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media/image14.svg" ContentType="image/svg+xml"/>
  <Override PartName="/ppt/media/image2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5"/>
  </p:notesMasterIdLst>
  <p:handoutMasterIdLst>
    <p:handoutMasterId r:id="rId35"/>
  </p:handoutMasterIdLst>
  <p:sldIdLst>
    <p:sldId id="267" r:id="rId3"/>
    <p:sldId id="522" r:id="rId4"/>
    <p:sldId id="700" r:id="rId6"/>
    <p:sldId id="764" r:id="rId7"/>
    <p:sldId id="734" r:id="rId8"/>
    <p:sldId id="768" r:id="rId9"/>
    <p:sldId id="769" r:id="rId10"/>
    <p:sldId id="765" r:id="rId11"/>
    <p:sldId id="767" r:id="rId12"/>
    <p:sldId id="771" r:id="rId13"/>
    <p:sldId id="772" r:id="rId14"/>
    <p:sldId id="260" r:id="rId15"/>
    <p:sldId id="773" r:id="rId16"/>
    <p:sldId id="735" r:id="rId17"/>
    <p:sldId id="774" r:id="rId18"/>
    <p:sldId id="739" r:id="rId19"/>
    <p:sldId id="775" r:id="rId20"/>
    <p:sldId id="776" r:id="rId21"/>
    <p:sldId id="777" r:id="rId22"/>
    <p:sldId id="778" r:id="rId23"/>
    <p:sldId id="779" r:id="rId24"/>
    <p:sldId id="781" r:id="rId25"/>
    <p:sldId id="782" r:id="rId26"/>
    <p:sldId id="743" r:id="rId27"/>
    <p:sldId id="784" r:id="rId28"/>
    <p:sldId id="785" r:id="rId29"/>
    <p:sldId id="783" r:id="rId30"/>
    <p:sldId id="334" r:id="rId31"/>
    <p:sldId id="787" r:id="rId32"/>
    <p:sldId id="786" r:id="rId33"/>
    <p:sldId id="788" r:id="rId34"/>
  </p:sldIdLst>
  <p:sldSz cx="12192000" cy="6858000"/>
  <p:notesSz cx="6858000" cy="9144000"/>
  <p:embeddedFontLst>
    <p:embeddedFont>
      <p:font typeface="微软雅黑" panose="020B0503020204020204" pitchFamily="34" charset="-122"/>
      <p:regular r:id="rId39"/>
    </p:embeddedFont>
    <p:embeddedFont>
      <p:font typeface="方正细珊瑚简体" panose="03000509000000000000" pitchFamily="65" charset="-122"/>
      <p:regular r:id="rId40"/>
    </p:embeddedFont>
    <p:embeddedFont>
      <p:font typeface="Impact" panose="020B0806030902050204" pitchFamily="34" charset="0"/>
      <p:regular r:id="rId41"/>
    </p:embeddedFont>
    <p:embeddedFont>
      <p:font typeface="华文行楷" panose="02010800040101010101" pitchFamily="2" charset="-122"/>
      <p:regular r:id="rId42"/>
    </p:embeddedFont>
    <p:embeddedFont>
      <p:font typeface="方正粗倩简体" panose="03000509000000000000" pitchFamily="65" charset="-122"/>
      <p:regular r:id="rId43"/>
    </p:embeddedFont>
    <p:embeddedFont>
      <p:font typeface="Calibri" panose="020F0502020204030204"/>
      <p:regular r:id="rId44"/>
      <p:bold r:id="rId45"/>
      <p:italic r:id="rId46"/>
      <p:boldItalic r:id="rId47"/>
    </p:embeddedFont>
    <p:embeddedFont>
      <p:font typeface="楷体" panose="02010609060101010101" pitchFamily="49" charset="-122"/>
      <p:regular r:id="rId48"/>
    </p:embeddedFont>
    <p:embeddedFont>
      <p:font typeface="等线" panose="02010600030101010101" charset="-122"/>
      <p:regular r:id="rId49"/>
    </p:embeddedFont>
    <p:embeddedFont>
      <p:font typeface="等线 Light" panose="02010600030101010101" charset="-122"/>
      <p:regular r:id="rId50"/>
    </p:embeddedFont>
    <p:embeddedFont>
      <p:font typeface="仿宋" panose="02010609060101010101" charset="-122"/>
      <p:regular r:id="rId51"/>
    </p:embeddedFont>
  </p:embeddedFontLst>
  <p:custDataLst>
    <p:tags r:id="rId5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6C0A"/>
    <a:srgbClr val="DAE0EF"/>
    <a:srgbClr val="DD690A"/>
    <a:srgbClr val="EBC09F"/>
    <a:srgbClr val="CC9B00"/>
    <a:srgbClr val="C5E0B4"/>
    <a:srgbClr val="FFE79B"/>
    <a:srgbClr val="D1B2E8"/>
    <a:srgbClr val="7EB7C0"/>
    <a:srgbClr val="B48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849" autoAdjust="0"/>
  </p:normalViewPr>
  <p:slideViewPr>
    <p:cSldViewPr snapToGrid="0">
      <p:cViewPr varScale="1">
        <p:scale>
          <a:sx n="92" d="100"/>
          <a:sy n="92" d="100"/>
        </p:scale>
        <p:origin x="686" y="6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51"/>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tags" Target="tags/tag1.xml"/><Relationship Id="rId51" Type="http://schemas.openxmlformats.org/officeDocument/2006/relationships/font" Target="fonts/font13.fntdata"/><Relationship Id="rId50" Type="http://schemas.openxmlformats.org/officeDocument/2006/relationships/font" Target="fonts/font12.fntdata"/><Relationship Id="rId5" Type="http://schemas.openxmlformats.org/officeDocument/2006/relationships/notesMaster" Target="notesMasters/notesMaster1.xml"/><Relationship Id="rId49" Type="http://schemas.openxmlformats.org/officeDocument/2006/relationships/font" Target="fonts/font11.fntdata"/><Relationship Id="rId48" Type="http://schemas.openxmlformats.org/officeDocument/2006/relationships/font" Target="fonts/font10.fntdata"/><Relationship Id="rId47" Type="http://schemas.openxmlformats.org/officeDocument/2006/relationships/font" Target="fonts/font9.fntdata"/><Relationship Id="rId46" Type="http://schemas.openxmlformats.org/officeDocument/2006/relationships/font" Target="fonts/font8.fntdata"/><Relationship Id="rId45" Type="http://schemas.openxmlformats.org/officeDocument/2006/relationships/font" Target="fonts/font7.fntdata"/><Relationship Id="rId44" Type="http://schemas.openxmlformats.org/officeDocument/2006/relationships/font" Target="fonts/font6.fntdata"/><Relationship Id="rId43" Type="http://schemas.openxmlformats.org/officeDocument/2006/relationships/font" Target="fonts/font5.fntdata"/><Relationship Id="rId42" Type="http://schemas.openxmlformats.org/officeDocument/2006/relationships/font" Target="fonts/font4.fntdata"/><Relationship Id="rId41" Type="http://schemas.openxmlformats.org/officeDocument/2006/relationships/font" Target="fonts/font3.fntdata"/><Relationship Id="rId40" Type="http://schemas.openxmlformats.org/officeDocument/2006/relationships/font" Target="fonts/font2.fntdata"/><Relationship Id="rId4" Type="http://schemas.openxmlformats.org/officeDocument/2006/relationships/slide" Target="slides/slide2.xml"/><Relationship Id="rId39" Type="http://schemas.openxmlformats.org/officeDocument/2006/relationships/font" Target="fonts/font1.fntdata"/><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D4EA0D-6645-4479-BA4C-AF2DCE1B41F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5488F-A3BC-46E6-B482-41B3E5554AF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AE5488F-A3BC-46E6-B482-41B3E5554AF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E43019E-2C57-4E0C-8F61-630E0260AAE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14F41D-EA3E-41E9-A8E5-275C2EDA39BD}" type="slidenum">
              <a:rPr lang="zh-CN" altLang="en-US" smtClean="0"/>
            </a:fld>
            <a:endParaRPr lang="zh-CN" altLang="en-US"/>
          </a:p>
        </p:txBody>
      </p:sp>
      <p:sp>
        <p:nvSpPr>
          <p:cNvPr id="7" name="矩形 7"/>
          <p:cNvSpPr/>
          <p:nvPr userDrawn="1"/>
        </p:nvSpPr>
        <p:spPr>
          <a:xfrm>
            <a:off x="0" y="3644900"/>
            <a:ext cx="12192000" cy="32131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8" name="副标题 2"/>
          <p:cNvSpPr txBox="1"/>
          <p:nvPr userDrawn="1"/>
        </p:nvSpPr>
        <p:spPr>
          <a:xfrm>
            <a:off x="4986867" y="3813176"/>
            <a:ext cx="6614584" cy="69532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fontAlgn="auto">
              <a:spcAft>
                <a:spcPts val="0"/>
              </a:spcAft>
              <a:defRPr/>
            </a:pPr>
            <a:endParaRPr lang="zh-CN" altLang="en-US" sz="2800" dirty="0">
              <a:solidFill>
                <a:schemeClr val="bg1"/>
              </a:solidFill>
              <a:effectLst>
                <a:glow rad="63500">
                  <a:schemeClr val="accent2">
                    <a:satMod val="175000"/>
                    <a:alpha val="40000"/>
                  </a:schemeClr>
                </a:glow>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cxnSp>
        <p:nvCxnSpPr>
          <p:cNvPr id="9" name="直接连接符 11"/>
          <p:cNvCxnSpPr/>
          <p:nvPr userDrawn="1"/>
        </p:nvCxnSpPr>
        <p:spPr>
          <a:xfrm>
            <a:off x="0" y="3589338"/>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副标题 2"/>
          <p:cNvSpPr>
            <a:spLocks noGrp="1"/>
          </p:cNvSpPr>
          <p:nvPr>
            <p:ph type="subTitle" idx="1"/>
          </p:nvPr>
        </p:nvSpPr>
        <p:spPr>
          <a:xfrm>
            <a:off x="3105773" y="3886200"/>
            <a:ext cx="8534400" cy="622478"/>
          </a:xfrm>
        </p:spPr>
        <p:txBody>
          <a:bodyPr/>
          <a:lstStyle>
            <a:lvl1pPr marL="0" indent="0" algn="r">
              <a:buNone/>
              <a:defRPr>
                <a:solidFill>
                  <a:schemeClr val="bg1"/>
                </a:solidFill>
                <a:effectLst>
                  <a:glow rad="63500">
                    <a:schemeClr val="accent2">
                      <a:satMod val="175000"/>
                      <a:alpha val="40000"/>
                    </a:schemeClr>
                  </a:glow>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endParaRPr lang="zh-CN" altLang="en-US" dirty="0"/>
          </a:p>
        </p:txBody>
      </p:sp>
      <p:sp>
        <p:nvSpPr>
          <p:cNvPr id="11" name="矩形 10"/>
          <p:cNvSpPr/>
          <p:nvPr userDrawn="1"/>
        </p:nvSpPr>
        <p:spPr>
          <a:xfrm>
            <a:off x="0" y="6429420"/>
            <a:ext cx="12192000" cy="4286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6"/>
          <p:cNvSpPr txBox="1">
            <a:spLocks noChangeArrowheads="1"/>
          </p:cNvSpPr>
          <p:nvPr userDrawn="1"/>
        </p:nvSpPr>
        <p:spPr bwMode="auto">
          <a:xfrm>
            <a:off x="9111603" y="5805264"/>
            <a:ext cx="2621280" cy="460375"/>
          </a:xfrm>
          <a:prstGeom prst="rect">
            <a:avLst/>
          </a:prstGeom>
          <a:solidFill>
            <a:srgbClr val="FFFFFF">
              <a:alpha val="0"/>
            </a:srgbClr>
          </a:solidFill>
          <a:ln w="9525">
            <a:noFill/>
            <a:miter lim="800000"/>
          </a:ln>
        </p:spPr>
        <p:txBody>
          <a:bodyPr wrap="none">
            <a:spAutoFit/>
          </a:bodyPr>
          <a:lstStyle/>
          <a:p>
            <a:r>
              <a:rPr lang="zh-CN" altLang="en-US" sz="2400" dirty="0">
                <a:solidFill>
                  <a:srgbClr val="FFFF00"/>
                </a:solidFill>
                <a:latin typeface="方正细珊瑚简体" panose="03000509000000000000" pitchFamily="65" charset="-122"/>
                <a:ea typeface="方正细珊瑚简体" panose="03000509000000000000" pitchFamily="65" charset="-122"/>
              </a:rPr>
              <a:t>四川省仪陇中学校</a:t>
            </a:r>
            <a:endParaRPr lang="zh-CN" altLang="en-US" sz="2400" dirty="0">
              <a:solidFill>
                <a:srgbClr val="FFFF00"/>
              </a:solidFill>
              <a:latin typeface="方正细珊瑚简体" panose="03000509000000000000" pitchFamily="65" charset="-122"/>
              <a:ea typeface="方正细珊瑚简体" panose="03000509000000000000" pitchFamily="65" charset="-122"/>
            </a:endParaRPr>
          </a:p>
        </p:txBody>
      </p:sp>
      <p:grpSp>
        <p:nvGrpSpPr>
          <p:cNvPr id="19" name="组合 18"/>
          <p:cNvGrpSpPr/>
          <p:nvPr userDrawn="1"/>
        </p:nvGrpSpPr>
        <p:grpSpPr bwMode="auto">
          <a:xfrm>
            <a:off x="0" y="3176"/>
            <a:ext cx="12192000" cy="3673475"/>
            <a:chOff x="-748" y="-27992"/>
            <a:chExt cx="9144753" cy="3673016"/>
          </a:xfrm>
          <a:gradFill>
            <a:gsLst>
              <a:gs pos="0">
                <a:schemeClr val="accent2">
                  <a:lumMod val="60000"/>
                  <a:lumOff val="40000"/>
                </a:schemeClr>
              </a:gs>
              <a:gs pos="100000">
                <a:schemeClr val="bg1"/>
              </a:gs>
            </a:gsLst>
            <a:lin ang="5400000" scaled="0"/>
          </a:gradFill>
        </p:grpSpPr>
        <p:sp>
          <p:nvSpPr>
            <p:cNvPr id="21" name="TextBox 10"/>
            <p:cNvSpPr txBox="1"/>
            <p:nvPr userDrawn="1"/>
          </p:nvSpPr>
          <p:spPr>
            <a:xfrm>
              <a:off x="139864" y="-24112"/>
              <a:ext cx="6815699" cy="2785378"/>
            </a:xfrm>
            <a:prstGeom prst="rect">
              <a:avLst/>
            </a:prstGeom>
            <a:grpFill/>
          </p:spPr>
          <p:txBody>
            <a:bodyPr wrap="square">
              <a:spAutoFit/>
            </a:bodyPr>
            <a:lstStyle/>
            <a:p>
              <a:pPr algn="ctr" fontAlgn="auto">
                <a:spcBef>
                  <a:spcPts val="0"/>
                </a:spcBef>
                <a:spcAft>
                  <a:spcPts val="0"/>
                </a:spcAft>
                <a:defRPr/>
              </a:pPr>
              <a:r>
                <a:rPr lang="en-US" altLang="zh-CN" sz="17500" dirty="0">
                  <a:gradFill>
                    <a:gsLst>
                      <a:gs pos="0">
                        <a:schemeClr val="accent6">
                          <a:lumMod val="60000"/>
                          <a:lumOff val="40000"/>
                        </a:schemeClr>
                      </a:gs>
                      <a:gs pos="100000">
                        <a:schemeClr val="bg1"/>
                      </a:gs>
                    </a:gsLst>
                    <a:lin ang="5400000" scaled="0"/>
                  </a:gradFill>
                  <a:latin typeface="Impact" panose="020B0806030902050204" pitchFamily="34" charset="0"/>
                  <a:ea typeface="+mn-ea"/>
                </a:rPr>
                <a:t>SHENGWU</a:t>
              </a:r>
              <a:endParaRPr lang="zh-CN" altLang="en-US" sz="17500" dirty="0">
                <a:gradFill>
                  <a:gsLst>
                    <a:gs pos="0">
                      <a:schemeClr val="accent6">
                        <a:lumMod val="60000"/>
                        <a:lumOff val="40000"/>
                      </a:schemeClr>
                    </a:gs>
                    <a:gs pos="100000">
                      <a:schemeClr val="bg1"/>
                    </a:gs>
                  </a:gsLst>
                  <a:lin ang="5400000" scaled="0"/>
                </a:gradFill>
                <a:latin typeface="Impact" panose="020B0806030902050204" pitchFamily="34" charset="0"/>
                <a:ea typeface="+mn-ea"/>
              </a:endParaRPr>
            </a:p>
          </p:txBody>
        </p:sp>
        <p:sp>
          <p:nvSpPr>
            <p:cNvPr id="20" name="矩形 6"/>
            <p:cNvSpPr/>
            <p:nvPr userDrawn="1"/>
          </p:nvSpPr>
          <p:spPr>
            <a:xfrm>
              <a:off x="-748" y="-27992"/>
              <a:ext cx="9144753" cy="36730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9600" dirty="0">
                <a:latin typeface="Arial Black" panose="020B0A04020102020204" pitchFamily="34" charset="0"/>
              </a:endParaRPr>
            </a:p>
          </p:txBody>
        </p:sp>
      </p:grpSp>
      <p:cxnSp>
        <p:nvCxnSpPr>
          <p:cNvPr id="22" name="直接连接符 11"/>
          <p:cNvCxnSpPr/>
          <p:nvPr userDrawn="1"/>
        </p:nvCxnSpPr>
        <p:spPr>
          <a:xfrm>
            <a:off x="0" y="3589338"/>
            <a:ext cx="1219200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Box 10"/>
          <p:cNvSpPr txBox="1"/>
          <p:nvPr userDrawn="1"/>
        </p:nvSpPr>
        <p:spPr bwMode="auto">
          <a:xfrm>
            <a:off x="-293910" y="-684740"/>
            <a:ext cx="12846225" cy="3970318"/>
          </a:xfrm>
          <a:prstGeom prst="rect">
            <a:avLst/>
          </a:prstGeom>
          <a:noFill/>
        </p:spPr>
        <p:txBody>
          <a:bodyPr wrap="square">
            <a:spAutoFit/>
          </a:bodyPr>
          <a:lstStyle/>
          <a:p>
            <a:pPr algn="ctr" fontAlgn="auto">
              <a:spcBef>
                <a:spcPts val="0"/>
              </a:spcBef>
              <a:spcAft>
                <a:spcPts val="0"/>
              </a:spcAft>
              <a:defRPr/>
            </a:pPr>
            <a:r>
              <a:rPr lang="en-US" altLang="zh-CN" sz="24700" dirty="0">
                <a:gradFill>
                  <a:gsLst>
                    <a:gs pos="0">
                      <a:schemeClr val="accent2">
                        <a:lumMod val="60000"/>
                        <a:lumOff val="40000"/>
                      </a:schemeClr>
                    </a:gs>
                    <a:gs pos="100000">
                      <a:srgbClr val="FFFFFF"/>
                    </a:gs>
                  </a:gsLst>
                  <a:lin ang="5400000" scaled="0"/>
                </a:gradFill>
                <a:latin typeface="Impact" panose="020B0806030902050204" pitchFamily="34" charset="0"/>
                <a:ea typeface="+mn-ea"/>
              </a:rPr>
              <a:t>SHENGWU</a:t>
            </a:r>
            <a:endParaRPr lang="zh-CN" altLang="en-US" sz="24700" dirty="0">
              <a:gradFill>
                <a:gsLst>
                  <a:gs pos="0">
                    <a:schemeClr val="accent2">
                      <a:lumMod val="60000"/>
                      <a:lumOff val="40000"/>
                    </a:schemeClr>
                  </a:gs>
                  <a:gs pos="100000">
                    <a:srgbClr val="FFFFFF"/>
                  </a:gs>
                </a:gsLst>
                <a:lin ang="5400000" scaled="0"/>
              </a:gradFill>
              <a:latin typeface="Impact" panose="020B0806030902050204" pitchFamily="34" charset="0"/>
              <a:ea typeface="+mn-ea"/>
            </a:endParaRPr>
          </a:p>
        </p:txBody>
      </p:sp>
      <p:sp>
        <p:nvSpPr>
          <p:cNvPr id="23" name="任意多边形 14"/>
          <p:cNvSpPr/>
          <p:nvPr userDrawn="1"/>
        </p:nvSpPr>
        <p:spPr bwMode="auto">
          <a:xfrm>
            <a:off x="2117" y="471137"/>
            <a:ext cx="6379635" cy="571504"/>
          </a:xfrm>
          <a:custGeom>
            <a:avLst/>
            <a:gdLst>
              <a:gd name="connsiteX0" fmla="*/ 0 w 2428892"/>
              <a:gd name="connsiteY0" fmla="*/ 119066 h 714380"/>
              <a:gd name="connsiteX1" fmla="*/ 34874 w 2428892"/>
              <a:gd name="connsiteY1" fmla="*/ 34874 h 714380"/>
              <a:gd name="connsiteX2" fmla="*/ 119066 w 2428892"/>
              <a:gd name="connsiteY2" fmla="*/ 0 h 714380"/>
              <a:gd name="connsiteX3" fmla="*/ 2309826 w 2428892"/>
              <a:gd name="connsiteY3" fmla="*/ 0 h 714380"/>
              <a:gd name="connsiteX4" fmla="*/ 2394018 w 2428892"/>
              <a:gd name="connsiteY4" fmla="*/ 34874 h 714380"/>
              <a:gd name="connsiteX5" fmla="*/ 2428892 w 2428892"/>
              <a:gd name="connsiteY5" fmla="*/ 119066 h 714380"/>
              <a:gd name="connsiteX6" fmla="*/ 2428892 w 2428892"/>
              <a:gd name="connsiteY6" fmla="*/ 595314 h 714380"/>
              <a:gd name="connsiteX7" fmla="*/ 2394018 w 2428892"/>
              <a:gd name="connsiteY7" fmla="*/ 679506 h 714380"/>
              <a:gd name="connsiteX8" fmla="*/ 2309826 w 2428892"/>
              <a:gd name="connsiteY8" fmla="*/ 714380 h 714380"/>
              <a:gd name="connsiteX9" fmla="*/ 119066 w 2428892"/>
              <a:gd name="connsiteY9" fmla="*/ 714380 h 714380"/>
              <a:gd name="connsiteX10" fmla="*/ 34874 w 2428892"/>
              <a:gd name="connsiteY10" fmla="*/ 679506 h 714380"/>
              <a:gd name="connsiteX11" fmla="*/ 0 w 2428892"/>
              <a:gd name="connsiteY11" fmla="*/ 595314 h 714380"/>
              <a:gd name="connsiteX12" fmla="*/ 0 w 2428892"/>
              <a:gd name="connsiteY12" fmla="*/ 119066 h 714380"/>
              <a:gd name="connsiteX0-1" fmla="*/ 265905 w 2694797"/>
              <a:gd name="connsiteY0-2" fmla="*/ 119066 h 714380"/>
              <a:gd name="connsiteX1-3" fmla="*/ 384971 w 2694797"/>
              <a:gd name="connsiteY1-4" fmla="*/ 0 h 714380"/>
              <a:gd name="connsiteX2-5" fmla="*/ 2575731 w 2694797"/>
              <a:gd name="connsiteY2-6" fmla="*/ 0 h 714380"/>
              <a:gd name="connsiteX3-7" fmla="*/ 2659923 w 2694797"/>
              <a:gd name="connsiteY3-8" fmla="*/ 34874 h 714380"/>
              <a:gd name="connsiteX4-9" fmla="*/ 2694797 w 2694797"/>
              <a:gd name="connsiteY4-10" fmla="*/ 119066 h 714380"/>
              <a:gd name="connsiteX5-11" fmla="*/ 2694797 w 2694797"/>
              <a:gd name="connsiteY5-12" fmla="*/ 595314 h 714380"/>
              <a:gd name="connsiteX6-13" fmla="*/ 2659923 w 2694797"/>
              <a:gd name="connsiteY6-14" fmla="*/ 679506 h 714380"/>
              <a:gd name="connsiteX7-15" fmla="*/ 2575731 w 2694797"/>
              <a:gd name="connsiteY7-16" fmla="*/ 714380 h 714380"/>
              <a:gd name="connsiteX8-17" fmla="*/ 384971 w 2694797"/>
              <a:gd name="connsiteY8-18" fmla="*/ 714380 h 714380"/>
              <a:gd name="connsiteX9-19" fmla="*/ 300779 w 2694797"/>
              <a:gd name="connsiteY9-20" fmla="*/ 679506 h 714380"/>
              <a:gd name="connsiteX10-21" fmla="*/ 265905 w 2694797"/>
              <a:gd name="connsiteY10-22" fmla="*/ 595314 h 714380"/>
              <a:gd name="connsiteX11-23" fmla="*/ 265905 w 2694797"/>
              <a:gd name="connsiteY11-24" fmla="*/ 119066 h 714380"/>
              <a:gd name="connsiteX0-25" fmla="*/ 0 w 2428892"/>
              <a:gd name="connsiteY0-26" fmla="*/ 595314 h 714380"/>
              <a:gd name="connsiteX1-27" fmla="*/ 119066 w 2428892"/>
              <a:gd name="connsiteY1-28" fmla="*/ 0 h 714380"/>
              <a:gd name="connsiteX2-29" fmla="*/ 2309826 w 2428892"/>
              <a:gd name="connsiteY2-30" fmla="*/ 0 h 714380"/>
              <a:gd name="connsiteX3-31" fmla="*/ 2394018 w 2428892"/>
              <a:gd name="connsiteY3-32" fmla="*/ 34874 h 714380"/>
              <a:gd name="connsiteX4-33" fmla="*/ 2428892 w 2428892"/>
              <a:gd name="connsiteY4-34" fmla="*/ 119066 h 714380"/>
              <a:gd name="connsiteX5-35" fmla="*/ 2428892 w 2428892"/>
              <a:gd name="connsiteY5-36" fmla="*/ 595314 h 714380"/>
              <a:gd name="connsiteX6-37" fmla="*/ 2394018 w 2428892"/>
              <a:gd name="connsiteY6-38" fmla="*/ 679506 h 714380"/>
              <a:gd name="connsiteX7-39" fmla="*/ 2309826 w 2428892"/>
              <a:gd name="connsiteY7-40" fmla="*/ 714380 h 714380"/>
              <a:gd name="connsiteX8-41" fmla="*/ 119066 w 2428892"/>
              <a:gd name="connsiteY8-42" fmla="*/ 714380 h 714380"/>
              <a:gd name="connsiteX9-43" fmla="*/ 34874 w 2428892"/>
              <a:gd name="connsiteY9-44" fmla="*/ 679506 h 714380"/>
              <a:gd name="connsiteX10-45" fmla="*/ 0 w 2428892"/>
              <a:gd name="connsiteY10-46" fmla="*/ 595314 h 714380"/>
              <a:gd name="connsiteX0-47" fmla="*/ 294967 w 2688985"/>
              <a:gd name="connsiteY0-48" fmla="*/ 679506 h 798569"/>
              <a:gd name="connsiteX1-49" fmla="*/ 379159 w 2688985"/>
              <a:gd name="connsiteY1-50" fmla="*/ 0 h 798569"/>
              <a:gd name="connsiteX2-51" fmla="*/ 2569919 w 2688985"/>
              <a:gd name="connsiteY2-52" fmla="*/ 0 h 798569"/>
              <a:gd name="connsiteX3-53" fmla="*/ 2654111 w 2688985"/>
              <a:gd name="connsiteY3-54" fmla="*/ 34874 h 798569"/>
              <a:gd name="connsiteX4-55" fmla="*/ 2688985 w 2688985"/>
              <a:gd name="connsiteY4-56" fmla="*/ 119066 h 798569"/>
              <a:gd name="connsiteX5-57" fmla="*/ 2688985 w 2688985"/>
              <a:gd name="connsiteY5-58" fmla="*/ 595314 h 798569"/>
              <a:gd name="connsiteX6-59" fmla="*/ 2654111 w 2688985"/>
              <a:gd name="connsiteY6-60" fmla="*/ 679506 h 798569"/>
              <a:gd name="connsiteX7-61" fmla="*/ 2569919 w 2688985"/>
              <a:gd name="connsiteY7-62" fmla="*/ 714380 h 798569"/>
              <a:gd name="connsiteX8-63" fmla="*/ 379159 w 2688985"/>
              <a:gd name="connsiteY8-64" fmla="*/ 714380 h 798569"/>
              <a:gd name="connsiteX9-65" fmla="*/ 294967 w 2688985"/>
              <a:gd name="connsiteY9-66" fmla="*/ 679506 h 798569"/>
              <a:gd name="connsiteX0-67" fmla="*/ 365127 w 2674953"/>
              <a:gd name="connsiteY0-68" fmla="*/ 714380 h 714380"/>
              <a:gd name="connsiteX1-69" fmla="*/ 365127 w 2674953"/>
              <a:gd name="connsiteY1-70" fmla="*/ 0 h 714380"/>
              <a:gd name="connsiteX2-71" fmla="*/ 2555887 w 2674953"/>
              <a:gd name="connsiteY2-72" fmla="*/ 0 h 714380"/>
              <a:gd name="connsiteX3-73" fmla="*/ 2640079 w 2674953"/>
              <a:gd name="connsiteY3-74" fmla="*/ 34874 h 714380"/>
              <a:gd name="connsiteX4-75" fmla="*/ 2674953 w 2674953"/>
              <a:gd name="connsiteY4-76" fmla="*/ 119066 h 714380"/>
              <a:gd name="connsiteX5-77" fmla="*/ 2674953 w 2674953"/>
              <a:gd name="connsiteY5-78" fmla="*/ 595314 h 714380"/>
              <a:gd name="connsiteX6-79" fmla="*/ 2640079 w 2674953"/>
              <a:gd name="connsiteY6-80" fmla="*/ 679506 h 714380"/>
              <a:gd name="connsiteX7-81" fmla="*/ 2555887 w 2674953"/>
              <a:gd name="connsiteY7-82" fmla="*/ 714380 h 714380"/>
              <a:gd name="connsiteX8-83" fmla="*/ 365127 w 2674953"/>
              <a:gd name="connsiteY8-84" fmla="*/ 714380 h 714380"/>
              <a:gd name="connsiteX0-85" fmla="*/ 365127 w 2674953"/>
              <a:gd name="connsiteY0-86" fmla="*/ 714380 h 714380"/>
              <a:gd name="connsiteX1-87" fmla="*/ 365127 w 2674953"/>
              <a:gd name="connsiteY1-88" fmla="*/ 0 h 714380"/>
              <a:gd name="connsiteX2-89" fmla="*/ 2555887 w 2674953"/>
              <a:gd name="connsiteY2-90" fmla="*/ 0 h 714380"/>
              <a:gd name="connsiteX3-91" fmla="*/ 2640079 w 2674953"/>
              <a:gd name="connsiteY3-92" fmla="*/ 34874 h 714380"/>
              <a:gd name="connsiteX4-93" fmla="*/ 2674953 w 2674953"/>
              <a:gd name="connsiteY4-94" fmla="*/ 119066 h 714380"/>
              <a:gd name="connsiteX5-95" fmla="*/ 2674953 w 2674953"/>
              <a:gd name="connsiteY5-96" fmla="*/ 595314 h 714380"/>
              <a:gd name="connsiteX6-97" fmla="*/ 2640079 w 2674953"/>
              <a:gd name="connsiteY6-98" fmla="*/ 679506 h 714380"/>
              <a:gd name="connsiteX7-99" fmla="*/ 2555887 w 2674953"/>
              <a:gd name="connsiteY7-100" fmla="*/ 714380 h 714380"/>
              <a:gd name="connsiteX8-101" fmla="*/ 365127 w 2674953"/>
              <a:gd name="connsiteY8-102" fmla="*/ 714380 h 714380"/>
              <a:gd name="connsiteX0-103" fmla="*/ 9038 w 2318864"/>
              <a:gd name="connsiteY0-104" fmla="*/ 714380 h 714380"/>
              <a:gd name="connsiteX1-105" fmla="*/ 9038 w 2318864"/>
              <a:gd name="connsiteY1-106" fmla="*/ 0 h 714380"/>
              <a:gd name="connsiteX2-107" fmla="*/ 2199798 w 2318864"/>
              <a:gd name="connsiteY2-108" fmla="*/ 0 h 714380"/>
              <a:gd name="connsiteX3-109" fmla="*/ 2283990 w 2318864"/>
              <a:gd name="connsiteY3-110" fmla="*/ 34874 h 714380"/>
              <a:gd name="connsiteX4-111" fmla="*/ 2318864 w 2318864"/>
              <a:gd name="connsiteY4-112" fmla="*/ 119066 h 714380"/>
              <a:gd name="connsiteX5-113" fmla="*/ 2318864 w 2318864"/>
              <a:gd name="connsiteY5-114" fmla="*/ 595314 h 714380"/>
              <a:gd name="connsiteX6-115" fmla="*/ 2283990 w 2318864"/>
              <a:gd name="connsiteY6-116" fmla="*/ 679506 h 714380"/>
              <a:gd name="connsiteX7-117" fmla="*/ 2199798 w 2318864"/>
              <a:gd name="connsiteY7-118" fmla="*/ 714380 h 714380"/>
              <a:gd name="connsiteX8-119" fmla="*/ 9038 w 2318864"/>
              <a:gd name="connsiteY8-120" fmla="*/ 714380 h 714380"/>
              <a:gd name="connsiteX0-121" fmla="*/ 1045 w 2310871"/>
              <a:gd name="connsiteY0-122" fmla="*/ 714380 h 714380"/>
              <a:gd name="connsiteX1-123" fmla="*/ 1045 w 2310871"/>
              <a:gd name="connsiteY1-124" fmla="*/ 0 h 714380"/>
              <a:gd name="connsiteX2-125" fmla="*/ 2191805 w 2310871"/>
              <a:gd name="connsiteY2-126" fmla="*/ 0 h 714380"/>
              <a:gd name="connsiteX3-127" fmla="*/ 2275997 w 2310871"/>
              <a:gd name="connsiteY3-128" fmla="*/ 34874 h 714380"/>
              <a:gd name="connsiteX4-129" fmla="*/ 2310871 w 2310871"/>
              <a:gd name="connsiteY4-130" fmla="*/ 119066 h 714380"/>
              <a:gd name="connsiteX5-131" fmla="*/ 2310871 w 2310871"/>
              <a:gd name="connsiteY5-132" fmla="*/ 595314 h 714380"/>
              <a:gd name="connsiteX6-133" fmla="*/ 2275997 w 2310871"/>
              <a:gd name="connsiteY6-134" fmla="*/ 679506 h 714380"/>
              <a:gd name="connsiteX7-135" fmla="*/ 2191805 w 2310871"/>
              <a:gd name="connsiteY7-136" fmla="*/ 714380 h 714380"/>
              <a:gd name="connsiteX8-137" fmla="*/ 1045 w 2310871"/>
              <a:gd name="connsiteY8-138" fmla="*/ 714380 h 714380"/>
              <a:gd name="connsiteX0-139" fmla="*/ 0 w 2309826"/>
              <a:gd name="connsiteY0-140" fmla="*/ 714380 h 714380"/>
              <a:gd name="connsiteX1-141" fmla="*/ 0 w 2309826"/>
              <a:gd name="connsiteY1-142" fmla="*/ 0 h 714380"/>
              <a:gd name="connsiteX2-143" fmla="*/ 2190760 w 2309826"/>
              <a:gd name="connsiteY2-144" fmla="*/ 0 h 714380"/>
              <a:gd name="connsiteX3-145" fmla="*/ 2274952 w 2309826"/>
              <a:gd name="connsiteY3-146" fmla="*/ 34874 h 714380"/>
              <a:gd name="connsiteX4-147" fmla="*/ 2309826 w 2309826"/>
              <a:gd name="connsiteY4-148" fmla="*/ 119066 h 714380"/>
              <a:gd name="connsiteX5-149" fmla="*/ 2309826 w 2309826"/>
              <a:gd name="connsiteY5-150" fmla="*/ 595314 h 714380"/>
              <a:gd name="connsiteX6-151" fmla="*/ 2274952 w 2309826"/>
              <a:gd name="connsiteY6-152" fmla="*/ 679506 h 714380"/>
              <a:gd name="connsiteX7-153" fmla="*/ 2190760 w 2309826"/>
              <a:gd name="connsiteY7-154" fmla="*/ 714380 h 714380"/>
              <a:gd name="connsiteX8-155" fmla="*/ 0 w 2309826"/>
              <a:gd name="connsiteY8-156" fmla="*/ 714380 h 714380"/>
              <a:gd name="connsiteX0-157" fmla="*/ 1045 w 2310871"/>
              <a:gd name="connsiteY0-158" fmla="*/ 714380 h 714380"/>
              <a:gd name="connsiteX1-159" fmla="*/ 1045 w 2310871"/>
              <a:gd name="connsiteY1-160" fmla="*/ 0 h 714380"/>
              <a:gd name="connsiteX2-161" fmla="*/ 2191805 w 2310871"/>
              <a:gd name="connsiteY2-162" fmla="*/ 0 h 714380"/>
              <a:gd name="connsiteX3-163" fmla="*/ 2275997 w 2310871"/>
              <a:gd name="connsiteY3-164" fmla="*/ 34874 h 714380"/>
              <a:gd name="connsiteX4-165" fmla="*/ 2310871 w 2310871"/>
              <a:gd name="connsiteY4-166" fmla="*/ 119066 h 714380"/>
              <a:gd name="connsiteX5-167" fmla="*/ 2310871 w 2310871"/>
              <a:gd name="connsiteY5-168" fmla="*/ 595314 h 714380"/>
              <a:gd name="connsiteX6-169" fmla="*/ 2275997 w 2310871"/>
              <a:gd name="connsiteY6-170" fmla="*/ 679506 h 714380"/>
              <a:gd name="connsiteX7-171" fmla="*/ 2191805 w 2310871"/>
              <a:gd name="connsiteY7-172" fmla="*/ 714380 h 714380"/>
              <a:gd name="connsiteX8-173" fmla="*/ 1045 w 2310871"/>
              <a:gd name="connsiteY8-174" fmla="*/ 714380 h 714380"/>
              <a:gd name="connsiteX0-175" fmla="*/ 0 w 2309826"/>
              <a:gd name="connsiteY0-176" fmla="*/ 714380 h 714380"/>
              <a:gd name="connsiteX1-177" fmla="*/ 0 w 2309826"/>
              <a:gd name="connsiteY1-178" fmla="*/ 0 h 714380"/>
              <a:gd name="connsiteX2-179" fmla="*/ 2190760 w 2309826"/>
              <a:gd name="connsiteY2-180" fmla="*/ 0 h 714380"/>
              <a:gd name="connsiteX3-181" fmla="*/ 2274952 w 2309826"/>
              <a:gd name="connsiteY3-182" fmla="*/ 34874 h 714380"/>
              <a:gd name="connsiteX4-183" fmla="*/ 2309826 w 2309826"/>
              <a:gd name="connsiteY4-184" fmla="*/ 119066 h 714380"/>
              <a:gd name="connsiteX5-185" fmla="*/ 2309826 w 2309826"/>
              <a:gd name="connsiteY5-186" fmla="*/ 595314 h 714380"/>
              <a:gd name="connsiteX6-187" fmla="*/ 2274952 w 2309826"/>
              <a:gd name="connsiteY6-188" fmla="*/ 679506 h 714380"/>
              <a:gd name="connsiteX7-189" fmla="*/ 2190760 w 2309826"/>
              <a:gd name="connsiteY7-190" fmla="*/ 714380 h 714380"/>
              <a:gd name="connsiteX8-191" fmla="*/ 0 w 2309826"/>
              <a:gd name="connsiteY8-192" fmla="*/ 714380 h 714380"/>
              <a:gd name="connsiteX0-193" fmla="*/ 0 w 2309826"/>
              <a:gd name="connsiteY0-194" fmla="*/ 714380 h 714380"/>
              <a:gd name="connsiteX1-195" fmla="*/ 0 w 2309826"/>
              <a:gd name="connsiteY1-196" fmla="*/ 0 h 714380"/>
              <a:gd name="connsiteX2-197" fmla="*/ 2190760 w 2309826"/>
              <a:gd name="connsiteY2-198" fmla="*/ 0 h 714380"/>
              <a:gd name="connsiteX3-199" fmla="*/ 2274952 w 2309826"/>
              <a:gd name="connsiteY3-200" fmla="*/ 34874 h 714380"/>
              <a:gd name="connsiteX4-201" fmla="*/ 2309826 w 2309826"/>
              <a:gd name="connsiteY4-202" fmla="*/ 119066 h 714380"/>
              <a:gd name="connsiteX5-203" fmla="*/ 2309826 w 2309826"/>
              <a:gd name="connsiteY5-204" fmla="*/ 595314 h 714380"/>
              <a:gd name="connsiteX6-205" fmla="*/ 2274952 w 2309826"/>
              <a:gd name="connsiteY6-206" fmla="*/ 679506 h 714380"/>
              <a:gd name="connsiteX7-207" fmla="*/ 2190760 w 2309826"/>
              <a:gd name="connsiteY7-208" fmla="*/ 714380 h 714380"/>
              <a:gd name="connsiteX8-209" fmla="*/ 0 w 2309826"/>
              <a:gd name="connsiteY8-210" fmla="*/ 714380 h 7143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309826" h="714380">
                <a:moveTo>
                  <a:pt x="0" y="714380"/>
                </a:moveTo>
                <a:cubicBezTo>
                  <a:pt x="1619" y="123413"/>
                  <a:pt x="1678" y="374559"/>
                  <a:pt x="0" y="0"/>
                </a:cubicBezTo>
                <a:lnTo>
                  <a:pt x="2190760" y="0"/>
                </a:lnTo>
                <a:cubicBezTo>
                  <a:pt x="2222338" y="0"/>
                  <a:pt x="2252623" y="12544"/>
                  <a:pt x="2274952" y="34874"/>
                </a:cubicBezTo>
                <a:cubicBezTo>
                  <a:pt x="2297281" y="57203"/>
                  <a:pt x="2309826" y="87488"/>
                  <a:pt x="2309826" y="119066"/>
                </a:cubicBezTo>
                <a:lnTo>
                  <a:pt x="2309826" y="595314"/>
                </a:lnTo>
                <a:cubicBezTo>
                  <a:pt x="2309826" y="626892"/>
                  <a:pt x="2297282" y="657177"/>
                  <a:pt x="2274952" y="679506"/>
                </a:cubicBezTo>
                <a:cubicBezTo>
                  <a:pt x="2252623" y="701835"/>
                  <a:pt x="2222338" y="714380"/>
                  <a:pt x="2190760" y="714380"/>
                </a:cubicBezTo>
                <a:lnTo>
                  <a:pt x="0" y="714380"/>
                </a:lnTo>
                <a:close/>
              </a:path>
            </a:pathLst>
          </a:custGeom>
          <a:solidFill>
            <a:schemeClr val="bg1">
              <a:alpha val="52000"/>
            </a:schemeClr>
          </a:solidFill>
          <a:ln>
            <a:noFill/>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TextBox 15"/>
          <p:cNvSpPr txBox="1"/>
          <p:nvPr userDrawn="1"/>
        </p:nvSpPr>
        <p:spPr bwMode="auto">
          <a:xfrm>
            <a:off x="983432" y="546472"/>
            <a:ext cx="5231752" cy="46166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altLang="zh-CN" sz="2400" b="1" spc="50" dirty="0">
                <a:ln w="11430"/>
                <a:solidFill>
                  <a:srgbClr val="FF0000"/>
                </a:solidFill>
                <a:effectLst>
                  <a:outerShdw blurRad="76200" dist="50800" dir="5400000" algn="tl" rotWithShape="0">
                    <a:srgbClr val="000000">
                      <a:alpha val="65000"/>
                    </a:srgbClr>
                  </a:outerShdw>
                </a:effectLst>
                <a:latin typeface="华文行楷" panose="02010800040101010101" pitchFamily="2" charset="-122"/>
                <a:ea typeface="华文行楷" panose="02010800040101010101" pitchFamily="2" charset="-122"/>
              </a:rPr>
              <a:t>2019</a:t>
            </a:r>
            <a:r>
              <a:rPr lang="zh-CN" altLang="en-US" sz="2400" b="1" spc="50" dirty="0">
                <a:ln w="11430"/>
                <a:solidFill>
                  <a:srgbClr val="FF0000"/>
                </a:solidFill>
                <a:effectLst>
                  <a:outerShdw blurRad="76200" dist="50800" dir="5400000" algn="tl" rotWithShape="0">
                    <a:srgbClr val="000000">
                      <a:alpha val="65000"/>
                    </a:srgbClr>
                  </a:outerShdw>
                </a:effectLst>
                <a:latin typeface="华文行楷" panose="02010800040101010101" pitchFamily="2" charset="-122"/>
                <a:ea typeface="华文行楷" panose="02010800040101010101" pitchFamily="2" charset="-122"/>
              </a:rPr>
              <a:t>人教版高中生物选择性必修</a:t>
            </a:r>
            <a:r>
              <a:rPr lang="en-US" altLang="zh-CN" sz="2400" b="1" spc="50" dirty="0">
                <a:ln w="11430"/>
                <a:solidFill>
                  <a:srgbClr val="FF0000"/>
                </a:solidFill>
                <a:effectLst>
                  <a:outerShdw blurRad="76200" dist="50800" dir="5400000" algn="tl" rotWithShape="0">
                    <a:srgbClr val="000000">
                      <a:alpha val="65000"/>
                    </a:srgbClr>
                  </a:outerShdw>
                </a:effectLst>
                <a:latin typeface="华文行楷" panose="02010800040101010101" pitchFamily="2" charset="-122"/>
                <a:ea typeface="华文行楷" panose="02010800040101010101" pitchFamily="2" charset="-122"/>
              </a:rPr>
              <a:t>1</a:t>
            </a:r>
            <a:r>
              <a:rPr lang="zh-CN" altLang="en-US" sz="2400" b="1" spc="50" dirty="0">
                <a:ln w="11430"/>
                <a:solidFill>
                  <a:srgbClr val="FF0000"/>
                </a:solidFill>
                <a:effectLst>
                  <a:outerShdw blurRad="76200" dist="50800" dir="5400000" algn="tl" rotWithShape="0">
                    <a:srgbClr val="000000">
                      <a:alpha val="65000"/>
                    </a:srgbClr>
                  </a:outerShdw>
                </a:effectLst>
                <a:latin typeface="华文行楷" panose="02010800040101010101" pitchFamily="2" charset="-122"/>
                <a:ea typeface="华文行楷" panose="02010800040101010101" pitchFamily="2" charset="-122"/>
              </a:rPr>
              <a:t>课件</a:t>
            </a:r>
            <a:endParaRPr lang="zh-CN" altLang="en-US" sz="2400" b="1" spc="50" dirty="0">
              <a:ln w="11430"/>
              <a:solidFill>
                <a:srgbClr val="FF0000"/>
              </a:solidFill>
              <a:effectLst>
                <a:outerShdw blurRad="76200" dist="50800" dir="5400000" algn="tl" rotWithShape="0">
                  <a:srgbClr val="000000">
                    <a:alpha val="65000"/>
                  </a:srgbClr>
                </a:outerShdw>
              </a:effectLst>
              <a:latin typeface="华文行楷" panose="02010800040101010101" pitchFamily="2" charset="-122"/>
              <a:ea typeface="华文行楷" panose="02010800040101010101" pitchFamily="2" charset="-122"/>
            </a:endParaRPr>
          </a:p>
        </p:txBody>
      </p:sp>
      <p:pic>
        <p:nvPicPr>
          <p:cNvPr id="31" name="图片 30"/>
          <p:cNvPicPr>
            <a:picLocks noChangeAspect="1"/>
          </p:cNvPicPr>
          <p:nvPr userDrawn="1"/>
        </p:nvPicPr>
        <p:blipFill rotWithShape="1">
          <a:blip r:embed="rId2"/>
          <a:srcRect r="12535"/>
          <a:stretch>
            <a:fillRect/>
          </a:stretch>
        </p:blipFill>
        <p:spPr>
          <a:xfrm>
            <a:off x="842870" y="2123786"/>
            <a:ext cx="3233882" cy="2516666"/>
          </a:xfrm>
          <a:prstGeom prst="round2DiagRect">
            <a:avLst>
              <a:gd name="adj1" fmla="val 16667"/>
              <a:gd name="adj2" fmla="val 0"/>
            </a:avLst>
          </a:prstGeom>
          <a:ln w="79375" cap="sq">
            <a:solidFill>
              <a:schemeClr val="bg1"/>
            </a:solidFill>
            <a:miter lim="800000"/>
            <a:headEnd/>
            <a:tailEnd/>
          </a:ln>
          <a:effectLst>
            <a:innerShdw blurRad="25400">
              <a:prstClr val="black"/>
            </a:innerShdw>
            <a:reflection blurRad="6350" stA="50000" endA="300" endPos="38500" dist="50800" dir="5400000" sy="-100000" algn="bl" rotWithShape="0"/>
          </a:effec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FC1BBE8-3EC0-445E-BBE6-1FF2C76435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F685AB-D4C8-4752-B2E8-70A26A4C0A3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FC1BBE8-3EC0-445E-BBE6-1FF2C76435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F685AB-D4C8-4752-B2E8-70A26A4C0A3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FC1BBE8-3EC0-445E-BBE6-1FF2C76435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F685AB-D4C8-4752-B2E8-70A26A4C0A3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FC1BBE8-3EC0-445E-BBE6-1FF2C76435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F685AB-D4C8-4752-B2E8-70A26A4C0A3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1FC1BBE8-3EC0-445E-BBE6-1FF2C76435F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F685AB-D4C8-4752-B2E8-70A26A4C0A3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FC1BBE8-3EC0-445E-BBE6-1FF2C76435F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9F685AB-D4C8-4752-B2E8-70A26A4C0A3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191078"/>
            <a:ext cx="10515600" cy="542348"/>
          </a:xfrm>
        </p:spPr>
        <p:txBody>
          <a:bodyPr/>
          <a:lstStyle>
            <a:lvl1pPr>
              <a:defRPr>
                <a:latin typeface="Times New Roman" panose="02020603050405020304" pitchFamily="18" charset="0"/>
                <a:cs typeface="Times New Roman" panose="02020603050405020304" pitchFamily="18" charset="0"/>
              </a:defRPr>
            </a:lvl1p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FC1BBE8-3EC0-445E-BBE6-1FF2C76435F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9F685AB-D4C8-4752-B2E8-70A26A4C0A3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C1BBE8-3EC0-445E-BBE6-1FF2C7643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9F685AB-D4C8-4752-B2E8-70A26A4C0A3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FC1BBE8-3EC0-445E-BBE6-1FF2C76435F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F685AB-D4C8-4752-B2E8-70A26A4C0A3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FC1BBE8-3EC0-445E-BBE6-1FF2C76435F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F685AB-D4C8-4752-B2E8-70A26A4C0A3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0"/>
            <a:ext cx="12199119"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占位符 1"/>
          <p:cNvSpPr>
            <a:spLocks noGrp="1"/>
          </p:cNvSpPr>
          <p:nvPr>
            <p:ph type="title"/>
          </p:nvPr>
        </p:nvSpPr>
        <p:spPr>
          <a:xfrm>
            <a:off x="870408" y="136525"/>
            <a:ext cx="10483392" cy="640714"/>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C1BBE8-3EC0-445E-BBE6-1FF2C76435F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685AB-D4C8-4752-B2E8-70A26A4C0A31}" type="slidenum">
              <a:rPr lang="zh-CN" altLang="en-US" smtClean="0"/>
            </a:fld>
            <a:endParaRPr lang="zh-CN" altLang="en-US"/>
          </a:p>
        </p:txBody>
      </p:sp>
      <p:sp>
        <p:nvSpPr>
          <p:cNvPr id="9" name="Parallelogram 13"/>
          <p:cNvSpPr/>
          <p:nvPr userDrawn="1"/>
        </p:nvSpPr>
        <p:spPr>
          <a:xfrm>
            <a:off x="3514" y="205188"/>
            <a:ext cx="809237" cy="458810"/>
          </a:xfrm>
          <a:custGeom>
            <a:avLst/>
            <a:gdLst>
              <a:gd name="connsiteX0" fmla="*/ 0 w 2222628"/>
              <a:gd name="connsiteY0" fmla="*/ 964353 h 964353"/>
              <a:gd name="connsiteX1" fmla="*/ 505504 w 2222628"/>
              <a:gd name="connsiteY1" fmla="*/ 0 h 964353"/>
              <a:gd name="connsiteX2" fmla="*/ 2222628 w 2222628"/>
              <a:gd name="connsiteY2" fmla="*/ 0 h 964353"/>
              <a:gd name="connsiteX3" fmla="*/ 1717124 w 2222628"/>
              <a:gd name="connsiteY3" fmla="*/ 964353 h 964353"/>
              <a:gd name="connsiteX4" fmla="*/ 0 w 2222628"/>
              <a:gd name="connsiteY4" fmla="*/ 964353 h 964353"/>
              <a:gd name="connsiteX0-1" fmla="*/ 0 w 2222628"/>
              <a:gd name="connsiteY0-2" fmla="*/ 964353 h 964353"/>
              <a:gd name="connsiteX1-3" fmla="*/ 19729 w 2222628"/>
              <a:gd name="connsiteY1-4" fmla="*/ 0 h 964353"/>
              <a:gd name="connsiteX2-5" fmla="*/ 2222628 w 2222628"/>
              <a:gd name="connsiteY2-6" fmla="*/ 0 h 964353"/>
              <a:gd name="connsiteX3-7" fmla="*/ 1717124 w 2222628"/>
              <a:gd name="connsiteY3-8" fmla="*/ 964353 h 964353"/>
              <a:gd name="connsiteX4-9" fmla="*/ 0 w 2222628"/>
              <a:gd name="connsiteY4-10" fmla="*/ 964353 h 964353"/>
              <a:gd name="connsiteX0-11" fmla="*/ 0 w 2222628"/>
              <a:gd name="connsiteY0-12" fmla="*/ 964353 h 964353"/>
              <a:gd name="connsiteX1-13" fmla="*/ 679 w 2222628"/>
              <a:gd name="connsiteY1-14" fmla="*/ 0 h 964353"/>
              <a:gd name="connsiteX2-15" fmla="*/ 2222628 w 2222628"/>
              <a:gd name="connsiteY2-16" fmla="*/ 0 h 964353"/>
              <a:gd name="connsiteX3-17" fmla="*/ 1717124 w 2222628"/>
              <a:gd name="connsiteY3-18" fmla="*/ 964353 h 964353"/>
              <a:gd name="connsiteX4-19" fmla="*/ 0 w 2222628"/>
              <a:gd name="connsiteY4-20" fmla="*/ 964353 h 9643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22628" h="964353">
                <a:moveTo>
                  <a:pt x="0" y="964353"/>
                </a:moveTo>
                <a:cubicBezTo>
                  <a:pt x="226" y="642902"/>
                  <a:pt x="453" y="321451"/>
                  <a:pt x="679" y="0"/>
                </a:cubicBezTo>
                <a:lnTo>
                  <a:pt x="2222628" y="0"/>
                </a:lnTo>
                <a:lnTo>
                  <a:pt x="1717124" y="964353"/>
                </a:lnTo>
                <a:lnTo>
                  <a:pt x="0" y="96435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cxnSp>
        <p:nvCxnSpPr>
          <p:cNvPr id="11" name="直接连接符 10"/>
          <p:cNvCxnSpPr/>
          <p:nvPr userDrawn="1"/>
        </p:nvCxnSpPr>
        <p:spPr>
          <a:xfrm>
            <a:off x="744598" y="663998"/>
            <a:ext cx="1057699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noEditPoints="1"/>
          </p:cNvSpPr>
          <p:nvPr userDrawn="1"/>
        </p:nvSpPr>
        <p:spPr bwMode="auto">
          <a:xfrm>
            <a:off x="11337958" y="205188"/>
            <a:ext cx="398411" cy="450040"/>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9050"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600">
              <a:solidFill>
                <a:prstClr val="black"/>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lang="zh-CN" altLang="en-US" sz="2400" kern="1200" dirty="0">
          <a:solidFill>
            <a:srgbClr val="0070C0"/>
          </a:solidFill>
          <a:latin typeface="+mj-lt"/>
          <a:ea typeface="微软雅黑" panose="020B0503020204020204" pitchFamily="34" charset="-122"/>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0.jpe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14.svg"/><Relationship Id="rId4" Type="http://schemas.openxmlformats.org/officeDocument/2006/relationships/image" Target="../media/image13.png"/><Relationship Id="rId3" Type="http://schemas.openxmlformats.org/officeDocument/2006/relationships/slide" Target="slide29.xml"/><Relationship Id="rId2" Type="http://schemas.microsoft.com/office/2007/relationships/hdphoto" Target="../media/image12.wdp"/><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5.png"/><Relationship Id="rId1"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hdphoto" Target="../media/image17.wdp"/><Relationship Id="rId1"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9.jpeg"/><Relationship Id="rId1"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 Target="slide18.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jpeg"/><Relationship Id="rId2" Type="http://schemas.microsoft.com/office/2007/relationships/hdphoto" Target="../media/image4.wdp"/><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3"/>
          <p:cNvSpPr>
            <a:spLocks noGrp="1"/>
          </p:cNvSpPr>
          <p:nvPr>
            <p:ph type="subTitle" idx="1"/>
          </p:nvPr>
        </p:nvSpPr>
        <p:spPr>
          <a:xfrm>
            <a:off x="3233768" y="3897086"/>
            <a:ext cx="8534400" cy="622478"/>
          </a:xfrm>
        </p:spPr>
        <p:txBody>
          <a:bodyPr/>
          <a:lstStyle/>
          <a:p>
            <a:r>
              <a:rPr lang="en-US" altLang="zh-CN" dirty="0"/>
              <a:t>§5-1 </a:t>
            </a:r>
            <a:r>
              <a:rPr lang="zh-CN" altLang="en-US" dirty="0"/>
              <a:t>植物生长素</a:t>
            </a:r>
            <a:endParaRPr lang="zh-CN" altLang="en-US" dirty="0"/>
          </a:p>
        </p:txBody>
      </p:sp>
      <p:sp>
        <p:nvSpPr>
          <p:cNvPr id="5" name="标题 1"/>
          <p:cNvSpPr txBox="1"/>
          <p:nvPr/>
        </p:nvSpPr>
        <p:spPr>
          <a:xfrm>
            <a:off x="3955984" y="2300757"/>
            <a:ext cx="7898812" cy="1470025"/>
          </a:xfrm>
          <a:prstGeom prst="rect">
            <a:avLst/>
          </a:prstGeom>
          <a:effec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zh-CN" altLang="en-US" sz="6600" b="1" kern="0" spc="-100" dirty="0">
                <a:ln w="11430"/>
                <a:solidFill>
                  <a:schemeClr val="accent2">
                    <a:lumMod val="75000"/>
                  </a:schemeClr>
                </a:solidFill>
                <a:effectLst>
                  <a:outerShdw blurRad="76200" dist="50800" dir="5400000" algn="tl" rotWithShape="0">
                    <a:srgbClr val="000000">
                      <a:alpha val="65000"/>
                    </a:srgbClr>
                  </a:outerShdw>
                </a:effectLst>
                <a:latin typeface="方正粗倩简体" panose="03000509000000000000" pitchFamily="65" charset="-122"/>
                <a:ea typeface="方正粗倩简体" panose="03000509000000000000" pitchFamily="65" charset="-122"/>
              </a:rPr>
              <a:t>植物生命活动的调节</a:t>
            </a:r>
            <a:endParaRPr lang="zh-CN" altLang="en-US" sz="6600" b="1" kern="0" spc="-100" dirty="0">
              <a:ln w="11430"/>
              <a:solidFill>
                <a:schemeClr val="accent2">
                  <a:lumMod val="75000"/>
                </a:schemeClr>
              </a:solidFill>
              <a:effectLst>
                <a:outerShdw blurRad="76200" dist="50800" dir="5400000" algn="tl" rotWithShape="0">
                  <a:srgbClr val="000000">
                    <a:alpha val="65000"/>
                  </a:srgbClr>
                </a:outerShdw>
              </a:effectLst>
              <a:latin typeface="方正粗倩简体" panose="03000509000000000000" pitchFamily="65" charset="-122"/>
              <a:ea typeface="方正粗倩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生长素的发现过程</a:t>
            </a:r>
            <a:endParaRPr lang="zh-CN" altLang="en-US" dirty="0"/>
          </a:p>
        </p:txBody>
      </p:sp>
      <p:sp>
        <p:nvSpPr>
          <p:cNvPr id="63" name="圆角矩形 67"/>
          <p:cNvSpPr/>
          <p:nvPr/>
        </p:nvSpPr>
        <p:spPr>
          <a:xfrm>
            <a:off x="851347" y="991880"/>
            <a:ext cx="4907562" cy="3138831"/>
          </a:xfrm>
          <a:prstGeom prst="roundRect">
            <a:avLst>
              <a:gd name="adj" fmla="val 5339"/>
            </a:avLst>
          </a:prstGeom>
          <a:solidFill>
            <a:srgbClr val="4F81BD">
              <a:alpha val="14902"/>
            </a:srgbClr>
          </a:solidFill>
          <a:ln w="12700">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100" name="TextBox 78"/>
          <p:cNvSpPr txBox="1"/>
          <p:nvPr/>
        </p:nvSpPr>
        <p:spPr>
          <a:xfrm>
            <a:off x="1048826" y="2022686"/>
            <a:ext cx="542563" cy="1077218"/>
          </a:xfrm>
          <a:prstGeom prst="rect">
            <a:avLst/>
          </a:prstGeom>
          <a:noFill/>
        </p:spPr>
        <p:txBody>
          <a:bodyPr wrap="square" rtlCol="0">
            <a:spAutoFit/>
          </a:bodyPr>
          <a:lstStyle/>
          <a:p>
            <a:r>
              <a:rPr lang="zh-CN" altLang="en-US" sz="32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詹森</a:t>
            </a:r>
            <a:endParaRPr lang="zh-CN" altLang="en-US" sz="32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9" name="圆角矩形 74"/>
          <p:cNvSpPr/>
          <p:nvPr/>
        </p:nvSpPr>
        <p:spPr>
          <a:xfrm>
            <a:off x="6281554" y="986764"/>
            <a:ext cx="5034676" cy="3138830"/>
          </a:xfrm>
          <a:prstGeom prst="roundRect">
            <a:avLst>
              <a:gd name="adj" fmla="val 5339"/>
            </a:avLst>
          </a:prstGeom>
          <a:solidFill>
            <a:srgbClr val="4F81BD">
              <a:alpha val="14902"/>
            </a:srgbClr>
          </a:solidFill>
          <a:ln w="12700">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4" name="组合 3"/>
          <p:cNvGrpSpPr/>
          <p:nvPr/>
        </p:nvGrpSpPr>
        <p:grpSpPr>
          <a:xfrm>
            <a:off x="4577905" y="2624084"/>
            <a:ext cx="785722" cy="1278730"/>
            <a:chOff x="1171382" y="1174883"/>
            <a:chExt cx="614536" cy="1000132"/>
          </a:xfrm>
        </p:grpSpPr>
        <p:sp>
          <p:nvSpPr>
            <p:cNvPr id="77" name="矩形 76"/>
            <p:cNvSpPr/>
            <p:nvPr/>
          </p:nvSpPr>
          <p:spPr>
            <a:xfrm>
              <a:off x="1207101" y="1674949"/>
              <a:ext cx="214314" cy="500066"/>
            </a:xfrm>
            <a:prstGeom prst="rect">
              <a:avLst/>
            </a:prstGeom>
            <a:solidFill>
              <a:srgbClr val="49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78" name="矩形 77"/>
            <p:cNvSpPr/>
            <p:nvPr/>
          </p:nvSpPr>
          <p:spPr>
            <a:xfrm>
              <a:off x="1171382" y="1603511"/>
              <a:ext cx="285752" cy="71438"/>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79" name="任意多边形 5"/>
            <p:cNvSpPr/>
            <p:nvPr/>
          </p:nvSpPr>
          <p:spPr>
            <a:xfrm>
              <a:off x="1206258" y="1460627"/>
              <a:ext cx="216000" cy="144000"/>
            </a:xfrm>
            <a:custGeom>
              <a:avLst/>
              <a:gdLst>
                <a:gd name="connsiteX0" fmla="*/ 247426 w 247426"/>
                <a:gd name="connsiteY0" fmla="*/ 204395 h 204395"/>
                <a:gd name="connsiteX1" fmla="*/ 0 w 247426"/>
                <a:gd name="connsiteY1" fmla="*/ 204395 h 204395"/>
                <a:gd name="connsiteX2" fmla="*/ 139850 w 247426"/>
                <a:gd name="connsiteY2" fmla="*/ 0 h 204395"/>
                <a:gd name="connsiteX3" fmla="*/ 247426 w 247426"/>
                <a:gd name="connsiteY3" fmla="*/ 204395 h 204395"/>
                <a:gd name="connsiteX0-1" fmla="*/ 247426 w 247426"/>
                <a:gd name="connsiteY0-2" fmla="*/ 187428 h 187428"/>
                <a:gd name="connsiteX1-3" fmla="*/ 0 w 247426"/>
                <a:gd name="connsiteY1-4" fmla="*/ 187428 h 187428"/>
                <a:gd name="connsiteX2-5" fmla="*/ 125885 w 247426"/>
                <a:gd name="connsiteY2-6" fmla="*/ 0 h 187428"/>
                <a:gd name="connsiteX3-7" fmla="*/ 247426 w 247426"/>
                <a:gd name="connsiteY3-8" fmla="*/ 187428 h 187428"/>
                <a:gd name="connsiteX0-9" fmla="*/ 267683 w 288664"/>
                <a:gd name="connsiteY0-10" fmla="*/ 187428 h 187428"/>
                <a:gd name="connsiteX1-11" fmla="*/ 20257 w 288664"/>
                <a:gd name="connsiteY1-12" fmla="*/ 187428 h 187428"/>
                <a:gd name="connsiteX2-13" fmla="*/ 146142 w 288664"/>
                <a:gd name="connsiteY2-14" fmla="*/ 0 h 187428"/>
                <a:gd name="connsiteX3-15" fmla="*/ 267683 w 288664"/>
                <a:gd name="connsiteY3-16" fmla="*/ 187428 h 187428"/>
                <a:gd name="connsiteX0-17" fmla="*/ 267683 w 288664"/>
                <a:gd name="connsiteY0-18" fmla="*/ 187428 h 187428"/>
                <a:gd name="connsiteX1-19" fmla="*/ 20257 w 288664"/>
                <a:gd name="connsiteY1-20" fmla="*/ 187428 h 187428"/>
                <a:gd name="connsiteX2-21" fmla="*/ 146142 w 288664"/>
                <a:gd name="connsiteY2-22" fmla="*/ 0 h 187428"/>
                <a:gd name="connsiteX3-23" fmla="*/ 267683 w 288664"/>
                <a:gd name="connsiteY3-24" fmla="*/ 187428 h 187428"/>
                <a:gd name="connsiteX0-25" fmla="*/ 267683 w 288664"/>
                <a:gd name="connsiteY0-26" fmla="*/ 187428 h 187428"/>
                <a:gd name="connsiteX1-27" fmla="*/ 20257 w 288664"/>
                <a:gd name="connsiteY1-28" fmla="*/ 187428 h 187428"/>
                <a:gd name="connsiteX2-29" fmla="*/ 146142 w 288664"/>
                <a:gd name="connsiteY2-30" fmla="*/ 0 h 187428"/>
                <a:gd name="connsiteX3-31" fmla="*/ 267683 w 288664"/>
                <a:gd name="connsiteY3-32" fmla="*/ 187428 h 187428"/>
                <a:gd name="connsiteX0-33" fmla="*/ 267683 w 288664"/>
                <a:gd name="connsiteY0-34" fmla="*/ 189908 h 189908"/>
                <a:gd name="connsiteX1-35" fmla="*/ 20257 w 288664"/>
                <a:gd name="connsiteY1-36" fmla="*/ 189908 h 189908"/>
                <a:gd name="connsiteX2-37" fmla="*/ 146142 w 288664"/>
                <a:gd name="connsiteY2-38" fmla="*/ 2480 h 189908"/>
                <a:gd name="connsiteX3-39" fmla="*/ 267683 w 288664"/>
                <a:gd name="connsiteY3-40" fmla="*/ 189908 h 189908"/>
                <a:gd name="connsiteX0-41" fmla="*/ 267683 w 288664"/>
                <a:gd name="connsiteY0-42" fmla="*/ 192886 h 192886"/>
                <a:gd name="connsiteX1-43" fmla="*/ 20257 w 288664"/>
                <a:gd name="connsiteY1-44" fmla="*/ 192886 h 192886"/>
                <a:gd name="connsiteX2-45" fmla="*/ 146142 w 288664"/>
                <a:gd name="connsiteY2-46" fmla="*/ 5458 h 192886"/>
                <a:gd name="connsiteX3-47" fmla="*/ 267683 w 288664"/>
                <a:gd name="connsiteY3-48" fmla="*/ 192886 h 192886"/>
                <a:gd name="connsiteX0-49" fmla="*/ 267683 w 288664"/>
                <a:gd name="connsiteY0-50" fmla="*/ 188911 h 188911"/>
                <a:gd name="connsiteX1-51" fmla="*/ 20257 w 288664"/>
                <a:gd name="connsiteY1-52" fmla="*/ 188911 h 188911"/>
                <a:gd name="connsiteX2-53" fmla="*/ 146142 w 288664"/>
                <a:gd name="connsiteY2-54" fmla="*/ 1483 h 188911"/>
                <a:gd name="connsiteX3-55" fmla="*/ 267683 w 288664"/>
                <a:gd name="connsiteY3-56" fmla="*/ 188911 h 188911"/>
                <a:gd name="connsiteX0-57" fmla="*/ 254250 w 275231"/>
                <a:gd name="connsiteY0-58" fmla="*/ 188911 h 188911"/>
                <a:gd name="connsiteX1-59" fmla="*/ 6824 w 275231"/>
                <a:gd name="connsiteY1-60" fmla="*/ 188911 h 188911"/>
                <a:gd name="connsiteX2-61" fmla="*/ 132709 w 275231"/>
                <a:gd name="connsiteY2-62" fmla="*/ 1483 h 188911"/>
                <a:gd name="connsiteX3-63" fmla="*/ 254250 w 275231"/>
                <a:gd name="connsiteY3-64" fmla="*/ 188911 h 188911"/>
                <a:gd name="connsiteX0-65" fmla="*/ 254250 w 254250"/>
                <a:gd name="connsiteY0-66" fmla="*/ 188911 h 188911"/>
                <a:gd name="connsiteX1-67" fmla="*/ 6824 w 254250"/>
                <a:gd name="connsiteY1-68" fmla="*/ 188911 h 188911"/>
                <a:gd name="connsiteX2-69" fmla="*/ 132709 w 254250"/>
                <a:gd name="connsiteY2-70" fmla="*/ 1483 h 188911"/>
                <a:gd name="connsiteX3-71" fmla="*/ 254250 w 254250"/>
                <a:gd name="connsiteY3-72" fmla="*/ 188911 h 188911"/>
                <a:gd name="connsiteX0-73" fmla="*/ 247426 w 247426"/>
                <a:gd name="connsiteY0-74" fmla="*/ 188911 h 188911"/>
                <a:gd name="connsiteX1-75" fmla="*/ 0 w 247426"/>
                <a:gd name="connsiteY1-76" fmla="*/ 188911 h 188911"/>
                <a:gd name="connsiteX2-77" fmla="*/ 125885 w 247426"/>
                <a:gd name="connsiteY2-78" fmla="*/ 1483 h 188911"/>
                <a:gd name="connsiteX3-79" fmla="*/ 247426 w 247426"/>
                <a:gd name="connsiteY3-80" fmla="*/ 188911 h 188911"/>
                <a:gd name="connsiteX0-81" fmla="*/ 247426 w 247426"/>
                <a:gd name="connsiteY0-82" fmla="*/ 188911 h 188911"/>
                <a:gd name="connsiteX1-83" fmla="*/ 0 w 247426"/>
                <a:gd name="connsiteY1-84" fmla="*/ 188911 h 188911"/>
                <a:gd name="connsiteX2-85" fmla="*/ 125885 w 247426"/>
                <a:gd name="connsiteY2-86" fmla="*/ 1483 h 188911"/>
                <a:gd name="connsiteX3-87" fmla="*/ 247426 w 247426"/>
                <a:gd name="connsiteY3-88" fmla="*/ 188911 h 188911"/>
                <a:gd name="connsiteX0-89" fmla="*/ 247426 w 247426"/>
                <a:gd name="connsiteY0-90" fmla="*/ 188911 h 188911"/>
                <a:gd name="connsiteX1-91" fmla="*/ 0 w 247426"/>
                <a:gd name="connsiteY1-92" fmla="*/ 188911 h 188911"/>
                <a:gd name="connsiteX2-93" fmla="*/ 125885 w 247426"/>
                <a:gd name="connsiteY2-94" fmla="*/ 1483 h 188911"/>
                <a:gd name="connsiteX3-95" fmla="*/ 247426 w 247426"/>
                <a:gd name="connsiteY3-96" fmla="*/ 188911 h 188911"/>
                <a:gd name="connsiteX0-97" fmla="*/ 247426 w 247426"/>
                <a:gd name="connsiteY0-98" fmla="*/ 188911 h 188911"/>
                <a:gd name="connsiteX1-99" fmla="*/ 0 w 247426"/>
                <a:gd name="connsiteY1-100" fmla="*/ 188911 h 188911"/>
                <a:gd name="connsiteX2-101" fmla="*/ 125885 w 247426"/>
                <a:gd name="connsiteY2-102" fmla="*/ 1483 h 188911"/>
                <a:gd name="connsiteX3-103" fmla="*/ 247426 w 247426"/>
                <a:gd name="connsiteY3-104" fmla="*/ 188911 h 188911"/>
                <a:gd name="connsiteX0-105" fmla="*/ 247426 w 247426"/>
                <a:gd name="connsiteY0-106" fmla="*/ 188912 h 188912"/>
                <a:gd name="connsiteX1-107" fmla="*/ 0 w 247426"/>
                <a:gd name="connsiteY1-108" fmla="*/ 188912 h 188912"/>
                <a:gd name="connsiteX2-109" fmla="*/ 125885 w 247426"/>
                <a:gd name="connsiteY2-110" fmla="*/ 1483 h 188912"/>
                <a:gd name="connsiteX3-111" fmla="*/ 247426 w 247426"/>
                <a:gd name="connsiteY3-112" fmla="*/ 188912 h 188912"/>
                <a:gd name="connsiteX0-113" fmla="*/ 247426 w 247426"/>
                <a:gd name="connsiteY0-114" fmla="*/ 189303 h 189303"/>
                <a:gd name="connsiteX1-115" fmla="*/ 0 w 247426"/>
                <a:gd name="connsiteY1-116" fmla="*/ 189303 h 189303"/>
                <a:gd name="connsiteX2-117" fmla="*/ 125885 w 247426"/>
                <a:gd name="connsiteY2-118" fmla="*/ 1874 h 189303"/>
                <a:gd name="connsiteX3-119" fmla="*/ 247426 w 247426"/>
                <a:gd name="connsiteY3-120" fmla="*/ 189303 h 189303"/>
              </a:gdLst>
              <a:ahLst/>
              <a:cxnLst>
                <a:cxn ang="0">
                  <a:pos x="connsiteX0-1" y="connsiteY0-2"/>
                </a:cxn>
                <a:cxn ang="0">
                  <a:pos x="connsiteX1-3" y="connsiteY1-4"/>
                </a:cxn>
                <a:cxn ang="0">
                  <a:pos x="connsiteX2-5" y="connsiteY2-6"/>
                </a:cxn>
                <a:cxn ang="0">
                  <a:pos x="connsiteX3-7" y="connsiteY3-8"/>
                </a:cxn>
              </a:cxnLst>
              <a:rect l="l" t="t" r="r" b="b"/>
              <a:pathLst>
                <a:path w="247426" h="189303">
                  <a:moveTo>
                    <a:pt x="247426" y="189303"/>
                  </a:moveTo>
                  <a:lnTo>
                    <a:pt x="0" y="189303"/>
                  </a:lnTo>
                  <a:cubicBezTo>
                    <a:pt x="349" y="135728"/>
                    <a:pt x="19322" y="0"/>
                    <a:pt x="125885" y="1874"/>
                  </a:cubicBezTo>
                  <a:cubicBezTo>
                    <a:pt x="232800" y="391"/>
                    <a:pt x="246444" y="153111"/>
                    <a:pt x="247426" y="189303"/>
                  </a:cubicBezTo>
                  <a:close/>
                </a:path>
              </a:pathLst>
            </a:custGeom>
            <a:solidFill>
              <a:srgbClr val="49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80" name="太阳形 79"/>
            <p:cNvSpPr/>
            <p:nvPr/>
          </p:nvSpPr>
          <p:spPr>
            <a:xfrm>
              <a:off x="1500166" y="1174883"/>
              <a:ext cx="285752" cy="285752"/>
            </a:xfrm>
            <a:prstGeom prst="su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sp>
        <p:nvSpPr>
          <p:cNvPr id="86" name="矩形 85"/>
          <p:cNvSpPr/>
          <p:nvPr/>
        </p:nvSpPr>
        <p:spPr>
          <a:xfrm>
            <a:off x="2022759" y="3263449"/>
            <a:ext cx="274013" cy="639365"/>
          </a:xfrm>
          <a:prstGeom prst="rect">
            <a:avLst/>
          </a:prstGeom>
          <a:solidFill>
            <a:srgbClr val="49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87" name="矩形 86"/>
          <p:cNvSpPr/>
          <p:nvPr/>
        </p:nvSpPr>
        <p:spPr>
          <a:xfrm>
            <a:off x="1977090" y="3172111"/>
            <a:ext cx="365351" cy="91338"/>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88" name="任意多边形 16"/>
          <p:cNvSpPr/>
          <p:nvPr/>
        </p:nvSpPr>
        <p:spPr>
          <a:xfrm>
            <a:off x="2021681" y="2989425"/>
            <a:ext cx="276169" cy="184113"/>
          </a:xfrm>
          <a:custGeom>
            <a:avLst/>
            <a:gdLst>
              <a:gd name="connsiteX0" fmla="*/ 247426 w 247426"/>
              <a:gd name="connsiteY0" fmla="*/ 204395 h 204395"/>
              <a:gd name="connsiteX1" fmla="*/ 0 w 247426"/>
              <a:gd name="connsiteY1" fmla="*/ 204395 h 204395"/>
              <a:gd name="connsiteX2" fmla="*/ 139850 w 247426"/>
              <a:gd name="connsiteY2" fmla="*/ 0 h 204395"/>
              <a:gd name="connsiteX3" fmla="*/ 247426 w 247426"/>
              <a:gd name="connsiteY3" fmla="*/ 204395 h 204395"/>
              <a:gd name="connsiteX0-1" fmla="*/ 247426 w 247426"/>
              <a:gd name="connsiteY0-2" fmla="*/ 187428 h 187428"/>
              <a:gd name="connsiteX1-3" fmla="*/ 0 w 247426"/>
              <a:gd name="connsiteY1-4" fmla="*/ 187428 h 187428"/>
              <a:gd name="connsiteX2-5" fmla="*/ 125885 w 247426"/>
              <a:gd name="connsiteY2-6" fmla="*/ 0 h 187428"/>
              <a:gd name="connsiteX3-7" fmla="*/ 247426 w 247426"/>
              <a:gd name="connsiteY3-8" fmla="*/ 187428 h 187428"/>
              <a:gd name="connsiteX0-9" fmla="*/ 267683 w 288664"/>
              <a:gd name="connsiteY0-10" fmla="*/ 187428 h 187428"/>
              <a:gd name="connsiteX1-11" fmla="*/ 20257 w 288664"/>
              <a:gd name="connsiteY1-12" fmla="*/ 187428 h 187428"/>
              <a:gd name="connsiteX2-13" fmla="*/ 146142 w 288664"/>
              <a:gd name="connsiteY2-14" fmla="*/ 0 h 187428"/>
              <a:gd name="connsiteX3-15" fmla="*/ 267683 w 288664"/>
              <a:gd name="connsiteY3-16" fmla="*/ 187428 h 187428"/>
              <a:gd name="connsiteX0-17" fmla="*/ 267683 w 288664"/>
              <a:gd name="connsiteY0-18" fmla="*/ 187428 h 187428"/>
              <a:gd name="connsiteX1-19" fmla="*/ 20257 w 288664"/>
              <a:gd name="connsiteY1-20" fmla="*/ 187428 h 187428"/>
              <a:gd name="connsiteX2-21" fmla="*/ 146142 w 288664"/>
              <a:gd name="connsiteY2-22" fmla="*/ 0 h 187428"/>
              <a:gd name="connsiteX3-23" fmla="*/ 267683 w 288664"/>
              <a:gd name="connsiteY3-24" fmla="*/ 187428 h 187428"/>
              <a:gd name="connsiteX0-25" fmla="*/ 267683 w 288664"/>
              <a:gd name="connsiteY0-26" fmla="*/ 187428 h 187428"/>
              <a:gd name="connsiteX1-27" fmla="*/ 20257 w 288664"/>
              <a:gd name="connsiteY1-28" fmla="*/ 187428 h 187428"/>
              <a:gd name="connsiteX2-29" fmla="*/ 146142 w 288664"/>
              <a:gd name="connsiteY2-30" fmla="*/ 0 h 187428"/>
              <a:gd name="connsiteX3-31" fmla="*/ 267683 w 288664"/>
              <a:gd name="connsiteY3-32" fmla="*/ 187428 h 187428"/>
              <a:gd name="connsiteX0-33" fmla="*/ 267683 w 288664"/>
              <a:gd name="connsiteY0-34" fmla="*/ 189908 h 189908"/>
              <a:gd name="connsiteX1-35" fmla="*/ 20257 w 288664"/>
              <a:gd name="connsiteY1-36" fmla="*/ 189908 h 189908"/>
              <a:gd name="connsiteX2-37" fmla="*/ 146142 w 288664"/>
              <a:gd name="connsiteY2-38" fmla="*/ 2480 h 189908"/>
              <a:gd name="connsiteX3-39" fmla="*/ 267683 w 288664"/>
              <a:gd name="connsiteY3-40" fmla="*/ 189908 h 189908"/>
              <a:gd name="connsiteX0-41" fmla="*/ 267683 w 288664"/>
              <a:gd name="connsiteY0-42" fmla="*/ 192886 h 192886"/>
              <a:gd name="connsiteX1-43" fmla="*/ 20257 w 288664"/>
              <a:gd name="connsiteY1-44" fmla="*/ 192886 h 192886"/>
              <a:gd name="connsiteX2-45" fmla="*/ 146142 w 288664"/>
              <a:gd name="connsiteY2-46" fmla="*/ 5458 h 192886"/>
              <a:gd name="connsiteX3-47" fmla="*/ 267683 w 288664"/>
              <a:gd name="connsiteY3-48" fmla="*/ 192886 h 192886"/>
              <a:gd name="connsiteX0-49" fmla="*/ 267683 w 288664"/>
              <a:gd name="connsiteY0-50" fmla="*/ 188911 h 188911"/>
              <a:gd name="connsiteX1-51" fmla="*/ 20257 w 288664"/>
              <a:gd name="connsiteY1-52" fmla="*/ 188911 h 188911"/>
              <a:gd name="connsiteX2-53" fmla="*/ 146142 w 288664"/>
              <a:gd name="connsiteY2-54" fmla="*/ 1483 h 188911"/>
              <a:gd name="connsiteX3-55" fmla="*/ 267683 w 288664"/>
              <a:gd name="connsiteY3-56" fmla="*/ 188911 h 188911"/>
              <a:gd name="connsiteX0-57" fmla="*/ 254250 w 275231"/>
              <a:gd name="connsiteY0-58" fmla="*/ 188911 h 188911"/>
              <a:gd name="connsiteX1-59" fmla="*/ 6824 w 275231"/>
              <a:gd name="connsiteY1-60" fmla="*/ 188911 h 188911"/>
              <a:gd name="connsiteX2-61" fmla="*/ 132709 w 275231"/>
              <a:gd name="connsiteY2-62" fmla="*/ 1483 h 188911"/>
              <a:gd name="connsiteX3-63" fmla="*/ 254250 w 275231"/>
              <a:gd name="connsiteY3-64" fmla="*/ 188911 h 188911"/>
              <a:gd name="connsiteX0-65" fmla="*/ 254250 w 254250"/>
              <a:gd name="connsiteY0-66" fmla="*/ 188911 h 188911"/>
              <a:gd name="connsiteX1-67" fmla="*/ 6824 w 254250"/>
              <a:gd name="connsiteY1-68" fmla="*/ 188911 h 188911"/>
              <a:gd name="connsiteX2-69" fmla="*/ 132709 w 254250"/>
              <a:gd name="connsiteY2-70" fmla="*/ 1483 h 188911"/>
              <a:gd name="connsiteX3-71" fmla="*/ 254250 w 254250"/>
              <a:gd name="connsiteY3-72" fmla="*/ 188911 h 188911"/>
              <a:gd name="connsiteX0-73" fmla="*/ 247426 w 247426"/>
              <a:gd name="connsiteY0-74" fmla="*/ 188911 h 188911"/>
              <a:gd name="connsiteX1-75" fmla="*/ 0 w 247426"/>
              <a:gd name="connsiteY1-76" fmla="*/ 188911 h 188911"/>
              <a:gd name="connsiteX2-77" fmla="*/ 125885 w 247426"/>
              <a:gd name="connsiteY2-78" fmla="*/ 1483 h 188911"/>
              <a:gd name="connsiteX3-79" fmla="*/ 247426 w 247426"/>
              <a:gd name="connsiteY3-80" fmla="*/ 188911 h 188911"/>
              <a:gd name="connsiteX0-81" fmla="*/ 247426 w 247426"/>
              <a:gd name="connsiteY0-82" fmla="*/ 188911 h 188911"/>
              <a:gd name="connsiteX1-83" fmla="*/ 0 w 247426"/>
              <a:gd name="connsiteY1-84" fmla="*/ 188911 h 188911"/>
              <a:gd name="connsiteX2-85" fmla="*/ 125885 w 247426"/>
              <a:gd name="connsiteY2-86" fmla="*/ 1483 h 188911"/>
              <a:gd name="connsiteX3-87" fmla="*/ 247426 w 247426"/>
              <a:gd name="connsiteY3-88" fmla="*/ 188911 h 188911"/>
              <a:gd name="connsiteX0-89" fmla="*/ 247426 w 247426"/>
              <a:gd name="connsiteY0-90" fmla="*/ 188911 h 188911"/>
              <a:gd name="connsiteX1-91" fmla="*/ 0 w 247426"/>
              <a:gd name="connsiteY1-92" fmla="*/ 188911 h 188911"/>
              <a:gd name="connsiteX2-93" fmla="*/ 125885 w 247426"/>
              <a:gd name="connsiteY2-94" fmla="*/ 1483 h 188911"/>
              <a:gd name="connsiteX3-95" fmla="*/ 247426 w 247426"/>
              <a:gd name="connsiteY3-96" fmla="*/ 188911 h 188911"/>
              <a:gd name="connsiteX0-97" fmla="*/ 247426 w 247426"/>
              <a:gd name="connsiteY0-98" fmla="*/ 188911 h 188911"/>
              <a:gd name="connsiteX1-99" fmla="*/ 0 w 247426"/>
              <a:gd name="connsiteY1-100" fmla="*/ 188911 h 188911"/>
              <a:gd name="connsiteX2-101" fmla="*/ 125885 w 247426"/>
              <a:gd name="connsiteY2-102" fmla="*/ 1483 h 188911"/>
              <a:gd name="connsiteX3-103" fmla="*/ 247426 w 247426"/>
              <a:gd name="connsiteY3-104" fmla="*/ 188911 h 188911"/>
              <a:gd name="connsiteX0-105" fmla="*/ 247426 w 247426"/>
              <a:gd name="connsiteY0-106" fmla="*/ 188912 h 188912"/>
              <a:gd name="connsiteX1-107" fmla="*/ 0 w 247426"/>
              <a:gd name="connsiteY1-108" fmla="*/ 188912 h 188912"/>
              <a:gd name="connsiteX2-109" fmla="*/ 125885 w 247426"/>
              <a:gd name="connsiteY2-110" fmla="*/ 1483 h 188912"/>
              <a:gd name="connsiteX3-111" fmla="*/ 247426 w 247426"/>
              <a:gd name="connsiteY3-112" fmla="*/ 188912 h 188912"/>
              <a:gd name="connsiteX0-113" fmla="*/ 247426 w 247426"/>
              <a:gd name="connsiteY0-114" fmla="*/ 189303 h 189303"/>
              <a:gd name="connsiteX1-115" fmla="*/ 0 w 247426"/>
              <a:gd name="connsiteY1-116" fmla="*/ 189303 h 189303"/>
              <a:gd name="connsiteX2-117" fmla="*/ 125885 w 247426"/>
              <a:gd name="connsiteY2-118" fmla="*/ 1874 h 189303"/>
              <a:gd name="connsiteX3-119" fmla="*/ 247426 w 247426"/>
              <a:gd name="connsiteY3-120" fmla="*/ 189303 h 189303"/>
            </a:gdLst>
            <a:ahLst/>
            <a:cxnLst>
              <a:cxn ang="0">
                <a:pos x="connsiteX0-1" y="connsiteY0-2"/>
              </a:cxn>
              <a:cxn ang="0">
                <a:pos x="connsiteX1-3" y="connsiteY1-4"/>
              </a:cxn>
              <a:cxn ang="0">
                <a:pos x="connsiteX2-5" y="connsiteY2-6"/>
              </a:cxn>
              <a:cxn ang="0">
                <a:pos x="connsiteX3-7" y="connsiteY3-8"/>
              </a:cxn>
            </a:cxnLst>
            <a:rect l="l" t="t" r="r" b="b"/>
            <a:pathLst>
              <a:path w="247426" h="189303">
                <a:moveTo>
                  <a:pt x="247426" y="189303"/>
                </a:moveTo>
                <a:lnTo>
                  <a:pt x="0" y="189303"/>
                </a:lnTo>
                <a:cubicBezTo>
                  <a:pt x="349" y="135728"/>
                  <a:pt x="19322" y="0"/>
                  <a:pt x="125885" y="1874"/>
                </a:cubicBezTo>
                <a:cubicBezTo>
                  <a:pt x="232800" y="391"/>
                  <a:pt x="246444" y="153111"/>
                  <a:pt x="247426" y="189303"/>
                </a:cubicBezTo>
                <a:close/>
              </a:path>
            </a:pathLst>
          </a:custGeom>
          <a:solidFill>
            <a:srgbClr val="49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93" name="右箭头 25"/>
          <p:cNvSpPr/>
          <p:nvPr/>
        </p:nvSpPr>
        <p:spPr>
          <a:xfrm>
            <a:off x="3293432" y="3347777"/>
            <a:ext cx="456689" cy="36535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101" name="组合 100"/>
          <p:cNvGrpSpPr/>
          <p:nvPr/>
        </p:nvGrpSpPr>
        <p:grpSpPr>
          <a:xfrm>
            <a:off x="2263816" y="2981555"/>
            <a:ext cx="1167319" cy="369332"/>
            <a:chOff x="1424273" y="1422826"/>
            <a:chExt cx="912994" cy="288865"/>
          </a:xfrm>
        </p:grpSpPr>
        <p:sp>
          <p:nvSpPr>
            <p:cNvPr id="102" name="TextBox 80"/>
            <p:cNvSpPr txBox="1"/>
            <p:nvPr/>
          </p:nvSpPr>
          <p:spPr>
            <a:xfrm>
              <a:off x="1631986" y="1422826"/>
              <a:ext cx="705281" cy="288865"/>
            </a:xfrm>
            <a:prstGeom prst="rect">
              <a:avLst/>
            </a:prstGeom>
            <a:noFill/>
          </p:spPr>
          <p:txBody>
            <a:bodyPr wrap="square" rtlCol="0">
              <a:spAutoFit/>
            </a:bodyPr>
            <a:lstStyle/>
            <a:p>
              <a:r>
                <a:rPr lang="zh-CN" altLang="en-US" dirty="0">
                  <a:latin typeface="+mn-ea"/>
                </a:rPr>
                <a:t>云母片</a:t>
              </a:r>
              <a:endParaRPr lang="zh-CN" altLang="en-US" dirty="0">
                <a:latin typeface="+mn-ea"/>
              </a:endParaRPr>
            </a:p>
          </p:txBody>
        </p:sp>
        <p:cxnSp>
          <p:nvCxnSpPr>
            <p:cNvPr id="103" name="直接连接符 102"/>
            <p:cNvCxnSpPr/>
            <p:nvPr/>
          </p:nvCxnSpPr>
          <p:spPr>
            <a:xfrm flipV="1">
              <a:off x="1424273" y="1573322"/>
              <a:ext cx="255287" cy="357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7" name="太阳形 106"/>
          <p:cNvSpPr/>
          <p:nvPr/>
        </p:nvSpPr>
        <p:spPr>
          <a:xfrm>
            <a:off x="2277478" y="2639996"/>
            <a:ext cx="365351" cy="365351"/>
          </a:xfrm>
          <a:prstGeom prst="su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81" name="矩形 80"/>
          <p:cNvSpPr/>
          <p:nvPr/>
        </p:nvSpPr>
        <p:spPr>
          <a:xfrm>
            <a:off x="2003464" y="1797429"/>
            <a:ext cx="274014" cy="639365"/>
          </a:xfrm>
          <a:prstGeom prst="rect">
            <a:avLst/>
          </a:prstGeom>
          <a:solidFill>
            <a:srgbClr val="49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82" name="矩形 81"/>
          <p:cNvSpPr/>
          <p:nvPr/>
        </p:nvSpPr>
        <p:spPr>
          <a:xfrm>
            <a:off x="1977090" y="1714967"/>
            <a:ext cx="326349" cy="91338"/>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83" name="任意多边形 12"/>
          <p:cNvSpPr/>
          <p:nvPr/>
        </p:nvSpPr>
        <p:spPr>
          <a:xfrm>
            <a:off x="2000662" y="1539970"/>
            <a:ext cx="276169" cy="184113"/>
          </a:xfrm>
          <a:custGeom>
            <a:avLst/>
            <a:gdLst>
              <a:gd name="connsiteX0" fmla="*/ 247426 w 247426"/>
              <a:gd name="connsiteY0" fmla="*/ 204395 h 204395"/>
              <a:gd name="connsiteX1" fmla="*/ 0 w 247426"/>
              <a:gd name="connsiteY1" fmla="*/ 204395 h 204395"/>
              <a:gd name="connsiteX2" fmla="*/ 139850 w 247426"/>
              <a:gd name="connsiteY2" fmla="*/ 0 h 204395"/>
              <a:gd name="connsiteX3" fmla="*/ 247426 w 247426"/>
              <a:gd name="connsiteY3" fmla="*/ 204395 h 204395"/>
              <a:gd name="connsiteX0-1" fmla="*/ 247426 w 247426"/>
              <a:gd name="connsiteY0-2" fmla="*/ 187428 h 187428"/>
              <a:gd name="connsiteX1-3" fmla="*/ 0 w 247426"/>
              <a:gd name="connsiteY1-4" fmla="*/ 187428 h 187428"/>
              <a:gd name="connsiteX2-5" fmla="*/ 125885 w 247426"/>
              <a:gd name="connsiteY2-6" fmla="*/ 0 h 187428"/>
              <a:gd name="connsiteX3-7" fmla="*/ 247426 w 247426"/>
              <a:gd name="connsiteY3-8" fmla="*/ 187428 h 187428"/>
              <a:gd name="connsiteX0-9" fmla="*/ 267683 w 288664"/>
              <a:gd name="connsiteY0-10" fmla="*/ 187428 h 187428"/>
              <a:gd name="connsiteX1-11" fmla="*/ 20257 w 288664"/>
              <a:gd name="connsiteY1-12" fmla="*/ 187428 h 187428"/>
              <a:gd name="connsiteX2-13" fmla="*/ 146142 w 288664"/>
              <a:gd name="connsiteY2-14" fmla="*/ 0 h 187428"/>
              <a:gd name="connsiteX3-15" fmla="*/ 267683 w 288664"/>
              <a:gd name="connsiteY3-16" fmla="*/ 187428 h 187428"/>
              <a:gd name="connsiteX0-17" fmla="*/ 267683 w 288664"/>
              <a:gd name="connsiteY0-18" fmla="*/ 187428 h 187428"/>
              <a:gd name="connsiteX1-19" fmla="*/ 20257 w 288664"/>
              <a:gd name="connsiteY1-20" fmla="*/ 187428 h 187428"/>
              <a:gd name="connsiteX2-21" fmla="*/ 146142 w 288664"/>
              <a:gd name="connsiteY2-22" fmla="*/ 0 h 187428"/>
              <a:gd name="connsiteX3-23" fmla="*/ 267683 w 288664"/>
              <a:gd name="connsiteY3-24" fmla="*/ 187428 h 187428"/>
              <a:gd name="connsiteX0-25" fmla="*/ 267683 w 288664"/>
              <a:gd name="connsiteY0-26" fmla="*/ 187428 h 187428"/>
              <a:gd name="connsiteX1-27" fmla="*/ 20257 w 288664"/>
              <a:gd name="connsiteY1-28" fmla="*/ 187428 h 187428"/>
              <a:gd name="connsiteX2-29" fmla="*/ 146142 w 288664"/>
              <a:gd name="connsiteY2-30" fmla="*/ 0 h 187428"/>
              <a:gd name="connsiteX3-31" fmla="*/ 267683 w 288664"/>
              <a:gd name="connsiteY3-32" fmla="*/ 187428 h 187428"/>
              <a:gd name="connsiteX0-33" fmla="*/ 267683 w 288664"/>
              <a:gd name="connsiteY0-34" fmla="*/ 189908 h 189908"/>
              <a:gd name="connsiteX1-35" fmla="*/ 20257 w 288664"/>
              <a:gd name="connsiteY1-36" fmla="*/ 189908 h 189908"/>
              <a:gd name="connsiteX2-37" fmla="*/ 146142 w 288664"/>
              <a:gd name="connsiteY2-38" fmla="*/ 2480 h 189908"/>
              <a:gd name="connsiteX3-39" fmla="*/ 267683 w 288664"/>
              <a:gd name="connsiteY3-40" fmla="*/ 189908 h 189908"/>
              <a:gd name="connsiteX0-41" fmla="*/ 267683 w 288664"/>
              <a:gd name="connsiteY0-42" fmla="*/ 192886 h 192886"/>
              <a:gd name="connsiteX1-43" fmla="*/ 20257 w 288664"/>
              <a:gd name="connsiteY1-44" fmla="*/ 192886 h 192886"/>
              <a:gd name="connsiteX2-45" fmla="*/ 146142 w 288664"/>
              <a:gd name="connsiteY2-46" fmla="*/ 5458 h 192886"/>
              <a:gd name="connsiteX3-47" fmla="*/ 267683 w 288664"/>
              <a:gd name="connsiteY3-48" fmla="*/ 192886 h 192886"/>
              <a:gd name="connsiteX0-49" fmla="*/ 267683 w 288664"/>
              <a:gd name="connsiteY0-50" fmla="*/ 188911 h 188911"/>
              <a:gd name="connsiteX1-51" fmla="*/ 20257 w 288664"/>
              <a:gd name="connsiteY1-52" fmla="*/ 188911 h 188911"/>
              <a:gd name="connsiteX2-53" fmla="*/ 146142 w 288664"/>
              <a:gd name="connsiteY2-54" fmla="*/ 1483 h 188911"/>
              <a:gd name="connsiteX3-55" fmla="*/ 267683 w 288664"/>
              <a:gd name="connsiteY3-56" fmla="*/ 188911 h 188911"/>
              <a:gd name="connsiteX0-57" fmla="*/ 254250 w 275231"/>
              <a:gd name="connsiteY0-58" fmla="*/ 188911 h 188911"/>
              <a:gd name="connsiteX1-59" fmla="*/ 6824 w 275231"/>
              <a:gd name="connsiteY1-60" fmla="*/ 188911 h 188911"/>
              <a:gd name="connsiteX2-61" fmla="*/ 132709 w 275231"/>
              <a:gd name="connsiteY2-62" fmla="*/ 1483 h 188911"/>
              <a:gd name="connsiteX3-63" fmla="*/ 254250 w 275231"/>
              <a:gd name="connsiteY3-64" fmla="*/ 188911 h 188911"/>
              <a:gd name="connsiteX0-65" fmla="*/ 254250 w 254250"/>
              <a:gd name="connsiteY0-66" fmla="*/ 188911 h 188911"/>
              <a:gd name="connsiteX1-67" fmla="*/ 6824 w 254250"/>
              <a:gd name="connsiteY1-68" fmla="*/ 188911 h 188911"/>
              <a:gd name="connsiteX2-69" fmla="*/ 132709 w 254250"/>
              <a:gd name="connsiteY2-70" fmla="*/ 1483 h 188911"/>
              <a:gd name="connsiteX3-71" fmla="*/ 254250 w 254250"/>
              <a:gd name="connsiteY3-72" fmla="*/ 188911 h 188911"/>
              <a:gd name="connsiteX0-73" fmla="*/ 247426 w 247426"/>
              <a:gd name="connsiteY0-74" fmla="*/ 188911 h 188911"/>
              <a:gd name="connsiteX1-75" fmla="*/ 0 w 247426"/>
              <a:gd name="connsiteY1-76" fmla="*/ 188911 h 188911"/>
              <a:gd name="connsiteX2-77" fmla="*/ 125885 w 247426"/>
              <a:gd name="connsiteY2-78" fmla="*/ 1483 h 188911"/>
              <a:gd name="connsiteX3-79" fmla="*/ 247426 w 247426"/>
              <a:gd name="connsiteY3-80" fmla="*/ 188911 h 188911"/>
              <a:gd name="connsiteX0-81" fmla="*/ 247426 w 247426"/>
              <a:gd name="connsiteY0-82" fmla="*/ 188911 h 188911"/>
              <a:gd name="connsiteX1-83" fmla="*/ 0 w 247426"/>
              <a:gd name="connsiteY1-84" fmla="*/ 188911 h 188911"/>
              <a:gd name="connsiteX2-85" fmla="*/ 125885 w 247426"/>
              <a:gd name="connsiteY2-86" fmla="*/ 1483 h 188911"/>
              <a:gd name="connsiteX3-87" fmla="*/ 247426 w 247426"/>
              <a:gd name="connsiteY3-88" fmla="*/ 188911 h 188911"/>
              <a:gd name="connsiteX0-89" fmla="*/ 247426 w 247426"/>
              <a:gd name="connsiteY0-90" fmla="*/ 188911 h 188911"/>
              <a:gd name="connsiteX1-91" fmla="*/ 0 w 247426"/>
              <a:gd name="connsiteY1-92" fmla="*/ 188911 h 188911"/>
              <a:gd name="connsiteX2-93" fmla="*/ 125885 w 247426"/>
              <a:gd name="connsiteY2-94" fmla="*/ 1483 h 188911"/>
              <a:gd name="connsiteX3-95" fmla="*/ 247426 w 247426"/>
              <a:gd name="connsiteY3-96" fmla="*/ 188911 h 188911"/>
              <a:gd name="connsiteX0-97" fmla="*/ 247426 w 247426"/>
              <a:gd name="connsiteY0-98" fmla="*/ 188911 h 188911"/>
              <a:gd name="connsiteX1-99" fmla="*/ 0 w 247426"/>
              <a:gd name="connsiteY1-100" fmla="*/ 188911 h 188911"/>
              <a:gd name="connsiteX2-101" fmla="*/ 125885 w 247426"/>
              <a:gd name="connsiteY2-102" fmla="*/ 1483 h 188911"/>
              <a:gd name="connsiteX3-103" fmla="*/ 247426 w 247426"/>
              <a:gd name="connsiteY3-104" fmla="*/ 188911 h 188911"/>
              <a:gd name="connsiteX0-105" fmla="*/ 247426 w 247426"/>
              <a:gd name="connsiteY0-106" fmla="*/ 188912 h 188912"/>
              <a:gd name="connsiteX1-107" fmla="*/ 0 w 247426"/>
              <a:gd name="connsiteY1-108" fmla="*/ 188912 h 188912"/>
              <a:gd name="connsiteX2-109" fmla="*/ 125885 w 247426"/>
              <a:gd name="connsiteY2-110" fmla="*/ 1483 h 188912"/>
              <a:gd name="connsiteX3-111" fmla="*/ 247426 w 247426"/>
              <a:gd name="connsiteY3-112" fmla="*/ 188912 h 188912"/>
              <a:gd name="connsiteX0-113" fmla="*/ 247426 w 247426"/>
              <a:gd name="connsiteY0-114" fmla="*/ 189303 h 189303"/>
              <a:gd name="connsiteX1-115" fmla="*/ 0 w 247426"/>
              <a:gd name="connsiteY1-116" fmla="*/ 189303 h 189303"/>
              <a:gd name="connsiteX2-117" fmla="*/ 125885 w 247426"/>
              <a:gd name="connsiteY2-118" fmla="*/ 1874 h 189303"/>
              <a:gd name="connsiteX3-119" fmla="*/ 247426 w 247426"/>
              <a:gd name="connsiteY3-120" fmla="*/ 189303 h 189303"/>
            </a:gdLst>
            <a:ahLst/>
            <a:cxnLst>
              <a:cxn ang="0">
                <a:pos x="connsiteX0-1" y="connsiteY0-2"/>
              </a:cxn>
              <a:cxn ang="0">
                <a:pos x="connsiteX1-3" y="connsiteY1-4"/>
              </a:cxn>
              <a:cxn ang="0">
                <a:pos x="connsiteX2-5" y="connsiteY2-6"/>
              </a:cxn>
              <a:cxn ang="0">
                <a:pos x="connsiteX3-7" y="connsiteY3-8"/>
              </a:cxn>
            </a:cxnLst>
            <a:rect l="l" t="t" r="r" b="b"/>
            <a:pathLst>
              <a:path w="247426" h="189303">
                <a:moveTo>
                  <a:pt x="247426" y="189303"/>
                </a:moveTo>
                <a:lnTo>
                  <a:pt x="0" y="189303"/>
                </a:lnTo>
                <a:cubicBezTo>
                  <a:pt x="349" y="135728"/>
                  <a:pt x="19322" y="0"/>
                  <a:pt x="125885" y="1874"/>
                </a:cubicBezTo>
                <a:cubicBezTo>
                  <a:pt x="232800" y="391"/>
                  <a:pt x="246444" y="153111"/>
                  <a:pt x="247426" y="189303"/>
                </a:cubicBezTo>
                <a:close/>
              </a:path>
            </a:pathLst>
          </a:custGeom>
          <a:solidFill>
            <a:srgbClr val="49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84" name="太阳形 83"/>
          <p:cNvSpPr/>
          <p:nvPr/>
        </p:nvSpPr>
        <p:spPr>
          <a:xfrm>
            <a:off x="2385224" y="1184979"/>
            <a:ext cx="365351" cy="365351"/>
          </a:xfrm>
          <a:prstGeom prst="su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94" name="右箭头 26"/>
          <p:cNvSpPr/>
          <p:nvPr/>
        </p:nvSpPr>
        <p:spPr>
          <a:xfrm>
            <a:off x="3316453" y="1925109"/>
            <a:ext cx="456689" cy="36535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104" name="组合 103"/>
          <p:cNvGrpSpPr/>
          <p:nvPr/>
        </p:nvGrpSpPr>
        <p:grpSpPr>
          <a:xfrm>
            <a:off x="2288724" y="1507471"/>
            <a:ext cx="1175743" cy="369333"/>
            <a:chOff x="1459193" y="1414890"/>
            <a:chExt cx="919582" cy="288865"/>
          </a:xfrm>
        </p:grpSpPr>
        <p:sp>
          <p:nvSpPr>
            <p:cNvPr id="105" name="TextBox 85"/>
            <p:cNvSpPr txBox="1"/>
            <p:nvPr/>
          </p:nvSpPr>
          <p:spPr>
            <a:xfrm>
              <a:off x="1656935" y="1414890"/>
              <a:ext cx="721840" cy="288865"/>
            </a:xfrm>
            <a:prstGeom prst="rect">
              <a:avLst/>
            </a:prstGeom>
            <a:noFill/>
          </p:spPr>
          <p:txBody>
            <a:bodyPr wrap="square" rtlCol="0">
              <a:spAutoFit/>
            </a:bodyPr>
            <a:lstStyle/>
            <a:p>
              <a:r>
                <a:rPr lang="zh-CN" altLang="en-US" dirty="0">
                  <a:latin typeface="+mn-ea"/>
                </a:rPr>
                <a:t>琼脂片</a:t>
              </a:r>
              <a:endParaRPr lang="zh-CN" altLang="en-US" dirty="0">
                <a:latin typeface="+mn-ea"/>
              </a:endParaRPr>
            </a:p>
          </p:txBody>
        </p:sp>
        <p:cxnSp>
          <p:nvCxnSpPr>
            <p:cNvPr id="106" name="直接连接符 105"/>
            <p:cNvCxnSpPr/>
            <p:nvPr/>
          </p:nvCxnSpPr>
          <p:spPr>
            <a:xfrm flipV="1">
              <a:off x="1459193" y="1571612"/>
              <a:ext cx="255287" cy="357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4602757" y="1224502"/>
            <a:ext cx="776824" cy="1224339"/>
            <a:chOff x="2358088" y="2389329"/>
            <a:chExt cx="607577" cy="957591"/>
          </a:xfrm>
        </p:grpSpPr>
        <p:grpSp>
          <p:nvGrpSpPr>
            <p:cNvPr id="89" name="组合 88"/>
            <p:cNvGrpSpPr/>
            <p:nvPr/>
          </p:nvGrpSpPr>
          <p:grpSpPr>
            <a:xfrm>
              <a:off x="2358088" y="2533302"/>
              <a:ext cx="319373" cy="813618"/>
              <a:chOff x="1214414" y="2829695"/>
              <a:chExt cx="319373" cy="813618"/>
            </a:xfrm>
          </p:grpSpPr>
          <p:sp>
            <p:nvSpPr>
              <p:cNvPr id="90" name="任意多边形 19"/>
              <p:cNvSpPr/>
              <p:nvPr/>
            </p:nvSpPr>
            <p:spPr>
              <a:xfrm>
                <a:off x="1214414" y="2988469"/>
                <a:ext cx="259600" cy="654844"/>
              </a:xfrm>
              <a:custGeom>
                <a:avLst/>
                <a:gdLst>
                  <a:gd name="connsiteX0" fmla="*/ 164306 w 214312"/>
                  <a:gd name="connsiteY0" fmla="*/ 645319 h 645319"/>
                  <a:gd name="connsiteX1" fmla="*/ 0 w 214312"/>
                  <a:gd name="connsiteY1" fmla="*/ 645319 h 645319"/>
                  <a:gd name="connsiteX2" fmla="*/ 0 w 214312"/>
                  <a:gd name="connsiteY2" fmla="*/ 145257 h 645319"/>
                  <a:gd name="connsiteX3" fmla="*/ 85725 w 214312"/>
                  <a:gd name="connsiteY3" fmla="*/ 0 h 645319"/>
                  <a:gd name="connsiteX4" fmla="*/ 214312 w 214312"/>
                  <a:gd name="connsiteY4" fmla="*/ 73819 h 645319"/>
                  <a:gd name="connsiteX5" fmla="*/ 145256 w 214312"/>
                  <a:gd name="connsiteY5" fmla="*/ 200025 h 645319"/>
                  <a:gd name="connsiteX6" fmla="*/ 164306 w 214312"/>
                  <a:gd name="connsiteY6" fmla="*/ 645319 h 645319"/>
                  <a:gd name="connsiteX0-1" fmla="*/ 164306 w 214312"/>
                  <a:gd name="connsiteY0-2" fmla="*/ 645319 h 645319"/>
                  <a:gd name="connsiteX1-3" fmla="*/ 0 w 214312"/>
                  <a:gd name="connsiteY1-4" fmla="*/ 645319 h 645319"/>
                  <a:gd name="connsiteX2-5" fmla="*/ 0 w 214312"/>
                  <a:gd name="connsiteY2-6" fmla="*/ 145257 h 645319"/>
                  <a:gd name="connsiteX3-7" fmla="*/ 85725 w 214312"/>
                  <a:gd name="connsiteY3-8" fmla="*/ 0 h 645319"/>
                  <a:gd name="connsiteX4-9" fmla="*/ 214312 w 214312"/>
                  <a:gd name="connsiteY4-10" fmla="*/ 73819 h 645319"/>
                  <a:gd name="connsiteX5-11" fmla="*/ 154761 w 214312"/>
                  <a:gd name="connsiteY5-12" fmla="*/ 159544 h 645319"/>
                  <a:gd name="connsiteX6-13" fmla="*/ 164306 w 214312"/>
                  <a:gd name="connsiteY6-14" fmla="*/ 645319 h 645319"/>
                  <a:gd name="connsiteX0-15" fmla="*/ 214314 w 214314"/>
                  <a:gd name="connsiteY0-16" fmla="*/ 642942 h 645319"/>
                  <a:gd name="connsiteX1-17" fmla="*/ 0 w 214314"/>
                  <a:gd name="connsiteY1-18" fmla="*/ 645319 h 645319"/>
                  <a:gd name="connsiteX2-19" fmla="*/ 0 w 214314"/>
                  <a:gd name="connsiteY2-20" fmla="*/ 145257 h 645319"/>
                  <a:gd name="connsiteX3-21" fmla="*/ 85725 w 214314"/>
                  <a:gd name="connsiteY3-22" fmla="*/ 0 h 645319"/>
                  <a:gd name="connsiteX4-23" fmla="*/ 214312 w 214314"/>
                  <a:gd name="connsiteY4-24" fmla="*/ 73819 h 645319"/>
                  <a:gd name="connsiteX5-25" fmla="*/ 154761 w 214314"/>
                  <a:gd name="connsiteY5-26" fmla="*/ 159544 h 645319"/>
                  <a:gd name="connsiteX6-27" fmla="*/ 214314 w 214314"/>
                  <a:gd name="connsiteY6-28" fmla="*/ 642942 h 645319"/>
                  <a:gd name="connsiteX0-29" fmla="*/ 214314 w 285752"/>
                  <a:gd name="connsiteY0-30" fmla="*/ 642942 h 645319"/>
                  <a:gd name="connsiteX1-31" fmla="*/ 0 w 285752"/>
                  <a:gd name="connsiteY1-32" fmla="*/ 645319 h 645319"/>
                  <a:gd name="connsiteX2-33" fmla="*/ 0 w 285752"/>
                  <a:gd name="connsiteY2-34" fmla="*/ 145257 h 645319"/>
                  <a:gd name="connsiteX3-35" fmla="*/ 85725 w 285752"/>
                  <a:gd name="connsiteY3-36" fmla="*/ 0 h 645319"/>
                  <a:gd name="connsiteX4-37" fmla="*/ 285752 w 285752"/>
                  <a:gd name="connsiteY4-38" fmla="*/ 71438 h 645319"/>
                  <a:gd name="connsiteX5-39" fmla="*/ 154761 w 285752"/>
                  <a:gd name="connsiteY5-40" fmla="*/ 159544 h 645319"/>
                  <a:gd name="connsiteX6-41" fmla="*/ 214314 w 285752"/>
                  <a:gd name="connsiteY6-42" fmla="*/ 642942 h 645319"/>
                  <a:gd name="connsiteX0-43" fmla="*/ 214314 w 285752"/>
                  <a:gd name="connsiteY0-44" fmla="*/ 642942 h 645319"/>
                  <a:gd name="connsiteX1-45" fmla="*/ 0 w 285752"/>
                  <a:gd name="connsiteY1-46" fmla="*/ 645319 h 645319"/>
                  <a:gd name="connsiteX2-47" fmla="*/ 0 w 285752"/>
                  <a:gd name="connsiteY2-48" fmla="*/ 145257 h 645319"/>
                  <a:gd name="connsiteX3-49" fmla="*/ 85725 w 285752"/>
                  <a:gd name="connsiteY3-50" fmla="*/ 0 h 645319"/>
                  <a:gd name="connsiteX4-51" fmla="*/ 285752 w 285752"/>
                  <a:gd name="connsiteY4-52" fmla="*/ 71438 h 645319"/>
                  <a:gd name="connsiteX5-53" fmla="*/ 214314 w 285752"/>
                  <a:gd name="connsiteY5-54" fmla="*/ 142876 h 645319"/>
                  <a:gd name="connsiteX6-55" fmla="*/ 214314 w 285752"/>
                  <a:gd name="connsiteY6-56" fmla="*/ 642942 h 645319"/>
                  <a:gd name="connsiteX0-57" fmla="*/ 214314 w 357190"/>
                  <a:gd name="connsiteY0-58" fmla="*/ 642942 h 645319"/>
                  <a:gd name="connsiteX1-59" fmla="*/ 0 w 357190"/>
                  <a:gd name="connsiteY1-60" fmla="*/ 645319 h 645319"/>
                  <a:gd name="connsiteX2-61" fmla="*/ 0 w 357190"/>
                  <a:gd name="connsiteY2-62" fmla="*/ 145257 h 645319"/>
                  <a:gd name="connsiteX3-63" fmla="*/ 85725 w 357190"/>
                  <a:gd name="connsiteY3-64" fmla="*/ 0 h 645319"/>
                  <a:gd name="connsiteX4-65" fmla="*/ 357190 w 357190"/>
                  <a:gd name="connsiteY4-66" fmla="*/ 0 h 645319"/>
                  <a:gd name="connsiteX5-67" fmla="*/ 214314 w 357190"/>
                  <a:gd name="connsiteY5-68" fmla="*/ 142876 h 645319"/>
                  <a:gd name="connsiteX6-69" fmla="*/ 214314 w 357190"/>
                  <a:gd name="connsiteY6-70" fmla="*/ 642942 h 645319"/>
                  <a:gd name="connsiteX0-71" fmla="*/ 214314 w 357190"/>
                  <a:gd name="connsiteY0-72" fmla="*/ 785818 h 788195"/>
                  <a:gd name="connsiteX1-73" fmla="*/ 0 w 357190"/>
                  <a:gd name="connsiteY1-74" fmla="*/ 788195 h 788195"/>
                  <a:gd name="connsiteX2-75" fmla="*/ 0 w 357190"/>
                  <a:gd name="connsiteY2-76" fmla="*/ 288133 h 788195"/>
                  <a:gd name="connsiteX3-77" fmla="*/ 142876 w 357190"/>
                  <a:gd name="connsiteY3-78" fmla="*/ 0 h 788195"/>
                  <a:gd name="connsiteX4-79" fmla="*/ 357190 w 357190"/>
                  <a:gd name="connsiteY4-80" fmla="*/ 142876 h 788195"/>
                  <a:gd name="connsiteX5-81" fmla="*/ 214314 w 357190"/>
                  <a:gd name="connsiteY5-82" fmla="*/ 285752 h 788195"/>
                  <a:gd name="connsiteX6-83" fmla="*/ 214314 w 357190"/>
                  <a:gd name="connsiteY6-84" fmla="*/ 785818 h 788195"/>
                  <a:gd name="connsiteX0-85" fmla="*/ 214314 w 357190"/>
                  <a:gd name="connsiteY0-86" fmla="*/ 785818 h 788195"/>
                  <a:gd name="connsiteX1-87" fmla="*/ 0 w 357190"/>
                  <a:gd name="connsiteY1-88" fmla="*/ 788195 h 788195"/>
                  <a:gd name="connsiteX2-89" fmla="*/ 0 w 357190"/>
                  <a:gd name="connsiteY2-90" fmla="*/ 288133 h 788195"/>
                  <a:gd name="connsiteX3-91" fmla="*/ 142876 w 357190"/>
                  <a:gd name="connsiteY3-92" fmla="*/ 0 h 788195"/>
                  <a:gd name="connsiteX4-93" fmla="*/ 357190 w 357190"/>
                  <a:gd name="connsiteY4-94" fmla="*/ 142876 h 788195"/>
                  <a:gd name="connsiteX5-95" fmla="*/ 214314 w 357190"/>
                  <a:gd name="connsiteY5-96" fmla="*/ 357190 h 788195"/>
                  <a:gd name="connsiteX6-97" fmla="*/ 214314 w 357190"/>
                  <a:gd name="connsiteY6-98" fmla="*/ 785818 h 788195"/>
                  <a:gd name="connsiteX0-99" fmla="*/ 214314 w 357190"/>
                  <a:gd name="connsiteY0-100" fmla="*/ 785818 h 788195"/>
                  <a:gd name="connsiteX1-101" fmla="*/ 0 w 357190"/>
                  <a:gd name="connsiteY1-102" fmla="*/ 788195 h 788195"/>
                  <a:gd name="connsiteX2-103" fmla="*/ 0 w 357190"/>
                  <a:gd name="connsiteY2-104" fmla="*/ 288133 h 788195"/>
                  <a:gd name="connsiteX3-105" fmla="*/ 142876 w 357190"/>
                  <a:gd name="connsiteY3-106" fmla="*/ 0 h 788195"/>
                  <a:gd name="connsiteX4-107" fmla="*/ 357190 w 357190"/>
                  <a:gd name="connsiteY4-108" fmla="*/ 142876 h 788195"/>
                  <a:gd name="connsiteX5-109" fmla="*/ 214314 w 357190"/>
                  <a:gd name="connsiteY5-110" fmla="*/ 357190 h 788195"/>
                  <a:gd name="connsiteX6-111" fmla="*/ 214314 w 357190"/>
                  <a:gd name="connsiteY6-112" fmla="*/ 785818 h 788195"/>
                  <a:gd name="connsiteX0-113" fmla="*/ 214314 w 285752"/>
                  <a:gd name="connsiteY0-114" fmla="*/ 785818 h 788195"/>
                  <a:gd name="connsiteX1-115" fmla="*/ 0 w 285752"/>
                  <a:gd name="connsiteY1-116" fmla="*/ 788195 h 788195"/>
                  <a:gd name="connsiteX2-117" fmla="*/ 0 w 285752"/>
                  <a:gd name="connsiteY2-118" fmla="*/ 288133 h 788195"/>
                  <a:gd name="connsiteX3-119" fmla="*/ 142876 w 285752"/>
                  <a:gd name="connsiteY3-120" fmla="*/ 0 h 788195"/>
                  <a:gd name="connsiteX4-121" fmla="*/ 285752 w 285752"/>
                  <a:gd name="connsiteY4-122" fmla="*/ 142876 h 788195"/>
                  <a:gd name="connsiteX5-123" fmla="*/ 214314 w 285752"/>
                  <a:gd name="connsiteY5-124" fmla="*/ 357190 h 788195"/>
                  <a:gd name="connsiteX6-125" fmla="*/ 214314 w 285752"/>
                  <a:gd name="connsiteY6-126" fmla="*/ 785818 h 788195"/>
                  <a:gd name="connsiteX0-127" fmla="*/ 214314 w 357190"/>
                  <a:gd name="connsiteY0-128" fmla="*/ 785818 h 788195"/>
                  <a:gd name="connsiteX1-129" fmla="*/ 0 w 357190"/>
                  <a:gd name="connsiteY1-130" fmla="*/ 788195 h 788195"/>
                  <a:gd name="connsiteX2-131" fmla="*/ 0 w 357190"/>
                  <a:gd name="connsiteY2-132" fmla="*/ 288133 h 788195"/>
                  <a:gd name="connsiteX3-133" fmla="*/ 142876 w 357190"/>
                  <a:gd name="connsiteY3-134" fmla="*/ 0 h 788195"/>
                  <a:gd name="connsiteX4-135" fmla="*/ 357190 w 357190"/>
                  <a:gd name="connsiteY4-136" fmla="*/ 142876 h 788195"/>
                  <a:gd name="connsiteX5-137" fmla="*/ 214314 w 357190"/>
                  <a:gd name="connsiteY5-138" fmla="*/ 357190 h 788195"/>
                  <a:gd name="connsiteX6-139" fmla="*/ 214314 w 357190"/>
                  <a:gd name="connsiteY6-140" fmla="*/ 785818 h 788195"/>
                  <a:gd name="connsiteX0-141" fmla="*/ 214314 w 350046"/>
                  <a:gd name="connsiteY0-142" fmla="*/ 785818 h 788195"/>
                  <a:gd name="connsiteX1-143" fmla="*/ 0 w 350046"/>
                  <a:gd name="connsiteY1-144" fmla="*/ 788195 h 788195"/>
                  <a:gd name="connsiteX2-145" fmla="*/ 0 w 350046"/>
                  <a:gd name="connsiteY2-146" fmla="*/ 288133 h 788195"/>
                  <a:gd name="connsiteX3-147" fmla="*/ 142876 w 350046"/>
                  <a:gd name="connsiteY3-148" fmla="*/ 0 h 788195"/>
                  <a:gd name="connsiteX4-149" fmla="*/ 350046 w 350046"/>
                  <a:gd name="connsiteY4-150" fmla="*/ 111920 h 788195"/>
                  <a:gd name="connsiteX5-151" fmla="*/ 214314 w 350046"/>
                  <a:gd name="connsiteY5-152" fmla="*/ 357190 h 788195"/>
                  <a:gd name="connsiteX6-153" fmla="*/ 214314 w 350046"/>
                  <a:gd name="connsiteY6-154" fmla="*/ 785818 h 788195"/>
                  <a:gd name="connsiteX0-155" fmla="*/ 214314 w 357190"/>
                  <a:gd name="connsiteY0-156" fmla="*/ 785818 h 788195"/>
                  <a:gd name="connsiteX1-157" fmla="*/ 0 w 357190"/>
                  <a:gd name="connsiteY1-158" fmla="*/ 788195 h 788195"/>
                  <a:gd name="connsiteX2-159" fmla="*/ 0 w 357190"/>
                  <a:gd name="connsiteY2-160" fmla="*/ 288133 h 788195"/>
                  <a:gd name="connsiteX3-161" fmla="*/ 142876 w 357190"/>
                  <a:gd name="connsiteY3-162" fmla="*/ 0 h 788195"/>
                  <a:gd name="connsiteX4-163" fmla="*/ 357190 w 357190"/>
                  <a:gd name="connsiteY4-164" fmla="*/ 71438 h 788195"/>
                  <a:gd name="connsiteX5-165" fmla="*/ 214314 w 357190"/>
                  <a:gd name="connsiteY5-166" fmla="*/ 357190 h 788195"/>
                  <a:gd name="connsiteX6-167" fmla="*/ 214314 w 357190"/>
                  <a:gd name="connsiteY6-168" fmla="*/ 785818 h 788195"/>
                  <a:gd name="connsiteX0-169" fmla="*/ 214314 w 340521"/>
                  <a:gd name="connsiteY0-170" fmla="*/ 785818 h 788195"/>
                  <a:gd name="connsiteX1-171" fmla="*/ 0 w 340521"/>
                  <a:gd name="connsiteY1-172" fmla="*/ 788195 h 788195"/>
                  <a:gd name="connsiteX2-173" fmla="*/ 0 w 340521"/>
                  <a:gd name="connsiteY2-174" fmla="*/ 288133 h 788195"/>
                  <a:gd name="connsiteX3-175" fmla="*/ 142876 w 340521"/>
                  <a:gd name="connsiteY3-176" fmla="*/ 0 h 788195"/>
                  <a:gd name="connsiteX4-177" fmla="*/ 340521 w 340521"/>
                  <a:gd name="connsiteY4-178" fmla="*/ 90488 h 788195"/>
                  <a:gd name="connsiteX5-179" fmla="*/ 214314 w 340521"/>
                  <a:gd name="connsiteY5-180" fmla="*/ 357190 h 788195"/>
                  <a:gd name="connsiteX6-181" fmla="*/ 214314 w 340521"/>
                  <a:gd name="connsiteY6-182" fmla="*/ 785818 h 788195"/>
                  <a:gd name="connsiteX0-183" fmla="*/ 214314 w 340521"/>
                  <a:gd name="connsiteY0-184" fmla="*/ 785818 h 788195"/>
                  <a:gd name="connsiteX1-185" fmla="*/ 0 w 340521"/>
                  <a:gd name="connsiteY1-186" fmla="*/ 788195 h 788195"/>
                  <a:gd name="connsiteX2-187" fmla="*/ 0 w 340521"/>
                  <a:gd name="connsiteY2-188" fmla="*/ 288133 h 788195"/>
                  <a:gd name="connsiteX3-189" fmla="*/ 142876 w 340521"/>
                  <a:gd name="connsiteY3-190" fmla="*/ 0 h 788195"/>
                  <a:gd name="connsiteX4-191" fmla="*/ 340521 w 340521"/>
                  <a:gd name="connsiteY4-192" fmla="*/ 90488 h 788195"/>
                  <a:gd name="connsiteX5-193" fmla="*/ 214314 w 340521"/>
                  <a:gd name="connsiteY5-194" fmla="*/ 338140 h 788195"/>
                  <a:gd name="connsiteX6-195" fmla="*/ 214314 w 340521"/>
                  <a:gd name="connsiteY6-196" fmla="*/ 785818 h 788195"/>
                  <a:gd name="connsiteX0-197" fmla="*/ 214314 w 340521"/>
                  <a:gd name="connsiteY0-198" fmla="*/ 785818 h 788195"/>
                  <a:gd name="connsiteX1-199" fmla="*/ 0 w 340521"/>
                  <a:gd name="connsiteY1-200" fmla="*/ 788195 h 788195"/>
                  <a:gd name="connsiteX2-201" fmla="*/ 0 w 340521"/>
                  <a:gd name="connsiteY2-202" fmla="*/ 288133 h 788195"/>
                  <a:gd name="connsiteX3-203" fmla="*/ 142876 w 340521"/>
                  <a:gd name="connsiteY3-204" fmla="*/ 0 h 788195"/>
                  <a:gd name="connsiteX4-205" fmla="*/ 340521 w 340521"/>
                  <a:gd name="connsiteY4-206" fmla="*/ 90488 h 788195"/>
                  <a:gd name="connsiteX5-207" fmla="*/ 214314 w 340521"/>
                  <a:gd name="connsiteY5-208" fmla="*/ 338140 h 788195"/>
                  <a:gd name="connsiteX6-209" fmla="*/ 214314 w 340521"/>
                  <a:gd name="connsiteY6-210" fmla="*/ 785818 h 788195"/>
                  <a:gd name="connsiteX0-211" fmla="*/ 214314 w 340521"/>
                  <a:gd name="connsiteY0-212" fmla="*/ 785818 h 788195"/>
                  <a:gd name="connsiteX1-213" fmla="*/ 0 w 340521"/>
                  <a:gd name="connsiteY1-214" fmla="*/ 788195 h 788195"/>
                  <a:gd name="connsiteX2-215" fmla="*/ 0 w 340521"/>
                  <a:gd name="connsiteY2-216" fmla="*/ 288133 h 788195"/>
                  <a:gd name="connsiteX3-217" fmla="*/ 142876 w 340521"/>
                  <a:gd name="connsiteY3-218" fmla="*/ 0 h 788195"/>
                  <a:gd name="connsiteX4-219" fmla="*/ 340521 w 340521"/>
                  <a:gd name="connsiteY4-220" fmla="*/ 90488 h 788195"/>
                  <a:gd name="connsiteX5-221" fmla="*/ 214314 w 340521"/>
                  <a:gd name="connsiteY5-222" fmla="*/ 338140 h 788195"/>
                  <a:gd name="connsiteX6-223" fmla="*/ 214314 w 340521"/>
                  <a:gd name="connsiteY6-224" fmla="*/ 785818 h 788195"/>
                  <a:gd name="connsiteX0-225" fmla="*/ 214314 w 340521"/>
                  <a:gd name="connsiteY0-226" fmla="*/ 785818 h 788195"/>
                  <a:gd name="connsiteX1-227" fmla="*/ 0 w 340521"/>
                  <a:gd name="connsiteY1-228" fmla="*/ 788195 h 788195"/>
                  <a:gd name="connsiteX2-229" fmla="*/ 0 w 340521"/>
                  <a:gd name="connsiteY2-230" fmla="*/ 288133 h 788195"/>
                  <a:gd name="connsiteX3-231" fmla="*/ 142876 w 340521"/>
                  <a:gd name="connsiteY3-232" fmla="*/ 0 h 788195"/>
                  <a:gd name="connsiteX4-233" fmla="*/ 340521 w 340521"/>
                  <a:gd name="connsiteY4-234" fmla="*/ 90488 h 788195"/>
                  <a:gd name="connsiteX5-235" fmla="*/ 214314 w 340521"/>
                  <a:gd name="connsiteY5-236" fmla="*/ 338140 h 788195"/>
                  <a:gd name="connsiteX6-237" fmla="*/ 214314 w 340521"/>
                  <a:gd name="connsiteY6-238" fmla="*/ 785818 h 788195"/>
                  <a:gd name="connsiteX0-239" fmla="*/ 214314 w 340521"/>
                  <a:gd name="connsiteY0-240" fmla="*/ 785818 h 788195"/>
                  <a:gd name="connsiteX1-241" fmla="*/ 0 w 340521"/>
                  <a:gd name="connsiteY1-242" fmla="*/ 788195 h 788195"/>
                  <a:gd name="connsiteX2-243" fmla="*/ 0 w 340521"/>
                  <a:gd name="connsiteY2-244" fmla="*/ 288133 h 788195"/>
                  <a:gd name="connsiteX3-245" fmla="*/ 142876 w 340521"/>
                  <a:gd name="connsiteY3-246" fmla="*/ 0 h 788195"/>
                  <a:gd name="connsiteX4-247" fmla="*/ 340521 w 340521"/>
                  <a:gd name="connsiteY4-248" fmla="*/ 90488 h 788195"/>
                  <a:gd name="connsiteX5-249" fmla="*/ 214314 w 340521"/>
                  <a:gd name="connsiteY5-250" fmla="*/ 338140 h 788195"/>
                  <a:gd name="connsiteX6-251" fmla="*/ 214314 w 340521"/>
                  <a:gd name="connsiteY6-252" fmla="*/ 785818 h 788195"/>
                  <a:gd name="connsiteX0-253" fmla="*/ 214314 w 340521"/>
                  <a:gd name="connsiteY0-254" fmla="*/ 785818 h 788195"/>
                  <a:gd name="connsiteX1-255" fmla="*/ 0 w 340521"/>
                  <a:gd name="connsiteY1-256" fmla="*/ 788195 h 788195"/>
                  <a:gd name="connsiteX2-257" fmla="*/ 0 w 340521"/>
                  <a:gd name="connsiteY2-258" fmla="*/ 288133 h 788195"/>
                  <a:gd name="connsiteX3-259" fmla="*/ 142876 w 340521"/>
                  <a:gd name="connsiteY3-260" fmla="*/ 0 h 788195"/>
                  <a:gd name="connsiteX4-261" fmla="*/ 340521 w 340521"/>
                  <a:gd name="connsiteY4-262" fmla="*/ 90488 h 788195"/>
                  <a:gd name="connsiteX5-263" fmla="*/ 214314 w 340521"/>
                  <a:gd name="connsiteY5-264" fmla="*/ 338140 h 788195"/>
                  <a:gd name="connsiteX6-265" fmla="*/ 214314 w 340521"/>
                  <a:gd name="connsiteY6-266" fmla="*/ 785818 h 788195"/>
                  <a:gd name="connsiteX0-267" fmla="*/ 214314 w 340521"/>
                  <a:gd name="connsiteY0-268" fmla="*/ 785818 h 788195"/>
                  <a:gd name="connsiteX1-269" fmla="*/ 0 w 340521"/>
                  <a:gd name="connsiteY1-270" fmla="*/ 788195 h 788195"/>
                  <a:gd name="connsiteX2-271" fmla="*/ 0 w 340521"/>
                  <a:gd name="connsiteY2-272" fmla="*/ 288133 h 788195"/>
                  <a:gd name="connsiteX3-273" fmla="*/ 142876 w 340521"/>
                  <a:gd name="connsiteY3-274" fmla="*/ 0 h 788195"/>
                  <a:gd name="connsiteX4-275" fmla="*/ 340521 w 340521"/>
                  <a:gd name="connsiteY4-276" fmla="*/ 90488 h 788195"/>
                  <a:gd name="connsiteX5-277" fmla="*/ 214314 w 340521"/>
                  <a:gd name="connsiteY5-278" fmla="*/ 338140 h 788195"/>
                  <a:gd name="connsiteX6-279" fmla="*/ 214314 w 340521"/>
                  <a:gd name="connsiteY6-280" fmla="*/ 785818 h 788195"/>
                  <a:gd name="connsiteX0-281" fmla="*/ 214314 w 340521"/>
                  <a:gd name="connsiteY0-282" fmla="*/ 785818 h 788195"/>
                  <a:gd name="connsiteX1-283" fmla="*/ 0 w 340521"/>
                  <a:gd name="connsiteY1-284" fmla="*/ 788195 h 788195"/>
                  <a:gd name="connsiteX2-285" fmla="*/ 0 w 340521"/>
                  <a:gd name="connsiteY2-286" fmla="*/ 288133 h 788195"/>
                  <a:gd name="connsiteX3-287" fmla="*/ 142876 w 340521"/>
                  <a:gd name="connsiteY3-288" fmla="*/ 0 h 788195"/>
                  <a:gd name="connsiteX4-289" fmla="*/ 340521 w 340521"/>
                  <a:gd name="connsiteY4-290" fmla="*/ 90488 h 788195"/>
                  <a:gd name="connsiteX5-291" fmla="*/ 214314 w 340521"/>
                  <a:gd name="connsiteY5-292" fmla="*/ 338140 h 788195"/>
                  <a:gd name="connsiteX6-293" fmla="*/ 214314 w 340521"/>
                  <a:gd name="connsiteY6-294" fmla="*/ 785818 h 788195"/>
                  <a:gd name="connsiteX0-295" fmla="*/ 214314 w 340521"/>
                  <a:gd name="connsiteY0-296" fmla="*/ 785818 h 788195"/>
                  <a:gd name="connsiteX1-297" fmla="*/ 0 w 340521"/>
                  <a:gd name="connsiteY1-298" fmla="*/ 788195 h 788195"/>
                  <a:gd name="connsiteX2-299" fmla="*/ 0 w 340521"/>
                  <a:gd name="connsiteY2-300" fmla="*/ 288133 h 788195"/>
                  <a:gd name="connsiteX3-301" fmla="*/ 142876 w 340521"/>
                  <a:gd name="connsiteY3-302" fmla="*/ 0 h 788195"/>
                  <a:gd name="connsiteX4-303" fmla="*/ 340521 w 340521"/>
                  <a:gd name="connsiteY4-304" fmla="*/ 90488 h 788195"/>
                  <a:gd name="connsiteX5-305" fmla="*/ 214314 w 340521"/>
                  <a:gd name="connsiteY5-306" fmla="*/ 338140 h 788195"/>
                  <a:gd name="connsiteX6-307" fmla="*/ 214314 w 340521"/>
                  <a:gd name="connsiteY6-308" fmla="*/ 785818 h 788195"/>
                  <a:gd name="connsiteX0-309" fmla="*/ 214314 w 340521"/>
                  <a:gd name="connsiteY0-310" fmla="*/ 785818 h 788195"/>
                  <a:gd name="connsiteX1-311" fmla="*/ 0 w 340521"/>
                  <a:gd name="connsiteY1-312" fmla="*/ 788195 h 788195"/>
                  <a:gd name="connsiteX2-313" fmla="*/ 0 w 340521"/>
                  <a:gd name="connsiteY2-314" fmla="*/ 288133 h 788195"/>
                  <a:gd name="connsiteX3-315" fmla="*/ 142876 w 340521"/>
                  <a:gd name="connsiteY3-316" fmla="*/ 0 h 788195"/>
                  <a:gd name="connsiteX4-317" fmla="*/ 340521 w 340521"/>
                  <a:gd name="connsiteY4-318" fmla="*/ 90488 h 788195"/>
                  <a:gd name="connsiteX5-319" fmla="*/ 214314 w 340521"/>
                  <a:gd name="connsiteY5-320" fmla="*/ 338140 h 788195"/>
                  <a:gd name="connsiteX6-321" fmla="*/ 214314 w 340521"/>
                  <a:gd name="connsiteY6-322" fmla="*/ 785818 h 788195"/>
                  <a:gd name="connsiteX0-323" fmla="*/ 214314 w 340521"/>
                  <a:gd name="connsiteY0-324" fmla="*/ 785818 h 788195"/>
                  <a:gd name="connsiteX1-325" fmla="*/ 0 w 340521"/>
                  <a:gd name="connsiteY1-326" fmla="*/ 788195 h 788195"/>
                  <a:gd name="connsiteX2-327" fmla="*/ 0 w 340521"/>
                  <a:gd name="connsiteY2-328" fmla="*/ 288133 h 788195"/>
                  <a:gd name="connsiteX3-329" fmla="*/ 142876 w 340521"/>
                  <a:gd name="connsiteY3-330" fmla="*/ 0 h 788195"/>
                  <a:gd name="connsiteX4-331" fmla="*/ 340521 w 340521"/>
                  <a:gd name="connsiteY4-332" fmla="*/ 90488 h 788195"/>
                  <a:gd name="connsiteX5-333" fmla="*/ 214314 w 340521"/>
                  <a:gd name="connsiteY5-334" fmla="*/ 338140 h 788195"/>
                  <a:gd name="connsiteX6-335" fmla="*/ 214314 w 340521"/>
                  <a:gd name="connsiteY6-336" fmla="*/ 785818 h 788195"/>
                  <a:gd name="connsiteX0-337" fmla="*/ 214314 w 340521"/>
                  <a:gd name="connsiteY0-338" fmla="*/ 785818 h 788195"/>
                  <a:gd name="connsiteX1-339" fmla="*/ 0 w 340521"/>
                  <a:gd name="connsiteY1-340" fmla="*/ 788195 h 788195"/>
                  <a:gd name="connsiteX2-341" fmla="*/ 0 w 340521"/>
                  <a:gd name="connsiteY2-342" fmla="*/ 288133 h 788195"/>
                  <a:gd name="connsiteX3-343" fmla="*/ 142876 w 340521"/>
                  <a:gd name="connsiteY3-344" fmla="*/ 0 h 788195"/>
                  <a:gd name="connsiteX4-345" fmla="*/ 340521 w 340521"/>
                  <a:gd name="connsiteY4-346" fmla="*/ 90488 h 788195"/>
                  <a:gd name="connsiteX5-347" fmla="*/ 214314 w 340521"/>
                  <a:gd name="connsiteY5-348" fmla="*/ 338140 h 788195"/>
                  <a:gd name="connsiteX6-349" fmla="*/ 214314 w 340521"/>
                  <a:gd name="connsiteY6-350" fmla="*/ 785818 h 788195"/>
                  <a:gd name="connsiteX0-351" fmla="*/ 214314 w 340521"/>
                  <a:gd name="connsiteY0-352" fmla="*/ 785818 h 788195"/>
                  <a:gd name="connsiteX1-353" fmla="*/ 0 w 340521"/>
                  <a:gd name="connsiteY1-354" fmla="*/ 788195 h 788195"/>
                  <a:gd name="connsiteX2-355" fmla="*/ 0 w 340521"/>
                  <a:gd name="connsiteY2-356" fmla="*/ 288133 h 788195"/>
                  <a:gd name="connsiteX3-357" fmla="*/ 142876 w 340521"/>
                  <a:gd name="connsiteY3-358" fmla="*/ 0 h 788195"/>
                  <a:gd name="connsiteX4-359" fmla="*/ 340521 w 340521"/>
                  <a:gd name="connsiteY4-360" fmla="*/ 90488 h 788195"/>
                  <a:gd name="connsiteX5-361" fmla="*/ 214314 w 340521"/>
                  <a:gd name="connsiteY5-362" fmla="*/ 338140 h 788195"/>
                  <a:gd name="connsiteX6-363" fmla="*/ 214314 w 340521"/>
                  <a:gd name="connsiteY6-364" fmla="*/ 785818 h 788195"/>
                  <a:gd name="connsiteX0-365" fmla="*/ 214314 w 340521"/>
                  <a:gd name="connsiteY0-366" fmla="*/ 785818 h 788195"/>
                  <a:gd name="connsiteX1-367" fmla="*/ 0 w 340521"/>
                  <a:gd name="connsiteY1-368" fmla="*/ 788195 h 788195"/>
                  <a:gd name="connsiteX2-369" fmla="*/ 0 w 340521"/>
                  <a:gd name="connsiteY2-370" fmla="*/ 288133 h 788195"/>
                  <a:gd name="connsiteX3-371" fmla="*/ 142876 w 340521"/>
                  <a:gd name="connsiteY3-372" fmla="*/ 0 h 788195"/>
                  <a:gd name="connsiteX4-373" fmla="*/ 340521 w 340521"/>
                  <a:gd name="connsiteY4-374" fmla="*/ 90488 h 788195"/>
                  <a:gd name="connsiteX5-375" fmla="*/ 214314 w 340521"/>
                  <a:gd name="connsiteY5-376" fmla="*/ 338140 h 788195"/>
                  <a:gd name="connsiteX6-377" fmla="*/ 214314 w 340521"/>
                  <a:gd name="connsiteY6-378" fmla="*/ 785818 h 788195"/>
                  <a:gd name="connsiteX0-379" fmla="*/ 214314 w 340521"/>
                  <a:gd name="connsiteY0-380" fmla="*/ 785818 h 788195"/>
                  <a:gd name="connsiteX1-381" fmla="*/ 0 w 340521"/>
                  <a:gd name="connsiteY1-382" fmla="*/ 788195 h 788195"/>
                  <a:gd name="connsiteX2-383" fmla="*/ 0 w 340521"/>
                  <a:gd name="connsiteY2-384" fmla="*/ 288133 h 788195"/>
                  <a:gd name="connsiteX3-385" fmla="*/ 142876 w 340521"/>
                  <a:gd name="connsiteY3-386" fmla="*/ 0 h 788195"/>
                  <a:gd name="connsiteX4-387" fmla="*/ 340521 w 340521"/>
                  <a:gd name="connsiteY4-388" fmla="*/ 90488 h 788195"/>
                  <a:gd name="connsiteX5-389" fmla="*/ 214314 w 340521"/>
                  <a:gd name="connsiteY5-390" fmla="*/ 338140 h 788195"/>
                  <a:gd name="connsiteX6-391" fmla="*/ 214314 w 340521"/>
                  <a:gd name="connsiteY6-392" fmla="*/ 785818 h 788195"/>
                  <a:gd name="connsiteX0-393" fmla="*/ 214314 w 340521"/>
                  <a:gd name="connsiteY0-394" fmla="*/ 785818 h 788195"/>
                  <a:gd name="connsiteX1-395" fmla="*/ 0 w 340521"/>
                  <a:gd name="connsiteY1-396" fmla="*/ 788195 h 788195"/>
                  <a:gd name="connsiteX2-397" fmla="*/ 0 w 340521"/>
                  <a:gd name="connsiteY2-398" fmla="*/ 288133 h 788195"/>
                  <a:gd name="connsiteX3-399" fmla="*/ 142876 w 340521"/>
                  <a:gd name="connsiteY3-400" fmla="*/ 0 h 788195"/>
                  <a:gd name="connsiteX4-401" fmla="*/ 340521 w 340521"/>
                  <a:gd name="connsiteY4-402" fmla="*/ 90488 h 788195"/>
                  <a:gd name="connsiteX5-403" fmla="*/ 214314 w 340521"/>
                  <a:gd name="connsiteY5-404" fmla="*/ 338140 h 788195"/>
                  <a:gd name="connsiteX6-405" fmla="*/ 214314 w 340521"/>
                  <a:gd name="connsiteY6-406" fmla="*/ 785818 h 788195"/>
                  <a:gd name="connsiteX0-407" fmla="*/ 214314 w 285752"/>
                  <a:gd name="connsiteY0-408" fmla="*/ 785818 h 788195"/>
                  <a:gd name="connsiteX1-409" fmla="*/ 0 w 285752"/>
                  <a:gd name="connsiteY1-410" fmla="*/ 788195 h 788195"/>
                  <a:gd name="connsiteX2-411" fmla="*/ 0 w 285752"/>
                  <a:gd name="connsiteY2-412" fmla="*/ 288133 h 788195"/>
                  <a:gd name="connsiteX3-413" fmla="*/ 142876 w 285752"/>
                  <a:gd name="connsiteY3-414" fmla="*/ 0 h 788195"/>
                  <a:gd name="connsiteX4-415" fmla="*/ 285752 w 285752"/>
                  <a:gd name="connsiteY4-416" fmla="*/ 142876 h 788195"/>
                  <a:gd name="connsiteX5-417" fmla="*/ 214314 w 285752"/>
                  <a:gd name="connsiteY5-418" fmla="*/ 338140 h 788195"/>
                  <a:gd name="connsiteX6-419" fmla="*/ 214314 w 285752"/>
                  <a:gd name="connsiteY6-420" fmla="*/ 785818 h 788195"/>
                  <a:gd name="connsiteX0-421" fmla="*/ 214314 w 285752"/>
                  <a:gd name="connsiteY0-422" fmla="*/ 785818 h 788195"/>
                  <a:gd name="connsiteX1-423" fmla="*/ 0 w 285752"/>
                  <a:gd name="connsiteY1-424" fmla="*/ 788195 h 788195"/>
                  <a:gd name="connsiteX2-425" fmla="*/ 0 w 285752"/>
                  <a:gd name="connsiteY2-426" fmla="*/ 288133 h 788195"/>
                  <a:gd name="connsiteX3-427" fmla="*/ 142876 w 285752"/>
                  <a:gd name="connsiteY3-428" fmla="*/ 0 h 788195"/>
                  <a:gd name="connsiteX4-429" fmla="*/ 285752 w 285752"/>
                  <a:gd name="connsiteY4-430" fmla="*/ 142876 h 788195"/>
                  <a:gd name="connsiteX5-431" fmla="*/ 214314 w 285752"/>
                  <a:gd name="connsiteY5-432" fmla="*/ 338140 h 788195"/>
                  <a:gd name="connsiteX6-433" fmla="*/ 214314 w 285752"/>
                  <a:gd name="connsiteY6-434" fmla="*/ 785818 h 788195"/>
                  <a:gd name="connsiteX0-435" fmla="*/ 214314 w 285752"/>
                  <a:gd name="connsiteY0-436" fmla="*/ 785818 h 788195"/>
                  <a:gd name="connsiteX1-437" fmla="*/ 0 w 285752"/>
                  <a:gd name="connsiteY1-438" fmla="*/ 788195 h 788195"/>
                  <a:gd name="connsiteX2-439" fmla="*/ 0 w 285752"/>
                  <a:gd name="connsiteY2-440" fmla="*/ 288133 h 788195"/>
                  <a:gd name="connsiteX3-441" fmla="*/ 142876 w 285752"/>
                  <a:gd name="connsiteY3-442" fmla="*/ 0 h 788195"/>
                  <a:gd name="connsiteX4-443" fmla="*/ 285752 w 285752"/>
                  <a:gd name="connsiteY4-444" fmla="*/ 142876 h 788195"/>
                  <a:gd name="connsiteX5-445" fmla="*/ 214314 w 285752"/>
                  <a:gd name="connsiteY5-446" fmla="*/ 338140 h 788195"/>
                  <a:gd name="connsiteX6-447" fmla="*/ 214314 w 285752"/>
                  <a:gd name="connsiteY6-448" fmla="*/ 785818 h 788195"/>
                  <a:gd name="connsiteX0-449" fmla="*/ 214314 w 285752"/>
                  <a:gd name="connsiteY0-450" fmla="*/ 785818 h 788195"/>
                  <a:gd name="connsiteX1-451" fmla="*/ 0 w 285752"/>
                  <a:gd name="connsiteY1-452" fmla="*/ 788195 h 788195"/>
                  <a:gd name="connsiteX2-453" fmla="*/ 0 w 285752"/>
                  <a:gd name="connsiteY2-454" fmla="*/ 288133 h 788195"/>
                  <a:gd name="connsiteX3-455" fmla="*/ 142876 w 285752"/>
                  <a:gd name="connsiteY3-456" fmla="*/ 0 h 788195"/>
                  <a:gd name="connsiteX4-457" fmla="*/ 285752 w 285752"/>
                  <a:gd name="connsiteY4-458" fmla="*/ 142876 h 788195"/>
                  <a:gd name="connsiteX5-459" fmla="*/ 214314 w 285752"/>
                  <a:gd name="connsiteY5-460" fmla="*/ 338140 h 788195"/>
                  <a:gd name="connsiteX6-461" fmla="*/ 214314 w 285752"/>
                  <a:gd name="connsiteY6-462" fmla="*/ 785818 h 788195"/>
                  <a:gd name="connsiteX0-463" fmla="*/ 214314 w 285752"/>
                  <a:gd name="connsiteY0-464" fmla="*/ 785818 h 788195"/>
                  <a:gd name="connsiteX1-465" fmla="*/ 0 w 285752"/>
                  <a:gd name="connsiteY1-466" fmla="*/ 788195 h 788195"/>
                  <a:gd name="connsiteX2-467" fmla="*/ 0 w 285752"/>
                  <a:gd name="connsiteY2-468" fmla="*/ 288133 h 788195"/>
                  <a:gd name="connsiteX3-469" fmla="*/ 142876 w 285752"/>
                  <a:gd name="connsiteY3-470" fmla="*/ 0 h 788195"/>
                  <a:gd name="connsiteX4-471" fmla="*/ 285752 w 285752"/>
                  <a:gd name="connsiteY4-472" fmla="*/ 142876 h 788195"/>
                  <a:gd name="connsiteX5-473" fmla="*/ 214314 w 285752"/>
                  <a:gd name="connsiteY5-474" fmla="*/ 338140 h 788195"/>
                  <a:gd name="connsiteX6-475" fmla="*/ 214314 w 285752"/>
                  <a:gd name="connsiteY6-476" fmla="*/ 785818 h 788195"/>
                  <a:gd name="connsiteX0-477" fmla="*/ 214314 w 285752"/>
                  <a:gd name="connsiteY0-478" fmla="*/ 785818 h 788195"/>
                  <a:gd name="connsiteX1-479" fmla="*/ 0 w 285752"/>
                  <a:gd name="connsiteY1-480" fmla="*/ 788195 h 788195"/>
                  <a:gd name="connsiteX2-481" fmla="*/ 0 w 285752"/>
                  <a:gd name="connsiteY2-482" fmla="*/ 288133 h 788195"/>
                  <a:gd name="connsiteX3-483" fmla="*/ 142876 w 285752"/>
                  <a:gd name="connsiteY3-484" fmla="*/ 0 h 788195"/>
                  <a:gd name="connsiteX4-485" fmla="*/ 285752 w 285752"/>
                  <a:gd name="connsiteY4-486" fmla="*/ 142876 h 788195"/>
                  <a:gd name="connsiteX5-487" fmla="*/ 214314 w 285752"/>
                  <a:gd name="connsiteY5-488" fmla="*/ 338140 h 788195"/>
                  <a:gd name="connsiteX6-489" fmla="*/ 214314 w 285752"/>
                  <a:gd name="connsiteY6-490" fmla="*/ 785818 h 788195"/>
                  <a:gd name="connsiteX0-491" fmla="*/ 214314 w 285752"/>
                  <a:gd name="connsiteY0-492" fmla="*/ 785818 h 788195"/>
                  <a:gd name="connsiteX1-493" fmla="*/ 0 w 285752"/>
                  <a:gd name="connsiteY1-494" fmla="*/ 788195 h 788195"/>
                  <a:gd name="connsiteX2-495" fmla="*/ 0 w 285752"/>
                  <a:gd name="connsiteY2-496" fmla="*/ 288133 h 788195"/>
                  <a:gd name="connsiteX3-497" fmla="*/ 142876 w 285752"/>
                  <a:gd name="connsiteY3-498" fmla="*/ 0 h 788195"/>
                  <a:gd name="connsiteX4-499" fmla="*/ 285752 w 285752"/>
                  <a:gd name="connsiteY4-500" fmla="*/ 142876 h 788195"/>
                  <a:gd name="connsiteX5-501" fmla="*/ 214314 w 285752"/>
                  <a:gd name="connsiteY5-502" fmla="*/ 338140 h 788195"/>
                  <a:gd name="connsiteX6-503" fmla="*/ 214314 w 285752"/>
                  <a:gd name="connsiteY6-504" fmla="*/ 785818 h 788195"/>
                  <a:gd name="connsiteX0-505" fmla="*/ 214314 w 285752"/>
                  <a:gd name="connsiteY0-506" fmla="*/ 764387 h 766764"/>
                  <a:gd name="connsiteX1-507" fmla="*/ 0 w 285752"/>
                  <a:gd name="connsiteY1-508" fmla="*/ 766764 h 766764"/>
                  <a:gd name="connsiteX2-509" fmla="*/ 0 w 285752"/>
                  <a:gd name="connsiteY2-510" fmla="*/ 266702 h 766764"/>
                  <a:gd name="connsiteX3-511" fmla="*/ 114301 w 285752"/>
                  <a:gd name="connsiteY3-512" fmla="*/ 0 h 766764"/>
                  <a:gd name="connsiteX4-513" fmla="*/ 285752 w 285752"/>
                  <a:gd name="connsiteY4-514" fmla="*/ 121445 h 766764"/>
                  <a:gd name="connsiteX5-515" fmla="*/ 214314 w 285752"/>
                  <a:gd name="connsiteY5-516" fmla="*/ 316709 h 766764"/>
                  <a:gd name="connsiteX6-517" fmla="*/ 214314 w 285752"/>
                  <a:gd name="connsiteY6-518" fmla="*/ 764387 h 766764"/>
                  <a:gd name="connsiteX0-519" fmla="*/ 214314 w 285752"/>
                  <a:gd name="connsiteY0-520" fmla="*/ 762006 h 764383"/>
                  <a:gd name="connsiteX1-521" fmla="*/ 0 w 285752"/>
                  <a:gd name="connsiteY1-522" fmla="*/ 764383 h 764383"/>
                  <a:gd name="connsiteX2-523" fmla="*/ 0 w 285752"/>
                  <a:gd name="connsiteY2-524" fmla="*/ 264321 h 764383"/>
                  <a:gd name="connsiteX3-525" fmla="*/ 90488 w 285752"/>
                  <a:gd name="connsiteY3-526" fmla="*/ 0 h 764383"/>
                  <a:gd name="connsiteX4-527" fmla="*/ 285752 w 285752"/>
                  <a:gd name="connsiteY4-528" fmla="*/ 119064 h 764383"/>
                  <a:gd name="connsiteX5-529" fmla="*/ 214314 w 285752"/>
                  <a:gd name="connsiteY5-530" fmla="*/ 314328 h 764383"/>
                  <a:gd name="connsiteX6-531" fmla="*/ 214314 w 285752"/>
                  <a:gd name="connsiteY6-532" fmla="*/ 762006 h 764383"/>
                  <a:gd name="connsiteX0-533" fmla="*/ 214314 w 261961"/>
                  <a:gd name="connsiteY0-534" fmla="*/ 762006 h 764383"/>
                  <a:gd name="connsiteX1-535" fmla="*/ 0 w 261961"/>
                  <a:gd name="connsiteY1-536" fmla="*/ 764383 h 764383"/>
                  <a:gd name="connsiteX2-537" fmla="*/ 0 w 261961"/>
                  <a:gd name="connsiteY2-538" fmla="*/ 264321 h 764383"/>
                  <a:gd name="connsiteX3-539" fmla="*/ 90488 w 261961"/>
                  <a:gd name="connsiteY3-540" fmla="*/ 0 h 764383"/>
                  <a:gd name="connsiteX4-541" fmla="*/ 261961 w 261961"/>
                  <a:gd name="connsiteY4-542" fmla="*/ 119067 h 764383"/>
                  <a:gd name="connsiteX5-543" fmla="*/ 214314 w 261961"/>
                  <a:gd name="connsiteY5-544" fmla="*/ 314328 h 764383"/>
                  <a:gd name="connsiteX6-545" fmla="*/ 214314 w 261961"/>
                  <a:gd name="connsiteY6-546" fmla="*/ 762006 h 764383"/>
                  <a:gd name="connsiteX0-547" fmla="*/ 214314 w 271486"/>
                  <a:gd name="connsiteY0-548" fmla="*/ 762006 h 764383"/>
                  <a:gd name="connsiteX1-549" fmla="*/ 0 w 271486"/>
                  <a:gd name="connsiteY1-550" fmla="*/ 764383 h 764383"/>
                  <a:gd name="connsiteX2-551" fmla="*/ 0 w 271486"/>
                  <a:gd name="connsiteY2-552" fmla="*/ 264321 h 764383"/>
                  <a:gd name="connsiteX3-553" fmla="*/ 90488 w 271486"/>
                  <a:gd name="connsiteY3-554" fmla="*/ 0 h 764383"/>
                  <a:gd name="connsiteX4-555" fmla="*/ 271486 w 271486"/>
                  <a:gd name="connsiteY4-556" fmla="*/ 100017 h 764383"/>
                  <a:gd name="connsiteX5-557" fmla="*/ 214314 w 271486"/>
                  <a:gd name="connsiteY5-558" fmla="*/ 314328 h 764383"/>
                  <a:gd name="connsiteX6-559" fmla="*/ 214314 w 271486"/>
                  <a:gd name="connsiteY6-560" fmla="*/ 762006 h 764383"/>
                  <a:gd name="connsiteX0-561" fmla="*/ 214314 w 273867"/>
                  <a:gd name="connsiteY0-562" fmla="*/ 762006 h 764383"/>
                  <a:gd name="connsiteX1-563" fmla="*/ 0 w 273867"/>
                  <a:gd name="connsiteY1-564" fmla="*/ 764383 h 764383"/>
                  <a:gd name="connsiteX2-565" fmla="*/ 0 w 273867"/>
                  <a:gd name="connsiteY2-566" fmla="*/ 264321 h 764383"/>
                  <a:gd name="connsiteX3-567" fmla="*/ 90488 w 273867"/>
                  <a:gd name="connsiteY3-568" fmla="*/ 0 h 764383"/>
                  <a:gd name="connsiteX4-569" fmla="*/ 273867 w 273867"/>
                  <a:gd name="connsiteY4-570" fmla="*/ 102399 h 764383"/>
                  <a:gd name="connsiteX5-571" fmla="*/ 214314 w 273867"/>
                  <a:gd name="connsiteY5-572" fmla="*/ 314328 h 764383"/>
                  <a:gd name="connsiteX6-573" fmla="*/ 214314 w 273867"/>
                  <a:gd name="connsiteY6-574" fmla="*/ 762006 h 764383"/>
                  <a:gd name="connsiteX0-575" fmla="*/ 214314 w 281010"/>
                  <a:gd name="connsiteY0-576" fmla="*/ 762006 h 764383"/>
                  <a:gd name="connsiteX1-577" fmla="*/ 0 w 281010"/>
                  <a:gd name="connsiteY1-578" fmla="*/ 764383 h 764383"/>
                  <a:gd name="connsiteX2-579" fmla="*/ 0 w 281010"/>
                  <a:gd name="connsiteY2-580" fmla="*/ 264321 h 764383"/>
                  <a:gd name="connsiteX3-581" fmla="*/ 90488 w 281010"/>
                  <a:gd name="connsiteY3-582" fmla="*/ 0 h 764383"/>
                  <a:gd name="connsiteX4-583" fmla="*/ 281010 w 281010"/>
                  <a:gd name="connsiteY4-584" fmla="*/ 102399 h 764383"/>
                  <a:gd name="connsiteX5-585" fmla="*/ 214314 w 281010"/>
                  <a:gd name="connsiteY5-586" fmla="*/ 314328 h 764383"/>
                  <a:gd name="connsiteX6-587" fmla="*/ 214314 w 281010"/>
                  <a:gd name="connsiteY6-588" fmla="*/ 762006 h 764383"/>
                  <a:gd name="connsiteX0-589" fmla="*/ 214314 w 281010"/>
                  <a:gd name="connsiteY0-590" fmla="*/ 762006 h 764383"/>
                  <a:gd name="connsiteX1-591" fmla="*/ 0 w 281010"/>
                  <a:gd name="connsiteY1-592" fmla="*/ 764383 h 764383"/>
                  <a:gd name="connsiteX2-593" fmla="*/ 0 w 281010"/>
                  <a:gd name="connsiteY2-594" fmla="*/ 264321 h 764383"/>
                  <a:gd name="connsiteX3-595" fmla="*/ 90488 w 281010"/>
                  <a:gd name="connsiteY3-596" fmla="*/ 0 h 764383"/>
                  <a:gd name="connsiteX4-597" fmla="*/ 281010 w 281010"/>
                  <a:gd name="connsiteY4-598" fmla="*/ 102399 h 764383"/>
                  <a:gd name="connsiteX5-599" fmla="*/ 214314 w 281010"/>
                  <a:gd name="connsiteY5-600" fmla="*/ 314328 h 764383"/>
                  <a:gd name="connsiteX6-601" fmla="*/ 214314 w 281010"/>
                  <a:gd name="connsiteY6-602" fmla="*/ 762006 h 764383"/>
                  <a:gd name="connsiteX0-603" fmla="*/ 214314 w 281010"/>
                  <a:gd name="connsiteY0-604" fmla="*/ 762006 h 764383"/>
                  <a:gd name="connsiteX1-605" fmla="*/ 0 w 281010"/>
                  <a:gd name="connsiteY1-606" fmla="*/ 764383 h 764383"/>
                  <a:gd name="connsiteX2-607" fmla="*/ 0 w 281010"/>
                  <a:gd name="connsiteY2-608" fmla="*/ 264321 h 764383"/>
                  <a:gd name="connsiteX3-609" fmla="*/ 90488 w 281010"/>
                  <a:gd name="connsiteY3-610" fmla="*/ 0 h 764383"/>
                  <a:gd name="connsiteX4-611" fmla="*/ 281010 w 281010"/>
                  <a:gd name="connsiteY4-612" fmla="*/ 102399 h 764383"/>
                  <a:gd name="connsiteX5-613" fmla="*/ 214314 w 281010"/>
                  <a:gd name="connsiteY5-614" fmla="*/ 314328 h 764383"/>
                  <a:gd name="connsiteX6-615" fmla="*/ 214314 w 281010"/>
                  <a:gd name="connsiteY6-616" fmla="*/ 762006 h 764383"/>
                  <a:gd name="connsiteX0-617" fmla="*/ 214314 w 281010"/>
                  <a:gd name="connsiteY0-618" fmla="*/ 762006 h 764383"/>
                  <a:gd name="connsiteX1-619" fmla="*/ 0 w 281010"/>
                  <a:gd name="connsiteY1-620" fmla="*/ 764383 h 764383"/>
                  <a:gd name="connsiteX2-621" fmla="*/ 0 w 281010"/>
                  <a:gd name="connsiteY2-622" fmla="*/ 264321 h 764383"/>
                  <a:gd name="connsiteX3-623" fmla="*/ 90488 w 281010"/>
                  <a:gd name="connsiteY3-624" fmla="*/ 0 h 764383"/>
                  <a:gd name="connsiteX4-625" fmla="*/ 281010 w 281010"/>
                  <a:gd name="connsiteY4-626" fmla="*/ 102399 h 764383"/>
                  <a:gd name="connsiteX5-627" fmla="*/ 214314 w 281010"/>
                  <a:gd name="connsiteY5-628" fmla="*/ 314328 h 764383"/>
                  <a:gd name="connsiteX6-629" fmla="*/ 214314 w 281010"/>
                  <a:gd name="connsiteY6-630" fmla="*/ 762006 h 764383"/>
                  <a:gd name="connsiteX0-631" fmla="*/ 214314 w 281010"/>
                  <a:gd name="connsiteY0-632" fmla="*/ 762006 h 764383"/>
                  <a:gd name="connsiteX1-633" fmla="*/ 0 w 281010"/>
                  <a:gd name="connsiteY1-634" fmla="*/ 764383 h 764383"/>
                  <a:gd name="connsiteX2-635" fmla="*/ 0 w 281010"/>
                  <a:gd name="connsiteY2-636" fmla="*/ 264321 h 764383"/>
                  <a:gd name="connsiteX3-637" fmla="*/ 90488 w 281010"/>
                  <a:gd name="connsiteY3-638" fmla="*/ 0 h 764383"/>
                  <a:gd name="connsiteX4-639" fmla="*/ 281010 w 281010"/>
                  <a:gd name="connsiteY4-640" fmla="*/ 102399 h 764383"/>
                  <a:gd name="connsiteX5-641" fmla="*/ 214314 w 281010"/>
                  <a:gd name="connsiteY5-642" fmla="*/ 314328 h 764383"/>
                  <a:gd name="connsiteX6-643" fmla="*/ 214314 w 281010"/>
                  <a:gd name="connsiteY6-644" fmla="*/ 762006 h 764383"/>
                  <a:gd name="connsiteX0-645" fmla="*/ 214314 w 281010"/>
                  <a:gd name="connsiteY0-646" fmla="*/ 776157 h 778534"/>
                  <a:gd name="connsiteX1-647" fmla="*/ 0 w 281010"/>
                  <a:gd name="connsiteY1-648" fmla="*/ 778534 h 778534"/>
                  <a:gd name="connsiteX2-649" fmla="*/ 0 w 281010"/>
                  <a:gd name="connsiteY2-650" fmla="*/ 278472 h 778534"/>
                  <a:gd name="connsiteX3-651" fmla="*/ 61936 w 281010"/>
                  <a:gd name="connsiteY3-652" fmla="*/ 0 h 778534"/>
                  <a:gd name="connsiteX4-653" fmla="*/ 281010 w 281010"/>
                  <a:gd name="connsiteY4-654" fmla="*/ 116550 h 778534"/>
                  <a:gd name="connsiteX5-655" fmla="*/ 214314 w 281010"/>
                  <a:gd name="connsiteY5-656" fmla="*/ 328479 h 778534"/>
                  <a:gd name="connsiteX6-657" fmla="*/ 214314 w 281010"/>
                  <a:gd name="connsiteY6-658" fmla="*/ 776157 h 778534"/>
                  <a:gd name="connsiteX0-659" fmla="*/ 214314 w 250075"/>
                  <a:gd name="connsiteY0-660" fmla="*/ 776157 h 778534"/>
                  <a:gd name="connsiteX1-661" fmla="*/ 0 w 250075"/>
                  <a:gd name="connsiteY1-662" fmla="*/ 778534 h 778534"/>
                  <a:gd name="connsiteX2-663" fmla="*/ 0 w 250075"/>
                  <a:gd name="connsiteY2-664" fmla="*/ 278472 h 778534"/>
                  <a:gd name="connsiteX3-665" fmla="*/ 61936 w 250075"/>
                  <a:gd name="connsiteY3-666" fmla="*/ 0 h 778534"/>
                  <a:gd name="connsiteX4-667" fmla="*/ 250075 w 250075"/>
                  <a:gd name="connsiteY4-668" fmla="*/ 113721 h 778534"/>
                  <a:gd name="connsiteX5-669" fmla="*/ 214314 w 250075"/>
                  <a:gd name="connsiteY5-670" fmla="*/ 328479 h 778534"/>
                  <a:gd name="connsiteX6-671" fmla="*/ 214314 w 250075"/>
                  <a:gd name="connsiteY6-672" fmla="*/ 776157 h 778534"/>
                  <a:gd name="connsiteX0-673" fmla="*/ 214314 w 259600"/>
                  <a:gd name="connsiteY0-674" fmla="*/ 776157 h 778534"/>
                  <a:gd name="connsiteX1-675" fmla="*/ 0 w 259600"/>
                  <a:gd name="connsiteY1-676" fmla="*/ 778534 h 778534"/>
                  <a:gd name="connsiteX2-677" fmla="*/ 0 w 259600"/>
                  <a:gd name="connsiteY2-678" fmla="*/ 278472 h 778534"/>
                  <a:gd name="connsiteX3-679" fmla="*/ 61936 w 259600"/>
                  <a:gd name="connsiteY3-680" fmla="*/ 0 h 778534"/>
                  <a:gd name="connsiteX4-681" fmla="*/ 259600 w 259600"/>
                  <a:gd name="connsiteY4-682" fmla="*/ 99567 h 778534"/>
                  <a:gd name="connsiteX5-683" fmla="*/ 214314 w 259600"/>
                  <a:gd name="connsiteY5-684" fmla="*/ 328479 h 778534"/>
                  <a:gd name="connsiteX6-685" fmla="*/ 214314 w 259600"/>
                  <a:gd name="connsiteY6-686" fmla="*/ 776157 h 778534"/>
                  <a:gd name="connsiteX0-687" fmla="*/ 214314 w 259600"/>
                  <a:gd name="connsiteY0-688" fmla="*/ 778988 h 781365"/>
                  <a:gd name="connsiteX1-689" fmla="*/ 0 w 259600"/>
                  <a:gd name="connsiteY1-690" fmla="*/ 781365 h 781365"/>
                  <a:gd name="connsiteX2-691" fmla="*/ 0 w 259600"/>
                  <a:gd name="connsiteY2-692" fmla="*/ 281303 h 781365"/>
                  <a:gd name="connsiteX3-693" fmla="*/ 54792 w 259600"/>
                  <a:gd name="connsiteY3-694" fmla="*/ 0 h 781365"/>
                  <a:gd name="connsiteX4-695" fmla="*/ 259600 w 259600"/>
                  <a:gd name="connsiteY4-696" fmla="*/ 102398 h 781365"/>
                  <a:gd name="connsiteX5-697" fmla="*/ 214314 w 259600"/>
                  <a:gd name="connsiteY5-698" fmla="*/ 331310 h 781365"/>
                  <a:gd name="connsiteX6-699" fmla="*/ 214314 w 259600"/>
                  <a:gd name="connsiteY6-700" fmla="*/ 778988 h 781365"/>
                  <a:gd name="connsiteX0-701" fmla="*/ 214314 w 259600"/>
                  <a:gd name="connsiteY0-702" fmla="*/ 776156 h 778533"/>
                  <a:gd name="connsiteX1-703" fmla="*/ 0 w 259600"/>
                  <a:gd name="connsiteY1-704" fmla="*/ 778533 h 778533"/>
                  <a:gd name="connsiteX2-705" fmla="*/ 0 w 259600"/>
                  <a:gd name="connsiteY2-706" fmla="*/ 278471 h 778533"/>
                  <a:gd name="connsiteX3-707" fmla="*/ 57173 w 259600"/>
                  <a:gd name="connsiteY3-708" fmla="*/ 0 h 778533"/>
                  <a:gd name="connsiteX4-709" fmla="*/ 259600 w 259600"/>
                  <a:gd name="connsiteY4-710" fmla="*/ 99566 h 778533"/>
                  <a:gd name="connsiteX5-711" fmla="*/ 214314 w 259600"/>
                  <a:gd name="connsiteY5-712" fmla="*/ 328478 h 778533"/>
                  <a:gd name="connsiteX6-713" fmla="*/ 214314 w 259600"/>
                  <a:gd name="connsiteY6-714" fmla="*/ 776156 h 778533"/>
                  <a:gd name="connsiteX0-715" fmla="*/ 214314 w 259600"/>
                  <a:gd name="connsiteY0-716" fmla="*/ 776156 h 778533"/>
                  <a:gd name="connsiteX1-717" fmla="*/ 0 w 259600"/>
                  <a:gd name="connsiteY1-718" fmla="*/ 778533 h 778533"/>
                  <a:gd name="connsiteX2-719" fmla="*/ 0 w 259600"/>
                  <a:gd name="connsiteY2-720" fmla="*/ 278471 h 778533"/>
                  <a:gd name="connsiteX3-721" fmla="*/ 57173 w 259600"/>
                  <a:gd name="connsiteY3-722" fmla="*/ 0 h 778533"/>
                  <a:gd name="connsiteX4-723" fmla="*/ 259600 w 259600"/>
                  <a:gd name="connsiteY4-724" fmla="*/ 99566 h 778533"/>
                  <a:gd name="connsiteX5-725" fmla="*/ 214314 w 259600"/>
                  <a:gd name="connsiteY5-726" fmla="*/ 328478 h 778533"/>
                  <a:gd name="connsiteX6-727" fmla="*/ 214314 w 259600"/>
                  <a:gd name="connsiteY6-728" fmla="*/ 776156 h 7785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59600" h="778533">
                    <a:moveTo>
                      <a:pt x="214314" y="776156"/>
                    </a:moveTo>
                    <a:lnTo>
                      <a:pt x="0" y="778533"/>
                    </a:lnTo>
                    <a:lnTo>
                      <a:pt x="0" y="278471"/>
                    </a:lnTo>
                    <a:cubicBezTo>
                      <a:pt x="2542" y="169111"/>
                      <a:pt x="38190" y="34141"/>
                      <a:pt x="57173" y="0"/>
                    </a:cubicBezTo>
                    <a:lnTo>
                      <a:pt x="259600" y="99566"/>
                    </a:lnTo>
                    <a:cubicBezTo>
                      <a:pt x="258206" y="101173"/>
                      <a:pt x="227917" y="155449"/>
                      <a:pt x="214314" y="328478"/>
                    </a:cubicBezTo>
                    <a:lnTo>
                      <a:pt x="214314" y="776156"/>
                    </a:lnTo>
                    <a:close/>
                  </a:path>
                </a:pathLst>
              </a:custGeom>
              <a:solidFill>
                <a:srgbClr val="49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sp>
            <p:nvSpPr>
              <p:cNvPr id="91" name="任意多边形 22"/>
              <p:cNvSpPr/>
              <p:nvPr/>
            </p:nvSpPr>
            <p:spPr>
              <a:xfrm rot="1320000">
                <a:off x="1317787" y="2829695"/>
                <a:ext cx="216000" cy="144000"/>
              </a:xfrm>
              <a:custGeom>
                <a:avLst/>
                <a:gdLst>
                  <a:gd name="connsiteX0" fmla="*/ 247426 w 247426"/>
                  <a:gd name="connsiteY0" fmla="*/ 204395 h 204395"/>
                  <a:gd name="connsiteX1" fmla="*/ 0 w 247426"/>
                  <a:gd name="connsiteY1" fmla="*/ 204395 h 204395"/>
                  <a:gd name="connsiteX2" fmla="*/ 139850 w 247426"/>
                  <a:gd name="connsiteY2" fmla="*/ 0 h 204395"/>
                  <a:gd name="connsiteX3" fmla="*/ 247426 w 247426"/>
                  <a:gd name="connsiteY3" fmla="*/ 204395 h 204395"/>
                  <a:gd name="connsiteX0-1" fmla="*/ 247426 w 247426"/>
                  <a:gd name="connsiteY0-2" fmla="*/ 187428 h 187428"/>
                  <a:gd name="connsiteX1-3" fmla="*/ 0 w 247426"/>
                  <a:gd name="connsiteY1-4" fmla="*/ 187428 h 187428"/>
                  <a:gd name="connsiteX2-5" fmla="*/ 125885 w 247426"/>
                  <a:gd name="connsiteY2-6" fmla="*/ 0 h 187428"/>
                  <a:gd name="connsiteX3-7" fmla="*/ 247426 w 247426"/>
                  <a:gd name="connsiteY3-8" fmla="*/ 187428 h 187428"/>
                  <a:gd name="connsiteX0-9" fmla="*/ 267683 w 288664"/>
                  <a:gd name="connsiteY0-10" fmla="*/ 187428 h 187428"/>
                  <a:gd name="connsiteX1-11" fmla="*/ 20257 w 288664"/>
                  <a:gd name="connsiteY1-12" fmla="*/ 187428 h 187428"/>
                  <a:gd name="connsiteX2-13" fmla="*/ 146142 w 288664"/>
                  <a:gd name="connsiteY2-14" fmla="*/ 0 h 187428"/>
                  <a:gd name="connsiteX3-15" fmla="*/ 267683 w 288664"/>
                  <a:gd name="connsiteY3-16" fmla="*/ 187428 h 187428"/>
                  <a:gd name="connsiteX0-17" fmla="*/ 267683 w 288664"/>
                  <a:gd name="connsiteY0-18" fmla="*/ 187428 h 187428"/>
                  <a:gd name="connsiteX1-19" fmla="*/ 20257 w 288664"/>
                  <a:gd name="connsiteY1-20" fmla="*/ 187428 h 187428"/>
                  <a:gd name="connsiteX2-21" fmla="*/ 146142 w 288664"/>
                  <a:gd name="connsiteY2-22" fmla="*/ 0 h 187428"/>
                  <a:gd name="connsiteX3-23" fmla="*/ 267683 w 288664"/>
                  <a:gd name="connsiteY3-24" fmla="*/ 187428 h 187428"/>
                  <a:gd name="connsiteX0-25" fmla="*/ 267683 w 288664"/>
                  <a:gd name="connsiteY0-26" fmla="*/ 187428 h 187428"/>
                  <a:gd name="connsiteX1-27" fmla="*/ 20257 w 288664"/>
                  <a:gd name="connsiteY1-28" fmla="*/ 187428 h 187428"/>
                  <a:gd name="connsiteX2-29" fmla="*/ 146142 w 288664"/>
                  <a:gd name="connsiteY2-30" fmla="*/ 0 h 187428"/>
                  <a:gd name="connsiteX3-31" fmla="*/ 267683 w 288664"/>
                  <a:gd name="connsiteY3-32" fmla="*/ 187428 h 187428"/>
                  <a:gd name="connsiteX0-33" fmla="*/ 267683 w 288664"/>
                  <a:gd name="connsiteY0-34" fmla="*/ 189908 h 189908"/>
                  <a:gd name="connsiteX1-35" fmla="*/ 20257 w 288664"/>
                  <a:gd name="connsiteY1-36" fmla="*/ 189908 h 189908"/>
                  <a:gd name="connsiteX2-37" fmla="*/ 146142 w 288664"/>
                  <a:gd name="connsiteY2-38" fmla="*/ 2480 h 189908"/>
                  <a:gd name="connsiteX3-39" fmla="*/ 267683 w 288664"/>
                  <a:gd name="connsiteY3-40" fmla="*/ 189908 h 189908"/>
                  <a:gd name="connsiteX0-41" fmla="*/ 267683 w 288664"/>
                  <a:gd name="connsiteY0-42" fmla="*/ 192886 h 192886"/>
                  <a:gd name="connsiteX1-43" fmla="*/ 20257 w 288664"/>
                  <a:gd name="connsiteY1-44" fmla="*/ 192886 h 192886"/>
                  <a:gd name="connsiteX2-45" fmla="*/ 146142 w 288664"/>
                  <a:gd name="connsiteY2-46" fmla="*/ 5458 h 192886"/>
                  <a:gd name="connsiteX3-47" fmla="*/ 267683 w 288664"/>
                  <a:gd name="connsiteY3-48" fmla="*/ 192886 h 192886"/>
                  <a:gd name="connsiteX0-49" fmla="*/ 267683 w 288664"/>
                  <a:gd name="connsiteY0-50" fmla="*/ 188911 h 188911"/>
                  <a:gd name="connsiteX1-51" fmla="*/ 20257 w 288664"/>
                  <a:gd name="connsiteY1-52" fmla="*/ 188911 h 188911"/>
                  <a:gd name="connsiteX2-53" fmla="*/ 146142 w 288664"/>
                  <a:gd name="connsiteY2-54" fmla="*/ 1483 h 188911"/>
                  <a:gd name="connsiteX3-55" fmla="*/ 267683 w 288664"/>
                  <a:gd name="connsiteY3-56" fmla="*/ 188911 h 188911"/>
                  <a:gd name="connsiteX0-57" fmla="*/ 254250 w 275231"/>
                  <a:gd name="connsiteY0-58" fmla="*/ 188911 h 188911"/>
                  <a:gd name="connsiteX1-59" fmla="*/ 6824 w 275231"/>
                  <a:gd name="connsiteY1-60" fmla="*/ 188911 h 188911"/>
                  <a:gd name="connsiteX2-61" fmla="*/ 132709 w 275231"/>
                  <a:gd name="connsiteY2-62" fmla="*/ 1483 h 188911"/>
                  <a:gd name="connsiteX3-63" fmla="*/ 254250 w 275231"/>
                  <a:gd name="connsiteY3-64" fmla="*/ 188911 h 188911"/>
                  <a:gd name="connsiteX0-65" fmla="*/ 254250 w 254250"/>
                  <a:gd name="connsiteY0-66" fmla="*/ 188911 h 188911"/>
                  <a:gd name="connsiteX1-67" fmla="*/ 6824 w 254250"/>
                  <a:gd name="connsiteY1-68" fmla="*/ 188911 h 188911"/>
                  <a:gd name="connsiteX2-69" fmla="*/ 132709 w 254250"/>
                  <a:gd name="connsiteY2-70" fmla="*/ 1483 h 188911"/>
                  <a:gd name="connsiteX3-71" fmla="*/ 254250 w 254250"/>
                  <a:gd name="connsiteY3-72" fmla="*/ 188911 h 188911"/>
                  <a:gd name="connsiteX0-73" fmla="*/ 247426 w 247426"/>
                  <a:gd name="connsiteY0-74" fmla="*/ 188911 h 188911"/>
                  <a:gd name="connsiteX1-75" fmla="*/ 0 w 247426"/>
                  <a:gd name="connsiteY1-76" fmla="*/ 188911 h 188911"/>
                  <a:gd name="connsiteX2-77" fmla="*/ 125885 w 247426"/>
                  <a:gd name="connsiteY2-78" fmla="*/ 1483 h 188911"/>
                  <a:gd name="connsiteX3-79" fmla="*/ 247426 w 247426"/>
                  <a:gd name="connsiteY3-80" fmla="*/ 188911 h 188911"/>
                  <a:gd name="connsiteX0-81" fmla="*/ 247426 w 247426"/>
                  <a:gd name="connsiteY0-82" fmla="*/ 188911 h 188911"/>
                  <a:gd name="connsiteX1-83" fmla="*/ 0 w 247426"/>
                  <a:gd name="connsiteY1-84" fmla="*/ 188911 h 188911"/>
                  <a:gd name="connsiteX2-85" fmla="*/ 125885 w 247426"/>
                  <a:gd name="connsiteY2-86" fmla="*/ 1483 h 188911"/>
                  <a:gd name="connsiteX3-87" fmla="*/ 247426 w 247426"/>
                  <a:gd name="connsiteY3-88" fmla="*/ 188911 h 188911"/>
                  <a:gd name="connsiteX0-89" fmla="*/ 247426 w 247426"/>
                  <a:gd name="connsiteY0-90" fmla="*/ 188911 h 188911"/>
                  <a:gd name="connsiteX1-91" fmla="*/ 0 w 247426"/>
                  <a:gd name="connsiteY1-92" fmla="*/ 188911 h 188911"/>
                  <a:gd name="connsiteX2-93" fmla="*/ 125885 w 247426"/>
                  <a:gd name="connsiteY2-94" fmla="*/ 1483 h 188911"/>
                  <a:gd name="connsiteX3-95" fmla="*/ 247426 w 247426"/>
                  <a:gd name="connsiteY3-96" fmla="*/ 188911 h 188911"/>
                  <a:gd name="connsiteX0-97" fmla="*/ 247426 w 247426"/>
                  <a:gd name="connsiteY0-98" fmla="*/ 188911 h 188911"/>
                  <a:gd name="connsiteX1-99" fmla="*/ 0 w 247426"/>
                  <a:gd name="connsiteY1-100" fmla="*/ 188911 h 188911"/>
                  <a:gd name="connsiteX2-101" fmla="*/ 125885 w 247426"/>
                  <a:gd name="connsiteY2-102" fmla="*/ 1483 h 188911"/>
                  <a:gd name="connsiteX3-103" fmla="*/ 247426 w 247426"/>
                  <a:gd name="connsiteY3-104" fmla="*/ 188911 h 188911"/>
                  <a:gd name="connsiteX0-105" fmla="*/ 247426 w 247426"/>
                  <a:gd name="connsiteY0-106" fmla="*/ 188912 h 188912"/>
                  <a:gd name="connsiteX1-107" fmla="*/ 0 w 247426"/>
                  <a:gd name="connsiteY1-108" fmla="*/ 188912 h 188912"/>
                  <a:gd name="connsiteX2-109" fmla="*/ 125885 w 247426"/>
                  <a:gd name="connsiteY2-110" fmla="*/ 1483 h 188912"/>
                  <a:gd name="connsiteX3-111" fmla="*/ 247426 w 247426"/>
                  <a:gd name="connsiteY3-112" fmla="*/ 188912 h 188912"/>
                  <a:gd name="connsiteX0-113" fmla="*/ 247426 w 247426"/>
                  <a:gd name="connsiteY0-114" fmla="*/ 189303 h 189303"/>
                  <a:gd name="connsiteX1-115" fmla="*/ 0 w 247426"/>
                  <a:gd name="connsiteY1-116" fmla="*/ 189303 h 189303"/>
                  <a:gd name="connsiteX2-117" fmla="*/ 125885 w 247426"/>
                  <a:gd name="connsiteY2-118" fmla="*/ 1874 h 189303"/>
                  <a:gd name="connsiteX3-119" fmla="*/ 247426 w 247426"/>
                  <a:gd name="connsiteY3-120" fmla="*/ 189303 h 189303"/>
                </a:gdLst>
                <a:ahLst/>
                <a:cxnLst>
                  <a:cxn ang="0">
                    <a:pos x="connsiteX0-1" y="connsiteY0-2"/>
                  </a:cxn>
                  <a:cxn ang="0">
                    <a:pos x="connsiteX1-3" y="connsiteY1-4"/>
                  </a:cxn>
                  <a:cxn ang="0">
                    <a:pos x="connsiteX2-5" y="connsiteY2-6"/>
                  </a:cxn>
                  <a:cxn ang="0">
                    <a:pos x="connsiteX3-7" y="connsiteY3-8"/>
                  </a:cxn>
                </a:cxnLst>
                <a:rect l="l" t="t" r="r" b="b"/>
                <a:pathLst>
                  <a:path w="247426" h="189303">
                    <a:moveTo>
                      <a:pt x="247426" y="189303"/>
                    </a:moveTo>
                    <a:lnTo>
                      <a:pt x="0" y="189303"/>
                    </a:lnTo>
                    <a:cubicBezTo>
                      <a:pt x="349" y="135728"/>
                      <a:pt x="19322" y="0"/>
                      <a:pt x="125885" y="1874"/>
                    </a:cubicBezTo>
                    <a:cubicBezTo>
                      <a:pt x="232800" y="391"/>
                      <a:pt x="246444" y="153111"/>
                      <a:pt x="247426" y="189303"/>
                    </a:cubicBezTo>
                    <a:close/>
                  </a:path>
                </a:pathLst>
              </a:custGeom>
              <a:solidFill>
                <a:srgbClr val="49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92" name="矩形 91"/>
              <p:cNvSpPr/>
              <p:nvPr/>
            </p:nvSpPr>
            <p:spPr>
              <a:xfrm rot="1344172">
                <a:off x="1259167" y="2963254"/>
                <a:ext cx="253562" cy="71438"/>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sp>
          <p:nvSpPr>
            <p:cNvPr id="108" name="太阳形 107"/>
            <p:cNvSpPr/>
            <p:nvPr/>
          </p:nvSpPr>
          <p:spPr>
            <a:xfrm>
              <a:off x="2679913" y="2389329"/>
              <a:ext cx="285752" cy="285752"/>
            </a:xfrm>
            <a:prstGeom prst="su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sp>
        <p:nvSpPr>
          <p:cNvPr id="110" name="矩形 109"/>
          <p:cNvSpPr/>
          <p:nvPr/>
        </p:nvSpPr>
        <p:spPr>
          <a:xfrm>
            <a:off x="7551161" y="1611994"/>
            <a:ext cx="311687" cy="727269"/>
          </a:xfrm>
          <a:prstGeom prst="rect">
            <a:avLst/>
          </a:prstGeom>
          <a:solidFill>
            <a:srgbClr val="49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111" name="任意多边形 39"/>
          <p:cNvSpPr/>
          <p:nvPr/>
        </p:nvSpPr>
        <p:spPr>
          <a:xfrm>
            <a:off x="7418641" y="1402569"/>
            <a:ext cx="314139" cy="209426"/>
          </a:xfrm>
          <a:custGeom>
            <a:avLst/>
            <a:gdLst>
              <a:gd name="connsiteX0" fmla="*/ 247426 w 247426"/>
              <a:gd name="connsiteY0" fmla="*/ 204395 h 204395"/>
              <a:gd name="connsiteX1" fmla="*/ 0 w 247426"/>
              <a:gd name="connsiteY1" fmla="*/ 204395 h 204395"/>
              <a:gd name="connsiteX2" fmla="*/ 139850 w 247426"/>
              <a:gd name="connsiteY2" fmla="*/ 0 h 204395"/>
              <a:gd name="connsiteX3" fmla="*/ 247426 w 247426"/>
              <a:gd name="connsiteY3" fmla="*/ 204395 h 204395"/>
              <a:gd name="connsiteX0-1" fmla="*/ 247426 w 247426"/>
              <a:gd name="connsiteY0-2" fmla="*/ 187428 h 187428"/>
              <a:gd name="connsiteX1-3" fmla="*/ 0 w 247426"/>
              <a:gd name="connsiteY1-4" fmla="*/ 187428 h 187428"/>
              <a:gd name="connsiteX2-5" fmla="*/ 125885 w 247426"/>
              <a:gd name="connsiteY2-6" fmla="*/ 0 h 187428"/>
              <a:gd name="connsiteX3-7" fmla="*/ 247426 w 247426"/>
              <a:gd name="connsiteY3-8" fmla="*/ 187428 h 187428"/>
              <a:gd name="connsiteX0-9" fmla="*/ 267683 w 288664"/>
              <a:gd name="connsiteY0-10" fmla="*/ 187428 h 187428"/>
              <a:gd name="connsiteX1-11" fmla="*/ 20257 w 288664"/>
              <a:gd name="connsiteY1-12" fmla="*/ 187428 h 187428"/>
              <a:gd name="connsiteX2-13" fmla="*/ 146142 w 288664"/>
              <a:gd name="connsiteY2-14" fmla="*/ 0 h 187428"/>
              <a:gd name="connsiteX3-15" fmla="*/ 267683 w 288664"/>
              <a:gd name="connsiteY3-16" fmla="*/ 187428 h 187428"/>
              <a:gd name="connsiteX0-17" fmla="*/ 267683 w 288664"/>
              <a:gd name="connsiteY0-18" fmla="*/ 187428 h 187428"/>
              <a:gd name="connsiteX1-19" fmla="*/ 20257 w 288664"/>
              <a:gd name="connsiteY1-20" fmla="*/ 187428 h 187428"/>
              <a:gd name="connsiteX2-21" fmla="*/ 146142 w 288664"/>
              <a:gd name="connsiteY2-22" fmla="*/ 0 h 187428"/>
              <a:gd name="connsiteX3-23" fmla="*/ 267683 w 288664"/>
              <a:gd name="connsiteY3-24" fmla="*/ 187428 h 187428"/>
              <a:gd name="connsiteX0-25" fmla="*/ 267683 w 288664"/>
              <a:gd name="connsiteY0-26" fmla="*/ 187428 h 187428"/>
              <a:gd name="connsiteX1-27" fmla="*/ 20257 w 288664"/>
              <a:gd name="connsiteY1-28" fmla="*/ 187428 h 187428"/>
              <a:gd name="connsiteX2-29" fmla="*/ 146142 w 288664"/>
              <a:gd name="connsiteY2-30" fmla="*/ 0 h 187428"/>
              <a:gd name="connsiteX3-31" fmla="*/ 267683 w 288664"/>
              <a:gd name="connsiteY3-32" fmla="*/ 187428 h 187428"/>
              <a:gd name="connsiteX0-33" fmla="*/ 267683 w 288664"/>
              <a:gd name="connsiteY0-34" fmla="*/ 189908 h 189908"/>
              <a:gd name="connsiteX1-35" fmla="*/ 20257 w 288664"/>
              <a:gd name="connsiteY1-36" fmla="*/ 189908 h 189908"/>
              <a:gd name="connsiteX2-37" fmla="*/ 146142 w 288664"/>
              <a:gd name="connsiteY2-38" fmla="*/ 2480 h 189908"/>
              <a:gd name="connsiteX3-39" fmla="*/ 267683 w 288664"/>
              <a:gd name="connsiteY3-40" fmla="*/ 189908 h 189908"/>
              <a:gd name="connsiteX0-41" fmla="*/ 267683 w 288664"/>
              <a:gd name="connsiteY0-42" fmla="*/ 192886 h 192886"/>
              <a:gd name="connsiteX1-43" fmla="*/ 20257 w 288664"/>
              <a:gd name="connsiteY1-44" fmla="*/ 192886 h 192886"/>
              <a:gd name="connsiteX2-45" fmla="*/ 146142 w 288664"/>
              <a:gd name="connsiteY2-46" fmla="*/ 5458 h 192886"/>
              <a:gd name="connsiteX3-47" fmla="*/ 267683 w 288664"/>
              <a:gd name="connsiteY3-48" fmla="*/ 192886 h 192886"/>
              <a:gd name="connsiteX0-49" fmla="*/ 267683 w 288664"/>
              <a:gd name="connsiteY0-50" fmla="*/ 188911 h 188911"/>
              <a:gd name="connsiteX1-51" fmla="*/ 20257 w 288664"/>
              <a:gd name="connsiteY1-52" fmla="*/ 188911 h 188911"/>
              <a:gd name="connsiteX2-53" fmla="*/ 146142 w 288664"/>
              <a:gd name="connsiteY2-54" fmla="*/ 1483 h 188911"/>
              <a:gd name="connsiteX3-55" fmla="*/ 267683 w 288664"/>
              <a:gd name="connsiteY3-56" fmla="*/ 188911 h 188911"/>
              <a:gd name="connsiteX0-57" fmla="*/ 254250 w 275231"/>
              <a:gd name="connsiteY0-58" fmla="*/ 188911 h 188911"/>
              <a:gd name="connsiteX1-59" fmla="*/ 6824 w 275231"/>
              <a:gd name="connsiteY1-60" fmla="*/ 188911 h 188911"/>
              <a:gd name="connsiteX2-61" fmla="*/ 132709 w 275231"/>
              <a:gd name="connsiteY2-62" fmla="*/ 1483 h 188911"/>
              <a:gd name="connsiteX3-63" fmla="*/ 254250 w 275231"/>
              <a:gd name="connsiteY3-64" fmla="*/ 188911 h 188911"/>
              <a:gd name="connsiteX0-65" fmla="*/ 254250 w 254250"/>
              <a:gd name="connsiteY0-66" fmla="*/ 188911 h 188911"/>
              <a:gd name="connsiteX1-67" fmla="*/ 6824 w 254250"/>
              <a:gd name="connsiteY1-68" fmla="*/ 188911 h 188911"/>
              <a:gd name="connsiteX2-69" fmla="*/ 132709 w 254250"/>
              <a:gd name="connsiteY2-70" fmla="*/ 1483 h 188911"/>
              <a:gd name="connsiteX3-71" fmla="*/ 254250 w 254250"/>
              <a:gd name="connsiteY3-72" fmla="*/ 188911 h 188911"/>
              <a:gd name="connsiteX0-73" fmla="*/ 247426 w 247426"/>
              <a:gd name="connsiteY0-74" fmla="*/ 188911 h 188911"/>
              <a:gd name="connsiteX1-75" fmla="*/ 0 w 247426"/>
              <a:gd name="connsiteY1-76" fmla="*/ 188911 h 188911"/>
              <a:gd name="connsiteX2-77" fmla="*/ 125885 w 247426"/>
              <a:gd name="connsiteY2-78" fmla="*/ 1483 h 188911"/>
              <a:gd name="connsiteX3-79" fmla="*/ 247426 w 247426"/>
              <a:gd name="connsiteY3-80" fmla="*/ 188911 h 188911"/>
              <a:gd name="connsiteX0-81" fmla="*/ 247426 w 247426"/>
              <a:gd name="connsiteY0-82" fmla="*/ 188911 h 188911"/>
              <a:gd name="connsiteX1-83" fmla="*/ 0 w 247426"/>
              <a:gd name="connsiteY1-84" fmla="*/ 188911 h 188911"/>
              <a:gd name="connsiteX2-85" fmla="*/ 125885 w 247426"/>
              <a:gd name="connsiteY2-86" fmla="*/ 1483 h 188911"/>
              <a:gd name="connsiteX3-87" fmla="*/ 247426 w 247426"/>
              <a:gd name="connsiteY3-88" fmla="*/ 188911 h 188911"/>
              <a:gd name="connsiteX0-89" fmla="*/ 247426 w 247426"/>
              <a:gd name="connsiteY0-90" fmla="*/ 188911 h 188911"/>
              <a:gd name="connsiteX1-91" fmla="*/ 0 w 247426"/>
              <a:gd name="connsiteY1-92" fmla="*/ 188911 h 188911"/>
              <a:gd name="connsiteX2-93" fmla="*/ 125885 w 247426"/>
              <a:gd name="connsiteY2-94" fmla="*/ 1483 h 188911"/>
              <a:gd name="connsiteX3-95" fmla="*/ 247426 w 247426"/>
              <a:gd name="connsiteY3-96" fmla="*/ 188911 h 188911"/>
              <a:gd name="connsiteX0-97" fmla="*/ 247426 w 247426"/>
              <a:gd name="connsiteY0-98" fmla="*/ 188911 h 188911"/>
              <a:gd name="connsiteX1-99" fmla="*/ 0 w 247426"/>
              <a:gd name="connsiteY1-100" fmla="*/ 188911 h 188911"/>
              <a:gd name="connsiteX2-101" fmla="*/ 125885 w 247426"/>
              <a:gd name="connsiteY2-102" fmla="*/ 1483 h 188911"/>
              <a:gd name="connsiteX3-103" fmla="*/ 247426 w 247426"/>
              <a:gd name="connsiteY3-104" fmla="*/ 188911 h 188911"/>
              <a:gd name="connsiteX0-105" fmla="*/ 247426 w 247426"/>
              <a:gd name="connsiteY0-106" fmla="*/ 188912 h 188912"/>
              <a:gd name="connsiteX1-107" fmla="*/ 0 w 247426"/>
              <a:gd name="connsiteY1-108" fmla="*/ 188912 h 188912"/>
              <a:gd name="connsiteX2-109" fmla="*/ 125885 w 247426"/>
              <a:gd name="connsiteY2-110" fmla="*/ 1483 h 188912"/>
              <a:gd name="connsiteX3-111" fmla="*/ 247426 w 247426"/>
              <a:gd name="connsiteY3-112" fmla="*/ 188912 h 188912"/>
              <a:gd name="connsiteX0-113" fmla="*/ 247426 w 247426"/>
              <a:gd name="connsiteY0-114" fmla="*/ 189303 h 189303"/>
              <a:gd name="connsiteX1-115" fmla="*/ 0 w 247426"/>
              <a:gd name="connsiteY1-116" fmla="*/ 189303 h 189303"/>
              <a:gd name="connsiteX2-117" fmla="*/ 125885 w 247426"/>
              <a:gd name="connsiteY2-118" fmla="*/ 1874 h 189303"/>
              <a:gd name="connsiteX3-119" fmla="*/ 247426 w 247426"/>
              <a:gd name="connsiteY3-120" fmla="*/ 189303 h 189303"/>
            </a:gdLst>
            <a:ahLst/>
            <a:cxnLst>
              <a:cxn ang="0">
                <a:pos x="connsiteX0-1" y="connsiteY0-2"/>
              </a:cxn>
              <a:cxn ang="0">
                <a:pos x="connsiteX1-3" y="connsiteY1-4"/>
              </a:cxn>
              <a:cxn ang="0">
                <a:pos x="connsiteX2-5" y="connsiteY2-6"/>
              </a:cxn>
              <a:cxn ang="0">
                <a:pos x="connsiteX3-7" y="connsiteY3-8"/>
              </a:cxn>
            </a:cxnLst>
            <a:rect l="l" t="t" r="r" b="b"/>
            <a:pathLst>
              <a:path w="247426" h="189303">
                <a:moveTo>
                  <a:pt x="247426" y="189303"/>
                </a:moveTo>
                <a:lnTo>
                  <a:pt x="0" y="189303"/>
                </a:lnTo>
                <a:cubicBezTo>
                  <a:pt x="349" y="135728"/>
                  <a:pt x="19322" y="0"/>
                  <a:pt x="125885" y="1874"/>
                </a:cubicBezTo>
                <a:cubicBezTo>
                  <a:pt x="232800" y="391"/>
                  <a:pt x="246444" y="153111"/>
                  <a:pt x="247426" y="189303"/>
                </a:cubicBezTo>
                <a:close/>
              </a:path>
            </a:pathLst>
          </a:custGeom>
          <a:solidFill>
            <a:srgbClr val="49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112" name="组合 111"/>
          <p:cNvGrpSpPr/>
          <p:nvPr/>
        </p:nvGrpSpPr>
        <p:grpSpPr>
          <a:xfrm>
            <a:off x="10239359" y="1335865"/>
            <a:ext cx="397586" cy="1014952"/>
            <a:chOff x="1441102" y="4158797"/>
            <a:chExt cx="273378" cy="697875"/>
          </a:xfrm>
        </p:grpSpPr>
        <p:sp>
          <p:nvSpPr>
            <p:cNvPr id="113" name="任意多边形 45"/>
            <p:cNvSpPr/>
            <p:nvPr/>
          </p:nvSpPr>
          <p:spPr>
            <a:xfrm>
              <a:off x="1454880" y="4277629"/>
              <a:ext cx="259600" cy="579043"/>
            </a:xfrm>
            <a:custGeom>
              <a:avLst/>
              <a:gdLst>
                <a:gd name="connsiteX0" fmla="*/ 164306 w 214312"/>
                <a:gd name="connsiteY0" fmla="*/ 645319 h 645319"/>
                <a:gd name="connsiteX1" fmla="*/ 0 w 214312"/>
                <a:gd name="connsiteY1" fmla="*/ 645319 h 645319"/>
                <a:gd name="connsiteX2" fmla="*/ 0 w 214312"/>
                <a:gd name="connsiteY2" fmla="*/ 145257 h 645319"/>
                <a:gd name="connsiteX3" fmla="*/ 85725 w 214312"/>
                <a:gd name="connsiteY3" fmla="*/ 0 h 645319"/>
                <a:gd name="connsiteX4" fmla="*/ 214312 w 214312"/>
                <a:gd name="connsiteY4" fmla="*/ 73819 h 645319"/>
                <a:gd name="connsiteX5" fmla="*/ 145256 w 214312"/>
                <a:gd name="connsiteY5" fmla="*/ 200025 h 645319"/>
                <a:gd name="connsiteX6" fmla="*/ 164306 w 214312"/>
                <a:gd name="connsiteY6" fmla="*/ 645319 h 645319"/>
                <a:gd name="connsiteX0-1" fmla="*/ 164306 w 214312"/>
                <a:gd name="connsiteY0-2" fmla="*/ 645319 h 645319"/>
                <a:gd name="connsiteX1-3" fmla="*/ 0 w 214312"/>
                <a:gd name="connsiteY1-4" fmla="*/ 645319 h 645319"/>
                <a:gd name="connsiteX2-5" fmla="*/ 0 w 214312"/>
                <a:gd name="connsiteY2-6" fmla="*/ 145257 h 645319"/>
                <a:gd name="connsiteX3-7" fmla="*/ 85725 w 214312"/>
                <a:gd name="connsiteY3-8" fmla="*/ 0 h 645319"/>
                <a:gd name="connsiteX4-9" fmla="*/ 214312 w 214312"/>
                <a:gd name="connsiteY4-10" fmla="*/ 73819 h 645319"/>
                <a:gd name="connsiteX5-11" fmla="*/ 154761 w 214312"/>
                <a:gd name="connsiteY5-12" fmla="*/ 159544 h 645319"/>
                <a:gd name="connsiteX6-13" fmla="*/ 164306 w 214312"/>
                <a:gd name="connsiteY6-14" fmla="*/ 645319 h 645319"/>
                <a:gd name="connsiteX0-15" fmla="*/ 214314 w 214314"/>
                <a:gd name="connsiteY0-16" fmla="*/ 642942 h 645319"/>
                <a:gd name="connsiteX1-17" fmla="*/ 0 w 214314"/>
                <a:gd name="connsiteY1-18" fmla="*/ 645319 h 645319"/>
                <a:gd name="connsiteX2-19" fmla="*/ 0 w 214314"/>
                <a:gd name="connsiteY2-20" fmla="*/ 145257 h 645319"/>
                <a:gd name="connsiteX3-21" fmla="*/ 85725 w 214314"/>
                <a:gd name="connsiteY3-22" fmla="*/ 0 h 645319"/>
                <a:gd name="connsiteX4-23" fmla="*/ 214312 w 214314"/>
                <a:gd name="connsiteY4-24" fmla="*/ 73819 h 645319"/>
                <a:gd name="connsiteX5-25" fmla="*/ 154761 w 214314"/>
                <a:gd name="connsiteY5-26" fmla="*/ 159544 h 645319"/>
                <a:gd name="connsiteX6-27" fmla="*/ 214314 w 214314"/>
                <a:gd name="connsiteY6-28" fmla="*/ 642942 h 645319"/>
                <a:gd name="connsiteX0-29" fmla="*/ 214314 w 285752"/>
                <a:gd name="connsiteY0-30" fmla="*/ 642942 h 645319"/>
                <a:gd name="connsiteX1-31" fmla="*/ 0 w 285752"/>
                <a:gd name="connsiteY1-32" fmla="*/ 645319 h 645319"/>
                <a:gd name="connsiteX2-33" fmla="*/ 0 w 285752"/>
                <a:gd name="connsiteY2-34" fmla="*/ 145257 h 645319"/>
                <a:gd name="connsiteX3-35" fmla="*/ 85725 w 285752"/>
                <a:gd name="connsiteY3-36" fmla="*/ 0 h 645319"/>
                <a:gd name="connsiteX4-37" fmla="*/ 285752 w 285752"/>
                <a:gd name="connsiteY4-38" fmla="*/ 71438 h 645319"/>
                <a:gd name="connsiteX5-39" fmla="*/ 154761 w 285752"/>
                <a:gd name="connsiteY5-40" fmla="*/ 159544 h 645319"/>
                <a:gd name="connsiteX6-41" fmla="*/ 214314 w 285752"/>
                <a:gd name="connsiteY6-42" fmla="*/ 642942 h 645319"/>
                <a:gd name="connsiteX0-43" fmla="*/ 214314 w 285752"/>
                <a:gd name="connsiteY0-44" fmla="*/ 642942 h 645319"/>
                <a:gd name="connsiteX1-45" fmla="*/ 0 w 285752"/>
                <a:gd name="connsiteY1-46" fmla="*/ 645319 h 645319"/>
                <a:gd name="connsiteX2-47" fmla="*/ 0 w 285752"/>
                <a:gd name="connsiteY2-48" fmla="*/ 145257 h 645319"/>
                <a:gd name="connsiteX3-49" fmla="*/ 85725 w 285752"/>
                <a:gd name="connsiteY3-50" fmla="*/ 0 h 645319"/>
                <a:gd name="connsiteX4-51" fmla="*/ 285752 w 285752"/>
                <a:gd name="connsiteY4-52" fmla="*/ 71438 h 645319"/>
                <a:gd name="connsiteX5-53" fmla="*/ 214314 w 285752"/>
                <a:gd name="connsiteY5-54" fmla="*/ 142876 h 645319"/>
                <a:gd name="connsiteX6-55" fmla="*/ 214314 w 285752"/>
                <a:gd name="connsiteY6-56" fmla="*/ 642942 h 645319"/>
                <a:gd name="connsiteX0-57" fmla="*/ 214314 w 357190"/>
                <a:gd name="connsiteY0-58" fmla="*/ 642942 h 645319"/>
                <a:gd name="connsiteX1-59" fmla="*/ 0 w 357190"/>
                <a:gd name="connsiteY1-60" fmla="*/ 645319 h 645319"/>
                <a:gd name="connsiteX2-61" fmla="*/ 0 w 357190"/>
                <a:gd name="connsiteY2-62" fmla="*/ 145257 h 645319"/>
                <a:gd name="connsiteX3-63" fmla="*/ 85725 w 357190"/>
                <a:gd name="connsiteY3-64" fmla="*/ 0 h 645319"/>
                <a:gd name="connsiteX4-65" fmla="*/ 357190 w 357190"/>
                <a:gd name="connsiteY4-66" fmla="*/ 0 h 645319"/>
                <a:gd name="connsiteX5-67" fmla="*/ 214314 w 357190"/>
                <a:gd name="connsiteY5-68" fmla="*/ 142876 h 645319"/>
                <a:gd name="connsiteX6-69" fmla="*/ 214314 w 357190"/>
                <a:gd name="connsiteY6-70" fmla="*/ 642942 h 645319"/>
                <a:gd name="connsiteX0-71" fmla="*/ 214314 w 357190"/>
                <a:gd name="connsiteY0-72" fmla="*/ 785818 h 788195"/>
                <a:gd name="connsiteX1-73" fmla="*/ 0 w 357190"/>
                <a:gd name="connsiteY1-74" fmla="*/ 788195 h 788195"/>
                <a:gd name="connsiteX2-75" fmla="*/ 0 w 357190"/>
                <a:gd name="connsiteY2-76" fmla="*/ 288133 h 788195"/>
                <a:gd name="connsiteX3-77" fmla="*/ 142876 w 357190"/>
                <a:gd name="connsiteY3-78" fmla="*/ 0 h 788195"/>
                <a:gd name="connsiteX4-79" fmla="*/ 357190 w 357190"/>
                <a:gd name="connsiteY4-80" fmla="*/ 142876 h 788195"/>
                <a:gd name="connsiteX5-81" fmla="*/ 214314 w 357190"/>
                <a:gd name="connsiteY5-82" fmla="*/ 285752 h 788195"/>
                <a:gd name="connsiteX6-83" fmla="*/ 214314 w 357190"/>
                <a:gd name="connsiteY6-84" fmla="*/ 785818 h 788195"/>
                <a:gd name="connsiteX0-85" fmla="*/ 214314 w 357190"/>
                <a:gd name="connsiteY0-86" fmla="*/ 785818 h 788195"/>
                <a:gd name="connsiteX1-87" fmla="*/ 0 w 357190"/>
                <a:gd name="connsiteY1-88" fmla="*/ 788195 h 788195"/>
                <a:gd name="connsiteX2-89" fmla="*/ 0 w 357190"/>
                <a:gd name="connsiteY2-90" fmla="*/ 288133 h 788195"/>
                <a:gd name="connsiteX3-91" fmla="*/ 142876 w 357190"/>
                <a:gd name="connsiteY3-92" fmla="*/ 0 h 788195"/>
                <a:gd name="connsiteX4-93" fmla="*/ 357190 w 357190"/>
                <a:gd name="connsiteY4-94" fmla="*/ 142876 h 788195"/>
                <a:gd name="connsiteX5-95" fmla="*/ 214314 w 357190"/>
                <a:gd name="connsiteY5-96" fmla="*/ 357190 h 788195"/>
                <a:gd name="connsiteX6-97" fmla="*/ 214314 w 357190"/>
                <a:gd name="connsiteY6-98" fmla="*/ 785818 h 788195"/>
                <a:gd name="connsiteX0-99" fmla="*/ 214314 w 357190"/>
                <a:gd name="connsiteY0-100" fmla="*/ 785818 h 788195"/>
                <a:gd name="connsiteX1-101" fmla="*/ 0 w 357190"/>
                <a:gd name="connsiteY1-102" fmla="*/ 788195 h 788195"/>
                <a:gd name="connsiteX2-103" fmla="*/ 0 w 357190"/>
                <a:gd name="connsiteY2-104" fmla="*/ 288133 h 788195"/>
                <a:gd name="connsiteX3-105" fmla="*/ 142876 w 357190"/>
                <a:gd name="connsiteY3-106" fmla="*/ 0 h 788195"/>
                <a:gd name="connsiteX4-107" fmla="*/ 357190 w 357190"/>
                <a:gd name="connsiteY4-108" fmla="*/ 142876 h 788195"/>
                <a:gd name="connsiteX5-109" fmla="*/ 214314 w 357190"/>
                <a:gd name="connsiteY5-110" fmla="*/ 357190 h 788195"/>
                <a:gd name="connsiteX6-111" fmla="*/ 214314 w 357190"/>
                <a:gd name="connsiteY6-112" fmla="*/ 785818 h 788195"/>
                <a:gd name="connsiteX0-113" fmla="*/ 214314 w 285752"/>
                <a:gd name="connsiteY0-114" fmla="*/ 785818 h 788195"/>
                <a:gd name="connsiteX1-115" fmla="*/ 0 w 285752"/>
                <a:gd name="connsiteY1-116" fmla="*/ 788195 h 788195"/>
                <a:gd name="connsiteX2-117" fmla="*/ 0 w 285752"/>
                <a:gd name="connsiteY2-118" fmla="*/ 288133 h 788195"/>
                <a:gd name="connsiteX3-119" fmla="*/ 142876 w 285752"/>
                <a:gd name="connsiteY3-120" fmla="*/ 0 h 788195"/>
                <a:gd name="connsiteX4-121" fmla="*/ 285752 w 285752"/>
                <a:gd name="connsiteY4-122" fmla="*/ 142876 h 788195"/>
                <a:gd name="connsiteX5-123" fmla="*/ 214314 w 285752"/>
                <a:gd name="connsiteY5-124" fmla="*/ 357190 h 788195"/>
                <a:gd name="connsiteX6-125" fmla="*/ 214314 w 285752"/>
                <a:gd name="connsiteY6-126" fmla="*/ 785818 h 788195"/>
                <a:gd name="connsiteX0-127" fmla="*/ 214314 w 357190"/>
                <a:gd name="connsiteY0-128" fmla="*/ 785818 h 788195"/>
                <a:gd name="connsiteX1-129" fmla="*/ 0 w 357190"/>
                <a:gd name="connsiteY1-130" fmla="*/ 788195 h 788195"/>
                <a:gd name="connsiteX2-131" fmla="*/ 0 w 357190"/>
                <a:gd name="connsiteY2-132" fmla="*/ 288133 h 788195"/>
                <a:gd name="connsiteX3-133" fmla="*/ 142876 w 357190"/>
                <a:gd name="connsiteY3-134" fmla="*/ 0 h 788195"/>
                <a:gd name="connsiteX4-135" fmla="*/ 357190 w 357190"/>
                <a:gd name="connsiteY4-136" fmla="*/ 142876 h 788195"/>
                <a:gd name="connsiteX5-137" fmla="*/ 214314 w 357190"/>
                <a:gd name="connsiteY5-138" fmla="*/ 357190 h 788195"/>
                <a:gd name="connsiteX6-139" fmla="*/ 214314 w 357190"/>
                <a:gd name="connsiteY6-140" fmla="*/ 785818 h 788195"/>
                <a:gd name="connsiteX0-141" fmla="*/ 214314 w 350046"/>
                <a:gd name="connsiteY0-142" fmla="*/ 785818 h 788195"/>
                <a:gd name="connsiteX1-143" fmla="*/ 0 w 350046"/>
                <a:gd name="connsiteY1-144" fmla="*/ 788195 h 788195"/>
                <a:gd name="connsiteX2-145" fmla="*/ 0 w 350046"/>
                <a:gd name="connsiteY2-146" fmla="*/ 288133 h 788195"/>
                <a:gd name="connsiteX3-147" fmla="*/ 142876 w 350046"/>
                <a:gd name="connsiteY3-148" fmla="*/ 0 h 788195"/>
                <a:gd name="connsiteX4-149" fmla="*/ 350046 w 350046"/>
                <a:gd name="connsiteY4-150" fmla="*/ 111920 h 788195"/>
                <a:gd name="connsiteX5-151" fmla="*/ 214314 w 350046"/>
                <a:gd name="connsiteY5-152" fmla="*/ 357190 h 788195"/>
                <a:gd name="connsiteX6-153" fmla="*/ 214314 w 350046"/>
                <a:gd name="connsiteY6-154" fmla="*/ 785818 h 788195"/>
                <a:gd name="connsiteX0-155" fmla="*/ 214314 w 357190"/>
                <a:gd name="connsiteY0-156" fmla="*/ 785818 h 788195"/>
                <a:gd name="connsiteX1-157" fmla="*/ 0 w 357190"/>
                <a:gd name="connsiteY1-158" fmla="*/ 788195 h 788195"/>
                <a:gd name="connsiteX2-159" fmla="*/ 0 w 357190"/>
                <a:gd name="connsiteY2-160" fmla="*/ 288133 h 788195"/>
                <a:gd name="connsiteX3-161" fmla="*/ 142876 w 357190"/>
                <a:gd name="connsiteY3-162" fmla="*/ 0 h 788195"/>
                <a:gd name="connsiteX4-163" fmla="*/ 357190 w 357190"/>
                <a:gd name="connsiteY4-164" fmla="*/ 71438 h 788195"/>
                <a:gd name="connsiteX5-165" fmla="*/ 214314 w 357190"/>
                <a:gd name="connsiteY5-166" fmla="*/ 357190 h 788195"/>
                <a:gd name="connsiteX6-167" fmla="*/ 214314 w 357190"/>
                <a:gd name="connsiteY6-168" fmla="*/ 785818 h 788195"/>
                <a:gd name="connsiteX0-169" fmla="*/ 214314 w 340521"/>
                <a:gd name="connsiteY0-170" fmla="*/ 785818 h 788195"/>
                <a:gd name="connsiteX1-171" fmla="*/ 0 w 340521"/>
                <a:gd name="connsiteY1-172" fmla="*/ 788195 h 788195"/>
                <a:gd name="connsiteX2-173" fmla="*/ 0 w 340521"/>
                <a:gd name="connsiteY2-174" fmla="*/ 288133 h 788195"/>
                <a:gd name="connsiteX3-175" fmla="*/ 142876 w 340521"/>
                <a:gd name="connsiteY3-176" fmla="*/ 0 h 788195"/>
                <a:gd name="connsiteX4-177" fmla="*/ 340521 w 340521"/>
                <a:gd name="connsiteY4-178" fmla="*/ 90488 h 788195"/>
                <a:gd name="connsiteX5-179" fmla="*/ 214314 w 340521"/>
                <a:gd name="connsiteY5-180" fmla="*/ 357190 h 788195"/>
                <a:gd name="connsiteX6-181" fmla="*/ 214314 w 340521"/>
                <a:gd name="connsiteY6-182" fmla="*/ 785818 h 788195"/>
                <a:gd name="connsiteX0-183" fmla="*/ 214314 w 340521"/>
                <a:gd name="connsiteY0-184" fmla="*/ 785818 h 788195"/>
                <a:gd name="connsiteX1-185" fmla="*/ 0 w 340521"/>
                <a:gd name="connsiteY1-186" fmla="*/ 788195 h 788195"/>
                <a:gd name="connsiteX2-187" fmla="*/ 0 w 340521"/>
                <a:gd name="connsiteY2-188" fmla="*/ 288133 h 788195"/>
                <a:gd name="connsiteX3-189" fmla="*/ 142876 w 340521"/>
                <a:gd name="connsiteY3-190" fmla="*/ 0 h 788195"/>
                <a:gd name="connsiteX4-191" fmla="*/ 340521 w 340521"/>
                <a:gd name="connsiteY4-192" fmla="*/ 90488 h 788195"/>
                <a:gd name="connsiteX5-193" fmla="*/ 214314 w 340521"/>
                <a:gd name="connsiteY5-194" fmla="*/ 338140 h 788195"/>
                <a:gd name="connsiteX6-195" fmla="*/ 214314 w 340521"/>
                <a:gd name="connsiteY6-196" fmla="*/ 785818 h 788195"/>
                <a:gd name="connsiteX0-197" fmla="*/ 214314 w 340521"/>
                <a:gd name="connsiteY0-198" fmla="*/ 785818 h 788195"/>
                <a:gd name="connsiteX1-199" fmla="*/ 0 w 340521"/>
                <a:gd name="connsiteY1-200" fmla="*/ 788195 h 788195"/>
                <a:gd name="connsiteX2-201" fmla="*/ 0 w 340521"/>
                <a:gd name="connsiteY2-202" fmla="*/ 288133 h 788195"/>
                <a:gd name="connsiteX3-203" fmla="*/ 142876 w 340521"/>
                <a:gd name="connsiteY3-204" fmla="*/ 0 h 788195"/>
                <a:gd name="connsiteX4-205" fmla="*/ 340521 w 340521"/>
                <a:gd name="connsiteY4-206" fmla="*/ 90488 h 788195"/>
                <a:gd name="connsiteX5-207" fmla="*/ 214314 w 340521"/>
                <a:gd name="connsiteY5-208" fmla="*/ 338140 h 788195"/>
                <a:gd name="connsiteX6-209" fmla="*/ 214314 w 340521"/>
                <a:gd name="connsiteY6-210" fmla="*/ 785818 h 788195"/>
                <a:gd name="connsiteX0-211" fmla="*/ 214314 w 340521"/>
                <a:gd name="connsiteY0-212" fmla="*/ 785818 h 788195"/>
                <a:gd name="connsiteX1-213" fmla="*/ 0 w 340521"/>
                <a:gd name="connsiteY1-214" fmla="*/ 788195 h 788195"/>
                <a:gd name="connsiteX2-215" fmla="*/ 0 w 340521"/>
                <a:gd name="connsiteY2-216" fmla="*/ 288133 h 788195"/>
                <a:gd name="connsiteX3-217" fmla="*/ 142876 w 340521"/>
                <a:gd name="connsiteY3-218" fmla="*/ 0 h 788195"/>
                <a:gd name="connsiteX4-219" fmla="*/ 340521 w 340521"/>
                <a:gd name="connsiteY4-220" fmla="*/ 90488 h 788195"/>
                <a:gd name="connsiteX5-221" fmla="*/ 214314 w 340521"/>
                <a:gd name="connsiteY5-222" fmla="*/ 338140 h 788195"/>
                <a:gd name="connsiteX6-223" fmla="*/ 214314 w 340521"/>
                <a:gd name="connsiteY6-224" fmla="*/ 785818 h 788195"/>
                <a:gd name="connsiteX0-225" fmla="*/ 214314 w 340521"/>
                <a:gd name="connsiteY0-226" fmla="*/ 785818 h 788195"/>
                <a:gd name="connsiteX1-227" fmla="*/ 0 w 340521"/>
                <a:gd name="connsiteY1-228" fmla="*/ 788195 h 788195"/>
                <a:gd name="connsiteX2-229" fmla="*/ 0 w 340521"/>
                <a:gd name="connsiteY2-230" fmla="*/ 288133 h 788195"/>
                <a:gd name="connsiteX3-231" fmla="*/ 142876 w 340521"/>
                <a:gd name="connsiteY3-232" fmla="*/ 0 h 788195"/>
                <a:gd name="connsiteX4-233" fmla="*/ 340521 w 340521"/>
                <a:gd name="connsiteY4-234" fmla="*/ 90488 h 788195"/>
                <a:gd name="connsiteX5-235" fmla="*/ 214314 w 340521"/>
                <a:gd name="connsiteY5-236" fmla="*/ 338140 h 788195"/>
                <a:gd name="connsiteX6-237" fmla="*/ 214314 w 340521"/>
                <a:gd name="connsiteY6-238" fmla="*/ 785818 h 788195"/>
                <a:gd name="connsiteX0-239" fmla="*/ 214314 w 340521"/>
                <a:gd name="connsiteY0-240" fmla="*/ 785818 h 788195"/>
                <a:gd name="connsiteX1-241" fmla="*/ 0 w 340521"/>
                <a:gd name="connsiteY1-242" fmla="*/ 788195 h 788195"/>
                <a:gd name="connsiteX2-243" fmla="*/ 0 w 340521"/>
                <a:gd name="connsiteY2-244" fmla="*/ 288133 h 788195"/>
                <a:gd name="connsiteX3-245" fmla="*/ 142876 w 340521"/>
                <a:gd name="connsiteY3-246" fmla="*/ 0 h 788195"/>
                <a:gd name="connsiteX4-247" fmla="*/ 340521 w 340521"/>
                <a:gd name="connsiteY4-248" fmla="*/ 90488 h 788195"/>
                <a:gd name="connsiteX5-249" fmla="*/ 214314 w 340521"/>
                <a:gd name="connsiteY5-250" fmla="*/ 338140 h 788195"/>
                <a:gd name="connsiteX6-251" fmla="*/ 214314 w 340521"/>
                <a:gd name="connsiteY6-252" fmla="*/ 785818 h 788195"/>
                <a:gd name="connsiteX0-253" fmla="*/ 214314 w 340521"/>
                <a:gd name="connsiteY0-254" fmla="*/ 785818 h 788195"/>
                <a:gd name="connsiteX1-255" fmla="*/ 0 w 340521"/>
                <a:gd name="connsiteY1-256" fmla="*/ 788195 h 788195"/>
                <a:gd name="connsiteX2-257" fmla="*/ 0 w 340521"/>
                <a:gd name="connsiteY2-258" fmla="*/ 288133 h 788195"/>
                <a:gd name="connsiteX3-259" fmla="*/ 142876 w 340521"/>
                <a:gd name="connsiteY3-260" fmla="*/ 0 h 788195"/>
                <a:gd name="connsiteX4-261" fmla="*/ 340521 w 340521"/>
                <a:gd name="connsiteY4-262" fmla="*/ 90488 h 788195"/>
                <a:gd name="connsiteX5-263" fmla="*/ 214314 w 340521"/>
                <a:gd name="connsiteY5-264" fmla="*/ 338140 h 788195"/>
                <a:gd name="connsiteX6-265" fmla="*/ 214314 w 340521"/>
                <a:gd name="connsiteY6-266" fmla="*/ 785818 h 788195"/>
                <a:gd name="connsiteX0-267" fmla="*/ 214314 w 340521"/>
                <a:gd name="connsiteY0-268" fmla="*/ 785818 h 788195"/>
                <a:gd name="connsiteX1-269" fmla="*/ 0 w 340521"/>
                <a:gd name="connsiteY1-270" fmla="*/ 788195 h 788195"/>
                <a:gd name="connsiteX2-271" fmla="*/ 0 w 340521"/>
                <a:gd name="connsiteY2-272" fmla="*/ 288133 h 788195"/>
                <a:gd name="connsiteX3-273" fmla="*/ 142876 w 340521"/>
                <a:gd name="connsiteY3-274" fmla="*/ 0 h 788195"/>
                <a:gd name="connsiteX4-275" fmla="*/ 340521 w 340521"/>
                <a:gd name="connsiteY4-276" fmla="*/ 90488 h 788195"/>
                <a:gd name="connsiteX5-277" fmla="*/ 214314 w 340521"/>
                <a:gd name="connsiteY5-278" fmla="*/ 338140 h 788195"/>
                <a:gd name="connsiteX6-279" fmla="*/ 214314 w 340521"/>
                <a:gd name="connsiteY6-280" fmla="*/ 785818 h 788195"/>
                <a:gd name="connsiteX0-281" fmla="*/ 214314 w 340521"/>
                <a:gd name="connsiteY0-282" fmla="*/ 785818 h 788195"/>
                <a:gd name="connsiteX1-283" fmla="*/ 0 w 340521"/>
                <a:gd name="connsiteY1-284" fmla="*/ 788195 h 788195"/>
                <a:gd name="connsiteX2-285" fmla="*/ 0 w 340521"/>
                <a:gd name="connsiteY2-286" fmla="*/ 288133 h 788195"/>
                <a:gd name="connsiteX3-287" fmla="*/ 142876 w 340521"/>
                <a:gd name="connsiteY3-288" fmla="*/ 0 h 788195"/>
                <a:gd name="connsiteX4-289" fmla="*/ 340521 w 340521"/>
                <a:gd name="connsiteY4-290" fmla="*/ 90488 h 788195"/>
                <a:gd name="connsiteX5-291" fmla="*/ 214314 w 340521"/>
                <a:gd name="connsiteY5-292" fmla="*/ 338140 h 788195"/>
                <a:gd name="connsiteX6-293" fmla="*/ 214314 w 340521"/>
                <a:gd name="connsiteY6-294" fmla="*/ 785818 h 788195"/>
                <a:gd name="connsiteX0-295" fmla="*/ 214314 w 340521"/>
                <a:gd name="connsiteY0-296" fmla="*/ 785818 h 788195"/>
                <a:gd name="connsiteX1-297" fmla="*/ 0 w 340521"/>
                <a:gd name="connsiteY1-298" fmla="*/ 788195 h 788195"/>
                <a:gd name="connsiteX2-299" fmla="*/ 0 w 340521"/>
                <a:gd name="connsiteY2-300" fmla="*/ 288133 h 788195"/>
                <a:gd name="connsiteX3-301" fmla="*/ 142876 w 340521"/>
                <a:gd name="connsiteY3-302" fmla="*/ 0 h 788195"/>
                <a:gd name="connsiteX4-303" fmla="*/ 340521 w 340521"/>
                <a:gd name="connsiteY4-304" fmla="*/ 90488 h 788195"/>
                <a:gd name="connsiteX5-305" fmla="*/ 214314 w 340521"/>
                <a:gd name="connsiteY5-306" fmla="*/ 338140 h 788195"/>
                <a:gd name="connsiteX6-307" fmla="*/ 214314 w 340521"/>
                <a:gd name="connsiteY6-308" fmla="*/ 785818 h 788195"/>
                <a:gd name="connsiteX0-309" fmla="*/ 214314 w 340521"/>
                <a:gd name="connsiteY0-310" fmla="*/ 785818 h 788195"/>
                <a:gd name="connsiteX1-311" fmla="*/ 0 w 340521"/>
                <a:gd name="connsiteY1-312" fmla="*/ 788195 h 788195"/>
                <a:gd name="connsiteX2-313" fmla="*/ 0 w 340521"/>
                <a:gd name="connsiteY2-314" fmla="*/ 288133 h 788195"/>
                <a:gd name="connsiteX3-315" fmla="*/ 142876 w 340521"/>
                <a:gd name="connsiteY3-316" fmla="*/ 0 h 788195"/>
                <a:gd name="connsiteX4-317" fmla="*/ 340521 w 340521"/>
                <a:gd name="connsiteY4-318" fmla="*/ 90488 h 788195"/>
                <a:gd name="connsiteX5-319" fmla="*/ 214314 w 340521"/>
                <a:gd name="connsiteY5-320" fmla="*/ 338140 h 788195"/>
                <a:gd name="connsiteX6-321" fmla="*/ 214314 w 340521"/>
                <a:gd name="connsiteY6-322" fmla="*/ 785818 h 788195"/>
                <a:gd name="connsiteX0-323" fmla="*/ 214314 w 340521"/>
                <a:gd name="connsiteY0-324" fmla="*/ 785818 h 788195"/>
                <a:gd name="connsiteX1-325" fmla="*/ 0 w 340521"/>
                <a:gd name="connsiteY1-326" fmla="*/ 788195 h 788195"/>
                <a:gd name="connsiteX2-327" fmla="*/ 0 w 340521"/>
                <a:gd name="connsiteY2-328" fmla="*/ 288133 h 788195"/>
                <a:gd name="connsiteX3-329" fmla="*/ 142876 w 340521"/>
                <a:gd name="connsiteY3-330" fmla="*/ 0 h 788195"/>
                <a:gd name="connsiteX4-331" fmla="*/ 340521 w 340521"/>
                <a:gd name="connsiteY4-332" fmla="*/ 90488 h 788195"/>
                <a:gd name="connsiteX5-333" fmla="*/ 214314 w 340521"/>
                <a:gd name="connsiteY5-334" fmla="*/ 338140 h 788195"/>
                <a:gd name="connsiteX6-335" fmla="*/ 214314 w 340521"/>
                <a:gd name="connsiteY6-336" fmla="*/ 785818 h 788195"/>
                <a:gd name="connsiteX0-337" fmla="*/ 214314 w 340521"/>
                <a:gd name="connsiteY0-338" fmla="*/ 785818 h 788195"/>
                <a:gd name="connsiteX1-339" fmla="*/ 0 w 340521"/>
                <a:gd name="connsiteY1-340" fmla="*/ 788195 h 788195"/>
                <a:gd name="connsiteX2-341" fmla="*/ 0 w 340521"/>
                <a:gd name="connsiteY2-342" fmla="*/ 288133 h 788195"/>
                <a:gd name="connsiteX3-343" fmla="*/ 142876 w 340521"/>
                <a:gd name="connsiteY3-344" fmla="*/ 0 h 788195"/>
                <a:gd name="connsiteX4-345" fmla="*/ 340521 w 340521"/>
                <a:gd name="connsiteY4-346" fmla="*/ 90488 h 788195"/>
                <a:gd name="connsiteX5-347" fmla="*/ 214314 w 340521"/>
                <a:gd name="connsiteY5-348" fmla="*/ 338140 h 788195"/>
                <a:gd name="connsiteX6-349" fmla="*/ 214314 w 340521"/>
                <a:gd name="connsiteY6-350" fmla="*/ 785818 h 788195"/>
                <a:gd name="connsiteX0-351" fmla="*/ 214314 w 340521"/>
                <a:gd name="connsiteY0-352" fmla="*/ 785818 h 788195"/>
                <a:gd name="connsiteX1-353" fmla="*/ 0 w 340521"/>
                <a:gd name="connsiteY1-354" fmla="*/ 788195 h 788195"/>
                <a:gd name="connsiteX2-355" fmla="*/ 0 w 340521"/>
                <a:gd name="connsiteY2-356" fmla="*/ 288133 h 788195"/>
                <a:gd name="connsiteX3-357" fmla="*/ 142876 w 340521"/>
                <a:gd name="connsiteY3-358" fmla="*/ 0 h 788195"/>
                <a:gd name="connsiteX4-359" fmla="*/ 340521 w 340521"/>
                <a:gd name="connsiteY4-360" fmla="*/ 90488 h 788195"/>
                <a:gd name="connsiteX5-361" fmla="*/ 214314 w 340521"/>
                <a:gd name="connsiteY5-362" fmla="*/ 338140 h 788195"/>
                <a:gd name="connsiteX6-363" fmla="*/ 214314 w 340521"/>
                <a:gd name="connsiteY6-364" fmla="*/ 785818 h 788195"/>
                <a:gd name="connsiteX0-365" fmla="*/ 214314 w 340521"/>
                <a:gd name="connsiteY0-366" fmla="*/ 785818 h 788195"/>
                <a:gd name="connsiteX1-367" fmla="*/ 0 w 340521"/>
                <a:gd name="connsiteY1-368" fmla="*/ 788195 h 788195"/>
                <a:gd name="connsiteX2-369" fmla="*/ 0 w 340521"/>
                <a:gd name="connsiteY2-370" fmla="*/ 288133 h 788195"/>
                <a:gd name="connsiteX3-371" fmla="*/ 142876 w 340521"/>
                <a:gd name="connsiteY3-372" fmla="*/ 0 h 788195"/>
                <a:gd name="connsiteX4-373" fmla="*/ 340521 w 340521"/>
                <a:gd name="connsiteY4-374" fmla="*/ 90488 h 788195"/>
                <a:gd name="connsiteX5-375" fmla="*/ 214314 w 340521"/>
                <a:gd name="connsiteY5-376" fmla="*/ 338140 h 788195"/>
                <a:gd name="connsiteX6-377" fmla="*/ 214314 w 340521"/>
                <a:gd name="connsiteY6-378" fmla="*/ 785818 h 788195"/>
                <a:gd name="connsiteX0-379" fmla="*/ 214314 w 340521"/>
                <a:gd name="connsiteY0-380" fmla="*/ 785818 h 788195"/>
                <a:gd name="connsiteX1-381" fmla="*/ 0 w 340521"/>
                <a:gd name="connsiteY1-382" fmla="*/ 788195 h 788195"/>
                <a:gd name="connsiteX2-383" fmla="*/ 0 w 340521"/>
                <a:gd name="connsiteY2-384" fmla="*/ 288133 h 788195"/>
                <a:gd name="connsiteX3-385" fmla="*/ 142876 w 340521"/>
                <a:gd name="connsiteY3-386" fmla="*/ 0 h 788195"/>
                <a:gd name="connsiteX4-387" fmla="*/ 340521 w 340521"/>
                <a:gd name="connsiteY4-388" fmla="*/ 90488 h 788195"/>
                <a:gd name="connsiteX5-389" fmla="*/ 214314 w 340521"/>
                <a:gd name="connsiteY5-390" fmla="*/ 338140 h 788195"/>
                <a:gd name="connsiteX6-391" fmla="*/ 214314 w 340521"/>
                <a:gd name="connsiteY6-392" fmla="*/ 785818 h 788195"/>
                <a:gd name="connsiteX0-393" fmla="*/ 214314 w 340521"/>
                <a:gd name="connsiteY0-394" fmla="*/ 785818 h 788195"/>
                <a:gd name="connsiteX1-395" fmla="*/ 0 w 340521"/>
                <a:gd name="connsiteY1-396" fmla="*/ 788195 h 788195"/>
                <a:gd name="connsiteX2-397" fmla="*/ 0 w 340521"/>
                <a:gd name="connsiteY2-398" fmla="*/ 288133 h 788195"/>
                <a:gd name="connsiteX3-399" fmla="*/ 142876 w 340521"/>
                <a:gd name="connsiteY3-400" fmla="*/ 0 h 788195"/>
                <a:gd name="connsiteX4-401" fmla="*/ 340521 w 340521"/>
                <a:gd name="connsiteY4-402" fmla="*/ 90488 h 788195"/>
                <a:gd name="connsiteX5-403" fmla="*/ 214314 w 340521"/>
                <a:gd name="connsiteY5-404" fmla="*/ 338140 h 788195"/>
                <a:gd name="connsiteX6-405" fmla="*/ 214314 w 340521"/>
                <a:gd name="connsiteY6-406" fmla="*/ 785818 h 788195"/>
                <a:gd name="connsiteX0-407" fmla="*/ 214314 w 285752"/>
                <a:gd name="connsiteY0-408" fmla="*/ 785818 h 788195"/>
                <a:gd name="connsiteX1-409" fmla="*/ 0 w 285752"/>
                <a:gd name="connsiteY1-410" fmla="*/ 788195 h 788195"/>
                <a:gd name="connsiteX2-411" fmla="*/ 0 w 285752"/>
                <a:gd name="connsiteY2-412" fmla="*/ 288133 h 788195"/>
                <a:gd name="connsiteX3-413" fmla="*/ 142876 w 285752"/>
                <a:gd name="connsiteY3-414" fmla="*/ 0 h 788195"/>
                <a:gd name="connsiteX4-415" fmla="*/ 285752 w 285752"/>
                <a:gd name="connsiteY4-416" fmla="*/ 142876 h 788195"/>
                <a:gd name="connsiteX5-417" fmla="*/ 214314 w 285752"/>
                <a:gd name="connsiteY5-418" fmla="*/ 338140 h 788195"/>
                <a:gd name="connsiteX6-419" fmla="*/ 214314 w 285752"/>
                <a:gd name="connsiteY6-420" fmla="*/ 785818 h 788195"/>
                <a:gd name="connsiteX0-421" fmla="*/ 214314 w 285752"/>
                <a:gd name="connsiteY0-422" fmla="*/ 785818 h 788195"/>
                <a:gd name="connsiteX1-423" fmla="*/ 0 w 285752"/>
                <a:gd name="connsiteY1-424" fmla="*/ 788195 h 788195"/>
                <a:gd name="connsiteX2-425" fmla="*/ 0 w 285752"/>
                <a:gd name="connsiteY2-426" fmla="*/ 288133 h 788195"/>
                <a:gd name="connsiteX3-427" fmla="*/ 142876 w 285752"/>
                <a:gd name="connsiteY3-428" fmla="*/ 0 h 788195"/>
                <a:gd name="connsiteX4-429" fmla="*/ 285752 w 285752"/>
                <a:gd name="connsiteY4-430" fmla="*/ 142876 h 788195"/>
                <a:gd name="connsiteX5-431" fmla="*/ 214314 w 285752"/>
                <a:gd name="connsiteY5-432" fmla="*/ 338140 h 788195"/>
                <a:gd name="connsiteX6-433" fmla="*/ 214314 w 285752"/>
                <a:gd name="connsiteY6-434" fmla="*/ 785818 h 788195"/>
                <a:gd name="connsiteX0-435" fmla="*/ 214314 w 285752"/>
                <a:gd name="connsiteY0-436" fmla="*/ 785818 h 788195"/>
                <a:gd name="connsiteX1-437" fmla="*/ 0 w 285752"/>
                <a:gd name="connsiteY1-438" fmla="*/ 788195 h 788195"/>
                <a:gd name="connsiteX2-439" fmla="*/ 0 w 285752"/>
                <a:gd name="connsiteY2-440" fmla="*/ 288133 h 788195"/>
                <a:gd name="connsiteX3-441" fmla="*/ 142876 w 285752"/>
                <a:gd name="connsiteY3-442" fmla="*/ 0 h 788195"/>
                <a:gd name="connsiteX4-443" fmla="*/ 285752 w 285752"/>
                <a:gd name="connsiteY4-444" fmla="*/ 142876 h 788195"/>
                <a:gd name="connsiteX5-445" fmla="*/ 214314 w 285752"/>
                <a:gd name="connsiteY5-446" fmla="*/ 338140 h 788195"/>
                <a:gd name="connsiteX6-447" fmla="*/ 214314 w 285752"/>
                <a:gd name="connsiteY6-448" fmla="*/ 785818 h 788195"/>
                <a:gd name="connsiteX0-449" fmla="*/ 214314 w 285752"/>
                <a:gd name="connsiteY0-450" fmla="*/ 785818 h 788195"/>
                <a:gd name="connsiteX1-451" fmla="*/ 0 w 285752"/>
                <a:gd name="connsiteY1-452" fmla="*/ 788195 h 788195"/>
                <a:gd name="connsiteX2-453" fmla="*/ 0 w 285752"/>
                <a:gd name="connsiteY2-454" fmla="*/ 288133 h 788195"/>
                <a:gd name="connsiteX3-455" fmla="*/ 142876 w 285752"/>
                <a:gd name="connsiteY3-456" fmla="*/ 0 h 788195"/>
                <a:gd name="connsiteX4-457" fmla="*/ 285752 w 285752"/>
                <a:gd name="connsiteY4-458" fmla="*/ 142876 h 788195"/>
                <a:gd name="connsiteX5-459" fmla="*/ 214314 w 285752"/>
                <a:gd name="connsiteY5-460" fmla="*/ 338140 h 788195"/>
                <a:gd name="connsiteX6-461" fmla="*/ 214314 w 285752"/>
                <a:gd name="connsiteY6-462" fmla="*/ 785818 h 788195"/>
                <a:gd name="connsiteX0-463" fmla="*/ 214314 w 285752"/>
                <a:gd name="connsiteY0-464" fmla="*/ 785818 h 788195"/>
                <a:gd name="connsiteX1-465" fmla="*/ 0 w 285752"/>
                <a:gd name="connsiteY1-466" fmla="*/ 788195 h 788195"/>
                <a:gd name="connsiteX2-467" fmla="*/ 0 w 285752"/>
                <a:gd name="connsiteY2-468" fmla="*/ 288133 h 788195"/>
                <a:gd name="connsiteX3-469" fmla="*/ 142876 w 285752"/>
                <a:gd name="connsiteY3-470" fmla="*/ 0 h 788195"/>
                <a:gd name="connsiteX4-471" fmla="*/ 285752 w 285752"/>
                <a:gd name="connsiteY4-472" fmla="*/ 142876 h 788195"/>
                <a:gd name="connsiteX5-473" fmla="*/ 214314 w 285752"/>
                <a:gd name="connsiteY5-474" fmla="*/ 338140 h 788195"/>
                <a:gd name="connsiteX6-475" fmla="*/ 214314 w 285752"/>
                <a:gd name="connsiteY6-476" fmla="*/ 785818 h 788195"/>
                <a:gd name="connsiteX0-477" fmla="*/ 214314 w 285752"/>
                <a:gd name="connsiteY0-478" fmla="*/ 785818 h 788195"/>
                <a:gd name="connsiteX1-479" fmla="*/ 0 w 285752"/>
                <a:gd name="connsiteY1-480" fmla="*/ 788195 h 788195"/>
                <a:gd name="connsiteX2-481" fmla="*/ 0 w 285752"/>
                <a:gd name="connsiteY2-482" fmla="*/ 288133 h 788195"/>
                <a:gd name="connsiteX3-483" fmla="*/ 142876 w 285752"/>
                <a:gd name="connsiteY3-484" fmla="*/ 0 h 788195"/>
                <a:gd name="connsiteX4-485" fmla="*/ 285752 w 285752"/>
                <a:gd name="connsiteY4-486" fmla="*/ 142876 h 788195"/>
                <a:gd name="connsiteX5-487" fmla="*/ 214314 w 285752"/>
                <a:gd name="connsiteY5-488" fmla="*/ 338140 h 788195"/>
                <a:gd name="connsiteX6-489" fmla="*/ 214314 w 285752"/>
                <a:gd name="connsiteY6-490" fmla="*/ 785818 h 788195"/>
                <a:gd name="connsiteX0-491" fmla="*/ 214314 w 285752"/>
                <a:gd name="connsiteY0-492" fmla="*/ 785818 h 788195"/>
                <a:gd name="connsiteX1-493" fmla="*/ 0 w 285752"/>
                <a:gd name="connsiteY1-494" fmla="*/ 788195 h 788195"/>
                <a:gd name="connsiteX2-495" fmla="*/ 0 w 285752"/>
                <a:gd name="connsiteY2-496" fmla="*/ 288133 h 788195"/>
                <a:gd name="connsiteX3-497" fmla="*/ 142876 w 285752"/>
                <a:gd name="connsiteY3-498" fmla="*/ 0 h 788195"/>
                <a:gd name="connsiteX4-499" fmla="*/ 285752 w 285752"/>
                <a:gd name="connsiteY4-500" fmla="*/ 142876 h 788195"/>
                <a:gd name="connsiteX5-501" fmla="*/ 214314 w 285752"/>
                <a:gd name="connsiteY5-502" fmla="*/ 338140 h 788195"/>
                <a:gd name="connsiteX6-503" fmla="*/ 214314 w 285752"/>
                <a:gd name="connsiteY6-504" fmla="*/ 785818 h 788195"/>
                <a:gd name="connsiteX0-505" fmla="*/ 214314 w 285752"/>
                <a:gd name="connsiteY0-506" fmla="*/ 764387 h 766764"/>
                <a:gd name="connsiteX1-507" fmla="*/ 0 w 285752"/>
                <a:gd name="connsiteY1-508" fmla="*/ 766764 h 766764"/>
                <a:gd name="connsiteX2-509" fmla="*/ 0 w 285752"/>
                <a:gd name="connsiteY2-510" fmla="*/ 266702 h 766764"/>
                <a:gd name="connsiteX3-511" fmla="*/ 114301 w 285752"/>
                <a:gd name="connsiteY3-512" fmla="*/ 0 h 766764"/>
                <a:gd name="connsiteX4-513" fmla="*/ 285752 w 285752"/>
                <a:gd name="connsiteY4-514" fmla="*/ 121445 h 766764"/>
                <a:gd name="connsiteX5-515" fmla="*/ 214314 w 285752"/>
                <a:gd name="connsiteY5-516" fmla="*/ 316709 h 766764"/>
                <a:gd name="connsiteX6-517" fmla="*/ 214314 w 285752"/>
                <a:gd name="connsiteY6-518" fmla="*/ 764387 h 766764"/>
                <a:gd name="connsiteX0-519" fmla="*/ 214314 w 285752"/>
                <a:gd name="connsiteY0-520" fmla="*/ 762006 h 764383"/>
                <a:gd name="connsiteX1-521" fmla="*/ 0 w 285752"/>
                <a:gd name="connsiteY1-522" fmla="*/ 764383 h 764383"/>
                <a:gd name="connsiteX2-523" fmla="*/ 0 w 285752"/>
                <a:gd name="connsiteY2-524" fmla="*/ 264321 h 764383"/>
                <a:gd name="connsiteX3-525" fmla="*/ 90488 w 285752"/>
                <a:gd name="connsiteY3-526" fmla="*/ 0 h 764383"/>
                <a:gd name="connsiteX4-527" fmla="*/ 285752 w 285752"/>
                <a:gd name="connsiteY4-528" fmla="*/ 119064 h 764383"/>
                <a:gd name="connsiteX5-529" fmla="*/ 214314 w 285752"/>
                <a:gd name="connsiteY5-530" fmla="*/ 314328 h 764383"/>
                <a:gd name="connsiteX6-531" fmla="*/ 214314 w 285752"/>
                <a:gd name="connsiteY6-532" fmla="*/ 762006 h 764383"/>
                <a:gd name="connsiteX0-533" fmla="*/ 214314 w 261961"/>
                <a:gd name="connsiteY0-534" fmla="*/ 762006 h 764383"/>
                <a:gd name="connsiteX1-535" fmla="*/ 0 w 261961"/>
                <a:gd name="connsiteY1-536" fmla="*/ 764383 h 764383"/>
                <a:gd name="connsiteX2-537" fmla="*/ 0 w 261961"/>
                <a:gd name="connsiteY2-538" fmla="*/ 264321 h 764383"/>
                <a:gd name="connsiteX3-539" fmla="*/ 90488 w 261961"/>
                <a:gd name="connsiteY3-540" fmla="*/ 0 h 764383"/>
                <a:gd name="connsiteX4-541" fmla="*/ 261961 w 261961"/>
                <a:gd name="connsiteY4-542" fmla="*/ 119067 h 764383"/>
                <a:gd name="connsiteX5-543" fmla="*/ 214314 w 261961"/>
                <a:gd name="connsiteY5-544" fmla="*/ 314328 h 764383"/>
                <a:gd name="connsiteX6-545" fmla="*/ 214314 w 261961"/>
                <a:gd name="connsiteY6-546" fmla="*/ 762006 h 764383"/>
                <a:gd name="connsiteX0-547" fmla="*/ 214314 w 271486"/>
                <a:gd name="connsiteY0-548" fmla="*/ 762006 h 764383"/>
                <a:gd name="connsiteX1-549" fmla="*/ 0 w 271486"/>
                <a:gd name="connsiteY1-550" fmla="*/ 764383 h 764383"/>
                <a:gd name="connsiteX2-551" fmla="*/ 0 w 271486"/>
                <a:gd name="connsiteY2-552" fmla="*/ 264321 h 764383"/>
                <a:gd name="connsiteX3-553" fmla="*/ 90488 w 271486"/>
                <a:gd name="connsiteY3-554" fmla="*/ 0 h 764383"/>
                <a:gd name="connsiteX4-555" fmla="*/ 271486 w 271486"/>
                <a:gd name="connsiteY4-556" fmla="*/ 100017 h 764383"/>
                <a:gd name="connsiteX5-557" fmla="*/ 214314 w 271486"/>
                <a:gd name="connsiteY5-558" fmla="*/ 314328 h 764383"/>
                <a:gd name="connsiteX6-559" fmla="*/ 214314 w 271486"/>
                <a:gd name="connsiteY6-560" fmla="*/ 762006 h 764383"/>
                <a:gd name="connsiteX0-561" fmla="*/ 214314 w 273867"/>
                <a:gd name="connsiteY0-562" fmla="*/ 762006 h 764383"/>
                <a:gd name="connsiteX1-563" fmla="*/ 0 w 273867"/>
                <a:gd name="connsiteY1-564" fmla="*/ 764383 h 764383"/>
                <a:gd name="connsiteX2-565" fmla="*/ 0 w 273867"/>
                <a:gd name="connsiteY2-566" fmla="*/ 264321 h 764383"/>
                <a:gd name="connsiteX3-567" fmla="*/ 90488 w 273867"/>
                <a:gd name="connsiteY3-568" fmla="*/ 0 h 764383"/>
                <a:gd name="connsiteX4-569" fmla="*/ 273867 w 273867"/>
                <a:gd name="connsiteY4-570" fmla="*/ 102399 h 764383"/>
                <a:gd name="connsiteX5-571" fmla="*/ 214314 w 273867"/>
                <a:gd name="connsiteY5-572" fmla="*/ 314328 h 764383"/>
                <a:gd name="connsiteX6-573" fmla="*/ 214314 w 273867"/>
                <a:gd name="connsiteY6-574" fmla="*/ 762006 h 764383"/>
                <a:gd name="connsiteX0-575" fmla="*/ 214314 w 281010"/>
                <a:gd name="connsiteY0-576" fmla="*/ 762006 h 764383"/>
                <a:gd name="connsiteX1-577" fmla="*/ 0 w 281010"/>
                <a:gd name="connsiteY1-578" fmla="*/ 764383 h 764383"/>
                <a:gd name="connsiteX2-579" fmla="*/ 0 w 281010"/>
                <a:gd name="connsiteY2-580" fmla="*/ 264321 h 764383"/>
                <a:gd name="connsiteX3-581" fmla="*/ 90488 w 281010"/>
                <a:gd name="connsiteY3-582" fmla="*/ 0 h 764383"/>
                <a:gd name="connsiteX4-583" fmla="*/ 281010 w 281010"/>
                <a:gd name="connsiteY4-584" fmla="*/ 102399 h 764383"/>
                <a:gd name="connsiteX5-585" fmla="*/ 214314 w 281010"/>
                <a:gd name="connsiteY5-586" fmla="*/ 314328 h 764383"/>
                <a:gd name="connsiteX6-587" fmla="*/ 214314 w 281010"/>
                <a:gd name="connsiteY6-588" fmla="*/ 762006 h 764383"/>
                <a:gd name="connsiteX0-589" fmla="*/ 214314 w 281010"/>
                <a:gd name="connsiteY0-590" fmla="*/ 762006 h 764383"/>
                <a:gd name="connsiteX1-591" fmla="*/ 0 w 281010"/>
                <a:gd name="connsiteY1-592" fmla="*/ 764383 h 764383"/>
                <a:gd name="connsiteX2-593" fmla="*/ 0 w 281010"/>
                <a:gd name="connsiteY2-594" fmla="*/ 264321 h 764383"/>
                <a:gd name="connsiteX3-595" fmla="*/ 90488 w 281010"/>
                <a:gd name="connsiteY3-596" fmla="*/ 0 h 764383"/>
                <a:gd name="connsiteX4-597" fmla="*/ 281010 w 281010"/>
                <a:gd name="connsiteY4-598" fmla="*/ 102399 h 764383"/>
                <a:gd name="connsiteX5-599" fmla="*/ 214314 w 281010"/>
                <a:gd name="connsiteY5-600" fmla="*/ 314328 h 764383"/>
                <a:gd name="connsiteX6-601" fmla="*/ 214314 w 281010"/>
                <a:gd name="connsiteY6-602" fmla="*/ 762006 h 764383"/>
                <a:gd name="connsiteX0-603" fmla="*/ 214314 w 281010"/>
                <a:gd name="connsiteY0-604" fmla="*/ 762006 h 764383"/>
                <a:gd name="connsiteX1-605" fmla="*/ 0 w 281010"/>
                <a:gd name="connsiteY1-606" fmla="*/ 764383 h 764383"/>
                <a:gd name="connsiteX2-607" fmla="*/ 0 w 281010"/>
                <a:gd name="connsiteY2-608" fmla="*/ 264321 h 764383"/>
                <a:gd name="connsiteX3-609" fmla="*/ 90488 w 281010"/>
                <a:gd name="connsiteY3-610" fmla="*/ 0 h 764383"/>
                <a:gd name="connsiteX4-611" fmla="*/ 281010 w 281010"/>
                <a:gd name="connsiteY4-612" fmla="*/ 102399 h 764383"/>
                <a:gd name="connsiteX5-613" fmla="*/ 214314 w 281010"/>
                <a:gd name="connsiteY5-614" fmla="*/ 314328 h 764383"/>
                <a:gd name="connsiteX6-615" fmla="*/ 214314 w 281010"/>
                <a:gd name="connsiteY6-616" fmla="*/ 762006 h 764383"/>
                <a:gd name="connsiteX0-617" fmla="*/ 214314 w 281010"/>
                <a:gd name="connsiteY0-618" fmla="*/ 762006 h 764383"/>
                <a:gd name="connsiteX1-619" fmla="*/ 0 w 281010"/>
                <a:gd name="connsiteY1-620" fmla="*/ 764383 h 764383"/>
                <a:gd name="connsiteX2-621" fmla="*/ 0 w 281010"/>
                <a:gd name="connsiteY2-622" fmla="*/ 264321 h 764383"/>
                <a:gd name="connsiteX3-623" fmla="*/ 90488 w 281010"/>
                <a:gd name="connsiteY3-624" fmla="*/ 0 h 764383"/>
                <a:gd name="connsiteX4-625" fmla="*/ 281010 w 281010"/>
                <a:gd name="connsiteY4-626" fmla="*/ 102399 h 764383"/>
                <a:gd name="connsiteX5-627" fmla="*/ 214314 w 281010"/>
                <a:gd name="connsiteY5-628" fmla="*/ 314328 h 764383"/>
                <a:gd name="connsiteX6-629" fmla="*/ 214314 w 281010"/>
                <a:gd name="connsiteY6-630" fmla="*/ 762006 h 764383"/>
                <a:gd name="connsiteX0-631" fmla="*/ 214314 w 281010"/>
                <a:gd name="connsiteY0-632" fmla="*/ 762006 h 764383"/>
                <a:gd name="connsiteX1-633" fmla="*/ 0 w 281010"/>
                <a:gd name="connsiteY1-634" fmla="*/ 764383 h 764383"/>
                <a:gd name="connsiteX2-635" fmla="*/ 0 w 281010"/>
                <a:gd name="connsiteY2-636" fmla="*/ 264321 h 764383"/>
                <a:gd name="connsiteX3-637" fmla="*/ 90488 w 281010"/>
                <a:gd name="connsiteY3-638" fmla="*/ 0 h 764383"/>
                <a:gd name="connsiteX4-639" fmla="*/ 281010 w 281010"/>
                <a:gd name="connsiteY4-640" fmla="*/ 102399 h 764383"/>
                <a:gd name="connsiteX5-641" fmla="*/ 214314 w 281010"/>
                <a:gd name="connsiteY5-642" fmla="*/ 314328 h 764383"/>
                <a:gd name="connsiteX6-643" fmla="*/ 214314 w 281010"/>
                <a:gd name="connsiteY6-644" fmla="*/ 762006 h 764383"/>
                <a:gd name="connsiteX0-645" fmla="*/ 214314 w 281010"/>
                <a:gd name="connsiteY0-646" fmla="*/ 776157 h 778534"/>
                <a:gd name="connsiteX1-647" fmla="*/ 0 w 281010"/>
                <a:gd name="connsiteY1-648" fmla="*/ 778534 h 778534"/>
                <a:gd name="connsiteX2-649" fmla="*/ 0 w 281010"/>
                <a:gd name="connsiteY2-650" fmla="*/ 278472 h 778534"/>
                <a:gd name="connsiteX3-651" fmla="*/ 61936 w 281010"/>
                <a:gd name="connsiteY3-652" fmla="*/ 0 h 778534"/>
                <a:gd name="connsiteX4-653" fmla="*/ 281010 w 281010"/>
                <a:gd name="connsiteY4-654" fmla="*/ 116550 h 778534"/>
                <a:gd name="connsiteX5-655" fmla="*/ 214314 w 281010"/>
                <a:gd name="connsiteY5-656" fmla="*/ 328479 h 778534"/>
                <a:gd name="connsiteX6-657" fmla="*/ 214314 w 281010"/>
                <a:gd name="connsiteY6-658" fmla="*/ 776157 h 778534"/>
                <a:gd name="connsiteX0-659" fmla="*/ 214314 w 250075"/>
                <a:gd name="connsiteY0-660" fmla="*/ 776157 h 778534"/>
                <a:gd name="connsiteX1-661" fmla="*/ 0 w 250075"/>
                <a:gd name="connsiteY1-662" fmla="*/ 778534 h 778534"/>
                <a:gd name="connsiteX2-663" fmla="*/ 0 w 250075"/>
                <a:gd name="connsiteY2-664" fmla="*/ 278472 h 778534"/>
                <a:gd name="connsiteX3-665" fmla="*/ 61936 w 250075"/>
                <a:gd name="connsiteY3-666" fmla="*/ 0 h 778534"/>
                <a:gd name="connsiteX4-667" fmla="*/ 250075 w 250075"/>
                <a:gd name="connsiteY4-668" fmla="*/ 113721 h 778534"/>
                <a:gd name="connsiteX5-669" fmla="*/ 214314 w 250075"/>
                <a:gd name="connsiteY5-670" fmla="*/ 328479 h 778534"/>
                <a:gd name="connsiteX6-671" fmla="*/ 214314 w 250075"/>
                <a:gd name="connsiteY6-672" fmla="*/ 776157 h 778534"/>
                <a:gd name="connsiteX0-673" fmla="*/ 214314 w 259600"/>
                <a:gd name="connsiteY0-674" fmla="*/ 776157 h 778534"/>
                <a:gd name="connsiteX1-675" fmla="*/ 0 w 259600"/>
                <a:gd name="connsiteY1-676" fmla="*/ 778534 h 778534"/>
                <a:gd name="connsiteX2-677" fmla="*/ 0 w 259600"/>
                <a:gd name="connsiteY2-678" fmla="*/ 278472 h 778534"/>
                <a:gd name="connsiteX3-679" fmla="*/ 61936 w 259600"/>
                <a:gd name="connsiteY3-680" fmla="*/ 0 h 778534"/>
                <a:gd name="connsiteX4-681" fmla="*/ 259600 w 259600"/>
                <a:gd name="connsiteY4-682" fmla="*/ 99567 h 778534"/>
                <a:gd name="connsiteX5-683" fmla="*/ 214314 w 259600"/>
                <a:gd name="connsiteY5-684" fmla="*/ 328479 h 778534"/>
                <a:gd name="connsiteX6-685" fmla="*/ 214314 w 259600"/>
                <a:gd name="connsiteY6-686" fmla="*/ 776157 h 778534"/>
                <a:gd name="connsiteX0-687" fmla="*/ 214314 w 259600"/>
                <a:gd name="connsiteY0-688" fmla="*/ 778988 h 781365"/>
                <a:gd name="connsiteX1-689" fmla="*/ 0 w 259600"/>
                <a:gd name="connsiteY1-690" fmla="*/ 781365 h 781365"/>
                <a:gd name="connsiteX2-691" fmla="*/ 0 w 259600"/>
                <a:gd name="connsiteY2-692" fmla="*/ 281303 h 781365"/>
                <a:gd name="connsiteX3-693" fmla="*/ 54792 w 259600"/>
                <a:gd name="connsiteY3-694" fmla="*/ 0 h 781365"/>
                <a:gd name="connsiteX4-695" fmla="*/ 259600 w 259600"/>
                <a:gd name="connsiteY4-696" fmla="*/ 102398 h 781365"/>
                <a:gd name="connsiteX5-697" fmla="*/ 214314 w 259600"/>
                <a:gd name="connsiteY5-698" fmla="*/ 331310 h 781365"/>
                <a:gd name="connsiteX6-699" fmla="*/ 214314 w 259600"/>
                <a:gd name="connsiteY6-700" fmla="*/ 778988 h 781365"/>
                <a:gd name="connsiteX0-701" fmla="*/ 214314 w 259600"/>
                <a:gd name="connsiteY0-702" fmla="*/ 776156 h 778533"/>
                <a:gd name="connsiteX1-703" fmla="*/ 0 w 259600"/>
                <a:gd name="connsiteY1-704" fmla="*/ 778533 h 778533"/>
                <a:gd name="connsiteX2-705" fmla="*/ 0 w 259600"/>
                <a:gd name="connsiteY2-706" fmla="*/ 278471 h 778533"/>
                <a:gd name="connsiteX3-707" fmla="*/ 57173 w 259600"/>
                <a:gd name="connsiteY3-708" fmla="*/ 0 h 778533"/>
                <a:gd name="connsiteX4-709" fmla="*/ 259600 w 259600"/>
                <a:gd name="connsiteY4-710" fmla="*/ 99566 h 778533"/>
                <a:gd name="connsiteX5-711" fmla="*/ 214314 w 259600"/>
                <a:gd name="connsiteY5-712" fmla="*/ 328478 h 778533"/>
                <a:gd name="connsiteX6-713" fmla="*/ 214314 w 259600"/>
                <a:gd name="connsiteY6-714" fmla="*/ 776156 h 778533"/>
                <a:gd name="connsiteX0-715" fmla="*/ 214314 w 259600"/>
                <a:gd name="connsiteY0-716" fmla="*/ 776156 h 778533"/>
                <a:gd name="connsiteX1-717" fmla="*/ 0 w 259600"/>
                <a:gd name="connsiteY1-718" fmla="*/ 778533 h 778533"/>
                <a:gd name="connsiteX2-719" fmla="*/ 0 w 259600"/>
                <a:gd name="connsiteY2-720" fmla="*/ 278471 h 778533"/>
                <a:gd name="connsiteX3-721" fmla="*/ 57173 w 259600"/>
                <a:gd name="connsiteY3-722" fmla="*/ 0 h 778533"/>
                <a:gd name="connsiteX4-723" fmla="*/ 259600 w 259600"/>
                <a:gd name="connsiteY4-724" fmla="*/ 99566 h 778533"/>
                <a:gd name="connsiteX5-725" fmla="*/ 214314 w 259600"/>
                <a:gd name="connsiteY5-726" fmla="*/ 328478 h 778533"/>
                <a:gd name="connsiteX6-727" fmla="*/ 214314 w 259600"/>
                <a:gd name="connsiteY6-728" fmla="*/ 776156 h 7785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59600" h="778533">
                  <a:moveTo>
                    <a:pt x="214314" y="776156"/>
                  </a:moveTo>
                  <a:lnTo>
                    <a:pt x="0" y="778533"/>
                  </a:lnTo>
                  <a:lnTo>
                    <a:pt x="0" y="278471"/>
                  </a:lnTo>
                  <a:cubicBezTo>
                    <a:pt x="2542" y="169111"/>
                    <a:pt x="38190" y="34141"/>
                    <a:pt x="57173" y="0"/>
                  </a:cubicBezTo>
                  <a:lnTo>
                    <a:pt x="259600" y="99566"/>
                  </a:lnTo>
                  <a:cubicBezTo>
                    <a:pt x="258206" y="101173"/>
                    <a:pt x="227917" y="155449"/>
                    <a:pt x="214314" y="328478"/>
                  </a:cubicBezTo>
                  <a:lnTo>
                    <a:pt x="214314" y="776156"/>
                  </a:lnTo>
                  <a:close/>
                </a:path>
              </a:pathLst>
            </a:custGeom>
            <a:solidFill>
              <a:srgbClr val="49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114" name="任意多边形 46"/>
            <p:cNvSpPr/>
            <p:nvPr/>
          </p:nvSpPr>
          <p:spPr>
            <a:xfrm rot="1320000">
              <a:off x="1441102" y="4158797"/>
              <a:ext cx="216000" cy="144000"/>
            </a:xfrm>
            <a:custGeom>
              <a:avLst/>
              <a:gdLst>
                <a:gd name="connsiteX0" fmla="*/ 247426 w 247426"/>
                <a:gd name="connsiteY0" fmla="*/ 204395 h 204395"/>
                <a:gd name="connsiteX1" fmla="*/ 0 w 247426"/>
                <a:gd name="connsiteY1" fmla="*/ 204395 h 204395"/>
                <a:gd name="connsiteX2" fmla="*/ 139850 w 247426"/>
                <a:gd name="connsiteY2" fmla="*/ 0 h 204395"/>
                <a:gd name="connsiteX3" fmla="*/ 247426 w 247426"/>
                <a:gd name="connsiteY3" fmla="*/ 204395 h 204395"/>
                <a:gd name="connsiteX0-1" fmla="*/ 247426 w 247426"/>
                <a:gd name="connsiteY0-2" fmla="*/ 187428 h 187428"/>
                <a:gd name="connsiteX1-3" fmla="*/ 0 w 247426"/>
                <a:gd name="connsiteY1-4" fmla="*/ 187428 h 187428"/>
                <a:gd name="connsiteX2-5" fmla="*/ 125885 w 247426"/>
                <a:gd name="connsiteY2-6" fmla="*/ 0 h 187428"/>
                <a:gd name="connsiteX3-7" fmla="*/ 247426 w 247426"/>
                <a:gd name="connsiteY3-8" fmla="*/ 187428 h 187428"/>
                <a:gd name="connsiteX0-9" fmla="*/ 267683 w 288664"/>
                <a:gd name="connsiteY0-10" fmla="*/ 187428 h 187428"/>
                <a:gd name="connsiteX1-11" fmla="*/ 20257 w 288664"/>
                <a:gd name="connsiteY1-12" fmla="*/ 187428 h 187428"/>
                <a:gd name="connsiteX2-13" fmla="*/ 146142 w 288664"/>
                <a:gd name="connsiteY2-14" fmla="*/ 0 h 187428"/>
                <a:gd name="connsiteX3-15" fmla="*/ 267683 w 288664"/>
                <a:gd name="connsiteY3-16" fmla="*/ 187428 h 187428"/>
                <a:gd name="connsiteX0-17" fmla="*/ 267683 w 288664"/>
                <a:gd name="connsiteY0-18" fmla="*/ 187428 h 187428"/>
                <a:gd name="connsiteX1-19" fmla="*/ 20257 w 288664"/>
                <a:gd name="connsiteY1-20" fmla="*/ 187428 h 187428"/>
                <a:gd name="connsiteX2-21" fmla="*/ 146142 w 288664"/>
                <a:gd name="connsiteY2-22" fmla="*/ 0 h 187428"/>
                <a:gd name="connsiteX3-23" fmla="*/ 267683 w 288664"/>
                <a:gd name="connsiteY3-24" fmla="*/ 187428 h 187428"/>
                <a:gd name="connsiteX0-25" fmla="*/ 267683 w 288664"/>
                <a:gd name="connsiteY0-26" fmla="*/ 187428 h 187428"/>
                <a:gd name="connsiteX1-27" fmla="*/ 20257 w 288664"/>
                <a:gd name="connsiteY1-28" fmla="*/ 187428 h 187428"/>
                <a:gd name="connsiteX2-29" fmla="*/ 146142 w 288664"/>
                <a:gd name="connsiteY2-30" fmla="*/ 0 h 187428"/>
                <a:gd name="connsiteX3-31" fmla="*/ 267683 w 288664"/>
                <a:gd name="connsiteY3-32" fmla="*/ 187428 h 187428"/>
                <a:gd name="connsiteX0-33" fmla="*/ 267683 w 288664"/>
                <a:gd name="connsiteY0-34" fmla="*/ 189908 h 189908"/>
                <a:gd name="connsiteX1-35" fmla="*/ 20257 w 288664"/>
                <a:gd name="connsiteY1-36" fmla="*/ 189908 h 189908"/>
                <a:gd name="connsiteX2-37" fmla="*/ 146142 w 288664"/>
                <a:gd name="connsiteY2-38" fmla="*/ 2480 h 189908"/>
                <a:gd name="connsiteX3-39" fmla="*/ 267683 w 288664"/>
                <a:gd name="connsiteY3-40" fmla="*/ 189908 h 189908"/>
                <a:gd name="connsiteX0-41" fmla="*/ 267683 w 288664"/>
                <a:gd name="connsiteY0-42" fmla="*/ 192886 h 192886"/>
                <a:gd name="connsiteX1-43" fmla="*/ 20257 w 288664"/>
                <a:gd name="connsiteY1-44" fmla="*/ 192886 h 192886"/>
                <a:gd name="connsiteX2-45" fmla="*/ 146142 w 288664"/>
                <a:gd name="connsiteY2-46" fmla="*/ 5458 h 192886"/>
                <a:gd name="connsiteX3-47" fmla="*/ 267683 w 288664"/>
                <a:gd name="connsiteY3-48" fmla="*/ 192886 h 192886"/>
                <a:gd name="connsiteX0-49" fmla="*/ 267683 w 288664"/>
                <a:gd name="connsiteY0-50" fmla="*/ 188911 h 188911"/>
                <a:gd name="connsiteX1-51" fmla="*/ 20257 w 288664"/>
                <a:gd name="connsiteY1-52" fmla="*/ 188911 h 188911"/>
                <a:gd name="connsiteX2-53" fmla="*/ 146142 w 288664"/>
                <a:gd name="connsiteY2-54" fmla="*/ 1483 h 188911"/>
                <a:gd name="connsiteX3-55" fmla="*/ 267683 w 288664"/>
                <a:gd name="connsiteY3-56" fmla="*/ 188911 h 188911"/>
                <a:gd name="connsiteX0-57" fmla="*/ 254250 w 275231"/>
                <a:gd name="connsiteY0-58" fmla="*/ 188911 h 188911"/>
                <a:gd name="connsiteX1-59" fmla="*/ 6824 w 275231"/>
                <a:gd name="connsiteY1-60" fmla="*/ 188911 h 188911"/>
                <a:gd name="connsiteX2-61" fmla="*/ 132709 w 275231"/>
                <a:gd name="connsiteY2-62" fmla="*/ 1483 h 188911"/>
                <a:gd name="connsiteX3-63" fmla="*/ 254250 w 275231"/>
                <a:gd name="connsiteY3-64" fmla="*/ 188911 h 188911"/>
                <a:gd name="connsiteX0-65" fmla="*/ 254250 w 254250"/>
                <a:gd name="connsiteY0-66" fmla="*/ 188911 h 188911"/>
                <a:gd name="connsiteX1-67" fmla="*/ 6824 w 254250"/>
                <a:gd name="connsiteY1-68" fmla="*/ 188911 h 188911"/>
                <a:gd name="connsiteX2-69" fmla="*/ 132709 w 254250"/>
                <a:gd name="connsiteY2-70" fmla="*/ 1483 h 188911"/>
                <a:gd name="connsiteX3-71" fmla="*/ 254250 w 254250"/>
                <a:gd name="connsiteY3-72" fmla="*/ 188911 h 188911"/>
                <a:gd name="connsiteX0-73" fmla="*/ 247426 w 247426"/>
                <a:gd name="connsiteY0-74" fmla="*/ 188911 h 188911"/>
                <a:gd name="connsiteX1-75" fmla="*/ 0 w 247426"/>
                <a:gd name="connsiteY1-76" fmla="*/ 188911 h 188911"/>
                <a:gd name="connsiteX2-77" fmla="*/ 125885 w 247426"/>
                <a:gd name="connsiteY2-78" fmla="*/ 1483 h 188911"/>
                <a:gd name="connsiteX3-79" fmla="*/ 247426 w 247426"/>
                <a:gd name="connsiteY3-80" fmla="*/ 188911 h 188911"/>
                <a:gd name="connsiteX0-81" fmla="*/ 247426 w 247426"/>
                <a:gd name="connsiteY0-82" fmla="*/ 188911 h 188911"/>
                <a:gd name="connsiteX1-83" fmla="*/ 0 w 247426"/>
                <a:gd name="connsiteY1-84" fmla="*/ 188911 h 188911"/>
                <a:gd name="connsiteX2-85" fmla="*/ 125885 w 247426"/>
                <a:gd name="connsiteY2-86" fmla="*/ 1483 h 188911"/>
                <a:gd name="connsiteX3-87" fmla="*/ 247426 w 247426"/>
                <a:gd name="connsiteY3-88" fmla="*/ 188911 h 188911"/>
                <a:gd name="connsiteX0-89" fmla="*/ 247426 w 247426"/>
                <a:gd name="connsiteY0-90" fmla="*/ 188911 h 188911"/>
                <a:gd name="connsiteX1-91" fmla="*/ 0 w 247426"/>
                <a:gd name="connsiteY1-92" fmla="*/ 188911 h 188911"/>
                <a:gd name="connsiteX2-93" fmla="*/ 125885 w 247426"/>
                <a:gd name="connsiteY2-94" fmla="*/ 1483 h 188911"/>
                <a:gd name="connsiteX3-95" fmla="*/ 247426 w 247426"/>
                <a:gd name="connsiteY3-96" fmla="*/ 188911 h 188911"/>
                <a:gd name="connsiteX0-97" fmla="*/ 247426 w 247426"/>
                <a:gd name="connsiteY0-98" fmla="*/ 188911 h 188911"/>
                <a:gd name="connsiteX1-99" fmla="*/ 0 w 247426"/>
                <a:gd name="connsiteY1-100" fmla="*/ 188911 h 188911"/>
                <a:gd name="connsiteX2-101" fmla="*/ 125885 w 247426"/>
                <a:gd name="connsiteY2-102" fmla="*/ 1483 h 188911"/>
                <a:gd name="connsiteX3-103" fmla="*/ 247426 w 247426"/>
                <a:gd name="connsiteY3-104" fmla="*/ 188911 h 188911"/>
                <a:gd name="connsiteX0-105" fmla="*/ 247426 w 247426"/>
                <a:gd name="connsiteY0-106" fmla="*/ 188912 h 188912"/>
                <a:gd name="connsiteX1-107" fmla="*/ 0 w 247426"/>
                <a:gd name="connsiteY1-108" fmla="*/ 188912 h 188912"/>
                <a:gd name="connsiteX2-109" fmla="*/ 125885 w 247426"/>
                <a:gd name="connsiteY2-110" fmla="*/ 1483 h 188912"/>
                <a:gd name="connsiteX3-111" fmla="*/ 247426 w 247426"/>
                <a:gd name="connsiteY3-112" fmla="*/ 188912 h 188912"/>
                <a:gd name="connsiteX0-113" fmla="*/ 247426 w 247426"/>
                <a:gd name="connsiteY0-114" fmla="*/ 189303 h 189303"/>
                <a:gd name="connsiteX1-115" fmla="*/ 0 w 247426"/>
                <a:gd name="connsiteY1-116" fmla="*/ 189303 h 189303"/>
                <a:gd name="connsiteX2-117" fmla="*/ 125885 w 247426"/>
                <a:gd name="connsiteY2-118" fmla="*/ 1874 h 189303"/>
                <a:gd name="connsiteX3-119" fmla="*/ 247426 w 247426"/>
                <a:gd name="connsiteY3-120" fmla="*/ 189303 h 189303"/>
              </a:gdLst>
              <a:ahLst/>
              <a:cxnLst>
                <a:cxn ang="0">
                  <a:pos x="connsiteX0-1" y="connsiteY0-2"/>
                </a:cxn>
                <a:cxn ang="0">
                  <a:pos x="connsiteX1-3" y="connsiteY1-4"/>
                </a:cxn>
                <a:cxn ang="0">
                  <a:pos x="connsiteX2-5" y="connsiteY2-6"/>
                </a:cxn>
                <a:cxn ang="0">
                  <a:pos x="connsiteX3-7" y="connsiteY3-8"/>
                </a:cxn>
              </a:cxnLst>
              <a:rect l="l" t="t" r="r" b="b"/>
              <a:pathLst>
                <a:path w="247426" h="189303">
                  <a:moveTo>
                    <a:pt x="247426" y="189303"/>
                  </a:moveTo>
                  <a:lnTo>
                    <a:pt x="0" y="189303"/>
                  </a:lnTo>
                  <a:cubicBezTo>
                    <a:pt x="349" y="135728"/>
                    <a:pt x="19322" y="0"/>
                    <a:pt x="125885" y="1874"/>
                  </a:cubicBezTo>
                  <a:cubicBezTo>
                    <a:pt x="232800" y="391"/>
                    <a:pt x="246444" y="153111"/>
                    <a:pt x="247426" y="189303"/>
                  </a:cubicBezTo>
                  <a:close/>
                </a:path>
              </a:pathLst>
            </a:custGeom>
            <a:solidFill>
              <a:srgbClr val="49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sp>
        <p:nvSpPr>
          <p:cNvPr id="115" name="矩形 114"/>
          <p:cNvSpPr/>
          <p:nvPr/>
        </p:nvSpPr>
        <p:spPr>
          <a:xfrm>
            <a:off x="7576251" y="3170428"/>
            <a:ext cx="311687" cy="727269"/>
          </a:xfrm>
          <a:prstGeom prst="rect">
            <a:avLst/>
          </a:prstGeom>
          <a:solidFill>
            <a:srgbClr val="49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116" name="任意多边形 49"/>
          <p:cNvSpPr/>
          <p:nvPr/>
        </p:nvSpPr>
        <p:spPr>
          <a:xfrm>
            <a:off x="7715331" y="2961002"/>
            <a:ext cx="314139" cy="209426"/>
          </a:xfrm>
          <a:custGeom>
            <a:avLst/>
            <a:gdLst>
              <a:gd name="connsiteX0" fmla="*/ 247426 w 247426"/>
              <a:gd name="connsiteY0" fmla="*/ 204395 h 204395"/>
              <a:gd name="connsiteX1" fmla="*/ 0 w 247426"/>
              <a:gd name="connsiteY1" fmla="*/ 204395 h 204395"/>
              <a:gd name="connsiteX2" fmla="*/ 139850 w 247426"/>
              <a:gd name="connsiteY2" fmla="*/ 0 h 204395"/>
              <a:gd name="connsiteX3" fmla="*/ 247426 w 247426"/>
              <a:gd name="connsiteY3" fmla="*/ 204395 h 204395"/>
              <a:gd name="connsiteX0-1" fmla="*/ 247426 w 247426"/>
              <a:gd name="connsiteY0-2" fmla="*/ 187428 h 187428"/>
              <a:gd name="connsiteX1-3" fmla="*/ 0 w 247426"/>
              <a:gd name="connsiteY1-4" fmla="*/ 187428 h 187428"/>
              <a:gd name="connsiteX2-5" fmla="*/ 125885 w 247426"/>
              <a:gd name="connsiteY2-6" fmla="*/ 0 h 187428"/>
              <a:gd name="connsiteX3-7" fmla="*/ 247426 w 247426"/>
              <a:gd name="connsiteY3-8" fmla="*/ 187428 h 187428"/>
              <a:gd name="connsiteX0-9" fmla="*/ 267683 w 288664"/>
              <a:gd name="connsiteY0-10" fmla="*/ 187428 h 187428"/>
              <a:gd name="connsiteX1-11" fmla="*/ 20257 w 288664"/>
              <a:gd name="connsiteY1-12" fmla="*/ 187428 h 187428"/>
              <a:gd name="connsiteX2-13" fmla="*/ 146142 w 288664"/>
              <a:gd name="connsiteY2-14" fmla="*/ 0 h 187428"/>
              <a:gd name="connsiteX3-15" fmla="*/ 267683 w 288664"/>
              <a:gd name="connsiteY3-16" fmla="*/ 187428 h 187428"/>
              <a:gd name="connsiteX0-17" fmla="*/ 267683 w 288664"/>
              <a:gd name="connsiteY0-18" fmla="*/ 187428 h 187428"/>
              <a:gd name="connsiteX1-19" fmla="*/ 20257 w 288664"/>
              <a:gd name="connsiteY1-20" fmla="*/ 187428 h 187428"/>
              <a:gd name="connsiteX2-21" fmla="*/ 146142 w 288664"/>
              <a:gd name="connsiteY2-22" fmla="*/ 0 h 187428"/>
              <a:gd name="connsiteX3-23" fmla="*/ 267683 w 288664"/>
              <a:gd name="connsiteY3-24" fmla="*/ 187428 h 187428"/>
              <a:gd name="connsiteX0-25" fmla="*/ 267683 w 288664"/>
              <a:gd name="connsiteY0-26" fmla="*/ 187428 h 187428"/>
              <a:gd name="connsiteX1-27" fmla="*/ 20257 w 288664"/>
              <a:gd name="connsiteY1-28" fmla="*/ 187428 h 187428"/>
              <a:gd name="connsiteX2-29" fmla="*/ 146142 w 288664"/>
              <a:gd name="connsiteY2-30" fmla="*/ 0 h 187428"/>
              <a:gd name="connsiteX3-31" fmla="*/ 267683 w 288664"/>
              <a:gd name="connsiteY3-32" fmla="*/ 187428 h 187428"/>
              <a:gd name="connsiteX0-33" fmla="*/ 267683 w 288664"/>
              <a:gd name="connsiteY0-34" fmla="*/ 189908 h 189908"/>
              <a:gd name="connsiteX1-35" fmla="*/ 20257 w 288664"/>
              <a:gd name="connsiteY1-36" fmla="*/ 189908 h 189908"/>
              <a:gd name="connsiteX2-37" fmla="*/ 146142 w 288664"/>
              <a:gd name="connsiteY2-38" fmla="*/ 2480 h 189908"/>
              <a:gd name="connsiteX3-39" fmla="*/ 267683 w 288664"/>
              <a:gd name="connsiteY3-40" fmla="*/ 189908 h 189908"/>
              <a:gd name="connsiteX0-41" fmla="*/ 267683 w 288664"/>
              <a:gd name="connsiteY0-42" fmla="*/ 192886 h 192886"/>
              <a:gd name="connsiteX1-43" fmla="*/ 20257 w 288664"/>
              <a:gd name="connsiteY1-44" fmla="*/ 192886 h 192886"/>
              <a:gd name="connsiteX2-45" fmla="*/ 146142 w 288664"/>
              <a:gd name="connsiteY2-46" fmla="*/ 5458 h 192886"/>
              <a:gd name="connsiteX3-47" fmla="*/ 267683 w 288664"/>
              <a:gd name="connsiteY3-48" fmla="*/ 192886 h 192886"/>
              <a:gd name="connsiteX0-49" fmla="*/ 267683 w 288664"/>
              <a:gd name="connsiteY0-50" fmla="*/ 188911 h 188911"/>
              <a:gd name="connsiteX1-51" fmla="*/ 20257 w 288664"/>
              <a:gd name="connsiteY1-52" fmla="*/ 188911 h 188911"/>
              <a:gd name="connsiteX2-53" fmla="*/ 146142 w 288664"/>
              <a:gd name="connsiteY2-54" fmla="*/ 1483 h 188911"/>
              <a:gd name="connsiteX3-55" fmla="*/ 267683 w 288664"/>
              <a:gd name="connsiteY3-56" fmla="*/ 188911 h 188911"/>
              <a:gd name="connsiteX0-57" fmla="*/ 254250 w 275231"/>
              <a:gd name="connsiteY0-58" fmla="*/ 188911 h 188911"/>
              <a:gd name="connsiteX1-59" fmla="*/ 6824 w 275231"/>
              <a:gd name="connsiteY1-60" fmla="*/ 188911 h 188911"/>
              <a:gd name="connsiteX2-61" fmla="*/ 132709 w 275231"/>
              <a:gd name="connsiteY2-62" fmla="*/ 1483 h 188911"/>
              <a:gd name="connsiteX3-63" fmla="*/ 254250 w 275231"/>
              <a:gd name="connsiteY3-64" fmla="*/ 188911 h 188911"/>
              <a:gd name="connsiteX0-65" fmla="*/ 254250 w 254250"/>
              <a:gd name="connsiteY0-66" fmla="*/ 188911 h 188911"/>
              <a:gd name="connsiteX1-67" fmla="*/ 6824 w 254250"/>
              <a:gd name="connsiteY1-68" fmla="*/ 188911 h 188911"/>
              <a:gd name="connsiteX2-69" fmla="*/ 132709 w 254250"/>
              <a:gd name="connsiteY2-70" fmla="*/ 1483 h 188911"/>
              <a:gd name="connsiteX3-71" fmla="*/ 254250 w 254250"/>
              <a:gd name="connsiteY3-72" fmla="*/ 188911 h 188911"/>
              <a:gd name="connsiteX0-73" fmla="*/ 247426 w 247426"/>
              <a:gd name="connsiteY0-74" fmla="*/ 188911 h 188911"/>
              <a:gd name="connsiteX1-75" fmla="*/ 0 w 247426"/>
              <a:gd name="connsiteY1-76" fmla="*/ 188911 h 188911"/>
              <a:gd name="connsiteX2-77" fmla="*/ 125885 w 247426"/>
              <a:gd name="connsiteY2-78" fmla="*/ 1483 h 188911"/>
              <a:gd name="connsiteX3-79" fmla="*/ 247426 w 247426"/>
              <a:gd name="connsiteY3-80" fmla="*/ 188911 h 188911"/>
              <a:gd name="connsiteX0-81" fmla="*/ 247426 w 247426"/>
              <a:gd name="connsiteY0-82" fmla="*/ 188911 h 188911"/>
              <a:gd name="connsiteX1-83" fmla="*/ 0 w 247426"/>
              <a:gd name="connsiteY1-84" fmla="*/ 188911 h 188911"/>
              <a:gd name="connsiteX2-85" fmla="*/ 125885 w 247426"/>
              <a:gd name="connsiteY2-86" fmla="*/ 1483 h 188911"/>
              <a:gd name="connsiteX3-87" fmla="*/ 247426 w 247426"/>
              <a:gd name="connsiteY3-88" fmla="*/ 188911 h 188911"/>
              <a:gd name="connsiteX0-89" fmla="*/ 247426 w 247426"/>
              <a:gd name="connsiteY0-90" fmla="*/ 188911 h 188911"/>
              <a:gd name="connsiteX1-91" fmla="*/ 0 w 247426"/>
              <a:gd name="connsiteY1-92" fmla="*/ 188911 h 188911"/>
              <a:gd name="connsiteX2-93" fmla="*/ 125885 w 247426"/>
              <a:gd name="connsiteY2-94" fmla="*/ 1483 h 188911"/>
              <a:gd name="connsiteX3-95" fmla="*/ 247426 w 247426"/>
              <a:gd name="connsiteY3-96" fmla="*/ 188911 h 188911"/>
              <a:gd name="connsiteX0-97" fmla="*/ 247426 w 247426"/>
              <a:gd name="connsiteY0-98" fmla="*/ 188911 h 188911"/>
              <a:gd name="connsiteX1-99" fmla="*/ 0 w 247426"/>
              <a:gd name="connsiteY1-100" fmla="*/ 188911 h 188911"/>
              <a:gd name="connsiteX2-101" fmla="*/ 125885 w 247426"/>
              <a:gd name="connsiteY2-102" fmla="*/ 1483 h 188911"/>
              <a:gd name="connsiteX3-103" fmla="*/ 247426 w 247426"/>
              <a:gd name="connsiteY3-104" fmla="*/ 188911 h 188911"/>
              <a:gd name="connsiteX0-105" fmla="*/ 247426 w 247426"/>
              <a:gd name="connsiteY0-106" fmla="*/ 188912 h 188912"/>
              <a:gd name="connsiteX1-107" fmla="*/ 0 w 247426"/>
              <a:gd name="connsiteY1-108" fmla="*/ 188912 h 188912"/>
              <a:gd name="connsiteX2-109" fmla="*/ 125885 w 247426"/>
              <a:gd name="connsiteY2-110" fmla="*/ 1483 h 188912"/>
              <a:gd name="connsiteX3-111" fmla="*/ 247426 w 247426"/>
              <a:gd name="connsiteY3-112" fmla="*/ 188912 h 188912"/>
              <a:gd name="connsiteX0-113" fmla="*/ 247426 w 247426"/>
              <a:gd name="connsiteY0-114" fmla="*/ 189303 h 189303"/>
              <a:gd name="connsiteX1-115" fmla="*/ 0 w 247426"/>
              <a:gd name="connsiteY1-116" fmla="*/ 189303 h 189303"/>
              <a:gd name="connsiteX2-117" fmla="*/ 125885 w 247426"/>
              <a:gd name="connsiteY2-118" fmla="*/ 1874 h 189303"/>
              <a:gd name="connsiteX3-119" fmla="*/ 247426 w 247426"/>
              <a:gd name="connsiteY3-120" fmla="*/ 189303 h 189303"/>
            </a:gdLst>
            <a:ahLst/>
            <a:cxnLst>
              <a:cxn ang="0">
                <a:pos x="connsiteX0-1" y="connsiteY0-2"/>
              </a:cxn>
              <a:cxn ang="0">
                <a:pos x="connsiteX1-3" y="connsiteY1-4"/>
              </a:cxn>
              <a:cxn ang="0">
                <a:pos x="connsiteX2-5" y="connsiteY2-6"/>
              </a:cxn>
              <a:cxn ang="0">
                <a:pos x="connsiteX3-7" y="connsiteY3-8"/>
              </a:cxn>
            </a:cxnLst>
            <a:rect l="l" t="t" r="r" b="b"/>
            <a:pathLst>
              <a:path w="247426" h="189303">
                <a:moveTo>
                  <a:pt x="247426" y="189303"/>
                </a:moveTo>
                <a:lnTo>
                  <a:pt x="0" y="189303"/>
                </a:lnTo>
                <a:cubicBezTo>
                  <a:pt x="349" y="135728"/>
                  <a:pt x="19322" y="0"/>
                  <a:pt x="125885" y="1874"/>
                </a:cubicBezTo>
                <a:cubicBezTo>
                  <a:pt x="232800" y="391"/>
                  <a:pt x="246444" y="153111"/>
                  <a:pt x="247426" y="189303"/>
                </a:cubicBezTo>
                <a:close/>
              </a:path>
            </a:pathLst>
          </a:custGeom>
          <a:solidFill>
            <a:srgbClr val="49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117" name="组合 116"/>
          <p:cNvGrpSpPr/>
          <p:nvPr/>
        </p:nvGrpSpPr>
        <p:grpSpPr>
          <a:xfrm>
            <a:off x="10255608" y="2857655"/>
            <a:ext cx="407008" cy="1040042"/>
            <a:chOff x="1462131" y="5213115"/>
            <a:chExt cx="279856" cy="715127"/>
          </a:xfrm>
        </p:grpSpPr>
        <p:sp>
          <p:nvSpPr>
            <p:cNvPr id="118" name="任意多边形 50"/>
            <p:cNvSpPr/>
            <p:nvPr/>
          </p:nvSpPr>
          <p:spPr>
            <a:xfrm flipH="1">
              <a:off x="1462131" y="5349199"/>
              <a:ext cx="259600" cy="579043"/>
            </a:xfrm>
            <a:custGeom>
              <a:avLst/>
              <a:gdLst>
                <a:gd name="connsiteX0" fmla="*/ 164306 w 214312"/>
                <a:gd name="connsiteY0" fmla="*/ 645319 h 645319"/>
                <a:gd name="connsiteX1" fmla="*/ 0 w 214312"/>
                <a:gd name="connsiteY1" fmla="*/ 645319 h 645319"/>
                <a:gd name="connsiteX2" fmla="*/ 0 w 214312"/>
                <a:gd name="connsiteY2" fmla="*/ 145257 h 645319"/>
                <a:gd name="connsiteX3" fmla="*/ 85725 w 214312"/>
                <a:gd name="connsiteY3" fmla="*/ 0 h 645319"/>
                <a:gd name="connsiteX4" fmla="*/ 214312 w 214312"/>
                <a:gd name="connsiteY4" fmla="*/ 73819 h 645319"/>
                <a:gd name="connsiteX5" fmla="*/ 145256 w 214312"/>
                <a:gd name="connsiteY5" fmla="*/ 200025 h 645319"/>
                <a:gd name="connsiteX6" fmla="*/ 164306 w 214312"/>
                <a:gd name="connsiteY6" fmla="*/ 645319 h 645319"/>
                <a:gd name="connsiteX0-1" fmla="*/ 164306 w 214312"/>
                <a:gd name="connsiteY0-2" fmla="*/ 645319 h 645319"/>
                <a:gd name="connsiteX1-3" fmla="*/ 0 w 214312"/>
                <a:gd name="connsiteY1-4" fmla="*/ 645319 h 645319"/>
                <a:gd name="connsiteX2-5" fmla="*/ 0 w 214312"/>
                <a:gd name="connsiteY2-6" fmla="*/ 145257 h 645319"/>
                <a:gd name="connsiteX3-7" fmla="*/ 85725 w 214312"/>
                <a:gd name="connsiteY3-8" fmla="*/ 0 h 645319"/>
                <a:gd name="connsiteX4-9" fmla="*/ 214312 w 214312"/>
                <a:gd name="connsiteY4-10" fmla="*/ 73819 h 645319"/>
                <a:gd name="connsiteX5-11" fmla="*/ 154761 w 214312"/>
                <a:gd name="connsiteY5-12" fmla="*/ 159544 h 645319"/>
                <a:gd name="connsiteX6-13" fmla="*/ 164306 w 214312"/>
                <a:gd name="connsiteY6-14" fmla="*/ 645319 h 645319"/>
                <a:gd name="connsiteX0-15" fmla="*/ 214314 w 214314"/>
                <a:gd name="connsiteY0-16" fmla="*/ 642942 h 645319"/>
                <a:gd name="connsiteX1-17" fmla="*/ 0 w 214314"/>
                <a:gd name="connsiteY1-18" fmla="*/ 645319 h 645319"/>
                <a:gd name="connsiteX2-19" fmla="*/ 0 w 214314"/>
                <a:gd name="connsiteY2-20" fmla="*/ 145257 h 645319"/>
                <a:gd name="connsiteX3-21" fmla="*/ 85725 w 214314"/>
                <a:gd name="connsiteY3-22" fmla="*/ 0 h 645319"/>
                <a:gd name="connsiteX4-23" fmla="*/ 214312 w 214314"/>
                <a:gd name="connsiteY4-24" fmla="*/ 73819 h 645319"/>
                <a:gd name="connsiteX5-25" fmla="*/ 154761 w 214314"/>
                <a:gd name="connsiteY5-26" fmla="*/ 159544 h 645319"/>
                <a:gd name="connsiteX6-27" fmla="*/ 214314 w 214314"/>
                <a:gd name="connsiteY6-28" fmla="*/ 642942 h 645319"/>
                <a:gd name="connsiteX0-29" fmla="*/ 214314 w 285752"/>
                <a:gd name="connsiteY0-30" fmla="*/ 642942 h 645319"/>
                <a:gd name="connsiteX1-31" fmla="*/ 0 w 285752"/>
                <a:gd name="connsiteY1-32" fmla="*/ 645319 h 645319"/>
                <a:gd name="connsiteX2-33" fmla="*/ 0 w 285752"/>
                <a:gd name="connsiteY2-34" fmla="*/ 145257 h 645319"/>
                <a:gd name="connsiteX3-35" fmla="*/ 85725 w 285752"/>
                <a:gd name="connsiteY3-36" fmla="*/ 0 h 645319"/>
                <a:gd name="connsiteX4-37" fmla="*/ 285752 w 285752"/>
                <a:gd name="connsiteY4-38" fmla="*/ 71438 h 645319"/>
                <a:gd name="connsiteX5-39" fmla="*/ 154761 w 285752"/>
                <a:gd name="connsiteY5-40" fmla="*/ 159544 h 645319"/>
                <a:gd name="connsiteX6-41" fmla="*/ 214314 w 285752"/>
                <a:gd name="connsiteY6-42" fmla="*/ 642942 h 645319"/>
                <a:gd name="connsiteX0-43" fmla="*/ 214314 w 285752"/>
                <a:gd name="connsiteY0-44" fmla="*/ 642942 h 645319"/>
                <a:gd name="connsiteX1-45" fmla="*/ 0 w 285752"/>
                <a:gd name="connsiteY1-46" fmla="*/ 645319 h 645319"/>
                <a:gd name="connsiteX2-47" fmla="*/ 0 w 285752"/>
                <a:gd name="connsiteY2-48" fmla="*/ 145257 h 645319"/>
                <a:gd name="connsiteX3-49" fmla="*/ 85725 w 285752"/>
                <a:gd name="connsiteY3-50" fmla="*/ 0 h 645319"/>
                <a:gd name="connsiteX4-51" fmla="*/ 285752 w 285752"/>
                <a:gd name="connsiteY4-52" fmla="*/ 71438 h 645319"/>
                <a:gd name="connsiteX5-53" fmla="*/ 214314 w 285752"/>
                <a:gd name="connsiteY5-54" fmla="*/ 142876 h 645319"/>
                <a:gd name="connsiteX6-55" fmla="*/ 214314 w 285752"/>
                <a:gd name="connsiteY6-56" fmla="*/ 642942 h 645319"/>
                <a:gd name="connsiteX0-57" fmla="*/ 214314 w 357190"/>
                <a:gd name="connsiteY0-58" fmla="*/ 642942 h 645319"/>
                <a:gd name="connsiteX1-59" fmla="*/ 0 w 357190"/>
                <a:gd name="connsiteY1-60" fmla="*/ 645319 h 645319"/>
                <a:gd name="connsiteX2-61" fmla="*/ 0 w 357190"/>
                <a:gd name="connsiteY2-62" fmla="*/ 145257 h 645319"/>
                <a:gd name="connsiteX3-63" fmla="*/ 85725 w 357190"/>
                <a:gd name="connsiteY3-64" fmla="*/ 0 h 645319"/>
                <a:gd name="connsiteX4-65" fmla="*/ 357190 w 357190"/>
                <a:gd name="connsiteY4-66" fmla="*/ 0 h 645319"/>
                <a:gd name="connsiteX5-67" fmla="*/ 214314 w 357190"/>
                <a:gd name="connsiteY5-68" fmla="*/ 142876 h 645319"/>
                <a:gd name="connsiteX6-69" fmla="*/ 214314 w 357190"/>
                <a:gd name="connsiteY6-70" fmla="*/ 642942 h 645319"/>
                <a:gd name="connsiteX0-71" fmla="*/ 214314 w 357190"/>
                <a:gd name="connsiteY0-72" fmla="*/ 785818 h 788195"/>
                <a:gd name="connsiteX1-73" fmla="*/ 0 w 357190"/>
                <a:gd name="connsiteY1-74" fmla="*/ 788195 h 788195"/>
                <a:gd name="connsiteX2-75" fmla="*/ 0 w 357190"/>
                <a:gd name="connsiteY2-76" fmla="*/ 288133 h 788195"/>
                <a:gd name="connsiteX3-77" fmla="*/ 142876 w 357190"/>
                <a:gd name="connsiteY3-78" fmla="*/ 0 h 788195"/>
                <a:gd name="connsiteX4-79" fmla="*/ 357190 w 357190"/>
                <a:gd name="connsiteY4-80" fmla="*/ 142876 h 788195"/>
                <a:gd name="connsiteX5-81" fmla="*/ 214314 w 357190"/>
                <a:gd name="connsiteY5-82" fmla="*/ 285752 h 788195"/>
                <a:gd name="connsiteX6-83" fmla="*/ 214314 w 357190"/>
                <a:gd name="connsiteY6-84" fmla="*/ 785818 h 788195"/>
                <a:gd name="connsiteX0-85" fmla="*/ 214314 w 357190"/>
                <a:gd name="connsiteY0-86" fmla="*/ 785818 h 788195"/>
                <a:gd name="connsiteX1-87" fmla="*/ 0 w 357190"/>
                <a:gd name="connsiteY1-88" fmla="*/ 788195 h 788195"/>
                <a:gd name="connsiteX2-89" fmla="*/ 0 w 357190"/>
                <a:gd name="connsiteY2-90" fmla="*/ 288133 h 788195"/>
                <a:gd name="connsiteX3-91" fmla="*/ 142876 w 357190"/>
                <a:gd name="connsiteY3-92" fmla="*/ 0 h 788195"/>
                <a:gd name="connsiteX4-93" fmla="*/ 357190 w 357190"/>
                <a:gd name="connsiteY4-94" fmla="*/ 142876 h 788195"/>
                <a:gd name="connsiteX5-95" fmla="*/ 214314 w 357190"/>
                <a:gd name="connsiteY5-96" fmla="*/ 357190 h 788195"/>
                <a:gd name="connsiteX6-97" fmla="*/ 214314 w 357190"/>
                <a:gd name="connsiteY6-98" fmla="*/ 785818 h 788195"/>
                <a:gd name="connsiteX0-99" fmla="*/ 214314 w 357190"/>
                <a:gd name="connsiteY0-100" fmla="*/ 785818 h 788195"/>
                <a:gd name="connsiteX1-101" fmla="*/ 0 w 357190"/>
                <a:gd name="connsiteY1-102" fmla="*/ 788195 h 788195"/>
                <a:gd name="connsiteX2-103" fmla="*/ 0 w 357190"/>
                <a:gd name="connsiteY2-104" fmla="*/ 288133 h 788195"/>
                <a:gd name="connsiteX3-105" fmla="*/ 142876 w 357190"/>
                <a:gd name="connsiteY3-106" fmla="*/ 0 h 788195"/>
                <a:gd name="connsiteX4-107" fmla="*/ 357190 w 357190"/>
                <a:gd name="connsiteY4-108" fmla="*/ 142876 h 788195"/>
                <a:gd name="connsiteX5-109" fmla="*/ 214314 w 357190"/>
                <a:gd name="connsiteY5-110" fmla="*/ 357190 h 788195"/>
                <a:gd name="connsiteX6-111" fmla="*/ 214314 w 357190"/>
                <a:gd name="connsiteY6-112" fmla="*/ 785818 h 788195"/>
                <a:gd name="connsiteX0-113" fmla="*/ 214314 w 285752"/>
                <a:gd name="connsiteY0-114" fmla="*/ 785818 h 788195"/>
                <a:gd name="connsiteX1-115" fmla="*/ 0 w 285752"/>
                <a:gd name="connsiteY1-116" fmla="*/ 788195 h 788195"/>
                <a:gd name="connsiteX2-117" fmla="*/ 0 w 285752"/>
                <a:gd name="connsiteY2-118" fmla="*/ 288133 h 788195"/>
                <a:gd name="connsiteX3-119" fmla="*/ 142876 w 285752"/>
                <a:gd name="connsiteY3-120" fmla="*/ 0 h 788195"/>
                <a:gd name="connsiteX4-121" fmla="*/ 285752 w 285752"/>
                <a:gd name="connsiteY4-122" fmla="*/ 142876 h 788195"/>
                <a:gd name="connsiteX5-123" fmla="*/ 214314 w 285752"/>
                <a:gd name="connsiteY5-124" fmla="*/ 357190 h 788195"/>
                <a:gd name="connsiteX6-125" fmla="*/ 214314 w 285752"/>
                <a:gd name="connsiteY6-126" fmla="*/ 785818 h 788195"/>
                <a:gd name="connsiteX0-127" fmla="*/ 214314 w 357190"/>
                <a:gd name="connsiteY0-128" fmla="*/ 785818 h 788195"/>
                <a:gd name="connsiteX1-129" fmla="*/ 0 w 357190"/>
                <a:gd name="connsiteY1-130" fmla="*/ 788195 h 788195"/>
                <a:gd name="connsiteX2-131" fmla="*/ 0 w 357190"/>
                <a:gd name="connsiteY2-132" fmla="*/ 288133 h 788195"/>
                <a:gd name="connsiteX3-133" fmla="*/ 142876 w 357190"/>
                <a:gd name="connsiteY3-134" fmla="*/ 0 h 788195"/>
                <a:gd name="connsiteX4-135" fmla="*/ 357190 w 357190"/>
                <a:gd name="connsiteY4-136" fmla="*/ 142876 h 788195"/>
                <a:gd name="connsiteX5-137" fmla="*/ 214314 w 357190"/>
                <a:gd name="connsiteY5-138" fmla="*/ 357190 h 788195"/>
                <a:gd name="connsiteX6-139" fmla="*/ 214314 w 357190"/>
                <a:gd name="connsiteY6-140" fmla="*/ 785818 h 788195"/>
                <a:gd name="connsiteX0-141" fmla="*/ 214314 w 350046"/>
                <a:gd name="connsiteY0-142" fmla="*/ 785818 h 788195"/>
                <a:gd name="connsiteX1-143" fmla="*/ 0 w 350046"/>
                <a:gd name="connsiteY1-144" fmla="*/ 788195 h 788195"/>
                <a:gd name="connsiteX2-145" fmla="*/ 0 w 350046"/>
                <a:gd name="connsiteY2-146" fmla="*/ 288133 h 788195"/>
                <a:gd name="connsiteX3-147" fmla="*/ 142876 w 350046"/>
                <a:gd name="connsiteY3-148" fmla="*/ 0 h 788195"/>
                <a:gd name="connsiteX4-149" fmla="*/ 350046 w 350046"/>
                <a:gd name="connsiteY4-150" fmla="*/ 111920 h 788195"/>
                <a:gd name="connsiteX5-151" fmla="*/ 214314 w 350046"/>
                <a:gd name="connsiteY5-152" fmla="*/ 357190 h 788195"/>
                <a:gd name="connsiteX6-153" fmla="*/ 214314 w 350046"/>
                <a:gd name="connsiteY6-154" fmla="*/ 785818 h 788195"/>
                <a:gd name="connsiteX0-155" fmla="*/ 214314 w 357190"/>
                <a:gd name="connsiteY0-156" fmla="*/ 785818 h 788195"/>
                <a:gd name="connsiteX1-157" fmla="*/ 0 w 357190"/>
                <a:gd name="connsiteY1-158" fmla="*/ 788195 h 788195"/>
                <a:gd name="connsiteX2-159" fmla="*/ 0 w 357190"/>
                <a:gd name="connsiteY2-160" fmla="*/ 288133 h 788195"/>
                <a:gd name="connsiteX3-161" fmla="*/ 142876 w 357190"/>
                <a:gd name="connsiteY3-162" fmla="*/ 0 h 788195"/>
                <a:gd name="connsiteX4-163" fmla="*/ 357190 w 357190"/>
                <a:gd name="connsiteY4-164" fmla="*/ 71438 h 788195"/>
                <a:gd name="connsiteX5-165" fmla="*/ 214314 w 357190"/>
                <a:gd name="connsiteY5-166" fmla="*/ 357190 h 788195"/>
                <a:gd name="connsiteX6-167" fmla="*/ 214314 w 357190"/>
                <a:gd name="connsiteY6-168" fmla="*/ 785818 h 788195"/>
                <a:gd name="connsiteX0-169" fmla="*/ 214314 w 340521"/>
                <a:gd name="connsiteY0-170" fmla="*/ 785818 h 788195"/>
                <a:gd name="connsiteX1-171" fmla="*/ 0 w 340521"/>
                <a:gd name="connsiteY1-172" fmla="*/ 788195 h 788195"/>
                <a:gd name="connsiteX2-173" fmla="*/ 0 w 340521"/>
                <a:gd name="connsiteY2-174" fmla="*/ 288133 h 788195"/>
                <a:gd name="connsiteX3-175" fmla="*/ 142876 w 340521"/>
                <a:gd name="connsiteY3-176" fmla="*/ 0 h 788195"/>
                <a:gd name="connsiteX4-177" fmla="*/ 340521 w 340521"/>
                <a:gd name="connsiteY4-178" fmla="*/ 90488 h 788195"/>
                <a:gd name="connsiteX5-179" fmla="*/ 214314 w 340521"/>
                <a:gd name="connsiteY5-180" fmla="*/ 357190 h 788195"/>
                <a:gd name="connsiteX6-181" fmla="*/ 214314 w 340521"/>
                <a:gd name="connsiteY6-182" fmla="*/ 785818 h 788195"/>
                <a:gd name="connsiteX0-183" fmla="*/ 214314 w 340521"/>
                <a:gd name="connsiteY0-184" fmla="*/ 785818 h 788195"/>
                <a:gd name="connsiteX1-185" fmla="*/ 0 w 340521"/>
                <a:gd name="connsiteY1-186" fmla="*/ 788195 h 788195"/>
                <a:gd name="connsiteX2-187" fmla="*/ 0 w 340521"/>
                <a:gd name="connsiteY2-188" fmla="*/ 288133 h 788195"/>
                <a:gd name="connsiteX3-189" fmla="*/ 142876 w 340521"/>
                <a:gd name="connsiteY3-190" fmla="*/ 0 h 788195"/>
                <a:gd name="connsiteX4-191" fmla="*/ 340521 w 340521"/>
                <a:gd name="connsiteY4-192" fmla="*/ 90488 h 788195"/>
                <a:gd name="connsiteX5-193" fmla="*/ 214314 w 340521"/>
                <a:gd name="connsiteY5-194" fmla="*/ 338140 h 788195"/>
                <a:gd name="connsiteX6-195" fmla="*/ 214314 w 340521"/>
                <a:gd name="connsiteY6-196" fmla="*/ 785818 h 788195"/>
                <a:gd name="connsiteX0-197" fmla="*/ 214314 w 340521"/>
                <a:gd name="connsiteY0-198" fmla="*/ 785818 h 788195"/>
                <a:gd name="connsiteX1-199" fmla="*/ 0 w 340521"/>
                <a:gd name="connsiteY1-200" fmla="*/ 788195 h 788195"/>
                <a:gd name="connsiteX2-201" fmla="*/ 0 w 340521"/>
                <a:gd name="connsiteY2-202" fmla="*/ 288133 h 788195"/>
                <a:gd name="connsiteX3-203" fmla="*/ 142876 w 340521"/>
                <a:gd name="connsiteY3-204" fmla="*/ 0 h 788195"/>
                <a:gd name="connsiteX4-205" fmla="*/ 340521 w 340521"/>
                <a:gd name="connsiteY4-206" fmla="*/ 90488 h 788195"/>
                <a:gd name="connsiteX5-207" fmla="*/ 214314 w 340521"/>
                <a:gd name="connsiteY5-208" fmla="*/ 338140 h 788195"/>
                <a:gd name="connsiteX6-209" fmla="*/ 214314 w 340521"/>
                <a:gd name="connsiteY6-210" fmla="*/ 785818 h 788195"/>
                <a:gd name="connsiteX0-211" fmla="*/ 214314 w 340521"/>
                <a:gd name="connsiteY0-212" fmla="*/ 785818 h 788195"/>
                <a:gd name="connsiteX1-213" fmla="*/ 0 w 340521"/>
                <a:gd name="connsiteY1-214" fmla="*/ 788195 h 788195"/>
                <a:gd name="connsiteX2-215" fmla="*/ 0 w 340521"/>
                <a:gd name="connsiteY2-216" fmla="*/ 288133 h 788195"/>
                <a:gd name="connsiteX3-217" fmla="*/ 142876 w 340521"/>
                <a:gd name="connsiteY3-218" fmla="*/ 0 h 788195"/>
                <a:gd name="connsiteX4-219" fmla="*/ 340521 w 340521"/>
                <a:gd name="connsiteY4-220" fmla="*/ 90488 h 788195"/>
                <a:gd name="connsiteX5-221" fmla="*/ 214314 w 340521"/>
                <a:gd name="connsiteY5-222" fmla="*/ 338140 h 788195"/>
                <a:gd name="connsiteX6-223" fmla="*/ 214314 w 340521"/>
                <a:gd name="connsiteY6-224" fmla="*/ 785818 h 788195"/>
                <a:gd name="connsiteX0-225" fmla="*/ 214314 w 340521"/>
                <a:gd name="connsiteY0-226" fmla="*/ 785818 h 788195"/>
                <a:gd name="connsiteX1-227" fmla="*/ 0 w 340521"/>
                <a:gd name="connsiteY1-228" fmla="*/ 788195 h 788195"/>
                <a:gd name="connsiteX2-229" fmla="*/ 0 w 340521"/>
                <a:gd name="connsiteY2-230" fmla="*/ 288133 h 788195"/>
                <a:gd name="connsiteX3-231" fmla="*/ 142876 w 340521"/>
                <a:gd name="connsiteY3-232" fmla="*/ 0 h 788195"/>
                <a:gd name="connsiteX4-233" fmla="*/ 340521 w 340521"/>
                <a:gd name="connsiteY4-234" fmla="*/ 90488 h 788195"/>
                <a:gd name="connsiteX5-235" fmla="*/ 214314 w 340521"/>
                <a:gd name="connsiteY5-236" fmla="*/ 338140 h 788195"/>
                <a:gd name="connsiteX6-237" fmla="*/ 214314 w 340521"/>
                <a:gd name="connsiteY6-238" fmla="*/ 785818 h 788195"/>
                <a:gd name="connsiteX0-239" fmla="*/ 214314 w 340521"/>
                <a:gd name="connsiteY0-240" fmla="*/ 785818 h 788195"/>
                <a:gd name="connsiteX1-241" fmla="*/ 0 w 340521"/>
                <a:gd name="connsiteY1-242" fmla="*/ 788195 h 788195"/>
                <a:gd name="connsiteX2-243" fmla="*/ 0 w 340521"/>
                <a:gd name="connsiteY2-244" fmla="*/ 288133 h 788195"/>
                <a:gd name="connsiteX3-245" fmla="*/ 142876 w 340521"/>
                <a:gd name="connsiteY3-246" fmla="*/ 0 h 788195"/>
                <a:gd name="connsiteX4-247" fmla="*/ 340521 w 340521"/>
                <a:gd name="connsiteY4-248" fmla="*/ 90488 h 788195"/>
                <a:gd name="connsiteX5-249" fmla="*/ 214314 w 340521"/>
                <a:gd name="connsiteY5-250" fmla="*/ 338140 h 788195"/>
                <a:gd name="connsiteX6-251" fmla="*/ 214314 w 340521"/>
                <a:gd name="connsiteY6-252" fmla="*/ 785818 h 788195"/>
                <a:gd name="connsiteX0-253" fmla="*/ 214314 w 340521"/>
                <a:gd name="connsiteY0-254" fmla="*/ 785818 h 788195"/>
                <a:gd name="connsiteX1-255" fmla="*/ 0 w 340521"/>
                <a:gd name="connsiteY1-256" fmla="*/ 788195 h 788195"/>
                <a:gd name="connsiteX2-257" fmla="*/ 0 w 340521"/>
                <a:gd name="connsiteY2-258" fmla="*/ 288133 h 788195"/>
                <a:gd name="connsiteX3-259" fmla="*/ 142876 w 340521"/>
                <a:gd name="connsiteY3-260" fmla="*/ 0 h 788195"/>
                <a:gd name="connsiteX4-261" fmla="*/ 340521 w 340521"/>
                <a:gd name="connsiteY4-262" fmla="*/ 90488 h 788195"/>
                <a:gd name="connsiteX5-263" fmla="*/ 214314 w 340521"/>
                <a:gd name="connsiteY5-264" fmla="*/ 338140 h 788195"/>
                <a:gd name="connsiteX6-265" fmla="*/ 214314 w 340521"/>
                <a:gd name="connsiteY6-266" fmla="*/ 785818 h 788195"/>
                <a:gd name="connsiteX0-267" fmla="*/ 214314 w 340521"/>
                <a:gd name="connsiteY0-268" fmla="*/ 785818 h 788195"/>
                <a:gd name="connsiteX1-269" fmla="*/ 0 w 340521"/>
                <a:gd name="connsiteY1-270" fmla="*/ 788195 h 788195"/>
                <a:gd name="connsiteX2-271" fmla="*/ 0 w 340521"/>
                <a:gd name="connsiteY2-272" fmla="*/ 288133 h 788195"/>
                <a:gd name="connsiteX3-273" fmla="*/ 142876 w 340521"/>
                <a:gd name="connsiteY3-274" fmla="*/ 0 h 788195"/>
                <a:gd name="connsiteX4-275" fmla="*/ 340521 w 340521"/>
                <a:gd name="connsiteY4-276" fmla="*/ 90488 h 788195"/>
                <a:gd name="connsiteX5-277" fmla="*/ 214314 w 340521"/>
                <a:gd name="connsiteY5-278" fmla="*/ 338140 h 788195"/>
                <a:gd name="connsiteX6-279" fmla="*/ 214314 w 340521"/>
                <a:gd name="connsiteY6-280" fmla="*/ 785818 h 788195"/>
                <a:gd name="connsiteX0-281" fmla="*/ 214314 w 340521"/>
                <a:gd name="connsiteY0-282" fmla="*/ 785818 h 788195"/>
                <a:gd name="connsiteX1-283" fmla="*/ 0 w 340521"/>
                <a:gd name="connsiteY1-284" fmla="*/ 788195 h 788195"/>
                <a:gd name="connsiteX2-285" fmla="*/ 0 w 340521"/>
                <a:gd name="connsiteY2-286" fmla="*/ 288133 h 788195"/>
                <a:gd name="connsiteX3-287" fmla="*/ 142876 w 340521"/>
                <a:gd name="connsiteY3-288" fmla="*/ 0 h 788195"/>
                <a:gd name="connsiteX4-289" fmla="*/ 340521 w 340521"/>
                <a:gd name="connsiteY4-290" fmla="*/ 90488 h 788195"/>
                <a:gd name="connsiteX5-291" fmla="*/ 214314 w 340521"/>
                <a:gd name="connsiteY5-292" fmla="*/ 338140 h 788195"/>
                <a:gd name="connsiteX6-293" fmla="*/ 214314 w 340521"/>
                <a:gd name="connsiteY6-294" fmla="*/ 785818 h 788195"/>
                <a:gd name="connsiteX0-295" fmla="*/ 214314 w 340521"/>
                <a:gd name="connsiteY0-296" fmla="*/ 785818 h 788195"/>
                <a:gd name="connsiteX1-297" fmla="*/ 0 w 340521"/>
                <a:gd name="connsiteY1-298" fmla="*/ 788195 h 788195"/>
                <a:gd name="connsiteX2-299" fmla="*/ 0 w 340521"/>
                <a:gd name="connsiteY2-300" fmla="*/ 288133 h 788195"/>
                <a:gd name="connsiteX3-301" fmla="*/ 142876 w 340521"/>
                <a:gd name="connsiteY3-302" fmla="*/ 0 h 788195"/>
                <a:gd name="connsiteX4-303" fmla="*/ 340521 w 340521"/>
                <a:gd name="connsiteY4-304" fmla="*/ 90488 h 788195"/>
                <a:gd name="connsiteX5-305" fmla="*/ 214314 w 340521"/>
                <a:gd name="connsiteY5-306" fmla="*/ 338140 h 788195"/>
                <a:gd name="connsiteX6-307" fmla="*/ 214314 w 340521"/>
                <a:gd name="connsiteY6-308" fmla="*/ 785818 h 788195"/>
                <a:gd name="connsiteX0-309" fmla="*/ 214314 w 340521"/>
                <a:gd name="connsiteY0-310" fmla="*/ 785818 h 788195"/>
                <a:gd name="connsiteX1-311" fmla="*/ 0 w 340521"/>
                <a:gd name="connsiteY1-312" fmla="*/ 788195 h 788195"/>
                <a:gd name="connsiteX2-313" fmla="*/ 0 w 340521"/>
                <a:gd name="connsiteY2-314" fmla="*/ 288133 h 788195"/>
                <a:gd name="connsiteX3-315" fmla="*/ 142876 w 340521"/>
                <a:gd name="connsiteY3-316" fmla="*/ 0 h 788195"/>
                <a:gd name="connsiteX4-317" fmla="*/ 340521 w 340521"/>
                <a:gd name="connsiteY4-318" fmla="*/ 90488 h 788195"/>
                <a:gd name="connsiteX5-319" fmla="*/ 214314 w 340521"/>
                <a:gd name="connsiteY5-320" fmla="*/ 338140 h 788195"/>
                <a:gd name="connsiteX6-321" fmla="*/ 214314 w 340521"/>
                <a:gd name="connsiteY6-322" fmla="*/ 785818 h 788195"/>
                <a:gd name="connsiteX0-323" fmla="*/ 214314 w 340521"/>
                <a:gd name="connsiteY0-324" fmla="*/ 785818 h 788195"/>
                <a:gd name="connsiteX1-325" fmla="*/ 0 w 340521"/>
                <a:gd name="connsiteY1-326" fmla="*/ 788195 h 788195"/>
                <a:gd name="connsiteX2-327" fmla="*/ 0 w 340521"/>
                <a:gd name="connsiteY2-328" fmla="*/ 288133 h 788195"/>
                <a:gd name="connsiteX3-329" fmla="*/ 142876 w 340521"/>
                <a:gd name="connsiteY3-330" fmla="*/ 0 h 788195"/>
                <a:gd name="connsiteX4-331" fmla="*/ 340521 w 340521"/>
                <a:gd name="connsiteY4-332" fmla="*/ 90488 h 788195"/>
                <a:gd name="connsiteX5-333" fmla="*/ 214314 w 340521"/>
                <a:gd name="connsiteY5-334" fmla="*/ 338140 h 788195"/>
                <a:gd name="connsiteX6-335" fmla="*/ 214314 w 340521"/>
                <a:gd name="connsiteY6-336" fmla="*/ 785818 h 788195"/>
                <a:gd name="connsiteX0-337" fmla="*/ 214314 w 340521"/>
                <a:gd name="connsiteY0-338" fmla="*/ 785818 h 788195"/>
                <a:gd name="connsiteX1-339" fmla="*/ 0 w 340521"/>
                <a:gd name="connsiteY1-340" fmla="*/ 788195 h 788195"/>
                <a:gd name="connsiteX2-341" fmla="*/ 0 w 340521"/>
                <a:gd name="connsiteY2-342" fmla="*/ 288133 h 788195"/>
                <a:gd name="connsiteX3-343" fmla="*/ 142876 w 340521"/>
                <a:gd name="connsiteY3-344" fmla="*/ 0 h 788195"/>
                <a:gd name="connsiteX4-345" fmla="*/ 340521 w 340521"/>
                <a:gd name="connsiteY4-346" fmla="*/ 90488 h 788195"/>
                <a:gd name="connsiteX5-347" fmla="*/ 214314 w 340521"/>
                <a:gd name="connsiteY5-348" fmla="*/ 338140 h 788195"/>
                <a:gd name="connsiteX6-349" fmla="*/ 214314 w 340521"/>
                <a:gd name="connsiteY6-350" fmla="*/ 785818 h 788195"/>
                <a:gd name="connsiteX0-351" fmla="*/ 214314 w 340521"/>
                <a:gd name="connsiteY0-352" fmla="*/ 785818 h 788195"/>
                <a:gd name="connsiteX1-353" fmla="*/ 0 w 340521"/>
                <a:gd name="connsiteY1-354" fmla="*/ 788195 h 788195"/>
                <a:gd name="connsiteX2-355" fmla="*/ 0 w 340521"/>
                <a:gd name="connsiteY2-356" fmla="*/ 288133 h 788195"/>
                <a:gd name="connsiteX3-357" fmla="*/ 142876 w 340521"/>
                <a:gd name="connsiteY3-358" fmla="*/ 0 h 788195"/>
                <a:gd name="connsiteX4-359" fmla="*/ 340521 w 340521"/>
                <a:gd name="connsiteY4-360" fmla="*/ 90488 h 788195"/>
                <a:gd name="connsiteX5-361" fmla="*/ 214314 w 340521"/>
                <a:gd name="connsiteY5-362" fmla="*/ 338140 h 788195"/>
                <a:gd name="connsiteX6-363" fmla="*/ 214314 w 340521"/>
                <a:gd name="connsiteY6-364" fmla="*/ 785818 h 788195"/>
                <a:gd name="connsiteX0-365" fmla="*/ 214314 w 340521"/>
                <a:gd name="connsiteY0-366" fmla="*/ 785818 h 788195"/>
                <a:gd name="connsiteX1-367" fmla="*/ 0 w 340521"/>
                <a:gd name="connsiteY1-368" fmla="*/ 788195 h 788195"/>
                <a:gd name="connsiteX2-369" fmla="*/ 0 w 340521"/>
                <a:gd name="connsiteY2-370" fmla="*/ 288133 h 788195"/>
                <a:gd name="connsiteX3-371" fmla="*/ 142876 w 340521"/>
                <a:gd name="connsiteY3-372" fmla="*/ 0 h 788195"/>
                <a:gd name="connsiteX4-373" fmla="*/ 340521 w 340521"/>
                <a:gd name="connsiteY4-374" fmla="*/ 90488 h 788195"/>
                <a:gd name="connsiteX5-375" fmla="*/ 214314 w 340521"/>
                <a:gd name="connsiteY5-376" fmla="*/ 338140 h 788195"/>
                <a:gd name="connsiteX6-377" fmla="*/ 214314 w 340521"/>
                <a:gd name="connsiteY6-378" fmla="*/ 785818 h 788195"/>
                <a:gd name="connsiteX0-379" fmla="*/ 214314 w 340521"/>
                <a:gd name="connsiteY0-380" fmla="*/ 785818 h 788195"/>
                <a:gd name="connsiteX1-381" fmla="*/ 0 w 340521"/>
                <a:gd name="connsiteY1-382" fmla="*/ 788195 h 788195"/>
                <a:gd name="connsiteX2-383" fmla="*/ 0 w 340521"/>
                <a:gd name="connsiteY2-384" fmla="*/ 288133 h 788195"/>
                <a:gd name="connsiteX3-385" fmla="*/ 142876 w 340521"/>
                <a:gd name="connsiteY3-386" fmla="*/ 0 h 788195"/>
                <a:gd name="connsiteX4-387" fmla="*/ 340521 w 340521"/>
                <a:gd name="connsiteY4-388" fmla="*/ 90488 h 788195"/>
                <a:gd name="connsiteX5-389" fmla="*/ 214314 w 340521"/>
                <a:gd name="connsiteY5-390" fmla="*/ 338140 h 788195"/>
                <a:gd name="connsiteX6-391" fmla="*/ 214314 w 340521"/>
                <a:gd name="connsiteY6-392" fmla="*/ 785818 h 788195"/>
                <a:gd name="connsiteX0-393" fmla="*/ 214314 w 340521"/>
                <a:gd name="connsiteY0-394" fmla="*/ 785818 h 788195"/>
                <a:gd name="connsiteX1-395" fmla="*/ 0 w 340521"/>
                <a:gd name="connsiteY1-396" fmla="*/ 788195 h 788195"/>
                <a:gd name="connsiteX2-397" fmla="*/ 0 w 340521"/>
                <a:gd name="connsiteY2-398" fmla="*/ 288133 h 788195"/>
                <a:gd name="connsiteX3-399" fmla="*/ 142876 w 340521"/>
                <a:gd name="connsiteY3-400" fmla="*/ 0 h 788195"/>
                <a:gd name="connsiteX4-401" fmla="*/ 340521 w 340521"/>
                <a:gd name="connsiteY4-402" fmla="*/ 90488 h 788195"/>
                <a:gd name="connsiteX5-403" fmla="*/ 214314 w 340521"/>
                <a:gd name="connsiteY5-404" fmla="*/ 338140 h 788195"/>
                <a:gd name="connsiteX6-405" fmla="*/ 214314 w 340521"/>
                <a:gd name="connsiteY6-406" fmla="*/ 785818 h 788195"/>
                <a:gd name="connsiteX0-407" fmla="*/ 214314 w 285752"/>
                <a:gd name="connsiteY0-408" fmla="*/ 785818 h 788195"/>
                <a:gd name="connsiteX1-409" fmla="*/ 0 w 285752"/>
                <a:gd name="connsiteY1-410" fmla="*/ 788195 h 788195"/>
                <a:gd name="connsiteX2-411" fmla="*/ 0 w 285752"/>
                <a:gd name="connsiteY2-412" fmla="*/ 288133 h 788195"/>
                <a:gd name="connsiteX3-413" fmla="*/ 142876 w 285752"/>
                <a:gd name="connsiteY3-414" fmla="*/ 0 h 788195"/>
                <a:gd name="connsiteX4-415" fmla="*/ 285752 w 285752"/>
                <a:gd name="connsiteY4-416" fmla="*/ 142876 h 788195"/>
                <a:gd name="connsiteX5-417" fmla="*/ 214314 w 285752"/>
                <a:gd name="connsiteY5-418" fmla="*/ 338140 h 788195"/>
                <a:gd name="connsiteX6-419" fmla="*/ 214314 w 285752"/>
                <a:gd name="connsiteY6-420" fmla="*/ 785818 h 788195"/>
                <a:gd name="connsiteX0-421" fmla="*/ 214314 w 285752"/>
                <a:gd name="connsiteY0-422" fmla="*/ 785818 h 788195"/>
                <a:gd name="connsiteX1-423" fmla="*/ 0 w 285752"/>
                <a:gd name="connsiteY1-424" fmla="*/ 788195 h 788195"/>
                <a:gd name="connsiteX2-425" fmla="*/ 0 w 285752"/>
                <a:gd name="connsiteY2-426" fmla="*/ 288133 h 788195"/>
                <a:gd name="connsiteX3-427" fmla="*/ 142876 w 285752"/>
                <a:gd name="connsiteY3-428" fmla="*/ 0 h 788195"/>
                <a:gd name="connsiteX4-429" fmla="*/ 285752 w 285752"/>
                <a:gd name="connsiteY4-430" fmla="*/ 142876 h 788195"/>
                <a:gd name="connsiteX5-431" fmla="*/ 214314 w 285752"/>
                <a:gd name="connsiteY5-432" fmla="*/ 338140 h 788195"/>
                <a:gd name="connsiteX6-433" fmla="*/ 214314 w 285752"/>
                <a:gd name="connsiteY6-434" fmla="*/ 785818 h 788195"/>
                <a:gd name="connsiteX0-435" fmla="*/ 214314 w 285752"/>
                <a:gd name="connsiteY0-436" fmla="*/ 785818 h 788195"/>
                <a:gd name="connsiteX1-437" fmla="*/ 0 w 285752"/>
                <a:gd name="connsiteY1-438" fmla="*/ 788195 h 788195"/>
                <a:gd name="connsiteX2-439" fmla="*/ 0 w 285752"/>
                <a:gd name="connsiteY2-440" fmla="*/ 288133 h 788195"/>
                <a:gd name="connsiteX3-441" fmla="*/ 142876 w 285752"/>
                <a:gd name="connsiteY3-442" fmla="*/ 0 h 788195"/>
                <a:gd name="connsiteX4-443" fmla="*/ 285752 w 285752"/>
                <a:gd name="connsiteY4-444" fmla="*/ 142876 h 788195"/>
                <a:gd name="connsiteX5-445" fmla="*/ 214314 w 285752"/>
                <a:gd name="connsiteY5-446" fmla="*/ 338140 h 788195"/>
                <a:gd name="connsiteX6-447" fmla="*/ 214314 w 285752"/>
                <a:gd name="connsiteY6-448" fmla="*/ 785818 h 788195"/>
                <a:gd name="connsiteX0-449" fmla="*/ 214314 w 285752"/>
                <a:gd name="connsiteY0-450" fmla="*/ 785818 h 788195"/>
                <a:gd name="connsiteX1-451" fmla="*/ 0 w 285752"/>
                <a:gd name="connsiteY1-452" fmla="*/ 788195 h 788195"/>
                <a:gd name="connsiteX2-453" fmla="*/ 0 w 285752"/>
                <a:gd name="connsiteY2-454" fmla="*/ 288133 h 788195"/>
                <a:gd name="connsiteX3-455" fmla="*/ 142876 w 285752"/>
                <a:gd name="connsiteY3-456" fmla="*/ 0 h 788195"/>
                <a:gd name="connsiteX4-457" fmla="*/ 285752 w 285752"/>
                <a:gd name="connsiteY4-458" fmla="*/ 142876 h 788195"/>
                <a:gd name="connsiteX5-459" fmla="*/ 214314 w 285752"/>
                <a:gd name="connsiteY5-460" fmla="*/ 338140 h 788195"/>
                <a:gd name="connsiteX6-461" fmla="*/ 214314 w 285752"/>
                <a:gd name="connsiteY6-462" fmla="*/ 785818 h 788195"/>
                <a:gd name="connsiteX0-463" fmla="*/ 214314 w 285752"/>
                <a:gd name="connsiteY0-464" fmla="*/ 785818 h 788195"/>
                <a:gd name="connsiteX1-465" fmla="*/ 0 w 285752"/>
                <a:gd name="connsiteY1-466" fmla="*/ 788195 h 788195"/>
                <a:gd name="connsiteX2-467" fmla="*/ 0 w 285752"/>
                <a:gd name="connsiteY2-468" fmla="*/ 288133 h 788195"/>
                <a:gd name="connsiteX3-469" fmla="*/ 142876 w 285752"/>
                <a:gd name="connsiteY3-470" fmla="*/ 0 h 788195"/>
                <a:gd name="connsiteX4-471" fmla="*/ 285752 w 285752"/>
                <a:gd name="connsiteY4-472" fmla="*/ 142876 h 788195"/>
                <a:gd name="connsiteX5-473" fmla="*/ 214314 w 285752"/>
                <a:gd name="connsiteY5-474" fmla="*/ 338140 h 788195"/>
                <a:gd name="connsiteX6-475" fmla="*/ 214314 w 285752"/>
                <a:gd name="connsiteY6-476" fmla="*/ 785818 h 788195"/>
                <a:gd name="connsiteX0-477" fmla="*/ 214314 w 285752"/>
                <a:gd name="connsiteY0-478" fmla="*/ 785818 h 788195"/>
                <a:gd name="connsiteX1-479" fmla="*/ 0 w 285752"/>
                <a:gd name="connsiteY1-480" fmla="*/ 788195 h 788195"/>
                <a:gd name="connsiteX2-481" fmla="*/ 0 w 285752"/>
                <a:gd name="connsiteY2-482" fmla="*/ 288133 h 788195"/>
                <a:gd name="connsiteX3-483" fmla="*/ 142876 w 285752"/>
                <a:gd name="connsiteY3-484" fmla="*/ 0 h 788195"/>
                <a:gd name="connsiteX4-485" fmla="*/ 285752 w 285752"/>
                <a:gd name="connsiteY4-486" fmla="*/ 142876 h 788195"/>
                <a:gd name="connsiteX5-487" fmla="*/ 214314 w 285752"/>
                <a:gd name="connsiteY5-488" fmla="*/ 338140 h 788195"/>
                <a:gd name="connsiteX6-489" fmla="*/ 214314 w 285752"/>
                <a:gd name="connsiteY6-490" fmla="*/ 785818 h 788195"/>
                <a:gd name="connsiteX0-491" fmla="*/ 214314 w 285752"/>
                <a:gd name="connsiteY0-492" fmla="*/ 785818 h 788195"/>
                <a:gd name="connsiteX1-493" fmla="*/ 0 w 285752"/>
                <a:gd name="connsiteY1-494" fmla="*/ 788195 h 788195"/>
                <a:gd name="connsiteX2-495" fmla="*/ 0 w 285752"/>
                <a:gd name="connsiteY2-496" fmla="*/ 288133 h 788195"/>
                <a:gd name="connsiteX3-497" fmla="*/ 142876 w 285752"/>
                <a:gd name="connsiteY3-498" fmla="*/ 0 h 788195"/>
                <a:gd name="connsiteX4-499" fmla="*/ 285752 w 285752"/>
                <a:gd name="connsiteY4-500" fmla="*/ 142876 h 788195"/>
                <a:gd name="connsiteX5-501" fmla="*/ 214314 w 285752"/>
                <a:gd name="connsiteY5-502" fmla="*/ 338140 h 788195"/>
                <a:gd name="connsiteX6-503" fmla="*/ 214314 w 285752"/>
                <a:gd name="connsiteY6-504" fmla="*/ 785818 h 788195"/>
                <a:gd name="connsiteX0-505" fmla="*/ 214314 w 285752"/>
                <a:gd name="connsiteY0-506" fmla="*/ 764387 h 766764"/>
                <a:gd name="connsiteX1-507" fmla="*/ 0 w 285752"/>
                <a:gd name="connsiteY1-508" fmla="*/ 766764 h 766764"/>
                <a:gd name="connsiteX2-509" fmla="*/ 0 w 285752"/>
                <a:gd name="connsiteY2-510" fmla="*/ 266702 h 766764"/>
                <a:gd name="connsiteX3-511" fmla="*/ 114301 w 285752"/>
                <a:gd name="connsiteY3-512" fmla="*/ 0 h 766764"/>
                <a:gd name="connsiteX4-513" fmla="*/ 285752 w 285752"/>
                <a:gd name="connsiteY4-514" fmla="*/ 121445 h 766764"/>
                <a:gd name="connsiteX5-515" fmla="*/ 214314 w 285752"/>
                <a:gd name="connsiteY5-516" fmla="*/ 316709 h 766764"/>
                <a:gd name="connsiteX6-517" fmla="*/ 214314 w 285752"/>
                <a:gd name="connsiteY6-518" fmla="*/ 764387 h 766764"/>
                <a:gd name="connsiteX0-519" fmla="*/ 214314 w 285752"/>
                <a:gd name="connsiteY0-520" fmla="*/ 762006 h 764383"/>
                <a:gd name="connsiteX1-521" fmla="*/ 0 w 285752"/>
                <a:gd name="connsiteY1-522" fmla="*/ 764383 h 764383"/>
                <a:gd name="connsiteX2-523" fmla="*/ 0 w 285752"/>
                <a:gd name="connsiteY2-524" fmla="*/ 264321 h 764383"/>
                <a:gd name="connsiteX3-525" fmla="*/ 90488 w 285752"/>
                <a:gd name="connsiteY3-526" fmla="*/ 0 h 764383"/>
                <a:gd name="connsiteX4-527" fmla="*/ 285752 w 285752"/>
                <a:gd name="connsiteY4-528" fmla="*/ 119064 h 764383"/>
                <a:gd name="connsiteX5-529" fmla="*/ 214314 w 285752"/>
                <a:gd name="connsiteY5-530" fmla="*/ 314328 h 764383"/>
                <a:gd name="connsiteX6-531" fmla="*/ 214314 w 285752"/>
                <a:gd name="connsiteY6-532" fmla="*/ 762006 h 764383"/>
                <a:gd name="connsiteX0-533" fmla="*/ 214314 w 261961"/>
                <a:gd name="connsiteY0-534" fmla="*/ 762006 h 764383"/>
                <a:gd name="connsiteX1-535" fmla="*/ 0 w 261961"/>
                <a:gd name="connsiteY1-536" fmla="*/ 764383 h 764383"/>
                <a:gd name="connsiteX2-537" fmla="*/ 0 w 261961"/>
                <a:gd name="connsiteY2-538" fmla="*/ 264321 h 764383"/>
                <a:gd name="connsiteX3-539" fmla="*/ 90488 w 261961"/>
                <a:gd name="connsiteY3-540" fmla="*/ 0 h 764383"/>
                <a:gd name="connsiteX4-541" fmla="*/ 261961 w 261961"/>
                <a:gd name="connsiteY4-542" fmla="*/ 119067 h 764383"/>
                <a:gd name="connsiteX5-543" fmla="*/ 214314 w 261961"/>
                <a:gd name="connsiteY5-544" fmla="*/ 314328 h 764383"/>
                <a:gd name="connsiteX6-545" fmla="*/ 214314 w 261961"/>
                <a:gd name="connsiteY6-546" fmla="*/ 762006 h 764383"/>
                <a:gd name="connsiteX0-547" fmla="*/ 214314 w 271486"/>
                <a:gd name="connsiteY0-548" fmla="*/ 762006 h 764383"/>
                <a:gd name="connsiteX1-549" fmla="*/ 0 w 271486"/>
                <a:gd name="connsiteY1-550" fmla="*/ 764383 h 764383"/>
                <a:gd name="connsiteX2-551" fmla="*/ 0 w 271486"/>
                <a:gd name="connsiteY2-552" fmla="*/ 264321 h 764383"/>
                <a:gd name="connsiteX3-553" fmla="*/ 90488 w 271486"/>
                <a:gd name="connsiteY3-554" fmla="*/ 0 h 764383"/>
                <a:gd name="connsiteX4-555" fmla="*/ 271486 w 271486"/>
                <a:gd name="connsiteY4-556" fmla="*/ 100017 h 764383"/>
                <a:gd name="connsiteX5-557" fmla="*/ 214314 w 271486"/>
                <a:gd name="connsiteY5-558" fmla="*/ 314328 h 764383"/>
                <a:gd name="connsiteX6-559" fmla="*/ 214314 w 271486"/>
                <a:gd name="connsiteY6-560" fmla="*/ 762006 h 764383"/>
                <a:gd name="connsiteX0-561" fmla="*/ 214314 w 273867"/>
                <a:gd name="connsiteY0-562" fmla="*/ 762006 h 764383"/>
                <a:gd name="connsiteX1-563" fmla="*/ 0 w 273867"/>
                <a:gd name="connsiteY1-564" fmla="*/ 764383 h 764383"/>
                <a:gd name="connsiteX2-565" fmla="*/ 0 w 273867"/>
                <a:gd name="connsiteY2-566" fmla="*/ 264321 h 764383"/>
                <a:gd name="connsiteX3-567" fmla="*/ 90488 w 273867"/>
                <a:gd name="connsiteY3-568" fmla="*/ 0 h 764383"/>
                <a:gd name="connsiteX4-569" fmla="*/ 273867 w 273867"/>
                <a:gd name="connsiteY4-570" fmla="*/ 102399 h 764383"/>
                <a:gd name="connsiteX5-571" fmla="*/ 214314 w 273867"/>
                <a:gd name="connsiteY5-572" fmla="*/ 314328 h 764383"/>
                <a:gd name="connsiteX6-573" fmla="*/ 214314 w 273867"/>
                <a:gd name="connsiteY6-574" fmla="*/ 762006 h 764383"/>
                <a:gd name="connsiteX0-575" fmla="*/ 214314 w 281010"/>
                <a:gd name="connsiteY0-576" fmla="*/ 762006 h 764383"/>
                <a:gd name="connsiteX1-577" fmla="*/ 0 w 281010"/>
                <a:gd name="connsiteY1-578" fmla="*/ 764383 h 764383"/>
                <a:gd name="connsiteX2-579" fmla="*/ 0 w 281010"/>
                <a:gd name="connsiteY2-580" fmla="*/ 264321 h 764383"/>
                <a:gd name="connsiteX3-581" fmla="*/ 90488 w 281010"/>
                <a:gd name="connsiteY3-582" fmla="*/ 0 h 764383"/>
                <a:gd name="connsiteX4-583" fmla="*/ 281010 w 281010"/>
                <a:gd name="connsiteY4-584" fmla="*/ 102399 h 764383"/>
                <a:gd name="connsiteX5-585" fmla="*/ 214314 w 281010"/>
                <a:gd name="connsiteY5-586" fmla="*/ 314328 h 764383"/>
                <a:gd name="connsiteX6-587" fmla="*/ 214314 w 281010"/>
                <a:gd name="connsiteY6-588" fmla="*/ 762006 h 764383"/>
                <a:gd name="connsiteX0-589" fmla="*/ 214314 w 281010"/>
                <a:gd name="connsiteY0-590" fmla="*/ 762006 h 764383"/>
                <a:gd name="connsiteX1-591" fmla="*/ 0 w 281010"/>
                <a:gd name="connsiteY1-592" fmla="*/ 764383 h 764383"/>
                <a:gd name="connsiteX2-593" fmla="*/ 0 w 281010"/>
                <a:gd name="connsiteY2-594" fmla="*/ 264321 h 764383"/>
                <a:gd name="connsiteX3-595" fmla="*/ 90488 w 281010"/>
                <a:gd name="connsiteY3-596" fmla="*/ 0 h 764383"/>
                <a:gd name="connsiteX4-597" fmla="*/ 281010 w 281010"/>
                <a:gd name="connsiteY4-598" fmla="*/ 102399 h 764383"/>
                <a:gd name="connsiteX5-599" fmla="*/ 214314 w 281010"/>
                <a:gd name="connsiteY5-600" fmla="*/ 314328 h 764383"/>
                <a:gd name="connsiteX6-601" fmla="*/ 214314 w 281010"/>
                <a:gd name="connsiteY6-602" fmla="*/ 762006 h 764383"/>
                <a:gd name="connsiteX0-603" fmla="*/ 214314 w 281010"/>
                <a:gd name="connsiteY0-604" fmla="*/ 762006 h 764383"/>
                <a:gd name="connsiteX1-605" fmla="*/ 0 w 281010"/>
                <a:gd name="connsiteY1-606" fmla="*/ 764383 h 764383"/>
                <a:gd name="connsiteX2-607" fmla="*/ 0 w 281010"/>
                <a:gd name="connsiteY2-608" fmla="*/ 264321 h 764383"/>
                <a:gd name="connsiteX3-609" fmla="*/ 90488 w 281010"/>
                <a:gd name="connsiteY3-610" fmla="*/ 0 h 764383"/>
                <a:gd name="connsiteX4-611" fmla="*/ 281010 w 281010"/>
                <a:gd name="connsiteY4-612" fmla="*/ 102399 h 764383"/>
                <a:gd name="connsiteX5-613" fmla="*/ 214314 w 281010"/>
                <a:gd name="connsiteY5-614" fmla="*/ 314328 h 764383"/>
                <a:gd name="connsiteX6-615" fmla="*/ 214314 w 281010"/>
                <a:gd name="connsiteY6-616" fmla="*/ 762006 h 764383"/>
                <a:gd name="connsiteX0-617" fmla="*/ 214314 w 281010"/>
                <a:gd name="connsiteY0-618" fmla="*/ 762006 h 764383"/>
                <a:gd name="connsiteX1-619" fmla="*/ 0 w 281010"/>
                <a:gd name="connsiteY1-620" fmla="*/ 764383 h 764383"/>
                <a:gd name="connsiteX2-621" fmla="*/ 0 w 281010"/>
                <a:gd name="connsiteY2-622" fmla="*/ 264321 h 764383"/>
                <a:gd name="connsiteX3-623" fmla="*/ 90488 w 281010"/>
                <a:gd name="connsiteY3-624" fmla="*/ 0 h 764383"/>
                <a:gd name="connsiteX4-625" fmla="*/ 281010 w 281010"/>
                <a:gd name="connsiteY4-626" fmla="*/ 102399 h 764383"/>
                <a:gd name="connsiteX5-627" fmla="*/ 214314 w 281010"/>
                <a:gd name="connsiteY5-628" fmla="*/ 314328 h 764383"/>
                <a:gd name="connsiteX6-629" fmla="*/ 214314 w 281010"/>
                <a:gd name="connsiteY6-630" fmla="*/ 762006 h 764383"/>
                <a:gd name="connsiteX0-631" fmla="*/ 214314 w 281010"/>
                <a:gd name="connsiteY0-632" fmla="*/ 762006 h 764383"/>
                <a:gd name="connsiteX1-633" fmla="*/ 0 w 281010"/>
                <a:gd name="connsiteY1-634" fmla="*/ 764383 h 764383"/>
                <a:gd name="connsiteX2-635" fmla="*/ 0 w 281010"/>
                <a:gd name="connsiteY2-636" fmla="*/ 264321 h 764383"/>
                <a:gd name="connsiteX3-637" fmla="*/ 90488 w 281010"/>
                <a:gd name="connsiteY3-638" fmla="*/ 0 h 764383"/>
                <a:gd name="connsiteX4-639" fmla="*/ 281010 w 281010"/>
                <a:gd name="connsiteY4-640" fmla="*/ 102399 h 764383"/>
                <a:gd name="connsiteX5-641" fmla="*/ 214314 w 281010"/>
                <a:gd name="connsiteY5-642" fmla="*/ 314328 h 764383"/>
                <a:gd name="connsiteX6-643" fmla="*/ 214314 w 281010"/>
                <a:gd name="connsiteY6-644" fmla="*/ 762006 h 764383"/>
                <a:gd name="connsiteX0-645" fmla="*/ 214314 w 281010"/>
                <a:gd name="connsiteY0-646" fmla="*/ 776157 h 778534"/>
                <a:gd name="connsiteX1-647" fmla="*/ 0 w 281010"/>
                <a:gd name="connsiteY1-648" fmla="*/ 778534 h 778534"/>
                <a:gd name="connsiteX2-649" fmla="*/ 0 w 281010"/>
                <a:gd name="connsiteY2-650" fmla="*/ 278472 h 778534"/>
                <a:gd name="connsiteX3-651" fmla="*/ 61936 w 281010"/>
                <a:gd name="connsiteY3-652" fmla="*/ 0 h 778534"/>
                <a:gd name="connsiteX4-653" fmla="*/ 281010 w 281010"/>
                <a:gd name="connsiteY4-654" fmla="*/ 116550 h 778534"/>
                <a:gd name="connsiteX5-655" fmla="*/ 214314 w 281010"/>
                <a:gd name="connsiteY5-656" fmla="*/ 328479 h 778534"/>
                <a:gd name="connsiteX6-657" fmla="*/ 214314 w 281010"/>
                <a:gd name="connsiteY6-658" fmla="*/ 776157 h 778534"/>
                <a:gd name="connsiteX0-659" fmla="*/ 214314 w 250075"/>
                <a:gd name="connsiteY0-660" fmla="*/ 776157 h 778534"/>
                <a:gd name="connsiteX1-661" fmla="*/ 0 w 250075"/>
                <a:gd name="connsiteY1-662" fmla="*/ 778534 h 778534"/>
                <a:gd name="connsiteX2-663" fmla="*/ 0 w 250075"/>
                <a:gd name="connsiteY2-664" fmla="*/ 278472 h 778534"/>
                <a:gd name="connsiteX3-665" fmla="*/ 61936 w 250075"/>
                <a:gd name="connsiteY3-666" fmla="*/ 0 h 778534"/>
                <a:gd name="connsiteX4-667" fmla="*/ 250075 w 250075"/>
                <a:gd name="connsiteY4-668" fmla="*/ 113721 h 778534"/>
                <a:gd name="connsiteX5-669" fmla="*/ 214314 w 250075"/>
                <a:gd name="connsiteY5-670" fmla="*/ 328479 h 778534"/>
                <a:gd name="connsiteX6-671" fmla="*/ 214314 w 250075"/>
                <a:gd name="connsiteY6-672" fmla="*/ 776157 h 778534"/>
                <a:gd name="connsiteX0-673" fmla="*/ 214314 w 259600"/>
                <a:gd name="connsiteY0-674" fmla="*/ 776157 h 778534"/>
                <a:gd name="connsiteX1-675" fmla="*/ 0 w 259600"/>
                <a:gd name="connsiteY1-676" fmla="*/ 778534 h 778534"/>
                <a:gd name="connsiteX2-677" fmla="*/ 0 w 259600"/>
                <a:gd name="connsiteY2-678" fmla="*/ 278472 h 778534"/>
                <a:gd name="connsiteX3-679" fmla="*/ 61936 w 259600"/>
                <a:gd name="connsiteY3-680" fmla="*/ 0 h 778534"/>
                <a:gd name="connsiteX4-681" fmla="*/ 259600 w 259600"/>
                <a:gd name="connsiteY4-682" fmla="*/ 99567 h 778534"/>
                <a:gd name="connsiteX5-683" fmla="*/ 214314 w 259600"/>
                <a:gd name="connsiteY5-684" fmla="*/ 328479 h 778534"/>
                <a:gd name="connsiteX6-685" fmla="*/ 214314 w 259600"/>
                <a:gd name="connsiteY6-686" fmla="*/ 776157 h 778534"/>
                <a:gd name="connsiteX0-687" fmla="*/ 214314 w 259600"/>
                <a:gd name="connsiteY0-688" fmla="*/ 778988 h 781365"/>
                <a:gd name="connsiteX1-689" fmla="*/ 0 w 259600"/>
                <a:gd name="connsiteY1-690" fmla="*/ 781365 h 781365"/>
                <a:gd name="connsiteX2-691" fmla="*/ 0 w 259600"/>
                <a:gd name="connsiteY2-692" fmla="*/ 281303 h 781365"/>
                <a:gd name="connsiteX3-693" fmla="*/ 54792 w 259600"/>
                <a:gd name="connsiteY3-694" fmla="*/ 0 h 781365"/>
                <a:gd name="connsiteX4-695" fmla="*/ 259600 w 259600"/>
                <a:gd name="connsiteY4-696" fmla="*/ 102398 h 781365"/>
                <a:gd name="connsiteX5-697" fmla="*/ 214314 w 259600"/>
                <a:gd name="connsiteY5-698" fmla="*/ 331310 h 781365"/>
                <a:gd name="connsiteX6-699" fmla="*/ 214314 w 259600"/>
                <a:gd name="connsiteY6-700" fmla="*/ 778988 h 781365"/>
                <a:gd name="connsiteX0-701" fmla="*/ 214314 w 259600"/>
                <a:gd name="connsiteY0-702" fmla="*/ 776156 h 778533"/>
                <a:gd name="connsiteX1-703" fmla="*/ 0 w 259600"/>
                <a:gd name="connsiteY1-704" fmla="*/ 778533 h 778533"/>
                <a:gd name="connsiteX2-705" fmla="*/ 0 w 259600"/>
                <a:gd name="connsiteY2-706" fmla="*/ 278471 h 778533"/>
                <a:gd name="connsiteX3-707" fmla="*/ 57173 w 259600"/>
                <a:gd name="connsiteY3-708" fmla="*/ 0 h 778533"/>
                <a:gd name="connsiteX4-709" fmla="*/ 259600 w 259600"/>
                <a:gd name="connsiteY4-710" fmla="*/ 99566 h 778533"/>
                <a:gd name="connsiteX5-711" fmla="*/ 214314 w 259600"/>
                <a:gd name="connsiteY5-712" fmla="*/ 328478 h 778533"/>
                <a:gd name="connsiteX6-713" fmla="*/ 214314 w 259600"/>
                <a:gd name="connsiteY6-714" fmla="*/ 776156 h 778533"/>
                <a:gd name="connsiteX0-715" fmla="*/ 214314 w 259600"/>
                <a:gd name="connsiteY0-716" fmla="*/ 776156 h 778533"/>
                <a:gd name="connsiteX1-717" fmla="*/ 0 w 259600"/>
                <a:gd name="connsiteY1-718" fmla="*/ 778533 h 778533"/>
                <a:gd name="connsiteX2-719" fmla="*/ 0 w 259600"/>
                <a:gd name="connsiteY2-720" fmla="*/ 278471 h 778533"/>
                <a:gd name="connsiteX3-721" fmla="*/ 57173 w 259600"/>
                <a:gd name="connsiteY3-722" fmla="*/ 0 h 778533"/>
                <a:gd name="connsiteX4-723" fmla="*/ 259600 w 259600"/>
                <a:gd name="connsiteY4-724" fmla="*/ 99566 h 778533"/>
                <a:gd name="connsiteX5-725" fmla="*/ 214314 w 259600"/>
                <a:gd name="connsiteY5-726" fmla="*/ 328478 h 778533"/>
                <a:gd name="connsiteX6-727" fmla="*/ 214314 w 259600"/>
                <a:gd name="connsiteY6-728" fmla="*/ 776156 h 7785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59600" h="778533">
                  <a:moveTo>
                    <a:pt x="214314" y="776156"/>
                  </a:moveTo>
                  <a:lnTo>
                    <a:pt x="0" y="778533"/>
                  </a:lnTo>
                  <a:lnTo>
                    <a:pt x="0" y="278471"/>
                  </a:lnTo>
                  <a:cubicBezTo>
                    <a:pt x="2542" y="169111"/>
                    <a:pt x="38190" y="34141"/>
                    <a:pt x="57173" y="0"/>
                  </a:cubicBezTo>
                  <a:lnTo>
                    <a:pt x="259600" y="99566"/>
                  </a:lnTo>
                  <a:cubicBezTo>
                    <a:pt x="258206" y="101173"/>
                    <a:pt x="227917" y="155449"/>
                    <a:pt x="214314" y="328478"/>
                  </a:cubicBezTo>
                  <a:lnTo>
                    <a:pt x="214314" y="776156"/>
                  </a:lnTo>
                  <a:close/>
                </a:path>
              </a:pathLst>
            </a:custGeom>
            <a:solidFill>
              <a:srgbClr val="49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119" name="任意多边形 51"/>
            <p:cNvSpPr/>
            <p:nvPr/>
          </p:nvSpPr>
          <p:spPr>
            <a:xfrm rot="20280000" flipH="1">
              <a:off x="1525987" y="5213115"/>
              <a:ext cx="216000" cy="144000"/>
            </a:xfrm>
            <a:custGeom>
              <a:avLst/>
              <a:gdLst>
                <a:gd name="connsiteX0" fmla="*/ 247426 w 247426"/>
                <a:gd name="connsiteY0" fmla="*/ 204395 h 204395"/>
                <a:gd name="connsiteX1" fmla="*/ 0 w 247426"/>
                <a:gd name="connsiteY1" fmla="*/ 204395 h 204395"/>
                <a:gd name="connsiteX2" fmla="*/ 139850 w 247426"/>
                <a:gd name="connsiteY2" fmla="*/ 0 h 204395"/>
                <a:gd name="connsiteX3" fmla="*/ 247426 w 247426"/>
                <a:gd name="connsiteY3" fmla="*/ 204395 h 204395"/>
                <a:gd name="connsiteX0-1" fmla="*/ 247426 w 247426"/>
                <a:gd name="connsiteY0-2" fmla="*/ 187428 h 187428"/>
                <a:gd name="connsiteX1-3" fmla="*/ 0 w 247426"/>
                <a:gd name="connsiteY1-4" fmla="*/ 187428 h 187428"/>
                <a:gd name="connsiteX2-5" fmla="*/ 125885 w 247426"/>
                <a:gd name="connsiteY2-6" fmla="*/ 0 h 187428"/>
                <a:gd name="connsiteX3-7" fmla="*/ 247426 w 247426"/>
                <a:gd name="connsiteY3-8" fmla="*/ 187428 h 187428"/>
                <a:gd name="connsiteX0-9" fmla="*/ 267683 w 288664"/>
                <a:gd name="connsiteY0-10" fmla="*/ 187428 h 187428"/>
                <a:gd name="connsiteX1-11" fmla="*/ 20257 w 288664"/>
                <a:gd name="connsiteY1-12" fmla="*/ 187428 h 187428"/>
                <a:gd name="connsiteX2-13" fmla="*/ 146142 w 288664"/>
                <a:gd name="connsiteY2-14" fmla="*/ 0 h 187428"/>
                <a:gd name="connsiteX3-15" fmla="*/ 267683 w 288664"/>
                <a:gd name="connsiteY3-16" fmla="*/ 187428 h 187428"/>
                <a:gd name="connsiteX0-17" fmla="*/ 267683 w 288664"/>
                <a:gd name="connsiteY0-18" fmla="*/ 187428 h 187428"/>
                <a:gd name="connsiteX1-19" fmla="*/ 20257 w 288664"/>
                <a:gd name="connsiteY1-20" fmla="*/ 187428 h 187428"/>
                <a:gd name="connsiteX2-21" fmla="*/ 146142 w 288664"/>
                <a:gd name="connsiteY2-22" fmla="*/ 0 h 187428"/>
                <a:gd name="connsiteX3-23" fmla="*/ 267683 w 288664"/>
                <a:gd name="connsiteY3-24" fmla="*/ 187428 h 187428"/>
                <a:gd name="connsiteX0-25" fmla="*/ 267683 w 288664"/>
                <a:gd name="connsiteY0-26" fmla="*/ 187428 h 187428"/>
                <a:gd name="connsiteX1-27" fmla="*/ 20257 w 288664"/>
                <a:gd name="connsiteY1-28" fmla="*/ 187428 h 187428"/>
                <a:gd name="connsiteX2-29" fmla="*/ 146142 w 288664"/>
                <a:gd name="connsiteY2-30" fmla="*/ 0 h 187428"/>
                <a:gd name="connsiteX3-31" fmla="*/ 267683 w 288664"/>
                <a:gd name="connsiteY3-32" fmla="*/ 187428 h 187428"/>
                <a:gd name="connsiteX0-33" fmla="*/ 267683 w 288664"/>
                <a:gd name="connsiteY0-34" fmla="*/ 189908 h 189908"/>
                <a:gd name="connsiteX1-35" fmla="*/ 20257 w 288664"/>
                <a:gd name="connsiteY1-36" fmla="*/ 189908 h 189908"/>
                <a:gd name="connsiteX2-37" fmla="*/ 146142 w 288664"/>
                <a:gd name="connsiteY2-38" fmla="*/ 2480 h 189908"/>
                <a:gd name="connsiteX3-39" fmla="*/ 267683 w 288664"/>
                <a:gd name="connsiteY3-40" fmla="*/ 189908 h 189908"/>
                <a:gd name="connsiteX0-41" fmla="*/ 267683 w 288664"/>
                <a:gd name="connsiteY0-42" fmla="*/ 192886 h 192886"/>
                <a:gd name="connsiteX1-43" fmla="*/ 20257 w 288664"/>
                <a:gd name="connsiteY1-44" fmla="*/ 192886 h 192886"/>
                <a:gd name="connsiteX2-45" fmla="*/ 146142 w 288664"/>
                <a:gd name="connsiteY2-46" fmla="*/ 5458 h 192886"/>
                <a:gd name="connsiteX3-47" fmla="*/ 267683 w 288664"/>
                <a:gd name="connsiteY3-48" fmla="*/ 192886 h 192886"/>
                <a:gd name="connsiteX0-49" fmla="*/ 267683 w 288664"/>
                <a:gd name="connsiteY0-50" fmla="*/ 188911 h 188911"/>
                <a:gd name="connsiteX1-51" fmla="*/ 20257 w 288664"/>
                <a:gd name="connsiteY1-52" fmla="*/ 188911 h 188911"/>
                <a:gd name="connsiteX2-53" fmla="*/ 146142 w 288664"/>
                <a:gd name="connsiteY2-54" fmla="*/ 1483 h 188911"/>
                <a:gd name="connsiteX3-55" fmla="*/ 267683 w 288664"/>
                <a:gd name="connsiteY3-56" fmla="*/ 188911 h 188911"/>
                <a:gd name="connsiteX0-57" fmla="*/ 254250 w 275231"/>
                <a:gd name="connsiteY0-58" fmla="*/ 188911 h 188911"/>
                <a:gd name="connsiteX1-59" fmla="*/ 6824 w 275231"/>
                <a:gd name="connsiteY1-60" fmla="*/ 188911 h 188911"/>
                <a:gd name="connsiteX2-61" fmla="*/ 132709 w 275231"/>
                <a:gd name="connsiteY2-62" fmla="*/ 1483 h 188911"/>
                <a:gd name="connsiteX3-63" fmla="*/ 254250 w 275231"/>
                <a:gd name="connsiteY3-64" fmla="*/ 188911 h 188911"/>
                <a:gd name="connsiteX0-65" fmla="*/ 254250 w 254250"/>
                <a:gd name="connsiteY0-66" fmla="*/ 188911 h 188911"/>
                <a:gd name="connsiteX1-67" fmla="*/ 6824 w 254250"/>
                <a:gd name="connsiteY1-68" fmla="*/ 188911 h 188911"/>
                <a:gd name="connsiteX2-69" fmla="*/ 132709 w 254250"/>
                <a:gd name="connsiteY2-70" fmla="*/ 1483 h 188911"/>
                <a:gd name="connsiteX3-71" fmla="*/ 254250 w 254250"/>
                <a:gd name="connsiteY3-72" fmla="*/ 188911 h 188911"/>
                <a:gd name="connsiteX0-73" fmla="*/ 247426 w 247426"/>
                <a:gd name="connsiteY0-74" fmla="*/ 188911 h 188911"/>
                <a:gd name="connsiteX1-75" fmla="*/ 0 w 247426"/>
                <a:gd name="connsiteY1-76" fmla="*/ 188911 h 188911"/>
                <a:gd name="connsiteX2-77" fmla="*/ 125885 w 247426"/>
                <a:gd name="connsiteY2-78" fmla="*/ 1483 h 188911"/>
                <a:gd name="connsiteX3-79" fmla="*/ 247426 w 247426"/>
                <a:gd name="connsiteY3-80" fmla="*/ 188911 h 188911"/>
                <a:gd name="connsiteX0-81" fmla="*/ 247426 w 247426"/>
                <a:gd name="connsiteY0-82" fmla="*/ 188911 h 188911"/>
                <a:gd name="connsiteX1-83" fmla="*/ 0 w 247426"/>
                <a:gd name="connsiteY1-84" fmla="*/ 188911 h 188911"/>
                <a:gd name="connsiteX2-85" fmla="*/ 125885 w 247426"/>
                <a:gd name="connsiteY2-86" fmla="*/ 1483 h 188911"/>
                <a:gd name="connsiteX3-87" fmla="*/ 247426 w 247426"/>
                <a:gd name="connsiteY3-88" fmla="*/ 188911 h 188911"/>
                <a:gd name="connsiteX0-89" fmla="*/ 247426 w 247426"/>
                <a:gd name="connsiteY0-90" fmla="*/ 188911 h 188911"/>
                <a:gd name="connsiteX1-91" fmla="*/ 0 w 247426"/>
                <a:gd name="connsiteY1-92" fmla="*/ 188911 h 188911"/>
                <a:gd name="connsiteX2-93" fmla="*/ 125885 w 247426"/>
                <a:gd name="connsiteY2-94" fmla="*/ 1483 h 188911"/>
                <a:gd name="connsiteX3-95" fmla="*/ 247426 w 247426"/>
                <a:gd name="connsiteY3-96" fmla="*/ 188911 h 188911"/>
                <a:gd name="connsiteX0-97" fmla="*/ 247426 w 247426"/>
                <a:gd name="connsiteY0-98" fmla="*/ 188911 h 188911"/>
                <a:gd name="connsiteX1-99" fmla="*/ 0 w 247426"/>
                <a:gd name="connsiteY1-100" fmla="*/ 188911 h 188911"/>
                <a:gd name="connsiteX2-101" fmla="*/ 125885 w 247426"/>
                <a:gd name="connsiteY2-102" fmla="*/ 1483 h 188911"/>
                <a:gd name="connsiteX3-103" fmla="*/ 247426 w 247426"/>
                <a:gd name="connsiteY3-104" fmla="*/ 188911 h 188911"/>
                <a:gd name="connsiteX0-105" fmla="*/ 247426 w 247426"/>
                <a:gd name="connsiteY0-106" fmla="*/ 188912 h 188912"/>
                <a:gd name="connsiteX1-107" fmla="*/ 0 w 247426"/>
                <a:gd name="connsiteY1-108" fmla="*/ 188912 h 188912"/>
                <a:gd name="connsiteX2-109" fmla="*/ 125885 w 247426"/>
                <a:gd name="connsiteY2-110" fmla="*/ 1483 h 188912"/>
                <a:gd name="connsiteX3-111" fmla="*/ 247426 w 247426"/>
                <a:gd name="connsiteY3-112" fmla="*/ 188912 h 188912"/>
                <a:gd name="connsiteX0-113" fmla="*/ 247426 w 247426"/>
                <a:gd name="connsiteY0-114" fmla="*/ 189303 h 189303"/>
                <a:gd name="connsiteX1-115" fmla="*/ 0 w 247426"/>
                <a:gd name="connsiteY1-116" fmla="*/ 189303 h 189303"/>
                <a:gd name="connsiteX2-117" fmla="*/ 125885 w 247426"/>
                <a:gd name="connsiteY2-118" fmla="*/ 1874 h 189303"/>
                <a:gd name="connsiteX3-119" fmla="*/ 247426 w 247426"/>
                <a:gd name="connsiteY3-120" fmla="*/ 189303 h 189303"/>
              </a:gdLst>
              <a:ahLst/>
              <a:cxnLst>
                <a:cxn ang="0">
                  <a:pos x="connsiteX0-1" y="connsiteY0-2"/>
                </a:cxn>
                <a:cxn ang="0">
                  <a:pos x="connsiteX1-3" y="connsiteY1-4"/>
                </a:cxn>
                <a:cxn ang="0">
                  <a:pos x="connsiteX2-5" y="connsiteY2-6"/>
                </a:cxn>
                <a:cxn ang="0">
                  <a:pos x="connsiteX3-7" y="connsiteY3-8"/>
                </a:cxn>
              </a:cxnLst>
              <a:rect l="l" t="t" r="r" b="b"/>
              <a:pathLst>
                <a:path w="247426" h="189303">
                  <a:moveTo>
                    <a:pt x="247426" y="189303"/>
                  </a:moveTo>
                  <a:lnTo>
                    <a:pt x="0" y="189303"/>
                  </a:lnTo>
                  <a:cubicBezTo>
                    <a:pt x="349" y="135728"/>
                    <a:pt x="19322" y="0"/>
                    <a:pt x="125885" y="1874"/>
                  </a:cubicBezTo>
                  <a:cubicBezTo>
                    <a:pt x="232800" y="391"/>
                    <a:pt x="246444" y="153111"/>
                    <a:pt x="247426" y="189303"/>
                  </a:cubicBezTo>
                  <a:close/>
                </a:path>
              </a:pathLst>
            </a:custGeom>
            <a:solidFill>
              <a:srgbClr val="49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sp>
        <p:nvSpPr>
          <p:cNvPr id="126" name="右箭头 60"/>
          <p:cNvSpPr/>
          <p:nvPr/>
        </p:nvSpPr>
        <p:spPr>
          <a:xfrm>
            <a:off x="8754598" y="1733951"/>
            <a:ext cx="519478" cy="41558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127" name="右箭头 61"/>
          <p:cNvSpPr/>
          <p:nvPr/>
        </p:nvSpPr>
        <p:spPr>
          <a:xfrm>
            <a:off x="8792395" y="3292385"/>
            <a:ext cx="519478" cy="41558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133" name="TextBox 79"/>
          <p:cNvSpPr txBox="1"/>
          <p:nvPr/>
        </p:nvSpPr>
        <p:spPr>
          <a:xfrm>
            <a:off x="6533356" y="2113079"/>
            <a:ext cx="595035" cy="1077218"/>
          </a:xfrm>
          <a:prstGeom prst="rect">
            <a:avLst/>
          </a:prstGeom>
          <a:noFill/>
        </p:spPr>
        <p:txBody>
          <a:bodyPr wrap="none" rtlCol="0">
            <a:spAutoFit/>
          </a:bodyPr>
          <a:lstStyle/>
          <a:p>
            <a:r>
              <a:rPr lang="zh-CN" altLang="en-US" sz="32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拜</a:t>
            </a:r>
            <a:endParaRPr lang="en-US" altLang="zh-CN" sz="32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32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尔</a:t>
            </a:r>
            <a:endParaRPr lang="zh-CN" altLang="en-US" sz="32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34" name="组合 133"/>
          <p:cNvGrpSpPr/>
          <p:nvPr/>
        </p:nvGrpSpPr>
        <p:grpSpPr>
          <a:xfrm>
            <a:off x="851348" y="5718562"/>
            <a:ext cx="4907562" cy="542349"/>
            <a:chOff x="6572264" y="4248277"/>
            <a:chExt cx="4907562" cy="542349"/>
          </a:xfrm>
        </p:grpSpPr>
        <p:sp>
          <p:nvSpPr>
            <p:cNvPr id="135" name="圆角矩形 69"/>
            <p:cNvSpPr/>
            <p:nvPr/>
          </p:nvSpPr>
          <p:spPr>
            <a:xfrm>
              <a:off x="6572264" y="4248277"/>
              <a:ext cx="4907562" cy="542349"/>
            </a:xfrm>
            <a:prstGeom prst="roundRect">
              <a:avLst>
                <a:gd name="adj" fmla="val 21251"/>
              </a:avLst>
            </a:prstGeom>
            <a:solidFill>
              <a:srgbClr val="4F81BD">
                <a:alpha val="14902"/>
              </a:srgbClr>
            </a:solidFill>
            <a:ln w="12700">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136" name="TextBox 70"/>
            <p:cNvSpPr txBox="1"/>
            <p:nvPr/>
          </p:nvSpPr>
          <p:spPr>
            <a:xfrm>
              <a:off x="6680013" y="4300728"/>
              <a:ext cx="4718861" cy="430887"/>
            </a:xfrm>
            <a:prstGeom prst="rect">
              <a:avLst/>
            </a:prstGeom>
            <a:noFill/>
          </p:spPr>
          <p:txBody>
            <a:bodyPr wrap="square" rtlCol="0">
              <a:spAutoFit/>
            </a:bodyPr>
            <a:lstStyle/>
            <a:p>
              <a:r>
                <a:rPr lang="zh-CN" altLang="en-US" sz="2200" b="1" dirty="0">
                  <a:solidFill>
                    <a:srgbClr val="0070C0"/>
                  </a:solidFill>
                  <a:latin typeface="+mn-ea"/>
                </a:rPr>
                <a:t>疑问：</a:t>
              </a:r>
              <a:r>
                <a:rPr lang="zh-CN" altLang="zh-CN" sz="2000" dirty="0">
                  <a:latin typeface="+mn-ea"/>
                </a:rPr>
                <a:t>这种</a:t>
              </a:r>
              <a:r>
                <a:rPr lang="zh-CN" altLang="en-US" sz="2000" dirty="0">
                  <a:latin typeface="+mn-ea"/>
                </a:rPr>
                <a:t>“影响”究竟是什么呢？</a:t>
              </a:r>
              <a:endParaRPr lang="zh-CN" altLang="en-US" sz="2000" dirty="0">
                <a:latin typeface="+mn-ea"/>
              </a:endParaRPr>
            </a:p>
          </p:txBody>
        </p:sp>
      </p:grpSp>
      <p:grpSp>
        <p:nvGrpSpPr>
          <p:cNvPr id="137" name="组合 136"/>
          <p:cNvGrpSpPr/>
          <p:nvPr/>
        </p:nvGrpSpPr>
        <p:grpSpPr>
          <a:xfrm>
            <a:off x="6281896" y="5715282"/>
            <a:ext cx="5058756" cy="542348"/>
            <a:chOff x="6063547" y="2071678"/>
            <a:chExt cx="5058756" cy="542348"/>
          </a:xfrm>
        </p:grpSpPr>
        <p:sp>
          <p:nvSpPr>
            <p:cNvPr id="138" name="圆角矩形 71"/>
            <p:cNvSpPr/>
            <p:nvPr/>
          </p:nvSpPr>
          <p:spPr>
            <a:xfrm>
              <a:off x="6063547" y="2071678"/>
              <a:ext cx="5034334" cy="542348"/>
            </a:xfrm>
            <a:prstGeom prst="roundRect">
              <a:avLst>
                <a:gd name="adj" fmla="val 21251"/>
              </a:avLst>
            </a:prstGeom>
            <a:solidFill>
              <a:srgbClr val="4F81BD">
                <a:alpha val="14902"/>
              </a:srgbClr>
            </a:solidFill>
            <a:ln w="12700">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sp>
          <p:nvSpPr>
            <p:cNvPr id="139" name="TextBox 72"/>
            <p:cNvSpPr txBox="1"/>
            <p:nvPr/>
          </p:nvSpPr>
          <p:spPr>
            <a:xfrm>
              <a:off x="6161445" y="2121850"/>
              <a:ext cx="4960858" cy="430887"/>
            </a:xfrm>
            <a:prstGeom prst="rect">
              <a:avLst/>
            </a:prstGeom>
            <a:noFill/>
          </p:spPr>
          <p:txBody>
            <a:bodyPr wrap="square" rtlCol="0">
              <a:spAutoFit/>
            </a:bodyPr>
            <a:lstStyle/>
            <a:p>
              <a:r>
                <a:rPr lang="zh-CN" altLang="en-US" sz="2200" b="1" dirty="0">
                  <a:solidFill>
                    <a:srgbClr val="0070C0"/>
                  </a:solidFill>
                  <a:latin typeface="+mn-ea"/>
                </a:rPr>
                <a:t>解释：</a:t>
              </a:r>
              <a:r>
                <a:rPr lang="zh-CN" altLang="en-US" sz="2000" dirty="0">
                  <a:latin typeface="+mn-ea"/>
                </a:rPr>
                <a:t>初步证明</a:t>
              </a:r>
              <a:r>
                <a:rPr lang="zh-CN" altLang="zh-CN" sz="2000" dirty="0">
                  <a:latin typeface="+mn-ea"/>
                </a:rPr>
                <a:t>这种</a:t>
              </a:r>
              <a:r>
                <a:rPr lang="zh-CN" altLang="en-US" sz="2000" dirty="0">
                  <a:latin typeface="+mn-ea"/>
                </a:rPr>
                <a:t>影响</a:t>
              </a:r>
              <a:r>
                <a:rPr lang="zh-CN" altLang="zh-CN" sz="2000" dirty="0">
                  <a:latin typeface="+mn-ea"/>
                </a:rPr>
                <a:t>可能是化学物质</a:t>
              </a:r>
              <a:r>
                <a:rPr lang="zh-CN" altLang="en-US" sz="2000" dirty="0">
                  <a:latin typeface="+mn-ea"/>
                </a:rPr>
                <a:t>。</a:t>
              </a:r>
              <a:endParaRPr lang="zh-CN" altLang="en-US" sz="2000" dirty="0">
                <a:latin typeface="+mn-ea"/>
              </a:endParaRPr>
            </a:p>
          </p:txBody>
        </p:sp>
      </p:grpSp>
      <p:sp>
        <p:nvSpPr>
          <p:cNvPr id="142" name="下箭头 89"/>
          <p:cNvSpPr/>
          <p:nvPr/>
        </p:nvSpPr>
        <p:spPr>
          <a:xfrm rot="16200000">
            <a:off x="5770370" y="5838021"/>
            <a:ext cx="500066" cy="285752"/>
          </a:xfrm>
          <a:prstGeom prst="downArrow">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52" name="组合 51"/>
          <p:cNvGrpSpPr/>
          <p:nvPr/>
        </p:nvGrpSpPr>
        <p:grpSpPr>
          <a:xfrm>
            <a:off x="839588" y="4462046"/>
            <a:ext cx="4919322" cy="952281"/>
            <a:chOff x="839588" y="4419514"/>
            <a:chExt cx="4919322" cy="952281"/>
          </a:xfrm>
        </p:grpSpPr>
        <p:sp>
          <p:nvSpPr>
            <p:cNvPr id="174" name="圆角矩形 73"/>
            <p:cNvSpPr/>
            <p:nvPr/>
          </p:nvSpPr>
          <p:spPr>
            <a:xfrm>
              <a:off x="839588" y="4419514"/>
              <a:ext cx="4919322" cy="952281"/>
            </a:xfrm>
            <a:prstGeom prst="roundRect">
              <a:avLst>
                <a:gd name="adj" fmla="val 14578"/>
              </a:avLst>
            </a:prstGeom>
            <a:solidFill>
              <a:srgbClr val="4F81BD">
                <a:alpha val="14902"/>
              </a:srgbClr>
            </a:solidFill>
            <a:ln w="12700">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TextBox 62"/>
            <p:cNvSpPr txBox="1"/>
            <p:nvPr/>
          </p:nvSpPr>
          <p:spPr>
            <a:xfrm>
              <a:off x="911798" y="4466848"/>
              <a:ext cx="4762047" cy="844142"/>
            </a:xfrm>
            <a:prstGeom prst="rect">
              <a:avLst/>
            </a:prstGeom>
            <a:noFill/>
          </p:spPr>
          <p:txBody>
            <a:bodyPr wrap="square" rtlCol="0">
              <a:spAutoFit/>
              <a:scene3d>
                <a:camera prst="orthographicFront"/>
                <a:lightRig rig="soft" dir="tl">
                  <a:rot lat="0" lon="0" rev="0"/>
                </a:lightRig>
              </a:scene3d>
              <a:sp3d contourW="25400" prstMaterial="matte">
                <a:contourClr>
                  <a:schemeClr val="accent2">
                    <a:tint val="20000"/>
                  </a:schemeClr>
                </a:contourClr>
              </a:sp3d>
            </a:bodyPr>
            <a:lstStyle>
              <a:defPPr>
                <a:defRPr lang="zh-CN"/>
              </a:defPPr>
              <a:lvl1pPr>
                <a:defRPr sz="2400" b="1">
                  <a:solidFill>
                    <a:srgbClr val="0070C0"/>
                  </a:solidFill>
                  <a:effectLst/>
                  <a:latin typeface="+mn-ea"/>
                </a:defRPr>
              </a:lvl1pPr>
            </a:lstStyle>
            <a:p>
              <a:pPr>
                <a:lnSpc>
                  <a:spcPct val="120000"/>
                </a:lnSpc>
              </a:pPr>
              <a:r>
                <a:rPr lang="zh-CN" altLang="en-US" sz="2200" dirty="0"/>
                <a:t>结论：</a:t>
              </a:r>
              <a:r>
                <a:rPr lang="zh-CN" altLang="en-US" sz="2000" b="0" dirty="0">
                  <a:solidFill>
                    <a:schemeClr val="tx1"/>
                  </a:solidFill>
                </a:rPr>
                <a:t>下部生长是因为尖端产生某种影响→下部。</a:t>
              </a:r>
              <a:endParaRPr lang="zh-CN" altLang="en-US" sz="2000" b="0" dirty="0">
                <a:solidFill>
                  <a:schemeClr val="tx1"/>
                </a:solidFill>
              </a:endParaRPr>
            </a:p>
          </p:txBody>
        </p:sp>
      </p:grpSp>
      <p:grpSp>
        <p:nvGrpSpPr>
          <p:cNvPr id="53" name="组合 52"/>
          <p:cNvGrpSpPr/>
          <p:nvPr/>
        </p:nvGrpSpPr>
        <p:grpSpPr>
          <a:xfrm>
            <a:off x="6281554" y="4462046"/>
            <a:ext cx="5034676" cy="952281"/>
            <a:chOff x="6281554" y="4419514"/>
            <a:chExt cx="5034676" cy="952281"/>
          </a:xfrm>
        </p:grpSpPr>
        <p:sp>
          <p:nvSpPr>
            <p:cNvPr id="176" name="圆角矩形 73"/>
            <p:cNvSpPr/>
            <p:nvPr/>
          </p:nvSpPr>
          <p:spPr>
            <a:xfrm>
              <a:off x="6281554" y="4419514"/>
              <a:ext cx="5034676" cy="952281"/>
            </a:xfrm>
            <a:prstGeom prst="roundRect">
              <a:avLst>
                <a:gd name="adj" fmla="val 14578"/>
              </a:avLst>
            </a:prstGeom>
            <a:solidFill>
              <a:srgbClr val="4F81BD">
                <a:alpha val="14902"/>
              </a:srgbClr>
            </a:solidFill>
            <a:ln w="12700">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TextBox 62"/>
            <p:cNvSpPr txBox="1"/>
            <p:nvPr/>
          </p:nvSpPr>
          <p:spPr>
            <a:xfrm>
              <a:off x="6353764" y="4444145"/>
              <a:ext cx="4926438" cy="844142"/>
            </a:xfrm>
            <a:prstGeom prst="rect">
              <a:avLst/>
            </a:prstGeom>
            <a:noFill/>
          </p:spPr>
          <p:txBody>
            <a:bodyPr wrap="square" rtlCol="0">
              <a:spAutoFit/>
              <a:scene3d>
                <a:camera prst="orthographicFront"/>
                <a:lightRig rig="soft" dir="tl">
                  <a:rot lat="0" lon="0" rev="0"/>
                </a:lightRig>
              </a:scene3d>
              <a:sp3d contourW="25400" prstMaterial="matte">
                <a:contourClr>
                  <a:schemeClr val="accent2">
                    <a:tint val="20000"/>
                  </a:schemeClr>
                </a:contourClr>
              </a:sp3d>
            </a:bodyPr>
            <a:lstStyle>
              <a:defPPr>
                <a:defRPr lang="zh-CN"/>
              </a:defPPr>
              <a:lvl1pPr>
                <a:defRPr sz="2400" b="1">
                  <a:solidFill>
                    <a:srgbClr val="0070C0"/>
                  </a:solidFill>
                  <a:effectLst/>
                  <a:latin typeface="+mn-ea"/>
                </a:defRPr>
              </a:lvl1pPr>
            </a:lstStyle>
            <a:p>
              <a:pPr>
                <a:lnSpc>
                  <a:spcPct val="120000"/>
                </a:lnSpc>
              </a:pPr>
              <a:r>
                <a:rPr lang="zh-CN" altLang="en-US" sz="2200" dirty="0"/>
                <a:t>结论：</a:t>
              </a:r>
              <a:r>
                <a:rPr lang="zh-CN" altLang="en-US" sz="2000" b="0" dirty="0">
                  <a:solidFill>
                    <a:schemeClr val="tx1"/>
                  </a:solidFill>
                </a:rPr>
                <a:t>弯曲生长的原因是顶尖产生的影响在其下部分布不均匀造成的。</a:t>
              </a:r>
              <a:endParaRPr lang="zh-CN" altLang="en-US" sz="2000" b="0" dirty="0">
                <a:solidFill>
                  <a:schemeClr val="tx1"/>
                </a:solidFill>
              </a:endParaRPr>
            </a:p>
          </p:txBody>
        </p:sp>
      </p:grpSp>
      <p:sp>
        <p:nvSpPr>
          <p:cNvPr id="178" name="下箭头 64"/>
          <p:cNvSpPr/>
          <p:nvPr/>
        </p:nvSpPr>
        <p:spPr>
          <a:xfrm>
            <a:off x="2865731" y="4146860"/>
            <a:ext cx="854180" cy="294650"/>
          </a:xfrm>
          <a:prstGeom prst="downArrow">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下箭头 64"/>
          <p:cNvSpPr/>
          <p:nvPr/>
        </p:nvSpPr>
        <p:spPr>
          <a:xfrm>
            <a:off x="8370040" y="4146495"/>
            <a:ext cx="854180" cy="294650"/>
          </a:xfrm>
          <a:prstGeom prst="downArrow">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up)">
                                      <p:cBhvr>
                                        <p:cTn id="7" dur="500"/>
                                        <p:tgtEl>
                                          <p:spTgt spid="6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p:cTn id="11" dur="500" fill="hold"/>
                                        <p:tgtEl>
                                          <p:spTgt spid="100"/>
                                        </p:tgtEl>
                                        <p:attrNameLst>
                                          <p:attrName>ppt_w</p:attrName>
                                        </p:attrNameLst>
                                      </p:cBhvr>
                                      <p:tavLst>
                                        <p:tav tm="0">
                                          <p:val>
                                            <p:fltVal val="0"/>
                                          </p:val>
                                        </p:tav>
                                        <p:tav tm="100000">
                                          <p:val>
                                            <p:strVal val="#ppt_w"/>
                                          </p:val>
                                        </p:tav>
                                      </p:tavLst>
                                    </p:anim>
                                    <p:anim calcmode="lin" valueType="num">
                                      <p:cBhvr>
                                        <p:cTn id="12" dur="500" fill="hold"/>
                                        <p:tgtEl>
                                          <p:spTgt spid="100"/>
                                        </p:tgtEl>
                                        <p:attrNameLst>
                                          <p:attrName>ppt_h</p:attrName>
                                        </p:attrNameLst>
                                      </p:cBhvr>
                                      <p:tavLst>
                                        <p:tav tm="0">
                                          <p:val>
                                            <p:fltVal val="0"/>
                                          </p:val>
                                        </p:tav>
                                        <p:tav tm="100000">
                                          <p:val>
                                            <p:strVal val="#ppt_h"/>
                                          </p:val>
                                        </p:tav>
                                      </p:tavLst>
                                    </p:anim>
                                    <p:animEffect transition="in" filter="fade">
                                      <p:cBhvr>
                                        <p:cTn id="13" dur="500"/>
                                        <p:tgtEl>
                                          <p:spTgt spid="10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fade">
                                      <p:cBhvr>
                                        <p:cTn id="18" dur="500"/>
                                        <p:tgtEl>
                                          <p:spTgt spid="81"/>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82"/>
                                        </p:tgtEl>
                                        <p:attrNameLst>
                                          <p:attrName>style.visibility</p:attrName>
                                        </p:attrNameLst>
                                      </p:cBhvr>
                                      <p:to>
                                        <p:strVal val="visible"/>
                                      </p:to>
                                    </p:set>
                                    <p:anim calcmode="lin" valueType="num">
                                      <p:cBhvr additive="base">
                                        <p:cTn id="23" dur="500"/>
                                        <p:tgtEl>
                                          <p:spTgt spid="82"/>
                                        </p:tgtEl>
                                        <p:attrNameLst>
                                          <p:attrName>ppt_x</p:attrName>
                                        </p:attrNameLst>
                                      </p:cBhvr>
                                      <p:tavLst>
                                        <p:tav tm="0">
                                          <p:val>
                                            <p:strVal val="#ppt_x-#ppt_w*1.125000"/>
                                          </p:val>
                                        </p:tav>
                                        <p:tav tm="100000">
                                          <p:val>
                                            <p:strVal val="#ppt_x"/>
                                          </p:val>
                                        </p:tav>
                                      </p:tavLst>
                                    </p:anim>
                                    <p:animEffect transition="in" filter="wipe(right)">
                                      <p:cBhvr>
                                        <p:cTn id="24" dur="500"/>
                                        <p:tgtEl>
                                          <p:spTgt spid="82"/>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04"/>
                                        </p:tgtEl>
                                        <p:attrNameLst>
                                          <p:attrName>style.visibility</p:attrName>
                                        </p:attrNameLst>
                                      </p:cBhvr>
                                      <p:to>
                                        <p:strVal val="visible"/>
                                      </p:to>
                                    </p:set>
                                    <p:animEffect transition="in" filter="wipe(left)">
                                      <p:cBhvr>
                                        <p:cTn id="28" dur="500"/>
                                        <p:tgtEl>
                                          <p:spTgt spid="104"/>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grpId="0" nodeType="clickEffect">
                                  <p:stCondLst>
                                    <p:cond delay="0"/>
                                  </p:stCondLst>
                                  <p:childTnLst>
                                    <p:set>
                                      <p:cBhvr>
                                        <p:cTn id="32" dur="1" fill="hold">
                                          <p:stCondLst>
                                            <p:cond delay="0"/>
                                          </p:stCondLst>
                                        </p:cTn>
                                        <p:tgtEl>
                                          <p:spTgt spid="83"/>
                                        </p:tgtEl>
                                        <p:attrNameLst>
                                          <p:attrName>style.visibility</p:attrName>
                                        </p:attrNameLst>
                                      </p:cBhvr>
                                      <p:to>
                                        <p:strVal val="visible"/>
                                      </p:to>
                                    </p:set>
                                    <p:anim calcmode="lin" valueType="num">
                                      <p:cBhvr additive="base">
                                        <p:cTn id="33" dur="500"/>
                                        <p:tgtEl>
                                          <p:spTgt spid="83"/>
                                        </p:tgtEl>
                                        <p:attrNameLst>
                                          <p:attrName>ppt_y</p:attrName>
                                        </p:attrNameLst>
                                      </p:cBhvr>
                                      <p:tavLst>
                                        <p:tav tm="0">
                                          <p:val>
                                            <p:strVal val="#ppt_y-#ppt_h*1.125000"/>
                                          </p:val>
                                        </p:tav>
                                        <p:tav tm="100000">
                                          <p:val>
                                            <p:strVal val="#ppt_y"/>
                                          </p:val>
                                        </p:tav>
                                      </p:tavLst>
                                    </p:anim>
                                    <p:animEffect transition="in" filter="wipe(down)">
                                      <p:cBhvr>
                                        <p:cTn id="34" dur="500"/>
                                        <p:tgtEl>
                                          <p:spTgt spid="83"/>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84"/>
                                        </p:tgtEl>
                                        <p:attrNameLst>
                                          <p:attrName>style.visibility</p:attrName>
                                        </p:attrNameLst>
                                      </p:cBhvr>
                                      <p:to>
                                        <p:strVal val="visible"/>
                                      </p:to>
                                    </p:set>
                                    <p:anim calcmode="lin" valueType="num">
                                      <p:cBhvr>
                                        <p:cTn id="38" dur="500" fill="hold"/>
                                        <p:tgtEl>
                                          <p:spTgt spid="84"/>
                                        </p:tgtEl>
                                        <p:attrNameLst>
                                          <p:attrName>ppt_w</p:attrName>
                                        </p:attrNameLst>
                                      </p:cBhvr>
                                      <p:tavLst>
                                        <p:tav tm="0">
                                          <p:val>
                                            <p:fltVal val="0"/>
                                          </p:val>
                                        </p:tav>
                                        <p:tav tm="100000">
                                          <p:val>
                                            <p:strVal val="#ppt_w"/>
                                          </p:val>
                                        </p:tav>
                                      </p:tavLst>
                                    </p:anim>
                                    <p:anim calcmode="lin" valueType="num">
                                      <p:cBhvr>
                                        <p:cTn id="39" dur="500" fill="hold"/>
                                        <p:tgtEl>
                                          <p:spTgt spid="84"/>
                                        </p:tgtEl>
                                        <p:attrNameLst>
                                          <p:attrName>ppt_h</p:attrName>
                                        </p:attrNameLst>
                                      </p:cBhvr>
                                      <p:tavLst>
                                        <p:tav tm="0">
                                          <p:val>
                                            <p:fltVal val="0"/>
                                          </p:val>
                                        </p:tav>
                                        <p:tav tm="100000">
                                          <p:val>
                                            <p:strVal val="#ppt_h"/>
                                          </p:val>
                                        </p:tav>
                                      </p:tavLst>
                                    </p:anim>
                                    <p:animEffect transition="in" filter="fade">
                                      <p:cBhvr>
                                        <p:cTn id="40" dur="500"/>
                                        <p:tgtEl>
                                          <p:spTgt spid="8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fade">
                                      <p:cBhvr>
                                        <p:cTn id="45" dur="500"/>
                                        <p:tgtEl>
                                          <p:spTgt spid="86"/>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8" fill="hold" grpId="0" nodeType="clickEffect">
                                  <p:stCondLst>
                                    <p:cond delay="0"/>
                                  </p:stCondLst>
                                  <p:childTnLst>
                                    <p:set>
                                      <p:cBhvr>
                                        <p:cTn id="49" dur="1" fill="hold">
                                          <p:stCondLst>
                                            <p:cond delay="0"/>
                                          </p:stCondLst>
                                        </p:cTn>
                                        <p:tgtEl>
                                          <p:spTgt spid="87"/>
                                        </p:tgtEl>
                                        <p:attrNameLst>
                                          <p:attrName>style.visibility</p:attrName>
                                        </p:attrNameLst>
                                      </p:cBhvr>
                                      <p:to>
                                        <p:strVal val="visible"/>
                                      </p:to>
                                    </p:set>
                                    <p:anim calcmode="lin" valueType="num">
                                      <p:cBhvr additive="base">
                                        <p:cTn id="50" dur="500"/>
                                        <p:tgtEl>
                                          <p:spTgt spid="87"/>
                                        </p:tgtEl>
                                        <p:attrNameLst>
                                          <p:attrName>ppt_x</p:attrName>
                                        </p:attrNameLst>
                                      </p:cBhvr>
                                      <p:tavLst>
                                        <p:tav tm="0">
                                          <p:val>
                                            <p:strVal val="#ppt_x-#ppt_w*1.125000"/>
                                          </p:val>
                                        </p:tav>
                                        <p:tav tm="100000">
                                          <p:val>
                                            <p:strVal val="#ppt_x"/>
                                          </p:val>
                                        </p:tav>
                                      </p:tavLst>
                                    </p:anim>
                                    <p:animEffect transition="in" filter="wipe(right)">
                                      <p:cBhvr>
                                        <p:cTn id="51" dur="500"/>
                                        <p:tgtEl>
                                          <p:spTgt spid="87"/>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wipe(left)">
                                      <p:cBhvr>
                                        <p:cTn id="55" dur="500"/>
                                        <p:tgtEl>
                                          <p:spTgt spid="101"/>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1" fill="hold" grpId="0" nodeType="clickEffect">
                                  <p:stCondLst>
                                    <p:cond delay="0"/>
                                  </p:stCondLst>
                                  <p:childTnLst>
                                    <p:set>
                                      <p:cBhvr>
                                        <p:cTn id="59" dur="1" fill="hold">
                                          <p:stCondLst>
                                            <p:cond delay="0"/>
                                          </p:stCondLst>
                                        </p:cTn>
                                        <p:tgtEl>
                                          <p:spTgt spid="88"/>
                                        </p:tgtEl>
                                        <p:attrNameLst>
                                          <p:attrName>style.visibility</p:attrName>
                                        </p:attrNameLst>
                                      </p:cBhvr>
                                      <p:to>
                                        <p:strVal val="visible"/>
                                      </p:to>
                                    </p:set>
                                    <p:anim calcmode="lin" valueType="num">
                                      <p:cBhvr additive="base">
                                        <p:cTn id="60" dur="500"/>
                                        <p:tgtEl>
                                          <p:spTgt spid="88"/>
                                        </p:tgtEl>
                                        <p:attrNameLst>
                                          <p:attrName>ppt_y</p:attrName>
                                        </p:attrNameLst>
                                      </p:cBhvr>
                                      <p:tavLst>
                                        <p:tav tm="0">
                                          <p:val>
                                            <p:strVal val="#ppt_y-#ppt_h*1.125000"/>
                                          </p:val>
                                        </p:tav>
                                        <p:tav tm="100000">
                                          <p:val>
                                            <p:strVal val="#ppt_y"/>
                                          </p:val>
                                        </p:tav>
                                      </p:tavLst>
                                    </p:anim>
                                    <p:animEffect transition="in" filter="wipe(down)">
                                      <p:cBhvr>
                                        <p:cTn id="61" dur="500"/>
                                        <p:tgtEl>
                                          <p:spTgt spid="88"/>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107"/>
                                        </p:tgtEl>
                                        <p:attrNameLst>
                                          <p:attrName>style.visibility</p:attrName>
                                        </p:attrNameLst>
                                      </p:cBhvr>
                                      <p:to>
                                        <p:strVal val="visible"/>
                                      </p:to>
                                    </p:set>
                                    <p:anim calcmode="lin" valueType="num">
                                      <p:cBhvr>
                                        <p:cTn id="65" dur="500" fill="hold"/>
                                        <p:tgtEl>
                                          <p:spTgt spid="107"/>
                                        </p:tgtEl>
                                        <p:attrNameLst>
                                          <p:attrName>ppt_w</p:attrName>
                                        </p:attrNameLst>
                                      </p:cBhvr>
                                      <p:tavLst>
                                        <p:tav tm="0">
                                          <p:val>
                                            <p:fltVal val="0"/>
                                          </p:val>
                                        </p:tav>
                                        <p:tav tm="100000">
                                          <p:val>
                                            <p:strVal val="#ppt_w"/>
                                          </p:val>
                                        </p:tav>
                                      </p:tavLst>
                                    </p:anim>
                                    <p:anim calcmode="lin" valueType="num">
                                      <p:cBhvr>
                                        <p:cTn id="66" dur="500" fill="hold"/>
                                        <p:tgtEl>
                                          <p:spTgt spid="107"/>
                                        </p:tgtEl>
                                        <p:attrNameLst>
                                          <p:attrName>ppt_h</p:attrName>
                                        </p:attrNameLst>
                                      </p:cBhvr>
                                      <p:tavLst>
                                        <p:tav tm="0">
                                          <p:val>
                                            <p:fltVal val="0"/>
                                          </p:val>
                                        </p:tav>
                                        <p:tav tm="100000">
                                          <p:val>
                                            <p:strVal val="#ppt_h"/>
                                          </p:val>
                                        </p:tav>
                                      </p:tavLst>
                                    </p:anim>
                                    <p:animEffect transition="in" filter="fade">
                                      <p:cBhvr>
                                        <p:cTn id="67" dur="500"/>
                                        <p:tgtEl>
                                          <p:spTgt spid="10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wipe(left)">
                                      <p:cBhvr>
                                        <p:cTn id="72" dur="500"/>
                                        <p:tgtEl>
                                          <p:spTgt spid="94"/>
                                        </p:tgtEl>
                                      </p:cBhvr>
                                    </p:animEffec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500"/>
                                        <p:tgtEl>
                                          <p:spTgt spid="3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93"/>
                                        </p:tgtEl>
                                        <p:attrNameLst>
                                          <p:attrName>style.visibility</p:attrName>
                                        </p:attrNameLst>
                                      </p:cBhvr>
                                      <p:to>
                                        <p:strVal val="visible"/>
                                      </p:to>
                                    </p:set>
                                    <p:animEffect transition="in" filter="wipe(left)">
                                      <p:cBhvr>
                                        <p:cTn id="81" dur="500"/>
                                        <p:tgtEl>
                                          <p:spTgt spid="93"/>
                                        </p:tgtEl>
                                      </p:cBhvr>
                                    </p:animEffect>
                                  </p:childTnLst>
                                </p:cTn>
                              </p:par>
                            </p:childTnLst>
                          </p:cTn>
                        </p:par>
                        <p:par>
                          <p:cTn id="82" fill="hold">
                            <p:stCondLst>
                              <p:cond delay="500"/>
                            </p:stCondLst>
                            <p:childTnLst>
                              <p:par>
                                <p:cTn id="83" presetID="10" presetClass="entr" presetSubtype="0" fill="hold" nodeType="after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fade">
                                      <p:cBhvr>
                                        <p:cTn id="85" dur="500"/>
                                        <p:tgtEl>
                                          <p:spTgt spid="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grpId="0" nodeType="clickEffect">
                                  <p:stCondLst>
                                    <p:cond delay="0"/>
                                  </p:stCondLst>
                                  <p:childTnLst>
                                    <p:set>
                                      <p:cBhvr>
                                        <p:cTn id="89" dur="1" fill="hold">
                                          <p:stCondLst>
                                            <p:cond delay="0"/>
                                          </p:stCondLst>
                                        </p:cTn>
                                        <p:tgtEl>
                                          <p:spTgt spid="178"/>
                                        </p:tgtEl>
                                        <p:attrNameLst>
                                          <p:attrName>style.visibility</p:attrName>
                                        </p:attrNameLst>
                                      </p:cBhvr>
                                      <p:to>
                                        <p:strVal val="visible"/>
                                      </p:to>
                                    </p:set>
                                    <p:animEffect transition="in" filter="wipe(up)">
                                      <p:cBhvr>
                                        <p:cTn id="90" dur="500"/>
                                        <p:tgtEl>
                                          <p:spTgt spid="178"/>
                                        </p:tgtEl>
                                      </p:cBhvr>
                                    </p:animEffect>
                                  </p:childTnLst>
                                </p:cTn>
                              </p:par>
                            </p:childTnLst>
                          </p:cTn>
                        </p:par>
                        <p:par>
                          <p:cTn id="91" fill="hold">
                            <p:stCondLst>
                              <p:cond delay="500"/>
                            </p:stCondLst>
                            <p:childTnLst>
                              <p:par>
                                <p:cTn id="92" presetID="53" presetClass="entr" presetSubtype="16" fill="hold" nodeType="afterEffect">
                                  <p:stCondLst>
                                    <p:cond delay="0"/>
                                  </p:stCondLst>
                                  <p:childTnLst>
                                    <p:set>
                                      <p:cBhvr>
                                        <p:cTn id="93" dur="1" fill="hold">
                                          <p:stCondLst>
                                            <p:cond delay="0"/>
                                          </p:stCondLst>
                                        </p:cTn>
                                        <p:tgtEl>
                                          <p:spTgt spid="52"/>
                                        </p:tgtEl>
                                        <p:attrNameLst>
                                          <p:attrName>style.visibility</p:attrName>
                                        </p:attrNameLst>
                                      </p:cBhvr>
                                      <p:to>
                                        <p:strVal val="visible"/>
                                      </p:to>
                                    </p:set>
                                    <p:anim calcmode="lin" valueType="num">
                                      <p:cBhvr>
                                        <p:cTn id="94" dur="500" fill="hold"/>
                                        <p:tgtEl>
                                          <p:spTgt spid="52"/>
                                        </p:tgtEl>
                                        <p:attrNameLst>
                                          <p:attrName>ppt_w</p:attrName>
                                        </p:attrNameLst>
                                      </p:cBhvr>
                                      <p:tavLst>
                                        <p:tav tm="0">
                                          <p:val>
                                            <p:fltVal val="0"/>
                                          </p:val>
                                        </p:tav>
                                        <p:tav tm="100000">
                                          <p:val>
                                            <p:strVal val="#ppt_w"/>
                                          </p:val>
                                        </p:tav>
                                      </p:tavLst>
                                    </p:anim>
                                    <p:anim calcmode="lin" valueType="num">
                                      <p:cBhvr>
                                        <p:cTn id="95" dur="500" fill="hold"/>
                                        <p:tgtEl>
                                          <p:spTgt spid="52"/>
                                        </p:tgtEl>
                                        <p:attrNameLst>
                                          <p:attrName>ppt_h</p:attrName>
                                        </p:attrNameLst>
                                      </p:cBhvr>
                                      <p:tavLst>
                                        <p:tav tm="0">
                                          <p:val>
                                            <p:fltVal val="0"/>
                                          </p:val>
                                        </p:tav>
                                        <p:tav tm="100000">
                                          <p:val>
                                            <p:strVal val="#ppt_h"/>
                                          </p:val>
                                        </p:tav>
                                      </p:tavLst>
                                    </p:anim>
                                    <p:animEffect transition="in" filter="fade">
                                      <p:cBhvr>
                                        <p:cTn id="96" dur="500"/>
                                        <p:tgtEl>
                                          <p:spTgt spid="52"/>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1" fill="hold" grpId="0" nodeType="clickEffect">
                                  <p:stCondLst>
                                    <p:cond delay="0"/>
                                  </p:stCondLst>
                                  <p:childTnLst>
                                    <p:set>
                                      <p:cBhvr>
                                        <p:cTn id="100" dur="1" fill="hold">
                                          <p:stCondLst>
                                            <p:cond delay="0"/>
                                          </p:stCondLst>
                                        </p:cTn>
                                        <p:tgtEl>
                                          <p:spTgt spid="109"/>
                                        </p:tgtEl>
                                        <p:attrNameLst>
                                          <p:attrName>style.visibility</p:attrName>
                                        </p:attrNameLst>
                                      </p:cBhvr>
                                      <p:to>
                                        <p:strVal val="visible"/>
                                      </p:to>
                                    </p:set>
                                    <p:animEffect transition="in" filter="wipe(up)">
                                      <p:cBhvr>
                                        <p:cTn id="101" dur="500"/>
                                        <p:tgtEl>
                                          <p:spTgt spid="109"/>
                                        </p:tgtEl>
                                      </p:cBhvr>
                                    </p:animEffect>
                                  </p:childTnLst>
                                </p:cTn>
                              </p:par>
                            </p:childTnLst>
                          </p:cTn>
                        </p:par>
                        <p:par>
                          <p:cTn id="102" fill="hold">
                            <p:stCondLst>
                              <p:cond delay="500"/>
                            </p:stCondLst>
                            <p:childTnLst>
                              <p:par>
                                <p:cTn id="103" presetID="53" presetClass="entr" presetSubtype="16" fill="hold" grpId="0" nodeType="afterEffect">
                                  <p:stCondLst>
                                    <p:cond delay="0"/>
                                  </p:stCondLst>
                                  <p:childTnLst>
                                    <p:set>
                                      <p:cBhvr>
                                        <p:cTn id="104" dur="1" fill="hold">
                                          <p:stCondLst>
                                            <p:cond delay="0"/>
                                          </p:stCondLst>
                                        </p:cTn>
                                        <p:tgtEl>
                                          <p:spTgt spid="133"/>
                                        </p:tgtEl>
                                        <p:attrNameLst>
                                          <p:attrName>style.visibility</p:attrName>
                                        </p:attrNameLst>
                                      </p:cBhvr>
                                      <p:to>
                                        <p:strVal val="visible"/>
                                      </p:to>
                                    </p:set>
                                    <p:anim calcmode="lin" valueType="num">
                                      <p:cBhvr>
                                        <p:cTn id="105" dur="500" fill="hold"/>
                                        <p:tgtEl>
                                          <p:spTgt spid="133"/>
                                        </p:tgtEl>
                                        <p:attrNameLst>
                                          <p:attrName>ppt_w</p:attrName>
                                        </p:attrNameLst>
                                      </p:cBhvr>
                                      <p:tavLst>
                                        <p:tav tm="0">
                                          <p:val>
                                            <p:fltVal val="0"/>
                                          </p:val>
                                        </p:tav>
                                        <p:tav tm="100000">
                                          <p:val>
                                            <p:strVal val="#ppt_w"/>
                                          </p:val>
                                        </p:tav>
                                      </p:tavLst>
                                    </p:anim>
                                    <p:anim calcmode="lin" valueType="num">
                                      <p:cBhvr>
                                        <p:cTn id="106" dur="500" fill="hold"/>
                                        <p:tgtEl>
                                          <p:spTgt spid="133"/>
                                        </p:tgtEl>
                                        <p:attrNameLst>
                                          <p:attrName>ppt_h</p:attrName>
                                        </p:attrNameLst>
                                      </p:cBhvr>
                                      <p:tavLst>
                                        <p:tav tm="0">
                                          <p:val>
                                            <p:fltVal val="0"/>
                                          </p:val>
                                        </p:tav>
                                        <p:tav tm="100000">
                                          <p:val>
                                            <p:strVal val="#ppt_h"/>
                                          </p:val>
                                        </p:tav>
                                      </p:tavLst>
                                    </p:anim>
                                    <p:animEffect transition="in" filter="fade">
                                      <p:cBhvr>
                                        <p:cTn id="107" dur="500"/>
                                        <p:tgtEl>
                                          <p:spTgt spid="133"/>
                                        </p:tgtEl>
                                      </p:cBhvr>
                                    </p:animEffec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110"/>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2" presetClass="entr" presetSubtype="8" fill="hold" grpId="0" nodeType="clickEffect">
                                  <p:stCondLst>
                                    <p:cond delay="0"/>
                                  </p:stCondLst>
                                  <p:childTnLst>
                                    <p:set>
                                      <p:cBhvr>
                                        <p:cTn id="115" dur="1" fill="hold">
                                          <p:stCondLst>
                                            <p:cond delay="0"/>
                                          </p:stCondLst>
                                        </p:cTn>
                                        <p:tgtEl>
                                          <p:spTgt spid="111"/>
                                        </p:tgtEl>
                                        <p:attrNameLst>
                                          <p:attrName>style.visibility</p:attrName>
                                        </p:attrNameLst>
                                      </p:cBhvr>
                                      <p:to>
                                        <p:strVal val="visible"/>
                                      </p:to>
                                    </p:set>
                                    <p:anim calcmode="lin" valueType="num">
                                      <p:cBhvr additive="base">
                                        <p:cTn id="116" dur="500"/>
                                        <p:tgtEl>
                                          <p:spTgt spid="111"/>
                                        </p:tgtEl>
                                        <p:attrNameLst>
                                          <p:attrName>ppt_x</p:attrName>
                                        </p:attrNameLst>
                                      </p:cBhvr>
                                      <p:tavLst>
                                        <p:tav tm="0">
                                          <p:val>
                                            <p:strVal val="#ppt_x-#ppt_w*1.125000"/>
                                          </p:val>
                                        </p:tav>
                                        <p:tav tm="100000">
                                          <p:val>
                                            <p:strVal val="#ppt_x"/>
                                          </p:val>
                                        </p:tav>
                                      </p:tavLst>
                                    </p:anim>
                                    <p:animEffect transition="in" filter="wipe(right)">
                                      <p:cBhvr>
                                        <p:cTn id="117" dur="500"/>
                                        <p:tgtEl>
                                          <p:spTgt spid="11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15"/>
                                        </p:tgtEl>
                                        <p:attrNameLst>
                                          <p:attrName>style.visibility</p:attrName>
                                        </p:attrNameLst>
                                      </p:cBhvr>
                                      <p:to>
                                        <p:strVal val="visible"/>
                                      </p:to>
                                    </p:set>
                                    <p:animEffect transition="in" filter="fade">
                                      <p:cBhvr>
                                        <p:cTn id="122" dur="500"/>
                                        <p:tgtEl>
                                          <p:spTgt spid="115"/>
                                        </p:tgtEl>
                                      </p:cBhvr>
                                    </p:animEffect>
                                  </p:childTnLst>
                                </p:cTn>
                              </p:par>
                            </p:childTnLst>
                          </p:cTn>
                        </p:par>
                      </p:childTnLst>
                    </p:cTn>
                  </p:par>
                  <p:par>
                    <p:cTn id="123" fill="hold">
                      <p:stCondLst>
                        <p:cond delay="indefinite"/>
                      </p:stCondLst>
                      <p:childTnLst>
                        <p:par>
                          <p:cTn id="124" fill="hold">
                            <p:stCondLst>
                              <p:cond delay="0"/>
                            </p:stCondLst>
                            <p:childTnLst>
                              <p:par>
                                <p:cTn id="125" presetID="12" presetClass="entr" presetSubtype="2" fill="hold" grpId="0" nodeType="clickEffect">
                                  <p:stCondLst>
                                    <p:cond delay="0"/>
                                  </p:stCondLst>
                                  <p:childTnLst>
                                    <p:set>
                                      <p:cBhvr>
                                        <p:cTn id="126" dur="1" fill="hold">
                                          <p:stCondLst>
                                            <p:cond delay="0"/>
                                          </p:stCondLst>
                                        </p:cTn>
                                        <p:tgtEl>
                                          <p:spTgt spid="116"/>
                                        </p:tgtEl>
                                        <p:attrNameLst>
                                          <p:attrName>style.visibility</p:attrName>
                                        </p:attrNameLst>
                                      </p:cBhvr>
                                      <p:to>
                                        <p:strVal val="visible"/>
                                      </p:to>
                                    </p:set>
                                    <p:anim calcmode="lin" valueType="num">
                                      <p:cBhvr additive="base">
                                        <p:cTn id="127" dur="500"/>
                                        <p:tgtEl>
                                          <p:spTgt spid="116"/>
                                        </p:tgtEl>
                                        <p:attrNameLst>
                                          <p:attrName>ppt_x</p:attrName>
                                        </p:attrNameLst>
                                      </p:cBhvr>
                                      <p:tavLst>
                                        <p:tav tm="0">
                                          <p:val>
                                            <p:strVal val="#ppt_x+#ppt_w*1.125000"/>
                                          </p:val>
                                        </p:tav>
                                        <p:tav tm="100000">
                                          <p:val>
                                            <p:strVal val="#ppt_x"/>
                                          </p:val>
                                        </p:tav>
                                      </p:tavLst>
                                    </p:anim>
                                    <p:animEffect transition="in" filter="wipe(left)">
                                      <p:cBhvr>
                                        <p:cTn id="128" dur="500"/>
                                        <p:tgtEl>
                                          <p:spTgt spid="116"/>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126"/>
                                        </p:tgtEl>
                                        <p:attrNameLst>
                                          <p:attrName>style.visibility</p:attrName>
                                        </p:attrNameLst>
                                      </p:cBhvr>
                                      <p:to>
                                        <p:strVal val="visible"/>
                                      </p:to>
                                    </p:set>
                                    <p:animEffect transition="in" filter="wipe(left)">
                                      <p:cBhvr>
                                        <p:cTn id="133" dur="500"/>
                                        <p:tgtEl>
                                          <p:spTgt spid="126"/>
                                        </p:tgtEl>
                                      </p:cBhvr>
                                    </p:animEffect>
                                  </p:childTnLst>
                                </p:cTn>
                              </p:par>
                            </p:childTnLst>
                          </p:cTn>
                        </p:par>
                        <p:par>
                          <p:cTn id="134" fill="hold">
                            <p:stCondLst>
                              <p:cond delay="500"/>
                            </p:stCondLst>
                            <p:childTnLst>
                              <p:par>
                                <p:cTn id="135" presetID="10" presetClass="entr" presetSubtype="0" fill="hold" nodeType="afterEffect">
                                  <p:stCondLst>
                                    <p:cond delay="0"/>
                                  </p:stCondLst>
                                  <p:childTnLst>
                                    <p:set>
                                      <p:cBhvr>
                                        <p:cTn id="136" dur="1" fill="hold">
                                          <p:stCondLst>
                                            <p:cond delay="0"/>
                                          </p:stCondLst>
                                        </p:cTn>
                                        <p:tgtEl>
                                          <p:spTgt spid="112"/>
                                        </p:tgtEl>
                                        <p:attrNameLst>
                                          <p:attrName>style.visibility</p:attrName>
                                        </p:attrNameLst>
                                      </p:cBhvr>
                                      <p:to>
                                        <p:strVal val="visible"/>
                                      </p:to>
                                    </p:set>
                                    <p:animEffect transition="in" filter="fade">
                                      <p:cBhvr>
                                        <p:cTn id="137" dur="500"/>
                                        <p:tgtEl>
                                          <p:spTgt spid="112"/>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127"/>
                                        </p:tgtEl>
                                        <p:attrNameLst>
                                          <p:attrName>style.visibility</p:attrName>
                                        </p:attrNameLst>
                                      </p:cBhvr>
                                      <p:to>
                                        <p:strVal val="visible"/>
                                      </p:to>
                                    </p:set>
                                    <p:animEffect transition="in" filter="wipe(left)">
                                      <p:cBhvr>
                                        <p:cTn id="142" dur="500"/>
                                        <p:tgtEl>
                                          <p:spTgt spid="127"/>
                                        </p:tgtEl>
                                      </p:cBhvr>
                                    </p:animEffect>
                                  </p:childTnLst>
                                </p:cTn>
                              </p:par>
                            </p:childTnLst>
                          </p:cTn>
                        </p:par>
                        <p:par>
                          <p:cTn id="143" fill="hold">
                            <p:stCondLst>
                              <p:cond delay="500"/>
                            </p:stCondLst>
                            <p:childTnLst>
                              <p:par>
                                <p:cTn id="144" presetID="10" presetClass="entr" presetSubtype="0" fill="hold" nodeType="afterEffect">
                                  <p:stCondLst>
                                    <p:cond delay="0"/>
                                  </p:stCondLst>
                                  <p:childTnLst>
                                    <p:set>
                                      <p:cBhvr>
                                        <p:cTn id="145" dur="1" fill="hold">
                                          <p:stCondLst>
                                            <p:cond delay="0"/>
                                          </p:stCondLst>
                                        </p:cTn>
                                        <p:tgtEl>
                                          <p:spTgt spid="117"/>
                                        </p:tgtEl>
                                        <p:attrNameLst>
                                          <p:attrName>style.visibility</p:attrName>
                                        </p:attrNameLst>
                                      </p:cBhvr>
                                      <p:to>
                                        <p:strVal val="visible"/>
                                      </p:to>
                                    </p:set>
                                    <p:animEffect transition="in" filter="fade">
                                      <p:cBhvr>
                                        <p:cTn id="146" dur="500"/>
                                        <p:tgtEl>
                                          <p:spTgt spid="117"/>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1" fill="hold" grpId="0" nodeType="clickEffect">
                                  <p:stCondLst>
                                    <p:cond delay="0"/>
                                  </p:stCondLst>
                                  <p:childTnLst>
                                    <p:set>
                                      <p:cBhvr>
                                        <p:cTn id="150" dur="1" fill="hold">
                                          <p:stCondLst>
                                            <p:cond delay="0"/>
                                          </p:stCondLst>
                                        </p:cTn>
                                        <p:tgtEl>
                                          <p:spTgt spid="179"/>
                                        </p:tgtEl>
                                        <p:attrNameLst>
                                          <p:attrName>style.visibility</p:attrName>
                                        </p:attrNameLst>
                                      </p:cBhvr>
                                      <p:to>
                                        <p:strVal val="visible"/>
                                      </p:to>
                                    </p:set>
                                    <p:animEffect transition="in" filter="wipe(up)">
                                      <p:cBhvr>
                                        <p:cTn id="151" dur="500"/>
                                        <p:tgtEl>
                                          <p:spTgt spid="179"/>
                                        </p:tgtEl>
                                      </p:cBhvr>
                                    </p:animEffect>
                                  </p:childTnLst>
                                </p:cTn>
                              </p:par>
                            </p:childTnLst>
                          </p:cTn>
                        </p:par>
                        <p:par>
                          <p:cTn id="152" fill="hold">
                            <p:stCondLst>
                              <p:cond delay="500"/>
                            </p:stCondLst>
                            <p:childTnLst>
                              <p:par>
                                <p:cTn id="153" presetID="53" presetClass="entr" presetSubtype="16" fill="hold" nodeType="afterEffect">
                                  <p:stCondLst>
                                    <p:cond delay="0"/>
                                  </p:stCondLst>
                                  <p:childTnLst>
                                    <p:set>
                                      <p:cBhvr>
                                        <p:cTn id="154" dur="1" fill="hold">
                                          <p:stCondLst>
                                            <p:cond delay="0"/>
                                          </p:stCondLst>
                                        </p:cTn>
                                        <p:tgtEl>
                                          <p:spTgt spid="53"/>
                                        </p:tgtEl>
                                        <p:attrNameLst>
                                          <p:attrName>style.visibility</p:attrName>
                                        </p:attrNameLst>
                                      </p:cBhvr>
                                      <p:to>
                                        <p:strVal val="visible"/>
                                      </p:to>
                                    </p:set>
                                    <p:anim calcmode="lin" valueType="num">
                                      <p:cBhvr>
                                        <p:cTn id="155" dur="500" fill="hold"/>
                                        <p:tgtEl>
                                          <p:spTgt spid="53"/>
                                        </p:tgtEl>
                                        <p:attrNameLst>
                                          <p:attrName>ppt_w</p:attrName>
                                        </p:attrNameLst>
                                      </p:cBhvr>
                                      <p:tavLst>
                                        <p:tav tm="0">
                                          <p:val>
                                            <p:fltVal val="0"/>
                                          </p:val>
                                        </p:tav>
                                        <p:tav tm="100000">
                                          <p:val>
                                            <p:strVal val="#ppt_w"/>
                                          </p:val>
                                        </p:tav>
                                      </p:tavLst>
                                    </p:anim>
                                    <p:anim calcmode="lin" valueType="num">
                                      <p:cBhvr>
                                        <p:cTn id="156" dur="500" fill="hold"/>
                                        <p:tgtEl>
                                          <p:spTgt spid="53"/>
                                        </p:tgtEl>
                                        <p:attrNameLst>
                                          <p:attrName>ppt_h</p:attrName>
                                        </p:attrNameLst>
                                      </p:cBhvr>
                                      <p:tavLst>
                                        <p:tav tm="0">
                                          <p:val>
                                            <p:fltVal val="0"/>
                                          </p:val>
                                        </p:tav>
                                        <p:tav tm="100000">
                                          <p:val>
                                            <p:strVal val="#ppt_h"/>
                                          </p:val>
                                        </p:tav>
                                      </p:tavLst>
                                    </p:anim>
                                    <p:animEffect transition="in" filter="fade">
                                      <p:cBhvr>
                                        <p:cTn id="157" dur="500"/>
                                        <p:tgtEl>
                                          <p:spTgt spid="53"/>
                                        </p:tgtEl>
                                      </p:cBhvr>
                                    </p:animEffect>
                                  </p:childTnLst>
                                </p:cTn>
                              </p:par>
                            </p:childTnLst>
                          </p:cTn>
                        </p:par>
                      </p:childTnLst>
                    </p:cTn>
                  </p:par>
                  <p:par>
                    <p:cTn id="158" fill="hold">
                      <p:stCondLst>
                        <p:cond delay="indefinite"/>
                      </p:stCondLst>
                      <p:childTnLst>
                        <p:par>
                          <p:cTn id="159" fill="hold">
                            <p:stCondLst>
                              <p:cond delay="0"/>
                            </p:stCondLst>
                            <p:childTnLst>
                              <p:par>
                                <p:cTn id="160" presetID="53" presetClass="entr" presetSubtype="16" fill="hold" nodeType="clickEffect">
                                  <p:stCondLst>
                                    <p:cond delay="0"/>
                                  </p:stCondLst>
                                  <p:childTnLst>
                                    <p:set>
                                      <p:cBhvr>
                                        <p:cTn id="161" dur="1" fill="hold">
                                          <p:stCondLst>
                                            <p:cond delay="0"/>
                                          </p:stCondLst>
                                        </p:cTn>
                                        <p:tgtEl>
                                          <p:spTgt spid="134"/>
                                        </p:tgtEl>
                                        <p:attrNameLst>
                                          <p:attrName>style.visibility</p:attrName>
                                        </p:attrNameLst>
                                      </p:cBhvr>
                                      <p:to>
                                        <p:strVal val="visible"/>
                                      </p:to>
                                    </p:set>
                                    <p:anim calcmode="lin" valueType="num">
                                      <p:cBhvr>
                                        <p:cTn id="162" dur="500" fill="hold"/>
                                        <p:tgtEl>
                                          <p:spTgt spid="134"/>
                                        </p:tgtEl>
                                        <p:attrNameLst>
                                          <p:attrName>ppt_w</p:attrName>
                                        </p:attrNameLst>
                                      </p:cBhvr>
                                      <p:tavLst>
                                        <p:tav tm="0">
                                          <p:val>
                                            <p:fltVal val="0"/>
                                          </p:val>
                                        </p:tav>
                                        <p:tav tm="100000">
                                          <p:val>
                                            <p:strVal val="#ppt_w"/>
                                          </p:val>
                                        </p:tav>
                                      </p:tavLst>
                                    </p:anim>
                                    <p:anim calcmode="lin" valueType="num">
                                      <p:cBhvr>
                                        <p:cTn id="163" dur="500" fill="hold"/>
                                        <p:tgtEl>
                                          <p:spTgt spid="134"/>
                                        </p:tgtEl>
                                        <p:attrNameLst>
                                          <p:attrName>ppt_h</p:attrName>
                                        </p:attrNameLst>
                                      </p:cBhvr>
                                      <p:tavLst>
                                        <p:tav tm="0">
                                          <p:val>
                                            <p:fltVal val="0"/>
                                          </p:val>
                                        </p:tav>
                                        <p:tav tm="100000">
                                          <p:val>
                                            <p:strVal val="#ppt_h"/>
                                          </p:val>
                                        </p:tav>
                                      </p:tavLst>
                                    </p:anim>
                                    <p:animEffect transition="in" filter="fade">
                                      <p:cBhvr>
                                        <p:cTn id="164" dur="500"/>
                                        <p:tgtEl>
                                          <p:spTgt spid="134"/>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grpId="0" nodeType="clickEffect">
                                  <p:stCondLst>
                                    <p:cond delay="0"/>
                                  </p:stCondLst>
                                  <p:childTnLst>
                                    <p:set>
                                      <p:cBhvr>
                                        <p:cTn id="168" dur="1" fill="hold">
                                          <p:stCondLst>
                                            <p:cond delay="0"/>
                                          </p:stCondLst>
                                        </p:cTn>
                                        <p:tgtEl>
                                          <p:spTgt spid="142"/>
                                        </p:tgtEl>
                                        <p:attrNameLst>
                                          <p:attrName>style.visibility</p:attrName>
                                        </p:attrNameLst>
                                      </p:cBhvr>
                                      <p:to>
                                        <p:strVal val="visible"/>
                                      </p:to>
                                    </p:set>
                                    <p:animEffect transition="in" filter="wipe(left)">
                                      <p:cBhvr>
                                        <p:cTn id="169" dur="500"/>
                                        <p:tgtEl>
                                          <p:spTgt spid="142"/>
                                        </p:tgtEl>
                                      </p:cBhvr>
                                    </p:animEffect>
                                  </p:childTnLst>
                                </p:cTn>
                              </p:par>
                            </p:childTnLst>
                          </p:cTn>
                        </p:par>
                        <p:par>
                          <p:cTn id="170" fill="hold">
                            <p:stCondLst>
                              <p:cond delay="500"/>
                            </p:stCondLst>
                            <p:childTnLst>
                              <p:par>
                                <p:cTn id="171" presetID="53" presetClass="entr" presetSubtype="16" fill="hold" nodeType="afterEffect">
                                  <p:stCondLst>
                                    <p:cond delay="0"/>
                                  </p:stCondLst>
                                  <p:childTnLst>
                                    <p:set>
                                      <p:cBhvr>
                                        <p:cTn id="172" dur="1" fill="hold">
                                          <p:stCondLst>
                                            <p:cond delay="0"/>
                                          </p:stCondLst>
                                        </p:cTn>
                                        <p:tgtEl>
                                          <p:spTgt spid="137"/>
                                        </p:tgtEl>
                                        <p:attrNameLst>
                                          <p:attrName>style.visibility</p:attrName>
                                        </p:attrNameLst>
                                      </p:cBhvr>
                                      <p:to>
                                        <p:strVal val="visible"/>
                                      </p:to>
                                    </p:set>
                                    <p:anim calcmode="lin" valueType="num">
                                      <p:cBhvr>
                                        <p:cTn id="173" dur="500" fill="hold"/>
                                        <p:tgtEl>
                                          <p:spTgt spid="137"/>
                                        </p:tgtEl>
                                        <p:attrNameLst>
                                          <p:attrName>ppt_w</p:attrName>
                                        </p:attrNameLst>
                                      </p:cBhvr>
                                      <p:tavLst>
                                        <p:tav tm="0">
                                          <p:val>
                                            <p:fltVal val="0"/>
                                          </p:val>
                                        </p:tav>
                                        <p:tav tm="100000">
                                          <p:val>
                                            <p:strVal val="#ppt_w"/>
                                          </p:val>
                                        </p:tav>
                                      </p:tavLst>
                                    </p:anim>
                                    <p:anim calcmode="lin" valueType="num">
                                      <p:cBhvr>
                                        <p:cTn id="174" dur="500" fill="hold"/>
                                        <p:tgtEl>
                                          <p:spTgt spid="137"/>
                                        </p:tgtEl>
                                        <p:attrNameLst>
                                          <p:attrName>ppt_h</p:attrName>
                                        </p:attrNameLst>
                                      </p:cBhvr>
                                      <p:tavLst>
                                        <p:tav tm="0">
                                          <p:val>
                                            <p:fltVal val="0"/>
                                          </p:val>
                                        </p:tav>
                                        <p:tav tm="100000">
                                          <p:val>
                                            <p:strVal val="#ppt_h"/>
                                          </p:val>
                                        </p:tav>
                                      </p:tavLst>
                                    </p:anim>
                                    <p:animEffect transition="in" filter="fade">
                                      <p:cBhvr>
                                        <p:cTn id="17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00" grpId="0"/>
      <p:bldP spid="109" grpId="0" animBg="1"/>
      <p:bldP spid="86" grpId="0" animBg="1"/>
      <p:bldP spid="87" grpId="0" animBg="1"/>
      <p:bldP spid="88" grpId="0" animBg="1"/>
      <p:bldP spid="93" grpId="0" animBg="1"/>
      <p:bldP spid="107" grpId="0" animBg="1"/>
      <p:bldP spid="81" grpId="0" animBg="1"/>
      <p:bldP spid="82" grpId="0" animBg="1"/>
      <p:bldP spid="83" grpId="0" animBg="1"/>
      <p:bldP spid="84" grpId="0" animBg="1"/>
      <p:bldP spid="94" grpId="0" animBg="1"/>
      <p:bldP spid="110" grpId="0" animBg="1"/>
      <p:bldP spid="111" grpId="0" animBg="1"/>
      <p:bldP spid="115" grpId="0" animBg="1"/>
      <p:bldP spid="116" grpId="0" animBg="1"/>
      <p:bldP spid="126" grpId="0" animBg="1"/>
      <p:bldP spid="127" grpId="0" animBg="1"/>
      <p:bldP spid="133" grpId="0"/>
      <p:bldP spid="142" grpId="0" animBg="1"/>
      <p:bldP spid="178" grpId="0" animBg="1"/>
      <p:bldP spid="17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生长素的发现过程</a:t>
            </a:r>
            <a:endParaRPr lang="zh-CN" altLang="en-US" dirty="0"/>
          </a:p>
        </p:txBody>
      </p:sp>
      <p:sp>
        <p:nvSpPr>
          <p:cNvPr id="9" name="TextBox 6"/>
          <p:cNvSpPr txBox="1"/>
          <p:nvPr/>
        </p:nvSpPr>
        <p:spPr>
          <a:xfrm>
            <a:off x="2371081" y="1901995"/>
            <a:ext cx="8156178" cy="3930178"/>
          </a:xfrm>
          <a:prstGeom prst="rect">
            <a:avLst/>
          </a:prstGeom>
          <a:noFill/>
        </p:spPr>
        <p:txBody>
          <a:bodyPr wrap="square" rtlCol="0">
            <a:spAutoFit/>
          </a:bodyPr>
          <a:lstStyle/>
          <a:p>
            <a:pPr>
              <a:lnSpc>
                <a:spcPct val="150000"/>
              </a:lnSpc>
              <a:spcAft>
                <a:spcPts val="1200"/>
              </a:spcAft>
            </a:pPr>
            <a:r>
              <a:rPr lang="zh-CN" altLang="en-US" sz="34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　　通过詹森和拜尔的实验初步证明了顶尖产生的影响可能是一种化学物质，这种化学物质分布不均匀造成了胚芽鞘的弯曲生长。荷兰科学家温特又是如何进一步证明这种化学物质的存在呢？</a:t>
            </a:r>
            <a:endParaRPr lang="zh-CN" altLang="en-US" sz="34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2" name="组合 9"/>
          <p:cNvGrpSpPr/>
          <p:nvPr/>
        </p:nvGrpSpPr>
        <p:grpSpPr>
          <a:xfrm>
            <a:off x="905387" y="1044739"/>
            <a:ext cx="1465694" cy="1318921"/>
            <a:chOff x="428596" y="1357298"/>
            <a:chExt cx="1465694" cy="1318921"/>
          </a:xfrm>
        </p:grpSpPr>
        <p:pic>
          <p:nvPicPr>
            <p:cNvPr id="15" name="Picture 22" descr="008"/>
            <p:cNvPicPr>
              <a:picLocks noChangeAspect="1" noChangeArrowheads="1"/>
            </p:cNvPicPr>
            <p:nvPr/>
          </p:nvPicPr>
          <p:blipFill>
            <a:blip r:embed="rId1" cstate="print"/>
            <a:srcRect/>
            <a:stretch>
              <a:fillRect/>
            </a:stretch>
          </p:blipFill>
          <p:spPr bwMode="auto">
            <a:xfrm>
              <a:off x="428596" y="1357298"/>
              <a:ext cx="1416283" cy="1036636"/>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6" name="TextBox 12"/>
            <p:cNvSpPr txBox="1"/>
            <p:nvPr/>
          </p:nvSpPr>
          <p:spPr>
            <a:xfrm>
              <a:off x="478518" y="2214554"/>
              <a:ext cx="1415772" cy="461665"/>
            </a:xfrm>
            <a:prstGeom prst="rect">
              <a:avLst/>
            </a:prstGeom>
            <a:noFill/>
          </p:spPr>
          <p:txBody>
            <a:bodyPr wrap="none" rtlCol="0">
              <a:spAutoFit/>
              <a:scene3d>
                <a:camera prst="orthographicFront"/>
                <a:lightRig rig="soft" dir="tl">
                  <a:rot lat="0" lon="0" rev="0"/>
                </a:lightRig>
              </a:scene3d>
              <a:sp3d contourW="25400" prstMaterial="matte">
                <a:contourClr>
                  <a:schemeClr val="accent2">
                    <a:tint val="20000"/>
                  </a:schemeClr>
                </a:contourClr>
              </a:sp3d>
            </a:bodyPr>
            <a:lstStyle/>
            <a:p>
              <a:r>
                <a:rPr lang="zh-CN" altLang="en-US" sz="2400" b="1" dirty="0">
                  <a:solidFill>
                    <a:srgbClr val="7030A0"/>
                  </a:solidFill>
                  <a:effectLst>
                    <a:glow rad="63500">
                      <a:schemeClr val="bg1"/>
                    </a:glow>
                  </a:effectLst>
                  <a:latin typeface="微软雅黑" panose="020B0503020204020204" pitchFamily="34" charset="-122"/>
                  <a:ea typeface="微软雅黑" panose="020B0503020204020204" pitchFamily="34" charset="-122"/>
                </a:rPr>
                <a:t>阅读讨论</a:t>
              </a:r>
              <a:endParaRPr lang="zh-CN" altLang="en-US" sz="2400" b="1" dirty="0">
                <a:solidFill>
                  <a:srgbClr val="7030A0"/>
                </a:solidFill>
                <a:effectLst>
                  <a:glow rad="63500">
                    <a:schemeClr val="bg1"/>
                  </a:glow>
                </a:effectLst>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ipe(left)">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圆角矩形 72"/>
          <p:cNvSpPr/>
          <p:nvPr/>
        </p:nvSpPr>
        <p:spPr>
          <a:xfrm>
            <a:off x="1136660" y="1553000"/>
            <a:ext cx="5344078" cy="4786832"/>
          </a:xfrm>
          <a:prstGeom prst="roundRect">
            <a:avLst>
              <a:gd name="adj" fmla="val 3115"/>
            </a:avLst>
          </a:prstGeom>
          <a:solidFill>
            <a:srgbClr val="4F81BD">
              <a:alpha val="14902"/>
            </a:srgbClr>
          </a:solidFill>
          <a:ln w="12700">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zh-CN" altLang="en-US" dirty="0"/>
              <a:t>植物生长素的发现</a:t>
            </a:r>
            <a:endParaRPr lang="zh-CN" altLang="en-US" dirty="0"/>
          </a:p>
        </p:txBody>
      </p:sp>
      <p:sp>
        <p:nvSpPr>
          <p:cNvPr id="3" name="矩形 2"/>
          <p:cNvSpPr/>
          <p:nvPr/>
        </p:nvSpPr>
        <p:spPr>
          <a:xfrm>
            <a:off x="3883119" y="2490782"/>
            <a:ext cx="364503" cy="1143008"/>
          </a:xfrm>
          <a:prstGeom prst="rect">
            <a:avLst/>
          </a:prstGeom>
          <a:solidFill>
            <a:srgbClr val="49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a:off x="2027738" y="2870420"/>
            <a:ext cx="993580" cy="461466"/>
            <a:chOff x="2484153" y="2646580"/>
            <a:chExt cx="949674" cy="461466"/>
          </a:xfrm>
        </p:grpSpPr>
        <p:sp>
          <p:nvSpPr>
            <p:cNvPr id="16" name="立方体 15"/>
            <p:cNvSpPr/>
            <p:nvPr/>
          </p:nvSpPr>
          <p:spPr>
            <a:xfrm>
              <a:off x="2568485" y="2646580"/>
              <a:ext cx="865342" cy="370800"/>
            </a:xfrm>
            <a:prstGeom prst="cube">
              <a:avLst/>
            </a:prstGeom>
            <a:solidFill>
              <a:srgbClr val="D0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立方体 43"/>
            <p:cNvSpPr/>
            <p:nvPr/>
          </p:nvSpPr>
          <p:spPr>
            <a:xfrm>
              <a:off x="2484153" y="2737246"/>
              <a:ext cx="865342" cy="370800"/>
            </a:xfrm>
            <a:prstGeom prst="cube">
              <a:avLst/>
            </a:prstGeom>
            <a:solidFill>
              <a:srgbClr val="D0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2021786" y="2871199"/>
            <a:ext cx="1002703" cy="461652"/>
            <a:chOff x="2483208" y="2646080"/>
            <a:chExt cx="950403" cy="364852"/>
          </a:xfrm>
          <a:solidFill>
            <a:srgbClr val="64C800"/>
          </a:solidFill>
        </p:grpSpPr>
        <p:sp>
          <p:nvSpPr>
            <p:cNvPr id="47" name="立方体 46"/>
            <p:cNvSpPr/>
            <p:nvPr/>
          </p:nvSpPr>
          <p:spPr>
            <a:xfrm>
              <a:off x="2568269" y="2646080"/>
              <a:ext cx="865342" cy="293050"/>
            </a:xfrm>
            <a:prstGeom prst="cub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立方体 47"/>
            <p:cNvSpPr/>
            <p:nvPr/>
          </p:nvSpPr>
          <p:spPr>
            <a:xfrm>
              <a:off x="2483208" y="2718207"/>
              <a:ext cx="865342" cy="292725"/>
            </a:xfrm>
            <a:prstGeom prst="cub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任意多边形 4"/>
          <p:cNvSpPr/>
          <p:nvPr/>
        </p:nvSpPr>
        <p:spPr>
          <a:xfrm>
            <a:off x="3883635" y="2236571"/>
            <a:ext cx="363600" cy="257705"/>
          </a:xfrm>
          <a:custGeom>
            <a:avLst/>
            <a:gdLst>
              <a:gd name="connsiteX0" fmla="*/ 247426 w 247426"/>
              <a:gd name="connsiteY0" fmla="*/ 204395 h 204395"/>
              <a:gd name="connsiteX1" fmla="*/ 0 w 247426"/>
              <a:gd name="connsiteY1" fmla="*/ 204395 h 204395"/>
              <a:gd name="connsiteX2" fmla="*/ 139850 w 247426"/>
              <a:gd name="connsiteY2" fmla="*/ 0 h 204395"/>
              <a:gd name="connsiteX3" fmla="*/ 247426 w 247426"/>
              <a:gd name="connsiteY3" fmla="*/ 204395 h 204395"/>
              <a:gd name="connsiteX0-1" fmla="*/ 247426 w 247426"/>
              <a:gd name="connsiteY0-2" fmla="*/ 187428 h 187428"/>
              <a:gd name="connsiteX1-3" fmla="*/ 0 w 247426"/>
              <a:gd name="connsiteY1-4" fmla="*/ 187428 h 187428"/>
              <a:gd name="connsiteX2-5" fmla="*/ 125885 w 247426"/>
              <a:gd name="connsiteY2-6" fmla="*/ 0 h 187428"/>
              <a:gd name="connsiteX3-7" fmla="*/ 247426 w 247426"/>
              <a:gd name="connsiteY3-8" fmla="*/ 187428 h 187428"/>
              <a:gd name="connsiteX0-9" fmla="*/ 267683 w 288664"/>
              <a:gd name="connsiteY0-10" fmla="*/ 187428 h 187428"/>
              <a:gd name="connsiteX1-11" fmla="*/ 20257 w 288664"/>
              <a:gd name="connsiteY1-12" fmla="*/ 187428 h 187428"/>
              <a:gd name="connsiteX2-13" fmla="*/ 146142 w 288664"/>
              <a:gd name="connsiteY2-14" fmla="*/ 0 h 187428"/>
              <a:gd name="connsiteX3-15" fmla="*/ 267683 w 288664"/>
              <a:gd name="connsiteY3-16" fmla="*/ 187428 h 187428"/>
              <a:gd name="connsiteX0-17" fmla="*/ 267683 w 288664"/>
              <a:gd name="connsiteY0-18" fmla="*/ 187428 h 187428"/>
              <a:gd name="connsiteX1-19" fmla="*/ 20257 w 288664"/>
              <a:gd name="connsiteY1-20" fmla="*/ 187428 h 187428"/>
              <a:gd name="connsiteX2-21" fmla="*/ 146142 w 288664"/>
              <a:gd name="connsiteY2-22" fmla="*/ 0 h 187428"/>
              <a:gd name="connsiteX3-23" fmla="*/ 267683 w 288664"/>
              <a:gd name="connsiteY3-24" fmla="*/ 187428 h 187428"/>
              <a:gd name="connsiteX0-25" fmla="*/ 267683 w 288664"/>
              <a:gd name="connsiteY0-26" fmla="*/ 187428 h 187428"/>
              <a:gd name="connsiteX1-27" fmla="*/ 20257 w 288664"/>
              <a:gd name="connsiteY1-28" fmla="*/ 187428 h 187428"/>
              <a:gd name="connsiteX2-29" fmla="*/ 146142 w 288664"/>
              <a:gd name="connsiteY2-30" fmla="*/ 0 h 187428"/>
              <a:gd name="connsiteX3-31" fmla="*/ 267683 w 288664"/>
              <a:gd name="connsiteY3-32" fmla="*/ 187428 h 187428"/>
              <a:gd name="connsiteX0-33" fmla="*/ 267683 w 288664"/>
              <a:gd name="connsiteY0-34" fmla="*/ 189908 h 189908"/>
              <a:gd name="connsiteX1-35" fmla="*/ 20257 w 288664"/>
              <a:gd name="connsiteY1-36" fmla="*/ 189908 h 189908"/>
              <a:gd name="connsiteX2-37" fmla="*/ 146142 w 288664"/>
              <a:gd name="connsiteY2-38" fmla="*/ 2480 h 189908"/>
              <a:gd name="connsiteX3-39" fmla="*/ 267683 w 288664"/>
              <a:gd name="connsiteY3-40" fmla="*/ 189908 h 189908"/>
              <a:gd name="connsiteX0-41" fmla="*/ 267683 w 288664"/>
              <a:gd name="connsiteY0-42" fmla="*/ 192886 h 192886"/>
              <a:gd name="connsiteX1-43" fmla="*/ 20257 w 288664"/>
              <a:gd name="connsiteY1-44" fmla="*/ 192886 h 192886"/>
              <a:gd name="connsiteX2-45" fmla="*/ 146142 w 288664"/>
              <a:gd name="connsiteY2-46" fmla="*/ 5458 h 192886"/>
              <a:gd name="connsiteX3-47" fmla="*/ 267683 w 288664"/>
              <a:gd name="connsiteY3-48" fmla="*/ 192886 h 192886"/>
              <a:gd name="connsiteX0-49" fmla="*/ 267683 w 288664"/>
              <a:gd name="connsiteY0-50" fmla="*/ 188911 h 188911"/>
              <a:gd name="connsiteX1-51" fmla="*/ 20257 w 288664"/>
              <a:gd name="connsiteY1-52" fmla="*/ 188911 h 188911"/>
              <a:gd name="connsiteX2-53" fmla="*/ 146142 w 288664"/>
              <a:gd name="connsiteY2-54" fmla="*/ 1483 h 188911"/>
              <a:gd name="connsiteX3-55" fmla="*/ 267683 w 288664"/>
              <a:gd name="connsiteY3-56" fmla="*/ 188911 h 188911"/>
              <a:gd name="connsiteX0-57" fmla="*/ 254250 w 275231"/>
              <a:gd name="connsiteY0-58" fmla="*/ 188911 h 188911"/>
              <a:gd name="connsiteX1-59" fmla="*/ 6824 w 275231"/>
              <a:gd name="connsiteY1-60" fmla="*/ 188911 h 188911"/>
              <a:gd name="connsiteX2-61" fmla="*/ 132709 w 275231"/>
              <a:gd name="connsiteY2-62" fmla="*/ 1483 h 188911"/>
              <a:gd name="connsiteX3-63" fmla="*/ 254250 w 275231"/>
              <a:gd name="connsiteY3-64" fmla="*/ 188911 h 188911"/>
              <a:gd name="connsiteX0-65" fmla="*/ 254250 w 254250"/>
              <a:gd name="connsiteY0-66" fmla="*/ 188911 h 188911"/>
              <a:gd name="connsiteX1-67" fmla="*/ 6824 w 254250"/>
              <a:gd name="connsiteY1-68" fmla="*/ 188911 h 188911"/>
              <a:gd name="connsiteX2-69" fmla="*/ 132709 w 254250"/>
              <a:gd name="connsiteY2-70" fmla="*/ 1483 h 188911"/>
              <a:gd name="connsiteX3-71" fmla="*/ 254250 w 254250"/>
              <a:gd name="connsiteY3-72" fmla="*/ 188911 h 188911"/>
              <a:gd name="connsiteX0-73" fmla="*/ 247426 w 247426"/>
              <a:gd name="connsiteY0-74" fmla="*/ 188911 h 188911"/>
              <a:gd name="connsiteX1-75" fmla="*/ 0 w 247426"/>
              <a:gd name="connsiteY1-76" fmla="*/ 188911 h 188911"/>
              <a:gd name="connsiteX2-77" fmla="*/ 125885 w 247426"/>
              <a:gd name="connsiteY2-78" fmla="*/ 1483 h 188911"/>
              <a:gd name="connsiteX3-79" fmla="*/ 247426 w 247426"/>
              <a:gd name="connsiteY3-80" fmla="*/ 188911 h 188911"/>
              <a:gd name="connsiteX0-81" fmla="*/ 247426 w 247426"/>
              <a:gd name="connsiteY0-82" fmla="*/ 188911 h 188911"/>
              <a:gd name="connsiteX1-83" fmla="*/ 0 w 247426"/>
              <a:gd name="connsiteY1-84" fmla="*/ 188911 h 188911"/>
              <a:gd name="connsiteX2-85" fmla="*/ 125885 w 247426"/>
              <a:gd name="connsiteY2-86" fmla="*/ 1483 h 188911"/>
              <a:gd name="connsiteX3-87" fmla="*/ 247426 w 247426"/>
              <a:gd name="connsiteY3-88" fmla="*/ 188911 h 188911"/>
              <a:gd name="connsiteX0-89" fmla="*/ 247426 w 247426"/>
              <a:gd name="connsiteY0-90" fmla="*/ 188911 h 188911"/>
              <a:gd name="connsiteX1-91" fmla="*/ 0 w 247426"/>
              <a:gd name="connsiteY1-92" fmla="*/ 188911 h 188911"/>
              <a:gd name="connsiteX2-93" fmla="*/ 125885 w 247426"/>
              <a:gd name="connsiteY2-94" fmla="*/ 1483 h 188911"/>
              <a:gd name="connsiteX3-95" fmla="*/ 247426 w 247426"/>
              <a:gd name="connsiteY3-96" fmla="*/ 188911 h 188911"/>
              <a:gd name="connsiteX0-97" fmla="*/ 247426 w 247426"/>
              <a:gd name="connsiteY0-98" fmla="*/ 188911 h 188911"/>
              <a:gd name="connsiteX1-99" fmla="*/ 0 w 247426"/>
              <a:gd name="connsiteY1-100" fmla="*/ 188911 h 188911"/>
              <a:gd name="connsiteX2-101" fmla="*/ 125885 w 247426"/>
              <a:gd name="connsiteY2-102" fmla="*/ 1483 h 188911"/>
              <a:gd name="connsiteX3-103" fmla="*/ 247426 w 247426"/>
              <a:gd name="connsiteY3-104" fmla="*/ 188911 h 188911"/>
              <a:gd name="connsiteX0-105" fmla="*/ 247426 w 247426"/>
              <a:gd name="connsiteY0-106" fmla="*/ 188912 h 188912"/>
              <a:gd name="connsiteX1-107" fmla="*/ 0 w 247426"/>
              <a:gd name="connsiteY1-108" fmla="*/ 188912 h 188912"/>
              <a:gd name="connsiteX2-109" fmla="*/ 125885 w 247426"/>
              <a:gd name="connsiteY2-110" fmla="*/ 1483 h 188912"/>
              <a:gd name="connsiteX3-111" fmla="*/ 247426 w 247426"/>
              <a:gd name="connsiteY3-112" fmla="*/ 188912 h 188912"/>
              <a:gd name="connsiteX0-113" fmla="*/ 247426 w 247426"/>
              <a:gd name="connsiteY0-114" fmla="*/ 189303 h 189303"/>
              <a:gd name="connsiteX1-115" fmla="*/ 0 w 247426"/>
              <a:gd name="connsiteY1-116" fmla="*/ 189303 h 189303"/>
              <a:gd name="connsiteX2-117" fmla="*/ 125885 w 247426"/>
              <a:gd name="connsiteY2-118" fmla="*/ 1874 h 189303"/>
              <a:gd name="connsiteX3-119" fmla="*/ 247426 w 247426"/>
              <a:gd name="connsiteY3-120" fmla="*/ 189303 h 189303"/>
            </a:gdLst>
            <a:ahLst/>
            <a:cxnLst>
              <a:cxn ang="0">
                <a:pos x="connsiteX0-1" y="connsiteY0-2"/>
              </a:cxn>
              <a:cxn ang="0">
                <a:pos x="connsiteX1-3" y="connsiteY1-4"/>
              </a:cxn>
              <a:cxn ang="0">
                <a:pos x="connsiteX2-5" y="connsiteY2-6"/>
              </a:cxn>
              <a:cxn ang="0">
                <a:pos x="connsiteX3-7" y="connsiteY3-8"/>
              </a:cxn>
            </a:cxnLst>
            <a:rect l="l" t="t" r="r" b="b"/>
            <a:pathLst>
              <a:path w="247426" h="189303">
                <a:moveTo>
                  <a:pt x="247426" y="189303"/>
                </a:moveTo>
                <a:lnTo>
                  <a:pt x="0" y="189303"/>
                </a:lnTo>
                <a:cubicBezTo>
                  <a:pt x="349" y="135728"/>
                  <a:pt x="19322" y="0"/>
                  <a:pt x="125885" y="1874"/>
                </a:cubicBezTo>
                <a:cubicBezTo>
                  <a:pt x="232800" y="391"/>
                  <a:pt x="246444" y="153111"/>
                  <a:pt x="247426" y="189303"/>
                </a:cubicBezTo>
                <a:close/>
              </a:path>
            </a:pathLst>
          </a:custGeom>
          <a:solidFill>
            <a:srgbClr val="49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a:off x="2341839" y="2672664"/>
            <a:ext cx="363600" cy="257705"/>
          </a:xfrm>
          <a:custGeom>
            <a:avLst/>
            <a:gdLst>
              <a:gd name="connsiteX0" fmla="*/ 247426 w 247426"/>
              <a:gd name="connsiteY0" fmla="*/ 204395 h 204395"/>
              <a:gd name="connsiteX1" fmla="*/ 0 w 247426"/>
              <a:gd name="connsiteY1" fmla="*/ 204395 h 204395"/>
              <a:gd name="connsiteX2" fmla="*/ 139850 w 247426"/>
              <a:gd name="connsiteY2" fmla="*/ 0 h 204395"/>
              <a:gd name="connsiteX3" fmla="*/ 247426 w 247426"/>
              <a:gd name="connsiteY3" fmla="*/ 204395 h 204395"/>
              <a:gd name="connsiteX0-1" fmla="*/ 247426 w 247426"/>
              <a:gd name="connsiteY0-2" fmla="*/ 187428 h 187428"/>
              <a:gd name="connsiteX1-3" fmla="*/ 0 w 247426"/>
              <a:gd name="connsiteY1-4" fmla="*/ 187428 h 187428"/>
              <a:gd name="connsiteX2-5" fmla="*/ 125885 w 247426"/>
              <a:gd name="connsiteY2-6" fmla="*/ 0 h 187428"/>
              <a:gd name="connsiteX3-7" fmla="*/ 247426 w 247426"/>
              <a:gd name="connsiteY3-8" fmla="*/ 187428 h 187428"/>
              <a:gd name="connsiteX0-9" fmla="*/ 267683 w 288664"/>
              <a:gd name="connsiteY0-10" fmla="*/ 187428 h 187428"/>
              <a:gd name="connsiteX1-11" fmla="*/ 20257 w 288664"/>
              <a:gd name="connsiteY1-12" fmla="*/ 187428 h 187428"/>
              <a:gd name="connsiteX2-13" fmla="*/ 146142 w 288664"/>
              <a:gd name="connsiteY2-14" fmla="*/ 0 h 187428"/>
              <a:gd name="connsiteX3-15" fmla="*/ 267683 w 288664"/>
              <a:gd name="connsiteY3-16" fmla="*/ 187428 h 187428"/>
              <a:gd name="connsiteX0-17" fmla="*/ 267683 w 288664"/>
              <a:gd name="connsiteY0-18" fmla="*/ 187428 h 187428"/>
              <a:gd name="connsiteX1-19" fmla="*/ 20257 w 288664"/>
              <a:gd name="connsiteY1-20" fmla="*/ 187428 h 187428"/>
              <a:gd name="connsiteX2-21" fmla="*/ 146142 w 288664"/>
              <a:gd name="connsiteY2-22" fmla="*/ 0 h 187428"/>
              <a:gd name="connsiteX3-23" fmla="*/ 267683 w 288664"/>
              <a:gd name="connsiteY3-24" fmla="*/ 187428 h 187428"/>
              <a:gd name="connsiteX0-25" fmla="*/ 267683 w 288664"/>
              <a:gd name="connsiteY0-26" fmla="*/ 187428 h 187428"/>
              <a:gd name="connsiteX1-27" fmla="*/ 20257 w 288664"/>
              <a:gd name="connsiteY1-28" fmla="*/ 187428 h 187428"/>
              <a:gd name="connsiteX2-29" fmla="*/ 146142 w 288664"/>
              <a:gd name="connsiteY2-30" fmla="*/ 0 h 187428"/>
              <a:gd name="connsiteX3-31" fmla="*/ 267683 w 288664"/>
              <a:gd name="connsiteY3-32" fmla="*/ 187428 h 187428"/>
              <a:gd name="connsiteX0-33" fmla="*/ 267683 w 288664"/>
              <a:gd name="connsiteY0-34" fmla="*/ 189908 h 189908"/>
              <a:gd name="connsiteX1-35" fmla="*/ 20257 w 288664"/>
              <a:gd name="connsiteY1-36" fmla="*/ 189908 h 189908"/>
              <a:gd name="connsiteX2-37" fmla="*/ 146142 w 288664"/>
              <a:gd name="connsiteY2-38" fmla="*/ 2480 h 189908"/>
              <a:gd name="connsiteX3-39" fmla="*/ 267683 w 288664"/>
              <a:gd name="connsiteY3-40" fmla="*/ 189908 h 189908"/>
              <a:gd name="connsiteX0-41" fmla="*/ 267683 w 288664"/>
              <a:gd name="connsiteY0-42" fmla="*/ 192886 h 192886"/>
              <a:gd name="connsiteX1-43" fmla="*/ 20257 w 288664"/>
              <a:gd name="connsiteY1-44" fmla="*/ 192886 h 192886"/>
              <a:gd name="connsiteX2-45" fmla="*/ 146142 w 288664"/>
              <a:gd name="connsiteY2-46" fmla="*/ 5458 h 192886"/>
              <a:gd name="connsiteX3-47" fmla="*/ 267683 w 288664"/>
              <a:gd name="connsiteY3-48" fmla="*/ 192886 h 192886"/>
              <a:gd name="connsiteX0-49" fmla="*/ 267683 w 288664"/>
              <a:gd name="connsiteY0-50" fmla="*/ 188911 h 188911"/>
              <a:gd name="connsiteX1-51" fmla="*/ 20257 w 288664"/>
              <a:gd name="connsiteY1-52" fmla="*/ 188911 h 188911"/>
              <a:gd name="connsiteX2-53" fmla="*/ 146142 w 288664"/>
              <a:gd name="connsiteY2-54" fmla="*/ 1483 h 188911"/>
              <a:gd name="connsiteX3-55" fmla="*/ 267683 w 288664"/>
              <a:gd name="connsiteY3-56" fmla="*/ 188911 h 188911"/>
              <a:gd name="connsiteX0-57" fmla="*/ 254250 w 275231"/>
              <a:gd name="connsiteY0-58" fmla="*/ 188911 h 188911"/>
              <a:gd name="connsiteX1-59" fmla="*/ 6824 w 275231"/>
              <a:gd name="connsiteY1-60" fmla="*/ 188911 h 188911"/>
              <a:gd name="connsiteX2-61" fmla="*/ 132709 w 275231"/>
              <a:gd name="connsiteY2-62" fmla="*/ 1483 h 188911"/>
              <a:gd name="connsiteX3-63" fmla="*/ 254250 w 275231"/>
              <a:gd name="connsiteY3-64" fmla="*/ 188911 h 188911"/>
              <a:gd name="connsiteX0-65" fmla="*/ 254250 w 254250"/>
              <a:gd name="connsiteY0-66" fmla="*/ 188911 h 188911"/>
              <a:gd name="connsiteX1-67" fmla="*/ 6824 w 254250"/>
              <a:gd name="connsiteY1-68" fmla="*/ 188911 h 188911"/>
              <a:gd name="connsiteX2-69" fmla="*/ 132709 w 254250"/>
              <a:gd name="connsiteY2-70" fmla="*/ 1483 h 188911"/>
              <a:gd name="connsiteX3-71" fmla="*/ 254250 w 254250"/>
              <a:gd name="connsiteY3-72" fmla="*/ 188911 h 188911"/>
              <a:gd name="connsiteX0-73" fmla="*/ 247426 w 247426"/>
              <a:gd name="connsiteY0-74" fmla="*/ 188911 h 188911"/>
              <a:gd name="connsiteX1-75" fmla="*/ 0 w 247426"/>
              <a:gd name="connsiteY1-76" fmla="*/ 188911 h 188911"/>
              <a:gd name="connsiteX2-77" fmla="*/ 125885 w 247426"/>
              <a:gd name="connsiteY2-78" fmla="*/ 1483 h 188911"/>
              <a:gd name="connsiteX3-79" fmla="*/ 247426 w 247426"/>
              <a:gd name="connsiteY3-80" fmla="*/ 188911 h 188911"/>
              <a:gd name="connsiteX0-81" fmla="*/ 247426 w 247426"/>
              <a:gd name="connsiteY0-82" fmla="*/ 188911 h 188911"/>
              <a:gd name="connsiteX1-83" fmla="*/ 0 w 247426"/>
              <a:gd name="connsiteY1-84" fmla="*/ 188911 h 188911"/>
              <a:gd name="connsiteX2-85" fmla="*/ 125885 w 247426"/>
              <a:gd name="connsiteY2-86" fmla="*/ 1483 h 188911"/>
              <a:gd name="connsiteX3-87" fmla="*/ 247426 w 247426"/>
              <a:gd name="connsiteY3-88" fmla="*/ 188911 h 188911"/>
              <a:gd name="connsiteX0-89" fmla="*/ 247426 w 247426"/>
              <a:gd name="connsiteY0-90" fmla="*/ 188911 h 188911"/>
              <a:gd name="connsiteX1-91" fmla="*/ 0 w 247426"/>
              <a:gd name="connsiteY1-92" fmla="*/ 188911 h 188911"/>
              <a:gd name="connsiteX2-93" fmla="*/ 125885 w 247426"/>
              <a:gd name="connsiteY2-94" fmla="*/ 1483 h 188911"/>
              <a:gd name="connsiteX3-95" fmla="*/ 247426 w 247426"/>
              <a:gd name="connsiteY3-96" fmla="*/ 188911 h 188911"/>
              <a:gd name="connsiteX0-97" fmla="*/ 247426 w 247426"/>
              <a:gd name="connsiteY0-98" fmla="*/ 188911 h 188911"/>
              <a:gd name="connsiteX1-99" fmla="*/ 0 w 247426"/>
              <a:gd name="connsiteY1-100" fmla="*/ 188911 h 188911"/>
              <a:gd name="connsiteX2-101" fmla="*/ 125885 w 247426"/>
              <a:gd name="connsiteY2-102" fmla="*/ 1483 h 188911"/>
              <a:gd name="connsiteX3-103" fmla="*/ 247426 w 247426"/>
              <a:gd name="connsiteY3-104" fmla="*/ 188911 h 188911"/>
              <a:gd name="connsiteX0-105" fmla="*/ 247426 w 247426"/>
              <a:gd name="connsiteY0-106" fmla="*/ 188912 h 188912"/>
              <a:gd name="connsiteX1-107" fmla="*/ 0 w 247426"/>
              <a:gd name="connsiteY1-108" fmla="*/ 188912 h 188912"/>
              <a:gd name="connsiteX2-109" fmla="*/ 125885 w 247426"/>
              <a:gd name="connsiteY2-110" fmla="*/ 1483 h 188912"/>
              <a:gd name="connsiteX3-111" fmla="*/ 247426 w 247426"/>
              <a:gd name="connsiteY3-112" fmla="*/ 188912 h 188912"/>
              <a:gd name="connsiteX0-113" fmla="*/ 247426 w 247426"/>
              <a:gd name="connsiteY0-114" fmla="*/ 189303 h 189303"/>
              <a:gd name="connsiteX1-115" fmla="*/ 0 w 247426"/>
              <a:gd name="connsiteY1-116" fmla="*/ 189303 h 189303"/>
              <a:gd name="connsiteX2-117" fmla="*/ 125885 w 247426"/>
              <a:gd name="connsiteY2-118" fmla="*/ 1874 h 189303"/>
              <a:gd name="connsiteX3-119" fmla="*/ 247426 w 247426"/>
              <a:gd name="connsiteY3-120" fmla="*/ 189303 h 189303"/>
            </a:gdLst>
            <a:ahLst/>
            <a:cxnLst>
              <a:cxn ang="0">
                <a:pos x="connsiteX0-1" y="connsiteY0-2"/>
              </a:cxn>
              <a:cxn ang="0">
                <a:pos x="connsiteX1-3" y="connsiteY1-4"/>
              </a:cxn>
              <a:cxn ang="0">
                <a:pos x="connsiteX2-5" y="connsiteY2-6"/>
              </a:cxn>
              <a:cxn ang="0">
                <a:pos x="connsiteX3-7" y="connsiteY3-8"/>
              </a:cxn>
            </a:cxnLst>
            <a:rect l="l" t="t" r="r" b="b"/>
            <a:pathLst>
              <a:path w="247426" h="189303">
                <a:moveTo>
                  <a:pt x="247426" y="189303"/>
                </a:moveTo>
                <a:lnTo>
                  <a:pt x="0" y="189303"/>
                </a:lnTo>
                <a:cubicBezTo>
                  <a:pt x="349" y="135728"/>
                  <a:pt x="19322" y="0"/>
                  <a:pt x="125885" y="1874"/>
                </a:cubicBezTo>
                <a:cubicBezTo>
                  <a:pt x="232800" y="391"/>
                  <a:pt x="246444" y="153111"/>
                  <a:pt x="247426" y="189303"/>
                </a:cubicBezTo>
                <a:close/>
              </a:path>
            </a:pathLst>
          </a:custGeom>
          <a:solidFill>
            <a:srgbClr val="64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组合 72"/>
          <p:cNvGrpSpPr/>
          <p:nvPr/>
        </p:nvGrpSpPr>
        <p:grpSpPr>
          <a:xfrm>
            <a:off x="2012315" y="2873353"/>
            <a:ext cx="1012210" cy="459498"/>
            <a:chOff x="2295974" y="3041605"/>
            <a:chExt cx="1012210" cy="459498"/>
          </a:xfrm>
        </p:grpSpPr>
        <p:sp>
          <p:nvSpPr>
            <p:cNvPr id="37" name="立方体 36"/>
            <p:cNvSpPr/>
            <p:nvPr/>
          </p:nvSpPr>
          <p:spPr>
            <a:xfrm>
              <a:off x="2391224" y="3041605"/>
              <a:ext cx="357190" cy="357190"/>
            </a:xfrm>
            <a:prstGeom prst="cube">
              <a:avLst/>
            </a:prstGeom>
            <a:solidFill>
              <a:srgbClr val="64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立方体 38"/>
            <p:cNvSpPr/>
            <p:nvPr/>
          </p:nvSpPr>
          <p:spPr>
            <a:xfrm>
              <a:off x="2671109" y="3041605"/>
              <a:ext cx="357190" cy="357190"/>
            </a:xfrm>
            <a:prstGeom prst="cube">
              <a:avLst/>
            </a:prstGeom>
            <a:solidFill>
              <a:srgbClr val="64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立方体 39"/>
            <p:cNvSpPr/>
            <p:nvPr/>
          </p:nvSpPr>
          <p:spPr>
            <a:xfrm>
              <a:off x="2950994" y="3041605"/>
              <a:ext cx="357190" cy="357190"/>
            </a:xfrm>
            <a:prstGeom prst="cube">
              <a:avLst/>
            </a:prstGeom>
            <a:solidFill>
              <a:srgbClr val="64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立方体 40"/>
            <p:cNvSpPr/>
            <p:nvPr/>
          </p:nvSpPr>
          <p:spPr>
            <a:xfrm>
              <a:off x="2295974" y="3143913"/>
              <a:ext cx="357190" cy="357190"/>
            </a:xfrm>
            <a:prstGeom prst="cube">
              <a:avLst/>
            </a:prstGeom>
            <a:solidFill>
              <a:srgbClr val="64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立方体 41"/>
            <p:cNvSpPr/>
            <p:nvPr/>
          </p:nvSpPr>
          <p:spPr>
            <a:xfrm>
              <a:off x="2575859" y="3143913"/>
              <a:ext cx="357190" cy="357190"/>
            </a:xfrm>
            <a:prstGeom prst="cube">
              <a:avLst/>
            </a:prstGeom>
            <a:solidFill>
              <a:srgbClr val="64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立方体 42"/>
            <p:cNvSpPr/>
            <p:nvPr/>
          </p:nvSpPr>
          <p:spPr>
            <a:xfrm>
              <a:off x="2855744" y="3143248"/>
              <a:ext cx="357190" cy="357190"/>
            </a:xfrm>
            <a:prstGeom prst="cube">
              <a:avLst/>
            </a:prstGeom>
            <a:solidFill>
              <a:srgbClr val="64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 name="组合 80"/>
          <p:cNvGrpSpPr/>
          <p:nvPr/>
        </p:nvGrpSpPr>
        <p:grpSpPr>
          <a:xfrm>
            <a:off x="2013608" y="2873353"/>
            <a:ext cx="1012210" cy="459498"/>
            <a:chOff x="2320033" y="2571744"/>
            <a:chExt cx="1012210" cy="459498"/>
          </a:xfrm>
        </p:grpSpPr>
        <p:sp>
          <p:nvSpPr>
            <p:cNvPr id="75" name="立方体 74"/>
            <p:cNvSpPr/>
            <p:nvPr/>
          </p:nvSpPr>
          <p:spPr>
            <a:xfrm>
              <a:off x="2415283" y="2571744"/>
              <a:ext cx="357190" cy="357190"/>
            </a:xfrm>
            <a:prstGeom prst="cube">
              <a:avLst/>
            </a:prstGeom>
            <a:solidFill>
              <a:srgbClr val="64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立方体 75"/>
            <p:cNvSpPr/>
            <p:nvPr/>
          </p:nvSpPr>
          <p:spPr>
            <a:xfrm>
              <a:off x="2695168" y="2571744"/>
              <a:ext cx="357190" cy="357190"/>
            </a:xfrm>
            <a:prstGeom prst="cube">
              <a:avLst/>
            </a:prstGeom>
            <a:solidFill>
              <a:srgbClr val="64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立方体 76"/>
            <p:cNvSpPr/>
            <p:nvPr/>
          </p:nvSpPr>
          <p:spPr>
            <a:xfrm>
              <a:off x="2975053" y="2571744"/>
              <a:ext cx="357190" cy="357190"/>
            </a:xfrm>
            <a:prstGeom prst="cube">
              <a:avLst/>
            </a:prstGeom>
            <a:solidFill>
              <a:srgbClr val="64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立方体 77"/>
            <p:cNvSpPr/>
            <p:nvPr/>
          </p:nvSpPr>
          <p:spPr>
            <a:xfrm>
              <a:off x="2320033" y="2674052"/>
              <a:ext cx="357190" cy="357190"/>
            </a:xfrm>
            <a:prstGeom prst="cube">
              <a:avLst/>
            </a:prstGeom>
            <a:solidFill>
              <a:srgbClr val="64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立方体 78"/>
            <p:cNvSpPr/>
            <p:nvPr/>
          </p:nvSpPr>
          <p:spPr>
            <a:xfrm>
              <a:off x="2599918" y="2674052"/>
              <a:ext cx="357190" cy="357190"/>
            </a:xfrm>
            <a:prstGeom prst="cube">
              <a:avLst/>
            </a:prstGeom>
            <a:solidFill>
              <a:srgbClr val="64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 name="立方体 79"/>
          <p:cNvSpPr/>
          <p:nvPr/>
        </p:nvSpPr>
        <p:spPr>
          <a:xfrm>
            <a:off x="2573675" y="2978484"/>
            <a:ext cx="357190" cy="357190"/>
          </a:xfrm>
          <a:prstGeom prst="cube">
            <a:avLst/>
          </a:prstGeom>
          <a:solidFill>
            <a:srgbClr val="64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3788410" y="2216543"/>
            <a:ext cx="273795" cy="273795"/>
          </a:xfrm>
          <a:prstGeom prst="rect">
            <a:avLst/>
          </a:prstGeom>
          <a:solidFill>
            <a:srgbClr val="64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5" name="组合 94"/>
          <p:cNvGrpSpPr/>
          <p:nvPr/>
        </p:nvGrpSpPr>
        <p:grpSpPr>
          <a:xfrm>
            <a:off x="5364542" y="2083446"/>
            <a:ext cx="442906" cy="1549761"/>
            <a:chOff x="5612832" y="2450743"/>
            <a:chExt cx="442906" cy="1549761"/>
          </a:xfrm>
        </p:grpSpPr>
        <p:sp>
          <p:nvSpPr>
            <p:cNvPr id="92" name="任意多边形 91"/>
            <p:cNvSpPr/>
            <p:nvPr/>
          </p:nvSpPr>
          <p:spPr>
            <a:xfrm>
              <a:off x="5612832" y="2691442"/>
              <a:ext cx="442906" cy="1309062"/>
            </a:xfrm>
            <a:custGeom>
              <a:avLst/>
              <a:gdLst>
                <a:gd name="connsiteX0" fmla="*/ 164306 w 214312"/>
                <a:gd name="connsiteY0" fmla="*/ 645319 h 645319"/>
                <a:gd name="connsiteX1" fmla="*/ 0 w 214312"/>
                <a:gd name="connsiteY1" fmla="*/ 645319 h 645319"/>
                <a:gd name="connsiteX2" fmla="*/ 0 w 214312"/>
                <a:gd name="connsiteY2" fmla="*/ 145257 h 645319"/>
                <a:gd name="connsiteX3" fmla="*/ 85725 w 214312"/>
                <a:gd name="connsiteY3" fmla="*/ 0 h 645319"/>
                <a:gd name="connsiteX4" fmla="*/ 214312 w 214312"/>
                <a:gd name="connsiteY4" fmla="*/ 73819 h 645319"/>
                <a:gd name="connsiteX5" fmla="*/ 145256 w 214312"/>
                <a:gd name="connsiteY5" fmla="*/ 200025 h 645319"/>
                <a:gd name="connsiteX6" fmla="*/ 164306 w 214312"/>
                <a:gd name="connsiteY6" fmla="*/ 645319 h 645319"/>
                <a:gd name="connsiteX0-1" fmla="*/ 164306 w 214312"/>
                <a:gd name="connsiteY0-2" fmla="*/ 645319 h 645319"/>
                <a:gd name="connsiteX1-3" fmla="*/ 0 w 214312"/>
                <a:gd name="connsiteY1-4" fmla="*/ 645319 h 645319"/>
                <a:gd name="connsiteX2-5" fmla="*/ 0 w 214312"/>
                <a:gd name="connsiteY2-6" fmla="*/ 145257 h 645319"/>
                <a:gd name="connsiteX3-7" fmla="*/ 85725 w 214312"/>
                <a:gd name="connsiteY3-8" fmla="*/ 0 h 645319"/>
                <a:gd name="connsiteX4-9" fmla="*/ 214312 w 214312"/>
                <a:gd name="connsiteY4-10" fmla="*/ 73819 h 645319"/>
                <a:gd name="connsiteX5-11" fmla="*/ 154761 w 214312"/>
                <a:gd name="connsiteY5-12" fmla="*/ 159544 h 645319"/>
                <a:gd name="connsiteX6-13" fmla="*/ 164306 w 214312"/>
                <a:gd name="connsiteY6-14" fmla="*/ 645319 h 645319"/>
                <a:gd name="connsiteX0-15" fmla="*/ 214314 w 214314"/>
                <a:gd name="connsiteY0-16" fmla="*/ 642942 h 645319"/>
                <a:gd name="connsiteX1-17" fmla="*/ 0 w 214314"/>
                <a:gd name="connsiteY1-18" fmla="*/ 645319 h 645319"/>
                <a:gd name="connsiteX2-19" fmla="*/ 0 w 214314"/>
                <a:gd name="connsiteY2-20" fmla="*/ 145257 h 645319"/>
                <a:gd name="connsiteX3-21" fmla="*/ 85725 w 214314"/>
                <a:gd name="connsiteY3-22" fmla="*/ 0 h 645319"/>
                <a:gd name="connsiteX4-23" fmla="*/ 214312 w 214314"/>
                <a:gd name="connsiteY4-24" fmla="*/ 73819 h 645319"/>
                <a:gd name="connsiteX5-25" fmla="*/ 154761 w 214314"/>
                <a:gd name="connsiteY5-26" fmla="*/ 159544 h 645319"/>
                <a:gd name="connsiteX6-27" fmla="*/ 214314 w 214314"/>
                <a:gd name="connsiteY6-28" fmla="*/ 642942 h 645319"/>
                <a:gd name="connsiteX0-29" fmla="*/ 214314 w 285752"/>
                <a:gd name="connsiteY0-30" fmla="*/ 642942 h 645319"/>
                <a:gd name="connsiteX1-31" fmla="*/ 0 w 285752"/>
                <a:gd name="connsiteY1-32" fmla="*/ 645319 h 645319"/>
                <a:gd name="connsiteX2-33" fmla="*/ 0 w 285752"/>
                <a:gd name="connsiteY2-34" fmla="*/ 145257 h 645319"/>
                <a:gd name="connsiteX3-35" fmla="*/ 85725 w 285752"/>
                <a:gd name="connsiteY3-36" fmla="*/ 0 h 645319"/>
                <a:gd name="connsiteX4-37" fmla="*/ 285752 w 285752"/>
                <a:gd name="connsiteY4-38" fmla="*/ 71438 h 645319"/>
                <a:gd name="connsiteX5-39" fmla="*/ 154761 w 285752"/>
                <a:gd name="connsiteY5-40" fmla="*/ 159544 h 645319"/>
                <a:gd name="connsiteX6-41" fmla="*/ 214314 w 285752"/>
                <a:gd name="connsiteY6-42" fmla="*/ 642942 h 645319"/>
                <a:gd name="connsiteX0-43" fmla="*/ 214314 w 285752"/>
                <a:gd name="connsiteY0-44" fmla="*/ 642942 h 645319"/>
                <a:gd name="connsiteX1-45" fmla="*/ 0 w 285752"/>
                <a:gd name="connsiteY1-46" fmla="*/ 645319 h 645319"/>
                <a:gd name="connsiteX2-47" fmla="*/ 0 w 285752"/>
                <a:gd name="connsiteY2-48" fmla="*/ 145257 h 645319"/>
                <a:gd name="connsiteX3-49" fmla="*/ 85725 w 285752"/>
                <a:gd name="connsiteY3-50" fmla="*/ 0 h 645319"/>
                <a:gd name="connsiteX4-51" fmla="*/ 285752 w 285752"/>
                <a:gd name="connsiteY4-52" fmla="*/ 71438 h 645319"/>
                <a:gd name="connsiteX5-53" fmla="*/ 214314 w 285752"/>
                <a:gd name="connsiteY5-54" fmla="*/ 142876 h 645319"/>
                <a:gd name="connsiteX6-55" fmla="*/ 214314 w 285752"/>
                <a:gd name="connsiteY6-56" fmla="*/ 642942 h 645319"/>
                <a:gd name="connsiteX0-57" fmla="*/ 214314 w 357190"/>
                <a:gd name="connsiteY0-58" fmla="*/ 642942 h 645319"/>
                <a:gd name="connsiteX1-59" fmla="*/ 0 w 357190"/>
                <a:gd name="connsiteY1-60" fmla="*/ 645319 h 645319"/>
                <a:gd name="connsiteX2-61" fmla="*/ 0 w 357190"/>
                <a:gd name="connsiteY2-62" fmla="*/ 145257 h 645319"/>
                <a:gd name="connsiteX3-63" fmla="*/ 85725 w 357190"/>
                <a:gd name="connsiteY3-64" fmla="*/ 0 h 645319"/>
                <a:gd name="connsiteX4-65" fmla="*/ 357190 w 357190"/>
                <a:gd name="connsiteY4-66" fmla="*/ 0 h 645319"/>
                <a:gd name="connsiteX5-67" fmla="*/ 214314 w 357190"/>
                <a:gd name="connsiteY5-68" fmla="*/ 142876 h 645319"/>
                <a:gd name="connsiteX6-69" fmla="*/ 214314 w 357190"/>
                <a:gd name="connsiteY6-70" fmla="*/ 642942 h 645319"/>
                <a:gd name="connsiteX0-71" fmla="*/ 214314 w 357190"/>
                <a:gd name="connsiteY0-72" fmla="*/ 785818 h 788195"/>
                <a:gd name="connsiteX1-73" fmla="*/ 0 w 357190"/>
                <a:gd name="connsiteY1-74" fmla="*/ 788195 h 788195"/>
                <a:gd name="connsiteX2-75" fmla="*/ 0 w 357190"/>
                <a:gd name="connsiteY2-76" fmla="*/ 288133 h 788195"/>
                <a:gd name="connsiteX3-77" fmla="*/ 142876 w 357190"/>
                <a:gd name="connsiteY3-78" fmla="*/ 0 h 788195"/>
                <a:gd name="connsiteX4-79" fmla="*/ 357190 w 357190"/>
                <a:gd name="connsiteY4-80" fmla="*/ 142876 h 788195"/>
                <a:gd name="connsiteX5-81" fmla="*/ 214314 w 357190"/>
                <a:gd name="connsiteY5-82" fmla="*/ 285752 h 788195"/>
                <a:gd name="connsiteX6-83" fmla="*/ 214314 w 357190"/>
                <a:gd name="connsiteY6-84" fmla="*/ 785818 h 788195"/>
                <a:gd name="connsiteX0-85" fmla="*/ 214314 w 357190"/>
                <a:gd name="connsiteY0-86" fmla="*/ 785818 h 788195"/>
                <a:gd name="connsiteX1-87" fmla="*/ 0 w 357190"/>
                <a:gd name="connsiteY1-88" fmla="*/ 788195 h 788195"/>
                <a:gd name="connsiteX2-89" fmla="*/ 0 w 357190"/>
                <a:gd name="connsiteY2-90" fmla="*/ 288133 h 788195"/>
                <a:gd name="connsiteX3-91" fmla="*/ 142876 w 357190"/>
                <a:gd name="connsiteY3-92" fmla="*/ 0 h 788195"/>
                <a:gd name="connsiteX4-93" fmla="*/ 357190 w 357190"/>
                <a:gd name="connsiteY4-94" fmla="*/ 142876 h 788195"/>
                <a:gd name="connsiteX5-95" fmla="*/ 214314 w 357190"/>
                <a:gd name="connsiteY5-96" fmla="*/ 357190 h 788195"/>
                <a:gd name="connsiteX6-97" fmla="*/ 214314 w 357190"/>
                <a:gd name="connsiteY6-98" fmla="*/ 785818 h 788195"/>
                <a:gd name="connsiteX0-99" fmla="*/ 214314 w 357190"/>
                <a:gd name="connsiteY0-100" fmla="*/ 785818 h 788195"/>
                <a:gd name="connsiteX1-101" fmla="*/ 0 w 357190"/>
                <a:gd name="connsiteY1-102" fmla="*/ 788195 h 788195"/>
                <a:gd name="connsiteX2-103" fmla="*/ 0 w 357190"/>
                <a:gd name="connsiteY2-104" fmla="*/ 288133 h 788195"/>
                <a:gd name="connsiteX3-105" fmla="*/ 142876 w 357190"/>
                <a:gd name="connsiteY3-106" fmla="*/ 0 h 788195"/>
                <a:gd name="connsiteX4-107" fmla="*/ 357190 w 357190"/>
                <a:gd name="connsiteY4-108" fmla="*/ 142876 h 788195"/>
                <a:gd name="connsiteX5-109" fmla="*/ 214314 w 357190"/>
                <a:gd name="connsiteY5-110" fmla="*/ 357190 h 788195"/>
                <a:gd name="connsiteX6-111" fmla="*/ 214314 w 357190"/>
                <a:gd name="connsiteY6-112" fmla="*/ 785818 h 788195"/>
                <a:gd name="connsiteX0-113" fmla="*/ 214314 w 285752"/>
                <a:gd name="connsiteY0-114" fmla="*/ 785818 h 788195"/>
                <a:gd name="connsiteX1-115" fmla="*/ 0 w 285752"/>
                <a:gd name="connsiteY1-116" fmla="*/ 788195 h 788195"/>
                <a:gd name="connsiteX2-117" fmla="*/ 0 w 285752"/>
                <a:gd name="connsiteY2-118" fmla="*/ 288133 h 788195"/>
                <a:gd name="connsiteX3-119" fmla="*/ 142876 w 285752"/>
                <a:gd name="connsiteY3-120" fmla="*/ 0 h 788195"/>
                <a:gd name="connsiteX4-121" fmla="*/ 285752 w 285752"/>
                <a:gd name="connsiteY4-122" fmla="*/ 142876 h 788195"/>
                <a:gd name="connsiteX5-123" fmla="*/ 214314 w 285752"/>
                <a:gd name="connsiteY5-124" fmla="*/ 357190 h 788195"/>
                <a:gd name="connsiteX6-125" fmla="*/ 214314 w 285752"/>
                <a:gd name="connsiteY6-126" fmla="*/ 785818 h 788195"/>
                <a:gd name="connsiteX0-127" fmla="*/ 214314 w 357190"/>
                <a:gd name="connsiteY0-128" fmla="*/ 785818 h 788195"/>
                <a:gd name="connsiteX1-129" fmla="*/ 0 w 357190"/>
                <a:gd name="connsiteY1-130" fmla="*/ 788195 h 788195"/>
                <a:gd name="connsiteX2-131" fmla="*/ 0 w 357190"/>
                <a:gd name="connsiteY2-132" fmla="*/ 288133 h 788195"/>
                <a:gd name="connsiteX3-133" fmla="*/ 142876 w 357190"/>
                <a:gd name="connsiteY3-134" fmla="*/ 0 h 788195"/>
                <a:gd name="connsiteX4-135" fmla="*/ 357190 w 357190"/>
                <a:gd name="connsiteY4-136" fmla="*/ 142876 h 788195"/>
                <a:gd name="connsiteX5-137" fmla="*/ 214314 w 357190"/>
                <a:gd name="connsiteY5-138" fmla="*/ 357190 h 788195"/>
                <a:gd name="connsiteX6-139" fmla="*/ 214314 w 357190"/>
                <a:gd name="connsiteY6-140" fmla="*/ 785818 h 788195"/>
                <a:gd name="connsiteX0-141" fmla="*/ 214314 w 350046"/>
                <a:gd name="connsiteY0-142" fmla="*/ 785818 h 788195"/>
                <a:gd name="connsiteX1-143" fmla="*/ 0 w 350046"/>
                <a:gd name="connsiteY1-144" fmla="*/ 788195 h 788195"/>
                <a:gd name="connsiteX2-145" fmla="*/ 0 w 350046"/>
                <a:gd name="connsiteY2-146" fmla="*/ 288133 h 788195"/>
                <a:gd name="connsiteX3-147" fmla="*/ 142876 w 350046"/>
                <a:gd name="connsiteY3-148" fmla="*/ 0 h 788195"/>
                <a:gd name="connsiteX4-149" fmla="*/ 350046 w 350046"/>
                <a:gd name="connsiteY4-150" fmla="*/ 111920 h 788195"/>
                <a:gd name="connsiteX5-151" fmla="*/ 214314 w 350046"/>
                <a:gd name="connsiteY5-152" fmla="*/ 357190 h 788195"/>
                <a:gd name="connsiteX6-153" fmla="*/ 214314 w 350046"/>
                <a:gd name="connsiteY6-154" fmla="*/ 785818 h 788195"/>
                <a:gd name="connsiteX0-155" fmla="*/ 214314 w 357190"/>
                <a:gd name="connsiteY0-156" fmla="*/ 785818 h 788195"/>
                <a:gd name="connsiteX1-157" fmla="*/ 0 w 357190"/>
                <a:gd name="connsiteY1-158" fmla="*/ 788195 h 788195"/>
                <a:gd name="connsiteX2-159" fmla="*/ 0 w 357190"/>
                <a:gd name="connsiteY2-160" fmla="*/ 288133 h 788195"/>
                <a:gd name="connsiteX3-161" fmla="*/ 142876 w 357190"/>
                <a:gd name="connsiteY3-162" fmla="*/ 0 h 788195"/>
                <a:gd name="connsiteX4-163" fmla="*/ 357190 w 357190"/>
                <a:gd name="connsiteY4-164" fmla="*/ 71438 h 788195"/>
                <a:gd name="connsiteX5-165" fmla="*/ 214314 w 357190"/>
                <a:gd name="connsiteY5-166" fmla="*/ 357190 h 788195"/>
                <a:gd name="connsiteX6-167" fmla="*/ 214314 w 357190"/>
                <a:gd name="connsiteY6-168" fmla="*/ 785818 h 788195"/>
                <a:gd name="connsiteX0-169" fmla="*/ 214314 w 340521"/>
                <a:gd name="connsiteY0-170" fmla="*/ 785818 h 788195"/>
                <a:gd name="connsiteX1-171" fmla="*/ 0 w 340521"/>
                <a:gd name="connsiteY1-172" fmla="*/ 788195 h 788195"/>
                <a:gd name="connsiteX2-173" fmla="*/ 0 w 340521"/>
                <a:gd name="connsiteY2-174" fmla="*/ 288133 h 788195"/>
                <a:gd name="connsiteX3-175" fmla="*/ 142876 w 340521"/>
                <a:gd name="connsiteY3-176" fmla="*/ 0 h 788195"/>
                <a:gd name="connsiteX4-177" fmla="*/ 340521 w 340521"/>
                <a:gd name="connsiteY4-178" fmla="*/ 90488 h 788195"/>
                <a:gd name="connsiteX5-179" fmla="*/ 214314 w 340521"/>
                <a:gd name="connsiteY5-180" fmla="*/ 357190 h 788195"/>
                <a:gd name="connsiteX6-181" fmla="*/ 214314 w 340521"/>
                <a:gd name="connsiteY6-182" fmla="*/ 785818 h 788195"/>
                <a:gd name="connsiteX0-183" fmla="*/ 214314 w 340521"/>
                <a:gd name="connsiteY0-184" fmla="*/ 785818 h 788195"/>
                <a:gd name="connsiteX1-185" fmla="*/ 0 w 340521"/>
                <a:gd name="connsiteY1-186" fmla="*/ 788195 h 788195"/>
                <a:gd name="connsiteX2-187" fmla="*/ 0 w 340521"/>
                <a:gd name="connsiteY2-188" fmla="*/ 288133 h 788195"/>
                <a:gd name="connsiteX3-189" fmla="*/ 142876 w 340521"/>
                <a:gd name="connsiteY3-190" fmla="*/ 0 h 788195"/>
                <a:gd name="connsiteX4-191" fmla="*/ 340521 w 340521"/>
                <a:gd name="connsiteY4-192" fmla="*/ 90488 h 788195"/>
                <a:gd name="connsiteX5-193" fmla="*/ 214314 w 340521"/>
                <a:gd name="connsiteY5-194" fmla="*/ 338140 h 788195"/>
                <a:gd name="connsiteX6-195" fmla="*/ 214314 w 340521"/>
                <a:gd name="connsiteY6-196" fmla="*/ 785818 h 788195"/>
                <a:gd name="connsiteX0-197" fmla="*/ 214314 w 340521"/>
                <a:gd name="connsiteY0-198" fmla="*/ 785818 h 788195"/>
                <a:gd name="connsiteX1-199" fmla="*/ 0 w 340521"/>
                <a:gd name="connsiteY1-200" fmla="*/ 788195 h 788195"/>
                <a:gd name="connsiteX2-201" fmla="*/ 0 w 340521"/>
                <a:gd name="connsiteY2-202" fmla="*/ 288133 h 788195"/>
                <a:gd name="connsiteX3-203" fmla="*/ 142876 w 340521"/>
                <a:gd name="connsiteY3-204" fmla="*/ 0 h 788195"/>
                <a:gd name="connsiteX4-205" fmla="*/ 340521 w 340521"/>
                <a:gd name="connsiteY4-206" fmla="*/ 90488 h 788195"/>
                <a:gd name="connsiteX5-207" fmla="*/ 214314 w 340521"/>
                <a:gd name="connsiteY5-208" fmla="*/ 338140 h 788195"/>
                <a:gd name="connsiteX6-209" fmla="*/ 214314 w 340521"/>
                <a:gd name="connsiteY6-210" fmla="*/ 785818 h 788195"/>
                <a:gd name="connsiteX0-211" fmla="*/ 214314 w 340521"/>
                <a:gd name="connsiteY0-212" fmla="*/ 785818 h 788195"/>
                <a:gd name="connsiteX1-213" fmla="*/ 0 w 340521"/>
                <a:gd name="connsiteY1-214" fmla="*/ 788195 h 788195"/>
                <a:gd name="connsiteX2-215" fmla="*/ 0 w 340521"/>
                <a:gd name="connsiteY2-216" fmla="*/ 288133 h 788195"/>
                <a:gd name="connsiteX3-217" fmla="*/ 142876 w 340521"/>
                <a:gd name="connsiteY3-218" fmla="*/ 0 h 788195"/>
                <a:gd name="connsiteX4-219" fmla="*/ 340521 w 340521"/>
                <a:gd name="connsiteY4-220" fmla="*/ 90488 h 788195"/>
                <a:gd name="connsiteX5-221" fmla="*/ 214314 w 340521"/>
                <a:gd name="connsiteY5-222" fmla="*/ 338140 h 788195"/>
                <a:gd name="connsiteX6-223" fmla="*/ 214314 w 340521"/>
                <a:gd name="connsiteY6-224" fmla="*/ 785818 h 788195"/>
                <a:gd name="connsiteX0-225" fmla="*/ 214314 w 340521"/>
                <a:gd name="connsiteY0-226" fmla="*/ 785818 h 788195"/>
                <a:gd name="connsiteX1-227" fmla="*/ 0 w 340521"/>
                <a:gd name="connsiteY1-228" fmla="*/ 788195 h 788195"/>
                <a:gd name="connsiteX2-229" fmla="*/ 0 w 340521"/>
                <a:gd name="connsiteY2-230" fmla="*/ 288133 h 788195"/>
                <a:gd name="connsiteX3-231" fmla="*/ 142876 w 340521"/>
                <a:gd name="connsiteY3-232" fmla="*/ 0 h 788195"/>
                <a:gd name="connsiteX4-233" fmla="*/ 340521 w 340521"/>
                <a:gd name="connsiteY4-234" fmla="*/ 90488 h 788195"/>
                <a:gd name="connsiteX5-235" fmla="*/ 214314 w 340521"/>
                <a:gd name="connsiteY5-236" fmla="*/ 338140 h 788195"/>
                <a:gd name="connsiteX6-237" fmla="*/ 214314 w 340521"/>
                <a:gd name="connsiteY6-238" fmla="*/ 785818 h 788195"/>
                <a:gd name="connsiteX0-239" fmla="*/ 214314 w 340521"/>
                <a:gd name="connsiteY0-240" fmla="*/ 785818 h 788195"/>
                <a:gd name="connsiteX1-241" fmla="*/ 0 w 340521"/>
                <a:gd name="connsiteY1-242" fmla="*/ 788195 h 788195"/>
                <a:gd name="connsiteX2-243" fmla="*/ 0 w 340521"/>
                <a:gd name="connsiteY2-244" fmla="*/ 288133 h 788195"/>
                <a:gd name="connsiteX3-245" fmla="*/ 142876 w 340521"/>
                <a:gd name="connsiteY3-246" fmla="*/ 0 h 788195"/>
                <a:gd name="connsiteX4-247" fmla="*/ 340521 w 340521"/>
                <a:gd name="connsiteY4-248" fmla="*/ 90488 h 788195"/>
                <a:gd name="connsiteX5-249" fmla="*/ 214314 w 340521"/>
                <a:gd name="connsiteY5-250" fmla="*/ 338140 h 788195"/>
                <a:gd name="connsiteX6-251" fmla="*/ 214314 w 340521"/>
                <a:gd name="connsiteY6-252" fmla="*/ 785818 h 788195"/>
                <a:gd name="connsiteX0-253" fmla="*/ 214314 w 340521"/>
                <a:gd name="connsiteY0-254" fmla="*/ 785818 h 788195"/>
                <a:gd name="connsiteX1-255" fmla="*/ 0 w 340521"/>
                <a:gd name="connsiteY1-256" fmla="*/ 788195 h 788195"/>
                <a:gd name="connsiteX2-257" fmla="*/ 0 w 340521"/>
                <a:gd name="connsiteY2-258" fmla="*/ 288133 h 788195"/>
                <a:gd name="connsiteX3-259" fmla="*/ 142876 w 340521"/>
                <a:gd name="connsiteY3-260" fmla="*/ 0 h 788195"/>
                <a:gd name="connsiteX4-261" fmla="*/ 340521 w 340521"/>
                <a:gd name="connsiteY4-262" fmla="*/ 90488 h 788195"/>
                <a:gd name="connsiteX5-263" fmla="*/ 214314 w 340521"/>
                <a:gd name="connsiteY5-264" fmla="*/ 338140 h 788195"/>
                <a:gd name="connsiteX6-265" fmla="*/ 214314 w 340521"/>
                <a:gd name="connsiteY6-266" fmla="*/ 785818 h 788195"/>
                <a:gd name="connsiteX0-267" fmla="*/ 214314 w 340521"/>
                <a:gd name="connsiteY0-268" fmla="*/ 785818 h 788195"/>
                <a:gd name="connsiteX1-269" fmla="*/ 0 w 340521"/>
                <a:gd name="connsiteY1-270" fmla="*/ 788195 h 788195"/>
                <a:gd name="connsiteX2-271" fmla="*/ 0 w 340521"/>
                <a:gd name="connsiteY2-272" fmla="*/ 288133 h 788195"/>
                <a:gd name="connsiteX3-273" fmla="*/ 142876 w 340521"/>
                <a:gd name="connsiteY3-274" fmla="*/ 0 h 788195"/>
                <a:gd name="connsiteX4-275" fmla="*/ 340521 w 340521"/>
                <a:gd name="connsiteY4-276" fmla="*/ 90488 h 788195"/>
                <a:gd name="connsiteX5-277" fmla="*/ 214314 w 340521"/>
                <a:gd name="connsiteY5-278" fmla="*/ 338140 h 788195"/>
                <a:gd name="connsiteX6-279" fmla="*/ 214314 w 340521"/>
                <a:gd name="connsiteY6-280" fmla="*/ 785818 h 788195"/>
                <a:gd name="connsiteX0-281" fmla="*/ 214314 w 340521"/>
                <a:gd name="connsiteY0-282" fmla="*/ 785818 h 788195"/>
                <a:gd name="connsiteX1-283" fmla="*/ 0 w 340521"/>
                <a:gd name="connsiteY1-284" fmla="*/ 788195 h 788195"/>
                <a:gd name="connsiteX2-285" fmla="*/ 0 w 340521"/>
                <a:gd name="connsiteY2-286" fmla="*/ 288133 h 788195"/>
                <a:gd name="connsiteX3-287" fmla="*/ 142876 w 340521"/>
                <a:gd name="connsiteY3-288" fmla="*/ 0 h 788195"/>
                <a:gd name="connsiteX4-289" fmla="*/ 340521 w 340521"/>
                <a:gd name="connsiteY4-290" fmla="*/ 90488 h 788195"/>
                <a:gd name="connsiteX5-291" fmla="*/ 214314 w 340521"/>
                <a:gd name="connsiteY5-292" fmla="*/ 338140 h 788195"/>
                <a:gd name="connsiteX6-293" fmla="*/ 214314 w 340521"/>
                <a:gd name="connsiteY6-294" fmla="*/ 785818 h 788195"/>
                <a:gd name="connsiteX0-295" fmla="*/ 214314 w 340521"/>
                <a:gd name="connsiteY0-296" fmla="*/ 785818 h 788195"/>
                <a:gd name="connsiteX1-297" fmla="*/ 0 w 340521"/>
                <a:gd name="connsiteY1-298" fmla="*/ 788195 h 788195"/>
                <a:gd name="connsiteX2-299" fmla="*/ 0 w 340521"/>
                <a:gd name="connsiteY2-300" fmla="*/ 288133 h 788195"/>
                <a:gd name="connsiteX3-301" fmla="*/ 142876 w 340521"/>
                <a:gd name="connsiteY3-302" fmla="*/ 0 h 788195"/>
                <a:gd name="connsiteX4-303" fmla="*/ 340521 w 340521"/>
                <a:gd name="connsiteY4-304" fmla="*/ 90488 h 788195"/>
                <a:gd name="connsiteX5-305" fmla="*/ 214314 w 340521"/>
                <a:gd name="connsiteY5-306" fmla="*/ 338140 h 788195"/>
                <a:gd name="connsiteX6-307" fmla="*/ 214314 w 340521"/>
                <a:gd name="connsiteY6-308" fmla="*/ 785818 h 788195"/>
                <a:gd name="connsiteX0-309" fmla="*/ 214314 w 340521"/>
                <a:gd name="connsiteY0-310" fmla="*/ 785818 h 788195"/>
                <a:gd name="connsiteX1-311" fmla="*/ 0 w 340521"/>
                <a:gd name="connsiteY1-312" fmla="*/ 788195 h 788195"/>
                <a:gd name="connsiteX2-313" fmla="*/ 0 w 340521"/>
                <a:gd name="connsiteY2-314" fmla="*/ 288133 h 788195"/>
                <a:gd name="connsiteX3-315" fmla="*/ 142876 w 340521"/>
                <a:gd name="connsiteY3-316" fmla="*/ 0 h 788195"/>
                <a:gd name="connsiteX4-317" fmla="*/ 340521 w 340521"/>
                <a:gd name="connsiteY4-318" fmla="*/ 90488 h 788195"/>
                <a:gd name="connsiteX5-319" fmla="*/ 214314 w 340521"/>
                <a:gd name="connsiteY5-320" fmla="*/ 338140 h 788195"/>
                <a:gd name="connsiteX6-321" fmla="*/ 214314 w 340521"/>
                <a:gd name="connsiteY6-322" fmla="*/ 785818 h 788195"/>
                <a:gd name="connsiteX0-323" fmla="*/ 214314 w 340521"/>
                <a:gd name="connsiteY0-324" fmla="*/ 785818 h 788195"/>
                <a:gd name="connsiteX1-325" fmla="*/ 0 w 340521"/>
                <a:gd name="connsiteY1-326" fmla="*/ 788195 h 788195"/>
                <a:gd name="connsiteX2-327" fmla="*/ 0 w 340521"/>
                <a:gd name="connsiteY2-328" fmla="*/ 288133 h 788195"/>
                <a:gd name="connsiteX3-329" fmla="*/ 142876 w 340521"/>
                <a:gd name="connsiteY3-330" fmla="*/ 0 h 788195"/>
                <a:gd name="connsiteX4-331" fmla="*/ 340521 w 340521"/>
                <a:gd name="connsiteY4-332" fmla="*/ 90488 h 788195"/>
                <a:gd name="connsiteX5-333" fmla="*/ 214314 w 340521"/>
                <a:gd name="connsiteY5-334" fmla="*/ 338140 h 788195"/>
                <a:gd name="connsiteX6-335" fmla="*/ 214314 w 340521"/>
                <a:gd name="connsiteY6-336" fmla="*/ 785818 h 788195"/>
                <a:gd name="connsiteX0-337" fmla="*/ 214314 w 340521"/>
                <a:gd name="connsiteY0-338" fmla="*/ 785818 h 788195"/>
                <a:gd name="connsiteX1-339" fmla="*/ 0 w 340521"/>
                <a:gd name="connsiteY1-340" fmla="*/ 788195 h 788195"/>
                <a:gd name="connsiteX2-341" fmla="*/ 0 w 340521"/>
                <a:gd name="connsiteY2-342" fmla="*/ 288133 h 788195"/>
                <a:gd name="connsiteX3-343" fmla="*/ 142876 w 340521"/>
                <a:gd name="connsiteY3-344" fmla="*/ 0 h 788195"/>
                <a:gd name="connsiteX4-345" fmla="*/ 340521 w 340521"/>
                <a:gd name="connsiteY4-346" fmla="*/ 90488 h 788195"/>
                <a:gd name="connsiteX5-347" fmla="*/ 214314 w 340521"/>
                <a:gd name="connsiteY5-348" fmla="*/ 338140 h 788195"/>
                <a:gd name="connsiteX6-349" fmla="*/ 214314 w 340521"/>
                <a:gd name="connsiteY6-350" fmla="*/ 785818 h 788195"/>
                <a:gd name="connsiteX0-351" fmla="*/ 214314 w 340521"/>
                <a:gd name="connsiteY0-352" fmla="*/ 785818 h 788195"/>
                <a:gd name="connsiteX1-353" fmla="*/ 0 w 340521"/>
                <a:gd name="connsiteY1-354" fmla="*/ 788195 h 788195"/>
                <a:gd name="connsiteX2-355" fmla="*/ 0 w 340521"/>
                <a:gd name="connsiteY2-356" fmla="*/ 288133 h 788195"/>
                <a:gd name="connsiteX3-357" fmla="*/ 142876 w 340521"/>
                <a:gd name="connsiteY3-358" fmla="*/ 0 h 788195"/>
                <a:gd name="connsiteX4-359" fmla="*/ 340521 w 340521"/>
                <a:gd name="connsiteY4-360" fmla="*/ 90488 h 788195"/>
                <a:gd name="connsiteX5-361" fmla="*/ 214314 w 340521"/>
                <a:gd name="connsiteY5-362" fmla="*/ 338140 h 788195"/>
                <a:gd name="connsiteX6-363" fmla="*/ 214314 w 340521"/>
                <a:gd name="connsiteY6-364" fmla="*/ 785818 h 788195"/>
                <a:gd name="connsiteX0-365" fmla="*/ 214314 w 340521"/>
                <a:gd name="connsiteY0-366" fmla="*/ 785818 h 788195"/>
                <a:gd name="connsiteX1-367" fmla="*/ 0 w 340521"/>
                <a:gd name="connsiteY1-368" fmla="*/ 788195 h 788195"/>
                <a:gd name="connsiteX2-369" fmla="*/ 0 w 340521"/>
                <a:gd name="connsiteY2-370" fmla="*/ 288133 h 788195"/>
                <a:gd name="connsiteX3-371" fmla="*/ 142876 w 340521"/>
                <a:gd name="connsiteY3-372" fmla="*/ 0 h 788195"/>
                <a:gd name="connsiteX4-373" fmla="*/ 340521 w 340521"/>
                <a:gd name="connsiteY4-374" fmla="*/ 90488 h 788195"/>
                <a:gd name="connsiteX5-375" fmla="*/ 214314 w 340521"/>
                <a:gd name="connsiteY5-376" fmla="*/ 338140 h 788195"/>
                <a:gd name="connsiteX6-377" fmla="*/ 214314 w 340521"/>
                <a:gd name="connsiteY6-378" fmla="*/ 785818 h 788195"/>
                <a:gd name="connsiteX0-379" fmla="*/ 214314 w 340521"/>
                <a:gd name="connsiteY0-380" fmla="*/ 785818 h 788195"/>
                <a:gd name="connsiteX1-381" fmla="*/ 0 w 340521"/>
                <a:gd name="connsiteY1-382" fmla="*/ 788195 h 788195"/>
                <a:gd name="connsiteX2-383" fmla="*/ 0 w 340521"/>
                <a:gd name="connsiteY2-384" fmla="*/ 288133 h 788195"/>
                <a:gd name="connsiteX3-385" fmla="*/ 142876 w 340521"/>
                <a:gd name="connsiteY3-386" fmla="*/ 0 h 788195"/>
                <a:gd name="connsiteX4-387" fmla="*/ 340521 w 340521"/>
                <a:gd name="connsiteY4-388" fmla="*/ 90488 h 788195"/>
                <a:gd name="connsiteX5-389" fmla="*/ 214314 w 340521"/>
                <a:gd name="connsiteY5-390" fmla="*/ 338140 h 788195"/>
                <a:gd name="connsiteX6-391" fmla="*/ 214314 w 340521"/>
                <a:gd name="connsiteY6-392" fmla="*/ 785818 h 788195"/>
                <a:gd name="connsiteX0-393" fmla="*/ 214314 w 340521"/>
                <a:gd name="connsiteY0-394" fmla="*/ 785818 h 788195"/>
                <a:gd name="connsiteX1-395" fmla="*/ 0 w 340521"/>
                <a:gd name="connsiteY1-396" fmla="*/ 788195 h 788195"/>
                <a:gd name="connsiteX2-397" fmla="*/ 0 w 340521"/>
                <a:gd name="connsiteY2-398" fmla="*/ 288133 h 788195"/>
                <a:gd name="connsiteX3-399" fmla="*/ 142876 w 340521"/>
                <a:gd name="connsiteY3-400" fmla="*/ 0 h 788195"/>
                <a:gd name="connsiteX4-401" fmla="*/ 340521 w 340521"/>
                <a:gd name="connsiteY4-402" fmla="*/ 90488 h 788195"/>
                <a:gd name="connsiteX5-403" fmla="*/ 214314 w 340521"/>
                <a:gd name="connsiteY5-404" fmla="*/ 338140 h 788195"/>
                <a:gd name="connsiteX6-405" fmla="*/ 214314 w 340521"/>
                <a:gd name="connsiteY6-406" fmla="*/ 785818 h 788195"/>
                <a:gd name="connsiteX0-407" fmla="*/ 214314 w 285752"/>
                <a:gd name="connsiteY0-408" fmla="*/ 785818 h 788195"/>
                <a:gd name="connsiteX1-409" fmla="*/ 0 w 285752"/>
                <a:gd name="connsiteY1-410" fmla="*/ 788195 h 788195"/>
                <a:gd name="connsiteX2-411" fmla="*/ 0 w 285752"/>
                <a:gd name="connsiteY2-412" fmla="*/ 288133 h 788195"/>
                <a:gd name="connsiteX3-413" fmla="*/ 142876 w 285752"/>
                <a:gd name="connsiteY3-414" fmla="*/ 0 h 788195"/>
                <a:gd name="connsiteX4-415" fmla="*/ 285752 w 285752"/>
                <a:gd name="connsiteY4-416" fmla="*/ 142876 h 788195"/>
                <a:gd name="connsiteX5-417" fmla="*/ 214314 w 285752"/>
                <a:gd name="connsiteY5-418" fmla="*/ 338140 h 788195"/>
                <a:gd name="connsiteX6-419" fmla="*/ 214314 w 285752"/>
                <a:gd name="connsiteY6-420" fmla="*/ 785818 h 788195"/>
                <a:gd name="connsiteX0-421" fmla="*/ 214314 w 285752"/>
                <a:gd name="connsiteY0-422" fmla="*/ 785818 h 788195"/>
                <a:gd name="connsiteX1-423" fmla="*/ 0 w 285752"/>
                <a:gd name="connsiteY1-424" fmla="*/ 788195 h 788195"/>
                <a:gd name="connsiteX2-425" fmla="*/ 0 w 285752"/>
                <a:gd name="connsiteY2-426" fmla="*/ 288133 h 788195"/>
                <a:gd name="connsiteX3-427" fmla="*/ 142876 w 285752"/>
                <a:gd name="connsiteY3-428" fmla="*/ 0 h 788195"/>
                <a:gd name="connsiteX4-429" fmla="*/ 285752 w 285752"/>
                <a:gd name="connsiteY4-430" fmla="*/ 142876 h 788195"/>
                <a:gd name="connsiteX5-431" fmla="*/ 214314 w 285752"/>
                <a:gd name="connsiteY5-432" fmla="*/ 338140 h 788195"/>
                <a:gd name="connsiteX6-433" fmla="*/ 214314 w 285752"/>
                <a:gd name="connsiteY6-434" fmla="*/ 785818 h 788195"/>
                <a:gd name="connsiteX0-435" fmla="*/ 214314 w 285752"/>
                <a:gd name="connsiteY0-436" fmla="*/ 785818 h 788195"/>
                <a:gd name="connsiteX1-437" fmla="*/ 0 w 285752"/>
                <a:gd name="connsiteY1-438" fmla="*/ 788195 h 788195"/>
                <a:gd name="connsiteX2-439" fmla="*/ 0 w 285752"/>
                <a:gd name="connsiteY2-440" fmla="*/ 288133 h 788195"/>
                <a:gd name="connsiteX3-441" fmla="*/ 142876 w 285752"/>
                <a:gd name="connsiteY3-442" fmla="*/ 0 h 788195"/>
                <a:gd name="connsiteX4-443" fmla="*/ 285752 w 285752"/>
                <a:gd name="connsiteY4-444" fmla="*/ 142876 h 788195"/>
                <a:gd name="connsiteX5-445" fmla="*/ 214314 w 285752"/>
                <a:gd name="connsiteY5-446" fmla="*/ 338140 h 788195"/>
                <a:gd name="connsiteX6-447" fmla="*/ 214314 w 285752"/>
                <a:gd name="connsiteY6-448" fmla="*/ 785818 h 788195"/>
                <a:gd name="connsiteX0-449" fmla="*/ 214314 w 285752"/>
                <a:gd name="connsiteY0-450" fmla="*/ 785818 h 788195"/>
                <a:gd name="connsiteX1-451" fmla="*/ 0 w 285752"/>
                <a:gd name="connsiteY1-452" fmla="*/ 788195 h 788195"/>
                <a:gd name="connsiteX2-453" fmla="*/ 0 w 285752"/>
                <a:gd name="connsiteY2-454" fmla="*/ 288133 h 788195"/>
                <a:gd name="connsiteX3-455" fmla="*/ 142876 w 285752"/>
                <a:gd name="connsiteY3-456" fmla="*/ 0 h 788195"/>
                <a:gd name="connsiteX4-457" fmla="*/ 285752 w 285752"/>
                <a:gd name="connsiteY4-458" fmla="*/ 142876 h 788195"/>
                <a:gd name="connsiteX5-459" fmla="*/ 214314 w 285752"/>
                <a:gd name="connsiteY5-460" fmla="*/ 338140 h 788195"/>
                <a:gd name="connsiteX6-461" fmla="*/ 214314 w 285752"/>
                <a:gd name="connsiteY6-462" fmla="*/ 785818 h 788195"/>
                <a:gd name="connsiteX0-463" fmla="*/ 214314 w 285752"/>
                <a:gd name="connsiteY0-464" fmla="*/ 785818 h 788195"/>
                <a:gd name="connsiteX1-465" fmla="*/ 0 w 285752"/>
                <a:gd name="connsiteY1-466" fmla="*/ 788195 h 788195"/>
                <a:gd name="connsiteX2-467" fmla="*/ 0 w 285752"/>
                <a:gd name="connsiteY2-468" fmla="*/ 288133 h 788195"/>
                <a:gd name="connsiteX3-469" fmla="*/ 142876 w 285752"/>
                <a:gd name="connsiteY3-470" fmla="*/ 0 h 788195"/>
                <a:gd name="connsiteX4-471" fmla="*/ 285752 w 285752"/>
                <a:gd name="connsiteY4-472" fmla="*/ 142876 h 788195"/>
                <a:gd name="connsiteX5-473" fmla="*/ 214314 w 285752"/>
                <a:gd name="connsiteY5-474" fmla="*/ 338140 h 788195"/>
                <a:gd name="connsiteX6-475" fmla="*/ 214314 w 285752"/>
                <a:gd name="connsiteY6-476" fmla="*/ 785818 h 788195"/>
                <a:gd name="connsiteX0-477" fmla="*/ 214314 w 285752"/>
                <a:gd name="connsiteY0-478" fmla="*/ 785818 h 788195"/>
                <a:gd name="connsiteX1-479" fmla="*/ 0 w 285752"/>
                <a:gd name="connsiteY1-480" fmla="*/ 788195 h 788195"/>
                <a:gd name="connsiteX2-481" fmla="*/ 0 w 285752"/>
                <a:gd name="connsiteY2-482" fmla="*/ 288133 h 788195"/>
                <a:gd name="connsiteX3-483" fmla="*/ 142876 w 285752"/>
                <a:gd name="connsiteY3-484" fmla="*/ 0 h 788195"/>
                <a:gd name="connsiteX4-485" fmla="*/ 285752 w 285752"/>
                <a:gd name="connsiteY4-486" fmla="*/ 142876 h 788195"/>
                <a:gd name="connsiteX5-487" fmla="*/ 214314 w 285752"/>
                <a:gd name="connsiteY5-488" fmla="*/ 338140 h 788195"/>
                <a:gd name="connsiteX6-489" fmla="*/ 214314 w 285752"/>
                <a:gd name="connsiteY6-490" fmla="*/ 785818 h 788195"/>
                <a:gd name="connsiteX0-491" fmla="*/ 214314 w 285752"/>
                <a:gd name="connsiteY0-492" fmla="*/ 785818 h 788195"/>
                <a:gd name="connsiteX1-493" fmla="*/ 0 w 285752"/>
                <a:gd name="connsiteY1-494" fmla="*/ 788195 h 788195"/>
                <a:gd name="connsiteX2-495" fmla="*/ 0 w 285752"/>
                <a:gd name="connsiteY2-496" fmla="*/ 288133 h 788195"/>
                <a:gd name="connsiteX3-497" fmla="*/ 142876 w 285752"/>
                <a:gd name="connsiteY3-498" fmla="*/ 0 h 788195"/>
                <a:gd name="connsiteX4-499" fmla="*/ 285752 w 285752"/>
                <a:gd name="connsiteY4-500" fmla="*/ 142876 h 788195"/>
                <a:gd name="connsiteX5-501" fmla="*/ 214314 w 285752"/>
                <a:gd name="connsiteY5-502" fmla="*/ 338140 h 788195"/>
                <a:gd name="connsiteX6-503" fmla="*/ 214314 w 285752"/>
                <a:gd name="connsiteY6-504" fmla="*/ 785818 h 788195"/>
                <a:gd name="connsiteX0-505" fmla="*/ 214314 w 285752"/>
                <a:gd name="connsiteY0-506" fmla="*/ 764387 h 766764"/>
                <a:gd name="connsiteX1-507" fmla="*/ 0 w 285752"/>
                <a:gd name="connsiteY1-508" fmla="*/ 766764 h 766764"/>
                <a:gd name="connsiteX2-509" fmla="*/ 0 w 285752"/>
                <a:gd name="connsiteY2-510" fmla="*/ 266702 h 766764"/>
                <a:gd name="connsiteX3-511" fmla="*/ 114301 w 285752"/>
                <a:gd name="connsiteY3-512" fmla="*/ 0 h 766764"/>
                <a:gd name="connsiteX4-513" fmla="*/ 285752 w 285752"/>
                <a:gd name="connsiteY4-514" fmla="*/ 121445 h 766764"/>
                <a:gd name="connsiteX5-515" fmla="*/ 214314 w 285752"/>
                <a:gd name="connsiteY5-516" fmla="*/ 316709 h 766764"/>
                <a:gd name="connsiteX6-517" fmla="*/ 214314 w 285752"/>
                <a:gd name="connsiteY6-518" fmla="*/ 764387 h 766764"/>
                <a:gd name="connsiteX0-519" fmla="*/ 214314 w 285752"/>
                <a:gd name="connsiteY0-520" fmla="*/ 762006 h 764383"/>
                <a:gd name="connsiteX1-521" fmla="*/ 0 w 285752"/>
                <a:gd name="connsiteY1-522" fmla="*/ 764383 h 764383"/>
                <a:gd name="connsiteX2-523" fmla="*/ 0 w 285752"/>
                <a:gd name="connsiteY2-524" fmla="*/ 264321 h 764383"/>
                <a:gd name="connsiteX3-525" fmla="*/ 90488 w 285752"/>
                <a:gd name="connsiteY3-526" fmla="*/ 0 h 764383"/>
                <a:gd name="connsiteX4-527" fmla="*/ 285752 w 285752"/>
                <a:gd name="connsiteY4-528" fmla="*/ 119064 h 764383"/>
                <a:gd name="connsiteX5-529" fmla="*/ 214314 w 285752"/>
                <a:gd name="connsiteY5-530" fmla="*/ 314328 h 764383"/>
                <a:gd name="connsiteX6-531" fmla="*/ 214314 w 285752"/>
                <a:gd name="connsiteY6-532" fmla="*/ 762006 h 764383"/>
                <a:gd name="connsiteX0-533" fmla="*/ 214314 w 261961"/>
                <a:gd name="connsiteY0-534" fmla="*/ 762006 h 764383"/>
                <a:gd name="connsiteX1-535" fmla="*/ 0 w 261961"/>
                <a:gd name="connsiteY1-536" fmla="*/ 764383 h 764383"/>
                <a:gd name="connsiteX2-537" fmla="*/ 0 w 261961"/>
                <a:gd name="connsiteY2-538" fmla="*/ 264321 h 764383"/>
                <a:gd name="connsiteX3-539" fmla="*/ 90488 w 261961"/>
                <a:gd name="connsiteY3-540" fmla="*/ 0 h 764383"/>
                <a:gd name="connsiteX4-541" fmla="*/ 261961 w 261961"/>
                <a:gd name="connsiteY4-542" fmla="*/ 119067 h 764383"/>
                <a:gd name="connsiteX5-543" fmla="*/ 214314 w 261961"/>
                <a:gd name="connsiteY5-544" fmla="*/ 314328 h 764383"/>
                <a:gd name="connsiteX6-545" fmla="*/ 214314 w 261961"/>
                <a:gd name="connsiteY6-546" fmla="*/ 762006 h 764383"/>
                <a:gd name="connsiteX0-547" fmla="*/ 214314 w 271486"/>
                <a:gd name="connsiteY0-548" fmla="*/ 762006 h 764383"/>
                <a:gd name="connsiteX1-549" fmla="*/ 0 w 271486"/>
                <a:gd name="connsiteY1-550" fmla="*/ 764383 h 764383"/>
                <a:gd name="connsiteX2-551" fmla="*/ 0 w 271486"/>
                <a:gd name="connsiteY2-552" fmla="*/ 264321 h 764383"/>
                <a:gd name="connsiteX3-553" fmla="*/ 90488 w 271486"/>
                <a:gd name="connsiteY3-554" fmla="*/ 0 h 764383"/>
                <a:gd name="connsiteX4-555" fmla="*/ 271486 w 271486"/>
                <a:gd name="connsiteY4-556" fmla="*/ 100017 h 764383"/>
                <a:gd name="connsiteX5-557" fmla="*/ 214314 w 271486"/>
                <a:gd name="connsiteY5-558" fmla="*/ 314328 h 764383"/>
                <a:gd name="connsiteX6-559" fmla="*/ 214314 w 271486"/>
                <a:gd name="connsiteY6-560" fmla="*/ 762006 h 764383"/>
                <a:gd name="connsiteX0-561" fmla="*/ 214314 w 273867"/>
                <a:gd name="connsiteY0-562" fmla="*/ 762006 h 764383"/>
                <a:gd name="connsiteX1-563" fmla="*/ 0 w 273867"/>
                <a:gd name="connsiteY1-564" fmla="*/ 764383 h 764383"/>
                <a:gd name="connsiteX2-565" fmla="*/ 0 w 273867"/>
                <a:gd name="connsiteY2-566" fmla="*/ 264321 h 764383"/>
                <a:gd name="connsiteX3-567" fmla="*/ 90488 w 273867"/>
                <a:gd name="connsiteY3-568" fmla="*/ 0 h 764383"/>
                <a:gd name="connsiteX4-569" fmla="*/ 273867 w 273867"/>
                <a:gd name="connsiteY4-570" fmla="*/ 102399 h 764383"/>
                <a:gd name="connsiteX5-571" fmla="*/ 214314 w 273867"/>
                <a:gd name="connsiteY5-572" fmla="*/ 314328 h 764383"/>
                <a:gd name="connsiteX6-573" fmla="*/ 214314 w 273867"/>
                <a:gd name="connsiteY6-574" fmla="*/ 762006 h 764383"/>
                <a:gd name="connsiteX0-575" fmla="*/ 214314 w 281010"/>
                <a:gd name="connsiteY0-576" fmla="*/ 762006 h 764383"/>
                <a:gd name="connsiteX1-577" fmla="*/ 0 w 281010"/>
                <a:gd name="connsiteY1-578" fmla="*/ 764383 h 764383"/>
                <a:gd name="connsiteX2-579" fmla="*/ 0 w 281010"/>
                <a:gd name="connsiteY2-580" fmla="*/ 264321 h 764383"/>
                <a:gd name="connsiteX3-581" fmla="*/ 90488 w 281010"/>
                <a:gd name="connsiteY3-582" fmla="*/ 0 h 764383"/>
                <a:gd name="connsiteX4-583" fmla="*/ 281010 w 281010"/>
                <a:gd name="connsiteY4-584" fmla="*/ 102399 h 764383"/>
                <a:gd name="connsiteX5-585" fmla="*/ 214314 w 281010"/>
                <a:gd name="connsiteY5-586" fmla="*/ 314328 h 764383"/>
                <a:gd name="connsiteX6-587" fmla="*/ 214314 w 281010"/>
                <a:gd name="connsiteY6-588" fmla="*/ 762006 h 764383"/>
                <a:gd name="connsiteX0-589" fmla="*/ 214314 w 281010"/>
                <a:gd name="connsiteY0-590" fmla="*/ 762006 h 764383"/>
                <a:gd name="connsiteX1-591" fmla="*/ 0 w 281010"/>
                <a:gd name="connsiteY1-592" fmla="*/ 764383 h 764383"/>
                <a:gd name="connsiteX2-593" fmla="*/ 0 w 281010"/>
                <a:gd name="connsiteY2-594" fmla="*/ 264321 h 764383"/>
                <a:gd name="connsiteX3-595" fmla="*/ 90488 w 281010"/>
                <a:gd name="connsiteY3-596" fmla="*/ 0 h 764383"/>
                <a:gd name="connsiteX4-597" fmla="*/ 281010 w 281010"/>
                <a:gd name="connsiteY4-598" fmla="*/ 102399 h 764383"/>
                <a:gd name="connsiteX5-599" fmla="*/ 214314 w 281010"/>
                <a:gd name="connsiteY5-600" fmla="*/ 314328 h 764383"/>
                <a:gd name="connsiteX6-601" fmla="*/ 214314 w 281010"/>
                <a:gd name="connsiteY6-602" fmla="*/ 762006 h 764383"/>
                <a:gd name="connsiteX0-603" fmla="*/ 214314 w 281010"/>
                <a:gd name="connsiteY0-604" fmla="*/ 762006 h 764383"/>
                <a:gd name="connsiteX1-605" fmla="*/ 0 w 281010"/>
                <a:gd name="connsiteY1-606" fmla="*/ 764383 h 764383"/>
                <a:gd name="connsiteX2-607" fmla="*/ 0 w 281010"/>
                <a:gd name="connsiteY2-608" fmla="*/ 264321 h 764383"/>
                <a:gd name="connsiteX3-609" fmla="*/ 90488 w 281010"/>
                <a:gd name="connsiteY3-610" fmla="*/ 0 h 764383"/>
                <a:gd name="connsiteX4-611" fmla="*/ 281010 w 281010"/>
                <a:gd name="connsiteY4-612" fmla="*/ 102399 h 764383"/>
                <a:gd name="connsiteX5-613" fmla="*/ 214314 w 281010"/>
                <a:gd name="connsiteY5-614" fmla="*/ 314328 h 764383"/>
                <a:gd name="connsiteX6-615" fmla="*/ 214314 w 281010"/>
                <a:gd name="connsiteY6-616" fmla="*/ 762006 h 764383"/>
                <a:gd name="connsiteX0-617" fmla="*/ 214314 w 281010"/>
                <a:gd name="connsiteY0-618" fmla="*/ 762006 h 764383"/>
                <a:gd name="connsiteX1-619" fmla="*/ 0 w 281010"/>
                <a:gd name="connsiteY1-620" fmla="*/ 764383 h 764383"/>
                <a:gd name="connsiteX2-621" fmla="*/ 0 w 281010"/>
                <a:gd name="connsiteY2-622" fmla="*/ 264321 h 764383"/>
                <a:gd name="connsiteX3-623" fmla="*/ 90488 w 281010"/>
                <a:gd name="connsiteY3-624" fmla="*/ 0 h 764383"/>
                <a:gd name="connsiteX4-625" fmla="*/ 281010 w 281010"/>
                <a:gd name="connsiteY4-626" fmla="*/ 102399 h 764383"/>
                <a:gd name="connsiteX5-627" fmla="*/ 214314 w 281010"/>
                <a:gd name="connsiteY5-628" fmla="*/ 314328 h 764383"/>
                <a:gd name="connsiteX6-629" fmla="*/ 214314 w 281010"/>
                <a:gd name="connsiteY6-630" fmla="*/ 762006 h 764383"/>
                <a:gd name="connsiteX0-631" fmla="*/ 214314 w 281010"/>
                <a:gd name="connsiteY0-632" fmla="*/ 762006 h 764383"/>
                <a:gd name="connsiteX1-633" fmla="*/ 0 w 281010"/>
                <a:gd name="connsiteY1-634" fmla="*/ 764383 h 764383"/>
                <a:gd name="connsiteX2-635" fmla="*/ 0 w 281010"/>
                <a:gd name="connsiteY2-636" fmla="*/ 264321 h 764383"/>
                <a:gd name="connsiteX3-637" fmla="*/ 90488 w 281010"/>
                <a:gd name="connsiteY3-638" fmla="*/ 0 h 764383"/>
                <a:gd name="connsiteX4-639" fmla="*/ 281010 w 281010"/>
                <a:gd name="connsiteY4-640" fmla="*/ 102399 h 764383"/>
                <a:gd name="connsiteX5-641" fmla="*/ 214314 w 281010"/>
                <a:gd name="connsiteY5-642" fmla="*/ 314328 h 764383"/>
                <a:gd name="connsiteX6-643" fmla="*/ 214314 w 281010"/>
                <a:gd name="connsiteY6-644" fmla="*/ 762006 h 764383"/>
                <a:gd name="connsiteX0-645" fmla="*/ 214314 w 281010"/>
                <a:gd name="connsiteY0-646" fmla="*/ 776157 h 778534"/>
                <a:gd name="connsiteX1-647" fmla="*/ 0 w 281010"/>
                <a:gd name="connsiteY1-648" fmla="*/ 778534 h 778534"/>
                <a:gd name="connsiteX2-649" fmla="*/ 0 w 281010"/>
                <a:gd name="connsiteY2-650" fmla="*/ 278472 h 778534"/>
                <a:gd name="connsiteX3-651" fmla="*/ 61936 w 281010"/>
                <a:gd name="connsiteY3-652" fmla="*/ 0 h 778534"/>
                <a:gd name="connsiteX4-653" fmla="*/ 281010 w 281010"/>
                <a:gd name="connsiteY4-654" fmla="*/ 116550 h 778534"/>
                <a:gd name="connsiteX5-655" fmla="*/ 214314 w 281010"/>
                <a:gd name="connsiteY5-656" fmla="*/ 328479 h 778534"/>
                <a:gd name="connsiteX6-657" fmla="*/ 214314 w 281010"/>
                <a:gd name="connsiteY6-658" fmla="*/ 776157 h 778534"/>
                <a:gd name="connsiteX0-659" fmla="*/ 214314 w 250075"/>
                <a:gd name="connsiteY0-660" fmla="*/ 776157 h 778534"/>
                <a:gd name="connsiteX1-661" fmla="*/ 0 w 250075"/>
                <a:gd name="connsiteY1-662" fmla="*/ 778534 h 778534"/>
                <a:gd name="connsiteX2-663" fmla="*/ 0 w 250075"/>
                <a:gd name="connsiteY2-664" fmla="*/ 278472 h 778534"/>
                <a:gd name="connsiteX3-665" fmla="*/ 61936 w 250075"/>
                <a:gd name="connsiteY3-666" fmla="*/ 0 h 778534"/>
                <a:gd name="connsiteX4-667" fmla="*/ 250075 w 250075"/>
                <a:gd name="connsiteY4-668" fmla="*/ 113721 h 778534"/>
                <a:gd name="connsiteX5-669" fmla="*/ 214314 w 250075"/>
                <a:gd name="connsiteY5-670" fmla="*/ 328479 h 778534"/>
                <a:gd name="connsiteX6-671" fmla="*/ 214314 w 250075"/>
                <a:gd name="connsiteY6-672" fmla="*/ 776157 h 778534"/>
                <a:gd name="connsiteX0-673" fmla="*/ 214314 w 259600"/>
                <a:gd name="connsiteY0-674" fmla="*/ 776157 h 778534"/>
                <a:gd name="connsiteX1-675" fmla="*/ 0 w 259600"/>
                <a:gd name="connsiteY1-676" fmla="*/ 778534 h 778534"/>
                <a:gd name="connsiteX2-677" fmla="*/ 0 w 259600"/>
                <a:gd name="connsiteY2-678" fmla="*/ 278472 h 778534"/>
                <a:gd name="connsiteX3-679" fmla="*/ 61936 w 259600"/>
                <a:gd name="connsiteY3-680" fmla="*/ 0 h 778534"/>
                <a:gd name="connsiteX4-681" fmla="*/ 259600 w 259600"/>
                <a:gd name="connsiteY4-682" fmla="*/ 99567 h 778534"/>
                <a:gd name="connsiteX5-683" fmla="*/ 214314 w 259600"/>
                <a:gd name="connsiteY5-684" fmla="*/ 328479 h 778534"/>
                <a:gd name="connsiteX6-685" fmla="*/ 214314 w 259600"/>
                <a:gd name="connsiteY6-686" fmla="*/ 776157 h 778534"/>
                <a:gd name="connsiteX0-687" fmla="*/ 214314 w 259600"/>
                <a:gd name="connsiteY0-688" fmla="*/ 778988 h 781365"/>
                <a:gd name="connsiteX1-689" fmla="*/ 0 w 259600"/>
                <a:gd name="connsiteY1-690" fmla="*/ 781365 h 781365"/>
                <a:gd name="connsiteX2-691" fmla="*/ 0 w 259600"/>
                <a:gd name="connsiteY2-692" fmla="*/ 281303 h 781365"/>
                <a:gd name="connsiteX3-693" fmla="*/ 54792 w 259600"/>
                <a:gd name="connsiteY3-694" fmla="*/ 0 h 781365"/>
                <a:gd name="connsiteX4-695" fmla="*/ 259600 w 259600"/>
                <a:gd name="connsiteY4-696" fmla="*/ 102398 h 781365"/>
                <a:gd name="connsiteX5-697" fmla="*/ 214314 w 259600"/>
                <a:gd name="connsiteY5-698" fmla="*/ 331310 h 781365"/>
                <a:gd name="connsiteX6-699" fmla="*/ 214314 w 259600"/>
                <a:gd name="connsiteY6-700" fmla="*/ 778988 h 781365"/>
                <a:gd name="connsiteX0-701" fmla="*/ 214314 w 259600"/>
                <a:gd name="connsiteY0-702" fmla="*/ 776156 h 778533"/>
                <a:gd name="connsiteX1-703" fmla="*/ 0 w 259600"/>
                <a:gd name="connsiteY1-704" fmla="*/ 778533 h 778533"/>
                <a:gd name="connsiteX2-705" fmla="*/ 0 w 259600"/>
                <a:gd name="connsiteY2-706" fmla="*/ 278471 h 778533"/>
                <a:gd name="connsiteX3-707" fmla="*/ 57173 w 259600"/>
                <a:gd name="connsiteY3-708" fmla="*/ 0 h 778533"/>
                <a:gd name="connsiteX4-709" fmla="*/ 259600 w 259600"/>
                <a:gd name="connsiteY4-710" fmla="*/ 99566 h 778533"/>
                <a:gd name="connsiteX5-711" fmla="*/ 214314 w 259600"/>
                <a:gd name="connsiteY5-712" fmla="*/ 328478 h 778533"/>
                <a:gd name="connsiteX6-713" fmla="*/ 214314 w 259600"/>
                <a:gd name="connsiteY6-714" fmla="*/ 776156 h 778533"/>
                <a:gd name="connsiteX0-715" fmla="*/ 214314 w 259600"/>
                <a:gd name="connsiteY0-716" fmla="*/ 776156 h 778533"/>
                <a:gd name="connsiteX1-717" fmla="*/ 0 w 259600"/>
                <a:gd name="connsiteY1-718" fmla="*/ 778533 h 778533"/>
                <a:gd name="connsiteX2-719" fmla="*/ 0 w 259600"/>
                <a:gd name="connsiteY2-720" fmla="*/ 278471 h 778533"/>
                <a:gd name="connsiteX3-721" fmla="*/ 57173 w 259600"/>
                <a:gd name="connsiteY3-722" fmla="*/ 0 h 778533"/>
                <a:gd name="connsiteX4-723" fmla="*/ 259600 w 259600"/>
                <a:gd name="connsiteY4-724" fmla="*/ 99566 h 778533"/>
                <a:gd name="connsiteX5-725" fmla="*/ 214314 w 259600"/>
                <a:gd name="connsiteY5-726" fmla="*/ 328478 h 778533"/>
                <a:gd name="connsiteX6-727" fmla="*/ 214314 w 259600"/>
                <a:gd name="connsiteY6-728" fmla="*/ 776156 h 7785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59600" h="778533">
                  <a:moveTo>
                    <a:pt x="214314" y="776156"/>
                  </a:moveTo>
                  <a:lnTo>
                    <a:pt x="0" y="778533"/>
                  </a:lnTo>
                  <a:lnTo>
                    <a:pt x="0" y="278471"/>
                  </a:lnTo>
                  <a:cubicBezTo>
                    <a:pt x="2542" y="169111"/>
                    <a:pt x="38190" y="34141"/>
                    <a:pt x="57173" y="0"/>
                  </a:cubicBezTo>
                  <a:lnTo>
                    <a:pt x="259600" y="99566"/>
                  </a:lnTo>
                  <a:cubicBezTo>
                    <a:pt x="258206" y="101173"/>
                    <a:pt x="227917" y="155449"/>
                    <a:pt x="214314" y="328478"/>
                  </a:cubicBezTo>
                  <a:lnTo>
                    <a:pt x="214314" y="776156"/>
                  </a:lnTo>
                  <a:close/>
                </a:path>
              </a:pathLst>
            </a:custGeom>
            <a:solidFill>
              <a:srgbClr val="49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rot="1560000">
              <a:off x="5671739" y="2450743"/>
              <a:ext cx="273795" cy="273795"/>
            </a:xfrm>
            <a:prstGeom prst="rect">
              <a:avLst/>
            </a:prstGeom>
            <a:solidFill>
              <a:srgbClr val="64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 name="右箭头 98"/>
          <p:cNvSpPr/>
          <p:nvPr/>
        </p:nvSpPr>
        <p:spPr>
          <a:xfrm>
            <a:off x="4631166" y="2867022"/>
            <a:ext cx="428628" cy="37687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矩形 106"/>
          <p:cNvSpPr/>
          <p:nvPr/>
        </p:nvSpPr>
        <p:spPr>
          <a:xfrm>
            <a:off x="3871559" y="4666231"/>
            <a:ext cx="364503" cy="1143008"/>
          </a:xfrm>
          <a:prstGeom prst="rect">
            <a:avLst/>
          </a:prstGeom>
          <a:solidFill>
            <a:srgbClr val="49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8" name="组合 107"/>
          <p:cNvGrpSpPr/>
          <p:nvPr/>
        </p:nvGrpSpPr>
        <p:grpSpPr>
          <a:xfrm>
            <a:off x="2034881" y="5039845"/>
            <a:ext cx="986440" cy="455221"/>
            <a:chOff x="2490978" y="2646580"/>
            <a:chExt cx="942849" cy="455221"/>
          </a:xfrm>
        </p:grpSpPr>
        <p:sp>
          <p:nvSpPr>
            <p:cNvPr id="109" name="立方体 108"/>
            <p:cNvSpPr/>
            <p:nvPr/>
          </p:nvSpPr>
          <p:spPr>
            <a:xfrm>
              <a:off x="2568485" y="2646580"/>
              <a:ext cx="865342" cy="370800"/>
            </a:xfrm>
            <a:prstGeom prst="cube">
              <a:avLst/>
            </a:prstGeom>
            <a:solidFill>
              <a:srgbClr val="D0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立方体 109"/>
            <p:cNvSpPr/>
            <p:nvPr/>
          </p:nvSpPr>
          <p:spPr>
            <a:xfrm>
              <a:off x="2490978" y="2731001"/>
              <a:ext cx="865341" cy="370800"/>
            </a:xfrm>
            <a:prstGeom prst="cube">
              <a:avLst/>
            </a:prstGeom>
            <a:solidFill>
              <a:srgbClr val="D0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1" name="组合 110"/>
          <p:cNvGrpSpPr/>
          <p:nvPr/>
        </p:nvGrpSpPr>
        <p:grpSpPr>
          <a:xfrm>
            <a:off x="2009744" y="5040399"/>
            <a:ext cx="1012210" cy="459498"/>
            <a:chOff x="2320033" y="2571744"/>
            <a:chExt cx="1012210" cy="459498"/>
          </a:xfrm>
          <a:solidFill>
            <a:srgbClr val="D09E00"/>
          </a:solidFill>
        </p:grpSpPr>
        <p:sp>
          <p:nvSpPr>
            <p:cNvPr id="112" name="立方体 111"/>
            <p:cNvSpPr/>
            <p:nvPr/>
          </p:nvSpPr>
          <p:spPr>
            <a:xfrm>
              <a:off x="2415283" y="2571744"/>
              <a:ext cx="357190" cy="357190"/>
            </a:xfrm>
            <a:prstGeom prst="cub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立方体 112"/>
            <p:cNvSpPr/>
            <p:nvPr/>
          </p:nvSpPr>
          <p:spPr>
            <a:xfrm>
              <a:off x="2695168" y="2571744"/>
              <a:ext cx="357190" cy="357190"/>
            </a:xfrm>
            <a:prstGeom prst="cub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立方体 113"/>
            <p:cNvSpPr/>
            <p:nvPr/>
          </p:nvSpPr>
          <p:spPr>
            <a:xfrm>
              <a:off x="2975053" y="2571744"/>
              <a:ext cx="357190" cy="357190"/>
            </a:xfrm>
            <a:prstGeom prst="cub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立方体 114"/>
            <p:cNvSpPr/>
            <p:nvPr/>
          </p:nvSpPr>
          <p:spPr>
            <a:xfrm>
              <a:off x="2320033" y="2674052"/>
              <a:ext cx="357190" cy="357190"/>
            </a:xfrm>
            <a:prstGeom prst="cub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立方体 115"/>
            <p:cNvSpPr/>
            <p:nvPr/>
          </p:nvSpPr>
          <p:spPr>
            <a:xfrm>
              <a:off x="2599918" y="2674052"/>
              <a:ext cx="357190" cy="357190"/>
            </a:xfrm>
            <a:prstGeom prst="cub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7" name="立方体 116"/>
          <p:cNvSpPr/>
          <p:nvPr/>
        </p:nvSpPr>
        <p:spPr>
          <a:xfrm>
            <a:off x="2569514" y="5142707"/>
            <a:ext cx="357190" cy="357190"/>
          </a:xfrm>
          <a:prstGeom prst="cube">
            <a:avLst/>
          </a:prstGeom>
          <a:solidFill>
            <a:srgbClr val="D0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矩形 117"/>
          <p:cNvSpPr/>
          <p:nvPr/>
        </p:nvSpPr>
        <p:spPr>
          <a:xfrm>
            <a:off x="3776294" y="4395539"/>
            <a:ext cx="273795" cy="273795"/>
          </a:xfrm>
          <a:prstGeom prst="rect">
            <a:avLst/>
          </a:prstGeom>
          <a:solidFill>
            <a:srgbClr val="D0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右箭头 118"/>
          <p:cNvSpPr/>
          <p:nvPr/>
        </p:nvSpPr>
        <p:spPr>
          <a:xfrm>
            <a:off x="4627107" y="5043378"/>
            <a:ext cx="428628" cy="37687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0" name="组合 119"/>
          <p:cNvGrpSpPr/>
          <p:nvPr/>
        </p:nvGrpSpPr>
        <p:grpSpPr>
          <a:xfrm>
            <a:off x="5300881" y="4393877"/>
            <a:ext cx="459768" cy="1413701"/>
            <a:chOff x="4976801" y="3872687"/>
            <a:chExt cx="459768" cy="1413701"/>
          </a:xfrm>
        </p:grpSpPr>
        <p:sp>
          <p:nvSpPr>
            <p:cNvPr id="121" name="矩形 120"/>
            <p:cNvSpPr/>
            <p:nvPr/>
          </p:nvSpPr>
          <p:spPr>
            <a:xfrm>
              <a:off x="5072066" y="4143380"/>
              <a:ext cx="364503" cy="1143008"/>
            </a:xfrm>
            <a:prstGeom prst="rect">
              <a:avLst/>
            </a:prstGeom>
            <a:solidFill>
              <a:srgbClr val="49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矩形 121"/>
            <p:cNvSpPr/>
            <p:nvPr/>
          </p:nvSpPr>
          <p:spPr>
            <a:xfrm>
              <a:off x="4976801" y="3872687"/>
              <a:ext cx="273795" cy="273795"/>
            </a:xfrm>
            <a:prstGeom prst="rect">
              <a:avLst/>
            </a:prstGeom>
            <a:solidFill>
              <a:srgbClr val="D0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6953256" y="3943933"/>
            <a:ext cx="4102083" cy="1683494"/>
            <a:chOff x="6953256" y="4028997"/>
            <a:chExt cx="4102083" cy="1683494"/>
          </a:xfrm>
        </p:grpSpPr>
        <p:sp>
          <p:nvSpPr>
            <p:cNvPr id="124" name="圆角矩形 123"/>
            <p:cNvSpPr/>
            <p:nvPr/>
          </p:nvSpPr>
          <p:spPr>
            <a:xfrm>
              <a:off x="6953256" y="4028997"/>
              <a:ext cx="4102083" cy="1683494"/>
            </a:xfrm>
            <a:prstGeom prst="roundRect">
              <a:avLst>
                <a:gd name="adj" fmla="val 7137"/>
              </a:avLst>
            </a:prstGeom>
            <a:solidFill>
              <a:srgbClr val="4F81BD">
                <a:alpha val="14902"/>
              </a:srgbClr>
            </a:solidFill>
            <a:ln w="12700">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sp>
          <p:nvSpPr>
            <p:cNvPr id="125" name="TextBox 124"/>
            <p:cNvSpPr txBox="1"/>
            <p:nvPr/>
          </p:nvSpPr>
          <p:spPr>
            <a:xfrm>
              <a:off x="7076986" y="4110092"/>
              <a:ext cx="1031051" cy="430888"/>
            </a:xfrm>
            <a:prstGeom prst="rect">
              <a:avLst/>
            </a:prstGeom>
            <a:noFill/>
          </p:spPr>
          <p:txBody>
            <a:bodyPr wrap="none" rtlCol="0">
              <a:spAutoFit/>
            </a:bodyPr>
            <a:lstStyle/>
            <a:p>
              <a:r>
                <a:rPr lang="zh-CN" altLang="en-US" sz="2200" b="1" dirty="0">
                  <a:solidFill>
                    <a:srgbClr val="0070C0"/>
                  </a:solidFill>
                  <a:latin typeface="+mn-ea"/>
                </a:rPr>
                <a:t>结论：</a:t>
              </a:r>
              <a:endParaRPr lang="zh-CN" altLang="en-US" sz="2200" b="1" dirty="0">
                <a:solidFill>
                  <a:srgbClr val="0070C0"/>
                </a:solidFill>
                <a:latin typeface="+mn-ea"/>
              </a:endParaRPr>
            </a:p>
          </p:txBody>
        </p:sp>
      </p:grpSp>
      <p:sp>
        <p:nvSpPr>
          <p:cNvPr id="127" name="圆角矩形 126"/>
          <p:cNvSpPr/>
          <p:nvPr/>
        </p:nvSpPr>
        <p:spPr>
          <a:xfrm>
            <a:off x="6953256" y="1549807"/>
            <a:ext cx="4102084" cy="2064111"/>
          </a:xfrm>
          <a:prstGeom prst="roundRect">
            <a:avLst>
              <a:gd name="adj" fmla="val 6587"/>
            </a:avLst>
          </a:prstGeom>
          <a:solidFill>
            <a:srgbClr val="4F81BD">
              <a:alpha val="14902"/>
            </a:srgbClr>
          </a:solidFill>
          <a:ln w="12700">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128" name="TextBox 127"/>
          <p:cNvSpPr txBox="1"/>
          <p:nvPr/>
        </p:nvSpPr>
        <p:spPr>
          <a:xfrm>
            <a:off x="7184835" y="1649151"/>
            <a:ext cx="3787968" cy="1915204"/>
          </a:xfrm>
          <a:prstGeom prst="rect">
            <a:avLst/>
          </a:prstGeom>
          <a:noFill/>
        </p:spPr>
        <p:txBody>
          <a:bodyPr wrap="square" rtlCol="0">
            <a:spAutoFit/>
          </a:bodyPr>
          <a:lstStyle/>
          <a:p>
            <a:r>
              <a:rPr lang="zh-CN" altLang="en-US" sz="2200" b="1" dirty="0">
                <a:solidFill>
                  <a:srgbClr val="0070C0"/>
                </a:solidFill>
                <a:latin typeface="+mn-ea"/>
              </a:rPr>
              <a:t>讨论：</a:t>
            </a:r>
            <a:endParaRPr lang="en-US" altLang="zh-CN" sz="2200" b="1" dirty="0">
              <a:solidFill>
                <a:srgbClr val="0070C0"/>
              </a:solidFill>
              <a:latin typeface="+mn-ea"/>
            </a:endParaRPr>
          </a:p>
          <a:p>
            <a:pPr>
              <a:lnSpc>
                <a:spcPct val="120000"/>
              </a:lnSpc>
            </a:pPr>
            <a:r>
              <a:rPr lang="en-US" altLang="zh-CN" sz="2000" dirty="0">
                <a:latin typeface="+mn-ea"/>
              </a:rPr>
              <a:t>①</a:t>
            </a:r>
            <a:r>
              <a:rPr lang="zh-CN" altLang="zh-CN" sz="2000" dirty="0">
                <a:latin typeface="+mn-ea"/>
              </a:rPr>
              <a:t>温特设置空白琼脂块这组实验起什么作用？</a:t>
            </a:r>
            <a:endParaRPr lang="en-US" altLang="zh-CN" sz="2000" dirty="0">
              <a:latin typeface="+mn-ea"/>
            </a:endParaRPr>
          </a:p>
          <a:p>
            <a:pPr>
              <a:lnSpc>
                <a:spcPct val="120000"/>
              </a:lnSpc>
            </a:pPr>
            <a:r>
              <a:rPr lang="en-US" altLang="zh-CN" sz="2000" dirty="0">
                <a:latin typeface="+mn-ea"/>
              </a:rPr>
              <a:t>②</a:t>
            </a:r>
            <a:r>
              <a:rPr lang="zh-CN" altLang="zh-CN" sz="2000" dirty="0">
                <a:latin typeface="+mn-ea"/>
              </a:rPr>
              <a:t>如果不设置这组实验的话</a:t>
            </a:r>
            <a:r>
              <a:rPr lang="zh-CN" altLang="en-US" sz="2000" dirty="0">
                <a:latin typeface="+mn-ea"/>
              </a:rPr>
              <a:t>对实验结果</a:t>
            </a:r>
            <a:r>
              <a:rPr lang="zh-CN" altLang="zh-CN" sz="2000" dirty="0">
                <a:latin typeface="+mn-ea"/>
              </a:rPr>
              <a:t>有什么影响？</a:t>
            </a:r>
            <a:endParaRPr lang="zh-CN" altLang="en-US" sz="2000" dirty="0">
              <a:latin typeface="+mn-ea"/>
            </a:endParaRPr>
          </a:p>
        </p:txBody>
      </p:sp>
      <p:sp>
        <p:nvSpPr>
          <p:cNvPr id="129" name="TextBox 128"/>
          <p:cNvSpPr txBox="1"/>
          <p:nvPr/>
        </p:nvSpPr>
        <p:spPr>
          <a:xfrm>
            <a:off x="7077244" y="4382825"/>
            <a:ext cx="3895559" cy="1176541"/>
          </a:xfrm>
          <a:prstGeom prst="rect">
            <a:avLst/>
          </a:prstGeom>
          <a:noFill/>
        </p:spPr>
        <p:txBody>
          <a:bodyPr wrap="square" rtlCol="0">
            <a:spAutoFit/>
          </a:bodyPr>
          <a:lstStyle/>
          <a:p>
            <a:pPr marL="342900" indent="-342900">
              <a:lnSpc>
                <a:spcPct val="120000"/>
              </a:lnSpc>
              <a:buFont typeface="Wingdings" panose="05000000000000000000" pitchFamily="2" charset="2"/>
              <a:buChar char="n"/>
            </a:pPr>
            <a:r>
              <a:rPr lang="zh-CN" altLang="zh-CN" sz="2000" dirty="0">
                <a:latin typeface="+mn-ea"/>
              </a:rPr>
              <a:t>证明导致胚芽鞘弯曲的影响确实是一种化学物质。</a:t>
            </a:r>
            <a:endParaRPr lang="en-US" altLang="zh-CN" sz="2000" dirty="0">
              <a:latin typeface="+mn-ea"/>
            </a:endParaRPr>
          </a:p>
          <a:p>
            <a:pPr marL="342900" indent="-342900">
              <a:lnSpc>
                <a:spcPct val="120000"/>
              </a:lnSpc>
              <a:buFont typeface="Wingdings" panose="05000000000000000000" pitchFamily="2" charset="2"/>
              <a:buChar char="n"/>
            </a:pPr>
            <a:r>
              <a:rPr lang="zh-CN" altLang="zh-CN" sz="2000" dirty="0">
                <a:latin typeface="+mn-ea"/>
              </a:rPr>
              <a:t>他把这种物质命名为生长素。</a:t>
            </a:r>
            <a:endParaRPr lang="zh-CN" altLang="en-US" sz="2000" dirty="0">
              <a:latin typeface="+mn-ea"/>
            </a:endParaRPr>
          </a:p>
        </p:txBody>
      </p:sp>
      <p:sp>
        <p:nvSpPr>
          <p:cNvPr id="63" name="TextBox 68"/>
          <p:cNvSpPr txBox="1"/>
          <p:nvPr/>
        </p:nvSpPr>
        <p:spPr>
          <a:xfrm>
            <a:off x="4696200" y="849229"/>
            <a:ext cx="2799600" cy="584775"/>
          </a:xfrm>
          <a:prstGeom prst="rect">
            <a:avLst/>
          </a:prstGeom>
          <a:noFill/>
        </p:spPr>
        <p:txBody>
          <a:bodyPr wrap="square" rtlCol="0">
            <a:spAutoFit/>
            <a:scene3d>
              <a:camera prst="orthographicFront"/>
              <a:lightRig rig="soft" dir="tl">
                <a:rot lat="0" lon="0" rev="0"/>
              </a:lightRig>
            </a:scene3d>
            <a:sp3d contourW="25400" prstMaterial="matte">
              <a:contourClr>
                <a:schemeClr val="accent2">
                  <a:tint val="20000"/>
                </a:schemeClr>
              </a:contourClr>
            </a:sp3d>
          </a:bodyPr>
          <a:lstStyle/>
          <a:p>
            <a:pPr algn="ctr"/>
            <a:r>
              <a:rPr lang="zh-CN" altLang="en-US" sz="32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温特的实验</a:t>
            </a:r>
            <a:endParaRPr lang="zh-CN" altLang="en-US" sz="32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5" name="下箭头 76"/>
          <p:cNvSpPr/>
          <p:nvPr/>
        </p:nvSpPr>
        <p:spPr>
          <a:xfrm rot="16200000">
            <a:off x="6234040" y="2422275"/>
            <a:ext cx="981743" cy="368954"/>
          </a:xfrm>
          <a:prstGeom prst="downArrow">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下箭头 76"/>
          <p:cNvSpPr/>
          <p:nvPr/>
        </p:nvSpPr>
        <p:spPr>
          <a:xfrm rot="16200000">
            <a:off x="6234040" y="4546866"/>
            <a:ext cx="981743" cy="368954"/>
          </a:xfrm>
          <a:prstGeom prst="downArrow">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下箭头 64"/>
          <p:cNvSpPr/>
          <p:nvPr/>
        </p:nvSpPr>
        <p:spPr>
          <a:xfrm>
            <a:off x="8451027" y="3638478"/>
            <a:ext cx="854180" cy="294650"/>
          </a:xfrm>
          <a:prstGeom prst="downArrow">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a:off x="6953256" y="5797483"/>
            <a:ext cx="4102083" cy="542349"/>
            <a:chOff x="6572264" y="4248277"/>
            <a:chExt cx="4102083" cy="542349"/>
          </a:xfrm>
        </p:grpSpPr>
        <p:sp>
          <p:nvSpPr>
            <p:cNvPr id="69" name="圆角矩形 69"/>
            <p:cNvSpPr/>
            <p:nvPr/>
          </p:nvSpPr>
          <p:spPr>
            <a:xfrm>
              <a:off x="6572264" y="4248277"/>
              <a:ext cx="4102083" cy="542349"/>
            </a:xfrm>
            <a:prstGeom prst="roundRect">
              <a:avLst>
                <a:gd name="adj" fmla="val 21251"/>
              </a:avLst>
            </a:prstGeom>
            <a:solidFill>
              <a:srgbClr val="4F81BD">
                <a:alpha val="14902"/>
              </a:srgbClr>
            </a:solidFill>
            <a:ln w="12700">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70" name="TextBox 70"/>
            <p:cNvSpPr txBox="1"/>
            <p:nvPr/>
          </p:nvSpPr>
          <p:spPr>
            <a:xfrm>
              <a:off x="6680013" y="4300728"/>
              <a:ext cx="3752307" cy="430887"/>
            </a:xfrm>
            <a:prstGeom prst="rect">
              <a:avLst/>
            </a:prstGeom>
            <a:noFill/>
          </p:spPr>
          <p:txBody>
            <a:bodyPr wrap="square" rtlCol="0">
              <a:spAutoFit/>
            </a:bodyPr>
            <a:lstStyle/>
            <a:p>
              <a:r>
                <a:rPr lang="zh-CN" altLang="en-US" sz="2200" b="1" dirty="0">
                  <a:solidFill>
                    <a:srgbClr val="0070C0"/>
                  </a:solidFill>
                  <a:latin typeface="+mn-ea"/>
                </a:rPr>
                <a:t>疑问：</a:t>
              </a:r>
              <a:r>
                <a:rPr lang="zh-CN" altLang="zh-CN" sz="2000" dirty="0">
                  <a:latin typeface="+mn-ea"/>
                </a:rPr>
                <a:t>这</a:t>
              </a:r>
              <a:r>
                <a:rPr lang="zh-CN" altLang="en-US" sz="2000" dirty="0">
                  <a:latin typeface="+mn-ea"/>
                </a:rPr>
                <a:t>种化学物质是什么呢？</a:t>
              </a:r>
              <a:endParaRPr lang="zh-CN" altLang="en-US" sz="2000" dirty="0">
                <a:latin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wipe(up)">
                                      <p:cBhvr>
                                        <p:cTn id="14" dur="500"/>
                                        <p:tgtEl>
                                          <p:spTgt spid="64"/>
                                        </p:tgtEl>
                                      </p:cBhvr>
                                    </p:animEffec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3" presetClass="path" presetSubtype="0" fill="hold" grpId="1" nodeType="clickEffect">
                                  <p:stCondLst>
                                    <p:cond delay="0"/>
                                  </p:stCondLst>
                                  <p:childTnLst>
                                    <p:animMotion origin="layout" path="M 0.00013 0.00023 L -0.09114 2.59259E-6 " pathEditMode="relative" rAng="0" ptsTypes="AA">
                                      <p:cBhvr>
                                        <p:cTn id="26" dur="1500" fill="hold"/>
                                        <p:tgtEl>
                                          <p:spTgt spid="5"/>
                                        </p:tgtEl>
                                        <p:attrNameLst>
                                          <p:attrName>ppt_x</p:attrName>
                                          <p:attrName>ppt_y</p:attrName>
                                        </p:attrNameLst>
                                      </p:cBhvr>
                                      <p:rCtr x="-4570" y="-23"/>
                                    </p:animMotion>
                                  </p:childTnLst>
                                </p:cTn>
                              </p:par>
                            </p:childTnLst>
                          </p:cTn>
                        </p:par>
                        <p:par>
                          <p:cTn id="27" fill="hold">
                            <p:stCondLst>
                              <p:cond delay="1500"/>
                            </p:stCondLst>
                            <p:childTnLst>
                              <p:par>
                                <p:cTn id="28" presetID="49" presetClass="path" presetSubtype="0" accel="50000" decel="50000" fill="hold" grpId="2" nodeType="afterEffect">
                                  <p:stCondLst>
                                    <p:cond delay="0"/>
                                  </p:stCondLst>
                                  <p:childTnLst>
                                    <p:animMotion origin="layout" path="M -0.09023 2.59259E-6 L -0.12643 0.06365 " pathEditMode="relative" rAng="0" ptsTypes="AA">
                                      <p:cBhvr>
                                        <p:cTn id="29" dur="2000" fill="hold"/>
                                        <p:tgtEl>
                                          <p:spTgt spid="5"/>
                                        </p:tgtEl>
                                        <p:attrNameLst>
                                          <p:attrName>ppt_x</p:attrName>
                                          <p:attrName>ppt_y</p:attrName>
                                        </p:attrNameLst>
                                      </p:cBhvr>
                                      <p:rCtr x="-1810" y="3171"/>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2000"/>
                                        <p:tgtEl>
                                          <p:spTgt spid="62"/>
                                        </p:tgtEl>
                                      </p:cBhvr>
                                    </p:animEffect>
                                  </p:childTnLst>
                                </p:cTn>
                              </p:par>
                              <p:par>
                                <p:cTn id="35" presetID="10"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20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3" nodeType="clickEffect">
                                  <p:stCondLst>
                                    <p:cond delay="0"/>
                                  </p:stCondLst>
                                  <p:childTnLst>
                                    <p:set>
                                      <p:cBhvr>
                                        <p:cTn id="41" dur="1" fill="hold">
                                          <p:stCondLst>
                                            <p:cond delay="0"/>
                                          </p:stCondLst>
                                        </p:cTn>
                                        <p:tgtEl>
                                          <p:spTgt spid="5"/>
                                        </p:tgtEl>
                                        <p:attrNameLst>
                                          <p:attrName>style.visibility</p:attrName>
                                        </p:attrNameLst>
                                      </p:cBhvr>
                                      <p:to>
                                        <p:strVal val="hidden"/>
                                      </p:to>
                                    </p:set>
                                  </p:childTnLst>
                                </p:cTn>
                              </p:par>
                              <p:par>
                                <p:cTn id="42" presetID="56" presetClass="path" presetSubtype="0" accel="50000" decel="50000" fill="hold" grpId="1" nodeType="withEffect">
                                  <p:stCondLst>
                                    <p:cond delay="0"/>
                                  </p:stCondLst>
                                  <p:childTnLst>
                                    <p:animMotion origin="layout" path="M -1.04167E-6 -4.81481E-6 L -0.05716 -0.06736 " pathEditMode="relative" rAng="0" ptsTypes="AA">
                                      <p:cBhvr>
                                        <p:cTn id="43" dur="2000" fill="hold"/>
                                        <p:tgtEl>
                                          <p:spTgt spid="62"/>
                                        </p:tgtEl>
                                        <p:attrNameLst>
                                          <p:attrName>ppt_x</p:attrName>
                                          <p:attrName>ppt_y</p:attrName>
                                        </p:attrNameLst>
                                      </p:cBhvr>
                                      <p:rCtr x="-2865" y="-3380"/>
                                    </p:animMotion>
                                  </p:childTnLst>
                                </p:cTn>
                              </p:par>
                            </p:childTnLst>
                          </p:cTn>
                        </p:par>
                        <p:par>
                          <p:cTn id="44" fill="hold">
                            <p:stCondLst>
                              <p:cond delay="0"/>
                            </p:stCondLst>
                            <p:childTnLst>
                              <p:par>
                                <p:cTn id="45" presetID="10" presetClass="exit" presetSubtype="0" fill="hold" grpId="2" nodeType="afterEffect">
                                  <p:stCondLst>
                                    <p:cond delay="0"/>
                                  </p:stCondLst>
                                  <p:childTnLst>
                                    <p:animEffect transition="out" filter="fade">
                                      <p:cBhvr>
                                        <p:cTn id="46" dur="2000"/>
                                        <p:tgtEl>
                                          <p:spTgt spid="62"/>
                                        </p:tgtEl>
                                      </p:cBhvr>
                                    </p:animEffect>
                                    <p:set>
                                      <p:cBhvr>
                                        <p:cTn id="47" dur="1" fill="hold">
                                          <p:stCondLst>
                                            <p:cond delay="1999"/>
                                          </p:stCondLst>
                                        </p:cTn>
                                        <p:tgtEl>
                                          <p:spTgt spid="6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2000"/>
                                        <p:tgtEl>
                                          <p:spTgt spid="73"/>
                                        </p:tgtEl>
                                      </p:cBhvr>
                                    </p:animEffect>
                                  </p:childTnLst>
                                </p:cTn>
                              </p:par>
                            </p:childTnLst>
                          </p:cTn>
                        </p:par>
                        <p:par>
                          <p:cTn id="53" fill="hold">
                            <p:stCondLst>
                              <p:cond delay="2000"/>
                            </p:stCondLst>
                            <p:childTnLst>
                              <p:par>
                                <p:cTn id="54" presetID="1"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childTnLst>
                                </p:cTn>
                              </p:par>
                            </p:childTnLst>
                          </p:cTn>
                        </p:par>
                        <p:par>
                          <p:cTn id="56" fill="hold">
                            <p:stCondLst>
                              <p:cond delay="2000"/>
                            </p:stCondLst>
                            <p:childTnLst>
                              <p:par>
                                <p:cTn id="57" presetID="1" presetClass="entr" presetSubtype="0"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45"/>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46"/>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73"/>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6" presetClass="path" presetSubtype="0" accel="50000" decel="50000" fill="hold" grpId="1" nodeType="clickEffect">
                                  <p:stCondLst>
                                    <p:cond delay="0"/>
                                  </p:stCondLst>
                                  <p:childTnLst>
                                    <p:animMotion origin="layout" path="M 0.00417 -0.00209 L 0.09831 -0.11505 " pathEditMode="relative" rAng="0" ptsTypes="AA">
                                      <p:cBhvr>
                                        <p:cTn id="68" dur="2000" fill="hold"/>
                                        <p:tgtEl>
                                          <p:spTgt spid="80"/>
                                        </p:tgtEl>
                                        <p:attrNameLst>
                                          <p:attrName>ppt_x</p:attrName>
                                          <p:attrName>ppt_y</p:attrName>
                                        </p:attrNameLst>
                                      </p:cBhvr>
                                      <p:rCtr x="4701" y="-5648"/>
                                    </p:animMotion>
                                  </p:childTnLst>
                                </p:cTn>
                              </p:par>
                            </p:childTnLst>
                          </p:cTn>
                        </p:par>
                        <p:par>
                          <p:cTn id="69" fill="hold">
                            <p:stCondLst>
                              <p:cond delay="2000"/>
                            </p:stCondLst>
                            <p:childTnLst>
                              <p:par>
                                <p:cTn id="70" presetID="10" presetClass="exit" presetSubtype="0" fill="hold" grpId="2" nodeType="afterEffect">
                                  <p:stCondLst>
                                    <p:cond delay="0"/>
                                  </p:stCondLst>
                                  <p:childTnLst>
                                    <p:animEffect transition="out" filter="fade">
                                      <p:cBhvr>
                                        <p:cTn id="71" dur="1000"/>
                                        <p:tgtEl>
                                          <p:spTgt spid="80"/>
                                        </p:tgtEl>
                                      </p:cBhvr>
                                    </p:animEffect>
                                    <p:set>
                                      <p:cBhvr>
                                        <p:cTn id="72" dur="1" fill="hold">
                                          <p:stCondLst>
                                            <p:cond delay="999"/>
                                          </p:stCondLst>
                                        </p:cTn>
                                        <p:tgtEl>
                                          <p:spTgt spid="80"/>
                                        </p:tgtEl>
                                        <p:attrNameLst>
                                          <p:attrName>style.visibility</p:attrName>
                                        </p:attrNameLst>
                                      </p:cBhvr>
                                      <p:to>
                                        <p:strVal val="hidden"/>
                                      </p:to>
                                    </p:set>
                                  </p:childTnLst>
                                </p:cTn>
                              </p:par>
                              <p:par>
                                <p:cTn id="73" presetID="10" presetClass="entr" presetSubtype="0" fill="hold" grpId="0" nodeType="with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1000"/>
                                        <p:tgtEl>
                                          <p:spTgt spid="82"/>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107"/>
                                        </p:tgtEl>
                                        <p:attrNameLst>
                                          <p:attrName>style.visibility</p:attrName>
                                        </p:attrNameLst>
                                      </p:cBhvr>
                                      <p:to>
                                        <p:strVal val="visible"/>
                                      </p:to>
                                    </p:set>
                                  </p:childTnLst>
                                </p:cTn>
                              </p:par>
                            </p:childTnLst>
                          </p:cTn>
                        </p:par>
                        <p:par>
                          <p:cTn id="80" fill="hold">
                            <p:stCondLst>
                              <p:cond delay="0"/>
                            </p:stCondLst>
                            <p:childTnLst>
                              <p:par>
                                <p:cTn id="81" presetID="1" presetClass="entr" presetSubtype="0"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11"/>
                                        </p:tgtEl>
                                        <p:attrNameLst>
                                          <p:attrName>style.visibility</p:attrName>
                                        </p:attrNameLst>
                                      </p:cBhvr>
                                      <p:to>
                                        <p:strVal val="visible"/>
                                      </p:to>
                                    </p:set>
                                  </p:childTnLst>
                                </p:cTn>
                              </p:par>
                            </p:childTnLst>
                          </p:cTn>
                        </p:par>
                        <p:par>
                          <p:cTn id="87" fill="hold">
                            <p:stCondLst>
                              <p:cond delay="0"/>
                            </p:stCondLst>
                            <p:childTnLst>
                              <p:par>
                                <p:cTn id="88" presetID="1" presetClass="entr" presetSubtype="0" fill="hold" nodeType="afterEffect">
                                  <p:stCondLst>
                                    <p:cond delay="0"/>
                                  </p:stCondLst>
                                  <p:childTnLst>
                                    <p:set>
                                      <p:cBhvr>
                                        <p:cTn id="89" dur="1" fill="hold">
                                          <p:stCondLst>
                                            <p:cond delay="0"/>
                                          </p:stCondLst>
                                        </p:cTn>
                                        <p:tgtEl>
                                          <p:spTgt spid="117"/>
                                        </p:tgtEl>
                                        <p:attrNameLst>
                                          <p:attrName>style.visibility</p:attrName>
                                        </p:attrNameLst>
                                      </p:cBhvr>
                                      <p:to>
                                        <p:strVal val="visible"/>
                                      </p:to>
                                    </p:set>
                                  </p:childTnLst>
                                </p:cTn>
                              </p:par>
                              <p:par>
                                <p:cTn id="90" presetID="1" presetClass="exit" presetSubtype="0" fill="hold" nodeType="withEffect">
                                  <p:stCondLst>
                                    <p:cond delay="0"/>
                                  </p:stCondLst>
                                  <p:childTnLst>
                                    <p:set>
                                      <p:cBhvr>
                                        <p:cTn id="91" dur="1" fill="hold">
                                          <p:stCondLst>
                                            <p:cond delay="0"/>
                                          </p:stCondLst>
                                        </p:cTn>
                                        <p:tgtEl>
                                          <p:spTgt spid="108"/>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56" presetClass="path" presetSubtype="0" accel="50000" decel="50000" fill="hold" nodeType="clickEffect">
                                  <p:stCondLst>
                                    <p:cond delay="0"/>
                                  </p:stCondLst>
                                  <p:childTnLst>
                                    <p:animMotion origin="layout" path="M 0.00417 -0.00209 L 0.09896 -0.11945 " pathEditMode="relative" rAng="0" ptsTypes="AA">
                                      <p:cBhvr>
                                        <p:cTn id="95" dur="2000" fill="hold"/>
                                        <p:tgtEl>
                                          <p:spTgt spid="117"/>
                                        </p:tgtEl>
                                        <p:attrNameLst>
                                          <p:attrName>ppt_x</p:attrName>
                                          <p:attrName>ppt_y</p:attrName>
                                        </p:attrNameLst>
                                      </p:cBhvr>
                                      <p:rCtr x="4740" y="-5880"/>
                                    </p:animMotion>
                                  </p:childTnLst>
                                </p:cTn>
                              </p:par>
                            </p:childTnLst>
                          </p:cTn>
                        </p:par>
                        <p:par>
                          <p:cTn id="96" fill="hold">
                            <p:stCondLst>
                              <p:cond delay="2000"/>
                            </p:stCondLst>
                            <p:childTnLst>
                              <p:par>
                                <p:cTn id="97" presetID="10" presetClass="exit" presetSubtype="0" fill="hold" nodeType="afterEffect">
                                  <p:stCondLst>
                                    <p:cond delay="0"/>
                                  </p:stCondLst>
                                  <p:childTnLst>
                                    <p:animEffect transition="out" filter="fade">
                                      <p:cBhvr>
                                        <p:cTn id="98" dur="1000"/>
                                        <p:tgtEl>
                                          <p:spTgt spid="117"/>
                                        </p:tgtEl>
                                      </p:cBhvr>
                                    </p:animEffect>
                                    <p:set>
                                      <p:cBhvr>
                                        <p:cTn id="99" dur="1" fill="hold">
                                          <p:stCondLst>
                                            <p:cond delay="999"/>
                                          </p:stCondLst>
                                        </p:cTn>
                                        <p:tgtEl>
                                          <p:spTgt spid="117"/>
                                        </p:tgtEl>
                                        <p:attrNameLst>
                                          <p:attrName>style.visibility</p:attrName>
                                        </p:attrNameLst>
                                      </p:cBhvr>
                                      <p:to>
                                        <p:strVal val="hidden"/>
                                      </p:to>
                                    </p:set>
                                  </p:childTnLst>
                                </p:cTn>
                              </p:par>
                              <p:par>
                                <p:cTn id="100" presetID="10" presetClass="entr" presetSubtype="0" fill="hold" nodeType="with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fade">
                                      <p:cBhvr>
                                        <p:cTn id="102" dur="1000"/>
                                        <p:tgtEl>
                                          <p:spTgt spid="11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wipe(left)">
                                      <p:cBhvr>
                                        <p:cTn id="107" dur="500"/>
                                        <p:tgtEl>
                                          <p:spTgt spid="99"/>
                                        </p:tgtEl>
                                      </p:cBhvr>
                                    </p:animEffect>
                                  </p:childTnLst>
                                </p:cTn>
                              </p:par>
                            </p:childTnLst>
                          </p:cTn>
                        </p:par>
                        <p:par>
                          <p:cTn id="108" fill="hold">
                            <p:stCondLst>
                              <p:cond delay="500"/>
                            </p:stCondLst>
                            <p:childTnLst>
                              <p:par>
                                <p:cTn id="109" presetID="10" presetClass="entr" presetSubtype="0"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fade">
                                      <p:cBhvr>
                                        <p:cTn id="111" dur="1000"/>
                                        <p:tgtEl>
                                          <p:spTgt spid="95"/>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119"/>
                                        </p:tgtEl>
                                        <p:attrNameLst>
                                          <p:attrName>style.visibility</p:attrName>
                                        </p:attrNameLst>
                                      </p:cBhvr>
                                      <p:to>
                                        <p:strVal val="visible"/>
                                      </p:to>
                                    </p:set>
                                    <p:animEffect transition="in" filter="wipe(left)">
                                      <p:cBhvr>
                                        <p:cTn id="116" dur="500"/>
                                        <p:tgtEl>
                                          <p:spTgt spid="119"/>
                                        </p:tgtEl>
                                      </p:cBhvr>
                                    </p:animEffect>
                                  </p:childTnLst>
                                </p:cTn>
                              </p:par>
                            </p:childTnLst>
                          </p:cTn>
                        </p:par>
                        <p:par>
                          <p:cTn id="117" fill="hold">
                            <p:stCondLst>
                              <p:cond delay="500"/>
                            </p:stCondLst>
                            <p:childTnLst>
                              <p:par>
                                <p:cTn id="118" presetID="10" presetClass="entr" presetSubtype="0" fill="hold" nodeType="afterEffect">
                                  <p:stCondLst>
                                    <p:cond delay="0"/>
                                  </p:stCondLst>
                                  <p:childTnLst>
                                    <p:set>
                                      <p:cBhvr>
                                        <p:cTn id="119" dur="1" fill="hold">
                                          <p:stCondLst>
                                            <p:cond delay="0"/>
                                          </p:stCondLst>
                                        </p:cTn>
                                        <p:tgtEl>
                                          <p:spTgt spid="120"/>
                                        </p:tgtEl>
                                        <p:attrNameLst>
                                          <p:attrName>style.visibility</p:attrName>
                                        </p:attrNameLst>
                                      </p:cBhvr>
                                      <p:to>
                                        <p:strVal val="visible"/>
                                      </p:to>
                                    </p:set>
                                    <p:animEffect transition="in" filter="fade">
                                      <p:cBhvr>
                                        <p:cTn id="120" dur="1000"/>
                                        <p:tgtEl>
                                          <p:spTgt spid="120"/>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65"/>
                                        </p:tgtEl>
                                        <p:attrNameLst>
                                          <p:attrName>style.visibility</p:attrName>
                                        </p:attrNameLst>
                                      </p:cBhvr>
                                      <p:to>
                                        <p:strVal val="visible"/>
                                      </p:to>
                                    </p:set>
                                    <p:animEffect transition="in" filter="wipe(left)">
                                      <p:cBhvr>
                                        <p:cTn id="125" dur="500"/>
                                        <p:tgtEl>
                                          <p:spTgt spid="65"/>
                                        </p:tgtEl>
                                      </p:cBhvr>
                                    </p:animEffect>
                                  </p:childTnLst>
                                </p:cTn>
                              </p:par>
                            </p:childTnLst>
                          </p:cTn>
                        </p:par>
                        <p:par>
                          <p:cTn id="126" fill="hold">
                            <p:stCondLst>
                              <p:cond delay="500"/>
                            </p:stCondLst>
                            <p:childTnLst>
                              <p:par>
                                <p:cTn id="127" presetID="22" presetClass="entr" presetSubtype="1" fill="hold" grpId="0" nodeType="after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wipe(up)">
                                      <p:cBhvr>
                                        <p:cTn id="129" dur="500"/>
                                        <p:tgtEl>
                                          <p:spTgt spid="127"/>
                                        </p:tgtEl>
                                      </p:cBhvr>
                                    </p:animEffect>
                                  </p:childTnLst>
                                </p:cTn>
                              </p:par>
                            </p:childTnLst>
                          </p:cTn>
                        </p:par>
                        <p:par>
                          <p:cTn id="130" fill="hold">
                            <p:stCondLst>
                              <p:cond delay="1000"/>
                            </p:stCondLst>
                            <p:childTnLst>
                              <p:par>
                                <p:cTn id="131" presetID="22" presetClass="entr" presetSubtype="8" fill="hold" grpId="0" nodeType="afterEffect">
                                  <p:stCondLst>
                                    <p:cond delay="0"/>
                                  </p:stCondLst>
                                  <p:childTnLst>
                                    <p:set>
                                      <p:cBhvr>
                                        <p:cTn id="132" dur="1" fill="hold">
                                          <p:stCondLst>
                                            <p:cond delay="0"/>
                                          </p:stCondLst>
                                        </p:cTn>
                                        <p:tgtEl>
                                          <p:spTgt spid="128">
                                            <p:txEl>
                                              <p:pRg st="0" end="0"/>
                                            </p:txEl>
                                          </p:spTgt>
                                        </p:tgtEl>
                                        <p:attrNameLst>
                                          <p:attrName>style.visibility</p:attrName>
                                        </p:attrNameLst>
                                      </p:cBhvr>
                                      <p:to>
                                        <p:strVal val="visible"/>
                                      </p:to>
                                    </p:set>
                                    <p:animEffect transition="in" filter="wipe(left)">
                                      <p:cBhvr>
                                        <p:cTn id="133" dur="500"/>
                                        <p:tgtEl>
                                          <p:spTgt spid="128">
                                            <p:txEl>
                                              <p:pRg st="0" end="0"/>
                                            </p:txEl>
                                          </p:spTgt>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128">
                                            <p:txEl>
                                              <p:pRg st="1" end="1"/>
                                            </p:txEl>
                                          </p:spTgt>
                                        </p:tgtEl>
                                        <p:attrNameLst>
                                          <p:attrName>style.visibility</p:attrName>
                                        </p:attrNameLst>
                                      </p:cBhvr>
                                      <p:to>
                                        <p:strVal val="visible"/>
                                      </p:to>
                                    </p:set>
                                    <p:animEffect transition="in" filter="wipe(left)">
                                      <p:cBhvr>
                                        <p:cTn id="138" dur="500"/>
                                        <p:tgtEl>
                                          <p:spTgt spid="128">
                                            <p:txEl>
                                              <p:pRg st="1" end="1"/>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128">
                                            <p:txEl>
                                              <p:pRg st="2" end="2"/>
                                            </p:txEl>
                                          </p:spTgt>
                                        </p:tgtEl>
                                        <p:attrNameLst>
                                          <p:attrName>style.visibility</p:attrName>
                                        </p:attrNameLst>
                                      </p:cBhvr>
                                      <p:to>
                                        <p:strVal val="visible"/>
                                      </p:to>
                                    </p:set>
                                    <p:animEffect transition="in" filter="wipe(left)">
                                      <p:cBhvr>
                                        <p:cTn id="143" dur="500"/>
                                        <p:tgtEl>
                                          <p:spTgt spid="128">
                                            <p:txEl>
                                              <p:pRg st="2" end="2"/>
                                            </p:txEl>
                                          </p:spTgt>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66"/>
                                        </p:tgtEl>
                                        <p:attrNameLst>
                                          <p:attrName>style.visibility</p:attrName>
                                        </p:attrNameLst>
                                      </p:cBhvr>
                                      <p:to>
                                        <p:strVal val="visible"/>
                                      </p:to>
                                    </p:set>
                                    <p:animEffect transition="in" filter="wipe(left)">
                                      <p:cBhvr>
                                        <p:cTn id="148" dur="500"/>
                                        <p:tgtEl>
                                          <p:spTgt spid="66"/>
                                        </p:tgtEl>
                                      </p:cBhvr>
                                    </p:animEffect>
                                  </p:childTnLst>
                                </p:cTn>
                              </p:par>
                              <p:par>
                                <p:cTn id="149" presetID="22" presetClass="entr" presetSubtype="1" fill="hold" grpId="0" nodeType="withEffect">
                                  <p:stCondLst>
                                    <p:cond delay="0"/>
                                  </p:stCondLst>
                                  <p:childTnLst>
                                    <p:set>
                                      <p:cBhvr>
                                        <p:cTn id="150" dur="1" fill="hold">
                                          <p:stCondLst>
                                            <p:cond delay="0"/>
                                          </p:stCondLst>
                                        </p:cTn>
                                        <p:tgtEl>
                                          <p:spTgt spid="67"/>
                                        </p:tgtEl>
                                        <p:attrNameLst>
                                          <p:attrName>style.visibility</p:attrName>
                                        </p:attrNameLst>
                                      </p:cBhvr>
                                      <p:to>
                                        <p:strVal val="visible"/>
                                      </p:to>
                                    </p:set>
                                    <p:animEffect transition="in" filter="wipe(up)">
                                      <p:cBhvr>
                                        <p:cTn id="151" dur="500"/>
                                        <p:tgtEl>
                                          <p:spTgt spid="67"/>
                                        </p:tgtEl>
                                      </p:cBhvr>
                                    </p:animEffect>
                                  </p:childTnLst>
                                </p:cTn>
                              </p:par>
                            </p:childTnLst>
                          </p:cTn>
                        </p:par>
                        <p:par>
                          <p:cTn id="152" fill="hold">
                            <p:stCondLst>
                              <p:cond delay="500"/>
                            </p:stCondLst>
                            <p:childTnLst>
                              <p:par>
                                <p:cTn id="153" presetID="22" presetClass="entr" presetSubtype="1" fill="hold" nodeType="afterEffect">
                                  <p:stCondLst>
                                    <p:cond delay="0"/>
                                  </p:stCondLst>
                                  <p:childTnLst>
                                    <p:set>
                                      <p:cBhvr>
                                        <p:cTn id="154" dur="1" fill="hold">
                                          <p:stCondLst>
                                            <p:cond delay="0"/>
                                          </p:stCondLst>
                                        </p:cTn>
                                        <p:tgtEl>
                                          <p:spTgt spid="4"/>
                                        </p:tgtEl>
                                        <p:attrNameLst>
                                          <p:attrName>style.visibility</p:attrName>
                                        </p:attrNameLst>
                                      </p:cBhvr>
                                      <p:to>
                                        <p:strVal val="visible"/>
                                      </p:to>
                                    </p:set>
                                    <p:animEffect transition="in" filter="wipe(up)">
                                      <p:cBhvr>
                                        <p:cTn id="155" dur="500"/>
                                        <p:tgtEl>
                                          <p:spTgt spid="4"/>
                                        </p:tgtEl>
                                      </p:cBhvr>
                                    </p:animEffect>
                                  </p:childTnLst>
                                </p:cTn>
                              </p:par>
                            </p:childTnLst>
                          </p:cTn>
                        </p:par>
                      </p:childTnLst>
                    </p:cTn>
                  </p:par>
                  <p:par>
                    <p:cTn id="156" fill="hold">
                      <p:stCondLst>
                        <p:cond delay="indefinite"/>
                      </p:stCondLst>
                      <p:childTnLst>
                        <p:par>
                          <p:cTn id="157" fill="hold">
                            <p:stCondLst>
                              <p:cond delay="0"/>
                            </p:stCondLst>
                            <p:childTnLst>
                              <p:par>
                                <p:cTn id="158" presetID="27" presetClass="entr" presetSubtype="0" fill="hold" grpId="0" nodeType="clickEffect">
                                  <p:stCondLst>
                                    <p:cond delay="0"/>
                                  </p:stCondLst>
                                  <p:iterate type="lt">
                                    <p:tmPct val="50000"/>
                                  </p:iterate>
                                  <p:childTnLst>
                                    <p:set>
                                      <p:cBhvr>
                                        <p:cTn id="159" dur="1" fill="hold">
                                          <p:stCondLst>
                                            <p:cond delay="0"/>
                                          </p:stCondLst>
                                        </p:cTn>
                                        <p:tgtEl>
                                          <p:spTgt spid="129">
                                            <p:txEl>
                                              <p:pRg st="0" end="0"/>
                                            </p:txEl>
                                          </p:spTgt>
                                        </p:tgtEl>
                                        <p:attrNameLst>
                                          <p:attrName>style.visibility</p:attrName>
                                        </p:attrNameLst>
                                      </p:cBhvr>
                                      <p:to>
                                        <p:strVal val="visible"/>
                                      </p:to>
                                    </p:set>
                                    <p:anim calcmode="discrete" valueType="clr">
                                      <p:cBhvr override="childStyle">
                                        <p:cTn id="160" dur="80"/>
                                        <p:tgtEl>
                                          <p:spTgt spid="12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1" dur="80"/>
                                        <p:tgtEl>
                                          <p:spTgt spid="129">
                                            <p:txEl>
                                              <p:pRg st="0" end="0"/>
                                            </p:txEl>
                                          </p:spTgt>
                                        </p:tgtEl>
                                        <p:attrNameLst>
                                          <p:attrName>fillcolor</p:attrName>
                                        </p:attrNameLst>
                                      </p:cBhvr>
                                      <p:tavLst>
                                        <p:tav tm="0">
                                          <p:val>
                                            <p:clrVal>
                                              <a:schemeClr val="accent2"/>
                                            </p:clrVal>
                                          </p:val>
                                        </p:tav>
                                        <p:tav tm="50000">
                                          <p:val>
                                            <p:clrVal>
                                              <a:schemeClr val="hlink"/>
                                            </p:clrVal>
                                          </p:val>
                                        </p:tav>
                                      </p:tavLst>
                                    </p:anim>
                                    <p:set>
                                      <p:cBhvr>
                                        <p:cTn id="162" dur="80"/>
                                        <p:tgtEl>
                                          <p:spTgt spid="129">
                                            <p:txEl>
                                              <p:pRg st="0" end="0"/>
                                            </p:txEl>
                                          </p:spTgt>
                                        </p:tgtEl>
                                        <p:attrNameLst>
                                          <p:attrName>fill.type</p:attrName>
                                        </p:attrNameLst>
                                      </p:cBhvr>
                                      <p:to>
                                        <p:strVal val="solid"/>
                                      </p:to>
                                    </p:set>
                                  </p:childTnLst>
                                </p:cTn>
                              </p:par>
                            </p:childTnLst>
                          </p:cTn>
                        </p:par>
                      </p:childTnLst>
                    </p:cTn>
                  </p:par>
                  <p:par>
                    <p:cTn id="163" fill="hold">
                      <p:stCondLst>
                        <p:cond delay="indefinite"/>
                      </p:stCondLst>
                      <p:childTnLst>
                        <p:par>
                          <p:cTn id="164" fill="hold">
                            <p:stCondLst>
                              <p:cond delay="0"/>
                            </p:stCondLst>
                            <p:childTnLst>
                              <p:par>
                                <p:cTn id="165" presetID="27" presetClass="entr" presetSubtype="0" fill="hold" grpId="0" nodeType="clickEffect">
                                  <p:stCondLst>
                                    <p:cond delay="0"/>
                                  </p:stCondLst>
                                  <p:iterate type="lt">
                                    <p:tmPct val="50000"/>
                                  </p:iterate>
                                  <p:childTnLst>
                                    <p:set>
                                      <p:cBhvr>
                                        <p:cTn id="166" dur="1" fill="hold">
                                          <p:stCondLst>
                                            <p:cond delay="0"/>
                                          </p:stCondLst>
                                        </p:cTn>
                                        <p:tgtEl>
                                          <p:spTgt spid="129">
                                            <p:txEl>
                                              <p:pRg st="1" end="1"/>
                                            </p:txEl>
                                          </p:spTgt>
                                        </p:tgtEl>
                                        <p:attrNameLst>
                                          <p:attrName>style.visibility</p:attrName>
                                        </p:attrNameLst>
                                      </p:cBhvr>
                                      <p:to>
                                        <p:strVal val="visible"/>
                                      </p:to>
                                    </p:set>
                                    <p:anim calcmode="discrete" valueType="clr">
                                      <p:cBhvr override="childStyle">
                                        <p:cTn id="167" dur="80"/>
                                        <p:tgtEl>
                                          <p:spTgt spid="12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8" dur="80"/>
                                        <p:tgtEl>
                                          <p:spTgt spid="129">
                                            <p:txEl>
                                              <p:pRg st="1" end="1"/>
                                            </p:txEl>
                                          </p:spTgt>
                                        </p:tgtEl>
                                        <p:attrNameLst>
                                          <p:attrName>fillcolor</p:attrName>
                                        </p:attrNameLst>
                                      </p:cBhvr>
                                      <p:tavLst>
                                        <p:tav tm="0">
                                          <p:val>
                                            <p:clrVal>
                                              <a:schemeClr val="accent2"/>
                                            </p:clrVal>
                                          </p:val>
                                        </p:tav>
                                        <p:tav tm="50000">
                                          <p:val>
                                            <p:clrVal>
                                              <a:schemeClr val="hlink"/>
                                            </p:clrVal>
                                          </p:val>
                                        </p:tav>
                                      </p:tavLst>
                                    </p:anim>
                                    <p:set>
                                      <p:cBhvr>
                                        <p:cTn id="169" dur="80"/>
                                        <p:tgtEl>
                                          <p:spTgt spid="129">
                                            <p:txEl>
                                              <p:pRg st="1" end="1"/>
                                            </p:txEl>
                                          </p:spTgt>
                                        </p:tgtEl>
                                        <p:attrNameLst>
                                          <p:attrName>fill.type</p:attrName>
                                        </p:attrNameLst>
                                      </p:cBhvr>
                                      <p:to>
                                        <p:strVal val="solid"/>
                                      </p:to>
                                    </p:set>
                                  </p:childTnLst>
                                </p:cTn>
                              </p:par>
                            </p:childTnLst>
                          </p:cTn>
                        </p:par>
                      </p:childTnLst>
                    </p:cTn>
                  </p:par>
                  <p:par>
                    <p:cTn id="170" fill="hold">
                      <p:stCondLst>
                        <p:cond delay="indefinite"/>
                      </p:stCondLst>
                      <p:childTnLst>
                        <p:par>
                          <p:cTn id="171" fill="hold">
                            <p:stCondLst>
                              <p:cond delay="0"/>
                            </p:stCondLst>
                            <p:childTnLst>
                              <p:par>
                                <p:cTn id="172" presetID="53" presetClass="entr" presetSubtype="16" fill="hold" nodeType="clickEffect">
                                  <p:stCondLst>
                                    <p:cond delay="0"/>
                                  </p:stCondLst>
                                  <p:childTnLst>
                                    <p:set>
                                      <p:cBhvr>
                                        <p:cTn id="173" dur="1" fill="hold">
                                          <p:stCondLst>
                                            <p:cond delay="0"/>
                                          </p:stCondLst>
                                        </p:cTn>
                                        <p:tgtEl>
                                          <p:spTgt spid="68"/>
                                        </p:tgtEl>
                                        <p:attrNameLst>
                                          <p:attrName>style.visibility</p:attrName>
                                        </p:attrNameLst>
                                      </p:cBhvr>
                                      <p:to>
                                        <p:strVal val="visible"/>
                                      </p:to>
                                    </p:set>
                                    <p:anim calcmode="lin" valueType="num">
                                      <p:cBhvr>
                                        <p:cTn id="174" dur="500" fill="hold"/>
                                        <p:tgtEl>
                                          <p:spTgt spid="68"/>
                                        </p:tgtEl>
                                        <p:attrNameLst>
                                          <p:attrName>ppt_w</p:attrName>
                                        </p:attrNameLst>
                                      </p:cBhvr>
                                      <p:tavLst>
                                        <p:tav tm="0">
                                          <p:val>
                                            <p:fltVal val="0"/>
                                          </p:val>
                                        </p:tav>
                                        <p:tav tm="100000">
                                          <p:val>
                                            <p:strVal val="#ppt_w"/>
                                          </p:val>
                                        </p:tav>
                                      </p:tavLst>
                                    </p:anim>
                                    <p:anim calcmode="lin" valueType="num">
                                      <p:cBhvr>
                                        <p:cTn id="175" dur="500" fill="hold"/>
                                        <p:tgtEl>
                                          <p:spTgt spid="68"/>
                                        </p:tgtEl>
                                        <p:attrNameLst>
                                          <p:attrName>ppt_h</p:attrName>
                                        </p:attrNameLst>
                                      </p:cBhvr>
                                      <p:tavLst>
                                        <p:tav tm="0">
                                          <p:val>
                                            <p:fltVal val="0"/>
                                          </p:val>
                                        </p:tav>
                                        <p:tav tm="100000">
                                          <p:val>
                                            <p:strVal val="#ppt_h"/>
                                          </p:val>
                                        </p:tav>
                                      </p:tavLst>
                                    </p:anim>
                                    <p:animEffect transition="in" filter="fade">
                                      <p:cBhvr>
                                        <p:cTn id="17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3" grpId="0" animBg="1"/>
      <p:bldP spid="5" grpId="0" animBg="1"/>
      <p:bldP spid="5" grpId="1" animBg="1"/>
      <p:bldP spid="5" grpId="2" animBg="1"/>
      <p:bldP spid="5" grpId="3" animBg="1"/>
      <p:bldP spid="62" grpId="0" animBg="1"/>
      <p:bldP spid="62" grpId="1" animBg="1"/>
      <p:bldP spid="62" grpId="2" animBg="1"/>
      <p:bldP spid="80" grpId="0" animBg="1"/>
      <p:bldP spid="80" grpId="1" animBg="1"/>
      <p:bldP spid="80" grpId="2" animBg="1"/>
      <p:bldP spid="82" grpId="0" animBg="1"/>
      <p:bldP spid="99" grpId="0" animBg="1"/>
      <p:bldP spid="119" grpId="0" animBg="1"/>
      <p:bldP spid="127" grpId="0" animBg="1"/>
      <p:bldP spid="128" grpId="0" uiExpand="1" build="p"/>
      <p:bldP spid="129" grpId="0" build="p"/>
      <p:bldP spid="63" grpId="0"/>
      <p:bldP spid="65" grpId="0" animBg="1"/>
      <p:bldP spid="66" grpId="0" animBg="1"/>
      <p:bldP spid="6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植物生长素的发现</a:t>
            </a:r>
            <a:endParaRPr lang="zh-CN" altLang="en-US" dirty="0"/>
          </a:p>
        </p:txBody>
      </p:sp>
      <p:sp>
        <p:nvSpPr>
          <p:cNvPr id="61" name="TextBox 25"/>
          <p:cNvSpPr txBox="1"/>
          <p:nvPr/>
        </p:nvSpPr>
        <p:spPr>
          <a:xfrm>
            <a:off x="3431814" y="1978462"/>
            <a:ext cx="7583515" cy="1012585"/>
          </a:xfrm>
          <a:prstGeom prst="rect">
            <a:avLst/>
          </a:prstGeom>
          <a:noFill/>
        </p:spPr>
        <p:txBody>
          <a:bodyPr wrap="square" rtlCol="0">
            <a:spAutoFit/>
          </a:bodyPr>
          <a:lstStyle/>
          <a:p>
            <a:pPr>
              <a:lnSpc>
                <a:spcPct val="130000"/>
              </a:lnSpc>
            </a:pPr>
            <a:r>
              <a:rPr lang="zh-CN" altLang="zh-CN" sz="2400" dirty="0">
                <a:latin typeface="Times New Roman" panose="02020603050405020304" pitchFamily="18" charset="0"/>
                <a:cs typeface="Times New Roman" panose="02020603050405020304" pitchFamily="18" charset="0"/>
              </a:rPr>
              <a:t>科学家首先从</a:t>
            </a:r>
            <a:r>
              <a:rPr lang="zh-CN" altLang="zh-CN" sz="2400" dirty="0">
                <a:solidFill>
                  <a:srgbClr val="0070C0"/>
                </a:solidFill>
                <a:latin typeface="Times New Roman" panose="02020603050405020304" pitchFamily="18" charset="0"/>
                <a:cs typeface="Times New Roman" panose="02020603050405020304" pitchFamily="18" charset="0"/>
              </a:rPr>
              <a:t>人尿</a:t>
            </a:r>
            <a:r>
              <a:rPr lang="zh-CN" altLang="zh-CN" sz="2400" dirty="0">
                <a:latin typeface="Times New Roman" panose="02020603050405020304" pitchFamily="18" charset="0"/>
                <a:cs typeface="Times New Roman" panose="02020603050405020304" pitchFamily="18" charset="0"/>
              </a:rPr>
              <a:t>中分离出</a:t>
            </a:r>
            <a:r>
              <a:rPr lang="zh-CN" altLang="en-US" sz="2400" dirty="0">
                <a:latin typeface="Times New Roman" panose="02020603050405020304" pitchFamily="18" charset="0"/>
                <a:cs typeface="Times New Roman" panose="02020603050405020304" pitchFamily="18" charset="0"/>
              </a:rPr>
              <a:t>与</a:t>
            </a:r>
            <a:r>
              <a:rPr lang="zh-CN" altLang="zh-CN" sz="2400" dirty="0">
                <a:latin typeface="Times New Roman" panose="02020603050405020304" pitchFamily="18" charset="0"/>
                <a:cs typeface="Times New Roman" panose="02020603050405020304" pitchFamily="18" charset="0"/>
              </a:rPr>
              <a:t>生长素</a:t>
            </a:r>
            <a:r>
              <a:rPr lang="zh-CN" altLang="en-US" sz="2400" dirty="0">
                <a:latin typeface="Times New Roman" panose="02020603050405020304" pitchFamily="18" charset="0"/>
                <a:cs typeface="Times New Roman" panose="02020603050405020304" pitchFamily="18" charset="0"/>
              </a:rPr>
              <a:t>作用相同</a:t>
            </a:r>
            <a:r>
              <a:rPr lang="zh-CN" altLang="zh-CN" sz="2400" dirty="0">
                <a:latin typeface="Times New Roman" panose="02020603050405020304" pitchFamily="18" charset="0"/>
                <a:cs typeface="Times New Roman" panose="02020603050405020304" pitchFamily="18" charset="0"/>
              </a:rPr>
              <a:t>的化学物质</a:t>
            </a:r>
            <a:r>
              <a:rPr lang="en-US" altLang="zh-CN" sz="2400" dirty="0">
                <a:latin typeface="Times New Roman" panose="02020603050405020304" pitchFamily="18" charset="0"/>
                <a:cs typeface="Times New Roman" panose="02020603050405020304" pitchFamily="18" charset="0"/>
              </a:rPr>
              <a:t>——</a:t>
            </a:r>
            <a:r>
              <a:rPr lang="zh-CN" altLang="zh-CN" sz="2400" dirty="0">
                <a:solidFill>
                  <a:srgbClr val="C00000"/>
                </a:solidFill>
                <a:latin typeface="Times New Roman" panose="02020603050405020304" pitchFamily="18" charset="0"/>
                <a:cs typeface="Times New Roman" panose="02020603050405020304" pitchFamily="18" charset="0"/>
              </a:rPr>
              <a:t>吲哚乙酸（</a:t>
            </a:r>
            <a:r>
              <a:rPr lang="en-US" altLang="zh-CN" sz="2400" dirty="0">
                <a:solidFill>
                  <a:srgbClr val="C00000"/>
                </a:solidFill>
                <a:latin typeface="Times New Roman" panose="02020603050405020304" pitchFamily="18" charset="0"/>
                <a:cs typeface="Times New Roman" panose="02020603050405020304" pitchFamily="18" charset="0"/>
              </a:rPr>
              <a:t>IAA</a:t>
            </a:r>
            <a:r>
              <a:rPr lang="zh-CN" altLang="zh-CN" sz="2400" dirty="0">
                <a:solidFill>
                  <a:srgbClr val="C00000"/>
                </a:solidFill>
                <a:latin typeface="Times New Roman" panose="02020603050405020304" pitchFamily="18" charset="0"/>
                <a:cs typeface="Times New Roman" panose="02020603050405020304" pitchFamily="18" charset="0"/>
              </a:rPr>
              <a:t>）</a:t>
            </a:r>
            <a:r>
              <a:rPr lang="zh-CN" altLang="zh-CN" sz="2400"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
        <p:nvSpPr>
          <p:cNvPr id="71" name="TextBox 26"/>
          <p:cNvSpPr txBox="1"/>
          <p:nvPr/>
        </p:nvSpPr>
        <p:spPr>
          <a:xfrm>
            <a:off x="3438517" y="3540382"/>
            <a:ext cx="7576812" cy="1012585"/>
          </a:xfrm>
          <a:prstGeom prst="rect">
            <a:avLst/>
          </a:prstGeom>
          <a:noFill/>
        </p:spPr>
        <p:txBody>
          <a:bodyPr wrap="square" rtlCol="0">
            <a:spAutoFit/>
          </a:bodyPr>
          <a:lstStyle/>
          <a:p>
            <a:pPr algn="just">
              <a:lnSpc>
                <a:spcPct val="130000"/>
              </a:lnSpc>
            </a:pPr>
            <a:r>
              <a:rPr lang="zh-CN" altLang="zh-CN" sz="2400" dirty="0">
                <a:latin typeface="Times New Roman" panose="02020603050405020304" pitchFamily="18" charset="0"/>
                <a:cs typeface="Times New Roman" panose="02020603050405020304" pitchFamily="18" charset="0"/>
              </a:rPr>
              <a:t>科学家从</a:t>
            </a:r>
            <a:r>
              <a:rPr lang="zh-CN" altLang="zh-CN" sz="2400" dirty="0">
                <a:solidFill>
                  <a:srgbClr val="0070C0"/>
                </a:solidFill>
                <a:latin typeface="Times New Roman" panose="02020603050405020304" pitchFamily="18" charset="0"/>
                <a:cs typeface="Times New Roman" panose="02020603050405020304" pitchFamily="18" charset="0"/>
              </a:rPr>
              <a:t>高等植物</a:t>
            </a:r>
            <a:r>
              <a:rPr lang="zh-CN" altLang="zh-CN" sz="2400" dirty="0">
                <a:latin typeface="Times New Roman" panose="02020603050405020304" pitchFamily="18" charset="0"/>
                <a:cs typeface="Times New Roman" panose="02020603050405020304" pitchFamily="18" charset="0"/>
              </a:rPr>
              <a:t>中分离出生长素，确认该物质就是</a:t>
            </a:r>
            <a:r>
              <a:rPr lang="en-US" altLang="zh-CN" sz="2400" dirty="0">
                <a:solidFill>
                  <a:srgbClr val="C00000"/>
                </a:solidFill>
                <a:latin typeface="Times New Roman" panose="02020603050405020304" pitchFamily="18" charset="0"/>
                <a:cs typeface="Times New Roman" panose="02020603050405020304" pitchFamily="18" charset="0"/>
              </a:rPr>
              <a:t>IAA</a:t>
            </a:r>
            <a:r>
              <a:rPr lang="zh-CN" altLang="zh-CN"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sp>
        <p:nvSpPr>
          <p:cNvPr id="72" name="TextBox 27"/>
          <p:cNvSpPr txBox="1"/>
          <p:nvPr/>
        </p:nvSpPr>
        <p:spPr>
          <a:xfrm>
            <a:off x="3438516" y="4917539"/>
            <a:ext cx="7576811" cy="1012585"/>
          </a:xfrm>
          <a:prstGeom prst="rect">
            <a:avLst/>
          </a:prstGeom>
          <a:noFill/>
        </p:spPr>
        <p:txBody>
          <a:bodyPr wrap="square" rtlCol="0">
            <a:spAutoFit/>
          </a:bodyPr>
          <a:lstStyle/>
          <a:p>
            <a:pPr>
              <a:lnSpc>
                <a:spcPct val="130000"/>
              </a:lnSpc>
            </a:pPr>
            <a:r>
              <a:rPr lang="zh-CN" altLang="zh-CN" sz="2400" dirty="0">
                <a:latin typeface="Times New Roman" panose="02020603050405020304" pitchFamily="18" charset="0"/>
                <a:cs typeface="Times New Roman" panose="02020603050405020304" pitchFamily="18" charset="0"/>
              </a:rPr>
              <a:t>科学家通过进一步研究，发现其它具有生长效应的物质：</a:t>
            </a:r>
            <a:r>
              <a:rPr lang="zh-CN" altLang="zh-CN" sz="2400" dirty="0">
                <a:solidFill>
                  <a:srgbClr val="C00000"/>
                </a:solidFill>
                <a:latin typeface="Times New Roman" panose="02020603050405020304" pitchFamily="18" charset="0"/>
                <a:cs typeface="Times New Roman" panose="02020603050405020304" pitchFamily="18" charset="0"/>
              </a:rPr>
              <a:t>苯乙酸（</a:t>
            </a:r>
            <a:r>
              <a:rPr lang="en-US" altLang="zh-CN" sz="2400" dirty="0">
                <a:solidFill>
                  <a:srgbClr val="C00000"/>
                </a:solidFill>
                <a:latin typeface="Times New Roman" panose="02020603050405020304" pitchFamily="18" charset="0"/>
                <a:cs typeface="Times New Roman" panose="02020603050405020304" pitchFamily="18" charset="0"/>
              </a:rPr>
              <a:t>PAA</a:t>
            </a:r>
            <a:r>
              <a:rPr lang="zh-CN" altLang="zh-CN" sz="2400" dirty="0">
                <a:solidFill>
                  <a:srgbClr val="C00000"/>
                </a:solidFill>
                <a:latin typeface="Times New Roman" panose="02020603050405020304" pitchFamily="18" charset="0"/>
                <a:cs typeface="Times New Roman" panose="02020603050405020304" pitchFamily="18" charset="0"/>
              </a:rPr>
              <a:t>）</a:t>
            </a:r>
            <a:r>
              <a:rPr lang="zh-CN" altLang="zh-CN" sz="2400" dirty="0">
                <a:latin typeface="Times New Roman" panose="02020603050405020304" pitchFamily="18" charset="0"/>
                <a:cs typeface="Times New Roman" panose="02020603050405020304" pitchFamily="18" charset="0"/>
              </a:rPr>
              <a:t>、</a:t>
            </a:r>
            <a:r>
              <a:rPr lang="zh-CN" altLang="zh-CN" sz="2400" dirty="0">
                <a:solidFill>
                  <a:srgbClr val="C00000"/>
                </a:solidFill>
                <a:latin typeface="Times New Roman" panose="02020603050405020304" pitchFamily="18" charset="0"/>
                <a:cs typeface="Times New Roman" panose="02020603050405020304" pitchFamily="18" charset="0"/>
              </a:rPr>
              <a:t>吲哚丁酸（</a:t>
            </a:r>
            <a:r>
              <a:rPr lang="en-US" altLang="zh-CN" sz="2400" dirty="0">
                <a:solidFill>
                  <a:srgbClr val="C00000"/>
                </a:solidFill>
                <a:latin typeface="Times New Roman" panose="02020603050405020304" pitchFamily="18" charset="0"/>
                <a:cs typeface="Times New Roman" panose="02020603050405020304" pitchFamily="18" charset="0"/>
              </a:rPr>
              <a:t>IBA</a:t>
            </a:r>
            <a:r>
              <a:rPr lang="zh-CN" altLang="zh-CN" sz="2400" dirty="0">
                <a:solidFill>
                  <a:srgbClr val="C00000"/>
                </a:solidFill>
                <a:latin typeface="Times New Roman" panose="02020603050405020304" pitchFamily="18" charset="0"/>
                <a:cs typeface="Times New Roman" panose="02020603050405020304" pitchFamily="18" charset="0"/>
              </a:rPr>
              <a:t>）</a:t>
            </a:r>
            <a:r>
              <a:rPr lang="zh-CN" altLang="zh-CN" sz="2400" dirty="0">
                <a:latin typeface="Times New Roman" panose="02020603050405020304" pitchFamily="18" charset="0"/>
                <a:cs typeface="Times New Roman" panose="02020603050405020304" pitchFamily="18" charset="0"/>
              </a:rPr>
              <a:t>等。</a:t>
            </a:r>
            <a:endParaRPr lang="zh-CN" altLang="en-US" sz="2400" dirty="0">
              <a:latin typeface="Times New Roman" panose="02020603050405020304" pitchFamily="18" charset="0"/>
              <a:cs typeface="Times New Roman" panose="02020603050405020304" pitchFamily="18" charset="0"/>
            </a:endParaRPr>
          </a:p>
        </p:txBody>
      </p:sp>
      <p:sp>
        <p:nvSpPr>
          <p:cNvPr id="74" name="TextBox 29"/>
          <p:cNvSpPr txBox="1"/>
          <p:nvPr/>
        </p:nvSpPr>
        <p:spPr>
          <a:xfrm>
            <a:off x="1438253" y="1978461"/>
            <a:ext cx="1986441" cy="1200329"/>
          </a:xfrm>
          <a:prstGeom prst="rect">
            <a:avLst/>
          </a:prstGeom>
          <a:noFill/>
        </p:spPr>
        <p:txBody>
          <a:bodyPr wrap="none" rtlCol="0">
            <a:spAutoFit/>
          </a:bodyPr>
          <a:lstStyle/>
          <a:p>
            <a:r>
              <a:rPr lang="en-US" altLang="zh-CN" sz="7200" dirty="0">
                <a:solidFill>
                  <a:srgbClr val="0070C0"/>
                </a:solidFill>
                <a:latin typeface="Impact" panose="020B0806030902050204" pitchFamily="34" charset="0"/>
              </a:rPr>
              <a:t>1934</a:t>
            </a:r>
            <a:endParaRPr lang="zh-CN" altLang="en-US" sz="7200" dirty="0">
              <a:solidFill>
                <a:srgbClr val="0070C0"/>
              </a:solidFill>
              <a:latin typeface="Impact" panose="020B0806030902050204" pitchFamily="34" charset="0"/>
              <a:ea typeface="华文琥珀" panose="02010800040101010101" pitchFamily="2" charset="-122"/>
            </a:endParaRPr>
          </a:p>
        </p:txBody>
      </p:sp>
      <p:grpSp>
        <p:nvGrpSpPr>
          <p:cNvPr id="83" name="组合 82"/>
          <p:cNvGrpSpPr/>
          <p:nvPr/>
        </p:nvGrpSpPr>
        <p:grpSpPr>
          <a:xfrm>
            <a:off x="1152500" y="1594199"/>
            <a:ext cx="10075481" cy="4679005"/>
            <a:chOff x="1152500" y="1285860"/>
            <a:chExt cx="10075481" cy="4679005"/>
          </a:xfrm>
        </p:grpSpPr>
        <p:sp>
          <p:nvSpPr>
            <p:cNvPr id="84" name="矩形 83"/>
            <p:cNvSpPr/>
            <p:nvPr/>
          </p:nvSpPr>
          <p:spPr>
            <a:xfrm>
              <a:off x="1152500" y="1285860"/>
              <a:ext cx="10075481" cy="4679005"/>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1281930" y="1426228"/>
              <a:ext cx="9839726" cy="4432312"/>
            </a:xfrm>
            <a:prstGeom prst="rect">
              <a:avLst/>
            </a:prstGeom>
            <a:noFill/>
            <a:ln w="1905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6" name="TextBox 33"/>
          <p:cNvSpPr txBox="1"/>
          <p:nvPr/>
        </p:nvSpPr>
        <p:spPr>
          <a:xfrm>
            <a:off x="1438253" y="3502898"/>
            <a:ext cx="1997663" cy="1200329"/>
          </a:xfrm>
          <a:prstGeom prst="rect">
            <a:avLst/>
          </a:prstGeom>
          <a:noFill/>
        </p:spPr>
        <p:txBody>
          <a:bodyPr wrap="none" rtlCol="0">
            <a:spAutoFit/>
          </a:bodyPr>
          <a:lstStyle/>
          <a:p>
            <a:r>
              <a:rPr lang="en-US" altLang="zh-CN" sz="7200" dirty="0">
                <a:solidFill>
                  <a:srgbClr val="0070C0"/>
                </a:solidFill>
                <a:latin typeface="Impact" panose="020B0806030902050204" pitchFamily="34" charset="0"/>
              </a:rPr>
              <a:t>1946</a:t>
            </a:r>
            <a:endParaRPr lang="zh-CN" altLang="en-US" sz="7200" dirty="0">
              <a:solidFill>
                <a:srgbClr val="0070C0"/>
              </a:solidFill>
              <a:latin typeface="Impact" panose="020B0806030902050204" pitchFamily="34" charset="0"/>
              <a:ea typeface="华文琥珀" panose="02010800040101010101" pitchFamily="2" charset="-122"/>
            </a:endParaRPr>
          </a:p>
        </p:txBody>
      </p:sp>
      <p:sp>
        <p:nvSpPr>
          <p:cNvPr id="87" name="TextBox 34"/>
          <p:cNvSpPr txBox="1"/>
          <p:nvPr/>
        </p:nvSpPr>
        <p:spPr>
          <a:xfrm>
            <a:off x="1438253" y="4871766"/>
            <a:ext cx="2031325" cy="1200329"/>
          </a:xfrm>
          <a:prstGeom prst="rect">
            <a:avLst/>
          </a:prstGeom>
          <a:noFill/>
        </p:spPr>
        <p:txBody>
          <a:bodyPr wrap="none" rtlCol="0">
            <a:spAutoFit/>
          </a:bodyPr>
          <a:lstStyle/>
          <a:p>
            <a:r>
              <a:rPr lang="zh-CN" altLang="en-US" sz="7200" dirty="0">
                <a:solidFill>
                  <a:srgbClr val="0070C0"/>
                </a:solidFill>
                <a:latin typeface="仿宋" panose="02010609060101010101" charset="-122"/>
                <a:ea typeface="仿宋" panose="02010609060101010101" charset="-122"/>
              </a:rPr>
              <a:t>以后</a:t>
            </a:r>
            <a:endParaRPr lang="zh-CN" altLang="en-US" sz="7200" dirty="0">
              <a:solidFill>
                <a:srgbClr val="0070C0"/>
              </a:solidFill>
              <a:latin typeface="仿宋" panose="02010609060101010101" charset="-122"/>
              <a:ea typeface="仿宋" panose="02010609060101010101" charset="-122"/>
            </a:endParaRPr>
          </a:p>
        </p:txBody>
      </p:sp>
      <p:cxnSp>
        <p:nvCxnSpPr>
          <p:cNvPr id="88" name="直接连接符 87"/>
          <p:cNvCxnSpPr/>
          <p:nvPr/>
        </p:nvCxnSpPr>
        <p:spPr>
          <a:xfrm>
            <a:off x="1438253" y="3309871"/>
            <a:ext cx="9577074"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1438253" y="4752245"/>
            <a:ext cx="9577074"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90" name="TextBox 68"/>
          <p:cNvSpPr txBox="1"/>
          <p:nvPr/>
        </p:nvSpPr>
        <p:spPr>
          <a:xfrm>
            <a:off x="4696200" y="849229"/>
            <a:ext cx="2799600" cy="584775"/>
          </a:xfrm>
          <a:prstGeom prst="rect">
            <a:avLst/>
          </a:prstGeom>
          <a:noFill/>
        </p:spPr>
        <p:txBody>
          <a:bodyPr wrap="square" rtlCol="0">
            <a:spAutoFit/>
            <a:scene3d>
              <a:camera prst="orthographicFront"/>
              <a:lightRig rig="soft" dir="tl">
                <a:rot lat="0" lon="0" rev="0"/>
              </a:lightRig>
            </a:scene3d>
            <a:sp3d contourW="25400" prstMaterial="matte">
              <a:contourClr>
                <a:schemeClr val="accent2">
                  <a:tint val="20000"/>
                </a:schemeClr>
              </a:contourClr>
            </a:sp3d>
          </a:bodyPr>
          <a:lstStyle/>
          <a:p>
            <a:pPr algn="ctr"/>
            <a:r>
              <a:rPr lang="zh-CN" altLang="en-US" sz="32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继续探究</a:t>
            </a:r>
            <a:endParaRPr lang="zh-CN" altLang="en-US" sz="32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fltVal val="0"/>
                                          </p:val>
                                        </p:tav>
                                        <p:tav tm="100000">
                                          <p:val>
                                            <p:strVal val="#ppt_w"/>
                                          </p:val>
                                        </p:tav>
                                      </p:tavLst>
                                    </p:anim>
                                    <p:anim calcmode="lin" valueType="num">
                                      <p:cBhvr>
                                        <p:cTn id="8" dur="500" fill="hold"/>
                                        <p:tgtEl>
                                          <p:spTgt spid="90"/>
                                        </p:tgtEl>
                                        <p:attrNameLst>
                                          <p:attrName>ppt_h</p:attrName>
                                        </p:attrNameLst>
                                      </p:cBhvr>
                                      <p:tavLst>
                                        <p:tav tm="0">
                                          <p:val>
                                            <p:fltVal val="0"/>
                                          </p:val>
                                        </p:tav>
                                        <p:tav tm="100000">
                                          <p:val>
                                            <p:strVal val="#ppt_h"/>
                                          </p:val>
                                        </p:tav>
                                      </p:tavLst>
                                    </p:anim>
                                    <p:animEffect transition="in" filter="fade">
                                      <p:cBhvr>
                                        <p:cTn id="9" dur="500"/>
                                        <p:tgtEl>
                                          <p:spTgt spid="9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wipe(left)">
                                      <p:cBhvr>
                                        <p:cTn id="14" dur="500"/>
                                        <p:tgtEl>
                                          <p:spTgt spid="74"/>
                                        </p:tgtEl>
                                      </p:cBhvr>
                                    </p:animEffect>
                                  </p:childTnLst>
                                </p:cTn>
                              </p:par>
                            </p:childTnLst>
                          </p:cTn>
                        </p:par>
                        <p:par>
                          <p:cTn id="15" fill="hold">
                            <p:stCondLst>
                              <p:cond delay="5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61"/>
                                        </p:tgtEl>
                                        <p:attrNameLst>
                                          <p:attrName>style.visibility</p:attrName>
                                        </p:attrNameLst>
                                      </p:cBhvr>
                                      <p:to>
                                        <p:strVal val="visible"/>
                                      </p:to>
                                    </p:set>
                                    <p:anim calcmode="discrete" valueType="clr">
                                      <p:cBhvr override="childStyle">
                                        <p:cTn id="18" dur="80"/>
                                        <p:tgtEl>
                                          <p:spTgt spid="6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1"/>
                                        </p:tgtEl>
                                        <p:attrNameLst>
                                          <p:attrName>fillcolor</p:attrName>
                                        </p:attrNameLst>
                                      </p:cBhvr>
                                      <p:tavLst>
                                        <p:tav tm="0">
                                          <p:val>
                                            <p:clrVal>
                                              <a:schemeClr val="accent2"/>
                                            </p:clrVal>
                                          </p:val>
                                        </p:tav>
                                        <p:tav tm="50000">
                                          <p:val>
                                            <p:clrVal>
                                              <a:schemeClr val="hlink"/>
                                            </p:clrVal>
                                          </p:val>
                                        </p:tav>
                                      </p:tavLst>
                                    </p:anim>
                                    <p:set>
                                      <p:cBhvr>
                                        <p:cTn id="20" dur="80"/>
                                        <p:tgtEl>
                                          <p:spTgt spid="61"/>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left)">
                                      <p:cBhvr>
                                        <p:cTn id="25" dur="500"/>
                                        <p:tgtEl>
                                          <p:spTgt spid="8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wipe(left)">
                                      <p:cBhvr>
                                        <p:cTn id="29" dur="500"/>
                                        <p:tgtEl>
                                          <p:spTgt spid="86"/>
                                        </p:tgtEl>
                                      </p:cBhvr>
                                    </p:animEffect>
                                  </p:childTnLst>
                                </p:cTn>
                              </p:par>
                            </p:childTnLst>
                          </p:cTn>
                        </p:par>
                        <p:par>
                          <p:cTn id="30" fill="hold">
                            <p:stCondLst>
                              <p:cond delay="1000"/>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71"/>
                                        </p:tgtEl>
                                        <p:attrNameLst>
                                          <p:attrName>style.visibility</p:attrName>
                                        </p:attrNameLst>
                                      </p:cBhvr>
                                      <p:to>
                                        <p:strVal val="visible"/>
                                      </p:to>
                                    </p:set>
                                    <p:anim calcmode="discrete" valueType="clr">
                                      <p:cBhvr override="childStyle">
                                        <p:cTn id="33" dur="80"/>
                                        <p:tgtEl>
                                          <p:spTgt spid="71"/>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71"/>
                                        </p:tgtEl>
                                        <p:attrNameLst>
                                          <p:attrName>fillcolor</p:attrName>
                                        </p:attrNameLst>
                                      </p:cBhvr>
                                      <p:tavLst>
                                        <p:tav tm="0">
                                          <p:val>
                                            <p:clrVal>
                                              <a:schemeClr val="accent2"/>
                                            </p:clrVal>
                                          </p:val>
                                        </p:tav>
                                        <p:tav tm="50000">
                                          <p:val>
                                            <p:clrVal>
                                              <a:schemeClr val="hlink"/>
                                            </p:clrVal>
                                          </p:val>
                                        </p:tav>
                                      </p:tavLst>
                                    </p:anim>
                                    <p:set>
                                      <p:cBhvr>
                                        <p:cTn id="35" dur="80"/>
                                        <p:tgtEl>
                                          <p:spTgt spid="71"/>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89"/>
                                        </p:tgtEl>
                                        <p:attrNameLst>
                                          <p:attrName>style.visibility</p:attrName>
                                        </p:attrNameLst>
                                      </p:cBhvr>
                                      <p:to>
                                        <p:strVal val="visible"/>
                                      </p:to>
                                    </p:set>
                                    <p:animEffect transition="in" filter="wipe(left)">
                                      <p:cBhvr>
                                        <p:cTn id="40" dur="500"/>
                                        <p:tgtEl>
                                          <p:spTgt spid="89"/>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87"/>
                                        </p:tgtEl>
                                        <p:attrNameLst>
                                          <p:attrName>style.visibility</p:attrName>
                                        </p:attrNameLst>
                                      </p:cBhvr>
                                      <p:to>
                                        <p:strVal val="visible"/>
                                      </p:to>
                                    </p:set>
                                    <p:animEffect transition="in" filter="wipe(left)">
                                      <p:cBhvr>
                                        <p:cTn id="44" dur="500"/>
                                        <p:tgtEl>
                                          <p:spTgt spid="87"/>
                                        </p:tgtEl>
                                      </p:cBhvr>
                                    </p:animEffect>
                                  </p:childTnLst>
                                </p:cTn>
                              </p:par>
                            </p:childTnLst>
                          </p:cTn>
                        </p:par>
                        <p:par>
                          <p:cTn id="45" fill="hold">
                            <p:stCondLst>
                              <p:cond delay="1000"/>
                            </p:stCondLst>
                            <p:childTnLst>
                              <p:par>
                                <p:cTn id="46" presetID="27" presetClass="entr" presetSubtype="0" fill="hold" grpId="0" nodeType="afterEffect">
                                  <p:stCondLst>
                                    <p:cond delay="0"/>
                                  </p:stCondLst>
                                  <p:iterate type="lt">
                                    <p:tmPct val="50000"/>
                                  </p:iterate>
                                  <p:childTnLst>
                                    <p:set>
                                      <p:cBhvr>
                                        <p:cTn id="47" dur="1" fill="hold">
                                          <p:stCondLst>
                                            <p:cond delay="0"/>
                                          </p:stCondLst>
                                        </p:cTn>
                                        <p:tgtEl>
                                          <p:spTgt spid="72"/>
                                        </p:tgtEl>
                                        <p:attrNameLst>
                                          <p:attrName>style.visibility</p:attrName>
                                        </p:attrNameLst>
                                      </p:cBhvr>
                                      <p:to>
                                        <p:strVal val="visible"/>
                                      </p:to>
                                    </p:set>
                                    <p:anim calcmode="discrete" valueType="clr">
                                      <p:cBhvr override="childStyle">
                                        <p:cTn id="48" dur="80"/>
                                        <p:tgtEl>
                                          <p:spTgt spid="72"/>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72"/>
                                        </p:tgtEl>
                                        <p:attrNameLst>
                                          <p:attrName>fillcolor</p:attrName>
                                        </p:attrNameLst>
                                      </p:cBhvr>
                                      <p:tavLst>
                                        <p:tav tm="0">
                                          <p:val>
                                            <p:clrVal>
                                              <a:schemeClr val="accent2"/>
                                            </p:clrVal>
                                          </p:val>
                                        </p:tav>
                                        <p:tav tm="50000">
                                          <p:val>
                                            <p:clrVal>
                                              <a:schemeClr val="hlink"/>
                                            </p:clrVal>
                                          </p:val>
                                        </p:tav>
                                      </p:tavLst>
                                    </p:anim>
                                    <p:set>
                                      <p:cBhvr>
                                        <p:cTn id="50" dur="80"/>
                                        <p:tgtEl>
                                          <p:spTgt spid="7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71" grpId="0"/>
      <p:bldP spid="72" grpId="0"/>
      <p:bldP spid="74" grpId="0"/>
      <p:bldP spid="86" grpId="0"/>
      <p:bldP spid="87" grpId="0"/>
      <p:bldP spid="9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向光性的解释</a:t>
            </a:r>
            <a:endParaRPr lang="zh-CN" altLang="en-US" dirty="0"/>
          </a:p>
        </p:txBody>
      </p:sp>
      <p:grpSp>
        <p:nvGrpSpPr>
          <p:cNvPr id="12" name="组合 11"/>
          <p:cNvGrpSpPr/>
          <p:nvPr/>
        </p:nvGrpSpPr>
        <p:grpSpPr>
          <a:xfrm>
            <a:off x="2554620" y="1340588"/>
            <a:ext cx="1260000" cy="3378200"/>
            <a:chOff x="3105150" y="2317750"/>
            <a:chExt cx="1260000" cy="3378200"/>
          </a:xfrm>
          <a:solidFill>
            <a:srgbClr val="499200"/>
          </a:solidFill>
        </p:grpSpPr>
        <p:sp>
          <p:nvSpPr>
            <p:cNvPr id="13" name="矩形 12"/>
            <p:cNvSpPr/>
            <p:nvPr/>
          </p:nvSpPr>
          <p:spPr>
            <a:xfrm>
              <a:off x="3105150" y="2940050"/>
              <a:ext cx="1260000" cy="2755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105150" y="2317750"/>
              <a:ext cx="1260000" cy="12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2954670" y="1516006"/>
            <a:ext cx="448470" cy="491332"/>
            <a:chOff x="4391024" y="2496344"/>
            <a:chExt cx="448470" cy="491332"/>
          </a:xfrm>
        </p:grpSpPr>
        <p:cxnSp>
          <p:nvCxnSpPr>
            <p:cNvPr id="16" name="直接箭头连接符 15"/>
            <p:cNvCxnSpPr/>
            <p:nvPr/>
          </p:nvCxnSpPr>
          <p:spPr>
            <a:xfrm rot="5400000">
              <a:off x="4146152" y="2741216"/>
              <a:ext cx="491332" cy="1588"/>
            </a:xfrm>
            <a:prstGeom prst="straightConnector1">
              <a:avLst/>
            </a:prstGeom>
            <a:ln w="44450">
              <a:solidFill>
                <a:srgbClr val="FF0000"/>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rot="5400000">
              <a:off x="4371578" y="2740422"/>
              <a:ext cx="489744" cy="1588"/>
            </a:xfrm>
            <a:prstGeom prst="straightConnector1">
              <a:avLst/>
            </a:prstGeom>
            <a:ln w="44450">
              <a:solidFill>
                <a:srgbClr val="FF0000"/>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rot="5400000">
              <a:off x="4593828" y="2740422"/>
              <a:ext cx="489744" cy="1588"/>
            </a:xfrm>
            <a:prstGeom prst="straightConnector1">
              <a:avLst/>
            </a:prstGeom>
            <a:ln w="44450">
              <a:solidFill>
                <a:srgbClr val="FF0000"/>
              </a:solidFill>
              <a:tailEnd type="stealth" w="med" len="med"/>
            </a:ln>
          </p:spPr>
          <p:style>
            <a:lnRef idx="1">
              <a:schemeClr val="accent1"/>
            </a:lnRef>
            <a:fillRef idx="0">
              <a:schemeClr val="accent1"/>
            </a:fillRef>
            <a:effectRef idx="0">
              <a:schemeClr val="accent1"/>
            </a:effectRef>
            <a:fontRef idx="minor">
              <a:schemeClr val="tx1"/>
            </a:fontRef>
          </p:style>
        </p:cxnSp>
      </p:grpSp>
      <p:sp>
        <p:nvSpPr>
          <p:cNvPr id="19" name="太阳形 18"/>
          <p:cNvSpPr/>
          <p:nvPr/>
        </p:nvSpPr>
        <p:spPr>
          <a:xfrm>
            <a:off x="1576720" y="1251688"/>
            <a:ext cx="641366" cy="641366"/>
          </a:xfrm>
          <a:prstGeom prst="su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箭头连接符 19"/>
          <p:cNvCxnSpPr/>
          <p:nvPr/>
        </p:nvCxnSpPr>
        <p:spPr>
          <a:xfrm>
            <a:off x="2865770" y="2140688"/>
            <a:ext cx="666750" cy="1588"/>
          </a:xfrm>
          <a:prstGeom prst="straightConnector1">
            <a:avLst/>
          </a:prstGeom>
          <a:ln w="44450">
            <a:solidFill>
              <a:srgbClr val="FF0000"/>
            </a:solidFill>
            <a:tailEnd type="stealth"/>
          </a:ln>
        </p:spPr>
        <p:style>
          <a:lnRef idx="1">
            <a:schemeClr val="accent1"/>
          </a:lnRef>
          <a:fillRef idx="0">
            <a:schemeClr val="accent1"/>
          </a:fillRef>
          <a:effectRef idx="0">
            <a:schemeClr val="accent1"/>
          </a:effectRef>
          <a:fontRef idx="minor">
            <a:schemeClr val="tx1"/>
          </a:fontRef>
        </p:style>
      </p:cxnSp>
      <p:pic>
        <p:nvPicPr>
          <p:cNvPr id="21" name="Picture 2" descr="20070402225536103"/>
          <p:cNvPicPr>
            <a:picLocks noChangeAspect="1" noChangeArrowheads="1"/>
          </p:cNvPicPr>
          <p:nvPr/>
        </p:nvPicPr>
        <p:blipFill>
          <a:blip r:embed="rId1" cstate="print">
            <a:clrChange>
              <a:clrFrom>
                <a:srgbClr val="FFFFFF"/>
              </a:clrFrom>
              <a:clrTo>
                <a:srgbClr val="FFFFFF">
                  <a:alpha val="0"/>
                </a:srgbClr>
              </a:clrTo>
            </a:clrChange>
          </a:blip>
          <a:srcRect/>
          <a:stretch>
            <a:fillRect/>
          </a:stretch>
        </p:blipFill>
        <p:spPr bwMode="auto">
          <a:xfrm>
            <a:off x="5150179" y="1051663"/>
            <a:ext cx="5391150" cy="3667125"/>
          </a:xfrm>
          <a:prstGeom prst="rect">
            <a:avLst/>
          </a:prstGeom>
          <a:noFill/>
        </p:spPr>
      </p:pic>
      <p:sp>
        <p:nvSpPr>
          <p:cNvPr id="3" name="文本框 2"/>
          <p:cNvSpPr txBox="1"/>
          <p:nvPr/>
        </p:nvSpPr>
        <p:spPr>
          <a:xfrm>
            <a:off x="1897403" y="4841043"/>
            <a:ext cx="8643926" cy="1393330"/>
          </a:xfrm>
          <a:prstGeom prst="rect">
            <a:avLst/>
          </a:prstGeom>
          <a:noFill/>
        </p:spPr>
        <p:txBody>
          <a:bodyPr wrap="square" rtlCol="0">
            <a:spAutoFit/>
          </a:bodyPr>
          <a:lstStyle/>
          <a:p>
            <a:pPr algn="just">
              <a:lnSpc>
                <a:spcPct val="120000"/>
              </a:lnSpc>
            </a:pPr>
            <a:r>
              <a:rPr lang="zh-CN" altLang="en-US" sz="2400" dirty="0"/>
              <a:t>        植物向光性是由于生长素分布不均匀造成的：单侧光照射使胚芽鞘背光一侧生长素含量多于向光一侧，引起两侧的生长不均匀，从而造成向光弯曲。</a:t>
            </a:r>
            <a:endParaRPr lang="zh-CN" altLang="en-US" sz="24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Si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34"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36"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植物激素</a:t>
            </a:r>
            <a:endParaRPr lang="zh-CN" altLang="en-US" dirty="0"/>
          </a:p>
        </p:txBody>
      </p:sp>
      <p:grpSp>
        <p:nvGrpSpPr>
          <p:cNvPr id="9" name="组合 8"/>
          <p:cNvGrpSpPr/>
          <p:nvPr/>
        </p:nvGrpSpPr>
        <p:grpSpPr>
          <a:xfrm>
            <a:off x="896678" y="1073886"/>
            <a:ext cx="10398641" cy="1594883"/>
            <a:chOff x="896678" y="1137684"/>
            <a:chExt cx="10398641" cy="1594883"/>
          </a:xfrm>
        </p:grpSpPr>
        <p:sp>
          <p:nvSpPr>
            <p:cNvPr id="8" name="圆角矩形 72"/>
            <p:cNvSpPr/>
            <p:nvPr/>
          </p:nvSpPr>
          <p:spPr>
            <a:xfrm>
              <a:off x="896678" y="1137684"/>
              <a:ext cx="10398641" cy="1594883"/>
            </a:xfrm>
            <a:prstGeom prst="roundRect">
              <a:avLst>
                <a:gd name="adj" fmla="val 10309"/>
              </a:avLst>
            </a:prstGeom>
            <a:solidFill>
              <a:srgbClr val="4F81BD">
                <a:alpha val="14902"/>
              </a:srgbClr>
            </a:solidFill>
            <a:ln w="12700">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66921" y="1226601"/>
              <a:ext cx="9858153" cy="1319336"/>
            </a:xfrm>
            <a:prstGeom prst="rect">
              <a:avLst/>
            </a:prstGeom>
            <a:noFill/>
          </p:spPr>
          <p:txBody>
            <a:bodyPr wrap="square" rtlCol="0">
              <a:spAutoFit/>
            </a:bodyPr>
            <a:lstStyle/>
            <a:p>
              <a:pPr>
                <a:lnSpc>
                  <a:spcPct val="150000"/>
                </a:lnSpc>
              </a:pPr>
              <a:r>
                <a:rPr lang="zh-CN" altLang="en-US" sz="2800" dirty="0"/>
                <a:t>        在生长素发现之后，人们又陆续发现了赤霉素、细胞分裂素、脱落酸和乙烯等物质。这些物质都是植物激素。</a:t>
              </a:r>
              <a:endParaRPr lang="zh-CN" altLang="en-US" sz="2800" dirty="0"/>
            </a:p>
          </p:txBody>
        </p:sp>
      </p:grpSp>
      <p:sp>
        <p:nvSpPr>
          <p:cNvPr id="4" name="文本框 3"/>
          <p:cNvSpPr txBox="1"/>
          <p:nvPr/>
        </p:nvSpPr>
        <p:spPr>
          <a:xfrm>
            <a:off x="1178441" y="3717182"/>
            <a:ext cx="9952074" cy="1319336"/>
          </a:xfrm>
          <a:prstGeom prst="rect">
            <a:avLst/>
          </a:prstGeom>
          <a:noFill/>
        </p:spPr>
        <p:txBody>
          <a:bodyPr wrap="square" rtlCol="0">
            <a:spAutoFit/>
          </a:bodyPr>
          <a:lstStyle/>
          <a:p>
            <a:pPr>
              <a:lnSpc>
                <a:spcPct val="150000"/>
              </a:lnSpc>
            </a:pPr>
            <a:r>
              <a:rPr lang="zh-CN" altLang="en-US" sz="2800" dirty="0">
                <a:effectLst/>
                <a:latin typeface="+mn-ea"/>
              </a:rPr>
              <a:t>        </a:t>
            </a:r>
            <a:r>
              <a:rPr lang="zh-CN" altLang="en-US" sz="2800" dirty="0">
                <a:effectLst/>
                <a:latin typeface="+mn-ea"/>
                <a:cs typeface="Times New Roman" panose="02020603050405020304" pitchFamily="18" charset="0"/>
              </a:rPr>
              <a:t>由植物体</a:t>
            </a:r>
            <a:r>
              <a:rPr lang="zh-CN" altLang="en-US" sz="2800" dirty="0">
                <a:solidFill>
                  <a:srgbClr val="C00000"/>
                </a:solidFill>
                <a:effectLst/>
                <a:latin typeface="+mn-ea"/>
                <a:cs typeface="Times New Roman" panose="02020603050405020304" pitchFamily="18" charset="0"/>
              </a:rPr>
              <a:t>产生</a:t>
            </a:r>
            <a:r>
              <a:rPr lang="zh-CN" altLang="en-US" sz="2800" dirty="0">
                <a:effectLst/>
                <a:latin typeface="+mn-ea"/>
                <a:cs typeface="Times New Roman" panose="02020603050405020304" pitchFamily="18" charset="0"/>
              </a:rPr>
              <a:t>，能从产生部位</a:t>
            </a:r>
            <a:r>
              <a:rPr lang="zh-CN" altLang="en-US" sz="2800" dirty="0">
                <a:solidFill>
                  <a:srgbClr val="C00000"/>
                </a:solidFill>
                <a:effectLst/>
                <a:latin typeface="+mn-ea"/>
                <a:cs typeface="Times New Roman" panose="02020603050405020304" pitchFamily="18" charset="0"/>
              </a:rPr>
              <a:t>运送</a:t>
            </a:r>
            <a:r>
              <a:rPr lang="zh-CN" altLang="en-US" sz="2800" dirty="0">
                <a:effectLst/>
                <a:latin typeface="+mn-ea"/>
                <a:cs typeface="Times New Roman" panose="02020603050405020304" pitchFamily="18" charset="0"/>
              </a:rPr>
              <a:t>到作用部位，对植物的</a:t>
            </a:r>
            <a:r>
              <a:rPr lang="zh-CN" altLang="en-US" sz="2800" dirty="0">
                <a:solidFill>
                  <a:srgbClr val="C00000"/>
                </a:solidFill>
                <a:effectLst/>
                <a:latin typeface="+mn-ea"/>
                <a:cs typeface="Times New Roman" panose="02020603050405020304" pitchFamily="18" charset="0"/>
              </a:rPr>
              <a:t>生长发育</a:t>
            </a:r>
            <a:r>
              <a:rPr lang="zh-CN" altLang="en-US" sz="2800" dirty="0">
                <a:effectLst/>
                <a:latin typeface="+mn-ea"/>
                <a:cs typeface="Times New Roman" panose="02020603050405020304" pitchFamily="18" charset="0"/>
              </a:rPr>
              <a:t>有显著影响的</a:t>
            </a:r>
            <a:r>
              <a:rPr lang="zh-CN" altLang="en-US" sz="2800" dirty="0">
                <a:solidFill>
                  <a:srgbClr val="C00000"/>
                </a:solidFill>
                <a:effectLst/>
                <a:latin typeface="+mn-ea"/>
                <a:cs typeface="Times New Roman" panose="02020603050405020304" pitchFamily="18" charset="0"/>
              </a:rPr>
              <a:t>微量有机物</a:t>
            </a:r>
            <a:r>
              <a:rPr lang="zh-CN" altLang="en-US" sz="2800" dirty="0">
                <a:effectLst/>
                <a:latin typeface="+mn-ea"/>
                <a:cs typeface="Times New Roman" panose="02020603050405020304" pitchFamily="18" charset="0"/>
              </a:rPr>
              <a:t>，称作植物激素。</a:t>
            </a:r>
            <a:endParaRPr lang="zh-CN" altLang="en-US" sz="2800" dirty="0">
              <a:effectLst/>
              <a:latin typeface="+mn-ea"/>
              <a:cs typeface="Times New Roman" panose="02020603050405020304" pitchFamily="18" charset="0"/>
            </a:endParaRPr>
          </a:p>
        </p:txBody>
      </p:sp>
      <p:grpSp>
        <p:nvGrpSpPr>
          <p:cNvPr id="5" name="组合 4"/>
          <p:cNvGrpSpPr/>
          <p:nvPr/>
        </p:nvGrpSpPr>
        <p:grpSpPr>
          <a:xfrm>
            <a:off x="896678" y="3009229"/>
            <a:ext cx="10398641" cy="2309563"/>
            <a:chOff x="-4610068" y="1013130"/>
            <a:chExt cx="10398641" cy="2868899"/>
          </a:xfrm>
        </p:grpSpPr>
        <p:sp>
          <p:nvSpPr>
            <p:cNvPr id="6" name="矩形: 圆角 5"/>
            <p:cNvSpPr/>
            <p:nvPr/>
          </p:nvSpPr>
          <p:spPr>
            <a:xfrm>
              <a:off x="-4610068" y="1414561"/>
              <a:ext cx="10398641" cy="2467468"/>
            </a:xfrm>
            <a:prstGeom prst="roundRect">
              <a:avLst>
                <a:gd name="adj" fmla="val 10207"/>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192720" y="1013130"/>
              <a:ext cx="1680905" cy="802861"/>
            </a:xfrm>
            <a:prstGeom prst="rect">
              <a:avLst/>
            </a:prstGeom>
            <a:solidFill>
              <a:srgbClr val="DAE0EF"/>
            </a:solidFill>
            <a:ln>
              <a:noFill/>
            </a:ln>
          </p:spPr>
          <p:txBody>
            <a:bodyPr wrap="square" rtlCol="0">
              <a:spAutoFit/>
            </a:bodyPr>
            <a:lstStyle/>
            <a:p>
              <a:pPr algn="ctr"/>
              <a:r>
                <a:rPr lang="zh-CN" altLang="en-US" sz="36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定  义</a:t>
              </a:r>
              <a:endParaRPr lang="zh-CN" altLang="en-US" sz="36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1" name="文本框 10"/>
          <p:cNvSpPr txBox="1"/>
          <p:nvPr/>
        </p:nvSpPr>
        <p:spPr>
          <a:xfrm>
            <a:off x="3622941" y="5641958"/>
            <a:ext cx="5724645" cy="646331"/>
          </a:xfrm>
          <a:prstGeom prst="rect">
            <a:avLst/>
          </a:prstGeom>
          <a:noFill/>
        </p:spPr>
        <p:txBody>
          <a:bodyPr wrap="none" rtlCol="0">
            <a:spAutoFit/>
          </a:bodyPr>
          <a:lstStyle/>
          <a:p>
            <a:pPr algn="ctr"/>
            <a:r>
              <a:rPr lang="zh-CN" altLang="en-US" sz="36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植物激素是一种</a:t>
            </a:r>
            <a:r>
              <a:rPr lang="zh-CN" altLang="en-US" sz="3600" dirty="0">
                <a:solidFill>
                  <a:srgbClr val="0070C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信息分子</a:t>
            </a:r>
            <a:r>
              <a:rPr lang="zh-CN" altLang="en-US" sz="36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36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19"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4">
                                            <p:txEl>
                                              <p:pRg st="0" end="0"/>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思考</a:t>
            </a:r>
            <a:r>
              <a:rPr lang="en-US" altLang="zh-CN" dirty="0"/>
              <a:t>·</a:t>
            </a:r>
            <a:r>
              <a:rPr lang="zh-CN" altLang="en-US" dirty="0"/>
              <a:t>讨论</a:t>
            </a:r>
            <a:r>
              <a:rPr lang="en-US" altLang="zh-CN" dirty="0"/>
              <a:t>】</a:t>
            </a:r>
            <a:r>
              <a:rPr lang="zh-CN" altLang="en-US" dirty="0"/>
              <a:t>植物激素与动物激素的异同</a:t>
            </a:r>
            <a:endParaRPr lang="zh-CN" altLang="en-US" dirty="0"/>
          </a:p>
        </p:txBody>
      </p:sp>
      <p:sp>
        <p:nvSpPr>
          <p:cNvPr id="3" name="文本框 2"/>
          <p:cNvSpPr txBox="1"/>
          <p:nvPr/>
        </p:nvSpPr>
        <p:spPr>
          <a:xfrm>
            <a:off x="838200" y="967563"/>
            <a:ext cx="8404865" cy="461665"/>
          </a:xfrm>
          <a:prstGeom prst="rect">
            <a:avLst/>
          </a:prstGeom>
          <a:noFill/>
        </p:spPr>
        <p:txBody>
          <a:bodyPr wrap="none" rtlCol="0">
            <a:spAutoFit/>
          </a:bodyPr>
          <a:lstStyle/>
          <a:p>
            <a:r>
              <a:rPr lang="en-US" altLang="zh-CN" sz="2400" dirty="0">
                <a:latin typeface="Times New Roman" panose="02020603050405020304" pitchFamily="18" charset="0"/>
                <a:cs typeface="Times New Roman" panose="02020603050405020304" pitchFamily="18" charset="0"/>
              </a:rPr>
              <a:t>1.</a:t>
            </a:r>
            <a:r>
              <a:rPr lang="zh-CN" altLang="en-US" sz="2400" dirty="0">
                <a:latin typeface="Times New Roman" panose="02020603050405020304" pitchFamily="18" charset="0"/>
                <a:cs typeface="Times New Roman" panose="02020603050405020304" pitchFamily="18" charset="0"/>
              </a:rPr>
              <a:t> 植物激素与动物激素都称作“激素”，二者有哪些相似之处？</a:t>
            </a:r>
            <a:endParaRPr lang="zh-CN" altLang="en-US" sz="2400"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838200" y="2718433"/>
            <a:ext cx="10634330" cy="947952"/>
          </a:xfrm>
          <a:prstGeom prst="rect">
            <a:avLst/>
          </a:prstGeom>
          <a:noFill/>
        </p:spPr>
        <p:txBody>
          <a:bodyPr wrap="square" rtlCol="0">
            <a:spAutoFit/>
          </a:bodyPr>
          <a:lstStyle/>
          <a:p>
            <a:pPr>
              <a:lnSpc>
                <a:spcPct val="120000"/>
              </a:lnSpc>
            </a:pPr>
            <a:r>
              <a:rPr lang="en-US" altLang="zh-CN" sz="2400" dirty="0">
                <a:latin typeface="Times New Roman" panose="02020603050405020304" pitchFamily="18" charset="0"/>
                <a:cs typeface="Times New Roman" panose="02020603050405020304" pitchFamily="18" charset="0"/>
              </a:rPr>
              <a:t>2.</a:t>
            </a:r>
            <a:r>
              <a:rPr lang="zh-CN" altLang="en-US" sz="2400" dirty="0">
                <a:latin typeface="Times New Roman" panose="02020603050405020304" pitchFamily="18" charset="0"/>
                <a:cs typeface="Times New Roman" panose="02020603050405020304" pitchFamily="18" charset="0"/>
              </a:rPr>
              <a:t> 植物体内没有分泌激素的腺体，这说明植物激素在合成上与动物激素有明显不同。植物激素与动物激素还有哪些明显的区别？</a:t>
            </a:r>
            <a:endParaRPr lang="zh-CN" altLang="en-US" sz="2400" dirty="0">
              <a:latin typeface="Times New Roman" panose="02020603050405020304" pitchFamily="18" charset="0"/>
              <a:cs typeface="Times New Roman" panose="02020603050405020304" pitchFamily="18" charset="0"/>
            </a:endParaRPr>
          </a:p>
        </p:txBody>
      </p:sp>
      <p:grpSp>
        <p:nvGrpSpPr>
          <p:cNvPr id="15" name="组合 14"/>
          <p:cNvGrpSpPr/>
          <p:nvPr/>
        </p:nvGrpSpPr>
        <p:grpSpPr>
          <a:xfrm>
            <a:off x="1002598" y="1476248"/>
            <a:ext cx="10351202" cy="1075201"/>
            <a:chOff x="891066" y="4979284"/>
            <a:chExt cx="10351202" cy="1075201"/>
          </a:xfrm>
        </p:grpSpPr>
        <p:sp>
          <p:nvSpPr>
            <p:cNvPr id="16" name="矩形: 圆角 15"/>
            <p:cNvSpPr/>
            <p:nvPr/>
          </p:nvSpPr>
          <p:spPr>
            <a:xfrm>
              <a:off x="891066" y="4979284"/>
              <a:ext cx="10351202" cy="1075201"/>
            </a:xfrm>
            <a:prstGeom prst="roundRect">
              <a:avLst>
                <a:gd name="adj" fmla="val 1353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文本框 16"/>
            <p:cNvSpPr txBox="1"/>
            <p:nvPr/>
          </p:nvSpPr>
          <p:spPr>
            <a:xfrm>
              <a:off x="1012213" y="5027961"/>
              <a:ext cx="10086923" cy="947952"/>
            </a:xfrm>
            <a:prstGeom prst="rect">
              <a:avLst/>
            </a:prstGeom>
            <a:noFill/>
          </p:spPr>
          <p:txBody>
            <a:bodyPr wrap="square">
              <a:spAutoFit/>
            </a:bodyPr>
            <a:lstStyle/>
            <a:p>
              <a:pPr algn="just">
                <a:lnSpc>
                  <a:spcPct val="120000"/>
                </a:lnSpc>
              </a:pPr>
              <a:r>
                <a:rPr lang="zh-CN" altLang="en-US" sz="2400" dirty="0">
                  <a:solidFill>
                    <a:srgbClr val="FFFF00"/>
                  </a:solidFill>
                  <a:latin typeface="Times New Roman" panose="02020603050405020304" pitchFamily="18" charset="0"/>
                  <a:cs typeface="Times New Roman" panose="02020603050405020304" pitchFamily="18" charset="0"/>
                </a:rPr>
                <a:t>提示：</a:t>
              </a:r>
              <a:r>
                <a:rPr lang="zh-CN" altLang="en-US" sz="2400" dirty="0">
                  <a:solidFill>
                    <a:schemeClr val="bg1"/>
                  </a:solidFill>
                  <a:latin typeface="Times New Roman" panose="02020603050405020304" pitchFamily="18" charset="0"/>
                  <a:cs typeface="Times New Roman" panose="02020603050405020304" pitchFamily="18" charset="0"/>
                </a:rPr>
                <a:t>二者都是调节生命活动的化学物质，都能从产生部位运输到作用部位发挥作用，且都具有微量、高效的特点。</a:t>
              </a:r>
              <a:endParaRPr lang="zh-CN" altLang="en-US" sz="2400" dirty="0">
                <a:solidFill>
                  <a:schemeClr val="bg1"/>
                </a:solidFill>
                <a:latin typeface="Times New Roman" panose="02020603050405020304" pitchFamily="18" charset="0"/>
                <a:cs typeface="Times New Roman" panose="02020603050405020304" pitchFamily="18" charset="0"/>
              </a:endParaRPr>
            </a:p>
          </p:txBody>
        </p:sp>
      </p:grpSp>
      <p:sp>
        <p:nvSpPr>
          <p:cNvPr id="21" name="矩形: 圆角 20"/>
          <p:cNvSpPr/>
          <p:nvPr/>
        </p:nvSpPr>
        <p:spPr>
          <a:xfrm>
            <a:off x="1002598" y="3762246"/>
            <a:ext cx="10351202" cy="2021866"/>
          </a:xfrm>
          <a:prstGeom prst="roundRect">
            <a:avLst>
              <a:gd name="adj" fmla="val 8546"/>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aphicFrame>
        <p:nvGraphicFramePr>
          <p:cNvPr id="6" name="表格 6"/>
          <p:cNvGraphicFramePr>
            <a:graphicFrameLocks noGrp="1"/>
          </p:cNvGraphicFramePr>
          <p:nvPr/>
        </p:nvGraphicFramePr>
        <p:xfrm>
          <a:off x="1277613" y="4061721"/>
          <a:ext cx="9801171" cy="1439052"/>
        </p:xfrm>
        <a:graphic>
          <a:graphicData uri="http://schemas.openxmlformats.org/drawingml/2006/table">
            <a:tbl>
              <a:tblPr firstRow="1" bandRow="1">
                <a:tableStyleId>{5940675A-B579-460E-94D1-54222C63F5DA}</a:tableStyleId>
              </a:tblPr>
              <a:tblGrid>
                <a:gridCol w="1381519"/>
                <a:gridCol w="2327915"/>
                <a:gridCol w="2273523"/>
                <a:gridCol w="2012449"/>
                <a:gridCol w="1805765"/>
              </a:tblGrid>
              <a:tr h="479684">
                <a:tc>
                  <a:txBody>
                    <a:bodyPr/>
                    <a:lstStyle/>
                    <a:p>
                      <a:pPr algn="ctr"/>
                      <a:r>
                        <a:rPr lang="zh-CN" altLang="en-US" sz="2000" b="1" dirty="0">
                          <a:solidFill>
                            <a:schemeClr val="bg1"/>
                          </a:solidFill>
                        </a:rPr>
                        <a:t>类别</a:t>
                      </a:r>
                      <a:endParaRPr lang="zh-CN" altLang="en-US" sz="2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000" b="1" dirty="0">
                          <a:solidFill>
                            <a:schemeClr val="bg1"/>
                          </a:solidFill>
                        </a:rPr>
                        <a:t>分泌器官</a:t>
                      </a:r>
                      <a:endParaRPr lang="zh-CN" altLang="en-US" sz="2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000" b="1" dirty="0">
                          <a:solidFill>
                            <a:schemeClr val="bg1"/>
                          </a:solidFill>
                        </a:rPr>
                        <a:t>化学本质</a:t>
                      </a:r>
                      <a:endParaRPr lang="zh-CN" altLang="en-US" sz="2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000" b="1" dirty="0">
                          <a:solidFill>
                            <a:schemeClr val="bg1"/>
                          </a:solidFill>
                        </a:rPr>
                        <a:t>作用部位</a:t>
                      </a:r>
                      <a:endParaRPr lang="zh-CN" altLang="en-US" sz="2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000" b="1" dirty="0">
                          <a:solidFill>
                            <a:schemeClr val="bg1"/>
                          </a:solidFill>
                        </a:rPr>
                        <a:t>运输方式</a:t>
                      </a:r>
                      <a:endParaRPr lang="zh-CN" altLang="en-US" sz="2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79684">
                <a:tc>
                  <a:txBody>
                    <a:bodyPr/>
                    <a:lstStyle/>
                    <a:p>
                      <a:pPr algn="ctr"/>
                      <a:r>
                        <a:rPr lang="zh-CN" altLang="en-US" sz="2000" dirty="0">
                          <a:solidFill>
                            <a:schemeClr val="bg1"/>
                          </a:solidFill>
                        </a:rPr>
                        <a:t>植物激素</a:t>
                      </a:r>
                      <a:endParaRPr lang="zh-CN" alt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000" dirty="0">
                          <a:solidFill>
                            <a:schemeClr val="bg1"/>
                          </a:solidFill>
                        </a:rPr>
                        <a:t>无特定的分泌器官</a:t>
                      </a:r>
                      <a:endParaRPr lang="zh-CN" alt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000" dirty="0">
                          <a:solidFill>
                            <a:schemeClr val="bg1"/>
                          </a:solidFill>
                        </a:rPr>
                        <a:t>一般是小分子物质</a:t>
                      </a:r>
                      <a:endParaRPr lang="zh-CN" alt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000" dirty="0">
                          <a:solidFill>
                            <a:schemeClr val="bg1"/>
                          </a:solidFill>
                        </a:rPr>
                        <a:t>无明显的靶器官</a:t>
                      </a:r>
                      <a:endParaRPr lang="zh-CN" alt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000" dirty="0">
                          <a:solidFill>
                            <a:schemeClr val="bg1"/>
                          </a:solidFill>
                        </a:rPr>
                        <a:t>多样、复杂</a:t>
                      </a:r>
                      <a:endParaRPr lang="zh-CN" alt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79684">
                <a:tc>
                  <a:txBody>
                    <a:bodyPr/>
                    <a:lstStyle/>
                    <a:p>
                      <a:pPr algn="ctr"/>
                      <a:r>
                        <a:rPr lang="zh-CN" altLang="en-US" sz="2000" dirty="0">
                          <a:solidFill>
                            <a:schemeClr val="bg1"/>
                          </a:solidFill>
                        </a:rPr>
                        <a:t>动物激素</a:t>
                      </a:r>
                      <a:endParaRPr lang="zh-CN" alt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000" dirty="0">
                          <a:solidFill>
                            <a:schemeClr val="bg1"/>
                          </a:solidFill>
                        </a:rPr>
                        <a:t>有特定的内分泌腺</a:t>
                      </a:r>
                      <a:endParaRPr lang="zh-CN" alt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000" dirty="0">
                          <a:solidFill>
                            <a:schemeClr val="bg1"/>
                          </a:solidFill>
                        </a:rPr>
                        <a:t>蛋白质、固醇等</a:t>
                      </a:r>
                      <a:endParaRPr lang="zh-CN" alt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000" dirty="0">
                          <a:solidFill>
                            <a:schemeClr val="bg1"/>
                          </a:solidFill>
                        </a:rPr>
                        <a:t>靶器官、靶细胞</a:t>
                      </a:r>
                      <a:endParaRPr lang="zh-CN" alt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000" dirty="0">
                          <a:solidFill>
                            <a:schemeClr val="bg1"/>
                          </a:solidFill>
                        </a:rPr>
                        <a:t>随体液运输</a:t>
                      </a:r>
                      <a:endParaRPr lang="zh-CN" alt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500"/>
                                        <p:tgtEl>
                                          <p:spTgt spid="21"/>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生长素的合成</a:t>
            </a:r>
            <a:endParaRPr lang="zh-CN" altLang="en-US" dirty="0"/>
          </a:p>
        </p:txBody>
      </p:sp>
      <p:grpSp>
        <p:nvGrpSpPr>
          <p:cNvPr id="5" name="组合 4"/>
          <p:cNvGrpSpPr/>
          <p:nvPr/>
        </p:nvGrpSpPr>
        <p:grpSpPr>
          <a:xfrm>
            <a:off x="4209438" y="1073886"/>
            <a:ext cx="7200900" cy="5364621"/>
            <a:chOff x="4209438" y="1073886"/>
            <a:chExt cx="7200900" cy="5364621"/>
          </a:xfrm>
        </p:grpSpPr>
        <p:sp>
          <p:nvSpPr>
            <p:cNvPr id="24" name="圆角矩形 72"/>
            <p:cNvSpPr/>
            <p:nvPr/>
          </p:nvSpPr>
          <p:spPr>
            <a:xfrm>
              <a:off x="4289196" y="1073886"/>
              <a:ext cx="7121142" cy="5364621"/>
            </a:xfrm>
            <a:prstGeom prst="roundRect">
              <a:avLst>
                <a:gd name="adj" fmla="val 4159"/>
              </a:avLst>
            </a:prstGeom>
            <a:solidFill>
              <a:srgbClr val="4F81BD">
                <a:alpha val="14902"/>
              </a:srgbClr>
            </a:solidFill>
            <a:ln w="12700">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无标题.bmp"/>
            <p:cNvPicPr>
              <a:picLocks noChangeAspect="1"/>
            </p:cNvPicPr>
            <p:nvPr/>
          </p:nvPicPr>
          <p:blipFill>
            <a:blip r:embed="rId1" cstate="print">
              <a:clrChange>
                <a:clrFrom>
                  <a:srgbClr val="FFFFFF"/>
                </a:clrFrom>
                <a:clrTo>
                  <a:srgbClr val="FFFFFF">
                    <a:alpha val="0"/>
                  </a:srgbClr>
                </a:clrTo>
              </a:clrChange>
            </a:blip>
            <a:stretch>
              <a:fillRect/>
            </a:stretch>
          </p:blipFill>
          <p:spPr>
            <a:xfrm>
              <a:off x="4209438" y="1112551"/>
              <a:ext cx="7200900" cy="5195895"/>
            </a:xfrm>
            <a:prstGeom prst="rect">
              <a:avLst/>
            </a:prstGeom>
            <a:noFill/>
            <a:ln>
              <a:noFill/>
            </a:ln>
          </p:spPr>
        </p:pic>
      </p:grpSp>
      <p:grpSp>
        <p:nvGrpSpPr>
          <p:cNvPr id="11" name="组合 10"/>
          <p:cNvGrpSpPr/>
          <p:nvPr/>
        </p:nvGrpSpPr>
        <p:grpSpPr>
          <a:xfrm>
            <a:off x="781662" y="1006159"/>
            <a:ext cx="3199788" cy="1548505"/>
            <a:chOff x="-4610067" y="1066917"/>
            <a:chExt cx="3199788" cy="1923525"/>
          </a:xfrm>
        </p:grpSpPr>
        <p:sp>
          <p:nvSpPr>
            <p:cNvPr id="12" name="矩形: 圆角 11"/>
            <p:cNvSpPr/>
            <p:nvPr/>
          </p:nvSpPr>
          <p:spPr>
            <a:xfrm>
              <a:off x="-4610067" y="1414561"/>
              <a:ext cx="3199788" cy="1575881"/>
            </a:xfrm>
            <a:prstGeom prst="roundRect">
              <a:avLst>
                <a:gd name="adj" fmla="val 10207"/>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3520939" y="1066917"/>
              <a:ext cx="1021531" cy="649935"/>
            </a:xfrm>
            <a:prstGeom prst="rect">
              <a:avLst/>
            </a:prstGeom>
            <a:solidFill>
              <a:srgbClr val="DAE0EF"/>
            </a:solidFill>
            <a:ln>
              <a:noFill/>
            </a:ln>
          </p:spPr>
          <p:txBody>
            <a:bodyPr wrap="square" rtlCol="0">
              <a:spAutoFit/>
            </a:bodyPr>
            <a:lstStyle/>
            <a:p>
              <a:pPr algn="ctr"/>
              <a:r>
                <a:rPr lang="zh-CN" altLang="en-US" sz="28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部 位</a:t>
              </a:r>
              <a:endParaRPr lang="zh-CN" altLang="en-US" sz="28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8" name="文本框 17"/>
          <p:cNvSpPr txBox="1"/>
          <p:nvPr/>
        </p:nvSpPr>
        <p:spPr>
          <a:xfrm>
            <a:off x="933254" y="1510525"/>
            <a:ext cx="3048196" cy="950132"/>
          </a:xfrm>
          <a:prstGeom prst="rect">
            <a:avLst/>
          </a:prstGeom>
          <a:noFill/>
        </p:spPr>
        <p:txBody>
          <a:bodyPr wrap="square" rtlCol="0">
            <a:spAutoFit/>
          </a:bodyPr>
          <a:lstStyle/>
          <a:p>
            <a:pPr>
              <a:lnSpc>
                <a:spcPct val="120000"/>
              </a:lnSpc>
            </a:pPr>
            <a:r>
              <a:rPr lang="zh-CN" altLang="en-US" sz="2400" dirty="0"/>
              <a:t>芽、幼嫩的叶和发育中的种子。</a:t>
            </a:r>
            <a:endParaRPr lang="zh-CN" altLang="en-US" sz="2400" dirty="0"/>
          </a:p>
        </p:txBody>
      </p:sp>
      <p:grpSp>
        <p:nvGrpSpPr>
          <p:cNvPr id="19" name="组合 18"/>
          <p:cNvGrpSpPr/>
          <p:nvPr/>
        </p:nvGrpSpPr>
        <p:grpSpPr>
          <a:xfrm>
            <a:off x="781662" y="2985787"/>
            <a:ext cx="3199788" cy="1548505"/>
            <a:chOff x="-4610067" y="1066917"/>
            <a:chExt cx="3199788" cy="1923525"/>
          </a:xfrm>
        </p:grpSpPr>
        <p:sp>
          <p:nvSpPr>
            <p:cNvPr id="20" name="矩形: 圆角 19"/>
            <p:cNvSpPr/>
            <p:nvPr/>
          </p:nvSpPr>
          <p:spPr>
            <a:xfrm>
              <a:off x="-4610067" y="1414561"/>
              <a:ext cx="3199788" cy="1575881"/>
            </a:xfrm>
            <a:prstGeom prst="roundRect">
              <a:avLst>
                <a:gd name="adj" fmla="val 10207"/>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文本框 21"/>
            <p:cNvSpPr txBox="1"/>
            <p:nvPr/>
          </p:nvSpPr>
          <p:spPr>
            <a:xfrm>
              <a:off x="-3520939" y="1066917"/>
              <a:ext cx="1021531" cy="649935"/>
            </a:xfrm>
            <a:prstGeom prst="rect">
              <a:avLst/>
            </a:prstGeom>
            <a:solidFill>
              <a:srgbClr val="DAE0EF"/>
            </a:solidFill>
            <a:ln>
              <a:noFill/>
            </a:ln>
          </p:spPr>
          <p:txBody>
            <a:bodyPr wrap="square" rtlCol="0">
              <a:spAutoFit/>
            </a:bodyPr>
            <a:lstStyle/>
            <a:p>
              <a:pPr algn="ctr"/>
              <a:r>
                <a:rPr lang="zh-CN" altLang="en-US" sz="28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机 理</a:t>
              </a:r>
              <a:endParaRPr lang="zh-CN" altLang="en-US" sz="28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3" name="文本框 22"/>
          <p:cNvSpPr txBox="1"/>
          <p:nvPr/>
        </p:nvSpPr>
        <p:spPr>
          <a:xfrm>
            <a:off x="933254" y="3490153"/>
            <a:ext cx="3048196" cy="950132"/>
          </a:xfrm>
          <a:prstGeom prst="rect">
            <a:avLst/>
          </a:prstGeom>
          <a:noFill/>
        </p:spPr>
        <p:txBody>
          <a:bodyPr wrap="square" rtlCol="0">
            <a:spAutoFit/>
          </a:bodyPr>
          <a:lstStyle/>
          <a:p>
            <a:pPr>
              <a:lnSpc>
                <a:spcPct val="120000"/>
              </a:lnSpc>
            </a:pPr>
            <a:r>
              <a:rPr lang="zh-CN" altLang="en-US" sz="2400" dirty="0"/>
              <a:t>色氨酸经过一系列反应可转变成生长素。</a:t>
            </a:r>
            <a:endParaRPr lang="zh-CN" altLang="en-US" sz="2400" dirty="0"/>
          </a:p>
        </p:txBody>
      </p:sp>
      <p:pic>
        <p:nvPicPr>
          <p:cNvPr id="14" name="图片 13" descr="292-11010410120951.jpg"/>
          <p:cNvPicPr>
            <a:picLocks noChangeAspect="1"/>
          </p:cNvPicPr>
          <p:nvPr/>
        </p:nvPicPr>
        <p:blipFill rotWithShape="1">
          <a:blip r:embed="rId2" cstate="print">
            <a:clrChange>
              <a:clrFrom>
                <a:srgbClr val="FFFFFF"/>
              </a:clrFrom>
              <a:clrTo>
                <a:srgbClr val="FFFFFF">
                  <a:alpha val="0"/>
                </a:srgbClr>
              </a:clrTo>
            </a:clrChange>
          </a:blip>
          <a:srcRect l="22844" t="40000"/>
          <a:stretch>
            <a:fillRect/>
          </a:stretch>
        </p:blipFill>
        <p:spPr>
          <a:xfrm flipH="1">
            <a:off x="0" y="4970626"/>
            <a:ext cx="3981450" cy="191229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8">
                                            <p:txEl>
                                              <p:pRg st="0" end="0"/>
                                            </p:txEl>
                                          </p:spTgt>
                                        </p:tgtEl>
                                        <p:attrNameLst>
                                          <p:attrName>style.visibility</p:attrName>
                                        </p:attrNameLst>
                                      </p:cBhvr>
                                      <p:to>
                                        <p:strVal val="visible"/>
                                      </p:to>
                                    </p:set>
                                    <p:anim calcmode="discrete" valueType="clr">
                                      <p:cBhvr override="childStyle">
                                        <p:cTn id="12" dur="80"/>
                                        <p:tgtEl>
                                          <p:spTgt spid="1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8">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8">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23">
                                            <p:txEl>
                                              <p:pRg st="0" end="0"/>
                                            </p:txEl>
                                          </p:spTgt>
                                        </p:tgtEl>
                                        <p:attrNameLst>
                                          <p:attrName>style.visibility</p:attrName>
                                        </p:attrNameLst>
                                      </p:cBhvr>
                                      <p:to>
                                        <p:strVal val="visible"/>
                                      </p:to>
                                    </p:set>
                                    <p:anim calcmode="discrete" valueType="clr">
                                      <p:cBhvr override="childStyle">
                                        <p:cTn id="30" dur="80"/>
                                        <p:tgtEl>
                                          <p:spTgt spid="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23">
                                            <p:txEl>
                                              <p:pRg st="0" end="0"/>
                                            </p:txEl>
                                          </p:spTgt>
                                        </p:tgtEl>
                                        <p:attrNameLst>
                                          <p:attrName>fillcolor</p:attrName>
                                        </p:attrNameLst>
                                      </p:cBhvr>
                                      <p:tavLst>
                                        <p:tav tm="0">
                                          <p:val>
                                            <p:clrVal>
                                              <a:schemeClr val="accent2"/>
                                            </p:clrVal>
                                          </p:val>
                                        </p:tav>
                                        <p:tav tm="50000">
                                          <p:val>
                                            <p:clrVal>
                                              <a:schemeClr val="hlink"/>
                                            </p:clrVal>
                                          </p:val>
                                        </p:tav>
                                      </p:tavLst>
                                    </p:anim>
                                    <p:set>
                                      <p:cBhvr>
                                        <p:cTn id="32" dur="80"/>
                                        <p:tgtEl>
                                          <p:spTgt spid="2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生长素的运输</a:t>
            </a:r>
            <a:endParaRPr lang="zh-CN" altLang="en-US" dirty="0"/>
          </a:p>
        </p:txBody>
      </p:sp>
      <p:grpSp>
        <p:nvGrpSpPr>
          <p:cNvPr id="11" name="组合 10"/>
          <p:cNvGrpSpPr/>
          <p:nvPr/>
        </p:nvGrpSpPr>
        <p:grpSpPr>
          <a:xfrm>
            <a:off x="997804" y="1055529"/>
            <a:ext cx="6868481" cy="2790607"/>
            <a:chOff x="-4610068" y="1057984"/>
            <a:chExt cx="6868481" cy="3466443"/>
          </a:xfrm>
        </p:grpSpPr>
        <p:sp>
          <p:nvSpPr>
            <p:cNvPr id="12" name="矩形: 圆角 11"/>
            <p:cNvSpPr/>
            <p:nvPr/>
          </p:nvSpPr>
          <p:spPr>
            <a:xfrm>
              <a:off x="-4610068" y="1414561"/>
              <a:ext cx="6868481" cy="3109866"/>
            </a:xfrm>
            <a:prstGeom prst="roundRect">
              <a:avLst>
                <a:gd name="adj" fmla="val 9819"/>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2125723" y="1057984"/>
              <a:ext cx="1687398" cy="649935"/>
            </a:xfrm>
            <a:prstGeom prst="rect">
              <a:avLst/>
            </a:prstGeom>
            <a:solidFill>
              <a:srgbClr val="DAE0EF"/>
            </a:solidFill>
            <a:ln>
              <a:noFill/>
            </a:ln>
          </p:spPr>
          <p:txBody>
            <a:bodyPr wrap="square" rtlCol="0">
              <a:spAutoFit/>
            </a:bodyPr>
            <a:lstStyle/>
            <a:p>
              <a:pPr algn="ctr"/>
              <a:r>
                <a:rPr lang="zh-CN" altLang="en-US" sz="28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极性运输</a:t>
              </a:r>
              <a:endParaRPr lang="zh-CN" altLang="en-US" sz="28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8" name="文本框 17"/>
          <p:cNvSpPr txBox="1"/>
          <p:nvPr/>
        </p:nvSpPr>
        <p:spPr>
          <a:xfrm>
            <a:off x="1248787" y="1567086"/>
            <a:ext cx="6410226" cy="2113527"/>
          </a:xfrm>
          <a:prstGeom prst="rect">
            <a:avLst/>
          </a:prstGeom>
          <a:noFill/>
        </p:spPr>
        <p:txBody>
          <a:bodyPr wrap="square" rtlCol="0">
            <a:spAutoFit/>
          </a:bodyPr>
          <a:lstStyle/>
          <a:p>
            <a:pPr marL="342900" indent="-342900">
              <a:lnSpc>
                <a:spcPct val="140000"/>
              </a:lnSpc>
              <a:buFont typeface="Wingdings" panose="05000000000000000000" pitchFamily="2" charset="2"/>
              <a:buChar char="n"/>
            </a:pPr>
            <a:r>
              <a:rPr lang="zh-CN" altLang="en-US" sz="2400" dirty="0"/>
              <a:t>部位：胚芽鞘、芽、幼叶、幼根</a:t>
            </a:r>
            <a:endParaRPr lang="zh-CN" altLang="en-US" sz="2400" dirty="0"/>
          </a:p>
          <a:p>
            <a:pPr marL="342900" indent="-342900">
              <a:lnSpc>
                <a:spcPct val="140000"/>
              </a:lnSpc>
              <a:buFont typeface="Wingdings" panose="05000000000000000000" pitchFamily="2" charset="2"/>
              <a:buChar char="n"/>
            </a:pPr>
            <a:r>
              <a:rPr lang="zh-CN" altLang="en-US" sz="2400" dirty="0"/>
              <a:t>方向：只能由形态学上端运输到形态学下端</a:t>
            </a:r>
            <a:endParaRPr lang="en-US" altLang="zh-CN" sz="2400" dirty="0"/>
          </a:p>
          <a:p>
            <a:pPr marL="342900" indent="-342900">
              <a:lnSpc>
                <a:spcPct val="140000"/>
              </a:lnSpc>
              <a:buFont typeface="Wingdings" panose="05000000000000000000" pitchFamily="2" charset="2"/>
              <a:buChar char="n"/>
            </a:pPr>
            <a:r>
              <a:rPr lang="zh-CN" altLang="en-US" sz="2400" dirty="0"/>
              <a:t>证明：</a:t>
            </a:r>
            <a:endParaRPr lang="en-US" altLang="zh-CN" sz="2400" dirty="0"/>
          </a:p>
          <a:p>
            <a:pPr marL="342900" indent="-342900">
              <a:lnSpc>
                <a:spcPct val="140000"/>
              </a:lnSpc>
              <a:buFont typeface="Wingdings" panose="05000000000000000000" pitchFamily="2" charset="2"/>
              <a:buChar char="n"/>
            </a:pPr>
            <a:r>
              <a:rPr lang="zh-CN" altLang="en-US" sz="2400" dirty="0"/>
              <a:t>方式：主动运输</a:t>
            </a:r>
            <a:endParaRPr lang="zh-CN" altLang="en-US" sz="2400" dirty="0"/>
          </a:p>
        </p:txBody>
      </p:sp>
      <p:grpSp>
        <p:nvGrpSpPr>
          <p:cNvPr id="15" name="组合 14"/>
          <p:cNvGrpSpPr/>
          <p:nvPr/>
        </p:nvGrpSpPr>
        <p:grpSpPr>
          <a:xfrm>
            <a:off x="997804" y="4318880"/>
            <a:ext cx="6868480" cy="1781934"/>
            <a:chOff x="-4610067" y="1064180"/>
            <a:chExt cx="6868480" cy="2213488"/>
          </a:xfrm>
        </p:grpSpPr>
        <p:sp>
          <p:nvSpPr>
            <p:cNvPr id="16" name="矩形: 圆角 15"/>
            <p:cNvSpPr/>
            <p:nvPr/>
          </p:nvSpPr>
          <p:spPr>
            <a:xfrm>
              <a:off x="-4610067" y="1414562"/>
              <a:ext cx="6868480" cy="1863106"/>
            </a:xfrm>
            <a:prstGeom prst="roundRect">
              <a:avLst>
                <a:gd name="adj" fmla="val 10207"/>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文本框 16"/>
            <p:cNvSpPr txBox="1"/>
            <p:nvPr/>
          </p:nvSpPr>
          <p:spPr>
            <a:xfrm>
              <a:off x="-2255151" y="1064180"/>
              <a:ext cx="2003578" cy="649935"/>
            </a:xfrm>
            <a:prstGeom prst="rect">
              <a:avLst/>
            </a:prstGeom>
            <a:solidFill>
              <a:srgbClr val="DAE0EF"/>
            </a:solidFill>
            <a:ln>
              <a:noFill/>
            </a:ln>
          </p:spPr>
          <p:txBody>
            <a:bodyPr wrap="square" rtlCol="0">
              <a:spAutoFit/>
            </a:bodyPr>
            <a:lstStyle/>
            <a:p>
              <a:pPr algn="ctr"/>
              <a:r>
                <a:rPr lang="zh-CN" altLang="en-US" sz="28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非极性运输</a:t>
              </a:r>
              <a:endParaRPr lang="zh-CN" altLang="en-US" sz="28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1" name="文本框 20"/>
          <p:cNvSpPr txBox="1"/>
          <p:nvPr/>
        </p:nvSpPr>
        <p:spPr>
          <a:xfrm>
            <a:off x="1248786" y="4825449"/>
            <a:ext cx="6410226" cy="1079398"/>
          </a:xfrm>
          <a:prstGeom prst="rect">
            <a:avLst/>
          </a:prstGeom>
          <a:noFill/>
        </p:spPr>
        <p:txBody>
          <a:bodyPr wrap="square" rtlCol="0">
            <a:spAutoFit/>
          </a:bodyPr>
          <a:lstStyle/>
          <a:p>
            <a:pPr marL="342900" indent="-342900">
              <a:lnSpc>
                <a:spcPct val="140000"/>
              </a:lnSpc>
              <a:buFont typeface="Wingdings" panose="05000000000000000000" pitchFamily="2" charset="2"/>
              <a:buChar char="n"/>
            </a:pPr>
            <a:r>
              <a:rPr lang="zh-CN" altLang="en-US" sz="2400" dirty="0"/>
              <a:t>部位：成熟组织</a:t>
            </a:r>
            <a:endParaRPr lang="zh-CN" altLang="en-US" sz="2400" dirty="0"/>
          </a:p>
          <a:p>
            <a:pPr marL="342900" indent="-342900">
              <a:lnSpc>
                <a:spcPct val="140000"/>
              </a:lnSpc>
              <a:buFont typeface="Wingdings" panose="05000000000000000000" pitchFamily="2" charset="2"/>
              <a:buChar char="n"/>
            </a:pPr>
            <a:r>
              <a:rPr lang="zh-CN" altLang="en-US" sz="2400" dirty="0"/>
              <a:t>运输结构：输导组织</a:t>
            </a:r>
            <a:endParaRPr lang="zh-CN" altLang="en-US" sz="2400" dirty="0"/>
          </a:p>
        </p:txBody>
      </p:sp>
      <p:grpSp>
        <p:nvGrpSpPr>
          <p:cNvPr id="7" name="组合 6"/>
          <p:cNvGrpSpPr/>
          <p:nvPr/>
        </p:nvGrpSpPr>
        <p:grpSpPr>
          <a:xfrm>
            <a:off x="8578390" y="1024892"/>
            <a:ext cx="2615805" cy="5350176"/>
            <a:chOff x="8358035" y="999271"/>
            <a:chExt cx="2615805" cy="5350176"/>
          </a:xfrm>
        </p:grpSpPr>
        <p:pic>
          <p:nvPicPr>
            <p:cNvPr id="14" name="图片 13"/>
            <p:cNvPicPr>
              <a:picLocks noChangeAspect="1"/>
            </p:cNvPicPr>
            <p:nvPr/>
          </p:nvPicPr>
          <p:blipFill rotWithShape="1">
            <a:blip r:embed="rId1">
              <a:extLst>
                <a:ext uri="{BEBA8EAE-BF5A-486C-A8C5-ECC9F3942E4B}">
                  <a14:imgProps xmlns:a14="http://schemas.microsoft.com/office/drawing/2010/main">
                    <a14:imgLayer r:embed="rId2">
                      <a14:imgEffect>
                        <a14:brightnessContrast bright="-9000"/>
                      </a14:imgEffect>
                      <a14:imgEffect>
                        <a14:colorTemperature colorTemp="5300"/>
                      </a14:imgEffect>
                      <a14:imgEffect>
                        <a14:sharpenSoften amount="10000"/>
                      </a14:imgEffect>
                    </a14:imgLayer>
                  </a14:imgProps>
                </a:ext>
              </a:extLst>
            </a:blip>
            <a:srcRect l="9051" r="20545"/>
            <a:stretch>
              <a:fillRect/>
            </a:stretch>
          </p:blipFill>
          <p:spPr>
            <a:xfrm>
              <a:off x="8358035" y="999271"/>
              <a:ext cx="2318995" cy="5350176"/>
            </a:xfrm>
            <a:prstGeom prst="rect">
              <a:avLst/>
            </a:prstGeom>
          </p:spPr>
        </p:pic>
        <p:sp>
          <p:nvSpPr>
            <p:cNvPr id="3" name="文本框 2"/>
            <p:cNvSpPr txBox="1"/>
            <p:nvPr/>
          </p:nvSpPr>
          <p:spPr>
            <a:xfrm>
              <a:off x="10096677" y="1594438"/>
              <a:ext cx="877163" cy="369332"/>
            </a:xfrm>
            <a:prstGeom prst="rect">
              <a:avLst/>
            </a:prstGeom>
            <a:noFill/>
          </p:spPr>
          <p:txBody>
            <a:bodyPr wrap="none" rtlCol="0">
              <a:spAutoFit/>
            </a:bodyPr>
            <a:lstStyle/>
            <a:p>
              <a:r>
                <a:rPr lang="zh-CN" altLang="en-US" dirty="0"/>
                <a:t>生长素</a:t>
              </a:r>
              <a:endParaRPr lang="zh-CN" altLang="en-US" dirty="0"/>
            </a:p>
          </p:txBody>
        </p:sp>
        <p:cxnSp>
          <p:nvCxnSpPr>
            <p:cNvPr id="6" name="直接连接符 5"/>
            <p:cNvCxnSpPr/>
            <p:nvPr/>
          </p:nvCxnSpPr>
          <p:spPr>
            <a:xfrm>
              <a:off x="9531626" y="1779104"/>
              <a:ext cx="574054" cy="5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5" name="图形 24" descr="指向右边的反手食指">
            <a:hlinkClick r:id="rId3" action="ppaction://hlinksldjump"/>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74693" y="2656957"/>
            <a:ext cx="548155" cy="5481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8">
                                            <p:txEl>
                                              <p:pRg st="0" end="0"/>
                                            </p:txEl>
                                          </p:spTgt>
                                        </p:tgtEl>
                                        <p:attrNameLst>
                                          <p:attrName>style.visibility</p:attrName>
                                        </p:attrNameLst>
                                      </p:cBhvr>
                                      <p:to>
                                        <p:strVal val="visible"/>
                                      </p:to>
                                    </p:set>
                                    <p:anim calcmode="discrete" valueType="clr">
                                      <p:cBhvr override="childStyle">
                                        <p:cTn id="12" dur="80"/>
                                        <p:tgtEl>
                                          <p:spTgt spid="1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8">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8">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8">
                                            <p:txEl>
                                              <p:pRg st="1" end="1"/>
                                            </p:txEl>
                                          </p:spTgt>
                                        </p:tgtEl>
                                        <p:attrNameLst>
                                          <p:attrName>style.visibility</p:attrName>
                                        </p:attrNameLst>
                                      </p:cBhvr>
                                      <p:to>
                                        <p:strVal val="visible"/>
                                      </p:to>
                                    </p:set>
                                    <p:anim calcmode="discrete" valueType="clr">
                                      <p:cBhvr override="childStyle">
                                        <p:cTn id="26" dur="80"/>
                                        <p:tgtEl>
                                          <p:spTgt spid="1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8">
                                            <p:txEl>
                                              <p:pRg st="1" end="1"/>
                                            </p:txEl>
                                          </p:spTgt>
                                        </p:tgtEl>
                                        <p:attrNameLst>
                                          <p:attrName>fillcolor</p:attrName>
                                        </p:attrNameLst>
                                      </p:cBhvr>
                                      <p:tavLst>
                                        <p:tav tm="0">
                                          <p:val>
                                            <p:clrVal>
                                              <a:schemeClr val="accent2"/>
                                            </p:clrVal>
                                          </p:val>
                                        </p:tav>
                                        <p:tav tm="50000">
                                          <p:val>
                                            <p:clrVal>
                                              <a:schemeClr val="hlink"/>
                                            </p:clrVal>
                                          </p:val>
                                        </p:tav>
                                      </p:tavLst>
                                    </p:anim>
                                    <p:set>
                                      <p:cBhvr>
                                        <p:cTn id="28" dur="80"/>
                                        <p:tgtEl>
                                          <p:spTgt spid="18">
                                            <p:txEl>
                                              <p:pRg st="1" end="1"/>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18">
                                            <p:txEl>
                                              <p:pRg st="2" end="2"/>
                                            </p:txEl>
                                          </p:spTgt>
                                        </p:tgtEl>
                                        <p:attrNameLst>
                                          <p:attrName>style.visibility</p:attrName>
                                        </p:attrNameLst>
                                      </p:cBhvr>
                                      <p:to>
                                        <p:strVal val="visible"/>
                                      </p:to>
                                    </p:set>
                                    <p:anim calcmode="discrete" valueType="clr">
                                      <p:cBhvr override="childStyle">
                                        <p:cTn id="33" dur="80"/>
                                        <p:tgtEl>
                                          <p:spTgt spid="1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8">
                                            <p:txEl>
                                              <p:pRg st="2" end="2"/>
                                            </p:txEl>
                                          </p:spTgt>
                                        </p:tgtEl>
                                        <p:attrNameLst>
                                          <p:attrName>fillcolor</p:attrName>
                                        </p:attrNameLst>
                                      </p:cBhvr>
                                      <p:tavLst>
                                        <p:tav tm="0">
                                          <p:val>
                                            <p:clrVal>
                                              <a:schemeClr val="accent2"/>
                                            </p:clrVal>
                                          </p:val>
                                        </p:tav>
                                        <p:tav tm="50000">
                                          <p:val>
                                            <p:clrVal>
                                              <a:schemeClr val="hlink"/>
                                            </p:clrVal>
                                          </p:val>
                                        </p:tav>
                                      </p:tavLst>
                                    </p:anim>
                                    <p:set>
                                      <p:cBhvr>
                                        <p:cTn id="35" dur="80"/>
                                        <p:tgtEl>
                                          <p:spTgt spid="18">
                                            <p:txEl>
                                              <p:pRg st="2" end="2"/>
                                            </p:txEl>
                                          </p:spTgt>
                                        </p:tgtEl>
                                        <p:attrNameLst>
                                          <p:attrName>fill.type</p:attrName>
                                        </p:attrNameLst>
                                      </p:cBhvr>
                                      <p:to>
                                        <p:strVal val="solid"/>
                                      </p:to>
                                    </p:set>
                                  </p:childTnLst>
                                </p:cTn>
                              </p:par>
                            </p:childTnLst>
                          </p:cTn>
                        </p:par>
                        <p:par>
                          <p:cTn id="36" fill="hold">
                            <p:stCondLst>
                              <p:cond delay="159"/>
                            </p:stCondLst>
                            <p:childTnLst>
                              <p:par>
                                <p:cTn id="37" presetID="53" presetClass="entr" presetSubtype="16"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Effect transition="in" filter="fade">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18">
                                            <p:txEl>
                                              <p:pRg st="3" end="3"/>
                                            </p:txEl>
                                          </p:spTgt>
                                        </p:tgtEl>
                                        <p:attrNameLst>
                                          <p:attrName>style.visibility</p:attrName>
                                        </p:attrNameLst>
                                      </p:cBhvr>
                                      <p:to>
                                        <p:strVal val="visible"/>
                                      </p:to>
                                    </p:set>
                                    <p:anim calcmode="discrete" valueType="clr">
                                      <p:cBhvr override="childStyle">
                                        <p:cTn id="46" dur="80"/>
                                        <p:tgtEl>
                                          <p:spTgt spid="18">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8">
                                            <p:txEl>
                                              <p:pRg st="3" end="3"/>
                                            </p:txEl>
                                          </p:spTgt>
                                        </p:tgtEl>
                                        <p:attrNameLst>
                                          <p:attrName>fillcolor</p:attrName>
                                        </p:attrNameLst>
                                      </p:cBhvr>
                                      <p:tavLst>
                                        <p:tav tm="0">
                                          <p:val>
                                            <p:clrVal>
                                              <a:schemeClr val="accent2"/>
                                            </p:clrVal>
                                          </p:val>
                                        </p:tav>
                                        <p:tav tm="50000">
                                          <p:val>
                                            <p:clrVal>
                                              <a:schemeClr val="hlink"/>
                                            </p:clrVal>
                                          </p:val>
                                        </p:tav>
                                      </p:tavLst>
                                    </p:anim>
                                    <p:set>
                                      <p:cBhvr>
                                        <p:cTn id="48" dur="80"/>
                                        <p:tgtEl>
                                          <p:spTgt spid="18">
                                            <p:txEl>
                                              <p:pRg st="3" end="3"/>
                                            </p:txEl>
                                          </p:spTgt>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7" presetClass="entr" presetSubtype="0" fill="hold" grpId="0" nodeType="clickEffect">
                                  <p:stCondLst>
                                    <p:cond delay="0"/>
                                  </p:stCondLst>
                                  <p:iterate type="lt">
                                    <p:tmPct val="50000"/>
                                  </p:iterate>
                                  <p:childTnLst>
                                    <p:set>
                                      <p:cBhvr>
                                        <p:cTn id="57" dur="1" fill="hold">
                                          <p:stCondLst>
                                            <p:cond delay="0"/>
                                          </p:stCondLst>
                                        </p:cTn>
                                        <p:tgtEl>
                                          <p:spTgt spid="21">
                                            <p:txEl>
                                              <p:pRg st="0" end="0"/>
                                            </p:txEl>
                                          </p:spTgt>
                                        </p:tgtEl>
                                        <p:attrNameLst>
                                          <p:attrName>style.visibility</p:attrName>
                                        </p:attrNameLst>
                                      </p:cBhvr>
                                      <p:to>
                                        <p:strVal val="visible"/>
                                      </p:to>
                                    </p:set>
                                    <p:anim calcmode="discrete" valueType="clr">
                                      <p:cBhvr override="childStyle">
                                        <p:cTn id="58" dur="80"/>
                                        <p:tgtEl>
                                          <p:spTgt spid="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21">
                                            <p:txEl>
                                              <p:pRg st="0" end="0"/>
                                            </p:txEl>
                                          </p:spTgt>
                                        </p:tgtEl>
                                        <p:attrNameLst>
                                          <p:attrName>fillcolor</p:attrName>
                                        </p:attrNameLst>
                                      </p:cBhvr>
                                      <p:tavLst>
                                        <p:tav tm="0">
                                          <p:val>
                                            <p:clrVal>
                                              <a:schemeClr val="accent2"/>
                                            </p:clrVal>
                                          </p:val>
                                        </p:tav>
                                        <p:tav tm="50000">
                                          <p:val>
                                            <p:clrVal>
                                              <a:schemeClr val="hlink"/>
                                            </p:clrVal>
                                          </p:val>
                                        </p:tav>
                                      </p:tavLst>
                                    </p:anim>
                                    <p:set>
                                      <p:cBhvr>
                                        <p:cTn id="60" dur="80"/>
                                        <p:tgtEl>
                                          <p:spTgt spid="21">
                                            <p:txEl>
                                              <p:pRg st="0" end="0"/>
                                            </p:txEl>
                                          </p:spTgt>
                                        </p:tgtEl>
                                        <p:attrNameLst>
                                          <p:attrName>fill.type</p:attrName>
                                        </p:attrNameLst>
                                      </p:cBhvr>
                                      <p:to>
                                        <p:strVal val="solid"/>
                                      </p:to>
                                    </p:set>
                                  </p:childTnLst>
                                </p:cTn>
                              </p:par>
                            </p:childTnLst>
                          </p:cTn>
                        </p:par>
                      </p:childTnLst>
                    </p:cTn>
                  </p:par>
                  <p:par>
                    <p:cTn id="61" fill="hold">
                      <p:stCondLst>
                        <p:cond delay="indefinite"/>
                      </p:stCondLst>
                      <p:childTnLst>
                        <p:par>
                          <p:cTn id="62" fill="hold">
                            <p:stCondLst>
                              <p:cond delay="0"/>
                            </p:stCondLst>
                            <p:childTnLst>
                              <p:par>
                                <p:cTn id="63" presetID="27" presetClass="entr" presetSubtype="0" fill="hold" grpId="0" nodeType="clickEffect">
                                  <p:stCondLst>
                                    <p:cond delay="0"/>
                                  </p:stCondLst>
                                  <p:iterate type="lt">
                                    <p:tmPct val="50000"/>
                                  </p:iterate>
                                  <p:childTnLst>
                                    <p:set>
                                      <p:cBhvr>
                                        <p:cTn id="64" dur="1" fill="hold">
                                          <p:stCondLst>
                                            <p:cond delay="0"/>
                                          </p:stCondLst>
                                        </p:cTn>
                                        <p:tgtEl>
                                          <p:spTgt spid="21">
                                            <p:txEl>
                                              <p:pRg st="1" end="1"/>
                                            </p:txEl>
                                          </p:spTgt>
                                        </p:tgtEl>
                                        <p:attrNameLst>
                                          <p:attrName>style.visibility</p:attrName>
                                        </p:attrNameLst>
                                      </p:cBhvr>
                                      <p:to>
                                        <p:strVal val="visible"/>
                                      </p:to>
                                    </p:set>
                                    <p:anim calcmode="discrete" valueType="clr">
                                      <p:cBhvr override="childStyle">
                                        <p:cTn id="65" dur="80"/>
                                        <p:tgtEl>
                                          <p:spTgt spid="2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21">
                                            <p:txEl>
                                              <p:pRg st="1" end="1"/>
                                            </p:txEl>
                                          </p:spTgt>
                                        </p:tgtEl>
                                        <p:attrNameLst>
                                          <p:attrName>fillcolor</p:attrName>
                                        </p:attrNameLst>
                                      </p:cBhvr>
                                      <p:tavLst>
                                        <p:tav tm="0">
                                          <p:val>
                                            <p:clrVal>
                                              <a:schemeClr val="accent2"/>
                                            </p:clrVal>
                                          </p:val>
                                        </p:tav>
                                        <p:tav tm="50000">
                                          <p:val>
                                            <p:clrVal>
                                              <a:schemeClr val="hlink"/>
                                            </p:clrVal>
                                          </p:val>
                                        </p:tav>
                                      </p:tavLst>
                                    </p:anim>
                                    <p:set>
                                      <p:cBhvr>
                                        <p:cTn id="67" dur="80"/>
                                        <p:tgtEl>
                                          <p:spTgt spid="21">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P spid="2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生长素的分布</a:t>
            </a:r>
            <a:endParaRPr lang="zh-CN" altLang="en-US" dirty="0"/>
          </a:p>
        </p:txBody>
      </p:sp>
      <p:sp>
        <p:nvSpPr>
          <p:cNvPr id="4" name="文本框 3"/>
          <p:cNvSpPr txBox="1"/>
          <p:nvPr/>
        </p:nvSpPr>
        <p:spPr>
          <a:xfrm>
            <a:off x="1300898" y="1357460"/>
            <a:ext cx="9379672" cy="2494016"/>
          </a:xfrm>
          <a:prstGeom prst="rect">
            <a:avLst/>
          </a:prstGeom>
          <a:noFill/>
        </p:spPr>
        <p:txBody>
          <a:bodyPr wrap="square" rtlCol="0">
            <a:spAutoFit/>
          </a:bodyPr>
          <a:lstStyle/>
          <a:p>
            <a:pPr>
              <a:lnSpc>
                <a:spcPct val="150000"/>
              </a:lnSpc>
            </a:pPr>
            <a:r>
              <a:rPr lang="zh-CN" altLang="en-US" sz="36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        各器官都有分布，相对集中分布在</a:t>
            </a:r>
            <a:r>
              <a:rPr lang="zh-CN" altLang="en-US" sz="36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生长旺盛</a:t>
            </a:r>
            <a:r>
              <a:rPr lang="zh-CN" altLang="en-US" sz="36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的部分，如胚芽鞘、芽和根尖的分生组织、形成层、发育中的种子和果实等处。</a:t>
            </a:r>
            <a:endParaRPr lang="zh-CN" altLang="en-US" sz="36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9" name="图片 18" descr="292-11010410120951.jpg"/>
          <p:cNvPicPr>
            <a:picLocks noChangeAspect="1"/>
          </p:cNvPicPr>
          <p:nvPr/>
        </p:nvPicPr>
        <p:blipFill rotWithShape="1">
          <a:blip r:embed="rId1" cstate="print">
            <a:clrChange>
              <a:clrFrom>
                <a:srgbClr val="FFFFFF"/>
              </a:clrFrom>
              <a:clrTo>
                <a:srgbClr val="FFFFFF">
                  <a:alpha val="0"/>
                </a:srgbClr>
              </a:clrTo>
            </a:clrChange>
          </a:blip>
          <a:srcRect l="22844" t="40000"/>
          <a:stretch>
            <a:fillRect/>
          </a:stretch>
        </p:blipFill>
        <p:spPr>
          <a:xfrm>
            <a:off x="6287679" y="4022149"/>
            <a:ext cx="5904322" cy="283585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13"/>
          <p:cNvSpPr/>
          <p:nvPr/>
        </p:nvSpPr>
        <p:spPr>
          <a:xfrm>
            <a:off x="3514" y="205188"/>
            <a:ext cx="809237" cy="458810"/>
          </a:xfrm>
          <a:custGeom>
            <a:avLst/>
            <a:gdLst>
              <a:gd name="connsiteX0" fmla="*/ 0 w 2222628"/>
              <a:gd name="connsiteY0" fmla="*/ 964353 h 964353"/>
              <a:gd name="connsiteX1" fmla="*/ 505504 w 2222628"/>
              <a:gd name="connsiteY1" fmla="*/ 0 h 964353"/>
              <a:gd name="connsiteX2" fmla="*/ 2222628 w 2222628"/>
              <a:gd name="connsiteY2" fmla="*/ 0 h 964353"/>
              <a:gd name="connsiteX3" fmla="*/ 1717124 w 2222628"/>
              <a:gd name="connsiteY3" fmla="*/ 964353 h 964353"/>
              <a:gd name="connsiteX4" fmla="*/ 0 w 2222628"/>
              <a:gd name="connsiteY4" fmla="*/ 964353 h 964353"/>
              <a:gd name="connsiteX0-1" fmla="*/ 0 w 2222628"/>
              <a:gd name="connsiteY0-2" fmla="*/ 964353 h 964353"/>
              <a:gd name="connsiteX1-3" fmla="*/ 19729 w 2222628"/>
              <a:gd name="connsiteY1-4" fmla="*/ 0 h 964353"/>
              <a:gd name="connsiteX2-5" fmla="*/ 2222628 w 2222628"/>
              <a:gd name="connsiteY2-6" fmla="*/ 0 h 964353"/>
              <a:gd name="connsiteX3-7" fmla="*/ 1717124 w 2222628"/>
              <a:gd name="connsiteY3-8" fmla="*/ 964353 h 964353"/>
              <a:gd name="connsiteX4-9" fmla="*/ 0 w 2222628"/>
              <a:gd name="connsiteY4-10" fmla="*/ 964353 h 964353"/>
              <a:gd name="connsiteX0-11" fmla="*/ 0 w 2222628"/>
              <a:gd name="connsiteY0-12" fmla="*/ 964353 h 964353"/>
              <a:gd name="connsiteX1-13" fmla="*/ 679 w 2222628"/>
              <a:gd name="connsiteY1-14" fmla="*/ 0 h 964353"/>
              <a:gd name="connsiteX2-15" fmla="*/ 2222628 w 2222628"/>
              <a:gd name="connsiteY2-16" fmla="*/ 0 h 964353"/>
              <a:gd name="connsiteX3-17" fmla="*/ 1717124 w 2222628"/>
              <a:gd name="connsiteY3-18" fmla="*/ 964353 h 964353"/>
              <a:gd name="connsiteX4-19" fmla="*/ 0 w 2222628"/>
              <a:gd name="connsiteY4-20" fmla="*/ 964353 h 9643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22628" h="964353">
                <a:moveTo>
                  <a:pt x="0" y="964353"/>
                </a:moveTo>
                <a:cubicBezTo>
                  <a:pt x="226" y="642902"/>
                  <a:pt x="453" y="321451"/>
                  <a:pt x="679" y="0"/>
                </a:cubicBezTo>
                <a:lnTo>
                  <a:pt x="2222628" y="0"/>
                </a:lnTo>
                <a:lnTo>
                  <a:pt x="1717124" y="964353"/>
                </a:lnTo>
                <a:lnTo>
                  <a:pt x="0" y="96435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 name="矩形 3"/>
          <p:cNvSpPr/>
          <p:nvPr/>
        </p:nvSpPr>
        <p:spPr>
          <a:xfrm>
            <a:off x="744598" y="205187"/>
            <a:ext cx="1415772" cy="461665"/>
          </a:xfrm>
          <a:prstGeom prst="rect">
            <a:avLst/>
          </a:prstGeom>
          <a:effectLst/>
        </p:spPr>
        <p:txBody>
          <a:bodyPr vert="horz" wrap="none">
            <a:spAutoFit/>
          </a:bodyPr>
          <a:lstStyle/>
          <a:p>
            <a:r>
              <a:rPr lang="zh-CN" altLang="en-US" sz="2400" dirty="0">
                <a:solidFill>
                  <a:srgbClr val="0070C0"/>
                </a:solidFill>
                <a:latin typeface="+mj-lt"/>
                <a:ea typeface="微软雅黑" panose="020B0503020204020204" pitchFamily="34" charset="-122"/>
              </a:rPr>
              <a:t>问题探讨</a:t>
            </a:r>
            <a:endParaRPr lang="zh-CN" altLang="en-US" sz="2400" dirty="0">
              <a:solidFill>
                <a:srgbClr val="0070C0"/>
              </a:solidFill>
              <a:latin typeface="+mj-lt"/>
              <a:ea typeface="微软雅黑" panose="020B0503020204020204" pitchFamily="34" charset="-122"/>
            </a:endParaRPr>
          </a:p>
        </p:txBody>
      </p:sp>
      <p:grpSp>
        <p:nvGrpSpPr>
          <p:cNvPr id="26" name="组合 25"/>
          <p:cNvGrpSpPr/>
          <p:nvPr/>
        </p:nvGrpSpPr>
        <p:grpSpPr>
          <a:xfrm>
            <a:off x="756260" y="1304797"/>
            <a:ext cx="6973719" cy="461665"/>
            <a:chOff x="6333409" y="1517248"/>
            <a:chExt cx="6973719" cy="461665"/>
          </a:xfrm>
        </p:grpSpPr>
        <p:sp>
          <p:nvSpPr>
            <p:cNvPr id="27" name="文本框 26"/>
            <p:cNvSpPr txBox="1"/>
            <p:nvPr/>
          </p:nvSpPr>
          <p:spPr>
            <a:xfrm>
              <a:off x="6333409" y="1517248"/>
              <a:ext cx="800219" cy="461665"/>
            </a:xfrm>
            <a:prstGeom prst="rect">
              <a:avLst/>
            </a:prstGeom>
            <a:noFill/>
          </p:spPr>
          <p:txBody>
            <a:bodyPr wrap="none" rtlCol="0" anchor="ctr">
              <a:spAutoFit/>
            </a:bodyPr>
            <a:lstStyle/>
            <a:p>
              <a:r>
                <a:rPr kumimoji="1"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讨论</a:t>
              </a:r>
              <a:endParaRPr kumimoji="1"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8" name="组合 27"/>
            <p:cNvGrpSpPr/>
            <p:nvPr/>
          </p:nvGrpSpPr>
          <p:grpSpPr>
            <a:xfrm>
              <a:off x="6351240" y="1974037"/>
              <a:ext cx="6955888" cy="0"/>
              <a:chOff x="7484784" y="1647059"/>
              <a:chExt cx="6955888" cy="0"/>
            </a:xfrm>
          </p:grpSpPr>
          <p:cxnSp>
            <p:nvCxnSpPr>
              <p:cNvPr id="30" name="直接连接符 29"/>
              <p:cNvCxnSpPr/>
              <p:nvPr/>
            </p:nvCxnSpPr>
            <p:spPr>
              <a:xfrm>
                <a:off x="7484784" y="1647059"/>
                <a:ext cx="7326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217477" y="1647059"/>
                <a:ext cx="622319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3" name="矩形 32"/>
          <p:cNvSpPr/>
          <p:nvPr/>
        </p:nvSpPr>
        <p:spPr>
          <a:xfrm>
            <a:off x="744598" y="813903"/>
            <a:ext cx="5994534" cy="436017"/>
          </a:xfrm>
          <a:prstGeom prst="rect">
            <a:avLst/>
          </a:prstGeom>
        </p:spPr>
        <p:txBody>
          <a:bodyPr wrap="square">
            <a:spAutoFit/>
          </a:bodyPr>
          <a:lstStyle/>
          <a:p>
            <a:pPr algn="just">
              <a:lnSpc>
                <a:spcPct val="120000"/>
              </a:lnSpc>
            </a:pPr>
            <a:r>
              <a:rPr lang="zh-CN" altLang="en-US" sz="2000" dirty="0">
                <a:latin typeface="Times New Roman" panose="02020603050405020304" pitchFamily="18" charset="0"/>
                <a:cs typeface="Times New Roman" panose="02020603050405020304" pitchFamily="18" charset="0"/>
              </a:rPr>
              <a:t>图中是一株放在窗台上久不移动的盆栽植物。</a:t>
            </a:r>
            <a:endParaRPr lang="zh-CN" altLang="en-US" sz="2000" dirty="0">
              <a:latin typeface="Times New Roman" panose="02020603050405020304" pitchFamily="18" charset="0"/>
              <a:cs typeface="Times New Roman" panose="02020603050405020304" pitchFamily="18" charset="0"/>
            </a:endParaRPr>
          </a:p>
        </p:txBody>
      </p:sp>
      <p:sp>
        <p:nvSpPr>
          <p:cNvPr id="24" name="文本框 23"/>
          <p:cNvSpPr txBox="1"/>
          <p:nvPr/>
        </p:nvSpPr>
        <p:spPr>
          <a:xfrm>
            <a:off x="756260" y="1889514"/>
            <a:ext cx="7092466" cy="1913344"/>
          </a:xfrm>
          <a:prstGeom prst="rect">
            <a:avLst/>
          </a:prstGeom>
          <a:noFill/>
        </p:spPr>
        <p:txBody>
          <a:bodyPr wrap="square" rtlCol="0">
            <a:spAutoFit/>
          </a:bodyPr>
          <a:lstStyle/>
          <a:p>
            <a:pPr marL="263525" indent="-263525" algn="just">
              <a:lnSpc>
                <a:spcPct val="120000"/>
              </a:lnSpc>
              <a:buFont typeface="+mj-lt"/>
              <a:buAutoNum type="arabicPeriod"/>
            </a:pPr>
            <a:r>
              <a:rPr lang="zh-CN" altLang="en-US" sz="2000" dirty="0">
                <a:latin typeface="Times New Roman" panose="02020603050405020304" pitchFamily="18" charset="0"/>
                <a:cs typeface="Times New Roman" panose="02020603050405020304" pitchFamily="18" charset="0"/>
              </a:rPr>
              <a:t>图中植物的生长方向有什么特点？</a:t>
            </a:r>
            <a:endParaRPr lang="en-US" altLang="zh-CN" sz="2000" dirty="0">
              <a:latin typeface="Times New Roman" panose="02020603050405020304" pitchFamily="18" charset="0"/>
              <a:cs typeface="Times New Roman" panose="02020603050405020304" pitchFamily="18" charset="0"/>
            </a:endParaRPr>
          </a:p>
          <a:p>
            <a:pPr marL="263525" indent="-263525" algn="just">
              <a:lnSpc>
                <a:spcPct val="120000"/>
              </a:lnSpc>
              <a:buFont typeface="+mj-lt"/>
              <a:buAutoNum type="arabicPeriod"/>
            </a:pPr>
            <a:endParaRPr lang="en-US" altLang="zh-CN" sz="2000" dirty="0">
              <a:latin typeface="Times New Roman" panose="02020603050405020304" pitchFamily="18" charset="0"/>
              <a:cs typeface="Times New Roman" panose="02020603050405020304" pitchFamily="18" charset="0"/>
            </a:endParaRPr>
          </a:p>
          <a:p>
            <a:pPr marL="263525" indent="-263525" algn="just">
              <a:lnSpc>
                <a:spcPct val="120000"/>
              </a:lnSpc>
              <a:buFont typeface="+mj-lt"/>
              <a:buAutoNum type="arabicPeriod"/>
            </a:pPr>
            <a:endParaRPr lang="en-US" altLang="zh-CN" sz="2000" dirty="0">
              <a:latin typeface="Times New Roman" panose="02020603050405020304" pitchFamily="18" charset="0"/>
              <a:cs typeface="Times New Roman" panose="02020603050405020304" pitchFamily="18" charset="0"/>
            </a:endParaRPr>
          </a:p>
          <a:p>
            <a:pPr marL="263525" indent="-263525" algn="just">
              <a:lnSpc>
                <a:spcPct val="120000"/>
              </a:lnSpc>
              <a:buFont typeface="+mj-lt"/>
              <a:buAutoNum type="arabicPeriod"/>
            </a:pPr>
            <a:r>
              <a:rPr lang="zh-CN" altLang="en-US" sz="2000" dirty="0">
                <a:latin typeface="Times New Roman" panose="02020603050405020304" pitchFamily="18" charset="0"/>
                <a:cs typeface="Times New Roman" panose="02020603050405020304" pitchFamily="18" charset="0"/>
              </a:rPr>
              <a:t>可能是哪些环境因素刺激引发了这株植物的形态改变？植株对这种刺激的反应有什么适应意义？</a:t>
            </a:r>
            <a:endParaRPr lang="zh-CN" altLang="en-US" sz="2000" dirty="0">
              <a:latin typeface="Times New Roman" panose="02020603050405020304" pitchFamily="18" charset="0"/>
              <a:cs typeface="Times New Roman" panose="02020603050405020304" pitchFamily="18" charset="0"/>
            </a:endParaRPr>
          </a:p>
        </p:txBody>
      </p:sp>
      <p:grpSp>
        <p:nvGrpSpPr>
          <p:cNvPr id="8" name="组合 7"/>
          <p:cNvGrpSpPr/>
          <p:nvPr/>
        </p:nvGrpSpPr>
        <p:grpSpPr>
          <a:xfrm>
            <a:off x="875007" y="2356734"/>
            <a:ext cx="6892777" cy="483153"/>
            <a:chOff x="891066" y="4974796"/>
            <a:chExt cx="6892777" cy="483153"/>
          </a:xfrm>
        </p:grpSpPr>
        <p:sp>
          <p:nvSpPr>
            <p:cNvPr id="13" name="矩形: 圆角 12"/>
            <p:cNvSpPr/>
            <p:nvPr/>
          </p:nvSpPr>
          <p:spPr>
            <a:xfrm>
              <a:off x="891066" y="4979285"/>
              <a:ext cx="6892777" cy="478664"/>
            </a:xfrm>
            <a:prstGeom prst="roundRect">
              <a:avLst>
                <a:gd name="adj" fmla="val 18483"/>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文本框 24"/>
            <p:cNvSpPr txBox="1"/>
            <p:nvPr/>
          </p:nvSpPr>
          <p:spPr>
            <a:xfrm>
              <a:off x="990947" y="4974796"/>
              <a:ext cx="5982191" cy="436017"/>
            </a:xfrm>
            <a:prstGeom prst="rect">
              <a:avLst/>
            </a:prstGeom>
            <a:noFill/>
          </p:spPr>
          <p:txBody>
            <a:bodyPr wrap="square">
              <a:spAutoFit/>
            </a:bodyPr>
            <a:lstStyle/>
            <a:p>
              <a:pPr algn="just">
                <a:lnSpc>
                  <a:spcPct val="120000"/>
                </a:lnSpc>
              </a:pPr>
              <a:r>
                <a:rPr lang="zh-CN" altLang="en-US" sz="2000" dirty="0">
                  <a:solidFill>
                    <a:schemeClr val="bg1"/>
                  </a:solidFill>
                  <a:latin typeface="Times New Roman" panose="02020603050405020304" pitchFamily="18" charset="0"/>
                  <a:cs typeface="Times New Roman" panose="02020603050405020304" pitchFamily="18" charset="0"/>
                </a:rPr>
                <a:t>弯向窗外生长。</a:t>
              </a:r>
              <a:endParaRPr lang="zh-CN" alt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21" name="组合 20"/>
          <p:cNvGrpSpPr/>
          <p:nvPr/>
        </p:nvGrpSpPr>
        <p:grpSpPr>
          <a:xfrm>
            <a:off x="875007" y="3802859"/>
            <a:ext cx="10691682" cy="938824"/>
            <a:chOff x="891066" y="4979285"/>
            <a:chExt cx="10691682" cy="938824"/>
          </a:xfrm>
        </p:grpSpPr>
        <p:sp>
          <p:nvSpPr>
            <p:cNvPr id="22" name="矩形: 圆角 21"/>
            <p:cNvSpPr/>
            <p:nvPr/>
          </p:nvSpPr>
          <p:spPr>
            <a:xfrm>
              <a:off x="891066" y="4979285"/>
              <a:ext cx="10691682" cy="938824"/>
            </a:xfrm>
            <a:prstGeom prst="roundRect">
              <a:avLst>
                <a:gd name="adj" fmla="val 1168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990946" y="5021931"/>
              <a:ext cx="10342106" cy="805349"/>
            </a:xfrm>
            <a:prstGeom prst="rect">
              <a:avLst/>
            </a:prstGeom>
            <a:noFill/>
          </p:spPr>
          <p:txBody>
            <a:bodyPr wrap="square">
              <a:spAutoFit/>
            </a:bodyPr>
            <a:lstStyle/>
            <a:p>
              <a:pPr algn="just">
                <a:lnSpc>
                  <a:spcPct val="120000"/>
                </a:lnSpc>
              </a:pPr>
              <a:r>
                <a:rPr lang="zh-CN" altLang="en-US" sz="2000" dirty="0">
                  <a:solidFill>
                    <a:schemeClr val="bg1"/>
                  </a:solidFill>
                  <a:latin typeface="Times New Roman" panose="02020603050405020304" pitchFamily="18" charset="0"/>
                  <a:cs typeface="Times New Roman" panose="02020603050405020304" pitchFamily="18" charset="0"/>
                </a:rPr>
                <a:t>是较长时间的单侧光刺激引起植株弯向窗外有阳光处生长。这样，可以使植株获得更多阳光，从而可以通过光合作用合成更多的有机物，满足自身生长发育的需要。</a:t>
              </a:r>
              <a:endParaRPr lang="zh-CN" alt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6" name="组合 5"/>
          <p:cNvGrpSpPr/>
          <p:nvPr/>
        </p:nvGrpSpPr>
        <p:grpSpPr>
          <a:xfrm>
            <a:off x="7986412" y="871688"/>
            <a:ext cx="3674533" cy="2755900"/>
            <a:chOff x="7886530" y="933219"/>
            <a:chExt cx="3674533" cy="2755900"/>
          </a:xfrm>
        </p:grpSpPr>
        <p:pic>
          <p:nvPicPr>
            <p:cNvPr id="18" name="图片 17" descr="162037662.jpg"/>
            <p:cNvPicPr>
              <a:picLocks noChangeAspect="1"/>
            </p:cNvPicPr>
            <p:nvPr/>
          </p:nvPicPr>
          <p:blipFill>
            <a:blip r:embed="rId1" cstate="print"/>
            <a:stretch>
              <a:fillRect/>
            </a:stretch>
          </p:blipFill>
          <p:spPr>
            <a:xfrm>
              <a:off x="7886530" y="933219"/>
              <a:ext cx="3674533" cy="2755900"/>
            </a:xfrm>
            <a:prstGeom prst="rect">
              <a:avLst/>
            </a:prstGeom>
            <a:ln>
              <a:noFill/>
            </a:ln>
            <a:effectLst>
              <a:softEdge rad="112500"/>
            </a:effectLst>
          </p:spPr>
        </p:pic>
        <p:sp>
          <p:nvSpPr>
            <p:cNvPr id="5" name="文本框 4"/>
            <p:cNvSpPr txBox="1"/>
            <p:nvPr/>
          </p:nvSpPr>
          <p:spPr>
            <a:xfrm>
              <a:off x="8708133" y="3231649"/>
              <a:ext cx="2031325" cy="338554"/>
            </a:xfrm>
            <a:prstGeom prst="rect">
              <a:avLst/>
            </a:prstGeom>
            <a:noFill/>
          </p:spPr>
          <p:txBody>
            <a:bodyPr wrap="none" rtlCol="0">
              <a:spAutoFit/>
            </a:bodyPr>
            <a:lstStyle/>
            <a:p>
              <a:r>
                <a:rPr lang="zh-CN" altLang="en-US" sz="1600" dirty="0">
                  <a:solidFill>
                    <a:srgbClr val="FFFF00"/>
                  </a:solidFill>
                </a:rPr>
                <a:t>向着光源生长的植物</a:t>
              </a:r>
              <a:endParaRPr lang="zh-CN" altLang="en-US" sz="1600" dirty="0">
                <a:solidFill>
                  <a:srgbClr val="FFFF00"/>
                </a:solidFill>
              </a:endParaRPr>
            </a:p>
          </p:txBody>
        </p:sp>
      </p:grpSp>
      <p:sp>
        <p:nvSpPr>
          <p:cNvPr id="29" name="文本框 28"/>
          <p:cNvSpPr txBox="1"/>
          <p:nvPr/>
        </p:nvSpPr>
        <p:spPr>
          <a:xfrm>
            <a:off x="744598" y="4916954"/>
            <a:ext cx="7757167" cy="436017"/>
          </a:xfrm>
          <a:prstGeom prst="rect">
            <a:avLst/>
          </a:prstGeom>
          <a:noFill/>
        </p:spPr>
        <p:txBody>
          <a:bodyPr wrap="square" rtlCol="0">
            <a:spAutoFit/>
          </a:bodyPr>
          <a:lstStyle/>
          <a:p>
            <a:pPr marL="263525" indent="-263525" algn="just">
              <a:lnSpc>
                <a:spcPct val="120000"/>
              </a:lnSpc>
              <a:buFont typeface="+mj-lt"/>
              <a:buAutoNum type="arabicPeriod" startAt="3"/>
            </a:pPr>
            <a:r>
              <a:rPr lang="zh-CN" altLang="en-US" sz="2000" dirty="0">
                <a:latin typeface="Times New Roman" panose="02020603050405020304" pitchFamily="18" charset="0"/>
                <a:cs typeface="Times New Roman" panose="02020603050405020304" pitchFamily="18" charset="0"/>
              </a:rPr>
              <a:t>这种生长方向的改变，是发生在植物的幼嫩部分还是成熟部分？</a:t>
            </a:r>
            <a:endParaRPr lang="zh-CN" altLang="en-US" sz="2000" dirty="0">
              <a:latin typeface="Times New Roman" panose="02020603050405020304" pitchFamily="18" charset="0"/>
              <a:cs typeface="Times New Roman" panose="02020603050405020304" pitchFamily="18" charset="0"/>
            </a:endParaRPr>
          </a:p>
        </p:txBody>
      </p:sp>
      <p:grpSp>
        <p:nvGrpSpPr>
          <p:cNvPr id="32" name="组合 31"/>
          <p:cNvGrpSpPr/>
          <p:nvPr/>
        </p:nvGrpSpPr>
        <p:grpSpPr>
          <a:xfrm>
            <a:off x="875007" y="5417154"/>
            <a:ext cx="10691682" cy="483153"/>
            <a:chOff x="891066" y="4974796"/>
            <a:chExt cx="10691682" cy="483153"/>
          </a:xfrm>
        </p:grpSpPr>
        <p:sp>
          <p:nvSpPr>
            <p:cNvPr id="34" name="矩形: 圆角 33"/>
            <p:cNvSpPr/>
            <p:nvPr/>
          </p:nvSpPr>
          <p:spPr>
            <a:xfrm>
              <a:off x="891066" y="4979285"/>
              <a:ext cx="10691682" cy="478664"/>
            </a:xfrm>
            <a:prstGeom prst="roundRect">
              <a:avLst>
                <a:gd name="adj" fmla="val 18483"/>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990947" y="4974796"/>
              <a:ext cx="5982191" cy="436017"/>
            </a:xfrm>
            <a:prstGeom prst="rect">
              <a:avLst/>
            </a:prstGeom>
            <a:noFill/>
          </p:spPr>
          <p:txBody>
            <a:bodyPr wrap="square">
              <a:spAutoFit/>
            </a:bodyPr>
            <a:lstStyle/>
            <a:p>
              <a:pPr algn="just">
                <a:lnSpc>
                  <a:spcPct val="120000"/>
                </a:lnSpc>
              </a:pPr>
              <a:r>
                <a:rPr lang="zh-CN" altLang="en-US" sz="2000" dirty="0">
                  <a:solidFill>
                    <a:schemeClr val="bg1"/>
                  </a:solidFill>
                  <a:latin typeface="Times New Roman" panose="02020603050405020304" pitchFamily="18" charset="0"/>
                  <a:cs typeface="Times New Roman" panose="02020603050405020304" pitchFamily="18" charset="0"/>
                </a:rPr>
                <a:t>植株的弯曲生长发生在幼嫩部位。</a:t>
              </a:r>
              <a:endParaRPr lang="zh-CN" altLang="en-US" sz="2000" dirty="0">
                <a:solidFill>
                  <a:schemeClr val="bg1"/>
                </a:solidFill>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wipe(left)">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4">
                                            <p:txEl>
                                              <p:pRg st="3" end="3"/>
                                            </p:txEl>
                                          </p:spTgt>
                                        </p:tgtEl>
                                        <p:attrNameLst>
                                          <p:attrName>style.visibility</p:attrName>
                                        </p:attrNameLst>
                                      </p:cBhvr>
                                      <p:to>
                                        <p:strVal val="visible"/>
                                      </p:to>
                                    </p:set>
                                    <p:animEffect transition="in" filter="wipe(left)">
                                      <p:cBhvr>
                                        <p:cTn id="34" dur="500"/>
                                        <p:tgtEl>
                                          <p:spTgt spid="2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9">
                                            <p:txEl>
                                              <p:pRg st="0" end="0"/>
                                            </p:txEl>
                                          </p:spTgt>
                                        </p:tgtEl>
                                        <p:attrNameLst>
                                          <p:attrName>style.visibility</p:attrName>
                                        </p:attrNameLst>
                                      </p:cBhvr>
                                      <p:to>
                                        <p:strVal val="visible"/>
                                      </p:to>
                                    </p:set>
                                    <p:animEffect transition="in" filter="wipe(left)">
                                      <p:cBhvr>
                                        <p:cTn id="46" dur="500"/>
                                        <p:tgtEl>
                                          <p:spTgt spid="29">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4" grpId="0" uiExpand="1" build="p"/>
      <p:bldP spid="2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生长素的生理作用</a:t>
            </a:r>
            <a:endParaRPr lang="zh-CN" altLang="en-US" dirty="0"/>
          </a:p>
        </p:txBody>
      </p:sp>
      <p:sp>
        <p:nvSpPr>
          <p:cNvPr id="5" name="文本框 4"/>
          <p:cNvSpPr txBox="1"/>
          <p:nvPr/>
        </p:nvSpPr>
        <p:spPr>
          <a:xfrm>
            <a:off x="1121879" y="1549014"/>
            <a:ext cx="10020601" cy="1144031"/>
          </a:xfrm>
          <a:prstGeom prst="rect">
            <a:avLst/>
          </a:prstGeom>
          <a:noFill/>
        </p:spPr>
        <p:txBody>
          <a:bodyPr wrap="square" rtlCol="0">
            <a:spAutoFit/>
          </a:bodyPr>
          <a:lstStyle/>
          <a:p>
            <a:pPr>
              <a:lnSpc>
                <a:spcPct val="150000"/>
              </a:lnSpc>
            </a:pPr>
            <a:r>
              <a:rPr lang="zh-CN" altLang="en-US" sz="2400" dirty="0">
                <a:latin typeface="+mn-ea"/>
              </a:rPr>
              <a:t>        和动物激素作用方式基本相似，给细胞</a:t>
            </a:r>
            <a:r>
              <a:rPr lang="zh-CN" altLang="en-US" sz="2400" dirty="0">
                <a:solidFill>
                  <a:srgbClr val="0070C0"/>
                </a:solidFill>
                <a:latin typeface="+mn-ea"/>
              </a:rPr>
              <a:t>传达信息</a:t>
            </a:r>
            <a:r>
              <a:rPr lang="zh-CN" altLang="en-US" sz="2400" dirty="0">
                <a:latin typeface="+mn-ea"/>
              </a:rPr>
              <a:t>，起着</a:t>
            </a:r>
            <a:r>
              <a:rPr lang="zh-CN" altLang="en-US" sz="2400" dirty="0">
                <a:solidFill>
                  <a:srgbClr val="0070C0"/>
                </a:solidFill>
                <a:latin typeface="+mn-ea"/>
              </a:rPr>
              <a:t>调节</a:t>
            </a:r>
            <a:r>
              <a:rPr lang="zh-CN" altLang="en-US" sz="2400" dirty="0">
                <a:latin typeface="+mn-ea"/>
              </a:rPr>
              <a:t>细胞生命活动的作用。</a:t>
            </a:r>
            <a:endParaRPr lang="zh-CN" altLang="en-US" sz="2400" dirty="0">
              <a:effectLst/>
              <a:latin typeface="+mn-ea"/>
              <a:cs typeface="Times New Roman" panose="02020603050405020304" pitchFamily="18" charset="0"/>
            </a:endParaRPr>
          </a:p>
        </p:txBody>
      </p:sp>
      <p:grpSp>
        <p:nvGrpSpPr>
          <p:cNvPr id="6" name="组合 5"/>
          <p:cNvGrpSpPr/>
          <p:nvPr/>
        </p:nvGrpSpPr>
        <p:grpSpPr>
          <a:xfrm>
            <a:off x="896679" y="984965"/>
            <a:ext cx="10398641" cy="1882880"/>
            <a:chOff x="-4610068" y="1051364"/>
            <a:chExt cx="10398641" cy="2338880"/>
          </a:xfrm>
        </p:grpSpPr>
        <p:sp>
          <p:nvSpPr>
            <p:cNvPr id="7" name="矩形: 圆角 6"/>
            <p:cNvSpPr/>
            <p:nvPr/>
          </p:nvSpPr>
          <p:spPr>
            <a:xfrm>
              <a:off x="-4610068" y="1414563"/>
              <a:ext cx="10398641" cy="1975681"/>
            </a:xfrm>
            <a:prstGeom prst="roundRect">
              <a:avLst>
                <a:gd name="adj" fmla="val 10207"/>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7"/>
            <p:cNvSpPr txBox="1"/>
            <p:nvPr/>
          </p:nvSpPr>
          <p:spPr>
            <a:xfrm>
              <a:off x="-283241" y="1051364"/>
              <a:ext cx="1861946" cy="726397"/>
            </a:xfrm>
            <a:prstGeom prst="rect">
              <a:avLst/>
            </a:prstGeom>
            <a:solidFill>
              <a:srgbClr val="DAE0EF"/>
            </a:solidFill>
            <a:ln>
              <a:noFill/>
            </a:ln>
          </p:spPr>
          <p:txBody>
            <a:bodyPr wrap="square" rtlCol="0">
              <a:spAutoFit/>
            </a:bodyPr>
            <a:lstStyle/>
            <a:p>
              <a:pPr algn="ctr"/>
              <a:r>
                <a:rPr lang="zh-CN" altLang="en-US" sz="32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作用方式</a:t>
              </a:r>
              <a:endParaRPr lang="zh-CN" altLang="en-US" sz="32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3" name="文本框 12"/>
          <p:cNvSpPr txBox="1"/>
          <p:nvPr/>
        </p:nvSpPr>
        <p:spPr>
          <a:xfrm>
            <a:off x="1121879" y="3782509"/>
            <a:ext cx="10020601" cy="1698029"/>
          </a:xfrm>
          <a:prstGeom prst="rect">
            <a:avLst/>
          </a:prstGeom>
          <a:noFill/>
        </p:spPr>
        <p:txBody>
          <a:bodyPr wrap="square" rtlCol="0">
            <a:spAutoFit/>
          </a:bodyPr>
          <a:lstStyle/>
          <a:p>
            <a:pPr marL="342900" indent="-342900">
              <a:lnSpc>
                <a:spcPct val="150000"/>
              </a:lnSpc>
              <a:buFont typeface="Wingdings" panose="05000000000000000000" pitchFamily="2" charset="2"/>
              <a:buChar char="n"/>
            </a:pPr>
            <a:r>
              <a:rPr lang="zh-CN" altLang="en-US" sz="2400" dirty="0">
                <a:solidFill>
                  <a:srgbClr val="0070C0"/>
                </a:solidFill>
                <a:latin typeface="+mn-ea"/>
              </a:rPr>
              <a:t>细胞水平：</a:t>
            </a:r>
            <a:r>
              <a:rPr lang="zh-CN" altLang="en-US" sz="2400" dirty="0">
                <a:latin typeface="+mn-ea"/>
              </a:rPr>
              <a:t>促进细胞伸长生长、诱导细胞分化等作用。</a:t>
            </a:r>
            <a:endParaRPr lang="zh-CN" altLang="en-US" sz="2400" dirty="0">
              <a:latin typeface="+mn-ea"/>
            </a:endParaRPr>
          </a:p>
          <a:p>
            <a:pPr marL="342900" indent="-342900">
              <a:lnSpc>
                <a:spcPct val="150000"/>
              </a:lnSpc>
              <a:buFont typeface="Wingdings" panose="05000000000000000000" pitchFamily="2" charset="2"/>
              <a:buChar char="n"/>
            </a:pPr>
            <a:r>
              <a:rPr lang="zh-CN" altLang="en-US" sz="2400" dirty="0">
                <a:solidFill>
                  <a:srgbClr val="0070C0"/>
                </a:solidFill>
                <a:latin typeface="+mn-ea"/>
              </a:rPr>
              <a:t>器官水平：</a:t>
            </a:r>
            <a:r>
              <a:rPr lang="zh-CN" altLang="en-US" sz="2400" dirty="0">
                <a:latin typeface="+mn-ea"/>
              </a:rPr>
              <a:t>影响器官的生长、发育，如促进侧根和不定根发生，影响花、叶和果实发育等。</a:t>
            </a:r>
            <a:endParaRPr lang="zh-CN" altLang="en-US" sz="2400" dirty="0">
              <a:latin typeface="+mn-ea"/>
            </a:endParaRPr>
          </a:p>
        </p:txBody>
      </p:sp>
      <p:grpSp>
        <p:nvGrpSpPr>
          <p:cNvPr id="14" name="组合 13"/>
          <p:cNvGrpSpPr/>
          <p:nvPr/>
        </p:nvGrpSpPr>
        <p:grpSpPr>
          <a:xfrm>
            <a:off x="896679" y="3218458"/>
            <a:ext cx="10398641" cy="2428197"/>
            <a:chOff x="-4610068" y="1051362"/>
            <a:chExt cx="10398641" cy="3016264"/>
          </a:xfrm>
        </p:grpSpPr>
        <p:sp>
          <p:nvSpPr>
            <p:cNvPr id="15" name="矩形: 圆角 14"/>
            <p:cNvSpPr/>
            <p:nvPr/>
          </p:nvSpPr>
          <p:spPr>
            <a:xfrm>
              <a:off x="-4610068" y="1414562"/>
              <a:ext cx="10398641" cy="2653064"/>
            </a:xfrm>
            <a:prstGeom prst="roundRect">
              <a:avLst>
                <a:gd name="adj" fmla="val 10207"/>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300828" y="1051362"/>
              <a:ext cx="1852519" cy="726397"/>
            </a:xfrm>
            <a:prstGeom prst="rect">
              <a:avLst/>
            </a:prstGeom>
            <a:solidFill>
              <a:srgbClr val="DAE0EF"/>
            </a:solidFill>
            <a:ln>
              <a:noFill/>
            </a:ln>
          </p:spPr>
          <p:txBody>
            <a:bodyPr wrap="square" rtlCol="0">
              <a:spAutoFit/>
            </a:bodyPr>
            <a:lstStyle/>
            <a:p>
              <a:pPr algn="ctr"/>
              <a:r>
                <a:rPr lang="zh-CN" altLang="en-US" sz="32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作用内容</a:t>
              </a:r>
              <a:endParaRPr lang="zh-CN" altLang="en-US" sz="32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Sing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2"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5">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3">
                                            <p:txEl>
                                              <p:pRg st="0" end="0"/>
                                            </p:txEl>
                                          </p:spTgt>
                                        </p:tgtEl>
                                        <p:attrNameLst>
                                          <p:attrName>style.visibility</p:attrName>
                                        </p:attrNameLst>
                                      </p:cBhvr>
                                      <p:to>
                                        <p:strVal val="visible"/>
                                      </p:to>
                                    </p:set>
                                    <p:anim calcmode="discrete" valueType="clr">
                                      <p:cBhvr override="childStyle">
                                        <p:cTn id="24" dur="80"/>
                                        <p:tgtEl>
                                          <p:spTgt spid="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3">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13">
                                            <p:txEl>
                                              <p:pRg st="0" end="0"/>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3">
                                            <p:txEl>
                                              <p:pRg st="1" end="1"/>
                                            </p:txEl>
                                          </p:spTgt>
                                        </p:tgtEl>
                                        <p:attrNameLst>
                                          <p:attrName>style.visibility</p:attrName>
                                        </p:attrNameLst>
                                      </p:cBhvr>
                                      <p:to>
                                        <p:strVal val="visible"/>
                                      </p:to>
                                    </p:set>
                                    <p:anim calcmode="discrete" valueType="clr">
                                      <p:cBhvr override="childStyle">
                                        <p:cTn id="31" dur="80"/>
                                        <p:tgtEl>
                                          <p:spTgt spid="1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3">
                                            <p:txEl>
                                              <p:pRg st="1" end="1"/>
                                            </p:txEl>
                                          </p:spTgt>
                                        </p:tgtEl>
                                        <p:attrNameLst>
                                          <p:attrName>fillcolor</p:attrName>
                                        </p:attrNameLst>
                                      </p:cBhvr>
                                      <p:tavLst>
                                        <p:tav tm="0">
                                          <p:val>
                                            <p:clrVal>
                                              <a:schemeClr val="accent2"/>
                                            </p:clrVal>
                                          </p:val>
                                        </p:tav>
                                        <p:tav tm="50000">
                                          <p:val>
                                            <p:clrVal>
                                              <a:schemeClr val="hlink"/>
                                            </p:clrVal>
                                          </p:val>
                                        </p:tav>
                                      </p:tavLst>
                                    </p:anim>
                                    <p:set>
                                      <p:cBhvr>
                                        <p:cTn id="33" dur="80"/>
                                        <p:tgtEl>
                                          <p:spTgt spid="1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生长素的生理作用</a:t>
            </a:r>
            <a:endParaRPr lang="zh-CN" altLang="en-US" dirty="0"/>
          </a:p>
        </p:txBody>
      </p:sp>
      <p:sp>
        <p:nvSpPr>
          <p:cNvPr id="5" name="文本框 4"/>
          <p:cNvSpPr txBox="1"/>
          <p:nvPr/>
        </p:nvSpPr>
        <p:spPr>
          <a:xfrm>
            <a:off x="7606469" y="1578887"/>
            <a:ext cx="3553339" cy="3360022"/>
          </a:xfrm>
          <a:prstGeom prst="rect">
            <a:avLst/>
          </a:prstGeom>
          <a:noFill/>
        </p:spPr>
        <p:txBody>
          <a:bodyPr wrap="square" rtlCol="0">
            <a:spAutoFit/>
          </a:bodyPr>
          <a:lstStyle/>
          <a:p>
            <a:pPr algn="just">
              <a:lnSpc>
                <a:spcPct val="150000"/>
              </a:lnSpc>
            </a:pPr>
            <a:r>
              <a:rPr lang="zh-CN" altLang="en-US" sz="2400" dirty="0">
                <a:latin typeface="+mn-ea"/>
              </a:rPr>
              <a:t>        生长素首先与细胞内某种蛋白质</a:t>
            </a:r>
            <a:r>
              <a:rPr lang="en-US" altLang="zh-CN" sz="2400" dirty="0">
                <a:latin typeface="+mn-ea"/>
              </a:rPr>
              <a:t>——</a:t>
            </a:r>
            <a:r>
              <a:rPr lang="zh-CN" altLang="en-US" sz="2400" dirty="0">
                <a:latin typeface="+mn-ea"/>
              </a:rPr>
              <a:t>生长素受体</a:t>
            </a:r>
            <a:r>
              <a:rPr lang="zh-CN" altLang="en-US" sz="2400" dirty="0">
                <a:solidFill>
                  <a:srgbClr val="0070C0"/>
                </a:solidFill>
                <a:latin typeface="+mn-ea"/>
              </a:rPr>
              <a:t>特异性结合</a:t>
            </a:r>
            <a:r>
              <a:rPr lang="zh-CN" altLang="en-US" sz="2400" dirty="0">
                <a:latin typeface="+mn-ea"/>
              </a:rPr>
              <a:t>，引发细胞内发生一系列</a:t>
            </a:r>
            <a:r>
              <a:rPr lang="zh-CN" altLang="en-US" sz="2400" dirty="0">
                <a:solidFill>
                  <a:srgbClr val="0070C0"/>
                </a:solidFill>
                <a:latin typeface="+mn-ea"/>
              </a:rPr>
              <a:t>信号转导</a:t>
            </a:r>
            <a:r>
              <a:rPr lang="zh-CN" altLang="en-US" sz="2400" dirty="0">
                <a:latin typeface="+mn-ea"/>
              </a:rPr>
              <a:t>过程，进而诱导</a:t>
            </a:r>
            <a:r>
              <a:rPr lang="zh-CN" altLang="en-US" sz="2400" dirty="0">
                <a:solidFill>
                  <a:srgbClr val="0070C0"/>
                </a:solidFill>
                <a:latin typeface="+mn-ea"/>
              </a:rPr>
              <a:t>特定基因的表达</a:t>
            </a:r>
            <a:r>
              <a:rPr lang="zh-CN" altLang="en-US" sz="2400" dirty="0">
                <a:latin typeface="+mn-ea"/>
              </a:rPr>
              <a:t>，从而产生效应。</a:t>
            </a:r>
            <a:endParaRPr lang="zh-CN" altLang="en-US" sz="2400" dirty="0">
              <a:effectLst/>
              <a:latin typeface="+mn-ea"/>
              <a:cs typeface="Times New Roman" panose="02020603050405020304" pitchFamily="18" charset="0"/>
            </a:endParaRPr>
          </a:p>
        </p:txBody>
      </p:sp>
      <p:grpSp>
        <p:nvGrpSpPr>
          <p:cNvPr id="6" name="组合 5"/>
          <p:cNvGrpSpPr/>
          <p:nvPr/>
        </p:nvGrpSpPr>
        <p:grpSpPr>
          <a:xfrm>
            <a:off x="7394656" y="1025814"/>
            <a:ext cx="3959144" cy="4074086"/>
            <a:chOff x="-4329056" y="1043903"/>
            <a:chExt cx="3959144" cy="5060757"/>
          </a:xfrm>
        </p:grpSpPr>
        <p:sp>
          <p:nvSpPr>
            <p:cNvPr id="7" name="矩形: 圆角 6"/>
            <p:cNvSpPr/>
            <p:nvPr/>
          </p:nvSpPr>
          <p:spPr>
            <a:xfrm>
              <a:off x="-4329056" y="1414561"/>
              <a:ext cx="3959144" cy="4690099"/>
            </a:xfrm>
            <a:prstGeom prst="roundRect">
              <a:avLst>
                <a:gd name="adj" fmla="val 4775"/>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7"/>
            <p:cNvSpPr txBox="1"/>
            <p:nvPr/>
          </p:nvSpPr>
          <p:spPr>
            <a:xfrm>
              <a:off x="-3267392" y="1043903"/>
              <a:ext cx="1827162" cy="726397"/>
            </a:xfrm>
            <a:prstGeom prst="rect">
              <a:avLst/>
            </a:prstGeom>
            <a:solidFill>
              <a:srgbClr val="DAE0EF"/>
            </a:solidFill>
            <a:ln>
              <a:noFill/>
            </a:ln>
          </p:spPr>
          <p:txBody>
            <a:bodyPr wrap="square" rtlCol="0">
              <a:spAutoFit/>
            </a:bodyPr>
            <a:lstStyle/>
            <a:p>
              <a:pPr algn="ctr"/>
              <a:r>
                <a:rPr lang="zh-CN" altLang="en-US" sz="32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作用机理</a:t>
              </a:r>
              <a:endParaRPr lang="zh-CN" altLang="en-US" sz="32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18" name="图片 17" descr="292-11010410120951.jpg"/>
          <p:cNvPicPr>
            <a:picLocks noChangeAspect="1"/>
          </p:cNvPicPr>
          <p:nvPr/>
        </p:nvPicPr>
        <p:blipFill rotWithShape="1">
          <a:blip r:embed="rId1" cstate="print">
            <a:clrChange>
              <a:clrFrom>
                <a:srgbClr val="FFFFFF"/>
              </a:clrFrom>
              <a:clrTo>
                <a:srgbClr val="FFFFFF">
                  <a:alpha val="0"/>
                </a:srgbClr>
              </a:clrTo>
            </a:clrChange>
          </a:blip>
          <a:srcRect l="22844" t="40000"/>
          <a:stretch>
            <a:fillRect/>
          </a:stretch>
        </p:blipFill>
        <p:spPr>
          <a:xfrm>
            <a:off x="8672659" y="5167657"/>
            <a:ext cx="3519341" cy="1690343"/>
          </a:xfrm>
          <a:prstGeom prst="rect">
            <a:avLst/>
          </a:prstGeom>
        </p:spPr>
      </p:pic>
      <p:grpSp>
        <p:nvGrpSpPr>
          <p:cNvPr id="15" name="组合 14"/>
          <p:cNvGrpSpPr/>
          <p:nvPr/>
        </p:nvGrpSpPr>
        <p:grpSpPr>
          <a:xfrm>
            <a:off x="838200" y="1138019"/>
            <a:ext cx="6288283" cy="5203596"/>
            <a:chOff x="838200" y="1138019"/>
            <a:chExt cx="6288283" cy="5203596"/>
          </a:xfrm>
        </p:grpSpPr>
        <p:sp>
          <p:nvSpPr>
            <p:cNvPr id="17" name="圆角矩形 72"/>
            <p:cNvSpPr/>
            <p:nvPr/>
          </p:nvSpPr>
          <p:spPr>
            <a:xfrm>
              <a:off x="838200" y="1138019"/>
              <a:ext cx="6288283" cy="5203596"/>
            </a:xfrm>
            <a:prstGeom prst="roundRect">
              <a:avLst>
                <a:gd name="adj" fmla="val 3607"/>
              </a:avLst>
            </a:prstGeom>
            <a:solidFill>
              <a:srgbClr val="4F81BD">
                <a:alpha val="14902"/>
              </a:srgbClr>
            </a:solidFill>
            <a:ln w="12700">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980325" y="1387258"/>
              <a:ext cx="6146158" cy="4705118"/>
              <a:chOff x="1209772" y="1324207"/>
              <a:chExt cx="6146158" cy="4705118"/>
            </a:xfrm>
          </p:grpSpPr>
          <p:pic>
            <p:nvPicPr>
              <p:cNvPr id="11" name="图片 10" descr="卡通人物&#10;&#10;低可信度描述已自动生成"/>
              <p:cNvPicPr>
                <a:picLocks noChangeAspect="1"/>
              </p:cNvPicPr>
              <p:nvPr/>
            </p:nvPicPr>
            <p:blipFill rotWithShape="1">
              <a:blip r:embed="rId2"/>
              <a:srcRect l="13190" t="2739" r="15514" b="7529"/>
              <a:stretch>
                <a:fillRect/>
              </a:stretch>
            </p:blipFill>
            <p:spPr>
              <a:xfrm>
                <a:off x="1209772" y="1324208"/>
                <a:ext cx="5160748" cy="4705117"/>
              </a:xfrm>
              <a:prstGeom prst="rect">
                <a:avLst/>
              </a:prstGeom>
            </p:spPr>
          </p:pic>
          <p:sp>
            <p:nvSpPr>
              <p:cNvPr id="13" name="文本框 12"/>
              <p:cNvSpPr txBox="1"/>
              <p:nvPr/>
            </p:nvSpPr>
            <p:spPr>
              <a:xfrm>
                <a:off x="5963044" y="1324207"/>
                <a:ext cx="800219" cy="338554"/>
              </a:xfrm>
              <a:prstGeom prst="rect">
                <a:avLst/>
              </a:prstGeom>
              <a:noFill/>
            </p:spPr>
            <p:txBody>
              <a:bodyPr wrap="none" rtlCol="0">
                <a:spAutoFit/>
              </a:bodyPr>
              <a:lstStyle/>
              <a:p>
                <a:r>
                  <a:rPr lang="zh-CN" altLang="en-US" sz="1600" dirty="0"/>
                  <a:t>生长素</a:t>
                </a:r>
                <a:endParaRPr lang="zh-CN" altLang="en-US" sz="1600" dirty="0"/>
              </a:p>
            </p:txBody>
          </p:sp>
          <p:sp>
            <p:nvSpPr>
              <p:cNvPr id="16" name="文本框 15"/>
              <p:cNvSpPr txBox="1"/>
              <p:nvPr/>
            </p:nvSpPr>
            <p:spPr>
              <a:xfrm>
                <a:off x="5693935" y="1879727"/>
                <a:ext cx="1005403" cy="338554"/>
              </a:xfrm>
              <a:prstGeom prst="rect">
                <a:avLst/>
              </a:prstGeom>
              <a:noFill/>
            </p:spPr>
            <p:txBody>
              <a:bodyPr wrap="none" rtlCol="0">
                <a:spAutoFit/>
              </a:bodyPr>
              <a:lstStyle/>
              <a:p>
                <a:r>
                  <a:rPr lang="zh-CN" altLang="en-US" sz="1600" dirty="0"/>
                  <a:t>激素受体</a:t>
                </a:r>
                <a:endParaRPr lang="zh-CN" altLang="en-US" sz="1600" dirty="0"/>
              </a:p>
            </p:txBody>
          </p:sp>
          <p:sp>
            <p:nvSpPr>
              <p:cNvPr id="19" name="文本框 18"/>
              <p:cNvSpPr txBox="1"/>
              <p:nvPr/>
            </p:nvSpPr>
            <p:spPr>
              <a:xfrm>
                <a:off x="6247933" y="3111940"/>
                <a:ext cx="1107997" cy="584775"/>
              </a:xfrm>
              <a:prstGeom prst="rect">
                <a:avLst/>
              </a:prstGeom>
              <a:noFill/>
            </p:spPr>
            <p:txBody>
              <a:bodyPr wrap="square" rtlCol="0">
                <a:spAutoFit/>
              </a:bodyPr>
              <a:lstStyle/>
              <a:p>
                <a:r>
                  <a:rPr lang="zh-CN" altLang="en-US" sz="1600" dirty="0"/>
                  <a:t>促使细胞壁松散</a:t>
                </a:r>
                <a:endParaRPr lang="zh-CN" altLang="en-US" sz="1600" dirty="0"/>
              </a:p>
            </p:txBody>
          </p:sp>
          <p:sp>
            <p:nvSpPr>
              <p:cNvPr id="20" name="文本框 19"/>
              <p:cNvSpPr txBox="1"/>
              <p:nvPr/>
            </p:nvSpPr>
            <p:spPr>
              <a:xfrm>
                <a:off x="5040099" y="4239610"/>
                <a:ext cx="653836" cy="369332"/>
              </a:xfrm>
              <a:prstGeom prst="rect">
                <a:avLst/>
              </a:prstGeom>
              <a:noFill/>
            </p:spPr>
            <p:txBody>
              <a:bodyPr wrap="square" rtlCol="0">
                <a:spAutoFit/>
              </a:bodyPr>
              <a:lstStyle/>
              <a:p>
                <a:r>
                  <a:rPr lang="zh-CN" altLang="en-US" dirty="0"/>
                  <a:t>液泡</a:t>
                </a:r>
                <a:endParaRPr lang="zh-CN" altLang="en-US" dirty="0"/>
              </a:p>
            </p:txBody>
          </p:sp>
          <p:sp>
            <p:nvSpPr>
              <p:cNvPr id="21" name="文本框 20"/>
              <p:cNvSpPr txBox="1"/>
              <p:nvPr/>
            </p:nvSpPr>
            <p:spPr>
              <a:xfrm>
                <a:off x="5290232" y="3360293"/>
                <a:ext cx="497826"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H</a:t>
                </a:r>
                <a:r>
                  <a:rPr lang="en-US" altLang="zh-CN" sz="1600" baseline="30000" dirty="0">
                    <a:latin typeface="Times New Roman" panose="02020603050405020304" pitchFamily="18" charset="0"/>
                    <a:cs typeface="Times New Roman" panose="02020603050405020304" pitchFamily="18" charset="0"/>
                  </a:rPr>
                  <a:t>+</a:t>
                </a:r>
                <a:endParaRPr lang="zh-CN" altLang="en-US" sz="1600" baseline="30000" dirty="0">
                  <a:latin typeface="Times New Roman" panose="02020603050405020304" pitchFamily="18" charset="0"/>
                  <a:cs typeface="Times New Roman" panose="02020603050405020304" pitchFamily="18" charset="0"/>
                </a:endParaRPr>
              </a:p>
            </p:txBody>
          </p:sp>
          <p:sp>
            <p:nvSpPr>
              <p:cNvPr id="22" name="文本框 21"/>
              <p:cNvSpPr txBox="1"/>
              <p:nvPr/>
            </p:nvSpPr>
            <p:spPr>
              <a:xfrm>
                <a:off x="3274096" y="1753406"/>
                <a:ext cx="1635682" cy="338554"/>
              </a:xfrm>
              <a:prstGeom prst="rect">
                <a:avLst/>
              </a:prstGeom>
              <a:noFill/>
            </p:spPr>
            <p:txBody>
              <a:bodyPr wrap="square" rtlCol="0">
                <a:spAutoFit/>
              </a:bodyPr>
              <a:lstStyle/>
              <a:p>
                <a:r>
                  <a:rPr lang="zh-CN" altLang="en-US" sz="1600" dirty="0"/>
                  <a:t>添加细胞壁成分</a:t>
                </a:r>
                <a:endParaRPr lang="zh-CN" altLang="en-US" sz="1600" dirty="0"/>
              </a:p>
            </p:txBody>
          </p:sp>
          <p:sp>
            <p:nvSpPr>
              <p:cNvPr id="23" name="文本框 22"/>
              <p:cNvSpPr txBox="1"/>
              <p:nvPr/>
            </p:nvSpPr>
            <p:spPr>
              <a:xfrm>
                <a:off x="3274096" y="2278149"/>
                <a:ext cx="854844" cy="338554"/>
              </a:xfrm>
              <a:prstGeom prst="rect">
                <a:avLst/>
              </a:prstGeom>
              <a:noFill/>
            </p:spPr>
            <p:txBody>
              <a:bodyPr wrap="square" rtlCol="0">
                <a:spAutoFit/>
              </a:bodyPr>
              <a:lstStyle/>
              <a:p>
                <a:r>
                  <a:rPr lang="zh-CN" altLang="en-US" sz="1600" dirty="0"/>
                  <a:t>内质网</a:t>
                </a:r>
                <a:endParaRPr lang="zh-CN" altLang="en-US" sz="1600" dirty="0"/>
              </a:p>
            </p:txBody>
          </p:sp>
          <p:sp>
            <p:nvSpPr>
              <p:cNvPr id="24" name="文本框 23"/>
              <p:cNvSpPr txBox="1"/>
              <p:nvPr/>
            </p:nvSpPr>
            <p:spPr>
              <a:xfrm>
                <a:off x="3602832" y="3444411"/>
                <a:ext cx="573241"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Ca</a:t>
                </a:r>
                <a:r>
                  <a:rPr lang="en-US" altLang="zh-CN" sz="1600" baseline="30000" dirty="0">
                    <a:latin typeface="Times New Roman" panose="02020603050405020304" pitchFamily="18" charset="0"/>
                    <a:cs typeface="Times New Roman" panose="02020603050405020304" pitchFamily="18" charset="0"/>
                  </a:rPr>
                  <a:t>2+</a:t>
                </a:r>
                <a:endParaRPr lang="zh-CN" altLang="en-US" sz="1600" baseline="30000" dirty="0">
                  <a:latin typeface="Times New Roman" panose="02020603050405020304" pitchFamily="18" charset="0"/>
                  <a:cs typeface="Times New Roman" panose="02020603050405020304" pitchFamily="18" charset="0"/>
                </a:endParaRPr>
              </a:p>
            </p:txBody>
          </p:sp>
          <p:sp>
            <p:nvSpPr>
              <p:cNvPr id="25" name="文本框 24"/>
              <p:cNvSpPr txBox="1"/>
              <p:nvPr/>
            </p:nvSpPr>
            <p:spPr>
              <a:xfrm>
                <a:off x="4176891" y="4018281"/>
                <a:ext cx="595035" cy="338554"/>
              </a:xfrm>
              <a:prstGeom prst="rect">
                <a:avLst/>
              </a:prstGeom>
              <a:noFill/>
            </p:spPr>
            <p:txBody>
              <a:bodyPr wrap="none" rtlCol="0">
                <a:spAutoFit/>
              </a:bodyPr>
              <a:lstStyle/>
              <a:p>
                <a:r>
                  <a:rPr lang="zh-CN" altLang="en-US" sz="1600" dirty="0"/>
                  <a:t>激活</a:t>
                </a:r>
                <a:endParaRPr lang="zh-CN" altLang="en-US" sz="1600" dirty="0"/>
              </a:p>
            </p:txBody>
          </p:sp>
          <p:sp>
            <p:nvSpPr>
              <p:cNvPr id="26" name="文本框 25"/>
              <p:cNvSpPr txBox="1"/>
              <p:nvPr/>
            </p:nvSpPr>
            <p:spPr>
              <a:xfrm>
                <a:off x="3285373" y="4202081"/>
                <a:ext cx="1034257" cy="338554"/>
              </a:xfrm>
              <a:prstGeom prst="rect">
                <a:avLst/>
              </a:prstGeom>
              <a:noFill/>
            </p:spPr>
            <p:txBody>
              <a:bodyPr wrap="none" rtlCol="0">
                <a:spAutoFit/>
              </a:bodyPr>
              <a:lstStyle/>
              <a:p>
                <a:r>
                  <a:rPr lang="zh-CN" altLang="en-US" sz="1600" dirty="0"/>
                  <a:t>转录因子</a:t>
                </a:r>
                <a:endParaRPr lang="zh-CN" altLang="en-US" sz="1600" dirty="0"/>
              </a:p>
            </p:txBody>
          </p:sp>
          <p:sp>
            <p:nvSpPr>
              <p:cNvPr id="27" name="文本框 26"/>
              <p:cNvSpPr txBox="1"/>
              <p:nvPr/>
            </p:nvSpPr>
            <p:spPr>
              <a:xfrm>
                <a:off x="3570044" y="5167657"/>
                <a:ext cx="595035" cy="338554"/>
              </a:xfrm>
              <a:prstGeom prst="rect">
                <a:avLst/>
              </a:prstGeom>
              <a:noFill/>
            </p:spPr>
            <p:txBody>
              <a:bodyPr wrap="none" rtlCol="0">
                <a:spAutoFit/>
              </a:bodyPr>
              <a:lstStyle/>
              <a:p>
                <a:r>
                  <a:rPr lang="zh-CN" altLang="en-US" sz="1600" dirty="0"/>
                  <a:t>转录</a:t>
                </a:r>
                <a:endParaRPr lang="zh-CN" altLang="en-US" sz="1600" dirty="0"/>
              </a:p>
            </p:txBody>
          </p:sp>
          <p:sp>
            <p:nvSpPr>
              <p:cNvPr id="28" name="文本框 27"/>
              <p:cNvSpPr txBox="1"/>
              <p:nvPr/>
            </p:nvSpPr>
            <p:spPr>
              <a:xfrm>
                <a:off x="1797804" y="4540635"/>
                <a:ext cx="595035" cy="338554"/>
              </a:xfrm>
              <a:prstGeom prst="rect">
                <a:avLst/>
              </a:prstGeom>
              <a:noFill/>
            </p:spPr>
            <p:txBody>
              <a:bodyPr wrap="none" rtlCol="0">
                <a:spAutoFit/>
              </a:bodyPr>
              <a:lstStyle/>
              <a:p>
                <a:r>
                  <a:rPr lang="zh-CN" altLang="en-US" sz="1600" dirty="0"/>
                  <a:t>翻译</a:t>
                </a:r>
                <a:endParaRPr lang="zh-CN" altLang="en-US" sz="1600" dirty="0"/>
              </a:p>
            </p:txBody>
          </p:sp>
          <p:sp>
            <p:nvSpPr>
              <p:cNvPr id="29" name="文本框 28"/>
              <p:cNvSpPr txBox="1"/>
              <p:nvPr/>
            </p:nvSpPr>
            <p:spPr>
              <a:xfrm>
                <a:off x="2354884" y="3942457"/>
                <a:ext cx="1034258" cy="584775"/>
              </a:xfrm>
              <a:prstGeom prst="rect">
                <a:avLst/>
              </a:prstGeom>
              <a:noFill/>
            </p:spPr>
            <p:txBody>
              <a:bodyPr wrap="square" rtlCol="0">
                <a:spAutoFit/>
              </a:bodyPr>
              <a:lstStyle/>
              <a:p>
                <a:r>
                  <a:rPr lang="zh-CN" altLang="en-US" sz="1600" dirty="0"/>
                  <a:t>促细胞生长蛋白</a:t>
                </a:r>
                <a:endParaRPr lang="zh-CN" altLang="en-US" sz="1600" dirty="0"/>
              </a:p>
            </p:txBody>
          </p:sp>
          <p:sp>
            <p:nvSpPr>
              <p:cNvPr id="30" name="文本框 29"/>
              <p:cNvSpPr txBox="1"/>
              <p:nvPr/>
            </p:nvSpPr>
            <p:spPr>
              <a:xfrm>
                <a:off x="1736894" y="3676766"/>
                <a:ext cx="1034257" cy="338554"/>
              </a:xfrm>
              <a:prstGeom prst="rect">
                <a:avLst/>
              </a:prstGeom>
              <a:noFill/>
            </p:spPr>
            <p:txBody>
              <a:bodyPr wrap="square" rtlCol="0">
                <a:spAutoFit/>
              </a:bodyPr>
              <a:lstStyle/>
              <a:p>
                <a:r>
                  <a:rPr lang="zh-CN" altLang="en-US" sz="1600" dirty="0"/>
                  <a:t>高尔基体</a:t>
                </a:r>
                <a:endParaRPr lang="zh-CN" altLang="en-US" sz="1600" dirty="0"/>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思考</a:t>
            </a:r>
            <a:r>
              <a:rPr lang="en-US" altLang="zh-CN" dirty="0"/>
              <a:t>·</a:t>
            </a:r>
            <a:r>
              <a:rPr lang="zh-CN" altLang="en-US" dirty="0"/>
              <a:t>讨论</a:t>
            </a:r>
            <a:r>
              <a:rPr lang="en-US" altLang="zh-CN" dirty="0"/>
              <a:t>】</a:t>
            </a:r>
            <a:r>
              <a:rPr lang="zh-CN" altLang="en-US" dirty="0"/>
              <a:t>植物生长素的作用特点</a:t>
            </a:r>
            <a:endParaRPr lang="zh-CN" altLang="en-US" dirty="0"/>
          </a:p>
        </p:txBody>
      </p:sp>
      <p:sp>
        <p:nvSpPr>
          <p:cNvPr id="3" name="文本框 2"/>
          <p:cNvSpPr txBox="1"/>
          <p:nvPr/>
        </p:nvSpPr>
        <p:spPr>
          <a:xfrm>
            <a:off x="817822" y="1842561"/>
            <a:ext cx="5492736" cy="947952"/>
          </a:xfrm>
          <a:prstGeom prst="rect">
            <a:avLst/>
          </a:prstGeom>
          <a:noFill/>
        </p:spPr>
        <p:txBody>
          <a:bodyPr wrap="square" rtlCol="0">
            <a:spAutoFit/>
          </a:bodyPr>
          <a:lstStyle/>
          <a:p>
            <a:pPr>
              <a:lnSpc>
                <a:spcPct val="120000"/>
              </a:lnSpc>
            </a:pPr>
            <a:r>
              <a:rPr lang="en-US" altLang="zh-CN" sz="2400" dirty="0">
                <a:latin typeface="Times New Roman" panose="02020603050405020304" pitchFamily="18" charset="0"/>
                <a:cs typeface="Times New Roman" panose="02020603050405020304" pitchFamily="18" charset="0"/>
              </a:rPr>
              <a:t>1.</a:t>
            </a:r>
            <a:r>
              <a:rPr lang="zh-CN" altLang="en-US" sz="2400" dirty="0">
                <a:latin typeface="Times New Roman" panose="02020603050405020304" pitchFamily="18" charset="0"/>
                <a:cs typeface="Times New Roman" panose="02020603050405020304" pitchFamily="18" charset="0"/>
              </a:rPr>
              <a:t> “促进”或“抑制”的作用效果是与哪一组别对比得到的？</a:t>
            </a:r>
            <a:endParaRPr lang="zh-CN" altLang="en-US" sz="2400"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810473" y="5291181"/>
            <a:ext cx="8547488" cy="504754"/>
          </a:xfrm>
          <a:prstGeom prst="rect">
            <a:avLst/>
          </a:prstGeom>
          <a:noFill/>
        </p:spPr>
        <p:txBody>
          <a:bodyPr wrap="square" rtlCol="0">
            <a:spAutoFit/>
          </a:bodyPr>
          <a:lstStyle/>
          <a:p>
            <a:pPr>
              <a:lnSpc>
                <a:spcPct val="120000"/>
              </a:lnSpc>
            </a:pPr>
            <a:r>
              <a:rPr lang="en-US" altLang="zh-CN" sz="2400" dirty="0">
                <a:latin typeface="Times New Roman" panose="02020603050405020304" pitchFamily="18" charset="0"/>
                <a:cs typeface="Times New Roman" panose="02020603050405020304" pitchFamily="18" charset="0"/>
              </a:rPr>
              <a:t>2.</a:t>
            </a:r>
            <a:r>
              <a:rPr lang="zh-CN" altLang="en-US" sz="2400" dirty="0">
                <a:latin typeface="Times New Roman" panose="02020603050405020304" pitchFamily="18" charset="0"/>
                <a:cs typeface="Times New Roman" panose="02020603050405020304" pitchFamily="18" charset="0"/>
              </a:rPr>
              <a:t> 对于同一器官来说，生长素的作用与浓度有什么关系？</a:t>
            </a:r>
            <a:endParaRPr lang="zh-CN" altLang="en-US" sz="2400" dirty="0">
              <a:latin typeface="Times New Roman" panose="02020603050405020304" pitchFamily="18" charset="0"/>
              <a:cs typeface="Times New Roman" panose="02020603050405020304" pitchFamily="18" charset="0"/>
            </a:endParaRPr>
          </a:p>
        </p:txBody>
      </p:sp>
      <p:grpSp>
        <p:nvGrpSpPr>
          <p:cNvPr id="15" name="组合 14"/>
          <p:cNvGrpSpPr/>
          <p:nvPr/>
        </p:nvGrpSpPr>
        <p:grpSpPr>
          <a:xfrm>
            <a:off x="959652" y="2790513"/>
            <a:ext cx="5255711" cy="2398254"/>
            <a:chOff x="891067" y="4979284"/>
            <a:chExt cx="5255711" cy="2398254"/>
          </a:xfrm>
        </p:grpSpPr>
        <p:sp>
          <p:nvSpPr>
            <p:cNvPr id="16" name="矩形: 圆角 15"/>
            <p:cNvSpPr/>
            <p:nvPr/>
          </p:nvSpPr>
          <p:spPr>
            <a:xfrm>
              <a:off x="891067" y="4979284"/>
              <a:ext cx="5255711" cy="2398254"/>
            </a:xfrm>
            <a:prstGeom prst="roundRect">
              <a:avLst>
                <a:gd name="adj" fmla="val 6273"/>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文本框 16"/>
            <p:cNvSpPr txBox="1"/>
            <p:nvPr/>
          </p:nvSpPr>
          <p:spPr>
            <a:xfrm>
              <a:off x="1012214" y="5027961"/>
              <a:ext cx="4960164" cy="2277547"/>
            </a:xfrm>
            <a:prstGeom prst="rect">
              <a:avLst/>
            </a:prstGeom>
            <a:noFill/>
          </p:spPr>
          <p:txBody>
            <a:bodyPr wrap="square">
              <a:spAutoFit/>
            </a:bodyPr>
            <a:lstStyle/>
            <a:p>
              <a:pPr algn="just">
                <a:lnSpc>
                  <a:spcPct val="120000"/>
                </a:lnSpc>
              </a:pPr>
              <a:r>
                <a:rPr lang="zh-CN" altLang="en-US" sz="2400" dirty="0">
                  <a:solidFill>
                    <a:schemeClr val="bg1"/>
                  </a:solidFill>
                  <a:latin typeface="Times New Roman" panose="02020603050405020304" pitchFamily="18" charset="0"/>
                  <a:cs typeface="Times New Roman" panose="02020603050405020304" pitchFamily="18" charset="0"/>
                </a:rPr>
                <a:t>“促进”或“抑制”，是相对于生长素处于最低浓度时各器官的生长速度而言，当生长素浓度过高而“抑制”生长时，器官表现为生长速度减慢，甚至生长停滞。</a:t>
              </a:r>
              <a:endParaRPr lang="zh-CN" altLang="en-US" sz="2400" dirty="0">
                <a:solidFill>
                  <a:schemeClr val="bg1"/>
                </a:solidFill>
                <a:latin typeface="Times New Roman" panose="02020603050405020304" pitchFamily="18" charset="0"/>
                <a:cs typeface="Times New Roman" panose="02020603050405020304" pitchFamily="18" charset="0"/>
              </a:endParaRPr>
            </a:p>
          </p:txBody>
        </p:sp>
      </p:grpSp>
      <p:sp>
        <p:nvSpPr>
          <p:cNvPr id="10" name="文本框 9"/>
          <p:cNvSpPr txBox="1"/>
          <p:nvPr/>
        </p:nvSpPr>
        <p:spPr>
          <a:xfrm>
            <a:off x="798444" y="890471"/>
            <a:ext cx="10341293" cy="461665"/>
          </a:xfrm>
          <a:prstGeom prst="rect">
            <a:avLst/>
          </a:prstGeom>
          <a:noFill/>
        </p:spPr>
        <p:txBody>
          <a:bodyPr wrap="none" rtlCol="0">
            <a:spAutoFit/>
          </a:bodyPr>
          <a:lstStyle/>
          <a:p>
            <a:r>
              <a:rPr lang="zh-CN" altLang="en-US" sz="2400" dirty="0">
                <a:latin typeface="Times New Roman" panose="02020603050405020304" pitchFamily="18" charset="0"/>
                <a:cs typeface="Times New Roman" panose="02020603050405020304" pitchFamily="18" charset="0"/>
              </a:rPr>
              <a:t>下图所示是科学家研究不同浓度生长素对植物不同器官的作用得到的结果。</a:t>
            </a:r>
            <a:endParaRPr lang="zh-CN" altLang="en-US" sz="2400" dirty="0">
              <a:latin typeface="Times New Roman" panose="02020603050405020304" pitchFamily="18" charset="0"/>
              <a:cs typeface="Times New Roman" panose="02020603050405020304" pitchFamily="18" charset="0"/>
            </a:endParaRPr>
          </a:p>
        </p:txBody>
      </p:sp>
      <p:grpSp>
        <p:nvGrpSpPr>
          <p:cNvPr id="11" name="组合 10"/>
          <p:cNvGrpSpPr/>
          <p:nvPr/>
        </p:nvGrpSpPr>
        <p:grpSpPr>
          <a:xfrm>
            <a:off x="1055669" y="5843744"/>
            <a:ext cx="10230288" cy="616478"/>
            <a:chOff x="891066" y="4979284"/>
            <a:chExt cx="10230288" cy="616478"/>
          </a:xfrm>
        </p:grpSpPr>
        <p:sp>
          <p:nvSpPr>
            <p:cNvPr id="12" name="矩形: 圆角 11"/>
            <p:cNvSpPr/>
            <p:nvPr/>
          </p:nvSpPr>
          <p:spPr>
            <a:xfrm>
              <a:off x="891066" y="4979284"/>
              <a:ext cx="10230288" cy="616478"/>
            </a:xfrm>
            <a:prstGeom prst="roundRect">
              <a:avLst>
                <a:gd name="adj" fmla="val 1723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1012213" y="5027961"/>
              <a:ext cx="7976279" cy="504754"/>
            </a:xfrm>
            <a:prstGeom prst="rect">
              <a:avLst/>
            </a:prstGeom>
            <a:noFill/>
          </p:spPr>
          <p:txBody>
            <a:bodyPr wrap="square">
              <a:spAutoFit/>
            </a:bodyPr>
            <a:lstStyle/>
            <a:p>
              <a:pPr algn="just">
                <a:lnSpc>
                  <a:spcPct val="120000"/>
                </a:lnSpc>
              </a:pPr>
              <a:r>
                <a:rPr lang="zh-CN" altLang="en-US" sz="2400" dirty="0">
                  <a:solidFill>
                    <a:schemeClr val="bg1"/>
                  </a:solidFill>
                  <a:latin typeface="Times New Roman" panose="02020603050405020304" pitchFamily="18" charset="0"/>
                  <a:cs typeface="Times New Roman" panose="02020603050405020304" pitchFamily="18" charset="0"/>
                </a:rPr>
                <a:t>一般表现为较低的浓度促进生长，浓度过高则抑制生长。</a:t>
              </a:r>
              <a:endParaRPr lang="zh-CN" altLang="en-US" sz="2400" dirty="0">
                <a:solidFill>
                  <a:schemeClr val="bg1"/>
                </a:solidFill>
                <a:latin typeface="Times New Roman" panose="02020603050405020304" pitchFamily="18" charset="0"/>
                <a:cs typeface="Times New Roman" panose="02020603050405020304" pitchFamily="18" charset="0"/>
              </a:endParaRPr>
            </a:p>
          </p:txBody>
        </p:sp>
      </p:grpSp>
      <p:grpSp>
        <p:nvGrpSpPr>
          <p:cNvPr id="53" name="组合 52"/>
          <p:cNvGrpSpPr/>
          <p:nvPr/>
        </p:nvGrpSpPr>
        <p:grpSpPr>
          <a:xfrm>
            <a:off x="798444" y="1354848"/>
            <a:ext cx="5532492" cy="461665"/>
            <a:chOff x="6333409" y="1517248"/>
            <a:chExt cx="5532492" cy="461665"/>
          </a:xfrm>
        </p:grpSpPr>
        <p:sp>
          <p:nvSpPr>
            <p:cNvPr id="54" name="文本框 53"/>
            <p:cNvSpPr txBox="1"/>
            <p:nvPr/>
          </p:nvSpPr>
          <p:spPr>
            <a:xfrm>
              <a:off x="6333409" y="1517248"/>
              <a:ext cx="800219" cy="461665"/>
            </a:xfrm>
            <a:prstGeom prst="rect">
              <a:avLst/>
            </a:prstGeom>
            <a:noFill/>
          </p:spPr>
          <p:txBody>
            <a:bodyPr wrap="none" rtlCol="0" anchor="ctr">
              <a:spAutoFit/>
            </a:bodyPr>
            <a:lstStyle/>
            <a:p>
              <a:r>
                <a:rPr kumimoji="1"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讨论</a:t>
              </a:r>
              <a:endParaRPr kumimoji="1"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5" name="组合 54"/>
            <p:cNvGrpSpPr/>
            <p:nvPr/>
          </p:nvGrpSpPr>
          <p:grpSpPr>
            <a:xfrm>
              <a:off x="6351240" y="1974037"/>
              <a:ext cx="5514661" cy="0"/>
              <a:chOff x="7484784" y="1647059"/>
              <a:chExt cx="5514661" cy="0"/>
            </a:xfrm>
          </p:grpSpPr>
          <p:cxnSp>
            <p:nvCxnSpPr>
              <p:cNvPr id="56" name="直接连接符 55"/>
              <p:cNvCxnSpPr/>
              <p:nvPr/>
            </p:nvCxnSpPr>
            <p:spPr>
              <a:xfrm>
                <a:off x="7484784" y="1647059"/>
                <a:ext cx="7326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8217477" y="1647059"/>
                <a:ext cx="4781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8" name="组合 57"/>
          <p:cNvGrpSpPr/>
          <p:nvPr/>
        </p:nvGrpSpPr>
        <p:grpSpPr>
          <a:xfrm>
            <a:off x="6438737" y="1624680"/>
            <a:ext cx="5283819" cy="3459001"/>
            <a:chOff x="6438737" y="1624680"/>
            <a:chExt cx="5283819" cy="3459001"/>
          </a:xfrm>
        </p:grpSpPr>
        <p:grpSp>
          <p:nvGrpSpPr>
            <p:cNvPr id="7" name="组合 6"/>
            <p:cNvGrpSpPr/>
            <p:nvPr/>
          </p:nvGrpSpPr>
          <p:grpSpPr>
            <a:xfrm>
              <a:off x="6533005" y="1624680"/>
              <a:ext cx="4933194" cy="3064133"/>
              <a:chOff x="6473370" y="1234911"/>
              <a:chExt cx="4933194" cy="3064133"/>
            </a:xfrm>
          </p:grpSpPr>
          <p:sp>
            <p:nvSpPr>
              <p:cNvPr id="5" name="矩形 4"/>
              <p:cNvSpPr/>
              <p:nvPr/>
            </p:nvSpPr>
            <p:spPr>
              <a:xfrm>
                <a:off x="7163665" y="1455469"/>
                <a:ext cx="4043625" cy="2527555"/>
              </a:xfrm>
              <a:prstGeom prst="rect">
                <a:avLst/>
              </a:prstGeom>
              <a:gradFill flip="none" rotWithShape="1">
                <a:gsLst>
                  <a:gs pos="0">
                    <a:srgbClr val="00B0F0"/>
                  </a:gs>
                  <a:gs pos="72000">
                    <a:srgbClr val="00B0F0">
                      <a:alpha val="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 Box 18"/>
              <p:cNvSpPr txBox="1">
                <a:spLocks noChangeArrowheads="1"/>
              </p:cNvSpPr>
              <p:nvPr/>
            </p:nvSpPr>
            <p:spPr bwMode="auto">
              <a:xfrm>
                <a:off x="6778028" y="1662026"/>
                <a:ext cx="368106" cy="1077218"/>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600" i="0" u="none" strike="noStrike" cap="none" normalizeH="0" baseline="0" dirty="0">
                    <a:ln>
                      <a:noFill/>
                    </a:ln>
                    <a:solidFill>
                      <a:schemeClr val="tx1"/>
                    </a:solidFill>
                    <a:latin typeface="+mn-ea"/>
                  </a:rPr>
                  <a:t>促进生长</a:t>
                </a:r>
                <a:endParaRPr kumimoji="0" lang="zh-CN" sz="1600" i="0" u="none" strike="noStrike" cap="none" normalizeH="0" baseline="0" dirty="0">
                  <a:ln>
                    <a:noFill/>
                  </a:ln>
                  <a:solidFill>
                    <a:schemeClr val="tx1"/>
                  </a:solidFill>
                  <a:latin typeface="+mn-ea"/>
                </a:endParaRPr>
              </a:p>
            </p:txBody>
          </p:sp>
          <p:sp>
            <p:nvSpPr>
              <p:cNvPr id="20" name="Text Box 19"/>
              <p:cNvSpPr txBox="1">
                <a:spLocks noChangeArrowheads="1"/>
              </p:cNvSpPr>
              <p:nvPr/>
            </p:nvSpPr>
            <p:spPr bwMode="auto">
              <a:xfrm>
                <a:off x="6785771" y="3010703"/>
                <a:ext cx="353593" cy="1077218"/>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600" i="0" u="none" strike="noStrike" cap="none" normalizeH="0" baseline="0" dirty="0">
                    <a:ln>
                      <a:noFill/>
                    </a:ln>
                    <a:solidFill>
                      <a:schemeClr val="tx1"/>
                    </a:solidFill>
                    <a:latin typeface="+mn-ea"/>
                  </a:rPr>
                  <a:t>抑制生长</a:t>
                </a:r>
                <a:endParaRPr kumimoji="0" lang="zh-CN" sz="1600" i="0" u="none" strike="noStrike" cap="none" normalizeH="0" baseline="0" dirty="0">
                  <a:ln>
                    <a:noFill/>
                  </a:ln>
                  <a:solidFill>
                    <a:schemeClr val="tx1"/>
                  </a:solidFill>
                  <a:latin typeface="+mn-ea"/>
                </a:endParaRPr>
              </a:p>
            </p:txBody>
          </p:sp>
          <p:sp>
            <p:nvSpPr>
              <p:cNvPr id="22" name="Line 24"/>
              <p:cNvSpPr>
                <a:spLocks noChangeShapeType="1"/>
              </p:cNvSpPr>
              <p:nvPr/>
            </p:nvSpPr>
            <p:spPr bwMode="auto">
              <a:xfrm flipV="1">
                <a:off x="7163665" y="1234911"/>
                <a:ext cx="0" cy="2853010"/>
              </a:xfrm>
              <a:prstGeom prst="line">
                <a:avLst/>
              </a:prstGeom>
              <a:noFill/>
              <a:ln w="19050">
                <a:solidFill>
                  <a:schemeClr val="tx1"/>
                </a:solidFill>
                <a:round/>
                <a:tailEnd type="stealth" w="lg" len="lg"/>
              </a:ln>
              <a:effectLst/>
            </p:spPr>
            <p:txBody>
              <a:bodyPr vert="horz" wrap="square" lIns="91440" tIns="45720" rIns="91440" bIns="45720" numCol="1" anchor="t" anchorCtr="0" compatLnSpc="1"/>
              <a:lstStyle/>
              <a:p>
                <a:endParaRPr lang="zh-CN" altLang="en-US">
                  <a:latin typeface="+mn-ea"/>
                </a:endParaRPr>
              </a:p>
            </p:txBody>
          </p:sp>
          <p:sp>
            <p:nvSpPr>
              <p:cNvPr id="25" name="Text Box 17"/>
              <p:cNvSpPr txBox="1">
                <a:spLocks noChangeArrowheads="1"/>
              </p:cNvSpPr>
              <p:nvPr/>
            </p:nvSpPr>
            <p:spPr bwMode="auto">
              <a:xfrm>
                <a:off x="8568194" y="3960490"/>
                <a:ext cx="1588175" cy="338554"/>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rPr>
                  <a:t>浓度</a:t>
                </a:r>
                <a:r>
                  <a:rPr kumimoji="0" lang="en-US"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rPr>
                  <a:t>/(mol·L</a:t>
                </a:r>
                <a:r>
                  <a:rPr kumimoji="0" lang="en-US" altLang="zh-CN" sz="1600" i="0" u="none" strike="noStrike" cap="none" normalizeH="0" baseline="30000" dirty="0">
                    <a:ln>
                      <a:noFill/>
                    </a:ln>
                    <a:solidFill>
                      <a:schemeClr val="tx1"/>
                    </a:solidFill>
                    <a:latin typeface="Times New Roman" panose="02020603050405020304" pitchFamily="18" charset="0"/>
                    <a:cs typeface="Times New Roman" panose="02020603050405020304" pitchFamily="18" charset="0"/>
                  </a:rPr>
                  <a:t>-1</a:t>
                </a:r>
                <a:r>
                  <a:rPr kumimoji="0" lang="en-US" altLang="zh-CN" sz="1600" i="0" u="none" strike="noStrike" cap="none" normalizeH="0" dirty="0">
                    <a:ln>
                      <a:noFill/>
                    </a:ln>
                    <a:solidFill>
                      <a:schemeClr val="tx1"/>
                    </a:solidFill>
                    <a:latin typeface="Times New Roman" panose="02020603050405020304" pitchFamily="18" charset="0"/>
                    <a:cs typeface="Times New Roman" panose="02020603050405020304" pitchFamily="18" charset="0"/>
                  </a:rPr>
                  <a:t>)</a:t>
                </a:r>
                <a:endParaRPr kumimoji="0" lang="zh-CN" altLang="zh-CN" sz="1600" i="0" u="none" strike="noStrike" cap="none" normalizeH="0" dirty="0">
                  <a:ln>
                    <a:noFill/>
                  </a:ln>
                  <a:solidFill>
                    <a:schemeClr val="tx1"/>
                  </a:solidFill>
                  <a:latin typeface="Times New Roman" panose="02020603050405020304" pitchFamily="18" charset="0"/>
                  <a:cs typeface="Times New Roman" panose="02020603050405020304" pitchFamily="18" charset="0"/>
                </a:endParaRPr>
              </a:p>
            </p:txBody>
          </p:sp>
          <p:sp>
            <p:nvSpPr>
              <p:cNvPr id="26" name="Text Box 12"/>
              <p:cNvSpPr txBox="1">
                <a:spLocks noChangeArrowheads="1"/>
              </p:cNvSpPr>
              <p:nvPr/>
            </p:nvSpPr>
            <p:spPr bwMode="auto">
              <a:xfrm>
                <a:off x="7506418" y="2877907"/>
                <a:ext cx="699746" cy="338554"/>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rPr>
                  <a:t>10</a:t>
                </a:r>
                <a:r>
                  <a:rPr kumimoji="0" lang="en-US" altLang="zh-CN" sz="1600" i="0" u="none" strike="noStrike" cap="none" normalizeH="0" baseline="30000" dirty="0">
                    <a:ln>
                      <a:noFill/>
                    </a:ln>
                    <a:solidFill>
                      <a:schemeClr val="tx1"/>
                    </a:solidFill>
                    <a:latin typeface="Times New Roman" panose="02020603050405020304" pitchFamily="18" charset="0"/>
                    <a:cs typeface="Times New Roman" panose="02020603050405020304" pitchFamily="18" charset="0"/>
                  </a:rPr>
                  <a:t>-10</a:t>
                </a:r>
                <a:endParaRPr kumimoji="0" lang="zh-CN"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endParaRPr>
              </a:p>
            </p:txBody>
          </p:sp>
          <p:sp>
            <p:nvSpPr>
              <p:cNvPr id="27" name="Text Box 13"/>
              <p:cNvSpPr txBox="1">
                <a:spLocks noChangeArrowheads="1"/>
              </p:cNvSpPr>
              <p:nvPr/>
            </p:nvSpPr>
            <p:spPr bwMode="auto">
              <a:xfrm>
                <a:off x="8185602" y="2874973"/>
                <a:ext cx="642862" cy="338003"/>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rPr>
                  <a:t>10</a:t>
                </a:r>
                <a:r>
                  <a:rPr kumimoji="0" lang="en-US" altLang="zh-CN" sz="1600" i="0" u="none" strike="noStrike" cap="none" normalizeH="0" baseline="30000" dirty="0">
                    <a:ln>
                      <a:noFill/>
                    </a:ln>
                    <a:solidFill>
                      <a:schemeClr val="tx1"/>
                    </a:solidFill>
                    <a:latin typeface="Times New Roman" panose="02020603050405020304" pitchFamily="18" charset="0"/>
                    <a:cs typeface="Times New Roman" panose="02020603050405020304" pitchFamily="18" charset="0"/>
                  </a:rPr>
                  <a:t>-8</a:t>
                </a:r>
                <a:endParaRPr kumimoji="0" lang="zh-CN"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endParaRPr>
              </a:p>
            </p:txBody>
          </p:sp>
          <p:sp>
            <p:nvSpPr>
              <p:cNvPr id="29" name="Text Box 15"/>
              <p:cNvSpPr txBox="1">
                <a:spLocks noChangeArrowheads="1"/>
              </p:cNvSpPr>
              <p:nvPr/>
            </p:nvSpPr>
            <p:spPr bwMode="auto">
              <a:xfrm>
                <a:off x="9581534" y="2877907"/>
                <a:ext cx="655093" cy="338554"/>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rPr>
                  <a:t>10</a:t>
                </a:r>
                <a:r>
                  <a:rPr kumimoji="0" lang="en-US" altLang="zh-CN" sz="1600" i="0" u="none" strike="noStrike" cap="none" normalizeH="0" baseline="30000" dirty="0">
                    <a:ln>
                      <a:noFill/>
                    </a:ln>
                    <a:solidFill>
                      <a:schemeClr val="tx1"/>
                    </a:solidFill>
                    <a:latin typeface="Times New Roman" panose="02020603050405020304" pitchFamily="18" charset="0"/>
                    <a:cs typeface="Times New Roman" panose="02020603050405020304" pitchFamily="18" charset="0"/>
                  </a:rPr>
                  <a:t>-4</a:t>
                </a:r>
                <a:endParaRPr kumimoji="0" lang="zh-CN"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endParaRPr>
              </a:p>
            </p:txBody>
          </p:sp>
          <p:sp>
            <p:nvSpPr>
              <p:cNvPr id="31" name="Line 25"/>
              <p:cNvSpPr>
                <a:spLocks noChangeShapeType="1"/>
              </p:cNvSpPr>
              <p:nvPr/>
            </p:nvSpPr>
            <p:spPr bwMode="auto">
              <a:xfrm>
                <a:off x="6862713" y="2874973"/>
                <a:ext cx="4543851" cy="0"/>
              </a:xfrm>
              <a:prstGeom prst="line">
                <a:avLst/>
              </a:prstGeom>
              <a:noFill/>
              <a:ln w="19050">
                <a:solidFill>
                  <a:schemeClr val="tx1"/>
                </a:solidFill>
                <a:round/>
                <a:tailEnd type="stealth" w="lg" len="lg"/>
              </a:ln>
              <a:effec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2" name="Line 27"/>
              <p:cNvSpPr>
                <a:spLocks noChangeShapeType="1"/>
              </p:cNvSpPr>
              <p:nvPr/>
            </p:nvSpPr>
            <p:spPr bwMode="auto">
              <a:xfrm>
                <a:off x="7788087" y="2867905"/>
                <a:ext cx="0" cy="65893"/>
              </a:xfrm>
              <a:prstGeom prst="line">
                <a:avLst/>
              </a:prstGeom>
              <a:noFill/>
              <a:ln w="28575">
                <a:solidFill>
                  <a:schemeClr val="tx1"/>
                </a:solidFill>
                <a:round/>
              </a:ln>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3" name="Line 28"/>
              <p:cNvSpPr>
                <a:spLocks noChangeShapeType="1"/>
              </p:cNvSpPr>
              <p:nvPr/>
            </p:nvSpPr>
            <p:spPr bwMode="auto">
              <a:xfrm>
                <a:off x="8474512" y="2867905"/>
                <a:ext cx="0" cy="65893"/>
              </a:xfrm>
              <a:prstGeom prst="line">
                <a:avLst/>
              </a:prstGeom>
              <a:noFill/>
              <a:ln w="28575">
                <a:solidFill>
                  <a:schemeClr val="tx1"/>
                </a:solidFill>
                <a:round/>
              </a:ln>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5" name="Line 30"/>
              <p:cNvSpPr>
                <a:spLocks noChangeShapeType="1"/>
              </p:cNvSpPr>
              <p:nvPr/>
            </p:nvSpPr>
            <p:spPr bwMode="auto">
              <a:xfrm>
                <a:off x="9843328" y="2867905"/>
                <a:ext cx="0" cy="65893"/>
              </a:xfrm>
              <a:prstGeom prst="line">
                <a:avLst/>
              </a:prstGeom>
              <a:noFill/>
              <a:ln w="28575">
                <a:solidFill>
                  <a:schemeClr val="tx1"/>
                </a:solidFill>
                <a:round/>
              </a:ln>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8" name="Text Box 20"/>
              <p:cNvSpPr txBox="1">
                <a:spLocks noChangeArrowheads="1"/>
              </p:cNvSpPr>
              <p:nvPr/>
            </p:nvSpPr>
            <p:spPr bwMode="auto">
              <a:xfrm>
                <a:off x="7608561" y="1708321"/>
                <a:ext cx="442199" cy="338554"/>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600" i="0" u="none" strike="noStrike" cap="none" normalizeH="0" baseline="0" dirty="0">
                    <a:ln>
                      <a:noFill/>
                    </a:ln>
                    <a:solidFill>
                      <a:schemeClr val="tx1"/>
                    </a:solidFill>
                    <a:latin typeface="+mn-ea"/>
                  </a:rPr>
                  <a:t>根</a:t>
                </a:r>
                <a:endParaRPr kumimoji="0" lang="zh-CN" sz="1600" i="0" u="none" strike="noStrike" cap="none" normalizeH="0" baseline="0" dirty="0">
                  <a:ln>
                    <a:noFill/>
                  </a:ln>
                  <a:solidFill>
                    <a:schemeClr val="tx1"/>
                  </a:solidFill>
                  <a:latin typeface="+mn-ea"/>
                </a:endParaRPr>
              </a:p>
            </p:txBody>
          </p:sp>
          <p:sp>
            <p:nvSpPr>
              <p:cNvPr id="39" name="Freeform 32"/>
              <p:cNvSpPr/>
              <p:nvPr/>
            </p:nvSpPr>
            <p:spPr bwMode="auto">
              <a:xfrm>
                <a:off x="7254510" y="2021918"/>
                <a:ext cx="2175153" cy="1900798"/>
              </a:xfrm>
              <a:custGeom>
                <a:avLst/>
                <a:gdLst>
                  <a:gd name="T0" fmla="*/ 0 w 1905"/>
                  <a:gd name="T1" fmla="*/ 807 h 1835"/>
                  <a:gd name="T2" fmla="*/ 607 w 1905"/>
                  <a:gd name="T3" fmla="*/ 84 h 1835"/>
                  <a:gd name="T4" fmla="*/ 1465 w 1905"/>
                  <a:gd name="T5" fmla="*/ 1306 h 1835"/>
                  <a:gd name="T6" fmla="*/ 2398 w 1905"/>
                  <a:gd name="T7" fmla="*/ 2261 h 1835"/>
                  <a:gd name="T8" fmla="*/ 0 60000 65536"/>
                  <a:gd name="T9" fmla="*/ 0 60000 65536"/>
                  <a:gd name="T10" fmla="*/ 0 60000 65536"/>
                  <a:gd name="T11" fmla="*/ 0 60000 65536"/>
                  <a:gd name="T12" fmla="*/ 0 w 1905"/>
                  <a:gd name="T13" fmla="*/ 0 h 1835"/>
                  <a:gd name="T14" fmla="*/ 1905 w 1905"/>
                  <a:gd name="T15" fmla="*/ 1835 h 1835"/>
                  <a:gd name="connsiteX0" fmla="*/ 0 w 9043"/>
                  <a:gd name="connsiteY0" fmla="*/ 3569 h 8507"/>
                  <a:gd name="connsiteX1" fmla="*/ 2530 w 9043"/>
                  <a:gd name="connsiteY1" fmla="*/ 371 h 8507"/>
                  <a:gd name="connsiteX2" fmla="*/ 6110 w 9043"/>
                  <a:gd name="connsiteY2" fmla="*/ 5777 h 8507"/>
                  <a:gd name="connsiteX3" fmla="*/ 9043 w 9043"/>
                  <a:gd name="connsiteY3" fmla="*/ 8507 h 8507"/>
                  <a:gd name="connsiteX0-1" fmla="*/ 0 w 10000"/>
                  <a:gd name="connsiteY0-2" fmla="*/ 3793 h 9598"/>
                  <a:gd name="connsiteX1-3" fmla="*/ 2798 w 10000"/>
                  <a:gd name="connsiteY1-4" fmla="*/ 34 h 9598"/>
                  <a:gd name="connsiteX2-5" fmla="*/ 7595 w 10000"/>
                  <a:gd name="connsiteY2-6" fmla="*/ 6287 h 9598"/>
                  <a:gd name="connsiteX3-7" fmla="*/ 10000 w 10000"/>
                  <a:gd name="connsiteY3-8" fmla="*/ 9598 h 9598"/>
                  <a:gd name="connsiteX0-9" fmla="*/ 0 w 10745"/>
                  <a:gd name="connsiteY0-10" fmla="*/ 3952 h 10106"/>
                  <a:gd name="connsiteX1-11" fmla="*/ 2798 w 10745"/>
                  <a:gd name="connsiteY1-12" fmla="*/ 35 h 10106"/>
                  <a:gd name="connsiteX2-13" fmla="*/ 7595 w 10745"/>
                  <a:gd name="connsiteY2-14" fmla="*/ 6550 h 10106"/>
                  <a:gd name="connsiteX3-15" fmla="*/ 10745 w 10745"/>
                  <a:gd name="connsiteY3-16" fmla="*/ 10106 h 10106"/>
                  <a:gd name="connsiteX0-17" fmla="*/ 0 w 10745"/>
                  <a:gd name="connsiteY0-18" fmla="*/ 4004 h 10158"/>
                  <a:gd name="connsiteX1-19" fmla="*/ 2845 w 10745"/>
                  <a:gd name="connsiteY1-20" fmla="*/ 34 h 10158"/>
                  <a:gd name="connsiteX2-21" fmla="*/ 7595 w 10745"/>
                  <a:gd name="connsiteY2-22" fmla="*/ 6602 h 10158"/>
                  <a:gd name="connsiteX3-23" fmla="*/ 10745 w 10745"/>
                  <a:gd name="connsiteY3-24" fmla="*/ 10158 h 10158"/>
                  <a:gd name="connsiteX0-25" fmla="*/ 0 w 10745"/>
                  <a:gd name="connsiteY0-26" fmla="*/ 5110 h 11264"/>
                  <a:gd name="connsiteX1-27" fmla="*/ 2892 w 10745"/>
                  <a:gd name="connsiteY1-28" fmla="*/ 27 h 11264"/>
                  <a:gd name="connsiteX2-29" fmla="*/ 7595 w 10745"/>
                  <a:gd name="connsiteY2-30" fmla="*/ 7708 h 11264"/>
                  <a:gd name="connsiteX3-31" fmla="*/ 10745 w 10745"/>
                  <a:gd name="connsiteY3-32" fmla="*/ 11264 h 11264"/>
                  <a:gd name="connsiteX0-33" fmla="*/ 0 w 10745"/>
                  <a:gd name="connsiteY0-34" fmla="*/ 4795 h 10949"/>
                  <a:gd name="connsiteX1-35" fmla="*/ 2845 w 10745"/>
                  <a:gd name="connsiteY1-36" fmla="*/ 30 h 10949"/>
                  <a:gd name="connsiteX2-37" fmla="*/ 7595 w 10745"/>
                  <a:gd name="connsiteY2-38" fmla="*/ 7393 h 10949"/>
                  <a:gd name="connsiteX3-39" fmla="*/ 10745 w 10745"/>
                  <a:gd name="connsiteY3-40" fmla="*/ 10949 h 10949"/>
                  <a:gd name="connsiteX0-41" fmla="*/ 0 w 10745"/>
                  <a:gd name="connsiteY0-42" fmla="*/ 4531 h 10685"/>
                  <a:gd name="connsiteX1-43" fmla="*/ 2892 w 10745"/>
                  <a:gd name="connsiteY1-44" fmla="*/ 31 h 10685"/>
                  <a:gd name="connsiteX2-45" fmla="*/ 7595 w 10745"/>
                  <a:gd name="connsiteY2-46" fmla="*/ 7129 h 10685"/>
                  <a:gd name="connsiteX3-47" fmla="*/ 10745 w 10745"/>
                  <a:gd name="connsiteY3-48" fmla="*/ 10685 h 10685"/>
                </a:gdLst>
                <a:ahLst/>
                <a:cxnLst>
                  <a:cxn ang="0">
                    <a:pos x="connsiteX0-1" y="connsiteY0-2"/>
                  </a:cxn>
                  <a:cxn ang="0">
                    <a:pos x="connsiteX1-3" y="connsiteY1-4"/>
                  </a:cxn>
                  <a:cxn ang="0">
                    <a:pos x="connsiteX2-5" y="connsiteY2-6"/>
                  </a:cxn>
                  <a:cxn ang="0">
                    <a:pos x="connsiteX3-7" y="connsiteY3-8"/>
                  </a:cxn>
                </a:cxnLst>
                <a:rect l="l" t="t" r="r" b="b"/>
                <a:pathLst>
                  <a:path w="10745" h="10685">
                    <a:moveTo>
                      <a:pt x="0" y="4531"/>
                    </a:moveTo>
                    <a:cubicBezTo>
                      <a:pt x="464" y="3878"/>
                      <a:pt x="1626" y="-402"/>
                      <a:pt x="2892" y="31"/>
                    </a:cubicBezTo>
                    <a:cubicBezTo>
                      <a:pt x="4158" y="465"/>
                      <a:pt x="6395" y="5469"/>
                      <a:pt x="7595" y="7129"/>
                    </a:cubicBezTo>
                    <a:cubicBezTo>
                      <a:pt x="8796" y="8790"/>
                      <a:pt x="9851" y="9611"/>
                      <a:pt x="10745" y="10685"/>
                    </a:cubicBezTo>
                  </a:path>
                </a:pathLst>
              </a:custGeom>
              <a:noFill/>
              <a:ln w="28575">
                <a:solidFill>
                  <a:srgbClr val="E46C0A"/>
                </a:solidFill>
                <a:round/>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i="0" u="none" strike="noStrike" cap="none" normalizeH="0" baseline="0">
                  <a:ln>
                    <a:noFill/>
                  </a:ln>
                  <a:solidFill>
                    <a:schemeClr val="tx1"/>
                  </a:solidFill>
                  <a:latin typeface="+mn-ea"/>
                </a:endParaRPr>
              </a:p>
            </p:txBody>
          </p:sp>
          <p:sp>
            <p:nvSpPr>
              <p:cNvPr id="41" name="Text Box 21"/>
              <p:cNvSpPr txBox="1">
                <a:spLocks noChangeArrowheads="1"/>
              </p:cNvSpPr>
              <p:nvPr/>
            </p:nvSpPr>
            <p:spPr bwMode="auto">
              <a:xfrm>
                <a:off x="8285932" y="1668193"/>
                <a:ext cx="375495" cy="338554"/>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600" i="0" u="none" strike="noStrike" cap="none" normalizeH="0" baseline="0" dirty="0">
                    <a:ln>
                      <a:noFill/>
                    </a:ln>
                    <a:solidFill>
                      <a:schemeClr val="tx1"/>
                    </a:solidFill>
                    <a:latin typeface="+mn-ea"/>
                  </a:rPr>
                  <a:t>芽</a:t>
                </a:r>
                <a:endParaRPr kumimoji="0" lang="zh-CN" sz="1600" i="0" u="none" strike="noStrike" cap="none" normalizeH="0" baseline="0" dirty="0">
                  <a:ln>
                    <a:noFill/>
                  </a:ln>
                  <a:solidFill>
                    <a:schemeClr val="tx1"/>
                  </a:solidFill>
                  <a:latin typeface="+mn-ea"/>
                </a:endParaRPr>
              </a:p>
            </p:txBody>
          </p:sp>
          <p:sp>
            <p:nvSpPr>
              <p:cNvPr id="42" name="Freeform 33"/>
              <p:cNvSpPr/>
              <p:nvPr/>
            </p:nvSpPr>
            <p:spPr bwMode="auto">
              <a:xfrm>
                <a:off x="7361292" y="1884691"/>
                <a:ext cx="2732903" cy="1964917"/>
              </a:xfrm>
              <a:custGeom>
                <a:avLst/>
                <a:gdLst>
                  <a:gd name="T0" fmla="*/ 0 w 2228"/>
                  <a:gd name="T1" fmla="*/ 989 h 1736"/>
                  <a:gd name="T2" fmla="*/ 667 w 2228"/>
                  <a:gd name="T3" fmla="*/ 686 h 1736"/>
                  <a:gd name="T4" fmla="*/ 1257 w 2228"/>
                  <a:gd name="T5" fmla="*/ 115 h 1736"/>
                  <a:gd name="T6" fmla="*/ 2207 w 2228"/>
                  <a:gd name="T7" fmla="*/ 1375 h 1736"/>
                  <a:gd name="T8" fmla="*/ 2967 w 2228"/>
                  <a:gd name="T9" fmla="*/ 2139 h 1736"/>
                  <a:gd name="T10" fmla="*/ 0 60000 65536"/>
                  <a:gd name="T11" fmla="*/ 0 60000 65536"/>
                  <a:gd name="T12" fmla="*/ 0 60000 65536"/>
                  <a:gd name="T13" fmla="*/ 0 60000 65536"/>
                  <a:gd name="T14" fmla="*/ 0 60000 65536"/>
                  <a:gd name="T15" fmla="*/ 0 w 2228"/>
                  <a:gd name="T16" fmla="*/ 0 h 1736"/>
                  <a:gd name="T17" fmla="*/ 2228 w 2228"/>
                  <a:gd name="T18" fmla="*/ 1736 h 1736"/>
                  <a:gd name="connsiteX0" fmla="*/ 0 w 9867"/>
                  <a:gd name="connsiteY0" fmla="*/ 4626 h 9533"/>
                  <a:gd name="connsiteX1" fmla="*/ 2249 w 9867"/>
                  <a:gd name="connsiteY1" fmla="*/ 3209 h 9533"/>
                  <a:gd name="connsiteX2" fmla="*/ 4237 w 9867"/>
                  <a:gd name="connsiteY2" fmla="*/ 536 h 9533"/>
                  <a:gd name="connsiteX3" fmla="*/ 7437 w 9867"/>
                  <a:gd name="connsiteY3" fmla="*/ 6429 h 9533"/>
                  <a:gd name="connsiteX4" fmla="*/ 9867 w 9867"/>
                  <a:gd name="connsiteY4" fmla="*/ 9533 h 9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7" h="9533">
                    <a:moveTo>
                      <a:pt x="0" y="4626"/>
                    </a:moveTo>
                    <a:cubicBezTo>
                      <a:pt x="377" y="4389"/>
                      <a:pt x="1544" y="3888"/>
                      <a:pt x="2249" y="3209"/>
                    </a:cubicBezTo>
                    <a:cubicBezTo>
                      <a:pt x="2953" y="2529"/>
                      <a:pt x="3371" y="0"/>
                      <a:pt x="4237" y="536"/>
                    </a:cubicBezTo>
                    <a:cubicBezTo>
                      <a:pt x="5103" y="1071"/>
                      <a:pt x="6499" y="4930"/>
                      <a:pt x="7437" y="6429"/>
                    </a:cubicBezTo>
                    <a:cubicBezTo>
                      <a:pt x="8375" y="7928"/>
                      <a:pt x="9333" y="8790"/>
                      <a:pt x="9867" y="9533"/>
                    </a:cubicBezTo>
                  </a:path>
                </a:pathLst>
              </a:custGeom>
              <a:noFill/>
              <a:ln w="28575">
                <a:solidFill>
                  <a:srgbClr val="002060"/>
                </a:solidFill>
                <a:round/>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i="0" u="none" strike="noStrike" cap="none" normalizeH="0" baseline="0">
                  <a:ln>
                    <a:noFill/>
                  </a:ln>
                  <a:solidFill>
                    <a:schemeClr val="tx1"/>
                  </a:solidFill>
                  <a:latin typeface="+mn-ea"/>
                </a:endParaRPr>
              </a:p>
            </p:txBody>
          </p:sp>
          <p:sp>
            <p:nvSpPr>
              <p:cNvPr id="44" name="Text Box 22"/>
              <p:cNvSpPr txBox="1">
                <a:spLocks noChangeArrowheads="1"/>
              </p:cNvSpPr>
              <p:nvPr/>
            </p:nvSpPr>
            <p:spPr bwMode="auto">
              <a:xfrm>
                <a:off x="9468537" y="1455469"/>
                <a:ext cx="416343" cy="338554"/>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600" i="0" u="none" strike="noStrike" cap="none" normalizeH="0" baseline="0" dirty="0">
                    <a:ln>
                      <a:noFill/>
                    </a:ln>
                    <a:solidFill>
                      <a:schemeClr val="tx1"/>
                    </a:solidFill>
                    <a:latin typeface="+mn-ea"/>
                  </a:rPr>
                  <a:t>茎</a:t>
                </a:r>
                <a:endParaRPr kumimoji="0" lang="zh-CN" sz="1600" i="0" u="none" strike="noStrike" cap="none" normalizeH="0" baseline="0" dirty="0">
                  <a:ln>
                    <a:noFill/>
                  </a:ln>
                  <a:solidFill>
                    <a:schemeClr val="tx1"/>
                  </a:solidFill>
                  <a:latin typeface="+mn-ea"/>
                </a:endParaRPr>
              </a:p>
            </p:txBody>
          </p:sp>
          <p:sp>
            <p:nvSpPr>
              <p:cNvPr id="45" name="Freeform 34"/>
              <p:cNvSpPr/>
              <p:nvPr/>
            </p:nvSpPr>
            <p:spPr bwMode="auto">
              <a:xfrm>
                <a:off x="7578044" y="1712887"/>
                <a:ext cx="3592169" cy="2159462"/>
              </a:xfrm>
              <a:custGeom>
                <a:avLst/>
                <a:gdLst>
                  <a:gd name="T0" fmla="*/ 0 w 2823"/>
                  <a:gd name="T1" fmla="*/ 1125 h 1819"/>
                  <a:gd name="T2" fmla="*/ 1043 w 2823"/>
                  <a:gd name="T3" fmla="*/ 834 h 1819"/>
                  <a:gd name="T4" fmla="*/ 2265 w 2823"/>
                  <a:gd name="T5" fmla="*/ 54 h 1819"/>
                  <a:gd name="T6" fmla="*/ 3037 w 2823"/>
                  <a:gd name="T7" fmla="*/ 1159 h 1819"/>
                  <a:gd name="T8" fmla="*/ 3848 w 2823"/>
                  <a:gd name="T9" fmla="*/ 2241 h 1819"/>
                  <a:gd name="T10" fmla="*/ 0 60000 65536"/>
                  <a:gd name="T11" fmla="*/ 0 60000 65536"/>
                  <a:gd name="T12" fmla="*/ 0 60000 65536"/>
                  <a:gd name="T13" fmla="*/ 0 60000 65536"/>
                  <a:gd name="T14" fmla="*/ 0 60000 65536"/>
                  <a:gd name="T15" fmla="*/ 0 w 2823"/>
                  <a:gd name="T16" fmla="*/ 0 h 1819"/>
                  <a:gd name="T17" fmla="*/ 2823 w 2823"/>
                  <a:gd name="T18" fmla="*/ 1819 h 1819"/>
                </a:gdLst>
                <a:ahLst/>
                <a:cxnLst>
                  <a:cxn ang="T10">
                    <a:pos x="T0" y="T1"/>
                  </a:cxn>
                  <a:cxn ang="T11">
                    <a:pos x="T2" y="T3"/>
                  </a:cxn>
                  <a:cxn ang="T12">
                    <a:pos x="T4" y="T5"/>
                  </a:cxn>
                  <a:cxn ang="T13">
                    <a:pos x="T6" y="T7"/>
                  </a:cxn>
                  <a:cxn ang="T14">
                    <a:pos x="T8" y="T9"/>
                  </a:cxn>
                </a:cxnLst>
                <a:rect l="T15" t="T16" r="T17" b="T18"/>
                <a:pathLst>
                  <a:path w="2823" h="1819">
                    <a:moveTo>
                      <a:pt x="0" y="913"/>
                    </a:moveTo>
                    <a:cubicBezTo>
                      <a:pt x="127" y="875"/>
                      <a:pt x="488" y="822"/>
                      <a:pt x="765" y="677"/>
                    </a:cubicBezTo>
                    <a:cubicBezTo>
                      <a:pt x="1042" y="532"/>
                      <a:pt x="1418" y="0"/>
                      <a:pt x="1662" y="44"/>
                    </a:cubicBezTo>
                    <a:cubicBezTo>
                      <a:pt x="1906" y="88"/>
                      <a:pt x="2035" y="645"/>
                      <a:pt x="2228" y="941"/>
                    </a:cubicBezTo>
                    <a:cubicBezTo>
                      <a:pt x="2421" y="1237"/>
                      <a:pt x="2699" y="1636"/>
                      <a:pt x="2823" y="1819"/>
                    </a:cubicBezTo>
                  </a:path>
                </a:pathLst>
              </a:custGeom>
              <a:noFill/>
              <a:ln w="28575">
                <a:solidFill>
                  <a:srgbClr val="C00000"/>
                </a:solidFill>
                <a:round/>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i="0" u="none" strike="noStrike" cap="none" normalizeH="0" baseline="0">
                  <a:ln>
                    <a:noFill/>
                  </a:ln>
                  <a:solidFill>
                    <a:schemeClr val="tx1"/>
                  </a:solidFill>
                  <a:latin typeface="+mn-ea"/>
                </a:endParaRPr>
              </a:p>
            </p:txBody>
          </p:sp>
          <p:sp>
            <p:nvSpPr>
              <p:cNvPr id="30" name="Text Box 16"/>
              <p:cNvSpPr txBox="1">
                <a:spLocks noChangeArrowheads="1"/>
              </p:cNvSpPr>
              <p:nvPr/>
            </p:nvSpPr>
            <p:spPr bwMode="auto">
              <a:xfrm>
                <a:off x="10156369" y="2874973"/>
                <a:ext cx="603471" cy="338003"/>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rPr>
                  <a:t>10</a:t>
                </a:r>
                <a:r>
                  <a:rPr kumimoji="0" lang="en-US" altLang="zh-CN" sz="1600" i="0" u="none" strike="noStrike" cap="none" normalizeH="0" baseline="30000" dirty="0">
                    <a:ln>
                      <a:noFill/>
                    </a:ln>
                    <a:solidFill>
                      <a:schemeClr val="tx1"/>
                    </a:solidFill>
                    <a:latin typeface="Times New Roman" panose="02020603050405020304" pitchFamily="18" charset="0"/>
                    <a:cs typeface="Times New Roman" panose="02020603050405020304" pitchFamily="18" charset="0"/>
                  </a:rPr>
                  <a:t>-2</a:t>
                </a:r>
                <a:endParaRPr kumimoji="0" lang="zh-CN"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endParaRPr>
              </a:p>
            </p:txBody>
          </p:sp>
          <p:sp>
            <p:nvSpPr>
              <p:cNvPr id="36" name="Line 31"/>
              <p:cNvSpPr>
                <a:spLocks noChangeShapeType="1"/>
              </p:cNvSpPr>
              <p:nvPr/>
            </p:nvSpPr>
            <p:spPr bwMode="auto">
              <a:xfrm>
                <a:off x="10436817" y="2867905"/>
                <a:ext cx="0" cy="65893"/>
              </a:xfrm>
              <a:prstGeom prst="line">
                <a:avLst/>
              </a:prstGeom>
              <a:noFill/>
              <a:ln w="28575">
                <a:solidFill>
                  <a:schemeClr val="tx1"/>
                </a:solidFill>
                <a:round/>
              </a:ln>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8" name="Text Box 14"/>
              <p:cNvSpPr txBox="1">
                <a:spLocks noChangeArrowheads="1"/>
              </p:cNvSpPr>
              <p:nvPr/>
            </p:nvSpPr>
            <p:spPr bwMode="auto">
              <a:xfrm>
                <a:off x="8925923" y="2877907"/>
                <a:ext cx="605397" cy="338554"/>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rPr>
                  <a:t>10</a:t>
                </a:r>
                <a:r>
                  <a:rPr kumimoji="0" lang="en-US" altLang="zh-CN" sz="1600" i="0" u="none" strike="noStrike" cap="none" normalizeH="0" baseline="30000" dirty="0">
                    <a:ln>
                      <a:noFill/>
                    </a:ln>
                    <a:solidFill>
                      <a:schemeClr val="tx1"/>
                    </a:solidFill>
                    <a:latin typeface="Times New Roman" panose="02020603050405020304" pitchFamily="18" charset="0"/>
                    <a:cs typeface="Times New Roman" panose="02020603050405020304" pitchFamily="18" charset="0"/>
                  </a:rPr>
                  <a:t>-6</a:t>
                </a:r>
                <a:endParaRPr kumimoji="0" lang="zh-CN"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endParaRPr>
              </a:p>
            </p:txBody>
          </p:sp>
          <p:sp>
            <p:nvSpPr>
              <p:cNvPr id="34" name="Line 29"/>
              <p:cNvSpPr>
                <a:spLocks noChangeShapeType="1"/>
              </p:cNvSpPr>
              <p:nvPr/>
            </p:nvSpPr>
            <p:spPr bwMode="auto">
              <a:xfrm>
                <a:off x="9206383" y="2867905"/>
                <a:ext cx="0" cy="65893"/>
              </a:xfrm>
              <a:prstGeom prst="line">
                <a:avLst/>
              </a:prstGeom>
              <a:noFill/>
              <a:ln w="28575">
                <a:solidFill>
                  <a:schemeClr val="tx1"/>
                </a:solidFill>
                <a:round/>
              </a:ln>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52" name="Text Box 17"/>
              <p:cNvSpPr txBox="1">
                <a:spLocks noChangeArrowheads="1"/>
              </p:cNvSpPr>
              <p:nvPr/>
            </p:nvSpPr>
            <p:spPr bwMode="auto">
              <a:xfrm rot="16200000">
                <a:off x="5592014" y="2652439"/>
                <a:ext cx="2101266" cy="338554"/>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1600" dirty="0">
                    <a:latin typeface="Times New Roman" panose="02020603050405020304" pitchFamily="18" charset="0"/>
                    <a:cs typeface="Times New Roman" panose="02020603050405020304" pitchFamily="18" charset="0"/>
                  </a:rPr>
                  <a:t>植物器官的生长反应</a:t>
                </a:r>
                <a:endParaRPr kumimoji="0" lang="zh-CN"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endParaRPr>
              </a:p>
            </p:txBody>
          </p:sp>
        </p:grpSp>
        <p:sp>
          <p:nvSpPr>
            <p:cNvPr id="9" name="文本框 8"/>
            <p:cNvSpPr txBox="1"/>
            <p:nvPr/>
          </p:nvSpPr>
          <p:spPr>
            <a:xfrm>
              <a:off x="6438737" y="4714349"/>
              <a:ext cx="5283819" cy="369332"/>
            </a:xfrm>
            <a:prstGeom prst="rect">
              <a:avLst/>
            </a:prstGeom>
            <a:noFill/>
          </p:spPr>
          <p:txBody>
            <a:bodyPr wrap="none" rtlCol="0">
              <a:spAutoFit/>
            </a:bodyPr>
            <a:lstStyle/>
            <a:p>
              <a:r>
                <a:rPr lang="zh-CN" altLang="en-US" dirty="0"/>
                <a:t>生长素浓度与植物不同器官生长反应的关系示意图</a:t>
              </a:r>
              <a:endParaRPr lang="zh-CN" altLang="en-US" dirty="0"/>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p:cTn id="11" dur="500" fill="hold"/>
                                        <p:tgtEl>
                                          <p:spTgt spid="58"/>
                                        </p:tgtEl>
                                        <p:attrNameLst>
                                          <p:attrName>ppt_w</p:attrName>
                                        </p:attrNameLst>
                                      </p:cBhvr>
                                      <p:tavLst>
                                        <p:tav tm="0">
                                          <p:val>
                                            <p:fltVal val="0"/>
                                          </p:val>
                                        </p:tav>
                                        <p:tav tm="100000">
                                          <p:val>
                                            <p:strVal val="#ppt_w"/>
                                          </p:val>
                                        </p:tav>
                                      </p:tavLst>
                                    </p:anim>
                                    <p:anim calcmode="lin" valueType="num">
                                      <p:cBhvr>
                                        <p:cTn id="12" dur="500" fill="hold"/>
                                        <p:tgtEl>
                                          <p:spTgt spid="58"/>
                                        </p:tgtEl>
                                        <p:attrNameLst>
                                          <p:attrName>ppt_h</p:attrName>
                                        </p:attrNameLst>
                                      </p:cBhvr>
                                      <p:tavLst>
                                        <p:tav tm="0">
                                          <p:val>
                                            <p:fltVal val="0"/>
                                          </p:val>
                                        </p:tav>
                                        <p:tav tm="100000">
                                          <p:val>
                                            <p:strVal val="#ppt_h"/>
                                          </p:val>
                                        </p:tav>
                                      </p:tavLst>
                                    </p:anim>
                                    <p:animEffect transition="in" filter="fade">
                                      <p:cBhvr>
                                        <p:cTn id="13" dur="5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wipe(left)">
                                      <p:cBhvr>
                                        <p:cTn id="18" dur="500"/>
                                        <p:tgtEl>
                                          <p:spTgt spid="53"/>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思考</a:t>
            </a:r>
            <a:r>
              <a:rPr lang="en-US" altLang="zh-CN" dirty="0"/>
              <a:t>·</a:t>
            </a:r>
            <a:r>
              <a:rPr lang="zh-CN" altLang="en-US" dirty="0"/>
              <a:t>讨论</a:t>
            </a:r>
            <a:r>
              <a:rPr lang="en-US" altLang="zh-CN" dirty="0"/>
              <a:t>】</a:t>
            </a:r>
            <a:r>
              <a:rPr lang="zh-CN" altLang="en-US" dirty="0"/>
              <a:t>植物生长素的作用特点</a:t>
            </a:r>
            <a:endParaRPr lang="zh-CN" altLang="en-US" dirty="0"/>
          </a:p>
        </p:txBody>
      </p:sp>
      <p:sp>
        <p:nvSpPr>
          <p:cNvPr id="3" name="文本框 2"/>
          <p:cNvSpPr txBox="1"/>
          <p:nvPr/>
        </p:nvSpPr>
        <p:spPr>
          <a:xfrm>
            <a:off x="817822" y="1842561"/>
            <a:ext cx="5492736" cy="940066"/>
          </a:xfrm>
          <a:prstGeom prst="rect">
            <a:avLst/>
          </a:prstGeom>
          <a:noFill/>
        </p:spPr>
        <p:txBody>
          <a:bodyPr wrap="square" rtlCol="0">
            <a:spAutoFit/>
          </a:bodyPr>
          <a:lstStyle/>
          <a:p>
            <a:pPr>
              <a:lnSpc>
                <a:spcPct val="120000"/>
              </a:lnSpc>
            </a:pPr>
            <a:r>
              <a:rPr lang="en-US" altLang="zh-CN" sz="2400" dirty="0">
                <a:latin typeface="Times New Roman" panose="02020603050405020304" pitchFamily="18" charset="0"/>
                <a:cs typeface="Times New Roman" panose="02020603050405020304" pitchFamily="18" charset="0"/>
              </a:rPr>
              <a:t>3.</a:t>
            </a:r>
            <a:r>
              <a:rPr lang="zh-CN" altLang="en-US" sz="2400" dirty="0">
                <a:latin typeface="Times New Roman" panose="02020603050405020304" pitchFamily="18" charset="0"/>
                <a:cs typeface="Times New Roman" panose="02020603050405020304" pitchFamily="18" charset="0"/>
              </a:rPr>
              <a:t> 对于不同的器官来说，生长素促进生长的最适浓度相同吗？</a:t>
            </a:r>
            <a:endParaRPr lang="zh-CN" altLang="en-US" sz="2400" dirty="0">
              <a:latin typeface="Times New Roman" panose="02020603050405020304" pitchFamily="18" charset="0"/>
              <a:cs typeface="Times New Roman" panose="02020603050405020304" pitchFamily="18" charset="0"/>
            </a:endParaRPr>
          </a:p>
        </p:txBody>
      </p:sp>
      <p:grpSp>
        <p:nvGrpSpPr>
          <p:cNvPr id="15" name="组合 14"/>
          <p:cNvGrpSpPr/>
          <p:nvPr/>
        </p:nvGrpSpPr>
        <p:grpSpPr>
          <a:xfrm>
            <a:off x="959652" y="2790513"/>
            <a:ext cx="5255711" cy="1149891"/>
            <a:chOff x="891067" y="4979284"/>
            <a:chExt cx="5255711" cy="1149891"/>
          </a:xfrm>
        </p:grpSpPr>
        <p:sp>
          <p:nvSpPr>
            <p:cNvPr id="16" name="矩形: 圆角 15"/>
            <p:cNvSpPr/>
            <p:nvPr/>
          </p:nvSpPr>
          <p:spPr>
            <a:xfrm>
              <a:off x="891067" y="4979284"/>
              <a:ext cx="5255711" cy="1149891"/>
            </a:xfrm>
            <a:prstGeom prst="roundRect">
              <a:avLst>
                <a:gd name="adj" fmla="val 6273"/>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文本框 16"/>
            <p:cNvSpPr txBox="1"/>
            <p:nvPr/>
          </p:nvSpPr>
          <p:spPr>
            <a:xfrm>
              <a:off x="1012214" y="5027961"/>
              <a:ext cx="4960164" cy="947952"/>
            </a:xfrm>
            <a:prstGeom prst="rect">
              <a:avLst/>
            </a:prstGeom>
            <a:noFill/>
          </p:spPr>
          <p:txBody>
            <a:bodyPr wrap="square">
              <a:spAutoFit/>
            </a:bodyPr>
            <a:lstStyle/>
            <a:p>
              <a:pPr algn="just">
                <a:lnSpc>
                  <a:spcPct val="120000"/>
                </a:lnSpc>
              </a:pPr>
              <a:r>
                <a:rPr lang="zh-CN" altLang="en-US" sz="2400" dirty="0">
                  <a:solidFill>
                    <a:schemeClr val="bg1"/>
                  </a:solidFill>
                  <a:latin typeface="Times New Roman" panose="02020603050405020304" pitchFamily="18" charset="0"/>
                  <a:cs typeface="Times New Roman" panose="02020603050405020304" pitchFamily="18" charset="0"/>
                </a:rPr>
                <a:t>对于不同的器官来说，生长素促进生长的最适浓度不同。</a:t>
              </a:r>
              <a:endParaRPr lang="zh-CN" altLang="en-US" sz="2400" dirty="0">
                <a:solidFill>
                  <a:schemeClr val="bg1"/>
                </a:solidFill>
                <a:latin typeface="Times New Roman" panose="02020603050405020304" pitchFamily="18" charset="0"/>
                <a:cs typeface="Times New Roman" panose="02020603050405020304" pitchFamily="18" charset="0"/>
              </a:endParaRPr>
            </a:p>
          </p:txBody>
        </p:sp>
      </p:grpSp>
      <p:sp>
        <p:nvSpPr>
          <p:cNvPr id="10" name="文本框 9"/>
          <p:cNvSpPr txBox="1"/>
          <p:nvPr/>
        </p:nvSpPr>
        <p:spPr>
          <a:xfrm>
            <a:off x="798444" y="890471"/>
            <a:ext cx="10341293" cy="461665"/>
          </a:xfrm>
          <a:prstGeom prst="rect">
            <a:avLst/>
          </a:prstGeom>
          <a:noFill/>
        </p:spPr>
        <p:txBody>
          <a:bodyPr wrap="none" rtlCol="0">
            <a:spAutoFit/>
          </a:bodyPr>
          <a:lstStyle/>
          <a:p>
            <a:r>
              <a:rPr lang="zh-CN" altLang="en-US" sz="2400" dirty="0">
                <a:latin typeface="Times New Roman" panose="02020603050405020304" pitchFamily="18" charset="0"/>
                <a:cs typeface="Times New Roman" panose="02020603050405020304" pitchFamily="18" charset="0"/>
              </a:rPr>
              <a:t>下图所示是科学家研究不同浓度生长素对植物不同器官的作用得到的结果。</a:t>
            </a:r>
            <a:endParaRPr lang="zh-CN" altLang="en-US" sz="2400" dirty="0">
              <a:latin typeface="Times New Roman" panose="02020603050405020304" pitchFamily="18" charset="0"/>
              <a:cs typeface="Times New Roman" panose="02020603050405020304" pitchFamily="18" charset="0"/>
            </a:endParaRPr>
          </a:p>
        </p:txBody>
      </p:sp>
      <p:grpSp>
        <p:nvGrpSpPr>
          <p:cNvPr id="53" name="组合 52"/>
          <p:cNvGrpSpPr/>
          <p:nvPr/>
        </p:nvGrpSpPr>
        <p:grpSpPr>
          <a:xfrm>
            <a:off x="798444" y="1354848"/>
            <a:ext cx="5532492" cy="461665"/>
            <a:chOff x="6333409" y="1517248"/>
            <a:chExt cx="5532492" cy="461665"/>
          </a:xfrm>
        </p:grpSpPr>
        <p:sp>
          <p:nvSpPr>
            <p:cNvPr id="54" name="文本框 53"/>
            <p:cNvSpPr txBox="1"/>
            <p:nvPr/>
          </p:nvSpPr>
          <p:spPr>
            <a:xfrm>
              <a:off x="6333409" y="1517248"/>
              <a:ext cx="800219" cy="461665"/>
            </a:xfrm>
            <a:prstGeom prst="rect">
              <a:avLst/>
            </a:prstGeom>
            <a:noFill/>
          </p:spPr>
          <p:txBody>
            <a:bodyPr wrap="none" rtlCol="0" anchor="ctr">
              <a:spAutoFit/>
            </a:bodyPr>
            <a:lstStyle/>
            <a:p>
              <a:r>
                <a:rPr kumimoji="1"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讨论</a:t>
              </a:r>
              <a:endParaRPr kumimoji="1"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5" name="组合 54"/>
            <p:cNvGrpSpPr/>
            <p:nvPr/>
          </p:nvGrpSpPr>
          <p:grpSpPr>
            <a:xfrm>
              <a:off x="6351240" y="1974037"/>
              <a:ext cx="5514661" cy="0"/>
              <a:chOff x="7484784" y="1647059"/>
              <a:chExt cx="5514661" cy="0"/>
            </a:xfrm>
          </p:grpSpPr>
          <p:cxnSp>
            <p:nvCxnSpPr>
              <p:cNvPr id="56" name="直接连接符 55"/>
              <p:cNvCxnSpPr/>
              <p:nvPr/>
            </p:nvCxnSpPr>
            <p:spPr>
              <a:xfrm>
                <a:off x="7484784" y="1647059"/>
                <a:ext cx="7326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8217477" y="1647059"/>
                <a:ext cx="4781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8" name="组合 57"/>
          <p:cNvGrpSpPr/>
          <p:nvPr/>
        </p:nvGrpSpPr>
        <p:grpSpPr>
          <a:xfrm>
            <a:off x="6438737" y="1624680"/>
            <a:ext cx="5283819" cy="3459001"/>
            <a:chOff x="6438737" y="1624680"/>
            <a:chExt cx="5283819" cy="3459001"/>
          </a:xfrm>
        </p:grpSpPr>
        <p:grpSp>
          <p:nvGrpSpPr>
            <p:cNvPr id="7" name="组合 6"/>
            <p:cNvGrpSpPr/>
            <p:nvPr/>
          </p:nvGrpSpPr>
          <p:grpSpPr>
            <a:xfrm>
              <a:off x="6533005" y="1624680"/>
              <a:ext cx="4933194" cy="3064133"/>
              <a:chOff x="6473370" y="1234911"/>
              <a:chExt cx="4933194" cy="3064133"/>
            </a:xfrm>
          </p:grpSpPr>
          <p:sp>
            <p:nvSpPr>
              <p:cNvPr id="5" name="矩形 4"/>
              <p:cNvSpPr/>
              <p:nvPr/>
            </p:nvSpPr>
            <p:spPr>
              <a:xfrm>
                <a:off x="7163665" y="1455469"/>
                <a:ext cx="4043625" cy="2527555"/>
              </a:xfrm>
              <a:prstGeom prst="rect">
                <a:avLst/>
              </a:prstGeom>
              <a:gradFill flip="none" rotWithShape="1">
                <a:gsLst>
                  <a:gs pos="0">
                    <a:srgbClr val="00B0F0"/>
                  </a:gs>
                  <a:gs pos="72000">
                    <a:srgbClr val="00B0F0">
                      <a:alpha val="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 Box 18"/>
              <p:cNvSpPr txBox="1">
                <a:spLocks noChangeArrowheads="1"/>
              </p:cNvSpPr>
              <p:nvPr/>
            </p:nvSpPr>
            <p:spPr bwMode="auto">
              <a:xfrm>
                <a:off x="6778028" y="1662026"/>
                <a:ext cx="368106" cy="1077218"/>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600" i="0" u="none" strike="noStrike" cap="none" normalizeH="0" baseline="0" dirty="0">
                    <a:ln>
                      <a:noFill/>
                    </a:ln>
                    <a:solidFill>
                      <a:schemeClr val="tx1"/>
                    </a:solidFill>
                    <a:latin typeface="+mn-ea"/>
                  </a:rPr>
                  <a:t>促进生长</a:t>
                </a:r>
                <a:endParaRPr kumimoji="0" lang="zh-CN" sz="1600" i="0" u="none" strike="noStrike" cap="none" normalizeH="0" baseline="0" dirty="0">
                  <a:ln>
                    <a:noFill/>
                  </a:ln>
                  <a:solidFill>
                    <a:schemeClr val="tx1"/>
                  </a:solidFill>
                  <a:latin typeface="+mn-ea"/>
                </a:endParaRPr>
              </a:p>
            </p:txBody>
          </p:sp>
          <p:sp>
            <p:nvSpPr>
              <p:cNvPr id="20" name="Text Box 19"/>
              <p:cNvSpPr txBox="1">
                <a:spLocks noChangeArrowheads="1"/>
              </p:cNvSpPr>
              <p:nvPr/>
            </p:nvSpPr>
            <p:spPr bwMode="auto">
              <a:xfrm>
                <a:off x="6785771" y="3010703"/>
                <a:ext cx="353593" cy="1077218"/>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600" i="0" u="none" strike="noStrike" cap="none" normalizeH="0" baseline="0" dirty="0">
                    <a:ln>
                      <a:noFill/>
                    </a:ln>
                    <a:solidFill>
                      <a:schemeClr val="tx1"/>
                    </a:solidFill>
                    <a:latin typeface="+mn-ea"/>
                  </a:rPr>
                  <a:t>抑制生长</a:t>
                </a:r>
                <a:endParaRPr kumimoji="0" lang="zh-CN" sz="1600" i="0" u="none" strike="noStrike" cap="none" normalizeH="0" baseline="0" dirty="0">
                  <a:ln>
                    <a:noFill/>
                  </a:ln>
                  <a:solidFill>
                    <a:schemeClr val="tx1"/>
                  </a:solidFill>
                  <a:latin typeface="+mn-ea"/>
                </a:endParaRPr>
              </a:p>
            </p:txBody>
          </p:sp>
          <p:sp>
            <p:nvSpPr>
              <p:cNvPr id="22" name="Line 24"/>
              <p:cNvSpPr>
                <a:spLocks noChangeShapeType="1"/>
              </p:cNvSpPr>
              <p:nvPr/>
            </p:nvSpPr>
            <p:spPr bwMode="auto">
              <a:xfrm flipV="1">
                <a:off x="7163665" y="1234911"/>
                <a:ext cx="0" cy="2853010"/>
              </a:xfrm>
              <a:prstGeom prst="line">
                <a:avLst/>
              </a:prstGeom>
              <a:noFill/>
              <a:ln w="19050">
                <a:solidFill>
                  <a:schemeClr val="tx1"/>
                </a:solidFill>
                <a:round/>
                <a:tailEnd type="stealth" w="lg" len="lg"/>
              </a:ln>
              <a:effectLst/>
            </p:spPr>
            <p:txBody>
              <a:bodyPr vert="horz" wrap="square" lIns="91440" tIns="45720" rIns="91440" bIns="45720" numCol="1" anchor="t" anchorCtr="0" compatLnSpc="1"/>
              <a:lstStyle/>
              <a:p>
                <a:endParaRPr lang="zh-CN" altLang="en-US">
                  <a:latin typeface="+mn-ea"/>
                </a:endParaRPr>
              </a:p>
            </p:txBody>
          </p:sp>
          <p:sp>
            <p:nvSpPr>
              <p:cNvPr id="25" name="Text Box 17"/>
              <p:cNvSpPr txBox="1">
                <a:spLocks noChangeArrowheads="1"/>
              </p:cNvSpPr>
              <p:nvPr/>
            </p:nvSpPr>
            <p:spPr bwMode="auto">
              <a:xfrm>
                <a:off x="8568194" y="3960490"/>
                <a:ext cx="1588175" cy="338554"/>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rPr>
                  <a:t>浓度</a:t>
                </a:r>
                <a:r>
                  <a:rPr kumimoji="0" lang="en-US"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rPr>
                  <a:t>/(mol·L</a:t>
                </a:r>
                <a:r>
                  <a:rPr kumimoji="0" lang="en-US" altLang="zh-CN" sz="1600" i="0" u="none" strike="noStrike" cap="none" normalizeH="0" baseline="30000" dirty="0">
                    <a:ln>
                      <a:noFill/>
                    </a:ln>
                    <a:solidFill>
                      <a:schemeClr val="tx1"/>
                    </a:solidFill>
                    <a:latin typeface="Times New Roman" panose="02020603050405020304" pitchFamily="18" charset="0"/>
                    <a:cs typeface="Times New Roman" panose="02020603050405020304" pitchFamily="18" charset="0"/>
                  </a:rPr>
                  <a:t>-1</a:t>
                </a:r>
                <a:r>
                  <a:rPr kumimoji="0" lang="en-US" altLang="zh-CN" sz="1600" i="0" u="none" strike="noStrike" cap="none" normalizeH="0" dirty="0">
                    <a:ln>
                      <a:noFill/>
                    </a:ln>
                    <a:solidFill>
                      <a:schemeClr val="tx1"/>
                    </a:solidFill>
                    <a:latin typeface="Times New Roman" panose="02020603050405020304" pitchFamily="18" charset="0"/>
                    <a:cs typeface="Times New Roman" panose="02020603050405020304" pitchFamily="18" charset="0"/>
                  </a:rPr>
                  <a:t>)</a:t>
                </a:r>
                <a:endParaRPr kumimoji="0" lang="zh-CN" altLang="zh-CN" sz="1600" i="0" u="none" strike="noStrike" cap="none" normalizeH="0" dirty="0">
                  <a:ln>
                    <a:noFill/>
                  </a:ln>
                  <a:solidFill>
                    <a:schemeClr val="tx1"/>
                  </a:solidFill>
                  <a:latin typeface="Times New Roman" panose="02020603050405020304" pitchFamily="18" charset="0"/>
                  <a:cs typeface="Times New Roman" panose="02020603050405020304" pitchFamily="18" charset="0"/>
                </a:endParaRPr>
              </a:p>
            </p:txBody>
          </p:sp>
          <p:sp>
            <p:nvSpPr>
              <p:cNvPr id="26" name="Text Box 12"/>
              <p:cNvSpPr txBox="1">
                <a:spLocks noChangeArrowheads="1"/>
              </p:cNvSpPr>
              <p:nvPr/>
            </p:nvSpPr>
            <p:spPr bwMode="auto">
              <a:xfrm>
                <a:off x="7506418" y="2877907"/>
                <a:ext cx="699746" cy="338554"/>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rPr>
                  <a:t>10</a:t>
                </a:r>
                <a:r>
                  <a:rPr kumimoji="0" lang="en-US" altLang="zh-CN" sz="1600" i="0" u="none" strike="noStrike" cap="none" normalizeH="0" baseline="30000" dirty="0">
                    <a:ln>
                      <a:noFill/>
                    </a:ln>
                    <a:solidFill>
                      <a:schemeClr val="tx1"/>
                    </a:solidFill>
                    <a:latin typeface="Times New Roman" panose="02020603050405020304" pitchFamily="18" charset="0"/>
                    <a:cs typeface="Times New Roman" panose="02020603050405020304" pitchFamily="18" charset="0"/>
                  </a:rPr>
                  <a:t>-10</a:t>
                </a:r>
                <a:endParaRPr kumimoji="0" lang="zh-CN"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endParaRPr>
              </a:p>
            </p:txBody>
          </p:sp>
          <p:sp>
            <p:nvSpPr>
              <p:cNvPr id="27" name="Text Box 13"/>
              <p:cNvSpPr txBox="1">
                <a:spLocks noChangeArrowheads="1"/>
              </p:cNvSpPr>
              <p:nvPr/>
            </p:nvSpPr>
            <p:spPr bwMode="auto">
              <a:xfrm>
                <a:off x="8185602" y="2874973"/>
                <a:ext cx="642862" cy="338003"/>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rPr>
                  <a:t>10</a:t>
                </a:r>
                <a:r>
                  <a:rPr kumimoji="0" lang="en-US" altLang="zh-CN" sz="1600" i="0" u="none" strike="noStrike" cap="none" normalizeH="0" baseline="30000" dirty="0">
                    <a:ln>
                      <a:noFill/>
                    </a:ln>
                    <a:solidFill>
                      <a:schemeClr val="tx1"/>
                    </a:solidFill>
                    <a:latin typeface="Times New Roman" panose="02020603050405020304" pitchFamily="18" charset="0"/>
                    <a:cs typeface="Times New Roman" panose="02020603050405020304" pitchFamily="18" charset="0"/>
                  </a:rPr>
                  <a:t>-8</a:t>
                </a:r>
                <a:endParaRPr kumimoji="0" lang="zh-CN"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endParaRPr>
              </a:p>
            </p:txBody>
          </p:sp>
          <p:sp>
            <p:nvSpPr>
              <p:cNvPr id="29" name="Text Box 15"/>
              <p:cNvSpPr txBox="1">
                <a:spLocks noChangeArrowheads="1"/>
              </p:cNvSpPr>
              <p:nvPr/>
            </p:nvSpPr>
            <p:spPr bwMode="auto">
              <a:xfrm>
                <a:off x="9581534" y="2877907"/>
                <a:ext cx="655093" cy="338554"/>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rPr>
                  <a:t>10</a:t>
                </a:r>
                <a:r>
                  <a:rPr kumimoji="0" lang="en-US" altLang="zh-CN" sz="1600" i="0" u="none" strike="noStrike" cap="none" normalizeH="0" baseline="30000" dirty="0">
                    <a:ln>
                      <a:noFill/>
                    </a:ln>
                    <a:solidFill>
                      <a:schemeClr val="tx1"/>
                    </a:solidFill>
                    <a:latin typeface="Times New Roman" panose="02020603050405020304" pitchFamily="18" charset="0"/>
                    <a:cs typeface="Times New Roman" panose="02020603050405020304" pitchFamily="18" charset="0"/>
                  </a:rPr>
                  <a:t>-4</a:t>
                </a:r>
                <a:endParaRPr kumimoji="0" lang="zh-CN"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endParaRPr>
              </a:p>
            </p:txBody>
          </p:sp>
          <p:sp>
            <p:nvSpPr>
              <p:cNvPr id="31" name="Line 25"/>
              <p:cNvSpPr>
                <a:spLocks noChangeShapeType="1"/>
              </p:cNvSpPr>
              <p:nvPr/>
            </p:nvSpPr>
            <p:spPr bwMode="auto">
              <a:xfrm>
                <a:off x="6862713" y="2874973"/>
                <a:ext cx="4543851" cy="0"/>
              </a:xfrm>
              <a:prstGeom prst="line">
                <a:avLst/>
              </a:prstGeom>
              <a:noFill/>
              <a:ln w="19050">
                <a:solidFill>
                  <a:schemeClr val="tx1"/>
                </a:solidFill>
                <a:round/>
                <a:tailEnd type="stealth" w="lg" len="lg"/>
              </a:ln>
              <a:effec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2" name="Line 27"/>
              <p:cNvSpPr>
                <a:spLocks noChangeShapeType="1"/>
              </p:cNvSpPr>
              <p:nvPr/>
            </p:nvSpPr>
            <p:spPr bwMode="auto">
              <a:xfrm>
                <a:off x="7788087" y="2867905"/>
                <a:ext cx="0" cy="65893"/>
              </a:xfrm>
              <a:prstGeom prst="line">
                <a:avLst/>
              </a:prstGeom>
              <a:noFill/>
              <a:ln w="28575">
                <a:solidFill>
                  <a:schemeClr val="tx1"/>
                </a:solidFill>
                <a:round/>
              </a:ln>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3" name="Line 28"/>
              <p:cNvSpPr>
                <a:spLocks noChangeShapeType="1"/>
              </p:cNvSpPr>
              <p:nvPr/>
            </p:nvSpPr>
            <p:spPr bwMode="auto">
              <a:xfrm>
                <a:off x="8474512" y="2867905"/>
                <a:ext cx="0" cy="65893"/>
              </a:xfrm>
              <a:prstGeom prst="line">
                <a:avLst/>
              </a:prstGeom>
              <a:noFill/>
              <a:ln w="28575">
                <a:solidFill>
                  <a:schemeClr val="tx1"/>
                </a:solidFill>
                <a:round/>
              </a:ln>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5" name="Line 30"/>
              <p:cNvSpPr>
                <a:spLocks noChangeShapeType="1"/>
              </p:cNvSpPr>
              <p:nvPr/>
            </p:nvSpPr>
            <p:spPr bwMode="auto">
              <a:xfrm>
                <a:off x="9843328" y="2867905"/>
                <a:ext cx="0" cy="65893"/>
              </a:xfrm>
              <a:prstGeom prst="line">
                <a:avLst/>
              </a:prstGeom>
              <a:noFill/>
              <a:ln w="28575">
                <a:solidFill>
                  <a:schemeClr val="tx1"/>
                </a:solidFill>
                <a:round/>
              </a:ln>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8" name="Text Box 20"/>
              <p:cNvSpPr txBox="1">
                <a:spLocks noChangeArrowheads="1"/>
              </p:cNvSpPr>
              <p:nvPr/>
            </p:nvSpPr>
            <p:spPr bwMode="auto">
              <a:xfrm>
                <a:off x="7608561" y="1708321"/>
                <a:ext cx="442199" cy="338554"/>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600" i="0" u="none" strike="noStrike" cap="none" normalizeH="0" baseline="0" dirty="0">
                    <a:ln>
                      <a:noFill/>
                    </a:ln>
                    <a:solidFill>
                      <a:schemeClr val="tx1"/>
                    </a:solidFill>
                    <a:latin typeface="+mn-ea"/>
                  </a:rPr>
                  <a:t>根</a:t>
                </a:r>
                <a:endParaRPr kumimoji="0" lang="zh-CN" sz="1600" i="0" u="none" strike="noStrike" cap="none" normalizeH="0" baseline="0" dirty="0">
                  <a:ln>
                    <a:noFill/>
                  </a:ln>
                  <a:solidFill>
                    <a:schemeClr val="tx1"/>
                  </a:solidFill>
                  <a:latin typeface="+mn-ea"/>
                </a:endParaRPr>
              </a:p>
            </p:txBody>
          </p:sp>
          <p:sp>
            <p:nvSpPr>
              <p:cNvPr id="39" name="Freeform 32"/>
              <p:cNvSpPr/>
              <p:nvPr/>
            </p:nvSpPr>
            <p:spPr bwMode="auto">
              <a:xfrm>
                <a:off x="7254510" y="2021918"/>
                <a:ext cx="2175153" cy="1900798"/>
              </a:xfrm>
              <a:custGeom>
                <a:avLst/>
                <a:gdLst>
                  <a:gd name="T0" fmla="*/ 0 w 1905"/>
                  <a:gd name="T1" fmla="*/ 807 h 1835"/>
                  <a:gd name="T2" fmla="*/ 607 w 1905"/>
                  <a:gd name="T3" fmla="*/ 84 h 1835"/>
                  <a:gd name="T4" fmla="*/ 1465 w 1905"/>
                  <a:gd name="T5" fmla="*/ 1306 h 1835"/>
                  <a:gd name="T6" fmla="*/ 2398 w 1905"/>
                  <a:gd name="T7" fmla="*/ 2261 h 1835"/>
                  <a:gd name="T8" fmla="*/ 0 60000 65536"/>
                  <a:gd name="T9" fmla="*/ 0 60000 65536"/>
                  <a:gd name="T10" fmla="*/ 0 60000 65536"/>
                  <a:gd name="T11" fmla="*/ 0 60000 65536"/>
                  <a:gd name="T12" fmla="*/ 0 w 1905"/>
                  <a:gd name="T13" fmla="*/ 0 h 1835"/>
                  <a:gd name="T14" fmla="*/ 1905 w 1905"/>
                  <a:gd name="T15" fmla="*/ 1835 h 1835"/>
                  <a:gd name="connsiteX0" fmla="*/ 0 w 9043"/>
                  <a:gd name="connsiteY0" fmla="*/ 3569 h 8507"/>
                  <a:gd name="connsiteX1" fmla="*/ 2530 w 9043"/>
                  <a:gd name="connsiteY1" fmla="*/ 371 h 8507"/>
                  <a:gd name="connsiteX2" fmla="*/ 6110 w 9043"/>
                  <a:gd name="connsiteY2" fmla="*/ 5777 h 8507"/>
                  <a:gd name="connsiteX3" fmla="*/ 9043 w 9043"/>
                  <a:gd name="connsiteY3" fmla="*/ 8507 h 8507"/>
                  <a:gd name="connsiteX0-1" fmla="*/ 0 w 10000"/>
                  <a:gd name="connsiteY0-2" fmla="*/ 3793 h 9598"/>
                  <a:gd name="connsiteX1-3" fmla="*/ 2798 w 10000"/>
                  <a:gd name="connsiteY1-4" fmla="*/ 34 h 9598"/>
                  <a:gd name="connsiteX2-5" fmla="*/ 7595 w 10000"/>
                  <a:gd name="connsiteY2-6" fmla="*/ 6287 h 9598"/>
                  <a:gd name="connsiteX3-7" fmla="*/ 10000 w 10000"/>
                  <a:gd name="connsiteY3-8" fmla="*/ 9598 h 9598"/>
                  <a:gd name="connsiteX0-9" fmla="*/ 0 w 10745"/>
                  <a:gd name="connsiteY0-10" fmla="*/ 3952 h 10106"/>
                  <a:gd name="connsiteX1-11" fmla="*/ 2798 w 10745"/>
                  <a:gd name="connsiteY1-12" fmla="*/ 35 h 10106"/>
                  <a:gd name="connsiteX2-13" fmla="*/ 7595 w 10745"/>
                  <a:gd name="connsiteY2-14" fmla="*/ 6550 h 10106"/>
                  <a:gd name="connsiteX3-15" fmla="*/ 10745 w 10745"/>
                  <a:gd name="connsiteY3-16" fmla="*/ 10106 h 10106"/>
                  <a:gd name="connsiteX0-17" fmla="*/ 0 w 10745"/>
                  <a:gd name="connsiteY0-18" fmla="*/ 4004 h 10158"/>
                  <a:gd name="connsiteX1-19" fmla="*/ 2845 w 10745"/>
                  <a:gd name="connsiteY1-20" fmla="*/ 34 h 10158"/>
                  <a:gd name="connsiteX2-21" fmla="*/ 7595 w 10745"/>
                  <a:gd name="connsiteY2-22" fmla="*/ 6602 h 10158"/>
                  <a:gd name="connsiteX3-23" fmla="*/ 10745 w 10745"/>
                  <a:gd name="connsiteY3-24" fmla="*/ 10158 h 10158"/>
                  <a:gd name="connsiteX0-25" fmla="*/ 0 w 10745"/>
                  <a:gd name="connsiteY0-26" fmla="*/ 5110 h 11264"/>
                  <a:gd name="connsiteX1-27" fmla="*/ 2892 w 10745"/>
                  <a:gd name="connsiteY1-28" fmla="*/ 27 h 11264"/>
                  <a:gd name="connsiteX2-29" fmla="*/ 7595 w 10745"/>
                  <a:gd name="connsiteY2-30" fmla="*/ 7708 h 11264"/>
                  <a:gd name="connsiteX3-31" fmla="*/ 10745 w 10745"/>
                  <a:gd name="connsiteY3-32" fmla="*/ 11264 h 11264"/>
                  <a:gd name="connsiteX0-33" fmla="*/ 0 w 10745"/>
                  <a:gd name="connsiteY0-34" fmla="*/ 4795 h 10949"/>
                  <a:gd name="connsiteX1-35" fmla="*/ 2845 w 10745"/>
                  <a:gd name="connsiteY1-36" fmla="*/ 30 h 10949"/>
                  <a:gd name="connsiteX2-37" fmla="*/ 7595 w 10745"/>
                  <a:gd name="connsiteY2-38" fmla="*/ 7393 h 10949"/>
                  <a:gd name="connsiteX3-39" fmla="*/ 10745 w 10745"/>
                  <a:gd name="connsiteY3-40" fmla="*/ 10949 h 10949"/>
                  <a:gd name="connsiteX0-41" fmla="*/ 0 w 10745"/>
                  <a:gd name="connsiteY0-42" fmla="*/ 4531 h 10685"/>
                  <a:gd name="connsiteX1-43" fmla="*/ 2892 w 10745"/>
                  <a:gd name="connsiteY1-44" fmla="*/ 31 h 10685"/>
                  <a:gd name="connsiteX2-45" fmla="*/ 7595 w 10745"/>
                  <a:gd name="connsiteY2-46" fmla="*/ 7129 h 10685"/>
                  <a:gd name="connsiteX3-47" fmla="*/ 10745 w 10745"/>
                  <a:gd name="connsiteY3-48" fmla="*/ 10685 h 10685"/>
                </a:gdLst>
                <a:ahLst/>
                <a:cxnLst>
                  <a:cxn ang="0">
                    <a:pos x="connsiteX0-1" y="connsiteY0-2"/>
                  </a:cxn>
                  <a:cxn ang="0">
                    <a:pos x="connsiteX1-3" y="connsiteY1-4"/>
                  </a:cxn>
                  <a:cxn ang="0">
                    <a:pos x="connsiteX2-5" y="connsiteY2-6"/>
                  </a:cxn>
                  <a:cxn ang="0">
                    <a:pos x="connsiteX3-7" y="connsiteY3-8"/>
                  </a:cxn>
                </a:cxnLst>
                <a:rect l="l" t="t" r="r" b="b"/>
                <a:pathLst>
                  <a:path w="10745" h="10685">
                    <a:moveTo>
                      <a:pt x="0" y="4531"/>
                    </a:moveTo>
                    <a:cubicBezTo>
                      <a:pt x="464" y="3878"/>
                      <a:pt x="1626" y="-402"/>
                      <a:pt x="2892" y="31"/>
                    </a:cubicBezTo>
                    <a:cubicBezTo>
                      <a:pt x="4158" y="465"/>
                      <a:pt x="6395" y="5469"/>
                      <a:pt x="7595" y="7129"/>
                    </a:cubicBezTo>
                    <a:cubicBezTo>
                      <a:pt x="8796" y="8790"/>
                      <a:pt x="9851" y="9611"/>
                      <a:pt x="10745" y="10685"/>
                    </a:cubicBezTo>
                  </a:path>
                </a:pathLst>
              </a:custGeom>
              <a:noFill/>
              <a:ln w="28575">
                <a:solidFill>
                  <a:srgbClr val="E46C0A"/>
                </a:solidFill>
                <a:round/>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i="0" u="none" strike="noStrike" cap="none" normalizeH="0" baseline="0">
                  <a:ln>
                    <a:noFill/>
                  </a:ln>
                  <a:solidFill>
                    <a:schemeClr val="tx1"/>
                  </a:solidFill>
                  <a:latin typeface="+mn-ea"/>
                </a:endParaRPr>
              </a:p>
            </p:txBody>
          </p:sp>
          <p:sp>
            <p:nvSpPr>
              <p:cNvPr id="41" name="Text Box 21"/>
              <p:cNvSpPr txBox="1">
                <a:spLocks noChangeArrowheads="1"/>
              </p:cNvSpPr>
              <p:nvPr/>
            </p:nvSpPr>
            <p:spPr bwMode="auto">
              <a:xfrm>
                <a:off x="8285932" y="1668193"/>
                <a:ext cx="375495" cy="338554"/>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600" i="0" u="none" strike="noStrike" cap="none" normalizeH="0" baseline="0" dirty="0">
                    <a:ln>
                      <a:noFill/>
                    </a:ln>
                    <a:solidFill>
                      <a:schemeClr val="tx1"/>
                    </a:solidFill>
                    <a:latin typeface="+mn-ea"/>
                  </a:rPr>
                  <a:t>芽</a:t>
                </a:r>
                <a:endParaRPr kumimoji="0" lang="zh-CN" sz="1600" i="0" u="none" strike="noStrike" cap="none" normalizeH="0" baseline="0" dirty="0">
                  <a:ln>
                    <a:noFill/>
                  </a:ln>
                  <a:solidFill>
                    <a:schemeClr val="tx1"/>
                  </a:solidFill>
                  <a:latin typeface="+mn-ea"/>
                </a:endParaRPr>
              </a:p>
            </p:txBody>
          </p:sp>
          <p:sp>
            <p:nvSpPr>
              <p:cNvPr id="42" name="Freeform 33"/>
              <p:cNvSpPr/>
              <p:nvPr/>
            </p:nvSpPr>
            <p:spPr bwMode="auto">
              <a:xfrm>
                <a:off x="7361292" y="1884691"/>
                <a:ext cx="2732903" cy="1964917"/>
              </a:xfrm>
              <a:custGeom>
                <a:avLst/>
                <a:gdLst>
                  <a:gd name="T0" fmla="*/ 0 w 2228"/>
                  <a:gd name="T1" fmla="*/ 989 h 1736"/>
                  <a:gd name="T2" fmla="*/ 667 w 2228"/>
                  <a:gd name="T3" fmla="*/ 686 h 1736"/>
                  <a:gd name="T4" fmla="*/ 1257 w 2228"/>
                  <a:gd name="T5" fmla="*/ 115 h 1736"/>
                  <a:gd name="T6" fmla="*/ 2207 w 2228"/>
                  <a:gd name="T7" fmla="*/ 1375 h 1736"/>
                  <a:gd name="T8" fmla="*/ 2967 w 2228"/>
                  <a:gd name="T9" fmla="*/ 2139 h 1736"/>
                  <a:gd name="T10" fmla="*/ 0 60000 65536"/>
                  <a:gd name="T11" fmla="*/ 0 60000 65536"/>
                  <a:gd name="T12" fmla="*/ 0 60000 65536"/>
                  <a:gd name="T13" fmla="*/ 0 60000 65536"/>
                  <a:gd name="T14" fmla="*/ 0 60000 65536"/>
                  <a:gd name="T15" fmla="*/ 0 w 2228"/>
                  <a:gd name="T16" fmla="*/ 0 h 1736"/>
                  <a:gd name="T17" fmla="*/ 2228 w 2228"/>
                  <a:gd name="T18" fmla="*/ 1736 h 1736"/>
                  <a:gd name="connsiteX0" fmla="*/ 0 w 9867"/>
                  <a:gd name="connsiteY0" fmla="*/ 4626 h 9533"/>
                  <a:gd name="connsiteX1" fmla="*/ 2249 w 9867"/>
                  <a:gd name="connsiteY1" fmla="*/ 3209 h 9533"/>
                  <a:gd name="connsiteX2" fmla="*/ 4237 w 9867"/>
                  <a:gd name="connsiteY2" fmla="*/ 536 h 9533"/>
                  <a:gd name="connsiteX3" fmla="*/ 7437 w 9867"/>
                  <a:gd name="connsiteY3" fmla="*/ 6429 h 9533"/>
                  <a:gd name="connsiteX4" fmla="*/ 9867 w 9867"/>
                  <a:gd name="connsiteY4" fmla="*/ 9533 h 9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7" h="9533">
                    <a:moveTo>
                      <a:pt x="0" y="4626"/>
                    </a:moveTo>
                    <a:cubicBezTo>
                      <a:pt x="377" y="4389"/>
                      <a:pt x="1544" y="3888"/>
                      <a:pt x="2249" y="3209"/>
                    </a:cubicBezTo>
                    <a:cubicBezTo>
                      <a:pt x="2953" y="2529"/>
                      <a:pt x="3371" y="0"/>
                      <a:pt x="4237" y="536"/>
                    </a:cubicBezTo>
                    <a:cubicBezTo>
                      <a:pt x="5103" y="1071"/>
                      <a:pt x="6499" y="4930"/>
                      <a:pt x="7437" y="6429"/>
                    </a:cubicBezTo>
                    <a:cubicBezTo>
                      <a:pt x="8375" y="7928"/>
                      <a:pt x="9333" y="8790"/>
                      <a:pt x="9867" y="9533"/>
                    </a:cubicBezTo>
                  </a:path>
                </a:pathLst>
              </a:custGeom>
              <a:noFill/>
              <a:ln w="28575">
                <a:solidFill>
                  <a:srgbClr val="002060"/>
                </a:solidFill>
                <a:round/>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i="0" u="none" strike="noStrike" cap="none" normalizeH="0" baseline="0">
                  <a:ln>
                    <a:noFill/>
                  </a:ln>
                  <a:solidFill>
                    <a:schemeClr val="tx1"/>
                  </a:solidFill>
                  <a:latin typeface="+mn-ea"/>
                </a:endParaRPr>
              </a:p>
            </p:txBody>
          </p:sp>
          <p:sp>
            <p:nvSpPr>
              <p:cNvPr id="44" name="Text Box 22"/>
              <p:cNvSpPr txBox="1">
                <a:spLocks noChangeArrowheads="1"/>
              </p:cNvSpPr>
              <p:nvPr/>
            </p:nvSpPr>
            <p:spPr bwMode="auto">
              <a:xfrm>
                <a:off x="9468537" y="1455469"/>
                <a:ext cx="416343" cy="338554"/>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600" i="0" u="none" strike="noStrike" cap="none" normalizeH="0" baseline="0" dirty="0">
                    <a:ln>
                      <a:noFill/>
                    </a:ln>
                    <a:solidFill>
                      <a:schemeClr val="tx1"/>
                    </a:solidFill>
                    <a:latin typeface="+mn-ea"/>
                  </a:rPr>
                  <a:t>茎</a:t>
                </a:r>
                <a:endParaRPr kumimoji="0" lang="zh-CN" sz="1600" i="0" u="none" strike="noStrike" cap="none" normalizeH="0" baseline="0" dirty="0">
                  <a:ln>
                    <a:noFill/>
                  </a:ln>
                  <a:solidFill>
                    <a:schemeClr val="tx1"/>
                  </a:solidFill>
                  <a:latin typeface="+mn-ea"/>
                </a:endParaRPr>
              </a:p>
            </p:txBody>
          </p:sp>
          <p:sp>
            <p:nvSpPr>
              <p:cNvPr id="45" name="Freeform 34"/>
              <p:cNvSpPr/>
              <p:nvPr/>
            </p:nvSpPr>
            <p:spPr bwMode="auto">
              <a:xfrm>
                <a:off x="7578044" y="1712887"/>
                <a:ext cx="3592169" cy="2159462"/>
              </a:xfrm>
              <a:custGeom>
                <a:avLst/>
                <a:gdLst>
                  <a:gd name="T0" fmla="*/ 0 w 2823"/>
                  <a:gd name="T1" fmla="*/ 1125 h 1819"/>
                  <a:gd name="T2" fmla="*/ 1043 w 2823"/>
                  <a:gd name="T3" fmla="*/ 834 h 1819"/>
                  <a:gd name="T4" fmla="*/ 2265 w 2823"/>
                  <a:gd name="T5" fmla="*/ 54 h 1819"/>
                  <a:gd name="T6" fmla="*/ 3037 w 2823"/>
                  <a:gd name="T7" fmla="*/ 1159 h 1819"/>
                  <a:gd name="T8" fmla="*/ 3848 w 2823"/>
                  <a:gd name="T9" fmla="*/ 2241 h 1819"/>
                  <a:gd name="T10" fmla="*/ 0 60000 65536"/>
                  <a:gd name="T11" fmla="*/ 0 60000 65536"/>
                  <a:gd name="T12" fmla="*/ 0 60000 65536"/>
                  <a:gd name="T13" fmla="*/ 0 60000 65536"/>
                  <a:gd name="T14" fmla="*/ 0 60000 65536"/>
                  <a:gd name="T15" fmla="*/ 0 w 2823"/>
                  <a:gd name="T16" fmla="*/ 0 h 1819"/>
                  <a:gd name="T17" fmla="*/ 2823 w 2823"/>
                  <a:gd name="T18" fmla="*/ 1819 h 1819"/>
                </a:gdLst>
                <a:ahLst/>
                <a:cxnLst>
                  <a:cxn ang="T10">
                    <a:pos x="T0" y="T1"/>
                  </a:cxn>
                  <a:cxn ang="T11">
                    <a:pos x="T2" y="T3"/>
                  </a:cxn>
                  <a:cxn ang="T12">
                    <a:pos x="T4" y="T5"/>
                  </a:cxn>
                  <a:cxn ang="T13">
                    <a:pos x="T6" y="T7"/>
                  </a:cxn>
                  <a:cxn ang="T14">
                    <a:pos x="T8" y="T9"/>
                  </a:cxn>
                </a:cxnLst>
                <a:rect l="T15" t="T16" r="T17" b="T18"/>
                <a:pathLst>
                  <a:path w="2823" h="1819">
                    <a:moveTo>
                      <a:pt x="0" y="913"/>
                    </a:moveTo>
                    <a:cubicBezTo>
                      <a:pt x="127" y="875"/>
                      <a:pt x="488" y="822"/>
                      <a:pt x="765" y="677"/>
                    </a:cubicBezTo>
                    <a:cubicBezTo>
                      <a:pt x="1042" y="532"/>
                      <a:pt x="1418" y="0"/>
                      <a:pt x="1662" y="44"/>
                    </a:cubicBezTo>
                    <a:cubicBezTo>
                      <a:pt x="1906" y="88"/>
                      <a:pt x="2035" y="645"/>
                      <a:pt x="2228" y="941"/>
                    </a:cubicBezTo>
                    <a:cubicBezTo>
                      <a:pt x="2421" y="1237"/>
                      <a:pt x="2699" y="1636"/>
                      <a:pt x="2823" y="1819"/>
                    </a:cubicBezTo>
                  </a:path>
                </a:pathLst>
              </a:custGeom>
              <a:noFill/>
              <a:ln w="28575">
                <a:solidFill>
                  <a:srgbClr val="C00000"/>
                </a:solidFill>
                <a:round/>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i="0" u="none" strike="noStrike" cap="none" normalizeH="0" baseline="0">
                  <a:ln>
                    <a:noFill/>
                  </a:ln>
                  <a:solidFill>
                    <a:schemeClr val="tx1"/>
                  </a:solidFill>
                  <a:latin typeface="+mn-ea"/>
                </a:endParaRPr>
              </a:p>
            </p:txBody>
          </p:sp>
          <p:sp>
            <p:nvSpPr>
              <p:cNvPr id="30" name="Text Box 16"/>
              <p:cNvSpPr txBox="1">
                <a:spLocks noChangeArrowheads="1"/>
              </p:cNvSpPr>
              <p:nvPr/>
            </p:nvSpPr>
            <p:spPr bwMode="auto">
              <a:xfrm>
                <a:off x="10156369" y="2874973"/>
                <a:ext cx="603471" cy="338003"/>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rPr>
                  <a:t>10</a:t>
                </a:r>
                <a:r>
                  <a:rPr kumimoji="0" lang="en-US" altLang="zh-CN" sz="1600" i="0" u="none" strike="noStrike" cap="none" normalizeH="0" baseline="30000" dirty="0">
                    <a:ln>
                      <a:noFill/>
                    </a:ln>
                    <a:solidFill>
                      <a:schemeClr val="tx1"/>
                    </a:solidFill>
                    <a:latin typeface="Times New Roman" panose="02020603050405020304" pitchFamily="18" charset="0"/>
                    <a:cs typeface="Times New Roman" panose="02020603050405020304" pitchFamily="18" charset="0"/>
                  </a:rPr>
                  <a:t>-2</a:t>
                </a:r>
                <a:endParaRPr kumimoji="0" lang="zh-CN"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endParaRPr>
              </a:p>
            </p:txBody>
          </p:sp>
          <p:sp>
            <p:nvSpPr>
              <p:cNvPr id="36" name="Line 31"/>
              <p:cNvSpPr>
                <a:spLocks noChangeShapeType="1"/>
              </p:cNvSpPr>
              <p:nvPr/>
            </p:nvSpPr>
            <p:spPr bwMode="auto">
              <a:xfrm>
                <a:off x="10436817" y="2867905"/>
                <a:ext cx="0" cy="65893"/>
              </a:xfrm>
              <a:prstGeom prst="line">
                <a:avLst/>
              </a:prstGeom>
              <a:noFill/>
              <a:ln w="28575">
                <a:solidFill>
                  <a:schemeClr val="tx1"/>
                </a:solidFill>
                <a:round/>
              </a:ln>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8" name="Text Box 14"/>
              <p:cNvSpPr txBox="1">
                <a:spLocks noChangeArrowheads="1"/>
              </p:cNvSpPr>
              <p:nvPr/>
            </p:nvSpPr>
            <p:spPr bwMode="auto">
              <a:xfrm>
                <a:off x="8925923" y="2877907"/>
                <a:ext cx="605397" cy="338554"/>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rPr>
                  <a:t>10</a:t>
                </a:r>
                <a:r>
                  <a:rPr kumimoji="0" lang="en-US" altLang="zh-CN" sz="1600" i="0" u="none" strike="noStrike" cap="none" normalizeH="0" baseline="30000" dirty="0">
                    <a:ln>
                      <a:noFill/>
                    </a:ln>
                    <a:solidFill>
                      <a:schemeClr val="tx1"/>
                    </a:solidFill>
                    <a:latin typeface="Times New Roman" panose="02020603050405020304" pitchFamily="18" charset="0"/>
                    <a:cs typeface="Times New Roman" panose="02020603050405020304" pitchFamily="18" charset="0"/>
                  </a:rPr>
                  <a:t>-6</a:t>
                </a:r>
                <a:endParaRPr kumimoji="0" lang="zh-CN"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endParaRPr>
              </a:p>
            </p:txBody>
          </p:sp>
          <p:sp>
            <p:nvSpPr>
              <p:cNvPr id="34" name="Line 29"/>
              <p:cNvSpPr>
                <a:spLocks noChangeShapeType="1"/>
              </p:cNvSpPr>
              <p:nvPr/>
            </p:nvSpPr>
            <p:spPr bwMode="auto">
              <a:xfrm>
                <a:off x="9206383" y="2867905"/>
                <a:ext cx="0" cy="65893"/>
              </a:xfrm>
              <a:prstGeom prst="line">
                <a:avLst/>
              </a:prstGeom>
              <a:noFill/>
              <a:ln w="28575">
                <a:solidFill>
                  <a:schemeClr val="tx1"/>
                </a:solidFill>
                <a:round/>
              </a:ln>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52" name="Text Box 17"/>
              <p:cNvSpPr txBox="1">
                <a:spLocks noChangeArrowheads="1"/>
              </p:cNvSpPr>
              <p:nvPr/>
            </p:nvSpPr>
            <p:spPr bwMode="auto">
              <a:xfrm rot="16200000">
                <a:off x="5592014" y="2652439"/>
                <a:ext cx="2101266" cy="338554"/>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1600" dirty="0">
                    <a:latin typeface="Times New Roman" panose="02020603050405020304" pitchFamily="18" charset="0"/>
                    <a:cs typeface="Times New Roman" panose="02020603050405020304" pitchFamily="18" charset="0"/>
                  </a:rPr>
                  <a:t>植物器官的生长反应</a:t>
                </a:r>
                <a:endParaRPr kumimoji="0" lang="zh-CN"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endParaRPr>
              </a:p>
            </p:txBody>
          </p:sp>
        </p:grpSp>
        <p:sp>
          <p:nvSpPr>
            <p:cNvPr id="9" name="文本框 8"/>
            <p:cNvSpPr txBox="1"/>
            <p:nvPr/>
          </p:nvSpPr>
          <p:spPr>
            <a:xfrm>
              <a:off x="6438737" y="4714349"/>
              <a:ext cx="5283819" cy="369332"/>
            </a:xfrm>
            <a:prstGeom prst="rect">
              <a:avLst/>
            </a:prstGeom>
            <a:noFill/>
          </p:spPr>
          <p:txBody>
            <a:bodyPr wrap="none" rtlCol="0">
              <a:spAutoFit/>
            </a:bodyPr>
            <a:lstStyle/>
            <a:p>
              <a:r>
                <a:rPr lang="zh-CN" altLang="en-US" dirty="0"/>
                <a:t>生长素浓度与植物不同器官生长反应的关系示意图</a:t>
              </a:r>
              <a:endParaRPr lang="zh-CN" altLang="en-US" dirty="0"/>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生长素的生理作用</a:t>
            </a:r>
            <a:endParaRPr lang="zh-CN" altLang="en-US" dirty="0"/>
          </a:p>
        </p:txBody>
      </p:sp>
      <p:grpSp>
        <p:nvGrpSpPr>
          <p:cNvPr id="18" name="组合 17"/>
          <p:cNvGrpSpPr/>
          <p:nvPr/>
        </p:nvGrpSpPr>
        <p:grpSpPr>
          <a:xfrm>
            <a:off x="955576" y="998090"/>
            <a:ext cx="10205757" cy="5299015"/>
            <a:chOff x="-4610068" y="1067113"/>
            <a:chExt cx="10205757" cy="6582343"/>
          </a:xfrm>
        </p:grpSpPr>
        <p:sp>
          <p:nvSpPr>
            <p:cNvPr id="19" name="矩形: 圆角 18"/>
            <p:cNvSpPr/>
            <p:nvPr/>
          </p:nvSpPr>
          <p:spPr>
            <a:xfrm>
              <a:off x="-4610068" y="1414563"/>
              <a:ext cx="10205757" cy="6234893"/>
            </a:xfrm>
            <a:prstGeom prst="roundRect">
              <a:avLst>
                <a:gd name="adj" fmla="val 4647"/>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356494" y="1067113"/>
              <a:ext cx="1698607" cy="649935"/>
            </a:xfrm>
            <a:prstGeom prst="rect">
              <a:avLst/>
            </a:prstGeom>
            <a:solidFill>
              <a:srgbClr val="DAE0EF"/>
            </a:solidFill>
            <a:ln>
              <a:noFill/>
            </a:ln>
          </p:spPr>
          <p:txBody>
            <a:bodyPr wrap="square" rtlCol="0">
              <a:spAutoFit/>
            </a:bodyPr>
            <a:lstStyle/>
            <a:p>
              <a:pPr algn="ctr"/>
              <a:r>
                <a:rPr lang="zh-CN" altLang="en-US" sz="28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作用特点</a:t>
              </a:r>
              <a:endParaRPr lang="zh-CN" altLang="en-US" sz="28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4" name="文本框 23"/>
          <p:cNvSpPr txBox="1"/>
          <p:nvPr/>
        </p:nvSpPr>
        <p:spPr>
          <a:xfrm>
            <a:off x="1188023" y="1511275"/>
            <a:ext cx="9747067" cy="1393330"/>
          </a:xfrm>
          <a:prstGeom prst="rect">
            <a:avLst/>
          </a:prstGeom>
          <a:noFill/>
        </p:spPr>
        <p:txBody>
          <a:bodyPr wrap="square" rtlCol="0">
            <a:spAutoFit/>
          </a:bodyPr>
          <a:lstStyle/>
          <a:p>
            <a:pPr marL="358775" indent="-358775" algn="just">
              <a:lnSpc>
                <a:spcPct val="120000"/>
              </a:lnSpc>
              <a:buFont typeface="+mj-lt"/>
              <a:buAutoNum type="arabicPeriod"/>
            </a:pPr>
            <a:r>
              <a:rPr lang="zh-CN" altLang="en-US" sz="2400" dirty="0">
                <a:solidFill>
                  <a:srgbClr val="0070C0"/>
                </a:solidFill>
                <a:latin typeface="Times New Roman" panose="02020603050405020304" pitchFamily="18" charset="0"/>
                <a:cs typeface="Times New Roman" panose="02020603050405020304" pitchFamily="18" charset="0"/>
              </a:rPr>
              <a:t>生长素</a:t>
            </a:r>
            <a:r>
              <a:rPr lang="zh-CN" altLang="en-US" sz="2400" dirty="0">
                <a:solidFill>
                  <a:srgbClr val="0070C0"/>
                </a:solidFill>
              </a:rPr>
              <a:t>浓度：</a:t>
            </a:r>
            <a:endParaRPr lang="zh-CN" altLang="en-US" sz="2400" dirty="0">
              <a:solidFill>
                <a:srgbClr val="0070C0"/>
              </a:solidFill>
            </a:endParaRPr>
          </a:p>
          <a:p>
            <a:pPr marL="631825" lvl="1" indent="-273050" algn="just">
              <a:lnSpc>
                <a:spcPct val="120000"/>
              </a:lnSpc>
              <a:buFont typeface="Wingdings" panose="05000000000000000000" pitchFamily="2" charset="2"/>
              <a:buChar char="l"/>
            </a:pPr>
            <a:r>
              <a:rPr lang="zh-CN" altLang="en-US" sz="2400" dirty="0"/>
              <a:t>影响：一般情况下，生长素在浓度</a:t>
            </a:r>
            <a:r>
              <a:rPr lang="zh-CN" altLang="en-US" sz="2400" dirty="0">
                <a:solidFill>
                  <a:srgbClr val="C00000"/>
                </a:solidFill>
              </a:rPr>
              <a:t>较低</a:t>
            </a:r>
            <a:r>
              <a:rPr lang="zh-CN" altLang="en-US" sz="2400" dirty="0"/>
              <a:t>时</a:t>
            </a:r>
            <a:r>
              <a:rPr lang="zh-CN" altLang="en-US" sz="2400" dirty="0">
                <a:solidFill>
                  <a:srgbClr val="C00000"/>
                </a:solidFill>
              </a:rPr>
              <a:t>促进</a:t>
            </a:r>
            <a:r>
              <a:rPr lang="zh-CN" altLang="en-US" sz="2400" dirty="0"/>
              <a:t>生长，在浓度</a:t>
            </a:r>
            <a:r>
              <a:rPr lang="zh-CN" altLang="en-US" sz="2400" dirty="0">
                <a:solidFill>
                  <a:srgbClr val="C00000"/>
                </a:solidFill>
              </a:rPr>
              <a:t>过高</a:t>
            </a:r>
            <a:r>
              <a:rPr lang="zh-CN" altLang="en-US" sz="2400" dirty="0"/>
              <a:t>时则会</a:t>
            </a:r>
            <a:r>
              <a:rPr lang="zh-CN" altLang="en-US" sz="2400" dirty="0">
                <a:solidFill>
                  <a:srgbClr val="C00000"/>
                </a:solidFill>
              </a:rPr>
              <a:t>抑制</a:t>
            </a:r>
            <a:r>
              <a:rPr lang="zh-CN" altLang="en-US" sz="2400" dirty="0"/>
              <a:t>生长。</a:t>
            </a:r>
            <a:endParaRPr lang="zh-CN" altLang="en-US" sz="2400" dirty="0"/>
          </a:p>
        </p:txBody>
      </p:sp>
      <p:grpSp>
        <p:nvGrpSpPr>
          <p:cNvPr id="20" name="组合 19"/>
          <p:cNvGrpSpPr/>
          <p:nvPr/>
        </p:nvGrpSpPr>
        <p:grpSpPr>
          <a:xfrm>
            <a:off x="3940633" y="2672966"/>
            <a:ext cx="5283819" cy="3459001"/>
            <a:chOff x="6438737" y="1624680"/>
            <a:chExt cx="5283819" cy="3459001"/>
          </a:xfrm>
        </p:grpSpPr>
        <p:grpSp>
          <p:nvGrpSpPr>
            <p:cNvPr id="21" name="组合 20"/>
            <p:cNvGrpSpPr/>
            <p:nvPr/>
          </p:nvGrpSpPr>
          <p:grpSpPr>
            <a:xfrm>
              <a:off x="6533005" y="1624680"/>
              <a:ext cx="4933194" cy="3064133"/>
              <a:chOff x="6473370" y="1234911"/>
              <a:chExt cx="4933194" cy="3064133"/>
            </a:xfrm>
          </p:grpSpPr>
          <p:sp>
            <p:nvSpPr>
              <p:cNvPr id="33" name="矩形 32"/>
              <p:cNvSpPr/>
              <p:nvPr/>
            </p:nvSpPr>
            <p:spPr>
              <a:xfrm>
                <a:off x="7163665" y="1455469"/>
                <a:ext cx="4043625" cy="2527555"/>
              </a:xfrm>
              <a:prstGeom prst="rect">
                <a:avLst/>
              </a:prstGeom>
              <a:gradFill flip="none" rotWithShape="1">
                <a:gsLst>
                  <a:gs pos="0">
                    <a:srgbClr val="00B0F0"/>
                  </a:gs>
                  <a:gs pos="72000">
                    <a:srgbClr val="00B0F0">
                      <a:alpha val="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 Box 18"/>
              <p:cNvSpPr txBox="1">
                <a:spLocks noChangeArrowheads="1"/>
              </p:cNvSpPr>
              <p:nvPr/>
            </p:nvSpPr>
            <p:spPr bwMode="auto">
              <a:xfrm>
                <a:off x="6778028" y="1662026"/>
                <a:ext cx="368106" cy="1077218"/>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600" i="0" u="none" strike="noStrike" cap="none" normalizeH="0" baseline="0" dirty="0">
                    <a:ln>
                      <a:noFill/>
                    </a:ln>
                    <a:solidFill>
                      <a:schemeClr val="tx1"/>
                    </a:solidFill>
                    <a:latin typeface="+mn-ea"/>
                  </a:rPr>
                  <a:t>促进生长</a:t>
                </a:r>
                <a:endParaRPr kumimoji="0" lang="zh-CN" sz="1600" i="0" u="none" strike="noStrike" cap="none" normalizeH="0" baseline="0" dirty="0">
                  <a:ln>
                    <a:noFill/>
                  </a:ln>
                  <a:solidFill>
                    <a:schemeClr val="tx1"/>
                  </a:solidFill>
                  <a:latin typeface="+mn-ea"/>
                </a:endParaRPr>
              </a:p>
            </p:txBody>
          </p:sp>
          <p:sp>
            <p:nvSpPr>
              <p:cNvPr id="35" name="Text Box 19"/>
              <p:cNvSpPr txBox="1">
                <a:spLocks noChangeArrowheads="1"/>
              </p:cNvSpPr>
              <p:nvPr/>
            </p:nvSpPr>
            <p:spPr bwMode="auto">
              <a:xfrm>
                <a:off x="6785771" y="3010703"/>
                <a:ext cx="353593" cy="1077218"/>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600" i="0" u="none" strike="noStrike" cap="none" normalizeH="0" baseline="0" dirty="0">
                    <a:ln>
                      <a:noFill/>
                    </a:ln>
                    <a:solidFill>
                      <a:schemeClr val="tx1"/>
                    </a:solidFill>
                    <a:latin typeface="+mn-ea"/>
                  </a:rPr>
                  <a:t>抑制生长</a:t>
                </a:r>
                <a:endParaRPr kumimoji="0" lang="zh-CN" sz="1600" i="0" u="none" strike="noStrike" cap="none" normalizeH="0" baseline="0" dirty="0">
                  <a:ln>
                    <a:noFill/>
                  </a:ln>
                  <a:solidFill>
                    <a:schemeClr val="tx1"/>
                  </a:solidFill>
                  <a:latin typeface="+mn-ea"/>
                </a:endParaRPr>
              </a:p>
            </p:txBody>
          </p:sp>
          <p:sp>
            <p:nvSpPr>
              <p:cNvPr id="36" name="Line 24"/>
              <p:cNvSpPr>
                <a:spLocks noChangeShapeType="1"/>
              </p:cNvSpPr>
              <p:nvPr/>
            </p:nvSpPr>
            <p:spPr bwMode="auto">
              <a:xfrm flipV="1">
                <a:off x="7163665" y="1234911"/>
                <a:ext cx="0" cy="2853010"/>
              </a:xfrm>
              <a:prstGeom prst="line">
                <a:avLst/>
              </a:prstGeom>
              <a:noFill/>
              <a:ln w="19050">
                <a:solidFill>
                  <a:schemeClr val="tx1"/>
                </a:solidFill>
                <a:round/>
                <a:tailEnd type="stealth" w="lg" len="lg"/>
              </a:ln>
              <a:effectLst/>
            </p:spPr>
            <p:txBody>
              <a:bodyPr vert="horz" wrap="square" lIns="91440" tIns="45720" rIns="91440" bIns="45720" numCol="1" anchor="t" anchorCtr="0" compatLnSpc="1"/>
              <a:lstStyle/>
              <a:p>
                <a:endParaRPr lang="zh-CN" altLang="en-US">
                  <a:latin typeface="+mn-ea"/>
                </a:endParaRPr>
              </a:p>
            </p:txBody>
          </p:sp>
          <p:sp>
            <p:nvSpPr>
              <p:cNvPr id="37" name="Text Box 17"/>
              <p:cNvSpPr txBox="1">
                <a:spLocks noChangeArrowheads="1"/>
              </p:cNvSpPr>
              <p:nvPr/>
            </p:nvSpPr>
            <p:spPr bwMode="auto">
              <a:xfrm>
                <a:off x="8568194" y="3960490"/>
                <a:ext cx="1588175" cy="338554"/>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rPr>
                  <a:t>浓度</a:t>
                </a:r>
                <a:r>
                  <a:rPr kumimoji="0" lang="en-US"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rPr>
                  <a:t>/(mol·L</a:t>
                </a:r>
                <a:r>
                  <a:rPr kumimoji="0" lang="en-US" altLang="zh-CN" sz="1600" i="0" u="none" strike="noStrike" cap="none" normalizeH="0" baseline="30000" dirty="0">
                    <a:ln>
                      <a:noFill/>
                    </a:ln>
                    <a:solidFill>
                      <a:schemeClr val="tx1"/>
                    </a:solidFill>
                    <a:latin typeface="Times New Roman" panose="02020603050405020304" pitchFamily="18" charset="0"/>
                    <a:cs typeface="Times New Roman" panose="02020603050405020304" pitchFamily="18" charset="0"/>
                  </a:rPr>
                  <a:t>-1</a:t>
                </a:r>
                <a:r>
                  <a:rPr kumimoji="0" lang="en-US" altLang="zh-CN" sz="1600" i="0" u="none" strike="noStrike" cap="none" normalizeH="0" dirty="0">
                    <a:ln>
                      <a:noFill/>
                    </a:ln>
                    <a:solidFill>
                      <a:schemeClr val="tx1"/>
                    </a:solidFill>
                    <a:latin typeface="Times New Roman" panose="02020603050405020304" pitchFamily="18" charset="0"/>
                    <a:cs typeface="Times New Roman" panose="02020603050405020304" pitchFamily="18" charset="0"/>
                  </a:rPr>
                  <a:t>)</a:t>
                </a:r>
                <a:endParaRPr kumimoji="0" lang="zh-CN" altLang="zh-CN" sz="1600" i="0" u="none" strike="noStrike" cap="none" normalizeH="0" dirty="0">
                  <a:ln>
                    <a:noFill/>
                  </a:ln>
                  <a:solidFill>
                    <a:schemeClr val="tx1"/>
                  </a:solidFill>
                  <a:latin typeface="Times New Roman" panose="02020603050405020304" pitchFamily="18" charset="0"/>
                  <a:cs typeface="Times New Roman" panose="02020603050405020304" pitchFamily="18" charset="0"/>
                </a:endParaRPr>
              </a:p>
            </p:txBody>
          </p:sp>
          <p:sp>
            <p:nvSpPr>
              <p:cNvPr id="38" name="Text Box 12"/>
              <p:cNvSpPr txBox="1">
                <a:spLocks noChangeArrowheads="1"/>
              </p:cNvSpPr>
              <p:nvPr/>
            </p:nvSpPr>
            <p:spPr bwMode="auto">
              <a:xfrm>
                <a:off x="7506418" y="2877907"/>
                <a:ext cx="699746" cy="338554"/>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rPr>
                  <a:t>10</a:t>
                </a:r>
                <a:r>
                  <a:rPr kumimoji="0" lang="en-US" altLang="zh-CN" sz="1600" i="0" u="none" strike="noStrike" cap="none" normalizeH="0" baseline="30000" dirty="0">
                    <a:ln>
                      <a:noFill/>
                    </a:ln>
                    <a:solidFill>
                      <a:schemeClr val="tx1"/>
                    </a:solidFill>
                    <a:latin typeface="Times New Roman" panose="02020603050405020304" pitchFamily="18" charset="0"/>
                    <a:cs typeface="Times New Roman" panose="02020603050405020304" pitchFamily="18" charset="0"/>
                  </a:rPr>
                  <a:t>-10</a:t>
                </a:r>
                <a:endParaRPr kumimoji="0" lang="zh-CN"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endParaRPr>
              </a:p>
            </p:txBody>
          </p:sp>
          <p:sp>
            <p:nvSpPr>
              <p:cNvPr id="39" name="Text Box 13"/>
              <p:cNvSpPr txBox="1">
                <a:spLocks noChangeArrowheads="1"/>
              </p:cNvSpPr>
              <p:nvPr/>
            </p:nvSpPr>
            <p:spPr bwMode="auto">
              <a:xfrm>
                <a:off x="8185602" y="2874973"/>
                <a:ext cx="642862" cy="338003"/>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rPr>
                  <a:t>10</a:t>
                </a:r>
                <a:r>
                  <a:rPr kumimoji="0" lang="en-US" altLang="zh-CN" sz="1600" i="0" u="none" strike="noStrike" cap="none" normalizeH="0" baseline="30000" dirty="0">
                    <a:ln>
                      <a:noFill/>
                    </a:ln>
                    <a:solidFill>
                      <a:schemeClr val="tx1"/>
                    </a:solidFill>
                    <a:latin typeface="Times New Roman" panose="02020603050405020304" pitchFamily="18" charset="0"/>
                    <a:cs typeface="Times New Roman" panose="02020603050405020304" pitchFamily="18" charset="0"/>
                  </a:rPr>
                  <a:t>-8</a:t>
                </a:r>
                <a:endParaRPr kumimoji="0" lang="zh-CN"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endParaRPr>
              </a:p>
            </p:txBody>
          </p:sp>
          <p:sp>
            <p:nvSpPr>
              <p:cNvPr id="40" name="Text Box 15"/>
              <p:cNvSpPr txBox="1">
                <a:spLocks noChangeArrowheads="1"/>
              </p:cNvSpPr>
              <p:nvPr/>
            </p:nvSpPr>
            <p:spPr bwMode="auto">
              <a:xfrm>
                <a:off x="9581534" y="2877907"/>
                <a:ext cx="655093" cy="338554"/>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rPr>
                  <a:t>10</a:t>
                </a:r>
                <a:r>
                  <a:rPr kumimoji="0" lang="en-US" altLang="zh-CN" sz="1600" i="0" u="none" strike="noStrike" cap="none" normalizeH="0" baseline="30000" dirty="0">
                    <a:ln>
                      <a:noFill/>
                    </a:ln>
                    <a:solidFill>
                      <a:schemeClr val="tx1"/>
                    </a:solidFill>
                    <a:latin typeface="Times New Roman" panose="02020603050405020304" pitchFamily="18" charset="0"/>
                    <a:cs typeface="Times New Roman" panose="02020603050405020304" pitchFamily="18" charset="0"/>
                  </a:rPr>
                  <a:t>-4</a:t>
                </a:r>
                <a:endParaRPr kumimoji="0" lang="zh-CN"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endParaRPr>
              </a:p>
            </p:txBody>
          </p:sp>
          <p:sp>
            <p:nvSpPr>
              <p:cNvPr id="41" name="Line 25"/>
              <p:cNvSpPr>
                <a:spLocks noChangeShapeType="1"/>
              </p:cNvSpPr>
              <p:nvPr/>
            </p:nvSpPr>
            <p:spPr bwMode="auto">
              <a:xfrm>
                <a:off x="6862713" y="2874973"/>
                <a:ext cx="4543851" cy="0"/>
              </a:xfrm>
              <a:prstGeom prst="line">
                <a:avLst/>
              </a:prstGeom>
              <a:noFill/>
              <a:ln w="19050">
                <a:solidFill>
                  <a:schemeClr val="tx1"/>
                </a:solidFill>
                <a:round/>
                <a:tailEnd type="stealth" w="lg" len="lg"/>
              </a:ln>
              <a:effec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2" name="Line 27"/>
              <p:cNvSpPr>
                <a:spLocks noChangeShapeType="1"/>
              </p:cNvSpPr>
              <p:nvPr/>
            </p:nvSpPr>
            <p:spPr bwMode="auto">
              <a:xfrm>
                <a:off x="7788087" y="2867905"/>
                <a:ext cx="0" cy="65893"/>
              </a:xfrm>
              <a:prstGeom prst="line">
                <a:avLst/>
              </a:prstGeom>
              <a:noFill/>
              <a:ln w="28575">
                <a:solidFill>
                  <a:schemeClr val="tx1"/>
                </a:solidFill>
                <a:round/>
              </a:ln>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3" name="Line 28"/>
              <p:cNvSpPr>
                <a:spLocks noChangeShapeType="1"/>
              </p:cNvSpPr>
              <p:nvPr/>
            </p:nvSpPr>
            <p:spPr bwMode="auto">
              <a:xfrm>
                <a:off x="8474512" y="2867905"/>
                <a:ext cx="0" cy="65893"/>
              </a:xfrm>
              <a:prstGeom prst="line">
                <a:avLst/>
              </a:prstGeom>
              <a:noFill/>
              <a:ln w="28575">
                <a:solidFill>
                  <a:schemeClr val="tx1"/>
                </a:solidFill>
                <a:round/>
              </a:ln>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4" name="Line 30"/>
              <p:cNvSpPr>
                <a:spLocks noChangeShapeType="1"/>
              </p:cNvSpPr>
              <p:nvPr/>
            </p:nvSpPr>
            <p:spPr bwMode="auto">
              <a:xfrm>
                <a:off x="9843328" y="2867905"/>
                <a:ext cx="0" cy="65893"/>
              </a:xfrm>
              <a:prstGeom prst="line">
                <a:avLst/>
              </a:prstGeom>
              <a:noFill/>
              <a:ln w="28575">
                <a:solidFill>
                  <a:schemeClr val="tx1"/>
                </a:solidFill>
                <a:round/>
              </a:ln>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5" name="Text Box 20"/>
              <p:cNvSpPr txBox="1">
                <a:spLocks noChangeArrowheads="1"/>
              </p:cNvSpPr>
              <p:nvPr/>
            </p:nvSpPr>
            <p:spPr bwMode="auto">
              <a:xfrm>
                <a:off x="7608561" y="1708321"/>
                <a:ext cx="442199" cy="338554"/>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600" i="0" u="none" strike="noStrike" cap="none" normalizeH="0" baseline="0" dirty="0">
                    <a:ln>
                      <a:noFill/>
                    </a:ln>
                    <a:solidFill>
                      <a:schemeClr val="tx1"/>
                    </a:solidFill>
                    <a:latin typeface="+mn-ea"/>
                  </a:rPr>
                  <a:t>根</a:t>
                </a:r>
                <a:endParaRPr kumimoji="0" lang="zh-CN" sz="1600" i="0" u="none" strike="noStrike" cap="none" normalizeH="0" baseline="0" dirty="0">
                  <a:ln>
                    <a:noFill/>
                  </a:ln>
                  <a:solidFill>
                    <a:schemeClr val="tx1"/>
                  </a:solidFill>
                  <a:latin typeface="+mn-ea"/>
                </a:endParaRPr>
              </a:p>
            </p:txBody>
          </p:sp>
          <p:sp>
            <p:nvSpPr>
              <p:cNvPr id="46" name="Freeform 32"/>
              <p:cNvSpPr/>
              <p:nvPr/>
            </p:nvSpPr>
            <p:spPr bwMode="auto">
              <a:xfrm>
                <a:off x="7254510" y="2021918"/>
                <a:ext cx="2175153" cy="1900798"/>
              </a:xfrm>
              <a:custGeom>
                <a:avLst/>
                <a:gdLst>
                  <a:gd name="T0" fmla="*/ 0 w 1905"/>
                  <a:gd name="T1" fmla="*/ 807 h 1835"/>
                  <a:gd name="T2" fmla="*/ 607 w 1905"/>
                  <a:gd name="T3" fmla="*/ 84 h 1835"/>
                  <a:gd name="T4" fmla="*/ 1465 w 1905"/>
                  <a:gd name="T5" fmla="*/ 1306 h 1835"/>
                  <a:gd name="T6" fmla="*/ 2398 w 1905"/>
                  <a:gd name="T7" fmla="*/ 2261 h 1835"/>
                  <a:gd name="T8" fmla="*/ 0 60000 65536"/>
                  <a:gd name="T9" fmla="*/ 0 60000 65536"/>
                  <a:gd name="T10" fmla="*/ 0 60000 65536"/>
                  <a:gd name="T11" fmla="*/ 0 60000 65536"/>
                  <a:gd name="T12" fmla="*/ 0 w 1905"/>
                  <a:gd name="T13" fmla="*/ 0 h 1835"/>
                  <a:gd name="T14" fmla="*/ 1905 w 1905"/>
                  <a:gd name="T15" fmla="*/ 1835 h 1835"/>
                  <a:gd name="connsiteX0" fmla="*/ 0 w 9043"/>
                  <a:gd name="connsiteY0" fmla="*/ 3569 h 8507"/>
                  <a:gd name="connsiteX1" fmla="*/ 2530 w 9043"/>
                  <a:gd name="connsiteY1" fmla="*/ 371 h 8507"/>
                  <a:gd name="connsiteX2" fmla="*/ 6110 w 9043"/>
                  <a:gd name="connsiteY2" fmla="*/ 5777 h 8507"/>
                  <a:gd name="connsiteX3" fmla="*/ 9043 w 9043"/>
                  <a:gd name="connsiteY3" fmla="*/ 8507 h 8507"/>
                  <a:gd name="connsiteX0-1" fmla="*/ 0 w 10000"/>
                  <a:gd name="connsiteY0-2" fmla="*/ 3793 h 9598"/>
                  <a:gd name="connsiteX1-3" fmla="*/ 2798 w 10000"/>
                  <a:gd name="connsiteY1-4" fmla="*/ 34 h 9598"/>
                  <a:gd name="connsiteX2-5" fmla="*/ 7595 w 10000"/>
                  <a:gd name="connsiteY2-6" fmla="*/ 6287 h 9598"/>
                  <a:gd name="connsiteX3-7" fmla="*/ 10000 w 10000"/>
                  <a:gd name="connsiteY3-8" fmla="*/ 9598 h 9598"/>
                  <a:gd name="connsiteX0-9" fmla="*/ 0 w 10745"/>
                  <a:gd name="connsiteY0-10" fmla="*/ 3952 h 10106"/>
                  <a:gd name="connsiteX1-11" fmla="*/ 2798 w 10745"/>
                  <a:gd name="connsiteY1-12" fmla="*/ 35 h 10106"/>
                  <a:gd name="connsiteX2-13" fmla="*/ 7595 w 10745"/>
                  <a:gd name="connsiteY2-14" fmla="*/ 6550 h 10106"/>
                  <a:gd name="connsiteX3-15" fmla="*/ 10745 w 10745"/>
                  <a:gd name="connsiteY3-16" fmla="*/ 10106 h 10106"/>
                  <a:gd name="connsiteX0-17" fmla="*/ 0 w 10745"/>
                  <a:gd name="connsiteY0-18" fmla="*/ 4004 h 10158"/>
                  <a:gd name="connsiteX1-19" fmla="*/ 2845 w 10745"/>
                  <a:gd name="connsiteY1-20" fmla="*/ 34 h 10158"/>
                  <a:gd name="connsiteX2-21" fmla="*/ 7595 w 10745"/>
                  <a:gd name="connsiteY2-22" fmla="*/ 6602 h 10158"/>
                  <a:gd name="connsiteX3-23" fmla="*/ 10745 w 10745"/>
                  <a:gd name="connsiteY3-24" fmla="*/ 10158 h 10158"/>
                  <a:gd name="connsiteX0-25" fmla="*/ 0 w 10745"/>
                  <a:gd name="connsiteY0-26" fmla="*/ 5110 h 11264"/>
                  <a:gd name="connsiteX1-27" fmla="*/ 2892 w 10745"/>
                  <a:gd name="connsiteY1-28" fmla="*/ 27 h 11264"/>
                  <a:gd name="connsiteX2-29" fmla="*/ 7595 w 10745"/>
                  <a:gd name="connsiteY2-30" fmla="*/ 7708 h 11264"/>
                  <a:gd name="connsiteX3-31" fmla="*/ 10745 w 10745"/>
                  <a:gd name="connsiteY3-32" fmla="*/ 11264 h 11264"/>
                  <a:gd name="connsiteX0-33" fmla="*/ 0 w 10745"/>
                  <a:gd name="connsiteY0-34" fmla="*/ 4795 h 10949"/>
                  <a:gd name="connsiteX1-35" fmla="*/ 2845 w 10745"/>
                  <a:gd name="connsiteY1-36" fmla="*/ 30 h 10949"/>
                  <a:gd name="connsiteX2-37" fmla="*/ 7595 w 10745"/>
                  <a:gd name="connsiteY2-38" fmla="*/ 7393 h 10949"/>
                  <a:gd name="connsiteX3-39" fmla="*/ 10745 w 10745"/>
                  <a:gd name="connsiteY3-40" fmla="*/ 10949 h 10949"/>
                  <a:gd name="connsiteX0-41" fmla="*/ 0 w 10745"/>
                  <a:gd name="connsiteY0-42" fmla="*/ 4531 h 10685"/>
                  <a:gd name="connsiteX1-43" fmla="*/ 2892 w 10745"/>
                  <a:gd name="connsiteY1-44" fmla="*/ 31 h 10685"/>
                  <a:gd name="connsiteX2-45" fmla="*/ 7595 w 10745"/>
                  <a:gd name="connsiteY2-46" fmla="*/ 7129 h 10685"/>
                  <a:gd name="connsiteX3-47" fmla="*/ 10745 w 10745"/>
                  <a:gd name="connsiteY3-48" fmla="*/ 10685 h 10685"/>
                </a:gdLst>
                <a:ahLst/>
                <a:cxnLst>
                  <a:cxn ang="0">
                    <a:pos x="connsiteX0-1" y="connsiteY0-2"/>
                  </a:cxn>
                  <a:cxn ang="0">
                    <a:pos x="connsiteX1-3" y="connsiteY1-4"/>
                  </a:cxn>
                  <a:cxn ang="0">
                    <a:pos x="connsiteX2-5" y="connsiteY2-6"/>
                  </a:cxn>
                  <a:cxn ang="0">
                    <a:pos x="connsiteX3-7" y="connsiteY3-8"/>
                  </a:cxn>
                </a:cxnLst>
                <a:rect l="l" t="t" r="r" b="b"/>
                <a:pathLst>
                  <a:path w="10745" h="10685">
                    <a:moveTo>
                      <a:pt x="0" y="4531"/>
                    </a:moveTo>
                    <a:cubicBezTo>
                      <a:pt x="464" y="3878"/>
                      <a:pt x="1626" y="-402"/>
                      <a:pt x="2892" y="31"/>
                    </a:cubicBezTo>
                    <a:cubicBezTo>
                      <a:pt x="4158" y="465"/>
                      <a:pt x="6395" y="5469"/>
                      <a:pt x="7595" y="7129"/>
                    </a:cubicBezTo>
                    <a:cubicBezTo>
                      <a:pt x="8796" y="8790"/>
                      <a:pt x="9851" y="9611"/>
                      <a:pt x="10745" y="10685"/>
                    </a:cubicBezTo>
                  </a:path>
                </a:pathLst>
              </a:custGeom>
              <a:noFill/>
              <a:ln w="28575">
                <a:solidFill>
                  <a:srgbClr val="E46C0A"/>
                </a:solidFill>
                <a:round/>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i="0" u="none" strike="noStrike" cap="none" normalizeH="0" baseline="0">
                  <a:ln>
                    <a:noFill/>
                  </a:ln>
                  <a:solidFill>
                    <a:schemeClr val="tx1"/>
                  </a:solidFill>
                  <a:latin typeface="+mn-ea"/>
                </a:endParaRPr>
              </a:p>
            </p:txBody>
          </p:sp>
          <p:sp>
            <p:nvSpPr>
              <p:cNvPr id="47" name="Text Box 21"/>
              <p:cNvSpPr txBox="1">
                <a:spLocks noChangeArrowheads="1"/>
              </p:cNvSpPr>
              <p:nvPr/>
            </p:nvSpPr>
            <p:spPr bwMode="auto">
              <a:xfrm>
                <a:off x="8285932" y="1668193"/>
                <a:ext cx="375495" cy="338554"/>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600" i="0" u="none" strike="noStrike" cap="none" normalizeH="0" baseline="0" dirty="0">
                    <a:ln>
                      <a:noFill/>
                    </a:ln>
                    <a:solidFill>
                      <a:schemeClr val="tx1"/>
                    </a:solidFill>
                    <a:latin typeface="+mn-ea"/>
                  </a:rPr>
                  <a:t>芽</a:t>
                </a:r>
                <a:endParaRPr kumimoji="0" lang="zh-CN" sz="1600" i="0" u="none" strike="noStrike" cap="none" normalizeH="0" baseline="0" dirty="0">
                  <a:ln>
                    <a:noFill/>
                  </a:ln>
                  <a:solidFill>
                    <a:schemeClr val="tx1"/>
                  </a:solidFill>
                  <a:latin typeface="+mn-ea"/>
                </a:endParaRPr>
              </a:p>
            </p:txBody>
          </p:sp>
          <p:sp>
            <p:nvSpPr>
              <p:cNvPr id="48" name="Freeform 33"/>
              <p:cNvSpPr/>
              <p:nvPr/>
            </p:nvSpPr>
            <p:spPr bwMode="auto">
              <a:xfrm>
                <a:off x="7361292" y="1884691"/>
                <a:ext cx="2732903" cy="1964917"/>
              </a:xfrm>
              <a:custGeom>
                <a:avLst/>
                <a:gdLst>
                  <a:gd name="T0" fmla="*/ 0 w 2228"/>
                  <a:gd name="T1" fmla="*/ 989 h 1736"/>
                  <a:gd name="T2" fmla="*/ 667 w 2228"/>
                  <a:gd name="T3" fmla="*/ 686 h 1736"/>
                  <a:gd name="T4" fmla="*/ 1257 w 2228"/>
                  <a:gd name="T5" fmla="*/ 115 h 1736"/>
                  <a:gd name="T6" fmla="*/ 2207 w 2228"/>
                  <a:gd name="T7" fmla="*/ 1375 h 1736"/>
                  <a:gd name="T8" fmla="*/ 2967 w 2228"/>
                  <a:gd name="T9" fmla="*/ 2139 h 1736"/>
                  <a:gd name="T10" fmla="*/ 0 60000 65536"/>
                  <a:gd name="T11" fmla="*/ 0 60000 65536"/>
                  <a:gd name="T12" fmla="*/ 0 60000 65536"/>
                  <a:gd name="T13" fmla="*/ 0 60000 65536"/>
                  <a:gd name="T14" fmla="*/ 0 60000 65536"/>
                  <a:gd name="T15" fmla="*/ 0 w 2228"/>
                  <a:gd name="T16" fmla="*/ 0 h 1736"/>
                  <a:gd name="T17" fmla="*/ 2228 w 2228"/>
                  <a:gd name="T18" fmla="*/ 1736 h 1736"/>
                  <a:gd name="connsiteX0" fmla="*/ 0 w 9867"/>
                  <a:gd name="connsiteY0" fmla="*/ 4626 h 9533"/>
                  <a:gd name="connsiteX1" fmla="*/ 2249 w 9867"/>
                  <a:gd name="connsiteY1" fmla="*/ 3209 h 9533"/>
                  <a:gd name="connsiteX2" fmla="*/ 4237 w 9867"/>
                  <a:gd name="connsiteY2" fmla="*/ 536 h 9533"/>
                  <a:gd name="connsiteX3" fmla="*/ 7437 w 9867"/>
                  <a:gd name="connsiteY3" fmla="*/ 6429 h 9533"/>
                  <a:gd name="connsiteX4" fmla="*/ 9867 w 9867"/>
                  <a:gd name="connsiteY4" fmla="*/ 9533 h 9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7" h="9533">
                    <a:moveTo>
                      <a:pt x="0" y="4626"/>
                    </a:moveTo>
                    <a:cubicBezTo>
                      <a:pt x="377" y="4389"/>
                      <a:pt x="1544" y="3888"/>
                      <a:pt x="2249" y="3209"/>
                    </a:cubicBezTo>
                    <a:cubicBezTo>
                      <a:pt x="2953" y="2529"/>
                      <a:pt x="3371" y="0"/>
                      <a:pt x="4237" y="536"/>
                    </a:cubicBezTo>
                    <a:cubicBezTo>
                      <a:pt x="5103" y="1071"/>
                      <a:pt x="6499" y="4930"/>
                      <a:pt x="7437" y="6429"/>
                    </a:cubicBezTo>
                    <a:cubicBezTo>
                      <a:pt x="8375" y="7928"/>
                      <a:pt x="9333" y="8790"/>
                      <a:pt x="9867" y="9533"/>
                    </a:cubicBezTo>
                  </a:path>
                </a:pathLst>
              </a:custGeom>
              <a:noFill/>
              <a:ln w="28575">
                <a:solidFill>
                  <a:srgbClr val="002060"/>
                </a:solidFill>
                <a:round/>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i="0" u="none" strike="noStrike" cap="none" normalizeH="0" baseline="0">
                  <a:ln>
                    <a:noFill/>
                  </a:ln>
                  <a:solidFill>
                    <a:schemeClr val="tx1"/>
                  </a:solidFill>
                  <a:latin typeface="+mn-ea"/>
                </a:endParaRPr>
              </a:p>
            </p:txBody>
          </p:sp>
          <p:sp>
            <p:nvSpPr>
              <p:cNvPr id="49" name="Text Box 22"/>
              <p:cNvSpPr txBox="1">
                <a:spLocks noChangeArrowheads="1"/>
              </p:cNvSpPr>
              <p:nvPr/>
            </p:nvSpPr>
            <p:spPr bwMode="auto">
              <a:xfrm>
                <a:off x="9468537" y="1455469"/>
                <a:ext cx="416343" cy="338554"/>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600" i="0" u="none" strike="noStrike" cap="none" normalizeH="0" baseline="0" dirty="0">
                    <a:ln>
                      <a:noFill/>
                    </a:ln>
                    <a:solidFill>
                      <a:schemeClr val="tx1"/>
                    </a:solidFill>
                    <a:latin typeface="+mn-ea"/>
                  </a:rPr>
                  <a:t>茎</a:t>
                </a:r>
                <a:endParaRPr kumimoji="0" lang="zh-CN" sz="1600" i="0" u="none" strike="noStrike" cap="none" normalizeH="0" baseline="0" dirty="0">
                  <a:ln>
                    <a:noFill/>
                  </a:ln>
                  <a:solidFill>
                    <a:schemeClr val="tx1"/>
                  </a:solidFill>
                  <a:latin typeface="+mn-ea"/>
                </a:endParaRPr>
              </a:p>
            </p:txBody>
          </p:sp>
          <p:sp>
            <p:nvSpPr>
              <p:cNvPr id="50" name="Freeform 34"/>
              <p:cNvSpPr/>
              <p:nvPr/>
            </p:nvSpPr>
            <p:spPr bwMode="auto">
              <a:xfrm>
                <a:off x="7578044" y="1712887"/>
                <a:ext cx="3592169" cy="2159462"/>
              </a:xfrm>
              <a:custGeom>
                <a:avLst/>
                <a:gdLst>
                  <a:gd name="T0" fmla="*/ 0 w 2823"/>
                  <a:gd name="T1" fmla="*/ 1125 h 1819"/>
                  <a:gd name="T2" fmla="*/ 1043 w 2823"/>
                  <a:gd name="T3" fmla="*/ 834 h 1819"/>
                  <a:gd name="T4" fmla="*/ 2265 w 2823"/>
                  <a:gd name="T5" fmla="*/ 54 h 1819"/>
                  <a:gd name="T6" fmla="*/ 3037 w 2823"/>
                  <a:gd name="T7" fmla="*/ 1159 h 1819"/>
                  <a:gd name="T8" fmla="*/ 3848 w 2823"/>
                  <a:gd name="T9" fmla="*/ 2241 h 1819"/>
                  <a:gd name="T10" fmla="*/ 0 60000 65536"/>
                  <a:gd name="T11" fmla="*/ 0 60000 65536"/>
                  <a:gd name="T12" fmla="*/ 0 60000 65536"/>
                  <a:gd name="T13" fmla="*/ 0 60000 65536"/>
                  <a:gd name="T14" fmla="*/ 0 60000 65536"/>
                  <a:gd name="T15" fmla="*/ 0 w 2823"/>
                  <a:gd name="T16" fmla="*/ 0 h 1819"/>
                  <a:gd name="T17" fmla="*/ 2823 w 2823"/>
                  <a:gd name="T18" fmla="*/ 1819 h 1819"/>
                </a:gdLst>
                <a:ahLst/>
                <a:cxnLst>
                  <a:cxn ang="T10">
                    <a:pos x="T0" y="T1"/>
                  </a:cxn>
                  <a:cxn ang="T11">
                    <a:pos x="T2" y="T3"/>
                  </a:cxn>
                  <a:cxn ang="T12">
                    <a:pos x="T4" y="T5"/>
                  </a:cxn>
                  <a:cxn ang="T13">
                    <a:pos x="T6" y="T7"/>
                  </a:cxn>
                  <a:cxn ang="T14">
                    <a:pos x="T8" y="T9"/>
                  </a:cxn>
                </a:cxnLst>
                <a:rect l="T15" t="T16" r="T17" b="T18"/>
                <a:pathLst>
                  <a:path w="2823" h="1819">
                    <a:moveTo>
                      <a:pt x="0" y="913"/>
                    </a:moveTo>
                    <a:cubicBezTo>
                      <a:pt x="127" y="875"/>
                      <a:pt x="488" y="822"/>
                      <a:pt x="765" y="677"/>
                    </a:cubicBezTo>
                    <a:cubicBezTo>
                      <a:pt x="1042" y="532"/>
                      <a:pt x="1418" y="0"/>
                      <a:pt x="1662" y="44"/>
                    </a:cubicBezTo>
                    <a:cubicBezTo>
                      <a:pt x="1906" y="88"/>
                      <a:pt x="2035" y="645"/>
                      <a:pt x="2228" y="941"/>
                    </a:cubicBezTo>
                    <a:cubicBezTo>
                      <a:pt x="2421" y="1237"/>
                      <a:pt x="2699" y="1636"/>
                      <a:pt x="2823" y="1819"/>
                    </a:cubicBezTo>
                  </a:path>
                </a:pathLst>
              </a:custGeom>
              <a:noFill/>
              <a:ln w="28575">
                <a:solidFill>
                  <a:srgbClr val="C00000"/>
                </a:solidFill>
                <a:round/>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i="0" u="none" strike="noStrike" cap="none" normalizeH="0" baseline="0">
                  <a:ln>
                    <a:noFill/>
                  </a:ln>
                  <a:solidFill>
                    <a:schemeClr val="tx1"/>
                  </a:solidFill>
                  <a:latin typeface="+mn-ea"/>
                </a:endParaRPr>
              </a:p>
            </p:txBody>
          </p:sp>
          <p:sp>
            <p:nvSpPr>
              <p:cNvPr id="51" name="Text Box 16"/>
              <p:cNvSpPr txBox="1">
                <a:spLocks noChangeArrowheads="1"/>
              </p:cNvSpPr>
              <p:nvPr/>
            </p:nvSpPr>
            <p:spPr bwMode="auto">
              <a:xfrm>
                <a:off x="10156369" y="2874973"/>
                <a:ext cx="603471" cy="338003"/>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rPr>
                  <a:t>10</a:t>
                </a:r>
                <a:r>
                  <a:rPr kumimoji="0" lang="en-US" altLang="zh-CN" sz="1600" i="0" u="none" strike="noStrike" cap="none" normalizeH="0" baseline="30000" dirty="0">
                    <a:ln>
                      <a:noFill/>
                    </a:ln>
                    <a:solidFill>
                      <a:schemeClr val="tx1"/>
                    </a:solidFill>
                    <a:latin typeface="Times New Roman" panose="02020603050405020304" pitchFamily="18" charset="0"/>
                    <a:cs typeface="Times New Roman" panose="02020603050405020304" pitchFamily="18" charset="0"/>
                  </a:rPr>
                  <a:t>-2</a:t>
                </a:r>
                <a:endParaRPr kumimoji="0" lang="zh-CN"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endParaRPr>
              </a:p>
            </p:txBody>
          </p:sp>
          <p:sp>
            <p:nvSpPr>
              <p:cNvPr id="52" name="Line 31"/>
              <p:cNvSpPr>
                <a:spLocks noChangeShapeType="1"/>
              </p:cNvSpPr>
              <p:nvPr/>
            </p:nvSpPr>
            <p:spPr bwMode="auto">
              <a:xfrm>
                <a:off x="10436817" y="2867905"/>
                <a:ext cx="0" cy="65893"/>
              </a:xfrm>
              <a:prstGeom prst="line">
                <a:avLst/>
              </a:prstGeom>
              <a:noFill/>
              <a:ln w="28575">
                <a:solidFill>
                  <a:schemeClr val="tx1"/>
                </a:solidFill>
                <a:round/>
              </a:ln>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53" name="Text Box 14"/>
              <p:cNvSpPr txBox="1">
                <a:spLocks noChangeArrowheads="1"/>
              </p:cNvSpPr>
              <p:nvPr/>
            </p:nvSpPr>
            <p:spPr bwMode="auto">
              <a:xfrm>
                <a:off x="8925923" y="2877907"/>
                <a:ext cx="605397" cy="338554"/>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rPr>
                  <a:t>10</a:t>
                </a:r>
                <a:r>
                  <a:rPr kumimoji="0" lang="en-US" altLang="zh-CN" sz="1600" i="0" u="none" strike="noStrike" cap="none" normalizeH="0" baseline="30000" dirty="0">
                    <a:ln>
                      <a:noFill/>
                    </a:ln>
                    <a:solidFill>
                      <a:schemeClr val="tx1"/>
                    </a:solidFill>
                    <a:latin typeface="Times New Roman" panose="02020603050405020304" pitchFamily="18" charset="0"/>
                    <a:cs typeface="Times New Roman" panose="02020603050405020304" pitchFamily="18" charset="0"/>
                  </a:rPr>
                  <a:t>-6</a:t>
                </a:r>
                <a:endParaRPr kumimoji="0" lang="zh-CN"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endParaRPr>
              </a:p>
            </p:txBody>
          </p:sp>
          <p:sp>
            <p:nvSpPr>
              <p:cNvPr id="54" name="Line 29"/>
              <p:cNvSpPr>
                <a:spLocks noChangeShapeType="1"/>
              </p:cNvSpPr>
              <p:nvPr/>
            </p:nvSpPr>
            <p:spPr bwMode="auto">
              <a:xfrm>
                <a:off x="9206383" y="2867905"/>
                <a:ext cx="0" cy="65893"/>
              </a:xfrm>
              <a:prstGeom prst="line">
                <a:avLst/>
              </a:prstGeom>
              <a:noFill/>
              <a:ln w="28575">
                <a:solidFill>
                  <a:schemeClr val="tx1"/>
                </a:solidFill>
                <a:round/>
              </a:ln>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55" name="Text Box 17"/>
              <p:cNvSpPr txBox="1">
                <a:spLocks noChangeArrowheads="1"/>
              </p:cNvSpPr>
              <p:nvPr/>
            </p:nvSpPr>
            <p:spPr bwMode="auto">
              <a:xfrm rot="16200000">
                <a:off x="5592014" y="2652439"/>
                <a:ext cx="2101266" cy="338554"/>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1600" dirty="0">
                    <a:latin typeface="Times New Roman" panose="02020603050405020304" pitchFamily="18" charset="0"/>
                    <a:cs typeface="Times New Roman" panose="02020603050405020304" pitchFamily="18" charset="0"/>
                  </a:rPr>
                  <a:t>植物器官的生长反应</a:t>
                </a:r>
                <a:endParaRPr kumimoji="0" lang="zh-CN"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endParaRPr>
              </a:p>
            </p:txBody>
          </p:sp>
        </p:grpSp>
        <p:sp>
          <p:nvSpPr>
            <p:cNvPr id="22" name="文本框 21"/>
            <p:cNvSpPr txBox="1"/>
            <p:nvPr/>
          </p:nvSpPr>
          <p:spPr>
            <a:xfrm>
              <a:off x="6438737" y="4714349"/>
              <a:ext cx="5283819" cy="369332"/>
            </a:xfrm>
            <a:prstGeom prst="rect">
              <a:avLst/>
            </a:prstGeom>
            <a:noFill/>
          </p:spPr>
          <p:txBody>
            <a:bodyPr wrap="none" rtlCol="0">
              <a:spAutoFit/>
            </a:bodyPr>
            <a:lstStyle/>
            <a:p>
              <a:r>
                <a:rPr lang="zh-CN" altLang="en-US" dirty="0"/>
                <a:t>生长素浓度与植物不同器官生长反应的关系示意图</a:t>
              </a:r>
              <a:endParaRPr lang="zh-CN" altLang="en-US" dirty="0"/>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wipe(left)">
                                      <p:cBhvr>
                                        <p:cTn id="18" dur="500"/>
                                        <p:tgtEl>
                                          <p:spTgt spid="2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xEl>
                                              <p:pRg st="1" end="1"/>
                                            </p:txEl>
                                          </p:spTgt>
                                        </p:tgtEl>
                                        <p:attrNameLst>
                                          <p:attrName>style.visibility</p:attrName>
                                        </p:attrNameLst>
                                      </p:cBhvr>
                                      <p:to>
                                        <p:strVal val="visible"/>
                                      </p:to>
                                    </p:set>
                                    <p:animEffect transition="in" filter="wipe(left)">
                                      <p:cBhvr>
                                        <p:cTn id="23"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生长素的生理作用</a:t>
            </a:r>
            <a:endParaRPr lang="zh-CN" altLang="en-US" dirty="0"/>
          </a:p>
        </p:txBody>
      </p:sp>
      <p:sp>
        <p:nvSpPr>
          <p:cNvPr id="24" name="文本框 23"/>
          <p:cNvSpPr txBox="1"/>
          <p:nvPr/>
        </p:nvSpPr>
        <p:spPr>
          <a:xfrm>
            <a:off x="1188023" y="1426432"/>
            <a:ext cx="6136230" cy="3360022"/>
          </a:xfrm>
          <a:prstGeom prst="rect">
            <a:avLst/>
          </a:prstGeom>
          <a:noFill/>
        </p:spPr>
        <p:txBody>
          <a:bodyPr wrap="square" rtlCol="0">
            <a:spAutoFit/>
          </a:bodyPr>
          <a:lstStyle/>
          <a:p>
            <a:pPr marL="358775" indent="-358775" algn="just">
              <a:lnSpc>
                <a:spcPct val="150000"/>
              </a:lnSpc>
              <a:buFont typeface="+mj-lt"/>
              <a:buAutoNum type="arabicPeriod"/>
            </a:pPr>
            <a:r>
              <a:rPr lang="zh-CN" altLang="en-US" sz="2400" dirty="0">
                <a:solidFill>
                  <a:srgbClr val="0070C0"/>
                </a:solidFill>
                <a:latin typeface="Times New Roman" panose="02020603050405020304" pitchFamily="18" charset="0"/>
                <a:cs typeface="Times New Roman" panose="02020603050405020304" pitchFamily="18" charset="0"/>
              </a:rPr>
              <a:t>生长素浓度：</a:t>
            </a:r>
            <a:endParaRPr lang="zh-CN" altLang="en-US" sz="2400" dirty="0">
              <a:solidFill>
                <a:srgbClr val="0070C0"/>
              </a:solidFill>
              <a:latin typeface="Times New Roman" panose="02020603050405020304" pitchFamily="18" charset="0"/>
              <a:cs typeface="Times New Roman" panose="02020603050405020304" pitchFamily="18" charset="0"/>
            </a:endParaRPr>
          </a:p>
          <a:p>
            <a:pPr marL="701675" lvl="1" indent="-342900" algn="just">
              <a:lnSpc>
                <a:spcPct val="150000"/>
              </a:lnSpc>
              <a:buFont typeface="Wingdings" panose="05000000000000000000" pitchFamily="2" charset="2"/>
              <a:buChar char="n"/>
            </a:pPr>
            <a:r>
              <a:rPr lang="zh-CN" altLang="en-US" sz="2400" dirty="0"/>
              <a:t>举例</a:t>
            </a:r>
            <a:r>
              <a:rPr lang="en-US" altLang="zh-CN" sz="2400" dirty="0"/>
              <a:t>—</a:t>
            </a:r>
            <a:r>
              <a:rPr lang="zh-CN" altLang="en-US" sz="2400" dirty="0"/>
              <a:t>顶端优势</a:t>
            </a:r>
            <a:r>
              <a:rPr lang="en-US" altLang="zh-CN" sz="2400" dirty="0"/>
              <a:t>:</a:t>
            </a:r>
            <a:endParaRPr lang="en-US" altLang="zh-CN" sz="2400" dirty="0"/>
          </a:p>
          <a:p>
            <a:pPr marL="974725" lvl="2" indent="-342900" algn="just">
              <a:lnSpc>
                <a:spcPct val="150000"/>
              </a:lnSpc>
              <a:buFont typeface="Wingdings" panose="05000000000000000000" pitchFamily="2" charset="2"/>
              <a:buChar char="l"/>
            </a:pPr>
            <a:r>
              <a:rPr lang="zh-CN" altLang="en-US" sz="2400" dirty="0"/>
              <a:t>产生原因：顶芽产生的生长素逐渐向下运输，枝条上部的侧芽处生长素浓度较高。</a:t>
            </a:r>
            <a:endParaRPr lang="zh-CN" altLang="en-US" sz="2400" dirty="0"/>
          </a:p>
          <a:p>
            <a:pPr marL="895350" lvl="2" indent="-263525" algn="just">
              <a:lnSpc>
                <a:spcPct val="150000"/>
              </a:lnSpc>
              <a:buFont typeface="Wingdings" panose="05000000000000000000" pitchFamily="2" charset="2"/>
              <a:buChar char="l"/>
            </a:pPr>
            <a:r>
              <a:rPr lang="zh-CN" altLang="en-US" sz="2400" dirty="0"/>
              <a:t>解除方法：去掉顶芽。</a:t>
            </a:r>
            <a:endParaRPr lang="zh-CN" altLang="en-US" sz="2400" dirty="0"/>
          </a:p>
        </p:txBody>
      </p:sp>
      <p:pic>
        <p:nvPicPr>
          <p:cNvPr id="4" name="图片 3" descr="卡通人物&#10;&#10;低可信度描述已自动生成"/>
          <p:cNvPicPr>
            <a:picLocks noChangeAspect="1"/>
          </p:cNvPicPr>
          <p:nvPr/>
        </p:nvPicPr>
        <p:blipFill rotWithShape="1">
          <a:blip r:embed="rId1">
            <a:extLst>
              <a:ext uri="{BEBA8EAE-BF5A-486C-A8C5-ECC9F3942E4B}">
                <a14:imgProps xmlns:a14="http://schemas.microsoft.com/office/drawing/2010/main">
                  <a14:imgLayer r:embed="rId2">
                    <a14:imgEffect>
                      <a14:brightnessContrast bright="-11000"/>
                    </a14:imgEffect>
                    <a14:imgEffect>
                      <a14:colorTemperature colorTemp="5300"/>
                    </a14:imgEffect>
                    <a14:imgEffect>
                      <a14:sharpenSoften amount="15000"/>
                    </a14:imgEffect>
                  </a14:imgLayer>
                </a14:imgProps>
              </a:ext>
            </a:extLst>
          </a:blip>
          <a:srcRect l="11296" r="22722"/>
          <a:stretch>
            <a:fillRect/>
          </a:stretch>
        </p:blipFill>
        <p:spPr>
          <a:xfrm>
            <a:off x="7917551" y="1626054"/>
            <a:ext cx="1816458" cy="4471593"/>
          </a:xfrm>
          <a:prstGeom prst="rect">
            <a:avLst/>
          </a:prstGeom>
        </p:spPr>
      </p:pic>
      <p:grpSp>
        <p:nvGrpSpPr>
          <p:cNvPr id="10" name="组合 9"/>
          <p:cNvGrpSpPr/>
          <p:nvPr/>
        </p:nvGrpSpPr>
        <p:grpSpPr>
          <a:xfrm>
            <a:off x="8825780" y="1884493"/>
            <a:ext cx="1014535" cy="338554"/>
            <a:chOff x="9238882" y="1696824"/>
            <a:chExt cx="1014535" cy="338554"/>
          </a:xfrm>
        </p:grpSpPr>
        <p:sp>
          <p:nvSpPr>
            <p:cNvPr id="5" name="文本框 4"/>
            <p:cNvSpPr txBox="1"/>
            <p:nvPr/>
          </p:nvSpPr>
          <p:spPr>
            <a:xfrm>
              <a:off x="9658382" y="1696824"/>
              <a:ext cx="595035" cy="338554"/>
            </a:xfrm>
            <a:prstGeom prst="rect">
              <a:avLst/>
            </a:prstGeom>
            <a:noFill/>
          </p:spPr>
          <p:txBody>
            <a:bodyPr wrap="none" rtlCol="0">
              <a:spAutoFit/>
            </a:bodyPr>
            <a:lstStyle/>
            <a:p>
              <a:r>
                <a:rPr lang="zh-CN" altLang="en-US" sz="1600" dirty="0"/>
                <a:t>顶芽</a:t>
              </a:r>
              <a:endParaRPr lang="zh-CN" altLang="en-US" sz="1600" dirty="0"/>
            </a:p>
          </p:txBody>
        </p:sp>
        <p:cxnSp>
          <p:nvCxnSpPr>
            <p:cNvPr id="7" name="直接连接符 6"/>
            <p:cNvCxnSpPr/>
            <p:nvPr/>
          </p:nvCxnSpPr>
          <p:spPr>
            <a:xfrm>
              <a:off x="9238882" y="1866101"/>
              <a:ext cx="4195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9245280" y="3767972"/>
            <a:ext cx="709056" cy="492104"/>
            <a:chOff x="9544361" y="3136810"/>
            <a:chExt cx="709056" cy="492104"/>
          </a:xfrm>
        </p:grpSpPr>
        <p:sp>
          <p:nvSpPr>
            <p:cNvPr id="64" name="文本框 63"/>
            <p:cNvSpPr txBox="1"/>
            <p:nvPr/>
          </p:nvSpPr>
          <p:spPr>
            <a:xfrm>
              <a:off x="9658382" y="3136810"/>
              <a:ext cx="595035" cy="338554"/>
            </a:xfrm>
            <a:prstGeom prst="rect">
              <a:avLst/>
            </a:prstGeom>
            <a:noFill/>
          </p:spPr>
          <p:txBody>
            <a:bodyPr wrap="none" rtlCol="0">
              <a:spAutoFit/>
            </a:bodyPr>
            <a:lstStyle/>
            <a:p>
              <a:r>
                <a:rPr lang="zh-CN" altLang="en-US" sz="1600" dirty="0"/>
                <a:t>侧芽</a:t>
              </a:r>
              <a:endParaRPr lang="zh-CN" altLang="en-US" sz="1600" dirty="0"/>
            </a:p>
          </p:txBody>
        </p:sp>
        <p:cxnSp>
          <p:nvCxnSpPr>
            <p:cNvPr id="65" name="直接连接符 64"/>
            <p:cNvCxnSpPr/>
            <p:nvPr/>
          </p:nvCxnSpPr>
          <p:spPr>
            <a:xfrm flipV="1">
              <a:off x="9544361" y="3429000"/>
              <a:ext cx="209750" cy="1999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955576" y="998090"/>
            <a:ext cx="10205757" cy="5299015"/>
            <a:chOff x="-4610068" y="1067113"/>
            <a:chExt cx="10205757" cy="6582343"/>
          </a:xfrm>
        </p:grpSpPr>
        <p:sp>
          <p:nvSpPr>
            <p:cNvPr id="68" name="矩形: 圆角 67"/>
            <p:cNvSpPr/>
            <p:nvPr/>
          </p:nvSpPr>
          <p:spPr>
            <a:xfrm>
              <a:off x="-4610068" y="1414563"/>
              <a:ext cx="10205757" cy="6234893"/>
            </a:xfrm>
            <a:prstGeom prst="roundRect">
              <a:avLst>
                <a:gd name="adj" fmla="val 4647"/>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文本框 68"/>
            <p:cNvSpPr txBox="1"/>
            <p:nvPr/>
          </p:nvSpPr>
          <p:spPr>
            <a:xfrm>
              <a:off x="-356494" y="1067113"/>
              <a:ext cx="1698607" cy="649935"/>
            </a:xfrm>
            <a:prstGeom prst="rect">
              <a:avLst/>
            </a:prstGeom>
            <a:solidFill>
              <a:srgbClr val="DAE0EF"/>
            </a:solidFill>
            <a:ln>
              <a:noFill/>
            </a:ln>
          </p:spPr>
          <p:txBody>
            <a:bodyPr wrap="square" rtlCol="0">
              <a:spAutoFit/>
            </a:bodyPr>
            <a:lstStyle/>
            <a:p>
              <a:pPr algn="ctr"/>
              <a:r>
                <a:rPr lang="zh-CN" altLang="en-US" sz="28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作用特点</a:t>
              </a:r>
              <a:endParaRPr lang="zh-CN" altLang="en-US" sz="28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animEffect transition="in" filter="wipe(left)">
                                      <p:cBhvr>
                                        <p:cTn id="7" dur="500"/>
                                        <p:tgtEl>
                                          <p:spTgt spid="2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4">
                                            <p:txEl>
                                              <p:pRg st="3" end="3"/>
                                            </p:txEl>
                                          </p:spTgt>
                                        </p:tgtEl>
                                        <p:attrNameLst>
                                          <p:attrName>style.visibility</p:attrName>
                                        </p:attrNameLst>
                                      </p:cBhvr>
                                      <p:to>
                                        <p:strVal val="visible"/>
                                      </p:to>
                                    </p:set>
                                    <p:animEffect transition="in" filter="wipe(left)">
                                      <p:cBhvr>
                                        <p:cTn id="33"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生长素的生理作用</a:t>
            </a:r>
            <a:endParaRPr lang="zh-CN" altLang="en-US" dirty="0"/>
          </a:p>
        </p:txBody>
      </p:sp>
      <p:sp>
        <p:nvSpPr>
          <p:cNvPr id="24" name="文本框 23"/>
          <p:cNvSpPr txBox="1"/>
          <p:nvPr/>
        </p:nvSpPr>
        <p:spPr>
          <a:xfrm>
            <a:off x="1188023" y="1458331"/>
            <a:ext cx="6230872" cy="4698850"/>
          </a:xfrm>
          <a:prstGeom prst="rect">
            <a:avLst/>
          </a:prstGeom>
          <a:noFill/>
        </p:spPr>
        <p:txBody>
          <a:bodyPr wrap="square" rtlCol="0">
            <a:spAutoFit/>
          </a:bodyPr>
          <a:lstStyle/>
          <a:p>
            <a:pPr marL="358775" indent="-358775" algn="just">
              <a:lnSpc>
                <a:spcPct val="140000"/>
              </a:lnSpc>
              <a:buFont typeface="+mj-lt"/>
              <a:buAutoNum type="arabicPeriod"/>
            </a:pPr>
            <a:r>
              <a:rPr lang="zh-CN" altLang="en-US" sz="2400" dirty="0">
                <a:solidFill>
                  <a:srgbClr val="0070C0"/>
                </a:solidFill>
                <a:latin typeface="Times New Roman" panose="02020603050405020304" pitchFamily="18" charset="0"/>
                <a:cs typeface="Times New Roman" panose="02020603050405020304" pitchFamily="18" charset="0"/>
              </a:rPr>
              <a:t>生长素浓度：</a:t>
            </a:r>
            <a:endParaRPr lang="zh-CN" altLang="en-US" sz="2400" dirty="0">
              <a:solidFill>
                <a:srgbClr val="0070C0"/>
              </a:solidFill>
              <a:latin typeface="Times New Roman" panose="02020603050405020304" pitchFamily="18" charset="0"/>
              <a:cs typeface="Times New Roman" panose="02020603050405020304" pitchFamily="18" charset="0"/>
            </a:endParaRPr>
          </a:p>
          <a:p>
            <a:pPr marL="701675" lvl="1" indent="-342900" algn="just">
              <a:lnSpc>
                <a:spcPct val="140000"/>
              </a:lnSpc>
              <a:buFont typeface="Wingdings" panose="05000000000000000000" pitchFamily="2" charset="2"/>
              <a:buChar char="n"/>
            </a:pPr>
            <a:r>
              <a:rPr lang="zh-CN" altLang="en-US" sz="2400" dirty="0"/>
              <a:t>举例</a:t>
            </a:r>
            <a:r>
              <a:rPr lang="en-US" altLang="zh-CN" sz="2400" dirty="0"/>
              <a:t>—</a:t>
            </a:r>
            <a:r>
              <a:rPr lang="zh-CN" altLang="en-US" sz="2400" dirty="0"/>
              <a:t>顶端优势</a:t>
            </a:r>
            <a:r>
              <a:rPr lang="en-US" altLang="zh-CN" sz="2400" dirty="0"/>
              <a:t>:</a:t>
            </a:r>
            <a:endParaRPr lang="en-US" altLang="zh-CN" sz="2400" dirty="0"/>
          </a:p>
          <a:p>
            <a:pPr marL="974725" lvl="2" indent="-342900" algn="just">
              <a:lnSpc>
                <a:spcPct val="140000"/>
              </a:lnSpc>
              <a:buFont typeface="Wingdings" panose="05000000000000000000" pitchFamily="2" charset="2"/>
              <a:buChar char="l"/>
            </a:pPr>
            <a:r>
              <a:rPr lang="zh-CN" altLang="en-US" sz="2400" dirty="0"/>
              <a:t>应用：</a:t>
            </a:r>
            <a:endParaRPr lang="zh-CN" altLang="en-US" sz="2400" dirty="0"/>
          </a:p>
          <a:p>
            <a:pPr marL="1348105" lvl="3" indent="-357505" algn="just">
              <a:lnSpc>
                <a:spcPct val="140000"/>
              </a:lnSpc>
              <a:buFont typeface="Wingdings" panose="05000000000000000000" pitchFamily="2" charset="2"/>
              <a:buChar char="u"/>
            </a:pPr>
            <a:r>
              <a:rPr lang="zh-CN" altLang="en-US" sz="2400" dirty="0"/>
              <a:t>农业生产：农民会适时摘除棉花的顶芽以促进侧芽的发育，从而使它多开花、多结果。</a:t>
            </a:r>
            <a:endParaRPr lang="zh-CN" altLang="en-US" sz="2400" dirty="0"/>
          </a:p>
          <a:p>
            <a:pPr marL="1348105" lvl="3" indent="-357505" algn="just">
              <a:lnSpc>
                <a:spcPct val="140000"/>
              </a:lnSpc>
              <a:buFont typeface="Wingdings" panose="05000000000000000000" pitchFamily="2" charset="2"/>
              <a:buChar char="u"/>
            </a:pPr>
            <a:r>
              <a:rPr lang="zh-CN" altLang="en-US" sz="2400" dirty="0"/>
              <a:t>园艺上：园艺师会适时修剪景观树木，让树木发出更多的侧枝，使树型圆润、丰满。</a:t>
            </a:r>
            <a:endParaRPr lang="zh-CN" altLang="en-US" sz="2400" dirty="0"/>
          </a:p>
        </p:txBody>
      </p:sp>
      <p:grpSp>
        <p:nvGrpSpPr>
          <p:cNvPr id="67" name="组合 66"/>
          <p:cNvGrpSpPr/>
          <p:nvPr/>
        </p:nvGrpSpPr>
        <p:grpSpPr>
          <a:xfrm>
            <a:off x="955576" y="998090"/>
            <a:ext cx="10205757" cy="5299015"/>
            <a:chOff x="-4610068" y="1067113"/>
            <a:chExt cx="10205757" cy="6582343"/>
          </a:xfrm>
        </p:grpSpPr>
        <p:sp>
          <p:nvSpPr>
            <p:cNvPr id="68" name="矩形: 圆角 67"/>
            <p:cNvSpPr/>
            <p:nvPr/>
          </p:nvSpPr>
          <p:spPr>
            <a:xfrm>
              <a:off x="-4610068" y="1414563"/>
              <a:ext cx="10205757" cy="6234893"/>
            </a:xfrm>
            <a:prstGeom prst="roundRect">
              <a:avLst>
                <a:gd name="adj" fmla="val 4647"/>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文本框 68"/>
            <p:cNvSpPr txBox="1"/>
            <p:nvPr/>
          </p:nvSpPr>
          <p:spPr>
            <a:xfrm>
              <a:off x="-356494" y="1067113"/>
              <a:ext cx="1698607" cy="649935"/>
            </a:xfrm>
            <a:prstGeom prst="rect">
              <a:avLst/>
            </a:prstGeom>
            <a:solidFill>
              <a:srgbClr val="DAE0EF"/>
            </a:solidFill>
            <a:ln>
              <a:noFill/>
            </a:ln>
          </p:spPr>
          <p:txBody>
            <a:bodyPr wrap="square" rtlCol="0">
              <a:spAutoFit/>
            </a:bodyPr>
            <a:lstStyle/>
            <a:p>
              <a:pPr algn="ctr"/>
              <a:r>
                <a:rPr lang="zh-CN" altLang="en-US" sz="28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作用特点</a:t>
              </a:r>
              <a:endParaRPr lang="zh-CN" altLang="en-US" sz="28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743725" y="1585746"/>
            <a:ext cx="3092777" cy="20618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14518" t="20484" r="42705" b="11053"/>
          <a:stretch>
            <a:fillRect/>
          </a:stretch>
        </p:blipFill>
        <p:spPr bwMode="auto">
          <a:xfrm>
            <a:off x="7743725" y="3787452"/>
            <a:ext cx="3092777" cy="23374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2" end="2"/>
                                            </p:txEl>
                                          </p:spTgt>
                                        </p:tgtEl>
                                        <p:attrNameLst>
                                          <p:attrName>style.visibility</p:attrName>
                                        </p:attrNameLst>
                                      </p:cBhvr>
                                      <p:to>
                                        <p:strVal val="visible"/>
                                      </p:to>
                                    </p:set>
                                    <p:animEffect transition="in" filter="wipe(left)">
                                      <p:cBhvr>
                                        <p:cTn id="7" dur="500"/>
                                        <p:tgtEl>
                                          <p:spTgt spid="2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
                                            <p:txEl>
                                              <p:pRg st="3" end="3"/>
                                            </p:txEl>
                                          </p:spTgt>
                                        </p:tgtEl>
                                        <p:attrNameLst>
                                          <p:attrName>style.visibility</p:attrName>
                                        </p:attrNameLst>
                                      </p:cBhvr>
                                      <p:to>
                                        <p:strVal val="visible"/>
                                      </p:to>
                                    </p:set>
                                    <p:animEffect transition="in" filter="wipe(up)">
                                      <p:cBhvr>
                                        <p:cTn id="12" dur="500"/>
                                        <p:tgtEl>
                                          <p:spTgt spid="24">
                                            <p:txEl>
                                              <p:pRg st="3" end="3"/>
                                            </p:txEl>
                                          </p:spTgt>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p:cTn id="16" dur="500" fill="hold"/>
                                        <p:tgtEl>
                                          <p:spTgt spid="1026"/>
                                        </p:tgtEl>
                                        <p:attrNameLst>
                                          <p:attrName>ppt_w</p:attrName>
                                        </p:attrNameLst>
                                      </p:cBhvr>
                                      <p:tavLst>
                                        <p:tav tm="0">
                                          <p:val>
                                            <p:fltVal val="0"/>
                                          </p:val>
                                        </p:tav>
                                        <p:tav tm="100000">
                                          <p:val>
                                            <p:strVal val="#ppt_w"/>
                                          </p:val>
                                        </p:tav>
                                      </p:tavLst>
                                    </p:anim>
                                    <p:anim calcmode="lin" valueType="num">
                                      <p:cBhvr>
                                        <p:cTn id="17" dur="500" fill="hold"/>
                                        <p:tgtEl>
                                          <p:spTgt spid="1026"/>
                                        </p:tgtEl>
                                        <p:attrNameLst>
                                          <p:attrName>ppt_h</p:attrName>
                                        </p:attrNameLst>
                                      </p:cBhvr>
                                      <p:tavLst>
                                        <p:tav tm="0">
                                          <p:val>
                                            <p:fltVal val="0"/>
                                          </p:val>
                                        </p:tav>
                                        <p:tav tm="100000">
                                          <p:val>
                                            <p:strVal val="#ppt_h"/>
                                          </p:val>
                                        </p:tav>
                                      </p:tavLst>
                                    </p:anim>
                                    <p:animEffect transition="in" filter="fade">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4">
                                            <p:txEl>
                                              <p:pRg st="4" end="4"/>
                                            </p:txEl>
                                          </p:spTgt>
                                        </p:tgtEl>
                                        <p:attrNameLst>
                                          <p:attrName>style.visibility</p:attrName>
                                        </p:attrNameLst>
                                      </p:cBhvr>
                                      <p:to>
                                        <p:strVal val="visible"/>
                                      </p:to>
                                    </p:set>
                                    <p:animEffect transition="in" filter="wipe(up)">
                                      <p:cBhvr>
                                        <p:cTn id="23" dur="500"/>
                                        <p:tgtEl>
                                          <p:spTgt spid="24">
                                            <p:txEl>
                                              <p:pRg st="4" end="4"/>
                                            </p:txEl>
                                          </p:spTgt>
                                        </p:tgtEl>
                                      </p:cBhvr>
                                    </p:animEffec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1030"/>
                                        </p:tgtEl>
                                        <p:attrNameLst>
                                          <p:attrName>style.visibility</p:attrName>
                                        </p:attrNameLst>
                                      </p:cBhvr>
                                      <p:to>
                                        <p:strVal val="visible"/>
                                      </p:to>
                                    </p:set>
                                    <p:anim calcmode="lin" valueType="num">
                                      <p:cBhvr>
                                        <p:cTn id="27" dur="500" fill="hold"/>
                                        <p:tgtEl>
                                          <p:spTgt spid="1030"/>
                                        </p:tgtEl>
                                        <p:attrNameLst>
                                          <p:attrName>ppt_w</p:attrName>
                                        </p:attrNameLst>
                                      </p:cBhvr>
                                      <p:tavLst>
                                        <p:tav tm="0">
                                          <p:val>
                                            <p:fltVal val="0"/>
                                          </p:val>
                                        </p:tav>
                                        <p:tav tm="100000">
                                          <p:val>
                                            <p:strVal val="#ppt_w"/>
                                          </p:val>
                                        </p:tav>
                                      </p:tavLst>
                                    </p:anim>
                                    <p:anim calcmode="lin" valueType="num">
                                      <p:cBhvr>
                                        <p:cTn id="28" dur="500" fill="hold"/>
                                        <p:tgtEl>
                                          <p:spTgt spid="1030"/>
                                        </p:tgtEl>
                                        <p:attrNameLst>
                                          <p:attrName>ppt_h</p:attrName>
                                        </p:attrNameLst>
                                      </p:cBhvr>
                                      <p:tavLst>
                                        <p:tav tm="0">
                                          <p:val>
                                            <p:fltVal val="0"/>
                                          </p:val>
                                        </p:tav>
                                        <p:tav tm="100000">
                                          <p:val>
                                            <p:strVal val="#ppt_h"/>
                                          </p:val>
                                        </p:tav>
                                      </p:tavLst>
                                    </p:anim>
                                    <p:animEffect transition="in" filter="fade">
                                      <p:cBhvr>
                                        <p:cTn id="29"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4"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生长素的生理作用</a:t>
            </a:r>
            <a:endParaRPr lang="zh-CN" altLang="en-US" dirty="0"/>
          </a:p>
        </p:txBody>
      </p:sp>
      <p:grpSp>
        <p:nvGrpSpPr>
          <p:cNvPr id="18" name="组合 17"/>
          <p:cNvGrpSpPr/>
          <p:nvPr/>
        </p:nvGrpSpPr>
        <p:grpSpPr>
          <a:xfrm>
            <a:off x="955577" y="1017655"/>
            <a:ext cx="5240930" cy="4072818"/>
            <a:chOff x="-4610067" y="1091416"/>
            <a:chExt cx="5240930" cy="5059184"/>
          </a:xfrm>
        </p:grpSpPr>
        <p:sp>
          <p:nvSpPr>
            <p:cNvPr id="19" name="矩形: 圆角 18"/>
            <p:cNvSpPr/>
            <p:nvPr/>
          </p:nvSpPr>
          <p:spPr>
            <a:xfrm>
              <a:off x="-4610067" y="1414562"/>
              <a:ext cx="5240930" cy="4736038"/>
            </a:xfrm>
            <a:prstGeom prst="roundRect">
              <a:avLst>
                <a:gd name="adj" fmla="val 4647"/>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2814094" y="1091416"/>
              <a:ext cx="1698607" cy="649935"/>
            </a:xfrm>
            <a:prstGeom prst="rect">
              <a:avLst/>
            </a:prstGeom>
            <a:solidFill>
              <a:srgbClr val="DAE0EF"/>
            </a:solidFill>
            <a:ln>
              <a:noFill/>
            </a:ln>
          </p:spPr>
          <p:txBody>
            <a:bodyPr wrap="square" rtlCol="0">
              <a:spAutoFit/>
            </a:bodyPr>
            <a:lstStyle/>
            <a:p>
              <a:pPr algn="ctr"/>
              <a:r>
                <a:rPr lang="zh-CN" altLang="en-US" sz="28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作用特点</a:t>
              </a:r>
              <a:endParaRPr lang="zh-CN" altLang="en-US" sz="28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4" name="文本框 23"/>
          <p:cNvSpPr txBox="1"/>
          <p:nvPr/>
        </p:nvSpPr>
        <p:spPr>
          <a:xfrm>
            <a:off x="1188024" y="1543174"/>
            <a:ext cx="4825660" cy="3360022"/>
          </a:xfrm>
          <a:prstGeom prst="rect">
            <a:avLst/>
          </a:prstGeom>
          <a:noFill/>
        </p:spPr>
        <p:txBody>
          <a:bodyPr wrap="square" rtlCol="0">
            <a:spAutoFit/>
          </a:bodyPr>
          <a:lstStyle/>
          <a:p>
            <a:pPr marL="358775" indent="-358775" algn="just">
              <a:lnSpc>
                <a:spcPct val="150000"/>
              </a:lnSpc>
              <a:buFont typeface="+mj-lt"/>
              <a:buAutoNum type="arabicPeriod" startAt="2"/>
            </a:pPr>
            <a:r>
              <a:rPr lang="zh-CN" altLang="en-US" sz="2400" dirty="0">
                <a:solidFill>
                  <a:srgbClr val="0070C0"/>
                </a:solidFill>
                <a:latin typeface="Times New Roman" panose="02020603050405020304" pitchFamily="18" charset="0"/>
                <a:cs typeface="Times New Roman" panose="02020603050405020304" pitchFamily="18" charset="0"/>
              </a:rPr>
              <a:t>细胞的成熟情况：</a:t>
            </a:r>
            <a:endParaRPr lang="en-US" altLang="zh-CN" sz="2400" dirty="0">
              <a:solidFill>
                <a:srgbClr val="0070C0"/>
              </a:solidFill>
              <a:latin typeface="Times New Roman" panose="02020603050405020304" pitchFamily="18" charset="0"/>
              <a:cs typeface="Times New Roman" panose="02020603050405020304" pitchFamily="18" charset="0"/>
            </a:endParaRPr>
          </a:p>
          <a:p>
            <a:pPr marL="358775" lvl="1" algn="just">
              <a:lnSpc>
                <a:spcPct val="150000"/>
              </a:lnSpc>
            </a:pPr>
            <a:r>
              <a:rPr lang="zh-CN" altLang="en-US" sz="2400" dirty="0">
                <a:latin typeface="Times New Roman" panose="02020603050405020304" pitchFamily="18" charset="0"/>
                <a:cs typeface="Times New Roman" panose="02020603050405020304" pitchFamily="18" charset="0"/>
              </a:rPr>
              <a:t>幼嫩的细胞对生长素敏感，衰老细胞则比较迟钝。</a:t>
            </a:r>
            <a:endParaRPr lang="zh-CN" altLang="en-US" sz="2400" dirty="0">
              <a:latin typeface="Times New Roman" panose="02020603050405020304" pitchFamily="18" charset="0"/>
              <a:cs typeface="Times New Roman" panose="02020603050405020304" pitchFamily="18" charset="0"/>
            </a:endParaRPr>
          </a:p>
          <a:p>
            <a:pPr marL="358775" indent="-358775" algn="just">
              <a:lnSpc>
                <a:spcPct val="150000"/>
              </a:lnSpc>
              <a:buFont typeface="+mj-lt"/>
              <a:buAutoNum type="arabicPeriod" startAt="2"/>
            </a:pPr>
            <a:r>
              <a:rPr lang="zh-CN" altLang="en-US" sz="2400" dirty="0">
                <a:solidFill>
                  <a:srgbClr val="0070C0"/>
                </a:solidFill>
                <a:latin typeface="Times New Roman" panose="02020603050405020304" pitchFamily="18" charset="0"/>
                <a:cs typeface="Times New Roman" panose="02020603050405020304" pitchFamily="18" charset="0"/>
              </a:rPr>
              <a:t>器官的种类：</a:t>
            </a:r>
            <a:endParaRPr lang="en-US" altLang="zh-CN" sz="2400" dirty="0">
              <a:solidFill>
                <a:srgbClr val="0070C0"/>
              </a:solidFill>
              <a:latin typeface="Times New Roman" panose="02020603050405020304" pitchFamily="18" charset="0"/>
              <a:cs typeface="Times New Roman" panose="02020603050405020304" pitchFamily="18" charset="0"/>
            </a:endParaRPr>
          </a:p>
          <a:p>
            <a:pPr marL="358775" lvl="1" algn="just">
              <a:lnSpc>
                <a:spcPct val="150000"/>
              </a:lnSpc>
            </a:pPr>
            <a:r>
              <a:rPr lang="zh-CN" altLang="en-US" sz="2400" dirty="0"/>
              <a:t>不同器官对生长素的敏感程度也不一样：根＞芽＞茎。</a:t>
            </a:r>
            <a:endParaRPr lang="zh-CN" altLang="en-US" sz="2400" dirty="0"/>
          </a:p>
        </p:txBody>
      </p:sp>
      <p:grpSp>
        <p:nvGrpSpPr>
          <p:cNvPr id="20" name="组合 19"/>
          <p:cNvGrpSpPr/>
          <p:nvPr/>
        </p:nvGrpSpPr>
        <p:grpSpPr>
          <a:xfrm>
            <a:off x="6335041" y="1277799"/>
            <a:ext cx="5283819" cy="3459001"/>
            <a:chOff x="6438737" y="1624680"/>
            <a:chExt cx="5283819" cy="3459001"/>
          </a:xfrm>
        </p:grpSpPr>
        <p:grpSp>
          <p:nvGrpSpPr>
            <p:cNvPr id="21" name="组合 20"/>
            <p:cNvGrpSpPr/>
            <p:nvPr/>
          </p:nvGrpSpPr>
          <p:grpSpPr>
            <a:xfrm>
              <a:off x="6533005" y="1624680"/>
              <a:ext cx="4933194" cy="3064133"/>
              <a:chOff x="6473370" y="1234911"/>
              <a:chExt cx="4933194" cy="3064133"/>
            </a:xfrm>
          </p:grpSpPr>
          <p:sp>
            <p:nvSpPr>
              <p:cNvPr id="33" name="矩形 32"/>
              <p:cNvSpPr/>
              <p:nvPr/>
            </p:nvSpPr>
            <p:spPr>
              <a:xfrm>
                <a:off x="7163665" y="1455469"/>
                <a:ext cx="4043625" cy="2527555"/>
              </a:xfrm>
              <a:prstGeom prst="rect">
                <a:avLst/>
              </a:prstGeom>
              <a:gradFill flip="none" rotWithShape="1">
                <a:gsLst>
                  <a:gs pos="0">
                    <a:srgbClr val="00B0F0"/>
                  </a:gs>
                  <a:gs pos="72000">
                    <a:srgbClr val="00B0F0">
                      <a:alpha val="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 Box 18"/>
              <p:cNvSpPr txBox="1">
                <a:spLocks noChangeArrowheads="1"/>
              </p:cNvSpPr>
              <p:nvPr/>
            </p:nvSpPr>
            <p:spPr bwMode="auto">
              <a:xfrm>
                <a:off x="6778028" y="1662026"/>
                <a:ext cx="368106" cy="1077218"/>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600" i="0" u="none" strike="noStrike" cap="none" normalizeH="0" baseline="0" dirty="0">
                    <a:ln>
                      <a:noFill/>
                    </a:ln>
                    <a:solidFill>
                      <a:schemeClr val="tx1"/>
                    </a:solidFill>
                    <a:latin typeface="+mn-ea"/>
                  </a:rPr>
                  <a:t>促进生长</a:t>
                </a:r>
                <a:endParaRPr kumimoji="0" lang="zh-CN" sz="1600" i="0" u="none" strike="noStrike" cap="none" normalizeH="0" baseline="0" dirty="0">
                  <a:ln>
                    <a:noFill/>
                  </a:ln>
                  <a:solidFill>
                    <a:schemeClr val="tx1"/>
                  </a:solidFill>
                  <a:latin typeface="+mn-ea"/>
                </a:endParaRPr>
              </a:p>
            </p:txBody>
          </p:sp>
          <p:sp>
            <p:nvSpPr>
              <p:cNvPr id="35" name="Text Box 19"/>
              <p:cNvSpPr txBox="1">
                <a:spLocks noChangeArrowheads="1"/>
              </p:cNvSpPr>
              <p:nvPr/>
            </p:nvSpPr>
            <p:spPr bwMode="auto">
              <a:xfrm>
                <a:off x="6785771" y="3010703"/>
                <a:ext cx="353593" cy="1077218"/>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600" i="0" u="none" strike="noStrike" cap="none" normalizeH="0" baseline="0" dirty="0">
                    <a:ln>
                      <a:noFill/>
                    </a:ln>
                    <a:solidFill>
                      <a:schemeClr val="tx1"/>
                    </a:solidFill>
                    <a:latin typeface="+mn-ea"/>
                  </a:rPr>
                  <a:t>抑制生长</a:t>
                </a:r>
                <a:endParaRPr kumimoji="0" lang="zh-CN" sz="1600" i="0" u="none" strike="noStrike" cap="none" normalizeH="0" baseline="0" dirty="0">
                  <a:ln>
                    <a:noFill/>
                  </a:ln>
                  <a:solidFill>
                    <a:schemeClr val="tx1"/>
                  </a:solidFill>
                  <a:latin typeface="+mn-ea"/>
                </a:endParaRPr>
              </a:p>
            </p:txBody>
          </p:sp>
          <p:sp>
            <p:nvSpPr>
              <p:cNvPr id="36" name="Line 24"/>
              <p:cNvSpPr>
                <a:spLocks noChangeShapeType="1"/>
              </p:cNvSpPr>
              <p:nvPr/>
            </p:nvSpPr>
            <p:spPr bwMode="auto">
              <a:xfrm flipV="1">
                <a:off x="7163665" y="1234911"/>
                <a:ext cx="0" cy="2853010"/>
              </a:xfrm>
              <a:prstGeom prst="line">
                <a:avLst/>
              </a:prstGeom>
              <a:noFill/>
              <a:ln w="19050">
                <a:solidFill>
                  <a:schemeClr val="tx1"/>
                </a:solidFill>
                <a:round/>
                <a:tailEnd type="stealth" w="lg" len="lg"/>
              </a:ln>
              <a:effectLst/>
            </p:spPr>
            <p:txBody>
              <a:bodyPr vert="horz" wrap="square" lIns="91440" tIns="45720" rIns="91440" bIns="45720" numCol="1" anchor="t" anchorCtr="0" compatLnSpc="1"/>
              <a:lstStyle/>
              <a:p>
                <a:endParaRPr lang="zh-CN" altLang="en-US">
                  <a:latin typeface="+mn-ea"/>
                </a:endParaRPr>
              </a:p>
            </p:txBody>
          </p:sp>
          <p:sp>
            <p:nvSpPr>
              <p:cNvPr id="37" name="Text Box 17"/>
              <p:cNvSpPr txBox="1">
                <a:spLocks noChangeArrowheads="1"/>
              </p:cNvSpPr>
              <p:nvPr/>
            </p:nvSpPr>
            <p:spPr bwMode="auto">
              <a:xfrm>
                <a:off x="8568194" y="3960490"/>
                <a:ext cx="1588175" cy="338554"/>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rPr>
                  <a:t>浓度</a:t>
                </a:r>
                <a:r>
                  <a:rPr kumimoji="0" lang="en-US"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rPr>
                  <a:t>/(mol·L</a:t>
                </a:r>
                <a:r>
                  <a:rPr kumimoji="0" lang="en-US" altLang="zh-CN" sz="1600" i="0" u="none" strike="noStrike" cap="none" normalizeH="0" baseline="30000" dirty="0">
                    <a:ln>
                      <a:noFill/>
                    </a:ln>
                    <a:solidFill>
                      <a:schemeClr val="tx1"/>
                    </a:solidFill>
                    <a:latin typeface="Times New Roman" panose="02020603050405020304" pitchFamily="18" charset="0"/>
                    <a:cs typeface="Times New Roman" panose="02020603050405020304" pitchFamily="18" charset="0"/>
                  </a:rPr>
                  <a:t>-1</a:t>
                </a:r>
                <a:r>
                  <a:rPr kumimoji="0" lang="en-US" altLang="zh-CN" sz="1600" i="0" u="none" strike="noStrike" cap="none" normalizeH="0" dirty="0">
                    <a:ln>
                      <a:noFill/>
                    </a:ln>
                    <a:solidFill>
                      <a:schemeClr val="tx1"/>
                    </a:solidFill>
                    <a:latin typeface="Times New Roman" panose="02020603050405020304" pitchFamily="18" charset="0"/>
                    <a:cs typeface="Times New Roman" panose="02020603050405020304" pitchFamily="18" charset="0"/>
                  </a:rPr>
                  <a:t>)</a:t>
                </a:r>
                <a:endParaRPr kumimoji="0" lang="zh-CN" altLang="zh-CN" sz="1600" i="0" u="none" strike="noStrike" cap="none" normalizeH="0" dirty="0">
                  <a:ln>
                    <a:noFill/>
                  </a:ln>
                  <a:solidFill>
                    <a:schemeClr val="tx1"/>
                  </a:solidFill>
                  <a:latin typeface="Times New Roman" panose="02020603050405020304" pitchFamily="18" charset="0"/>
                  <a:cs typeface="Times New Roman" panose="02020603050405020304" pitchFamily="18" charset="0"/>
                </a:endParaRPr>
              </a:p>
            </p:txBody>
          </p:sp>
          <p:sp>
            <p:nvSpPr>
              <p:cNvPr id="38" name="Text Box 12"/>
              <p:cNvSpPr txBox="1">
                <a:spLocks noChangeArrowheads="1"/>
              </p:cNvSpPr>
              <p:nvPr/>
            </p:nvSpPr>
            <p:spPr bwMode="auto">
              <a:xfrm>
                <a:off x="7506418" y="2877907"/>
                <a:ext cx="699746" cy="338554"/>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rPr>
                  <a:t>10</a:t>
                </a:r>
                <a:r>
                  <a:rPr kumimoji="0" lang="en-US" altLang="zh-CN" sz="1600" i="0" u="none" strike="noStrike" cap="none" normalizeH="0" baseline="30000" dirty="0">
                    <a:ln>
                      <a:noFill/>
                    </a:ln>
                    <a:solidFill>
                      <a:schemeClr val="tx1"/>
                    </a:solidFill>
                    <a:latin typeface="Times New Roman" panose="02020603050405020304" pitchFamily="18" charset="0"/>
                    <a:cs typeface="Times New Roman" panose="02020603050405020304" pitchFamily="18" charset="0"/>
                  </a:rPr>
                  <a:t>-10</a:t>
                </a:r>
                <a:endParaRPr kumimoji="0" lang="zh-CN"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endParaRPr>
              </a:p>
            </p:txBody>
          </p:sp>
          <p:sp>
            <p:nvSpPr>
              <p:cNvPr id="39" name="Text Box 13"/>
              <p:cNvSpPr txBox="1">
                <a:spLocks noChangeArrowheads="1"/>
              </p:cNvSpPr>
              <p:nvPr/>
            </p:nvSpPr>
            <p:spPr bwMode="auto">
              <a:xfrm>
                <a:off x="8185602" y="2874973"/>
                <a:ext cx="642862" cy="338003"/>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rPr>
                  <a:t>10</a:t>
                </a:r>
                <a:r>
                  <a:rPr kumimoji="0" lang="en-US" altLang="zh-CN" sz="1600" i="0" u="none" strike="noStrike" cap="none" normalizeH="0" baseline="30000" dirty="0">
                    <a:ln>
                      <a:noFill/>
                    </a:ln>
                    <a:solidFill>
                      <a:schemeClr val="tx1"/>
                    </a:solidFill>
                    <a:latin typeface="Times New Roman" panose="02020603050405020304" pitchFamily="18" charset="0"/>
                    <a:cs typeface="Times New Roman" panose="02020603050405020304" pitchFamily="18" charset="0"/>
                  </a:rPr>
                  <a:t>-8</a:t>
                </a:r>
                <a:endParaRPr kumimoji="0" lang="zh-CN"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endParaRPr>
              </a:p>
            </p:txBody>
          </p:sp>
          <p:sp>
            <p:nvSpPr>
              <p:cNvPr id="40" name="Text Box 15"/>
              <p:cNvSpPr txBox="1">
                <a:spLocks noChangeArrowheads="1"/>
              </p:cNvSpPr>
              <p:nvPr/>
            </p:nvSpPr>
            <p:spPr bwMode="auto">
              <a:xfrm>
                <a:off x="9581534" y="2877907"/>
                <a:ext cx="655093" cy="338554"/>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rPr>
                  <a:t>10</a:t>
                </a:r>
                <a:r>
                  <a:rPr kumimoji="0" lang="en-US" altLang="zh-CN" sz="1600" i="0" u="none" strike="noStrike" cap="none" normalizeH="0" baseline="30000" dirty="0">
                    <a:ln>
                      <a:noFill/>
                    </a:ln>
                    <a:solidFill>
                      <a:schemeClr val="tx1"/>
                    </a:solidFill>
                    <a:latin typeface="Times New Roman" panose="02020603050405020304" pitchFamily="18" charset="0"/>
                    <a:cs typeface="Times New Roman" panose="02020603050405020304" pitchFamily="18" charset="0"/>
                  </a:rPr>
                  <a:t>-4</a:t>
                </a:r>
                <a:endParaRPr kumimoji="0" lang="zh-CN"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endParaRPr>
              </a:p>
            </p:txBody>
          </p:sp>
          <p:sp>
            <p:nvSpPr>
              <p:cNvPr id="41" name="Line 25"/>
              <p:cNvSpPr>
                <a:spLocks noChangeShapeType="1"/>
              </p:cNvSpPr>
              <p:nvPr/>
            </p:nvSpPr>
            <p:spPr bwMode="auto">
              <a:xfrm>
                <a:off x="6862713" y="2874973"/>
                <a:ext cx="4543851" cy="0"/>
              </a:xfrm>
              <a:prstGeom prst="line">
                <a:avLst/>
              </a:prstGeom>
              <a:noFill/>
              <a:ln w="19050">
                <a:solidFill>
                  <a:schemeClr val="tx1"/>
                </a:solidFill>
                <a:round/>
                <a:tailEnd type="stealth" w="lg" len="lg"/>
              </a:ln>
              <a:effec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2" name="Line 27"/>
              <p:cNvSpPr>
                <a:spLocks noChangeShapeType="1"/>
              </p:cNvSpPr>
              <p:nvPr/>
            </p:nvSpPr>
            <p:spPr bwMode="auto">
              <a:xfrm>
                <a:off x="7788087" y="2867905"/>
                <a:ext cx="0" cy="65893"/>
              </a:xfrm>
              <a:prstGeom prst="line">
                <a:avLst/>
              </a:prstGeom>
              <a:noFill/>
              <a:ln w="28575">
                <a:solidFill>
                  <a:schemeClr val="tx1"/>
                </a:solidFill>
                <a:round/>
              </a:ln>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3" name="Line 28"/>
              <p:cNvSpPr>
                <a:spLocks noChangeShapeType="1"/>
              </p:cNvSpPr>
              <p:nvPr/>
            </p:nvSpPr>
            <p:spPr bwMode="auto">
              <a:xfrm>
                <a:off x="8474512" y="2867905"/>
                <a:ext cx="0" cy="65893"/>
              </a:xfrm>
              <a:prstGeom prst="line">
                <a:avLst/>
              </a:prstGeom>
              <a:noFill/>
              <a:ln w="28575">
                <a:solidFill>
                  <a:schemeClr val="tx1"/>
                </a:solidFill>
                <a:round/>
              </a:ln>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4" name="Line 30"/>
              <p:cNvSpPr>
                <a:spLocks noChangeShapeType="1"/>
              </p:cNvSpPr>
              <p:nvPr/>
            </p:nvSpPr>
            <p:spPr bwMode="auto">
              <a:xfrm>
                <a:off x="9843328" y="2867905"/>
                <a:ext cx="0" cy="65893"/>
              </a:xfrm>
              <a:prstGeom prst="line">
                <a:avLst/>
              </a:prstGeom>
              <a:noFill/>
              <a:ln w="28575">
                <a:solidFill>
                  <a:schemeClr val="tx1"/>
                </a:solidFill>
                <a:round/>
              </a:ln>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5" name="Text Box 20"/>
              <p:cNvSpPr txBox="1">
                <a:spLocks noChangeArrowheads="1"/>
              </p:cNvSpPr>
              <p:nvPr/>
            </p:nvSpPr>
            <p:spPr bwMode="auto">
              <a:xfrm>
                <a:off x="7608561" y="1708321"/>
                <a:ext cx="442199" cy="338554"/>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600" i="0" u="none" strike="noStrike" cap="none" normalizeH="0" baseline="0" dirty="0">
                    <a:ln>
                      <a:noFill/>
                    </a:ln>
                    <a:solidFill>
                      <a:schemeClr val="tx1"/>
                    </a:solidFill>
                    <a:latin typeface="+mn-ea"/>
                  </a:rPr>
                  <a:t>根</a:t>
                </a:r>
                <a:endParaRPr kumimoji="0" lang="zh-CN" sz="1600" i="0" u="none" strike="noStrike" cap="none" normalizeH="0" baseline="0" dirty="0">
                  <a:ln>
                    <a:noFill/>
                  </a:ln>
                  <a:solidFill>
                    <a:schemeClr val="tx1"/>
                  </a:solidFill>
                  <a:latin typeface="+mn-ea"/>
                </a:endParaRPr>
              </a:p>
            </p:txBody>
          </p:sp>
          <p:sp>
            <p:nvSpPr>
              <p:cNvPr id="46" name="Freeform 32"/>
              <p:cNvSpPr/>
              <p:nvPr/>
            </p:nvSpPr>
            <p:spPr bwMode="auto">
              <a:xfrm>
                <a:off x="7254510" y="2021918"/>
                <a:ext cx="2175153" cy="1900798"/>
              </a:xfrm>
              <a:custGeom>
                <a:avLst/>
                <a:gdLst>
                  <a:gd name="T0" fmla="*/ 0 w 1905"/>
                  <a:gd name="T1" fmla="*/ 807 h 1835"/>
                  <a:gd name="T2" fmla="*/ 607 w 1905"/>
                  <a:gd name="T3" fmla="*/ 84 h 1835"/>
                  <a:gd name="T4" fmla="*/ 1465 w 1905"/>
                  <a:gd name="T5" fmla="*/ 1306 h 1835"/>
                  <a:gd name="T6" fmla="*/ 2398 w 1905"/>
                  <a:gd name="T7" fmla="*/ 2261 h 1835"/>
                  <a:gd name="T8" fmla="*/ 0 60000 65536"/>
                  <a:gd name="T9" fmla="*/ 0 60000 65536"/>
                  <a:gd name="T10" fmla="*/ 0 60000 65536"/>
                  <a:gd name="T11" fmla="*/ 0 60000 65536"/>
                  <a:gd name="T12" fmla="*/ 0 w 1905"/>
                  <a:gd name="T13" fmla="*/ 0 h 1835"/>
                  <a:gd name="T14" fmla="*/ 1905 w 1905"/>
                  <a:gd name="T15" fmla="*/ 1835 h 1835"/>
                  <a:gd name="connsiteX0" fmla="*/ 0 w 9043"/>
                  <a:gd name="connsiteY0" fmla="*/ 3569 h 8507"/>
                  <a:gd name="connsiteX1" fmla="*/ 2530 w 9043"/>
                  <a:gd name="connsiteY1" fmla="*/ 371 h 8507"/>
                  <a:gd name="connsiteX2" fmla="*/ 6110 w 9043"/>
                  <a:gd name="connsiteY2" fmla="*/ 5777 h 8507"/>
                  <a:gd name="connsiteX3" fmla="*/ 9043 w 9043"/>
                  <a:gd name="connsiteY3" fmla="*/ 8507 h 8507"/>
                  <a:gd name="connsiteX0-1" fmla="*/ 0 w 10000"/>
                  <a:gd name="connsiteY0-2" fmla="*/ 3793 h 9598"/>
                  <a:gd name="connsiteX1-3" fmla="*/ 2798 w 10000"/>
                  <a:gd name="connsiteY1-4" fmla="*/ 34 h 9598"/>
                  <a:gd name="connsiteX2-5" fmla="*/ 7595 w 10000"/>
                  <a:gd name="connsiteY2-6" fmla="*/ 6287 h 9598"/>
                  <a:gd name="connsiteX3-7" fmla="*/ 10000 w 10000"/>
                  <a:gd name="connsiteY3-8" fmla="*/ 9598 h 9598"/>
                  <a:gd name="connsiteX0-9" fmla="*/ 0 w 10745"/>
                  <a:gd name="connsiteY0-10" fmla="*/ 3952 h 10106"/>
                  <a:gd name="connsiteX1-11" fmla="*/ 2798 w 10745"/>
                  <a:gd name="connsiteY1-12" fmla="*/ 35 h 10106"/>
                  <a:gd name="connsiteX2-13" fmla="*/ 7595 w 10745"/>
                  <a:gd name="connsiteY2-14" fmla="*/ 6550 h 10106"/>
                  <a:gd name="connsiteX3-15" fmla="*/ 10745 w 10745"/>
                  <a:gd name="connsiteY3-16" fmla="*/ 10106 h 10106"/>
                  <a:gd name="connsiteX0-17" fmla="*/ 0 w 10745"/>
                  <a:gd name="connsiteY0-18" fmla="*/ 4004 h 10158"/>
                  <a:gd name="connsiteX1-19" fmla="*/ 2845 w 10745"/>
                  <a:gd name="connsiteY1-20" fmla="*/ 34 h 10158"/>
                  <a:gd name="connsiteX2-21" fmla="*/ 7595 w 10745"/>
                  <a:gd name="connsiteY2-22" fmla="*/ 6602 h 10158"/>
                  <a:gd name="connsiteX3-23" fmla="*/ 10745 w 10745"/>
                  <a:gd name="connsiteY3-24" fmla="*/ 10158 h 10158"/>
                  <a:gd name="connsiteX0-25" fmla="*/ 0 w 10745"/>
                  <a:gd name="connsiteY0-26" fmla="*/ 5110 h 11264"/>
                  <a:gd name="connsiteX1-27" fmla="*/ 2892 w 10745"/>
                  <a:gd name="connsiteY1-28" fmla="*/ 27 h 11264"/>
                  <a:gd name="connsiteX2-29" fmla="*/ 7595 w 10745"/>
                  <a:gd name="connsiteY2-30" fmla="*/ 7708 h 11264"/>
                  <a:gd name="connsiteX3-31" fmla="*/ 10745 w 10745"/>
                  <a:gd name="connsiteY3-32" fmla="*/ 11264 h 11264"/>
                  <a:gd name="connsiteX0-33" fmla="*/ 0 w 10745"/>
                  <a:gd name="connsiteY0-34" fmla="*/ 4795 h 10949"/>
                  <a:gd name="connsiteX1-35" fmla="*/ 2845 w 10745"/>
                  <a:gd name="connsiteY1-36" fmla="*/ 30 h 10949"/>
                  <a:gd name="connsiteX2-37" fmla="*/ 7595 w 10745"/>
                  <a:gd name="connsiteY2-38" fmla="*/ 7393 h 10949"/>
                  <a:gd name="connsiteX3-39" fmla="*/ 10745 w 10745"/>
                  <a:gd name="connsiteY3-40" fmla="*/ 10949 h 10949"/>
                  <a:gd name="connsiteX0-41" fmla="*/ 0 w 10745"/>
                  <a:gd name="connsiteY0-42" fmla="*/ 4531 h 10685"/>
                  <a:gd name="connsiteX1-43" fmla="*/ 2892 w 10745"/>
                  <a:gd name="connsiteY1-44" fmla="*/ 31 h 10685"/>
                  <a:gd name="connsiteX2-45" fmla="*/ 7595 w 10745"/>
                  <a:gd name="connsiteY2-46" fmla="*/ 7129 h 10685"/>
                  <a:gd name="connsiteX3-47" fmla="*/ 10745 w 10745"/>
                  <a:gd name="connsiteY3-48" fmla="*/ 10685 h 10685"/>
                </a:gdLst>
                <a:ahLst/>
                <a:cxnLst>
                  <a:cxn ang="0">
                    <a:pos x="connsiteX0-1" y="connsiteY0-2"/>
                  </a:cxn>
                  <a:cxn ang="0">
                    <a:pos x="connsiteX1-3" y="connsiteY1-4"/>
                  </a:cxn>
                  <a:cxn ang="0">
                    <a:pos x="connsiteX2-5" y="connsiteY2-6"/>
                  </a:cxn>
                  <a:cxn ang="0">
                    <a:pos x="connsiteX3-7" y="connsiteY3-8"/>
                  </a:cxn>
                </a:cxnLst>
                <a:rect l="l" t="t" r="r" b="b"/>
                <a:pathLst>
                  <a:path w="10745" h="10685">
                    <a:moveTo>
                      <a:pt x="0" y="4531"/>
                    </a:moveTo>
                    <a:cubicBezTo>
                      <a:pt x="464" y="3878"/>
                      <a:pt x="1626" y="-402"/>
                      <a:pt x="2892" y="31"/>
                    </a:cubicBezTo>
                    <a:cubicBezTo>
                      <a:pt x="4158" y="465"/>
                      <a:pt x="6395" y="5469"/>
                      <a:pt x="7595" y="7129"/>
                    </a:cubicBezTo>
                    <a:cubicBezTo>
                      <a:pt x="8796" y="8790"/>
                      <a:pt x="9851" y="9611"/>
                      <a:pt x="10745" y="10685"/>
                    </a:cubicBezTo>
                  </a:path>
                </a:pathLst>
              </a:custGeom>
              <a:noFill/>
              <a:ln w="28575">
                <a:solidFill>
                  <a:srgbClr val="E46C0A"/>
                </a:solidFill>
                <a:round/>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i="0" u="none" strike="noStrike" cap="none" normalizeH="0" baseline="0">
                  <a:ln>
                    <a:noFill/>
                  </a:ln>
                  <a:solidFill>
                    <a:schemeClr val="tx1"/>
                  </a:solidFill>
                  <a:latin typeface="+mn-ea"/>
                </a:endParaRPr>
              </a:p>
            </p:txBody>
          </p:sp>
          <p:sp>
            <p:nvSpPr>
              <p:cNvPr id="47" name="Text Box 21"/>
              <p:cNvSpPr txBox="1">
                <a:spLocks noChangeArrowheads="1"/>
              </p:cNvSpPr>
              <p:nvPr/>
            </p:nvSpPr>
            <p:spPr bwMode="auto">
              <a:xfrm>
                <a:off x="8285932" y="1668193"/>
                <a:ext cx="375495" cy="338554"/>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600" i="0" u="none" strike="noStrike" cap="none" normalizeH="0" baseline="0" dirty="0">
                    <a:ln>
                      <a:noFill/>
                    </a:ln>
                    <a:solidFill>
                      <a:schemeClr val="tx1"/>
                    </a:solidFill>
                    <a:latin typeface="+mn-ea"/>
                  </a:rPr>
                  <a:t>芽</a:t>
                </a:r>
                <a:endParaRPr kumimoji="0" lang="zh-CN" sz="1600" i="0" u="none" strike="noStrike" cap="none" normalizeH="0" baseline="0" dirty="0">
                  <a:ln>
                    <a:noFill/>
                  </a:ln>
                  <a:solidFill>
                    <a:schemeClr val="tx1"/>
                  </a:solidFill>
                  <a:latin typeface="+mn-ea"/>
                </a:endParaRPr>
              </a:p>
            </p:txBody>
          </p:sp>
          <p:sp>
            <p:nvSpPr>
              <p:cNvPr id="48" name="Freeform 33"/>
              <p:cNvSpPr/>
              <p:nvPr/>
            </p:nvSpPr>
            <p:spPr bwMode="auto">
              <a:xfrm>
                <a:off x="7361292" y="1884691"/>
                <a:ext cx="2732903" cy="1964917"/>
              </a:xfrm>
              <a:custGeom>
                <a:avLst/>
                <a:gdLst>
                  <a:gd name="T0" fmla="*/ 0 w 2228"/>
                  <a:gd name="T1" fmla="*/ 989 h 1736"/>
                  <a:gd name="T2" fmla="*/ 667 w 2228"/>
                  <a:gd name="T3" fmla="*/ 686 h 1736"/>
                  <a:gd name="T4" fmla="*/ 1257 w 2228"/>
                  <a:gd name="T5" fmla="*/ 115 h 1736"/>
                  <a:gd name="T6" fmla="*/ 2207 w 2228"/>
                  <a:gd name="T7" fmla="*/ 1375 h 1736"/>
                  <a:gd name="T8" fmla="*/ 2967 w 2228"/>
                  <a:gd name="T9" fmla="*/ 2139 h 1736"/>
                  <a:gd name="T10" fmla="*/ 0 60000 65536"/>
                  <a:gd name="T11" fmla="*/ 0 60000 65536"/>
                  <a:gd name="T12" fmla="*/ 0 60000 65536"/>
                  <a:gd name="T13" fmla="*/ 0 60000 65536"/>
                  <a:gd name="T14" fmla="*/ 0 60000 65536"/>
                  <a:gd name="T15" fmla="*/ 0 w 2228"/>
                  <a:gd name="T16" fmla="*/ 0 h 1736"/>
                  <a:gd name="T17" fmla="*/ 2228 w 2228"/>
                  <a:gd name="T18" fmla="*/ 1736 h 1736"/>
                  <a:gd name="connsiteX0" fmla="*/ 0 w 9867"/>
                  <a:gd name="connsiteY0" fmla="*/ 4626 h 9533"/>
                  <a:gd name="connsiteX1" fmla="*/ 2249 w 9867"/>
                  <a:gd name="connsiteY1" fmla="*/ 3209 h 9533"/>
                  <a:gd name="connsiteX2" fmla="*/ 4237 w 9867"/>
                  <a:gd name="connsiteY2" fmla="*/ 536 h 9533"/>
                  <a:gd name="connsiteX3" fmla="*/ 7437 w 9867"/>
                  <a:gd name="connsiteY3" fmla="*/ 6429 h 9533"/>
                  <a:gd name="connsiteX4" fmla="*/ 9867 w 9867"/>
                  <a:gd name="connsiteY4" fmla="*/ 9533 h 9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7" h="9533">
                    <a:moveTo>
                      <a:pt x="0" y="4626"/>
                    </a:moveTo>
                    <a:cubicBezTo>
                      <a:pt x="377" y="4389"/>
                      <a:pt x="1544" y="3888"/>
                      <a:pt x="2249" y="3209"/>
                    </a:cubicBezTo>
                    <a:cubicBezTo>
                      <a:pt x="2953" y="2529"/>
                      <a:pt x="3371" y="0"/>
                      <a:pt x="4237" y="536"/>
                    </a:cubicBezTo>
                    <a:cubicBezTo>
                      <a:pt x="5103" y="1071"/>
                      <a:pt x="6499" y="4930"/>
                      <a:pt x="7437" y="6429"/>
                    </a:cubicBezTo>
                    <a:cubicBezTo>
                      <a:pt x="8375" y="7928"/>
                      <a:pt x="9333" y="8790"/>
                      <a:pt x="9867" y="9533"/>
                    </a:cubicBezTo>
                  </a:path>
                </a:pathLst>
              </a:custGeom>
              <a:noFill/>
              <a:ln w="28575">
                <a:solidFill>
                  <a:srgbClr val="002060"/>
                </a:solidFill>
                <a:round/>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i="0" u="none" strike="noStrike" cap="none" normalizeH="0" baseline="0">
                  <a:ln>
                    <a:noFill/>
                  </a:ln>
                  <a:solidFill>
                    <a:schemeClr val="tx1"/>
                  </a:solidFill>
                  <a:latin typeface="+mn-ea"/>
                </a:endParaRPr>
              </a:p>
            </p:txBody>
          </p:sp>
          <p:sp>
            <p:nvSpPr>
              <p:cNvPr id="49" name="Text Box 22"/>
              <p:cNvSpPr txBox="1">
                <a:spLocks noChangeArrowheads="1"/>
              </p:cNvSpPr>
              <p:nvPr/>
            </p:nvSpPr>
            <p:spPr bwMode="auto">
              <a:xfrm>
                <a:off x="9468537" y="1455469"/>
                <a:ext cx="416343" cy="338554"/>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600" i="0" u="none" strike="noStrike" cap="none" normalizeH="0" baseline="0" dirty="0">
                    <a:ln>
                      <a:noFill/>
                    </a:ln>
                    <a:solidFill>
                      <a:schemeClr val="tx1"/>
                    </a:solidFill>
                    <a:latin typeface="+mn-ea"/>
                  </a:rPr>
                  <a:t>茎</a:t>
                </a:r>
                <a:endParaRPr kumimoji="0" lang="zh-CN" sz="1600" i="0" u="none" strike="noStrike" cap="none" normalizeH="0" baseline="0" dirty="0">
                  <a:ln>
                    <a:noFill/>
                  </a:ln>
                  <a:solidFill>
                    <a:schemeClr val="tx1"/>
                  </a:solidFill>
                  <a:latin typeface="+mn-ea"/>
                </a:endParaRPr>
              </a:p>
            </p:txBody>
          </p:sp>
          <p:sp>
            <p:nvSpPr>
              <p:cNvPr id="50" name="Freeform 34"/>
              <p:cNvSpPr/>
              <p:nvPr/>
            </p:nvSpPr>
            <p:spPr bwMode="auto">
              <a:xfrm>
                <a:off x="7578044" y="1712887"/>
                <a:ext cx="3592169" cy="2159462"/>
              </a:xfrm>
              <a:custGeom>
                <a:avLst/>
                <a:gdLst>
                  <a:gd name="T0" fmla="*/ 0 w 2823"/>
                  <a:gd name="T1" fmla="*/ 1125 h 1819"/>
                  <a:gd name="T2" fmla="*/ 1043 w 2823"/>
                  <a:gd name="T3" fmla="*/ 834 h 1819"/>
                  <a:gd name="T4" fmla="*/ 2265 w 2823"/>
                  <a:gd name="T5" fmla="*/ 54 h 1819"/>
                  <a:gd name="T6" fmla="*/ 3037 w 2823"/>
                  <a:gd name="T7" fmla="*/ 1159 h 1819"/>
                  <a:gd name="T8" fmla="*/ 3848 w 2823"/>
                  <a:gd name="T9" fmla="*/ 2241 h 1819"/>
                  <a:gd name="T10" fmla="*/ 0 60000 65536"/>
                  <a:gd name="T11" fmla="*/ 0 60000 65536"/>
                  <a:gd name="T12" fmla="*/ 0 60000 65536"/>
                  <a:gd name="T13" fmla="*/ 0 60000 65536"/>
                  <a:gd name="T14" fmla="*/ 0 60000 65536"/>
                  <a:gd name="T15" fmla="*/ 0 w 2823"/>
                  <a:gd name="T16" fmla="*/ 0 h 1819"/>
                  <a:gd name="T17" fmla="*/ 2823 w 2823"/>
                  <a:gd name="T18" fmla="*/ 1819 h 1819"/>
                </a:gdLst>
                <a:ahLst/>
                <a:cxnLst>
                  <a:cxn ang="T10">
                    <a:pos x="T0" y="T1"/>
                  </a:cxn>
                  <a:cxn ang="T11">
                    <a:pos x="T2" y="T3"/>
                  </a:cxn>
                  <a:cxn ang="T12">
                    <a:pos x="T4" y="T5"/>
                  </a:cxn>
                  <a:cxn ang="T13">
                    <a:pos x="T6" y="T7"/>
                  </a:cxn>
                  <a:cxn ang="T14">
                    <a:pos x="T8" y="T9"/>
                  </a:cxn>
                </a:cxnLst>
                <a:rect l="T15" t="T16" r="T17" b="T18"/>
                <a:pathLst>
                  <a:path w="2823" h="1819">
                    <a:moveTo>
                      <a:pt x="0" y="913"/>
                    </a:moveTo>
                    <a:cubicBezTo>
                      <a:pt x="127" y="875"/>
                      <a:pt x="488" y="822"/>
                      <a:pt x="765" y="677"/>
                    </a:cubicBezTo>
                    <a:cubicBezTo>
                      <a:pt x="1042" y="532"/>
                      <a:pt x="1418" y="0"/>
                      <a:pt x="1662" y="44"/>
                    </a:cubicBezTo>
                    <a:cubicBezTo>
                      <a:pt x="1906" y="88"/>
                      <a:pt x="2035" y="645"/>
                      <a:pt x="2228" y="941"/>
                    </a:cubicBezTo>
                    <a:cubicBezTo>
                      <a:pt x="2421" y="1237"/>
                      <a:pt x="2699" y="1636"/>
                      <a:pt x="2823" y="1819"/>
                    </a:cubicBezTo>
                  </a:path>
                </a:pathLst>
              </a:custGeom>
              <a:noFill/>
              <a:ln w="28575">
                <a:solidFill>
                  <a:srgbClr val="C00000"/>
                </a:solidFill>
                <a:round/>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i="0" u="none" strike="noStrike" cap="none" normalizeH="0" baseline="0">
                  <a:ln>
                    <a:noFill/>
                  </a:ln>
                  <a:solidFill>
                    <a:schemeClr val="tx1"/>
                  </a:solidFill>
                  <a:latin typeface="+mn-ea"/>
                </a:endParaRPr>
              </a:p>
            </p:txBody>
          </p:sp>
          <p:sp>
            <p:nvSpPr>
              <p:cNvPr id="51" name="Text Box 16"/>
              <p:cNvSpPr txBox="1">
                <a:spLocks noChangeArrowheads="1"/>
              </p:cNvSpPr>
              <p:nvPr/>
            </p:nvSpPr>
            <p:spPr bwMode="auto">
              <a:xfrm>
                <a:off x="10156369" y="2874973"/>
                <a:ext cx="603471" cy="338003"/>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rPr>
                  <a:t>10</a:t>
                </a:r>
                <a:r>
                  <a:rPr kumimoji="0" lang="en-US" altLang="zh-CN" sz="1600" i="0" u="none" strike="noStrike" cap="none" normalizeH="0" baseline="30000" dirty="0">
                    <a:ln>
                      <a:noFill/>
                    </a:ln>
                    <a:solidFill>
                      <a:schemeClr val="tx1"/>
                    </a:solidFill>
                    <a:latin typeface="Times New Roman" panose="02020603050405020304" pitchFamily="18" charset="0"/>
                    <a:cs typeface="Times New Roman" panose="02020603050405020304" pitchFamily="18" charset="0"/>
                  </a:rPr>
                  <a:t>-2</a:t>
                </a:r>
                <a:endParaRPr kumimoji="0" lang="zh-CN"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endParaRPr>
              </a:p>
            </p:txBody>
          </p:sp>
          <p:sp>
            <p:nvSpPr>
              <p:cNvPr id="52" name="Line 31"/>
              <p:cNvSpPr>
                <a:spLocks noChangeShapeType="1"/>
              </p:cNvSpPr>
              <p:nvPr/>
            </p:nvSpPr>
            <p:spPr bwMode="auto">
              <a:xfrm>
                <a:off x="10436817" y="2867905"/>
                <a:ext cx="0" cy="65893"/>
              </a:xfrm>
              <a:prstGeom prst="line">
                <a:avLst/>
              </a:prstGeom>
              <a:noFill/>
              <a:ln w="28575">
                <a:solidFill>
                  <a:schemeClr val="tx1"/>
                </a:solidFill>
                <a:round/>
              </a:ln>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53" name="Text Box 14"/>
              <p:cNvSpPr txBox="1">
                <a:spLocks noChangeArrowheads="1"/>
              </p:cNvSpPr>
              <p:nvPr/>
            </p:nvSpPr>
            <p:spPr bwMode="auto">
              <a:xfrm>
                <a:off x="8925923" y="2877907"/>
                <a:ext cx="605397" cy="338554"/>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rPr>
                  <a:t>10</a:t>
                </a:r>
                <a:r>
                  <a:rPr kumimoji="0" lang="en-US" altLang="zh-CN" sz="1600" i="0" u="none" strike="noStrike" cap="none" normalizeH="0" baseline="30000" dirty="0">
                    <a:ln>
                      <a:noFill/>
                    </a:ln>
                    <a:solidFill>
                      <a:schemeClr val="tx1"/>
                    </a:solidFill>
                    <a:latin typeface="Times New Roman" panose="02020603050405020304" pitchFamily="18" charset="0"/>
                    <a:cs typeface="Times New Roman" panose="02020603050405020304" pitchFamily="18" charset="0"/>
                  </a:rPr>
                  <a:t>-6</a:t>
                </a:r>
                <a:endParaRPr kumimoji="0" lang="zh-CN"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endParaRPr>
              </a:p>
            </p:txBody>
          </p:sp>
          <p:sp>
            <p:nvSpPr>
              <p:cNvPr id="54" name="Line 29"/>
              <p:cNvSpPr>
                <a:spLocks noChangeShapeType="1"/>
              </p:cNvSpPr>
              <p:nvPr/>
            </p:nvSpPr>
            <p:spPr bwMode="auto">
              <a:xfrm>
                <a:off x="9206383" y="2867905"/>
                <a:ext cx="0" cy="65893"/>
              </a:xfrm>
              <a:prstGeom prst="line">
                <a:avLst/>
              </a:prstGeom>
              <a:noFill/>
              <a:ln w="28575">
                <a:solidFill>
                  <a:schemeClr val="tx1"/>
                </a:solidFill>
                <a:round/>
              </a:ln>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55" name="Text Box 17"/>
              <p:cNvSpPr txBox="1">
                <a:spLocks noChangeArrowheads="1"/>
              </p:cNvSpPr>
              <p:nvPr/>
            </p:nvSpPr>
            <p:spPr bwMode="auto">
              <a:xfrm rot="16200000">
                <a:off x="5592014" y="2652439"/>
                <a:ext cx="2101266" cy="338554"/>
              </a:xfrm>
              <a:prstGeom prst="rect">
                <a:avLst/>
              </a:prstGeom>
              <a:noFill/>
              <a:ln w="9525">
                <a:noFill/>
                <a:miter lim="800000"/>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1600" dirty="0">
                    <a:latin typeface="Times New Roman" panose="02020603050405020304" pitchFamily="18" charset="0"/>
                    <a:cs typeface="Times New Roman" panose="02020603050405020304" pitchFamily="18" charset="0"/>
                  </a:rPr>
                  <a:t>植物器官的生长反应</a:t>
                </a:r>
                <a:endParaRPr kumimoji="0" lang="zh-CN" altLang="zh-CN" sz="1600" i="0" u="none" strike="noStrike" cap="none" normalizeH="0" baseline="0" dirty="0">
                  <a:ln>
                    <a:noFill/>
                  </a:ln>
                  <a:solidFill>
                    <a:schemeClr val="tx1"/>
                  </a:solidFill>
                  <a:latin typeface="Times New Roman" panose="02020603050405020304" pitchFamily="18" charset="0"/>
                  <a:cs typeface="Times New Roman" panose="02020603050405020304" pitchFamily="18" charset="0"/>
                </a:endParaRPr>
              </a:p>
            </p:txBody>
          </p:sp>
        </p:grpSp>
        <p:sp>
          <p:nvSpPr>
            <p:cNvPr id="22" name="文本框 21"/>
            <p:cNvSpPr txBox="1"/>
            <p:nvPr/>
          </p:nvSpPr>
          <p:spPr>
            <a:xfrm>
              <a:off x="6438737" y="4714349"/>
              <a:ext cx="5283819" cy="369332"/>
            </a:xfrm>
            <a:prstGeom prst="rect">
              <a:avLst/>
            </a:prstGeom>
            <a:noFill/>
          </p:spPr>
          <p:txBody>
            <a:bodyPr wrap="none" rtlCol="0">
              <a:spAutoFit/>
            </a:bodyPr>
            <a:lstStyle/>
            <a:p>
              <a:r>
                <a:rPr lang="zh-CN" altLang="en-US" dirty="0"/>
                <a:t>生长素浓度与植物不同器官生长反应的关系示意图</a:t>
              </a:r>
              <a:endParaRPr lang="zh-CN" altLang="en-US" dirty="0"/>
            </a:p>
          </p:txBody>
        </p:sp>
      </p:grpSp>
      <p:pic>
        <p:nvPicPr>
          <p:cNvPr id="56" name="图片 55" descr="292-11010410120951.jpg"/>
          <p:cNvPicPr>
            <a:picLocks noChangeAspect="1"/>
          </p:cNvPicPr>
          <p:nvPr/>
        </p:nvPicPr>
        <p:blipFill rotWithShape="1">
          <a:blip r:embed="rId1" cstate="print">
            <a:clrChange>
              <a:clrFrom>
                <a:srgbClr val="FFFFFF"/>
              </a:clrFrom>
              <a:clrTo>
                <a:srgbClr val="FFFFFF">
                  <a:alpha val="0"/>
                </a:srgbClr>
              </a:clrTo>
            </a:clrChange>
          </a:blip>
          <a:srcRect l="22844" t="40000"/>
          <a:stretch>
            <a:fillRect/>
          </a:stretch>
        </p:blipFill>
        <p:spPr>
          <a:xfrm>
            <a:off x="8672659" y="5167657"/>
            <a:ext cx="3519341" cy="169034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wipe(left)">
                                      <p:cBhvr>
                                        <p:cTn id="11" dur="500"/>
                                        <p:tgtEl>
                                          <p:spTgt spid="2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xEl>
                                              <p:pRg st="1" end="1"/>
                                            </p:txEl>
                                          </p:spTgt>
                                        </p:tgtEl>
                                        <p:attrNameLst>
                                          <p:attrName>style.visibility</p:attrName>
                                        </p:attrNameLst>
                                      </p:cBhvr>
                                      <p:to>
                                        <p:strVal val="visible"/>
                                      </p:to>
                                    </p:set>
                                    <p:animEffect transition="in" filter="wipe(left)">
                                      <p:cBhvr>
                                        <p:cTn id="16" dur="500"/>
                                        <p:tgtEl>
                                          <p:spTgt spid="2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animEffect transition="in" filter="wipe(left)">
                                      <p:cBhvr>
                                        <p:cTn id="21" dur="500"/>
                                        <p:tgtEl>
                                          <p:spTgt spid="24">
                                            <p:txEl>
                                              <p:pRg st="2" end="2"/>
                                            </p:txEl>
                                          </p:spTgt>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
                                            <p:txEl>
                                              <p:pRg st="3" end="3"/>
                                            </p:txEl>
                                          </p:spTgt>
                                        </p:tgtEl>
                                        <p:attrNameLst>
                                          <p:attrName>style.visibility</p:attrName>
                                        </p:attrNameLst>
                                      </p:cBhvr>
                                      <p:to>
                                        <p:strVal val="visible"/>
                                      </p:to>
                                    </p:set>
                                    <p:animEffect transition="in" filter="wipe(left)">
                                      <p:cBhvr>
                                        <p:cTn id="32"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r>
              <a:rPr lang="zh-CN" altLang="en-US" dirty="0"/>
              <a:t>预习：其他植物激素</a:t>
            </a:r>
            <a:endParaRPr lang="zh-CN" altLang="en-US" dirty="0"/>
          </a:p>
          <a:p>
            <a:endParaRPr lang="zh-CN" altLang="en-US" dirty="0"/>
          </a:p>
        </p:txBody>
      </p:sp>
      <p:sp>
        <p:nvSpPr>
          <p:cNvPr id="3" name="标题 1"/>
          <p:cNvSpPr txBox="1"/>
          <p:nvPr/>
        </p:nvSpPr>
        <p:spPr>
          <a:xfrm>
            <a:off x="5057775" y="2236787"/>
            <a:ext cx="6710393" cy="1470025"/>
          </a:xfrm>
          <a:prstGeom prst="rect">
            <a:avLst/>
          </a:prstGeom>
          <a:effec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defRPr/>
            </a:pPr>
            <a:r>
              <a:rPr kumimoji="0" lang="zh-CN" altLang="en-US" sz="7200" b="1" i="0" u="none" strike="noStrike" kern="1200" cap="none" spc="50" normalizeH="0" baseline="0" noProof="0" dirty="0">
                <a:ln w="11430"/>
                <a:solidFill>
                  <a:srgbClr val="629DD1">
                    <a:lumMod val="75000"/>
                  </a:srgbClr>
                </a:solidFill>
                <a:effectLst>
                  <a:outerShdw blurRad="76200" dist="50800" dir="5400000" algn="tl" rotWithShape="0">
                    <a:srgbClr val="000000">
                      <a:alpha val="65000"/>
                    </a:srgbClr>
                  </a:outerShdw>
                </a:effectLst>
                <a:uLnTx/>
                <a:uFillTx/>
                <a:latin typeface="方正粗倩简体" panose="03000509000000000000" pitchFamily="65" charset="-122"/>
                <a:ea typeface="方正粗倩简体" panose="03000509000000000000" pitchFamily="65" charset="-122"/>
                <a:cs typeface="+mj-cs"/>
              </a:rPr>
              <a:t>本课学习结束</a:t>
            </a:r>
            <a:endParaRPr kumimoji="0" lang="zh-CN" altLang="en-US" sz="7200" b="1" i="0" u="none" strike="noStrike" kern="1200" cap="none" spc="50" normalizeH="0" baseline="0" noProof="0" dirty="0">
              <a:ln w="11430"/>
              <a:solidFill>
                <a:srgbClr val="629DD1">
                  <a:lumMod val="75000"/>
                </a:srgbClr>
              </a:solidFill>
              <a:effectLst>
                <a:outerShdw blurRad="76200" dist="50800" dir="5400000" algn="tl" rotWithShape="0">
                  <a:srgbClr val="000000">
                    <a:alpha val="65000"/>
                  </a:srgbClr>
                </a:outerShdw>
              </a:effectLst>
              <a:uLnTx/>
              <a:uFillTx/>
              <a:latin typeface="方正粗倩简体" panose="03000509000000000000" pitchFamily="65" charset="-122"/>
              <a:ea typeface="方正粗倩简体" panose="03000509000000000000" pitchFamily="65" charset="-122"/>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圆角矩形 72"/>
          <p:cNvSpPr/>
          <p:nvPr/>
        </p:nvSpPr>
        <p:spPr>
          <a:xfrm>
            <a:off x="6422271" y="3375177"/>
            <a:ext cx="5081327" cy="2940781"/>
          </a:xfrm>
          <a:prstGeom prst="roundRect">
            <a:avLst>
              <a:gd name="adj" fmla="val 6372"/>
            </a:avLst>
          </a:prstGeom>
          <a:solidFill>
            <a:srgbClr val="4F81BD">
              <a:alpha val="14902"/>
            </a:srgbClr>
          </a:solidFill>
          <a:ln w="12700">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72"/>
          <p:cNvSpPr/>
          <p:nvPr/>
        </p:nvSpPr>
        <p:spPr>
          <a:xfrm>
            <a:off x="6422271" y="950689"/>
            <a:ext cx="5081327" cy="2276445"/>
          </a:xfrm>
          <a:prstGeom prst="roundRect">
            <a:avLst>
              <a:gd name="adj" fmla="val 7334"/>
            </a:avLst>
          </a:prstGeom>
          <a:solidFill>
            <a:srgbClr val="4F81BD">
              <a:alpha val="14902"/>
            </a:srgbClr>
          </a:solidFill>
          <a:ln w="12700">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圆角矩形 72"/>
          <p:cNvSpPr/>
          <p:nvPr/>
        </p:nvSpPr>
        <p:spPr>
          <a:xfrm>
            <a:off x="688402" y="950689"/>
            <a:ext cx="5603427" cy="5365269"/>
          </a:xfrm>
          <a:prstGeom prst="roundRect">
            <a:avLst>
              <a:gd name="adj" fmla="val 3607"/>
            </a:avLst>
          </a:prstGeom>
          <a:solidFill>
            <a:srgbClr val="4F81BD">
              <a:alpha val="14902"/>
            </a:srgbClr>
          </a:solidFill>
          <a:ln w="12700">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en-US" altLang="zh-CN" dirty="0"/>
              <a:t>【</a:t>
            </a:r>
            <a:r>
              <a:rPr lang="zh-CN" altLang="en-US" dirty="0"/>
              <a:t>思维训练</a:t>
            </a:r>
            <a:r>
              <a:rPr lang="en-US" altLang="zh-CN" dirty="0"/>
              <a:t>】</a:t>
            </a:r>
            <a:r>
              <a:rPr lang="zh-CN" altLang="en-US" dirty="0"/>
              <a:t>评价实验设计和结论</a:t>
            </a:r>
            <a:endParaRPr lang="zh-CN" altLang="en-US" dirty="0"/>
          </a:p>
        </p:txBody>
      </p:sp>
      <p:sp>
        <p:nvSpPr>
          <p:cNvPr id="9" name="任意多边形 3"/>
          <p:cNvSpPr/>
          <p:nvPr/>
        </p:nvSpPr>
        <p:spPr>
          <a:xfrm rot="10800000">
            <a:off x="1984259" y="5181540"/>
            <a:ext cx="203226" cy="620496"/>
          </a:xfrm>
          <a:custGeom>
            <a:avLst/>
            <a:gdLst>
              <a:gd name="connsiteX0" fmla="*/ 362310 w 370936"/>
              <a:gd name="connsiteY0" fmla="*/ 0 h 1371600"/>
              <a:gd name="connsiteX1" fmla="*/ 0 w 370936"/>
              <a:gd name="connsiteY1" fmla="*/ 0 h 1371600"/>
              <a:gd name="connsiteX2" fmla="*/ 0 w 370936"/>
              <a:gd name="connsiteY2" fmla="*/ 1104181 h 1371600"/>
              <a:gd name="connsiteX3" fmla="*/ 172529 w 370936"/>
              <a:gd name="connsiteY3" fmla="*/ 1371600 h 1371600"/>
              <a:gd name="connsiteX4" fmla="*/ 370936 w 370936"/>
              <a:gd name="connsiteY4" fmla="*/ 1095555 h 1371600"/>
              <a:gd name="connsiteX5" fmla="*/ 362310 w 370936"/>
              <a:gd name="connsiteY5" fmla="*/ 0 h 1371600"/>
              <a:gd name="connsiteX0-1" fmla="*/ 362310 w 370936"/>
              <a:gd name="connsiteY0-2" fmla="*/ 0 h 1373038"/>
              <a:gd name="connsiteX1-3" fmla="*/ 0 w 370936"/>
              <a:gd name="connsiteY1-4" fmla="*/ 0 h 1373038"/>
              <a:gd name="connsiteX2-5" fmla="*/ 0 w 370936"/>
              <a:gd name="connsiteY2-6" fmla="*/ 1104181 h 1373038"/>
              <a:gd name="connsiteX3-7" fmla="*/ 172529 w 370936"/>
              <a:gd name="connsiteY3-8" fmla="*/ 1371600 h 1373038"/>
              <a:gd name="connsiteX4-9" fmla="*/ 370936 w 370936"/>
              <a:gd name="connsiteY4-10" fmla="*/ 1095555 h 1373038"/>
              <a:gd name="connsiteX5-11" fmla="*/ 362310 w 370936"/>
              <a:gd name="connsiteY5-12" fmla="*/ 0 h 13730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70936" h="1373038">
                <a:moveTo>
                  <a:pt x="362310" y="0"/>
                </a:moveTo>
                <a:lnTo>
                  <a:pt x="0" y="0"/>
                </a:lnTo>
                <a:lnTo>
                  <a:pt x="0" y="1104181"/>
                </a:lnTo>
                <a:cubicBezTo>
                  <a:pt x="28755" y="1332781"/>
                  <a:pt x="110706" y="1373038"/>
                  <a:pt x="172529" y="1371600"/>
                </a:cubicBezTo>
                <a:cubicBezTo>
                  <a:pt x="234352" y="1370162"/>
                  <a:pt x="339306" y="1324155"/>
                  <a:pt x="370936" y="1095555"/>
                </a:cubicBezTo>
                <a:cubicBezTo>
                  <a:pt x="368061" y="730370"/>
                  <a:pt x="365185" y="365185"/>
                  <a:pt x="362310" y="0"/>
                </a:cubicBezTo>
                <a:close/>
              </a:path>
            </a:pathLst>
          </a:custGeom>
          <a:solidFill>
            <a:srgbClr val="4992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0800000">
            <a:off x="1983788" y="5466011"/>
            <a:ext cx="203225" cy="336783"/>
          </a:xfrm>
          <a:prstGeom prst="rect">
            <a:avLst/>
          </a:prstGeom>
          <a:solidFill>
            <a:srgbClr val="4992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924224" y="5802036"/>
            <a:ext cx="309600" cy="198000"/>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4" descr="20%"/>
          <p:cNvSpPr>
            <a:spLocks noChangeArrowheads="1"/>
          </p:cNvSpPr>
          <p:nvPr/>
        </p:nvSpPr>
        <p:spPr bwMode="auto">
          <a:xfrm>
            <a:off x="2911317" y="5267573"/>
            <a:ext cx="311150" cy="198438"/>
          </a:xfrm>
          <a:prstGeom prst="rect">
            <a:avLst/>
          </a:prstGeom>
          <a:pattFill prst="pct20">
            <a:fgClr>
              <a:schemeClr val="tx1"/>
            </a:fgClr>
            <a:bgClr>
              <a:srgbClr val="FFC000"/>
            </a:bgClr>
          </a:pattFill>
          <a:ln w="6350">
            <a:solidFill>
              <a:schemeClr val="tx1"/>
            </a:solidFill>
            <a:miter lim="800000"/>
          </a:ln>
          <a:effectLst/>
        </p:spPr>
        <p:txBody>
          <a:bodyPr vert="horz" wrap="none" lIns="91440" tIns="45720" rIns="91440" bIns="45720" numCol="1" anchor="ctr" anchorCtr="0" compatLnSpc="1"/>
          <a:lstStyle/>
          <a:p>
            <a:endParaRPr lang="zh-CN" altLang="en-US"/>
          </a:p>
        </p:txBody>
      </p:sp>
      <p:sp>
        <p:nvSpPr>
          <p:cNvPr id="13" name="右箭头 14"/>
          <p:cNvSpPr/>
          <p:nvPr/>
        </p:nvSpPr>
        <p:spPr>
          <a:xfrm>
            <a:off x="2454185" y="5504262"/>
            <a:ext cx="266700" cy="2667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2" descr="10%"/>
          <p:cNvSpPr>
            <a:spLocks noChangeArrowheads="1"/>
          </p:cNvSpPr>
          <p:nvPr/>
        </p:nvSpPr>
        <p:spPr bwMode="auto">
          <a:xfrm>
            <a:off x="2926934" y="5802036"/>
            <a:ext cx="311149" cy="198000"/>
          </a:xfrm>
          <a:prstGeom prst="rect">
            <a:avLst/>
          </a:prstGeom>
          <a:pattFill prst="pct10">
            <a:fgClr>
              <a:schemeClr val="tx1"/>
            </a:fgClr>
            <a:bgClr>
              <a:srgbClr val="FFCC00"/>
            </a:bgClr>
          </a:pattFill>
          <a:ln w="6350">
            <a:solidFill>
              <a:schemeClr val="tx1"/>
            </a:solidFill>
            <a:miter lim="800000"/>
          </a:ln>
          <a:effectLst/>
        </p:spPr>
        <p:txBody>
          <a:bodyPr vert="horz" wrap="none" lIns="91440" tIns="45720" rIns="91440" bIns="45720" numCol="1" anchor="ctr" anchorCtr="0" compatLnSpc="1"/>
          <a:lstStyle/>
          <a:p>
            <a:endParaRPr lang="zh-CN" altLang="en-US"/>
          </a:p>
        </p:txBody>
      </p:sp>
      <p:sp>
        <p:nvSpPr>
          <p:cNvPr id="18" name="矩形 17"/>
          <p:cNvSpPr/>
          <p:nvPr/>
        </p:nvSpPr>
        <p:spPr>
          <a:xfrm rot="10800000">
            <a:off x="3957521" y="5421692"/>
            <a:ext cx="205200" cy="453600"/>
          </a:xfrm>
          <a:prstGeom prst="rect">
            <a:avLst/>
          </a:prstGeom>
          <a:solidFill>
            <a:srgbClr val="4992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ctangle 2" descr="10%"/>
          <p:cNvSpPr>
            <a:spLocks noChangeArrowheads="1"/>
          </p:cNvSpPr>
          <p:nvPr/>
        </p:nvSpPr>
        <p:spPr bwMode="auto">
          <a:xfrm>
            <a:off x="3866421" y="5268260"/>
            <a:ext cx="180000" cy="153550"/>
          </a:xfrm>
          <a:prstGeom prst="rect">
            <a:avLst/>
          </a:prstGeom>
          <a:pattFill prst="pct10">
            <a:fgClr>
              <a:schemeClr val="tx1"/>
            </a:fgClr>
            <a:bgClr>
              <a:srgbClr val="FFCC00"/>
            </a:bgClr>
          </a:pattFill>
          <a:ln w="6350">
            <a:solidFill>
              <a:schemeClr val="tx1"/>
            </a:solidFill>
            <a:miter lim="800000"/>
          </a:ln>
          <a:effectLst/>
        </p:spPr>
        <p:txBody>
          <a:bodyPr vert="horz" wrap="none" lIns="91440" tIns="45720" rIns="91440" bIns="45720" numCol="1" anchor="ctr" anchorCtr="0" compatLnSpc="1"/>
          <a:lstStyle/>
          <a:p>
            <a:endParaRPr lang="zh-CN" altLang="en-US"/>
          </a:p>
        </p:txBody>
      </p:sp>
      <p:sp>
        <p:nvSpPr>
          <p:cNvPr id="20" name="右箭头 47"/>
          <p:cNvSpPr/>
          <p:nvPr/>
        </p:nvSpPr>
        <p:spPr>
          <a:xfrm>
            <a:off x="4357571" y="5504262"/>
            <a:ext cx="266700" cy="2667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4800971" y="5104463"/>
            <a:ext cx="240006" cy="770829"/>
            <a:chOff x="3860800" y="1336034"/>
            <a:chExt cx="240006" cy="770829"/>
          </a:xfrm>
        </p:grpSpPr>
        <p:sp>
          <p:nvSpPr>
            <p:cNvPr id="22" name="任意多边形 50"/>
            <p:cNvSpPr/>
            <p:nvPr/>
          </p:nvSpPr>
          <p:spPr>
            <a:xfrm>
              <a:off x="3860800" y="1473200"/>
              <a:ext cx="240006" cy="633663"/>
            </a:xfrm>
            <a:custGeom>
              <a:avLst/>
              <a:gdLst>
                <a:gd name="connsiteX0" fmla="*/ 180474 w 252663"/>
                <a:gd name="connsiteY0" fmla="*/ 633663 h 633663"/>
                <a:gd name="connsiteX1" fmla="*/ 0 w 252663"/>
                <a:gd name="connsiteY1" fmla="*/ 633663 h 633663"/>
                <a:gd name="connsiteX2" fmla="*/ 0 w 252663"/>
                <a:gd name="connsiteY2" fmla="*/ 188494 h 633663"/>
                <a:gd name="connsiteX3" fmla="*/ 88232 w 252663"/>
                <a:gd name="connsiteY3" fmla="*/ 0 h 633663"/>
                <a:gd name="connsiteX4" fmla="*/ 252663 w 252663"/>
                <a:gd name="connsiteY4" fmla="*/ 76200 h 633663"/>
                <a:gd name="connsiteX5" fmla="*/ 176463 w 252663"/>
                <a:gd name="connsiteY5" fmla="*/ 248652 h 633663"/>
                <a:gd name="connsiteX6" fmla="*/ 180474 w 252663"/>
                <a:gd name="connsiteY6" fmla="*/ 633663 h 633663"/>
                <a:gd name="connsiteX0-1" fmla="*/ 180474 w 252663"/>
                <a:gd name="connsiteY0-2" fmla="*/ 633663 h 633663"/>
                <a:gd name="connsiteX1-3" fmla="*/ 0 w 252663"/>
                <a:gd name="connsiteY1-4" fmla="*/ 633663 h 633663"/>
                <a:gd name="connsiteX2-5" fmla="*/ 0 w 252663"/>
                <a:gd name="connsiteY2-6" fmla="*/ 188494 h 633663"/>
                <a:gd name="connsiteX3-7" fmla="*/ 88232 w 252663"/>
                <a:gd name="connsiteY3-8" fmla="*/ 0 h 633663"/>
                <a:gd name="connsiteX4-9" fmla="*/ 252663 w 252663"/>
                <a:gd name="connsiteY4-10" fmla="*/ 76200 h 633663"/>
                <a:gd name="connsiteX5-11" fmla="*/ 176463 w 252663"/>
                <a:gd name="connsiteY5-12" fmla="*/ 248652 h 633663"/>
                <a:gd name="connsiteX6-13" fmla="*/ 180474 w 252663"/>
                <a:gd name="connsiteY6-14" fmla="*/ 633663 h 633663"/>
                <a:gd name="connsiteX0-15" fmla="*/ 180474 w 252663"/>
                <a:gd name="connsiteY0-16" fmla="*/ 633663 h 633663"/>
                <a:gd name="connsiteX1-17" fmla="*/ 0 w 252663"/>
                <a:gd name="connsiteY1-18" fmla="*/ 633663 h 633663"/>
                <a:gd name="connsiteX2-19" fmla="*/ 0 w 252663"/>
                <a:gd name="connsiteY2-20" fmla="*/ 188494 h 633663"/>
                <a:gd name="connsiteX3-21" fmla="*/ 88232 w 252663"/>
                <a:gd name="connsiteY3-22" fmla="*/ 0 h 633663"/>
                <a:gd name="connsiteX4-23" fmla="*/ 252663 w 252663"/>
                <a:gd name="connsiteY4-24" fmla="*/ 76200 h 633663"/>
                <a:gd name="connsiteX5-25" fmla="*/ 176463 w 252663"/>
                <a:gd name="connsiteY5-26" fmla="*/ 248652 h 633663"/>
                <a:gd name="connsiteX6-27" fmla="*/ 180474 w 252663"/>
                <a:gd name="connsiteY6-28" fmla="*/ 633663 h 633663"/>
                <a:gd name="connsiteX0-29" fmla="*/ 180474 w 252663"/>
                <a:gd name="connsiteY0-30" fmla="*/ 633663 h 633663"/>
                <a:gd name="connsiteX1-31" fmla="*/ 0 w 252663"/>
                <a:gd name="connsiteY1-32" fmla="*/ 633663 h 633663"/>
                <a:gd name="connsiteX2-33" fmla="*/ 0 w 252663"/>
                <a:gd name="connsiteY2-34" fmla="*/ 188494 h 633663"/>
                <a:gd name="connsiteX3-35" fmla="*/ 88232 w 252663"/>
                <a:gd name="connsiteY3-36" fmla="*/ 0 h 633663"/>
                <a:gd name="connsiteX4-37" fmla="*/ 252663 w 252663"/>
                <a:gd name="connsiteY4-38" fmla="*/ 76200 h 633663"/>
                <a:gd name="connsiteX5-39" fmla="*/ 176463 w 252663"/>
                <a:gd name="connsiteY5-40" fmla="*/ 248652 h 633663"/>
                <a:gd name="connsiteX6-41" fmla="*/ 180474 w 252663"/>
                <a:gd name="connsiteY6-42" fmla="*/ 633663 h 633663"/>
                <a:gd name="connsiteX0-43" fmla="*/ 180474 w 252663"/>
                <a:gd name="connsiteY0-44" fmla="*/ 633663 h 633663"/>
                <a:gd name="connsiteX1-45" fmla="*/ 0 w 252663"/>
                <a:gd name="connsiteY1-46" fmla="*/ 633663 h 633663"/>
                <a:gd name="connsiteX2-47" fmla="*/ 0 w 252663"/>
                <a:gd name="connsiteY2-48" fmla="*/ 188494 h 633663"/>
                <a:gd name="connsiteX3-49" fmla="*/ 88232 w 252663"/>
                <a:gd name="connsiteY3-50" fmla="*/ 0 h 633663"/>
                <a:gd name="connsiteX4-51" fmla="*/ 252663 w 252663"/>
                <a:gd name="connsiteY4-52" fmla="*/ 76200 h 633663"/>
                <a:gd name="connsiteX5-53" fmla="*/ 176463 w 252663"/>
                <a:gd name="connsiteY5-54" fmla="*/ 248652 h 633663"/>
                <a:gd name="connsiteX6-55" fmla="*/ 180474 w 252663"/>
                <a:gd name="connsiteY6-56" fmla="*/ 633663 h 633663"/>
                <a:gd name="connsiteX0-57" fmla="*/ 180474 w 252663"/>
                <a:gd name="connsiteY0-58" fmla="*/ 633663 h 633663"/>
                <a:gd name="connsiteX1-59" fmla="*/ 0 w 252663"/>
                <a:gd name="connsiteY1-60" fmla="*/ 633663 h 633663"/>
                <a:gd name="connsiteX2-61" fmla="*/ 0 w 252663"/>
                <a:gd name="connsiteY2-62" fmla="*/ 188494 h 633663"/>
                <a:gd name="connsiteX3-63" fmla="*/ 88232 w 252663"/>
                <a:gd name="connsiteY3-64" fmla="*/ 0 h 633663"/>
                <a:gd name="connsiteX4-65" fmla="*/ 252663 w 252663"/>
                <a:gd name="connsiteY4-66" fmla="*/ 76200 h 633663"/>
                <a:gd name="connsiteX5-67" fmla="*/ 176463 w 252663"/>
                <a:gd name="connsiteY5-68" fmla="*/ 248652 h 633663"/>
                <a:gd name="connsiteX6-69" fmla="*/ 180474 w 252663"/>
                <a:gd name="connsiteY6-70" fmla="*/ 633663 h 633663"/>
                <a:gd name="connsiteX0-71" fmla="*/ 180474 w 252663"/>
                <a:gd name="connsiteY0-72" fmla="*/ 633663 h 633663"/>
                <a:gd name="connsiteX1-73" fmla="*/ 0 w 252663"/>
                <a:gd name="connsiteY1-74" fmla="*/ 633663 h 633663"/>
                <a:gd name="connsiteX2-75" fmla="*/ 0 w 252663"/>
                <a:gd name="connsiteY2-76" fmla="*/ 188494 h 633663"/>
                <a:gd name="connsiteX3-77" fmla="*/ 88232 w 252663"/>
                <a:gd name="connsiteY3-78" fmla="*/ 0 h 633663"/>
                <a:gd name="connsiteX4-79" fmla="*/ 252663 w 252663"/>
                <a:gd name="connsiteY4-80" fmla="*/ 76200 h 633663"/>
                <a:gd name="connsiteX5-81" fmla="*/ 176463 w 252663"/>
                <a:gd name="connsiteY5-82" fmla="*/ 248652 h 633663"/>
                <a:gd name="connsiteX6-83" fmla="*/ 180474 w 252663"/>
                <a:gd name="connsiteY6-84" fmla="*/ 633663 h 633663"/>
                <a:gd name="connsiteX0-85" fmla="*/ 180474 w 252663"/>
                <a:gd name="connsiteY0-86" fmla="*/ 633663 h 633663"/>
                <a:gd name="connsiteX1-87" fmla="*/ 0 w 252663"/>
                <a:gd name="connsiteY1-88" fmla="*/ 633663 h 633663"/>
                <a:gd name="connsiteX2-89" fmla="*/ 0 w 252663"/>
                <a:gd name="connsiteY2-90" fmla="*/ 188494 h 633663"/>
                <a:gd name="connsiteX3-91" fmla="*/ 88232 w 252663"/>
                <a:gd name="connsiteY3-92" fmla="*/ 0 h 633663"/>
                <a:gd name="connsiteX4-93" fmla="*/ 252663 w 252663"/>
                <a:gd name="connsiteY4-94" fmla="*/ 76200 h 633663"/>
                <a:gd name="connsiteX5-95" fmla="*/ 176463 w 252663"/>
                <a:gd name="connsiteY5-96" fmla="*/ 248652 h 633663"/>
                <a:gd name="connsiteX6-97" fmla="*/ 180474 w 252663"/>
                <a:gd name="connsiteY6-98" fmla="*/ 633663 h 633663"/>
                <a:gd name="connsiteX0-99" fmla="*/ 180474 w 252663"/>
                <a:gd name="connsiteY0-100" fmla="*/ 633663 h 633663"/>
                <a:gd name="connsiteX1-101" fmla="*/ 0 w 252663"/>
                <a:gd name="connsiteY1-102" fmla="*/ 633663 h 633663"/>
                <a:gd name="connsiteX2-103" fmla="*/ 0 w 252663"/>
                <a:gd name="connsiteY2-104" fmla="*/ 188494 h 633663"/>
                <a:gd name="connsiteX3-105" fmla="*/ 88232 w 252663"/>
                <a:gd name="connsiteY3-106" fmla="*/ 0 h 633663"/>
                <a:gd name="connsiteX4-107" fmla="*/ 252663 w 252663"/>
                <a:gd name="connsiteY4-108" fmla="*/ 76200 h 633663"/>
                <a:gd name="connsiteX5-109" fmla="*/ 176463 w 252663"/>
                <a:gd name="connsiteY5-110" fmla="*/ 248652 h 633663"/>
                <a:gd name="connsiteX6-111" fmla="*/ 180474 w 252663"/>
                <a:gd name="connsiteY6-112" fmla="*/ 633663 h 633663"/>
                <a:gd name="connsiteX0-113" fmla="*/ 180474 w 243974"/>
                <a:gd name="connsiteY0-114" fmla="*/ 633663 h 633663"/>
                <a:gd name="connsiteX1-115" fmla="*/ 0 w 243974"/>
                <a:gd name="connsiteY1-116" fmla="*/ 633663 h 633663"/>
                <a:gd name="connsiteX2-117" fmla="*/ 0 w 243974"/>
                <a:gd name="connsiteY2-118" fmla="*/ 188494 h 633663"/>
                <a:gd name="connsiteX3-119" fmla="*/ 88232 w 243974"/>
                <a:gd name="connsiteY3-120" fmla="*/ 0 h 633663"/>
                <a:gd name="connsiteX4-121" fmla="*/ 243974 w 243974"/>
                <a:gd name="connsiteY4-122" fmla="*/ 102268 h 633663"/>
                <a:gd name="connsiteX5-123" fmla="*/ 176463 w 243974"/>
                <a:gd name="connsiteY5-124" fmla="*/ 248652 h 633663"/>
                <a:gd name="connsiteX6-125" fmla="*/ 180474 w 243974"/>
                <a:gd name="connsiteY6-126" fmla="*/ 633663 h 633663"/>
                <a:gd name="connsiteX0-127" fmla="*/ 180474 w 243974"/>
                <a:gd name="connsiteY0-128" fmla="*/ 633663 h 633663"/>
                <a:gd name="connsiteX1-129" fmla="*/ 0 w 243974"/>
                <a:gd name="connsiteY1-130" fmla="*/ 633663 h 633663"/>
                <a:gd name="connsiteX2-131" fmla="*/ 0 w 243974"/>
                <a:gd name="connsiteY2-132" fmla="*/ 188494 h 633663"/>
                <a:gd name="connsiteX3-133" fmla="*/ 88232 w 243974"/>
                <a:gd name="connsiteY3-134" fmla="*/ 0 h 633663"/>
                <a:gd name="connsiteX4-135" fmla="*/ 243974 w 243974"/>
                <a:gd name="connsiteY4-136" fmla="*/ 102268 h 633663"/>
                <a:gd name="connsiteX5-137" fmla="*/ 176463 w 243974"/>
                <a:gd name="connsiteY5-138" fmla="*/ 248652 h 633663"/>
                <a:gd name="connsiteX6-139" fmla="*/ 180474 w 243974"/>
                <a:gd name="connsiteY6-140" fmla="*/ 633663 h 633663"/>
                <a:gd name="connsiteX0-141" fmla="*/ 180474 w 243974"/>
                <a:gd name="connsiteY0-142" fmla="*/ 633663 h 633663"/>
                <a:gd name="connsiteX1-143" fmla="*/ 0 w 243974"/>
                <a:gd name="connsiteY1-144" fmla="*/ 633663 h 633663"/>
                <a:gd name="connsiteX2-145" fmla="*/ 0 w 243974"/>
                <a:gd name="connsiteY2-146" fmla="*/ 188494 h 633663"/>
                <a:gd name="connsiteX3-147" fmla="*/ 88232 w 243974"/>
                <a:gd name="connsiteY3-148" fmla="*/ 0 h 633663"/>
                <a:gd name="connsiteX4-149" fmla="*/ 243974 w 243974"/>
                <a:gd name="connsiteY4-150" fmla="*/ 102268 h 633663"/>
                <a:gd name="connsiteX5-151" fmla="*/ 176463 w 243974"/>
                <a:gd name="connsiteY5-152" fmla="*/ 248652 h 633663"/>
                <a:gd name="connsiteX6-153" fmla="*/ 180474 w 243974"/>
                <a:gd name="connsiteY6-154" fmla="*/ 633663 h 633663"/>
                <a:gd name="connsiteX0-155" fmla="*/ 180474 w 243974"/>
                <a:gd name="connsiteY0-156" fmla="*/ 633663 h 633663"/>
                <a:gd name="connsiteX1-157" fmla="*/ 0 w 243974"/>
                <a:gd name="connsiteY1-158" fmla="*/ 633663 h 633663"/>
                <a:gd name="connsiteX2-159" fmla="*/ 0 w 243974"/>
                <a:gd name="connsiteY2-160" fmla="*/ 188494 h 633663"/>
                <a:gd name="connsiteX3-161" fmla="*/ 88232 w 243974"/>
                <a:gd name="connsiteY3-162" fmla="*/ 0 h 633663"/>
                <a:gd name="connsiteX4-163" fmla="*/ 243974 w 243974"/>
                <a:gd name="connsiteY4-164" fmla="*/ 102268 h 633663"/>
                <a:gd name="connsiteX5-165" fmla="*/ 176463 w 243974"/>
                <a:gd name="connsiteY5-166" fmla="*/ 248652 h 633663"/>
                <a:gd name="connsiteX6-167" fmla="*/ 180474 w 243974"/>
                <a:gd name="connsiteY6-168" fmla="*/ 633663 h 633663"/>
                <a:gd name="connsiteX0-169" fmla="*/ 180474 w 243974"/>
                <a:gd name="connsiteY0-170" fmla="*/ 633663 h 633663"/>
                <a:gd name="connsiteX1-171" fmla="*/ 0 w 243974"/>
                <a:gd name="connsiteY1-172" fmla="*/ 633663 h 633663"/>
                <a:gd name="connsiteX2-173" fmla="*/ 0 w 243974"/>
                <a:gd name="connsiteY2-174" fmla="*/ 188494 h 633663"/>
                <a:gd name="connsiteX3-175" fmla="*/ 88232 w 243974"/>
                <a:gd name="connsiteY3-176" fmla="*/ 0 h 633663"/>
                <a:gd name="connsiteX4-177" fmla="*/ 243974 w 243974"/>
                <a:gd name="connsiteY4-178" fmla="*/ 102268 h 633663"/>
                <a:gd name="connsiteX5-179" fmla="*/ 176463 w 243974"/>
                <a:gd name="connsiteY5-180" fmla="*/ 248652 h 633663"/>
                <a:gd name="connsiteX6-181" fmla="*/ 180474 w 243974"/>
                <a:gd name="connsiteY6-182" fmla="*/ 633663 h 633663"/>
                <a:gd name="connsiteX0-183" fmla="*/ 180474 w 243974"/>
                <a:gd name="connsiteY0-184" fmla="*/ 633663 h 633663"/>
                <a:gd name="connsiteX1-185" fmla="*/ 0 w 243974"/>
                <a:gd name="connsiteY1-186" fmla="*/ 633663 h 633663"/>
                <a:gd name="connsiteX2-187" fmla="*/ 0 w 243974"/>
                <a:gd name="connsiteY2-188" fmla="*/ 188494 h 633663"/>
                <a:gd name="connsiteX3-189" fmla="*/ 88232 w 243974"/>
                <a:gd name="connsiteY3-190" fmla="*/ 0 h 633663"/>
                <a:gd name="connsiteX4-191" fmla="*/ 243974 w 243974"/>
                <a:gd name="connsiteY4-192" fmla="*/ 102268 h 633663"/>
                <a:gd name="connsiteX5-193" fmla="*/ 176463 w 243974"/>
                <a:gd name="connsiteY5-194" fmla="*/ 248652 h 633663"/>
                <a:gd name="connsiteX6-195" fmla="*/ 180474 w 243974"/>
                <a:gd name="connsiteY6-196" fmla="*/ 633663 h 633663"/>
                <a:gd name="connsiteX0-197" fmla="*/ 180474 w 243974"/>
                <a:gd name="connsiteY0-198" fmla="*/ 633663 h 633663"/>
                <a:gd name="connsiteX1-199" fmla="*/ 0 w 243974"/>
                <a:gd name="connsiteY1-200" fmla="*/ 633663 h 633663"/>
                <a:gd name="connsiteX2-201" fmla="*/ 0 w 243974"/>
                <a:gd name="connsiteY2-202" fmla="*/ 188494 h 633663"/>
                <a:gd name="connsiteX3-203" fmla="*/ 88232 w 243974"/>
                <a:gd name="connsiteY3-204" fmla="*/ 0 h 633663"/>
                <a:gd name="connsiteX4-205" fmla="*/ 243974 w 243974"/>
                <a:gd name="connsiteY4-206" fmla="*/ 102268 h 633663"/>
                <a:gd name="connsiteX5-207" fmla="*/ 176463 w 243974"/>
                <a:gd name="connsiteY5-208" fmla="*/ 248652 h 633663"/>
                <a:gd name="connsiteX6-209" fmla="*/ 180474 w 243974"/>
                <a:gd name="connsiteY6-210" fmla="*/ 633663 h 633663"/>
                <a:gd name="connsiteX0-211" fmla="*/ 180474 w 243974"/>
                <a:gd name="connsiteY0-212" fmla="*/ 633663 h 633663"/>
                <a:gd name="connsiteX1-213" fmla="*/ 0 w 243974"/>
                <a:gd name="connsiteY1-214" fmla="*/ 633663 h 633663"/>
                <a:gd name="connsiteX2-215" fmla="*/ 0 w 243974"/>
                <a:gd name="connsiteY2-216" fmla="*/ 188494 h 633663"/>
                <a:gd name="connsiteX3-217" fmla="*/ 88232 w 243974"/>
                <a:gd name="connsiteY3-218" fmla="*/ 0 h 633663"/>
                <a:gd name="connsiteX4-219" fmla="*/ 243974 w 243974"/>
                <a:gd name="connsiteY4-220" fmla="*/ 102268 h 633663"/>
                <a:gd name="connsiteX5-221" fmla="*/ 176463 w 243974"/>
                <a:gd name="connsiteY5-222" fmla="*/ 248652 h 633663"/>
                <a:gd name="connsiteX6-223" fmla="*/ 180474 w 243974"/>
                <a:gd name="connsiteY6-224" fmla="*/ 633663 h 633663"/>
                <a:gd name="connsiteX0-225" fmla="*/ 180474 w 225718"/>
                <a:gd name="connsiteY0-226" fmla="*/ 633663 h 633663"/>
                <a:gd name="connsiteX1-227" fmla="*/ 0 w 225718"/>
                <a:gd name="connsiteY1-228" fmla="*/ 633663 h 633663"/>
                <a:gd name="connsiteX2-229" fmla="*/ 0 w 225718"/>
                <a:gd name="connsiteY2-230" fmla="*/ 188494 h 633663"/>
                <a:gd name="connsiteX3-231" fmla="*/ 88232 w 225718"/>
                <a:gd name="connsiteY3-232" fmla="*/ 0 h 633663"/>
                <a:gd name="connsiteX4-233" fmla="*/ 225718 w 225718"/>
                <a:gd name="connsiteY4-234" fmla="*/ 90362 h 633663"/>
                <a:gd name="connsiteX5-235" fmla="*/ 176463 w 225718"/>
                <a:gd name="connsiteY5-236" fmla="*/ 248652 h 633663"/>
                <a:gd name="connsiteX6-237" fmla="*/ 180474 w 225718"/>
                <a:gd name="connsiteY6-238" fmla="*/ 633663 h 633663"/>
                <a:gd name="connsiteX0-239" fmla="*/ 180474 w 225718"/>
                <a:gd name="connsiteY0-240" fmla="*/ 633663 h 633663"/>
                <a:gd name="connsiteX1-241" fmla="*/ 0 w 225718"/>
                <a:gd name="connsiteY1-242" fmla="*/ 633663 h 633663"/>
                <a:gd name="connsiteX2-243" fmla="*/ 0 w 225718"/>
                <a:gd name="connsiteY2-244" fmla="*/ 188494 h 633663"/>
                <a:gd name="connsiteX3-245" fmla="*/ 88232 w 225718"/>
                <a:gd name="connsiteY3-246" fmla="*/ 0 h 633663"/>
                <a:gd name="connsiteX4-247" fmla="*/ 225718 w 225718"/>
                <a:gd name="connsiteY4-248" fmla="*/ 90362 h 633663"/>
                <a:gd name="connsiteX5-249" fmla="*/ 176463 w 225718"/>
                <a:gd name="connsiteY5-250" fmla="*/ 248652 h 633663"/>
                <a:gd name="connsiteX6-251" fmla="*/ 180474 w 225718"/>
                <a:gd name="connsiteY6-252" fmla="*/ 633663 h 633663"/>
                <a:gd name="connsiteX0-253" fmla="*/ 180474 w 225718"/>
                <a:gd name="connsiteY0-254" fmla="*/ 633663 h 633663"/>
                <a:gd name="connsiteX1-255" fmla="*/ 0 w 225718"/>
                <a:gd name="connsiteY1-256" fmla="*/ 633663 h 633663"/>
                <a:gd name="connsiteX2-257" fmla="*/ 0 w 225718"/>
                <a:gd name="connsiteY2-258" fmla="*/ 188494 h 633663"/>
                <a:gd name="connsiteX3-259" fmla="*/ 88232 w 225718"/>
                <a:gd name="connsiteY3-260" fmla="*/ 0 h 633663"/>
                <a:gd name="connsiteX4-261" fmla="*/ 225718 w 225718"/>
                <a:gd name="connsiteY4-262" fmla="*/ 90362 h 633663"/>
                <a:gd name="connsiteX5-263" fmla="*/ 176463 w 225718"/>
                <a:gd name="connsiteY5-264" fmla="*/ 248652 h 633663"/>
                <a:gd name="connsiteX6-265" fmla="*/ 180474 w 225718"/>
                <a:gd name="connsiteY6-266" fmla="*/ 633663 h 633663"/>
                <a:gd name="connsiteX0-267" fmla="*/ 180474 w 225718"/>
                <a:gd name="connsiteY0-268" fmla="*/ 633663 h 633663"/>
                <a:gd name="connsiteX1-269" fmla="*/ 0 w 225718"/>
                <a:gd name="connsiteY1-270" fmla="*/ 633663 h 633663"/>
                <a:gd name="connsiteX2-271" fmla="*/ 0 w 225718"/>
                <a:gd name="connsiteY2-272" fmla="*/ 188494 h 633663"/>
                <a:gd name="connsiteX3-273" fmla="*/ 88232 w 225718"/>
                <a:gd name="connsiteY3-274" fmla="*/ 0 h 633663"/>
                <a:gd name="connsiteX4-275" fmla="*/ 225718 w 225718"/>
                <a:gd name="connsiteY4-276" fmla="*/ 90362 h 633663"/>
                <a:gd name="connsiteX5-277" fmla="*/ 176463 w 225718"/>
                <a:gd name="connsiteY5-278" fmla="*/ 248652 h 633663"/>
                <a:gd name="connsiteX6-279" fmla="*/ 180474 w 225718"/>
                <a:gd name="connsiteY6-280" fmla="*/ 633663 h 633663"/>
                <a:gd name="connsiteX0-281" fmla="*/ 180474 w 235243"/>
                <a:gd name="connsiteY0-282" fmla="*/ 633663 h 633663"/>
                <a:gd name="connsiteX1-283" fmla="*/ 0 w 235243"/>
                <a:gd name="connsiteY1-284" fmla="*/ 633663 h 633663"/>
                <a:gd name="connsiteX2-285" fmla="*/ 0 w 235243"/>
                <a:gd name="connsiteY2-286" fmla="*/ 188494 h 633663"/>
                <a:gd name="connsiteX3-287" fmla="*/ 88232 w 235243"/>
                <a:gd name="connsiteY3-288" fmla="*/ 0 h 633663"/>
                <a:gd name="connsiteX4-289" fmla="*/ 235243 w 235243"/>
                <a:gd name="connsiteY4-290" fmla="*/ 87981 h 633663"/>
                <a:gd name="connsiteX5-291" fmla="*/ 176463 w 235243"/>
                <a:gd name="connsiteY5-292" fmla="*/ 248652 h 633663"/>
                <a:gd name="connsiteX6-293" fmla="*/ 180474 w 235243"/>
                <a:gd name="connsiteY6-294" fmla="*/ 633663 h 633663"/>
                <a:gd name="connsiteX0-295" fmla="*/ 180474 w 240006"/>
                <a:gd name="connsiteY0-296" fmla="*/ 633663 h 633663"/>
                <a:gd name="connsiteX1-297" fmla="*/ 0 w 240006"/>
                <a:gd name="connsiteY1-298" fmla="*/ 633663 h 633663"/>
                <a:gd name="connsiteX2-299" fmla="*/ 0 w 240006"/>
                <a:gd name="connsiteY2-300" fmla="*/ 188494 h 633663"/>
                <a:gd name="connsiteX3-301" fmla="*/ 88232 w 240006"/>
                <a:gd name="connsiteY3-302" fmla="*/ 0 h 633663"/>
                <a:gd name="connsiteX4-303" fmla="*/ 240006 w 240006"/>
                <a:gd name="connsiteY4-304" fmla="*/ 92743 h 633663"/>
                <a:gd name="connsiteX5-305" fmla="*/ 176463 w 240006"/>
                <a:gd name="connsiteY5-306" fmla="*/ 248652 h 633663"/>
                <a:gd name="connsiteX6-307" fmla="*/ 180474 w 240006"/>
                <a:gd name="connsiteY6-308" fmla="*/ 633663 h 633663"/>
                <a:gd name="connsiteX0-309" fmla="*/ 180474 w 240006"/>
                <a:gd name="connsiteY0-310" fmla="*/ 633663 h 633663"/>
                <a:gd name="connsiteX1-311" fmla="*/ 0 w 240006"/>
                <a:gd name="connsiteY1-312" fmla="*/ 633663 h 633663"/>
                <a:gd name="connsiteX2-313" fmla="*/ 0 w 240006"/>
                <a:gd name="connsiteY2-314" fmla="*/ 188494 h 633663"/>
                <a:gd name="connsiteX3-315" fmla="*/ 88232 w 240006"/>
                <a:gd name="connsiteY3-316" fmla="*/ 0 h 633663"/>
                <a:gd name="connsiteX4-317" fmla="*/ 240006 w 240006"/>
                <a:gd name="connsiteY4-318" fmla="*/ 92743 h 633663"/>
                <a:gd name="connsiteX5-319" fmla="*/ 176463 w 240006"/>
                <a:gd name="connsiteY5-320" fmla="*/ 248652 h 633663"/>
                <a:gd name="connsiteX6-321" fmla="*/ 180474 w 240006"/>
                <a:gd name="connsiteY6-322" fmla="*/ 633663 h 633663"/>
                <a:gd name="connsiteX0-323" fmla="*/ 180474 w 240006"/>
                <a:gd name="connsiteY0-324" fmla="*/ 633663 h 633663"/>
                <a:gd name="connsiteX1-325" fmla="*/ 0 w 240006"/>
                <a:gd name="connsiteY1-326" fmla="*/ 633663 h 633663"/>
                <a:gd name="connsiteX2-327" fmla="*/ 0 w 240006"/>
                <a:gd name="connsiteY2-328" fmla="*/ 188494 h 633663"/>
                <a:gd name="connsiteX3-329" fmla="*/ 88232 w 240006"/>
                <a:gd name="connsiteY3-330" fmla="*/ 0 h 633663"/>
                <a:gd name="connsiteX4-331" fmla="*/ 240006 w 240006"/>
                <a:gd name="connsiteY4-332" fmla="*/ 92743 h 633663"/>
                <a:gd name="connsiteX5-333" fmla="*/ 176463 w 240006"/>
                <a:gd name="connsiteY5-334" fmla="*/ 248652 h 633663"/>
                <a:gd name="connsiteX6-335" fmla="*/ 180474 w 240006"/>
                <a:gd name="connsiteY6-336" fmla="*/ 633663 h 633663"/>
                <a:gd name="connsiteX0-337" fmla="*/ 180474 w 240006"/>
                <a:gd name="connsiteY0-338" fmla="*/ 633663 h 633663"/>
                <a:gd name="connsiteX1-339" fmla="*/ 0 w 240006"/>
                <a:gd name="connsiteY1-340" fmla="*/ 633663 h 633663"/>
                <a:gd name="connsiteX2-341" fmla="*/ 0 w 240006"/>
                <a:gd name="connsiteY2-342" fmla="*/ 188494 h 633663"/>
                <a:gd name="connsiteX3-343" fmla="*/ 88232 w 240006"/>
                <a:gd name="connsiteY3-344" fmla="*/ 0 h 633663"/>
                <a:gd name="connsiteX4-345" fmla="*/ 240006 w 240006"/>
                <a:gd name="connsiteY4-346" fmla="*/ 92743 h 633663"/>
                <a:gd name="connsiteX5-347" fmla="*/ 176463 w 240006"/>
                <a:gd name="connsiteY5-348" fmla="*/ 248652 h 633663"/>
                <a:gd name="connsiteX6-349" fmla="*/ 180474 w 240006"/>
                <a:gd name="connsiteY6-350" fmla="*/ 633663 h 633663"/>
                <a:gd name="connsiteX0-351" fmla="*/ 180474 w 240006"/>
                <a:gd name="connsiteY0-352" fmla="*/ 633663 h 633663"/>
                <a:gd name="connsiteX1-353" fmla="*/ 0 w 240006"/>
                <a:gd name="connsiteY1-354" fmla="*/ 633663 h 633663"/>
                <a:gd name="connsiteX2-355" fmla="*/ 0 w 240006"/>
                <a:gd name="connsiteY2-356" fmla="*/ 188494 h 633663"/>
                <a:gd name="connsiteX3-357" fmla="*/ 88232 w 240006"/>
                <a:gd name="connsiteY3-358" fmla="*/ 0 h 633663"/>
                <a:gd name="connsiteX4-359" fmla="*/ 240006 w 240006"/>
                <a:gd name="connsiteY4-360" fmla="*/ 92743 h 633663"/>
                <a:gd name="connsiteX5-361" fmla="*/ 176463 w 240006"/>
                <a:gd name="connsiteY5-362" fmla="*/ 248652 h 633663"/>
                <a:gd name="connsiteX6-363" fmla="*/ 180474 w 240006"/>
                <a:gd name="connsiteY6-364" fmla="*/ 633663 h 63366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40006" h="633663">
                  <a:moveTo>
                    <a:pt x="180474" y="633663"/>
                  </a:moveTo>
                  <a:lnTo>
                    <a:pt x="0" y="633663"/>
                  </a:lnTo>
                  <a:lnTo>
                    <a:pt x="0" y="188494"/>
                  </a:lnTo>
                  <a:cubicBezTo>
                    <a:pt x="17046" y="64836"/>
                    <a:pt x="52597" y="46329"/>
                    <a:pt x="88232" y="0"/>
                  </a:cubicBezTo>
                  <a:lnTo>
                    <a:pt x="240006" y="92743"/>
                  </a:lnTo>
                  <a:cubicBezTo>
                    <a:pt x="217072" y="128170"/>
                    <a:pt x="186031" y="143712"/>
                    <a:pt x="176463" y="248652"/>
                  </a:cubicBezTo>
                  <a:cubicBezTo>
                    <a:pt x="175126" y="375652"/>
                    <a:pt x="173790" y="502652"/>
                    <a:pt x="180474" y="633663"/>
                  </a:cubicBezTo>
                  <a:close/>
                </a:path>
              </a:pathLst>
            </a:custGeom>
            <a:solidFill>
              <a:srgbClr val="4992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Rectangle 2" descr="10%"/>
            <p:cNvSpPr>
              <a:spLocks noChangeArrowheads="1"/>
            </p:cNvSpPr>
            <p:nvPr/>
          </p:nvSpPr>
          <p:spPr bwMode="auto">
            <a:xfrm rot="1905170">
              <a:off x="3906780" y="1336034"/>
              <a:ext cx="180000" cy="153550"/>
            </a:xfrm>
            <a:prstGeom prst="rect">
              <a:avLst/>
            </a:prstGeom>
            <a:pattFill prst="pct10">
              <a:fgClr>
                <a:schemeClr val="tx1"/>
              </a:fgClr>
              <a:bgClr>
                <a:srgbClr val="FFCC00"/>
              </a:bgClr>
            </a:pattFill>
            <a:ln w="6350">
              <a:solidFill>
                <a:schemeClr val="tx1"/>
              </a:solidFill>
              <a:miter lim="800000"/>
            </a:ln>
            <a:effectLst/>
          </p:spPr>
          <p:txBody>
            <a:bodyPr vert="horz" wrap="none" lIns="91440" tIns="45720" rIns="91440" bIns="45720" numCol="1" anchor="ctr" anchorCtr="0" compatLnSpc="1"/>
            <a:lstStyle/>
            <a:p>
              <a:endParaRPr lang="zh-CN" altLang="en-US"/>
            </a:p>
          </p:txBody>
        </p:sp>
      </p:grpSp>
      <p:cxnSp>
        <p:nvCxnSpPr>
          <p:cNvPr id="30" name="直接连接符 29"/>
          <p:cNvCxnSpPr/>
          <p:nvPr/>
        </p:nvCxnSpPr>
        <p:spPr>
          <a:xfrm>
            <a:off x="1868371" y="5467292"/>
            <a:ext cx="428628"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6558527" y="3422312"/>
            <a:ext cx="4795273" cy="1689245"/>
          </a:xfrm>
          <a:prstGeom prst="rect">
            <a:avLst/>
          </a:prstGeom>
          <a:noFill/>
        </p:spPr>
        <p:txBody>
          <a:bodyPr wrap="square" rtlCol="0">
            <a:spAutoFit/>
          </a:bodyPr>
          <a:lstStyle/>
          <a:p>
            <a:pPr>
              <a:lnSpc>
                <a:spcPct val="120000"/>
              </a:lnSpc>
            </a:pPr>
            <a:r>
              <a:rPr lang="zh-CN" altLang="en-US" sz="2200" dirty="0">
                <a:solidFill>
                  <a:srgbClr val="C00000"/>
                </a:solidFill>
                <a:latin typeface="Times New Roman" panose="02020603050405020304" pitchFamily="18" charset="0"/>
                <a:cs typeface="Times New Roman" panose="02020603050405020304" pitchFamily="18" charset="0"/>
              </a:rPr>
              <a:t>讨论：</a:t>
            </a:r>
            <a:endParaRPr lang="en-US" altLang="zh-CN" sz="2200" dirty="0">
              <a:solidFill>
                <a:srgbClr val="C00000"/>
              </a:solidFill>
              <a:latin typeface="Times New Roman" panose="02020603050405020304" pitchFamily="18" charset="0"/>
              <a:cs typeface="Times New Roman" panose="02020603050405020304" pitchFamily="18" charset="0"/>
            </a:endParaRPr>
          </a:p>
          <a:p>
            <a:pPr marL="358775" indent="-358775" algn="just">
              <a:lnSpc>
                <a:spcPct val="120000"/>
              </a:lnSpc>
              <a:buFont typeface="+mj-lt"/>
              <a:buAutoNum type="arabicPeriod"/>
            </a:pPr>
            <a:r>
              <a:rPr lang="zh-CN" altLang="en-US" sz="2200" dirty="0">
                <a:latin typeface="Times New Roman" panose="02020603050405020304" pitchFamily="18" charset="0"/>
                <a:cs typeface="Times New Roman" panose="02020603050405020304" pitchFamily="18" charset="0"/>
              </a:rPr>
              <a:t>这个实验的设计是否严密？为什么？</a:t>
            </a:r>
            <a:endParaRPr lang="en-US" altLang="zh-CN" sz="2200" dirty="0">
              <a:latin typeface="Times New Roman" panose="02020603050405020304" pitchFamily="18" charset="0"/>
              <a:cs typeface="Times New Roman" panose="02020603050405020304" pitchFamily="18" charset="0"/>
            </a:endParaRPr>
          </a:p>
          <a:p>
            <a:pPr algn="just">
              <a:lnSpc>
                <a:spcPct val="120000"/>
              </a:lnSpc>
            </a:pPr>
            <a:r>
              <a:rPr lang="zh-CN" altLang="en-US" sz="2200" b="1" dirty="0">
                <a:solidFill>
                  <a:srgbClr val="0070C0"/>
                </a:solidFill>
                <a:latin typeface="Times New Roman" panose="02020603050405020304" pitchFamily="18" charset="0"/>
                <a:cs typeface="Times New Roman" panose="02020603050405020304" pitchFamily="18" charset="0"/>
              </a:rPr>
              <a:t>提示：</a:t>
            </a:r>
            <a:r>
              <a:rPr lang="zh-CN" altLang="en-US" sz="2200" dirty="0">
                <a:solidFill>
                  <a:srgbClr val="0070C0"/>
                </a:solidFill>
                <a:latin typeface="Times New Roman" panose="02020603050405020304" pitchFamily="18" charset="0"/>
                <a:cs typeface="Times New Roman" panose="02020603050405020304" pitchFamily="18" charset="0"/>
              </a:rPr>
              <a:t>不严密，没有考虑将胚芽鞘倒过来放置时的情况。</a:t>
            </a:r>
            <a:endParaRPr lang="zh-CN" altLang="en-US" sz="2200" dirty="0">
              <a:solidFill>
                <a:srgbClr val="0070C0"/>
              </a:solidFill>
              <a:latin typeface="Times New Roman" panose="02020603050405020304" pitchFamily="18" charset="0"/>
              <a:cs typeface="Times New Roman" panose="02020603050405020304" pitchFamily="18" charset="0"/>
            </a:endParaRPr>
          </a:p>
        </p:txBody>
      </p:sp>
      <p:sp>
        <p:nvSpPr>
          <p:cNvPr id="47" name="文本框 46"/>
          <p:cNvSpPr txBox="1"/>
          <p:nvPr/>
        </p:nvSpPr>
        <p:spPr>
          <a:xfrm>
            <a:off x="926659" y="1109621"/>
            <a:ext cx="5257355" cy="3720570"/>
          </a:xfrm>
          <a:prstGeom prst="rect">
            <a:avLst/>
          </a:prstGeom>
          <a:noFill/>
        </p:spPr>
        <p:txBody>
          <a:bodyPr wrap="square" rtlCol="0">
            <a:spAutoFit/>
          </a:bodyPr>
          <a:lstStyle/>
          <a:p>
            <a:pPr algn="just">
              <a:lnSpc>
                <a:spcPct val="120000"/>
              </a:lnSpc>
            </a:pPr>
            <a:r>
              <a:rPr lang="zh-CN" altLang="en-US" sz="2200" dirty="0">
                <a:latin typeface="Times New Roman" panose="02020603050405020304" pitchFamily="18" charset="0"/>
                <a:cs typeface="Times New Roman" panose="02020603050405020304" pitchFamily="18" charset="0"/>
              </a:rPr>
              <a:t>为了检测生长素的运输方向，某人做了如下实验。</a:t>
            </a:r>
            <a:endParaRPr lang="en-US" altLang="zh-CN" sz="2200" dirty="0">
              <a:latin typeface="Times New Roman" panose="02020603050405020304" pitchFamily="18" charset="0"/>
              <a:cs typeface="Times New Roman" panose="02020603050405020304" pitchFamily="18" charset="0"/>
            </a:endParaRPr>
          </a:p>
          <a:p>
            <a:pPr marL="285750" indent="-285750" algn="just">
              <a:lnSpc>
                <a:spcPct val="120000"/>
              </a:lnSpc>
              <a:buFont typeface="Wingdings" panose="05000000000000000000" pitchFamily="2" charset="2"/>
              <a:buChar char="n"/>
            </a:pPr>
            <a:r>
              <a:rPr lang="zh-CN" altLang="en-US" sz="2200" dirty="0">
                <a:latin typeface="Times New Roman" panose="02020603050405020304" pitchFamily="18" charset="0"/>
                <a:cs typeface="Times New Roman" panose="02020603050405020304" pitchFamily="18" charset="0"/>
              </a:rPr>
              <a:t>取一段玉米胚芽鞘，切去顶端</a:t>
            </a:r>
            <a:r>
              <a:rPr lang="en-US" altLang="zh-CN" sz="2200" dirty="0">
                <a:latin typeface="Times New Roman" panose="02020603050405020304" pitchFamily="18" charset="0"/>
                <a:cs typeface="Times New Roman" panose="02020603050405020304" pitchFamily="18" charset="0"/>
              </a:rPr>
              <a:t>2mm</a:t>
            </a:r>
            <a:r>
              <a:rPr lang="zh-CN" altLang="en-US" sz="2200" dirty="0">
                <a:latin typeface="Times New Roman" panose="02020603050405020304" pitchFamily="18" charset="0"/>
                <a:cs typeface="Times New Roman" panose="02020603050405020304" pitchFamily="18" charset="0"/>
              </a:rPr>
              <a:t>，使胚芽鞘不再产生生长素。</a:t>
            </a:r>
            <a:endParaRPr lang="en-US" altLang="zh-CN" sz="2200" dirty="0">
              <a:latin typeface="Times New Roman" panose="02020603050405020304" pitchFamily="18" charset="0"/>
              <a:cs typeface="Times New Roman" panose="02020603050405020304" pitchFamily="18" charset="0"/>
            </a:endParaRPr>
          </a:p>
          <a:p>
            <a:pPr marL="285750" indent="-285750" algn="just">
              <a:lnSpc>
                <a:spcPct val="120000"/>
              </a:lnSpc>
              <a:buFont typeface="Wingdings" panose="05000000000000000000" pitchFamily="2" charset="2"/>
              <a:buChar char="n"/>
            </a:pPr>
            <a:r>
              <a:rPr lang="zh-CN" altLang="en-US" sz="2200" dirty="0">
                <a:latin typeface="Times New Roman" panose="02020603050405020304" pitchFamily="18" charset="0"/>
                <a:cs typeface="Times New Roman" panose="02020603050405020304" pitchFamily="18" charset="0"/>
              </a:rPr>
              <a:t>在上端放一块含有生长素的琼脂，下端放一块不含生长素的琼脂</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胚芽鞘形态学上端朝上</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a:t>
            </a:r>
            <a:endParaRPr lang="en-US" altLang="zh-CN" sz="2200" dirty="0">
              <a:latin typeface="Times New Roman" panose="02020603050405020304" pitchFamily="18" charset="0"/>
              <a:cs typeface="Times New Roman" panose="02020603050405020304" pitchFamily="18" charset="0"/>
            </a:endParaRPr>
          </a:p>
          <a:p>
            <a:pPr marL="285750" indent="-285750" algn="just">
              <a:lnSpc>
                <a:spcPct val="120000"/>
              </a:lnSpc>
              <a:buFont typeface="Wingdings" panose="05000000000000000000" pitchFamily="2" charset="2"/>
              <a:buChar char="n"/>
            </a:pPr>
            <a:r>
              <a:rPr lang="zh-CN" altLang="en-US" sz="2200" dirty="0">
                <a:latin typeface="Times New Roman" panose="02020603050405020304" pitchFamily="18" charset="0"/>
                <a:cs typeface="Times New Roman" panose="02020603050405020304" pitchFamily="18" charset="0"/>
              </a:rPr>
              <a:t>过一段时间检测。</a:t>
            </a:r>
            <a:endParaRPr lang="en-US" altLang="zh-CN" sz="2200" dirty="0">
              <a:latin typeface="Times New Roman" panose="02020603050405020304" pitchFamily="18" charset="0"/>
              <a:cs typeface="Times New Roman" panose="02020603050405020304" pitchFamily="18" charset="0"/>
            </a:endParaRPr>
          </a:p>
          <a:p>
            <a:pPr algn="just">
              <a:lnSpc>
                <a:spcPct val="120000"/>
              </a:lnSpc>
            </a:pPr>
            <a:r>
              <a:rPr lang="zh-CN" altLang="en-US" sz="2200" dirty="0">
                <a:solidFill>
                  <a:srgbClr val="C00000"/>
                </a:solidFill>
                <a:latin typeface="Times New Roman" panose="02020603050405020304" pitchFamily="18" charset="0"/>
                <a:cs typeface="Times New Roman" panose="02020603050405020304" pitchFamily="18" charset="0"/>
              </a:rPr>
              <a:t>现象：</a:t>
            </a:r>
            <a:r>
              <a:rPr lang="zh-CN" altLang="en-US" sz="2200" dirty="0">
                <a:latin typeface="Times New Roman" panose="02020603050405020304" pitchFamily="18" charset="0"/>
                <a:cs typeface="Times New Roman" panose="02020603050405020304" pitchFamily="18" charset="0"/>
              </a:rPr>
              <a:t>发现下端的琼脂块逐渐有了生长素。</a:t>
            </a:r>
            <a:endParaRPr lang="zh-CN" altLang="en-US" sz="2200" dirty="0">
              <a:latin typeface="Times New Roman" panose="02020603050405020304" pitchFamily="18" charset="0"/>
              <a:cs typeface="Times New Roman" panose="02020603050405020304" pitchFamily="18" charset="0"/>
            </a:endParaRPr>
          </a:p>
        </p:txBody>
      </p:sp>
      <p:sp>
        <p:nvSpPr>
          <p:cNvPr id="48" name="文本框 47"/>
          <p:cNvSpPr txBox="1"/>
          <p:nvPr/>
        </p:nvSpPr>
        <p:spPr>
          <a:xfrm>
            <a:off x="6587824" y="1023303"/>
            <a:ext cx="4765976" cy="2095510"/>
          </a:xfrm>
          <a:prstGeom prst="rect">
            <a:avLst/>
          </a:prstGeom>
          <a:noFill/>
        </p:spPr>
        <p:txBody>
          <a:bodyPr wrap="square" rtlCol="0">
            <a:spAutoFit/>
          </a:bodyPr>
          <a:lstStyle/>
          <a:p>
            <a:pPr algn="just">
              <a:lnSpc>
                <a:spcPct val="120000"/>
              </a:lnSpc>
            </a:pPr>
            <a:r>
              <a:rPr lang="zh-CN" altLang="en-US" sz="2200" dirty="0">
                <a:solidFill>
                  <a:srgbClr val="C00000"/>
                </a:solidFill>
                <a:latin typeface="Times New Roman" panose="02020603050405020304" pitchFamily="18" charset="0"/>
                <a:cs typeface="Times New Roman" panose="02020603050405020304" pitchFamily="18" charset="0"/>
              </a:rPr>
              <a:t>结论：</a:t>
            </a:r>
            <a:endParaRPr lang="en-US" altLang="zh-CN" sz="2200" dirty="0">
              <a:solidFill>
                <a:srgbClr val="C00000"/>
              </a:solidFill>
              <a:latin typeface="Times New Roman" panose="02020603050405020304" pitchFamily="18" charset="0"/>
              <a:cs typeface="Times New Roman" panose="02020603050405020304" pitchFamily="18" charset="0"/>
            </a:endParaRPr>
          </a:p>
          <a:p>
            <a:pPr marL="358775" indent="-358775" algn="just">
              <a:lnSpc>
                <a:spcPct val="120000"/>
              </a:lnSpc>
              <a:buFont typeface="+mj-lt"/>
              <a:buAutoNum type="arabicPeriod"/>
            </a:pPr>
            <a:r>
              <a:rPr lang="zh-CN" altLang="en-US" sz="2200" dirty="0">
                <a:latin typeface="Times New Roman" panose="02020603050405020304" pitchFamily="18" charset="0"/>
                <a:cs typeface="Times New Roman" panose="02020603050405020304" pitchFamily="18" charset="0"/>
              </a:rPr>
              <a:t>下端琼脂块上的生长素来自上端的琼脂块；</a:t>
            </a:r>
            <a:endParaRPr lang="en-US" altLang="zh-CN" sz="2200" dirty="0">
              <a:latin typeface="Times New Roman" panose="02020603050405020304" pitchFamily="18" charset="0"/>
              <a:cs typeface="Times New Roman" panose="02020603050405020304" pitchFamily="18" charset="0"/>
            </a:endParaRPr>
          </a:p>
          <a:p>
            <a:pPr marL="358775" indent="-358775" algn="just">
              <a:lnSpc>
                <a:spcPct val="120000"/>
              </a:lnSpc>
              <a:buFont typeface="+mj-lt"/>
              <a:buAutoNum type="arabicPeriod"/>
            </a:pPr>
            <a:r>
              <a:rPr lang="zh-CN" altLang="en-US" sz="2200" dirty="0">
                <a:latin typeface="Times New Roman" panose="02020603050405020304" pitchFamily="18" charset="0"/>
                <a:cs typeface="Times New Roman" panose="02020603050405020304" pitchFamily="18" charset="0"/>
              </a:rPr>
              <a:t>生长素在胚芽鞘内只能由形态学的上端运输到形态学的下端。</a:t>
            </a:r>
            <a:endParaRPr lang="zh-CN" altLang="en-US" sz="2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wipe(left)">
                                      <p:cBhvr>
                                        <p:cTn id="11" dur="500"/>
                                        <p:tgtEl>
                                          <p:spTgt spid="4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7">
                                            <p:txEl>
                                              <p:pRg st="1" end="1"/>
                                            </p:txEl>
                                          </p:spTgt>
                                        </p:tgtEl>
                                        <p:attrNameLst>
                                          <p:attrName>style.visibility</p:attrName>
                                        </p:attrNameLst>
                                      </p:cBhvr>
                                      <p:to>
                                        <p:strVal val="visible"/>
                                      </p:to>
                                    </p:set>
                                    <p:animEffect transition="in" filter="wipe(left)">
                                      <p:cBhvr>
                                        <p:cTn id="16" dur="500"/>
                                        <p:tgtEl>
                                          <p:spTgt spid="47">
                                            <p:txEl>
                                              <p:pRg st="1" end="1"/>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2000"/>
                            </p:stCondLst>
                            <p:childTnLst>
                              <p:par>
                                <p:cTn id="29" presetID="63" presetClass="path" presetSubtype="0" accel="50000" decel="50000" fill="hold" grpId="1" nodeType="afterEffect">
                                  <p:stCondLst>
                                    <p:cond delay="0"/>
                                  </p:stCondLst>
                                  <p:childTnLst>
                                    <p:animMotion origin="layout" path="M -3.75E-6 2.22222E-6 L 0.08086 2.22222E-6 " pathEditMode="relative" rAng="0" ptsTypes="AA">
                                      <p:cBhvr>
                                        <p:cTn id="30" dur="1000" fill="hold"/>
                                        <p:tgtEl>
                                          <p:spTgt spid="10"/>
                                        </p:tgtEl>
                                        <p:attrNameLst>
                                          <p:attrName>ppt_x</p:attrName>
                                          <p:attrName>ppt_y</p:attrName>
                                        </p:attrNameLst>
                                      </p:cBhvr>
                                      <p:rCtr x="4036" y="0"/>
                                    </p:animMotion>
                                  </p:childTnLst>
                                </p:cTn>
                              </p:par>
                              <p:par>
                                <p:cTn id="31" presetID="12" presetClass="entr" presetSubtype="8" fill="hold" grpId="0" nodeType="withEffect">
                                  <p:stCondLst>
                                    <p:cond delay="1200"/>
                                  </p:stCondLst>
                                  <p:childTnLst>
                                    <p:set>
                                      <p:cBhvr>
                                        <p:cTn id="32" dur="1" fill="hold">
                                          <p:stCondLst>
                                            <p:cond delay="0"/>
                                          </p:stCondLst>
                                        </p:cTn>
                                        <p:tgtEl>
                                          <p:spTgt spid="13"/>
                                        </p:tgtEl>
                                        <p:attrNameLst>
                                          <p:attrName>style.visibility</p:attrName>
                                        </p:attrNameLst>
                                      </p:cBhvr>
                                      <p:to>
                                        <p:strVal val="visible"/>
                                      </p:to>
                                    </p:set>
                                    <p:animEffect transition="in" filter="slide(from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7">
                                            <p:txEl>
                                              <p:pRg st="2" end="2"/>
                                            </p:txEl>
                                          </p:spTgt>
                                        </p:tgtEl>
                                        <p:attrNameLst>
                                          <p:attrName>style.visibility</p:attrName>
                                        </p:attrNameLst>
                                      </p:cBhvr>
                                      <p:to>
                                        <p:strVal val="visible"/>
                                      </p:to>
                                    </p:set>
                                    <p:animEffect transition="in" filter="wipe(left)">
                                      <p:cBhvr>
                                        <p:cTn id="38" dur="500"/>
                                        <p:tgtEl>
                                          <p:spTgt spid="47">
                                            <p:txEl>
                                              <p:pRg st="2" end="2"/>
                                            </p:txEl>
                                          </p:spTgt>
                                        </p:tgtEl>
                                      </p:cBhvr>
                                    </p:animEffect>
                                  </p:childTnLst>
                                </p:cTn>
                              </p:par>
                            </p:childTnLst>
                          </p:cTn>
                        </p:par>
                        <p:par>
                          <p:cTn id="39" fill="hold">
                            <p:stCondLst>
                              <p:cond delay="500"/>
                            </p:stCondLst>
                            <p:childTnLst>
                              <p:par>
                                <p:cTn id="40" presetID="12" presetClass="entr" presetSubtype="1"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slide(fromTop)">
                                      <p:cBhvr>
                                        <p:cTn id="42" dur="500"/>
                                        <p:tgtEl>
                                          <p:spTgt spid="12"/>
                                        </p:tgtEl>
                                      </p:cBhvr>
                                    </p:animEffect>
                                  </p:childTnLst>
                                </p:cTn>
                              </p:par>
                            </p:childTnLst>
                          </p:cTn>
                        </p:par>
                        <p:par>
                          <p:cTn id="43" fill="hold">
                            <p:stCondLst>
                              <p:cond delay="1000"/>
                            </p:stCondLst>
                            <p:childTnLst>
                              <p:par>
                                <p:cTn id="44" presetID="12" presetClass="entr" presetSubtype="4"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slide(fromBottom)">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7">
                                            <p:txEl>
                                              <p:pRg st="3" end="3"/>
                                            </p:txEl>
                                          </p:spTgt>
                                        </p:tgtEl>
                                        <p:attrNameLst>
                                          <p:attrName>style.visibility</p:attrName>
                                        </p:attrNameLst>
                                      </p:cBhvr>
                                      <p:to>
                                        <p:strVal val="visible"/>
                                      </p:to>
                                    </p:set>
                                    <p:animEffect transition="in" filter="wipe(left)">
                                      <p:cBhvr>
                                        <p:cTn id="51" dur="500"/>
                                        <p:tgtEl>
                                          <p:spTgt spid="47">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7">
                                            <p:txEl>
                                              <p:pRg st="4" end="4"/>
                                            </p:txEl>
                                          </p:spTgt>
                                        </p:tgtEl>
                                        <p:attrNameLst>
                                          <p:attrName>style.visibility</p:attrName>
                                        </p:attrNameLst>
                                      </p:cBhvr>
                                      <p:to>
                                        <p:strVal val="visible"/>
                                      </p:to>
                                    </p:set>
                                    <p:animEffect transition="in" filter="wipe(left)">
                                      <p:cBhvr>
                                        <p:cTn id="68" dur="500"/>
                                        <p:tgtEl>
                                          <p:spTgt spid="47">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8"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slide(fromLeft)">
                                      <p:cBhvr>
                                        <p:cTn id="73" dur="500"/>
                                        <p:tgtEl>
                                          <p:spTgt spid="20"/>
                                        </p:tgtEl>
                                      </p:cBhvr>
                                    </p:animEffec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wipe(up)">
                                      <p:cBhvr>
                                        <p:cTn id="82" dur="500"/>
                                        <p:tgtEl>
                                          <p:spTgt spid="50"/>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48">
                                            <p:txEl>
                                              <p:pRg st="0" end="0"/>
                                            </p:txEl>
                                          </p:spTgt>
                                        </p:tgtEl>
                                        <p:attrNameLst>
                                          <p:attrName>style.visibility</p:attrName>
                                        </p:attrNameLst>
                                      </p:cBhvr>
                                      <p:to>
                                        <p:strVal val="visible"/>
                                      </p:to>
                                    </p:set>
                                    <p:animEffect transition="in" filter="wipe(left)">
                                      <p:cBhvr>
                                        <p:cTn id="86" dur="500"/>
                                        <p:tgtEl>
                                          <p:spTgt spid="48">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48">
                                            <p:txEl>
                                              <p:pRg st="1" end="1"/>
                                            </p:txEl>
                                          </p:spTgt>
                                        </p:tgtEl>
                                        <p:attrNameLst>
                                          <p:attrName>style.visibility</p:attrName>
                                        </p:attrNameLst>
                                      </p:cBhvr>
                                      <p:to>
                                        <p:strVal val="visible"/>
                                      </p:to>
                                    </p:set>
                                    <p:animEffect transition="in" filter="wipe(left)">
                                      <p:cBhvr>
                                        <p:cTn id="91" dur="500"/>
                                        <p:tgtEl>
                                          <p:spTgt spid="48">
                                            <p:txEl>
                                              <p:pRg st="1" end="1"/>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48">
                                            <p:txEl>
                                              <p:pRg st="2" end="2"/>
                                            </p:txEl>
                                          </p:spTgt>
                                        </p:tgtEl>
                                        <p:attrNameLst>
                                          <p:attrName>style.visibility</p:attrName>
                                        </p:attrNameLst>
                                      </p:cBhvr>
                                      <p:to>
                                        <p:strVal val="visible"/>
                                      </p:to>
                                    </p:set>
                                    <p:animEffect transition="in" filter="wipe(left)">
                                      <p:cBhvr>
                                        <p:cTn id="96" dur="500"/>
                                        <p:tgtEl>
                                          <p:spTgt spid="48">
                                            <p:txEl>
                                              <p:pRg st="2" end="2"/>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1" fill="hold" grpId="0" nodeType="click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up)">
                                      <p:cBhvr>
                                        <p:cTn id="101" dur="500"/>
                                        <p:tgtEl>
                                          <p:spTgt spid="51"/>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46">
                                            <p:txEl>
                                              <p:pRg st="0" end="0"/>
                                            </p:txEl>
                                          </p:spTgt>
                                        </p:tgtEl>
                                        <p:attrNameLst>
                                          <p:attrName>style.visibility</p:attrName>
                                        </p:attrNameLst>
                                      </p:cBhvr>
                                      <p:to>
                                        <p:strVal val="visible"/>
                                      </p:to>
                                    </p:set>
                                    <p:animEffect transition="in" filter="wipe(left)">
                                      <p:cBhvr>
                                        <p:cTn id="105" dur="500"/>
                                        <p:tgtEl>
                                          <p:spTgt spid="46">
                                            <p:txEl>
                                              <p:pRg st="0" end="0"/>
                                            </p:txEl>
                                          </p:spTgt>
                                        </p:tgtEl>
                                      </p:cBhvr>
                                    </p:animEffect>
                                  </p:childTnLst>
                                </p:cTn>
                              </p:par>
                            </p:childTnLst>
                          </p:cTn>
                        </p:par>
                        <p:par>
                          <p:cTn id="106" fill="hold">
                            <p:stCondLst>
                              <p:cond delay="1000"/>
                            </p:stCondLst>
                            <p:childTnLst>
                              <p:par>
                                <p:cTn id="107" presetID="22" presetClass="entr" presetSubtype="8" fill="hold" grpId="0" nodeType="afterEffect">
                                  <p:stCondLst>
                                    <p:cond delay="0"/>
                                  </p:stCondLst>
                                  <p:childTnLst>
                                    <p:set>
                                      <p:cBhvr>
                                        <p:cTn id="108" dur="1" fill="hold">
                                          <p:stCondLst>
                                            <p:cond delay="0"/>
                                          </p:stCondLst>
                                        </p:cTn>
                                        <p:tgtEl>
                                          <p:spTgt spid="46">
                                            <p:txEl>
                                              <p:pRg st="1" end="1"/>
                                            </p:txEl>
                                          </p:spTgt>
                                        </p:tgtEl>
                                        <p:attrNameLst>
                                          <p:attrName>style.visibility</p:attrName>
                                        </p:attrNameLst>
                                      </p:cBhvr>
                                      <p:to>
                                        <p:strVal val="visible"/>
                                      </p:to>
                                    </p:set>
                                    <p:animEffect transition="in" filter="wipe(left)">
                                      <p:cBhvr>
                                        <p:cTn id="109" dur="500"/>
                                        <p:tgtEl>
                                          <p:spTgt spid="46">
                                            <p:txEl>
                                              <p:pRg st="1" end="1"/>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46">
                                            <p:txEl>
                                              <p:pRg st="2" end="2"/>
                                            </p:txEl>
                                          </p:spTgt>
                                        </p:tgtEl>
                                        <p:attrNameLst>
                                          <p:attrName>style.visibility</p:attrName>
                                        </p:attrNameLst>
                                      </p:cBhvr>
                                      <p:to>
                                        <p:strVal val="visible"/>
                                      </p:to>
                                    </p:set>
                                    <p:animEffect transition="in" filter="wipe(left)">
                                      <p:cBhvr>
                                        <p:cTn id="114" dur="500"/>
                                        <p:tgtEl>
                                          <p:spTgt spid="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0" grpId="0" animBg="1"/>
      <p:bldP spid="49" grpId="0" animBg="1"/>
      <p:bldP spid="9" grpId="0" animBg="1"/>
      <p:bldP spid="10" grpId="0" animBg="1"/>
      <p:bldP spid="10" grpId="1" animBg="1"/>
      <p:bldP spid="11" grpId="0" animBg="1"/>
      <p:bldP spid="12" grpId="0" animBg="1"/>
      <p:bldP spid="13" grpId="0" animBg="1"/>
      <p:bldP spid="17" grpId="0" animBg="1"/>
      <p:bldP spid="18" grpId="0" animBg="1"/>
      <p:bldP spid="19" grpId="0" animBg="1"/>
      <p:bldP spid="20" grpId="0" animBg="1"/>
      <p:bldP spid="46" grpId="0" uiExpand="1" build="p"/>
      <p:bldP spid="47" grpId="0" uiExpand="1" build="p"/>
      <p:bldP spid="4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图片 11" descr="162037662.jpg"/>
          <p:cNvPicPr>
            <a:picLocks noChangeAspect="1"/>
          </p:cNvPicPr>
          <p:nvPr/>
        </p:nvPicPr>
        <p:blipFill rotWithShape="1">
          <a:blip r:embed="rId1" cstate="print"/>
          <a:srcRect t="8338" r="4762" b="20234"/>
          <a:stretch>
            <a:fillRect/>
          </a:stretch>
        </p:blipFill>
        <p:spPr>
          <a:xfrm>
            <a:off x="-2333" y="10"/>
            <a:ext cx="12191980" cy="6857990"/>
          </a:xfrm>
          <a:prstGeom prst="rect">
            <a:avLst/>
          </a:prstGeom>
        </p:spPr>
      </p:pic>
      <p:sp>
        <p:nvSpPr>
          <p:cNvPr id="17" name="Freeform: Shape 16"/>
          <p:cNvSpPr>
            <a:spLocks noGrp="1" noRot="1" noChangeAspect="1" noMove="1" noResize="1" noEditPoints="1" noAdjustHandles="1" noChangeArrowheads="1" noChangeShapeType="1" noTextEdit="1"/>
          </p:cNvSpPr>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18"/>
          <p:cNvSpPr>
            <a:spLocks noGrp="1" noRot="1" noChangeAspect="1" noMove="1" noResize="1" noEditPoints="1" noAdjustHandles="1" noChangeArrowheads="1" noChangeShapeType="1" noTextEdit="1"/>
          </p:cNvSpPr>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标题 1"/>
          <p:cNvSpPr>
            <a:spLocks noGrp="1"/>
          </p:cNvSpPr>
          <p:nvPr>
            <p:ph type="title"/>
          </p:nvPr>
        </p:nvSpPr>
        <p:spPr>
          <a:xfrm>
            <a:off x="999508" y="2693581"/>
            <a:ext cx="3016577" cy="1043409"/>
          </a:xfrm>
        </p:spPr>
        <p:txBody>
          <a:bodyPr vert="horz" lIns="91440" tIns="45720" rIns="91440" bIns="45720" rtlCol="0" anchor="ctr">
            <a:normAutofit/>
          </a:bodyPr>
          <a:lstStyle/>
          <a:p>
            <a:pPr algn="ctr"/>
            <a:r>
              <a:rPr lang="zh-CN" altLang="en-US" sz="6600" dirty="0">
                <a:solidFill>
                  <a:srgbClr val="C00000"/>
                </a:solidFill>
                <a:effectLst>
                  <a:glow rad="76200">
                    <a:schemeClr val="bg1">
                      <a:alpha val="85000"/>
                    </a:schemeClr>
                  </a:glow>
                </a:effectLst>
              </a:rPr>
              <a:t>向光性</a:t>
            </a:r>
            <a:endParaRPr lang="en-US" altLang="zh-CN" sz="6600" dirty="0">
              <a:solidFill>
                <a:srgbClr val="C00000"/>
              </a:solidFill>
              <a:effectLst>
                <a:glow rad="76200">
                  <a:schemeClr val="bg1">
                    <a:alpha val="85000"/>
                  </a:schemeClr>
                </a:glow>
              </a:effectLst>
            </a:endParaRPr>
          </a:p>
        </p:txBody>
      </p:sp>
      <p:sp>
        <p:nvSpPr>
          <p:cNvPr id="6" name="文本框 5"/>
          <p:cNvSpPr txBox="1"/>
          <p:nvPr/>
        </p:nvSpPr>
        <p:spPr>
          <a:xfrm>
            <a:off x="524418" y="1203062"/>
            <a:ext cx="4180967" cy="1043409"/>
          </a:xfrm>
          <a:prstGeom prst="rect">
            <a:avLst/>
          </a:prstGeom>
        </p:spPr>
        <p:txBody>
          <a:bodyPr vert="horz" lIns="91440" tIns="45720" rIns="91440" bIns="45720" rtlCol="0" anchor="t">
            <a:normAutofit/>
          </a:bodyPr>
          <a:lstStyle/>
          <a:p>
            <a:pPr>
              <a:lnSpc>
                <a:spcPct val="120000"/>
              </a:lnSpc>
              <a:spcAft>
                <a:spcPts val="600"/>
              </a:spcAft>
            </a:pPr>
            <a:r>
              <a:rPr lang="zh-CN" altLang="en-US" sz="2400" dirty="0"/>
              <a:t>在单侧光的照射下，植物朝向光源方向生长的现象，叫做：</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4*#ppt_w"/>
                                          </p:val>
                                        </p:tav>
                                        <p:tav tm="100000">
                                          <p:val>
                                            <p:strVal val="#ppt_w"/>
                                          </p:val>
                                        </p:tav>
                                      </p:tavLst>
                                    </p:anim>
                                    <p:anim calcmode="lin" valueType="num">
                                      <p:cBhvr>
                                        <p:cTn id="13"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圆角矩形 72"/>
          <p:cNvSpPr/>
          <p:nvPr/>
        </p:nvSpPr>
        <p:spPr>
          <a:xfrm>
            <a:off x="6422271" y="3375177"/>
            <a:ext cx="5081327" cy="2940781"/>
          </a:xfrm>
          <a:prstGeom prst="roundRect">
            <a:avLst>
              <a:gd name="adj" fmla="val 6372"/>
            </a:avLst>
          </a:prstGeom>
          <a:solidFill>
            <a:srgbClr val="4F81BD">
              <a:alpha val="14902"/>
            </a:srgbClr>
          </a:solidFill>
          <a:ln w="12700">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72"/>
          <p:cNvSpPr/>
          <p:nvPr/>
        </p:nvSpPr>
        <p:spPr>
          <a:xfrm>
            <a:off x="6422271" y="950689"/>
            <a:ext cx="5081327" cy="2276445"/>
          </a:xfrm>
          <a:prstGeom prst="roundRect">
            <a:avLst>
              <a:gd name="adj" fmla="val 7334"/>
            </a:avLst>
          </a:prstGeom>
          <a:solidFill>
            <a:srgbClr val="4F81BD">
              <a:alpha val="14902"/>
            </a:srgbClr>
          </a:solidFill>
          <a:ln w="12700">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圆角矩形 72"/>
          <p:cNvSpPr/>
          <p:nvPr/>
        </p:nvSpPr>
        <p:spPr>
          <a:xfrm>
            <a:off x="688402" y="950689"/>
            <a:ext cx="5603427" cy="5365269"/>
          </a:xfrm>
          <a:prstGeom prst="roundRect">
            <a:avLst>
              <a:gd name="adj" fmla="val 3607"/>
            </a:avLst>
          </a:prstGeom>
          <a:solidFill>
            <a:srgbClr val="4F81BD">
              <a:alpha val="14902"/>
            </a:srgbClr>
          </a:solidFill>
          <a:ln w="12700">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en-US" altLang="zh-CN" dirty="0"/>
              <a:t>【</a:t>
            </a:r>
            <a:r>
              <a:rPr lang="zh-CN" altLang="en-US" dirty="0"/>
              <a:t>思维训练</a:t>
            </a:r>
            <a:r>
              <a:rPr lang="en-US" altLang="zh-CN" dirty="0"/>
              <a:t>】</a:t>
            </a:r>
            <a:r>
              <a:rPr lang="zh-CN" altLang="en-US" dirty="0"/>
              <a:t>评价实验设计和结论</a:t>
            </a:r>
            <a:endParaRPr lang="zh-CN" altLang="en-US" dirty="0"/>
          </a:p>
        </p:txBody>
      </p:sp>
      <p:sp>
        <p:nvSpPr>
          <p:cNvPr id="9" name="任意多边形 3"/>
          <p:cNvSpPr/>
          <p:nvPr/>
        </p:nvSpPr>
        <p:spPr>
          <a:xfrm rot="10800000">
            <a:off x="1984259" y="5181540"/>
            <a:ext cx="203226" cy="620496"/>
          </a:xfrm>
          <a:custGeom>
            <a:avLst/>
            <a:gdLst>
              <a:gd name="connsiteX0" fmla="*/ 362310 w 370936"/>
              <a:gd name="connsiteY0" fmla="*/ 0 h 1371600"/>
              <a:gd name="connsiteX1" fmla="*/ 0 w 370936"/>
              <a:gd name="connsiteY1" fmla="*/ 0 h 1371600"/>
              <a:gd name="connsiteX2" fmla="*/ 0 w 370936"/>
              <a:gd name="connsiteY2" fmla="*/ 1104181 h 1371600"/>
              <a:gd name="connsiteX3" fmla="*/ 172529 w 370936"/>
              <a:gd name="connsiteY3" fmla="*/ 1371600 h 1371600"/>
              <a:gd name="connsiteX4" fmla="*/ 370936 w 370936"/>
              <a:gd name="connsiteY4" fmla="*/ 1095555 h 1371600"/>
              <a:gd name="connsiteX5" fmla="*/ 362310 w 370936"/>
              <a:gd name="connsiteY5" fmla="*/ 0 h 1371600"/>
              <a:gd name="connsiteX0-1" fmla="*/ 362310 w 370936"/>
              <a:gd name="connsiteY0-2" fmla="*/ 0 h 1373038"/>
              <a:gd name="connsiteX1-3" fmla="*/ 0 w 370936"/>
              <a:gd name="connsiteY1-4" fmla="*/ 0 h 1373038"/>
              <a:gd name="connsiteX2-5" fmla="*/ 0 w 370936"/>
              <a:gd name="connsiteY2-6" fmla="*/ 1104181 h 1373038"/>
              <a:gd name="connsiteX3-7" fmla="*/ 172529 w 370936"/>
              <a:gd name="connsiteY3-8" fmla="*/ 1371600 h 1373038"/>
              <a:gd name="connsiteX4-9" fmla="*/ 370936 w 370936"/>
              <a:gd name="connsiteY4-10" fmla="*/ 1095555 h 1373038"/>
              <a:gd name="connsiteX5-11" fmla="*/ 362310 w 370936"/>
              <a:gd name="connsiteY5-12" fmla="*/ 0 h 13730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70936" h="1373038">
                <a:moveTo>
                  <a:pt x="362310" y="0"/>
                </a:moveTo>
                <a:lnTo>
                  <a:pt x="0" y="0"/>
                </a:lnTo>
                <a:lnTo>
                  <a:pt x="0" y="1104181"/>
                </a:lnTo>
                <a:cubicBezTo>
                  <a:pt x="28755" y="1332781"/>
                  <a:pt x="110706" y="1373038"/>
                  <a:pt x="172529" y="1371600"/>
                </a:cubicBezTo>
                <a:cubicBezTo>
                  <a:pt x="234352" y="1370162"/>
                  <a:pt x="339306" y="1324155"/>
                  <a:pt x="370936" y="1095555"/>
                </a:cubicBezTo>
                <a:cubicBezTo>
                  <a:pt x="368061" y="730370"/>
                  <a:pt x="365185" y="365185"/>
                  <a:pt x="362310" y="0"/>
                </a:cubicBezTo>
                <a:close/>
              </a:path>
            </a:pathLst>
          </a:custGeom>
          <a:solidFill>
            <a:srgbClr val="4992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0800000">
            <a:off x="1983788" y="5466011"/>
            <a:ext cx="203225" cy="336783"/>
          </a:xfrm>
          <a:prstGeom prst="rect">
            <a:avLst/>
          </a:prstGeom>
          <a:solidFill>
            <a:srgbClr val="4992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924224" y="5802036"/>
            <a:ext cx="309600" cy="198000"/>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4" descr="20%"/>
          <p:cNvSpPr>
            <a:spLocks noChangeArrowheads="1"/>
          </p:cNvSpPr>
          <p:nvPr/>
        </p:nvSpPr>
        <p:spPr bwMode="auto">
          <a:xfrm>
            <a:off x="2911317" y="5267573"/>
            <a:ext cx="311150" cy="198438"/>
          </a:xfrm>
          <a:prstGeom prst="rect">
            <a:avLst/>
          </a:prstGeom>
          <a:pattFill prst="pct20">
            <a:fgClr>
              <a:schemeClr val="tx1"/>
            </a:fgClr>
            <a:bgClr>
              <a:srgbClr val="FFC000"/>
            </a:bgClr>
          </a:pattFill>
          <a:ln w="6350">
            <a:solidFill>
              <a:schemeClr val="tx1"/>
            </a:solidFill>
            <a:miter lim="800000"/>
          </a:ln>
          <a:effectLst/>
        </p:spPr>
        <p:txBody>
          <a:bodyPr vert="horz" wrap="none" lIns="91440" tIns="45720" rIns="91440" bIns="45720" numCol="1" anchor="ctr" anchorCtr="0" compatLnSpc="1"/>
          <a:lstStyle/>
          <a:p>
            <a:endParaRPr lang="zh-CN" altLang="en-US"/>
          </a:p>
        </p:txBody>
      </p:sp>
      <p:sp>
        <p:nvSpPr>
          <p:cNvPr id="13" name="右箭头 14"/>
          <p:cNvSpPr/>
          <p:nvPr/>
        </p:nvSpPr>
        <p:spPr>
          <a:xfrm>
            <a:off x="2454185" y="5504262"/>
            <a:ext cx="266700" cy="2667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2" descr="10%"/>
          <p:cNvSpPr>
            <a:spLocks noChangeArrowheads="1"/>
          </p:cNvSpPr>
          <p:nvPr/>
        </p:nvSpPr>
        <p:spPr bwMode="auto">
          <a:xfrm>
            <a:off x="2926934" y="5802036"/>
            <a:ext cx="311149" cy="198000"/>
          </a:xfrm>
          <a:prstGeom prst="rect">
            <a:avLst/>
          </a:prstGeom>
          <a:pattFill prst="pct10">
            <a:fgClr>
              <a:schemeClr val="tx1"/>
            </a:fgClr>
            <a:bgClr>
              <a:srgbClr val="FFCC00"/>
            </a:bgClr>
          </a:pattFill>
          <a:ln w="6350">
            <a:solidFill>
              <a:schemeClr val="tx1"/>
            </a:solidFill>
            <a:miter lim="800000"/>
          </a:ln>
          <a:effectLst/>
        </p:spPr>
        <p:txBody>
          <a:bodyPr vert="horz" wrap="none" lIns="91440" tIns="45720" rIns="91440" bIns="45720" numCol="1" anchor="ctr" anchorCtr="0" compatLnSpc="1"/>
          <a:lstStyle/>
          <a:p>
            <a:endParaRPr lang="zh-CN" altLang="en-US"/>
          </a:p>
        </p:txBody>
      </p:sp>
      <p:sp>
        <p:nvSpPr>
          <p:cNvPr id="18" name="矩形 17"/>
          <p:cNvSpPr/>
          <p:nvPr/>
        </p:nvSpPr>
        <p:spPr>
          <a:xfrm rot="10800000">
            <a:off x="3957521" y="5421692"/>
            <a:ext cx="205200" cy="453600"/>
          </a:xfrm>
          <a:prstGeom prst="rect">
            <a:avLst/>
          </a:prstGeom>
          <a:solidFill>
            <a:srgbClr val="4992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ctangle 2" descr="10%"/>
          <p:cNvSpPr>
            <a:spLocks noChangeArrowheads="1"/>
          </p:cNvSpPr>
          <p:nvPr/>
        </p:nvSpPr>
        <p:spPr bwMode="auto">
          <a:xfrm>
            <a:off x="3866421" y="5268260"/>
            <a:ext cx="180000" cy="153550"/>
          </a:xfrm>
          <a:prstGeom prst="rect">
            <a:avLst/>
          </a:prstGeom>
          <a:pattFill prst="pct10">
            <a:fgClr>
              <a:schemeClr val="tx1"/>
            </a:fgClr>
            <a:bgClr>
              <a:srgbClr val="FFCC00"/>
            </a:bgClr>
          </a:pattFill>
          <a:ln w="6350">
            <a:solidFill>
              <a:schemeClr val="tx1"/>
            </a:solidFill>
            <a:miter lim="800000"/>
          </a:ln>
          <a:effectLst/>
        </p:spPr>
        <p:txBody>
          <a:bodyPr vert="horz" wrap="none" lIns="91440" tIns="45720" rIns="91440" bIns="45720" numCol="1" anchor="ctr" anchorCtr="0" compatLnSpc="1"/>
          <a:lstStyle/>
          <a:p>
            <a:endParaRPr lang="zh-CN" altLang="en-US"/>
          </a:p>
        </p:txBody>
      </p:sp>
      <p:sp>
        <p:nvSpPr>
          <p:cNvPr id="20" name="右箭头 47"/>
          <p:cNvSpPr/>
          <p:nvPr/>
        </p:nvSpPr>
        <p:spPr>
          <a:xfrm>
            <a:off x="4357571" y="5504262"/>
            <a:ext cx="266700" cy="2667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4800971" y="5104463"/>
            <a:ext cx="240006" cy="770829"/>
            <a:chOff x="3860800" y="1336034"/>
            <a:chExt cx="240006" cy="770829"/>
          </a:xfrm>
        </p:grpSpPr>
        <p:sp>
          <p:nvSpPr>
            <p:cNvPr id="22" name="任意多边形 50"/>
            <p:cNvSpPr/>
            <p:nvPr/>
          </p:nvSpPr>
          <p:spPr>
            <a:xfrm>
              <a:off x="3860800" y="1473200"/>
              <a:ext cx="240006" cy="633663"/>
            </a:xfrm>
            <a:custGeom>
              <a:avLst/>
              <a:gdLst>
                <a:gd name="connsiteX0" fmla="*/ 180474 w 252663"/>
                <a:gd name="connsiteY0" fmla="*/ 633663 h 633663"/>
                <a:gd name="connsiteX1" fmla="*/ 0 w 252663"/>
                <a:gd name="connsiteY1" fmla="*/ 633663 h 633663"/>
                <a:gd name="connsiteX2" fmla="*/ 0 w 252663"/>
                <a:gd name="connsiteY2" fmla="*/ 188494 h 633663"/>
                <a:gd name="connsiteX3" fmla="*/ 88232 w 252663"/>
                <a:gd name="connsiteY3" fmla="*/ 0 h 633663"/>
                <a:gd name="connsiteX4" fmla="*/ 252663 w 252663"/>
                <a:gd name="connsiteY4" fmla="*/ 76200 h 633663"/>
                <a:gd name="connsiteX5" fmla="*/ 176463 w 252663"/>
                <a:gd name="connsiteY5" fmla="*/ 248652 h 633663"/>
                <a:gd name="connsiteX6" fmla="*/ 180474 w 252663"/>
                <a:gd name="connsiteY6" fmla="*/ 633663 h 633663"/>
                <a:gd name="connsiteX0-1" fmla="*/ 180474 w 252663"/>
                <a:gd name="connsiteY0-2" fmla="*/ 633663 h 633663"/>
                <a:gd name="connsiteX1-3" fmla="*/ 0 w 252663"/>
                <a:gd name="connsiteY1-4" fmla="*/ 633663 h 633663"/>
                <a:gd name="connsiteX2-5" fmla="*/ 0 w 252663"/>
                <a:gd name="connsiteY2-6" fmla="*/ 188494 h 633663"/>
                <a:gd name="connsiteX3-7" fmla="*/ 88232 w 252663"/>
                <a:gd name="connsiteY3-8" fmla="*/ 0 h 633663"/>
                <a:gd name="connsiteX4-9" fmla="*/ 252663 w 252663"/>
                <a:gd name="connsiteY4-10" fmla="*/ 76200 h 633663"/>
                <a:gd name="connsiteX5-11" fmla="*/ 176463 w 252663"/>
                <a:gd name="connsiteY5-12" fmla="*/ 248652 h 633663"/>
                <a:gd name="connsiteX6-13" fmla="*/ 180474 w 252663"/>
                <a:gd name="connsiteY6-14" fmla="*/ 633663 h 633663"/>
                <a:gd name="connsiteX0-15" fmla="*/ 180474 w 252663"/>
                <a:gd name="connsiteY0-16" fmla="*/ 633663 h 633663"/>
                <a:gd name="connsiteX1-17" fmla="*/ 0 w 252663"/>
                <a:gd name="connsiteY1-18" fmla="*/ 633663 h 633663"/>
                <a:gd name="connsiteX2-19" fmla="*/ 0 w 252663"/>
                <a:gd name="connsiteY2-20" fmla="*/ 188494 h 633663"/>
                <a:gd name="connsiteX3-21" fmla="*/ 88232 w 252663"/>
                <a:gd name="connsiteY3-22" fmla="*/ 0 h 633663"/>
                <a:gd name="connsiteX4-23" fmla="*/ 252663 w 252663"/>
                <a:gd name="connsiteY4-24" fmla="*/ 76200 h 633663"/>
                <a:gd name="connsiteX5-25" fmla="*/ 176463 w 252663"/>
                <a:gd name="connsiteY5-26" fmla="*/ 248652 h 633663"/>
                <a:gd name="connsiteX6-27" fmla="*/ 180474 w 252663"/>
                <a:gd name="connsiteY6-28" fmla="*/ 633663 h 633663"/>
                <a:gd name="connsiteX0-29" fmla="*/ 180474 w 252663"/>
                <a:gd name="connsiteY0-30" fmla="*/ 633663 h 633663"/>
                <a:gd name="connsiteX1-31" fmla="*/ 0 w 252663"/>
                <a:gd name="connsiteY1-32" fmla="*/ 633663 h 633663"/>
                <a:gd name="connsiteX2-33" fmla="*/ 0 w 252663"/>
                <a:gd name="connsiteY2-34" fmla="*/ 188494 h 633663"/>
                <a:gd name="connsiteX3-35" fmla="*/ 88232 w 252663"/>
                <a:gd name="connsiteY3-36" fmla="*/ 0 h 633663"/>
                <a:gd name="connsiteX4-37" fmla="*/ 252663 w 252663"/>
                <a:gd name="connsiteY4-38" fmla="*/ 76200 h 633663"/>
                <a:gd name="connsiteX5-39" fmla="*/ 176463 w 252663"/>
                <a:gd name="connsiteY5-40" fmla="*/ 248652 h 633663"/>
                <a:gd name="connsiteX6-41" fmla="*/ 180474 w 252663"/>
                <a:gd name="connsiteY6-42" fmla="*/ 633663 h 633663"/>
                <a:gd name="connsiteX0-43" fmla="*/ 180474 w 252663"/>
                <a:gd name="connsiteY0-44" fmla="*/ 633663 h 633663"/>
                <a:gd name="connsiteX1-45" fmla="*/ 0 w 252663"/>
                <a:gd name="connsiteY1-46" fmla="*/ 633663 h 633663"/>
                <a:gd name="connsiteX2-47" fmla="*/ 0 w 252663"/>
                <a:gd name="connsiteY2-48" fmla="*/ 188494 h 633663"/>
                <a:gd name="connsiteX3-49" fmla="*/ 88232 w 252663"/>
                <a:gd name="connsiteY3-50" fmla="*/ 0 h 633663"/>
                <a:gd name="connsiteX4-51" fmla="*/ 252663 w 252663"/>
                <a:gd name="connsiteY4-52" fmla="*/ 76200 h 633663"/>
                <a:gd name="connsiteX5-53" fmla="*/ 176463 w 252663"/>
                <a:gd name="connsiteY5-54" fmla="*/ 248652 h 633663"/>
                <a:gd name="connsiteX6-55" fmla="*/ 180474 w 252663"/>
                <a:gd name="connsiteY6-56" fmla="*/ 633663 h 633663"/>
                <a:gd name="connsiteX0-57" fmla="*/ 180474 w 252663"/>
                <a:gd name="connsiteY0-58" fmla="*/ 633663 h 633663"/>
                <a:gd name="connsiteX1-59" fmla="*/ 0 w 252663"/>
                <a:gd name="connsiteY1-60" fmla="*/ 633663 h 633663"/>
                <a:gd name="connsiteX2-61" fmla="*/ 0 w 252663"/>
                <a:gd name="connsiteY2-62" fmla="*/ 188494 h 633663"/>
                <a:gd name="connsiteX3-63" fmla="*/ 88232 w 252663"/>
                <a:gd name="connsiteY3-64" fmla="*/ 0 h 633663"/>
                <a:gd name="connsiteX4-65" fmla="*/ 252663 w 252663"/>
                <a:gd name="connsiteY4-66" fmla="*/ 76200 h 633663"/>
                <a:gd name="connsiteX5-67" fmla="*/ 176463 w 252663"/>
                <a:gd name="connsiteY5-68" fmla="*/ 248652 h 633663"/>
                <a:gd name="connsiteX6-69" fmla="*/ 180474 w 252663"/>
                <a:gd name="connsiteY6-70" fmla="*/ 633663 h 633663"/>
                <a:gd name="connsiteX0-71" fmla="*/ 180474 w 252663"/>
                <a:gd name="connsiteY0-72" fmla="*/ 633663 h 633663"/>
                <a:gd name="connsiteX1-73" fmla="*/ 0 w 252663"/>
                <a:gd name="connsiteY1-74" fmla="*/ 633663 h 633663"/>
                <a:gd name="connsiteX2-75" fmla="*/ 0 w 252663"/>
                <a:gd name="connsiteY2-76" fmla="*/ 188494 h 633663"/>
                <a:gd name="connsiteX3-77" fmla="*/ 88232 w 252663"/>
                <a:gd name="connsiteY3-78" fmla="*/ 0 h 633663"/>
                <a:gd name="connsiteX4-79" fmla="*/ 252663 w 252663"/>
                <a:gd name="connsiteY4-80" fmla="*/ 76200 h 633663"/>
                <a:gd name="connsiteX5-81" fmla="*/ 176463 w 252663"/>
                <a:gd name="connsiteY5-82" fmla="*/ 248652 h 633663"/>
                <a:gd name="connsiteX6-83" fmla="*/ 180474 w 252663"/>
                <a:gd name="connsiteY6-84" fmla="*/ 633663 h 633663"/>
                <a:gd name="connsiteX0-85" fmla="*/ 180474 w 252663"/>
                <a:gd name="connsiteY0-86" fmla="*/ 633663 h 633663"/>
                <a:gd name="connsiteX1-87" fmla="*/ 0 w 252663"/>
                <a:gd name="connsiteY1-88" fmla="*/ 633663 h 633663"/>
                <a:gd name="connsiteX2-89" fmla="*/ 0 w 252663"/>
                <a:gd name="connsiteY2-90" fmla="*/ 188494 h 633663"/>
                <a:gd name="connsiteX3-91" fmla="*/ 88232 w 252663"/>
                <a:gd name="connsiteY3-92" fmla="*/ 0 h 633663"/>
                <a:gd name="connsiteX4-93" fmla="*/ 252663 w 252663"/>
                <a:gd name="connsiteY4-94" fmla="*/ 76200 h 633663"/>
                <a:gd name="connsiteX5-95" fmla="*/ 176463 w 252663"/>
                <a:gd name="connsiteY5-96" fmla="*/ 248652 h 633663"/>
                <a:gd name="connsiteX6-97" fmla="*/ 180474 w 252663"/>
                <a:gd name="connsiteY6-98" fmla="*/ 633663 h 633663"/>
                <a:gd name="connsiteX0-99" fmla="*/ 180474 w 252663"/>
                <a:gd name="connsiteY0-100" fmla="*/ 633663 h 633663"/>
                <a:gd name="connsiteX1-101" fmla="*/ 0 w 252663"/>
                <a:gd name="connsiteY1-102" fmla="*/ 633663 h 633663"/>
                <a:gd name="connsiteX2-103" fmla="*/ 0 w 252663"/>
                <a:gd name="connsiteY2-104" fmla="*/ 188494 h 633663"/>
                <a:gd name="connsiteX3-105" fmla="*/ 88232 w 252663"/>
                <a:gd name="connsiteY3-106" fmla="*/ 0 h 633663"/>
                <a:gd name="connsiteX4-107" fmla="*/ 252663 w 252663"/>
                <a:gd name="connsiteY4-108" fmla="*/ 76200 h 633663"/>
                <a:gd name="connsiteX5-109" fmla="*/ 176463 w 252663"/>
                <a:gd name="connsiteY5-110" fmla="*/ 248652 h 633663"/>
                <a:gd name="connsiteX6-111" fmla="*/ 180474 w 252663"/>
                <a:gd name="connsiteY6-112" fmla="*/ 633663 h 633663"/>
                <a:gd name="connsiteX0-113" fmla="*/ 180474 w 243974"/>
                <a:gd name="connsiteY0-114" fmla="*/ 633663 h 633663"/>
                <a:gd name="connsiteX1-115" fmla="*/ 0 w 243974"/>
                <a:gd name="connsiteY1-116" fmla="*/ 633663 h 633663"/>
                <a:gd name="connsiteX2-117" fmla="*/ 0 w 243974"/>
                <a:gd name="connsiteY2-118" fmla="*/ 188494 h 633663"/>
                <a:gd name="connsiteX3-119" fmla="*/ 88232 w 243974"/>
                <a:gd name="connsiteY3-120" fmla="*/ 0 h 633663"/>
                <a:gd name="connsiteX4-121" fmla="*/ 243974 w 243974"/>
                <a:gd name="connsiteY4-122" fmla="*/ 102268 h 633663"/>
                <a:gd name="connsiteX5-123" fmla="*/ 176463 w 243974"/>
                <a:gd name="connsiteY5-124" fmla="*/ 248652 h 633663"/>
                <a:gd name="connsiteX6-125" fmla="*/ 180474 w 243974"/>
                <a:gd name="connsiteY6-126" fmla="*/ 633663 h 633663"/>
                <a:gd name="connsiteX0-127" fmla="*/ 180474 w 243974"/>
                <a:gd name="connsiteY0-128" fmla="*/ 633663 h 633663"/>
                <a:gd name="connsiteX1-129" fmla="*/ 0 w 243974"/>
                <a:gd name="connsiteY1-130" fmla="*/ 633663 h 633663"/>
                <a:gd name="connsiteX2-131" fmla="*/ 0 w 243974"/>
                <a:gd name="connsiteY2-132" fmla="*/ 188494 h 633663"/>
                <a:gd name="connsiteX3-133" fmla="*/ 88232 w 243974"/>
                <a:gd name="connsiteY3-134" fmla="*/ 0 h 633663"/>
                <a:gd name="connsiteX4-135" fmla="*/ 243974 w 243974"/>
                <a:gd name="connsiteY4-136" fmla="*/ 102268 h 633663"/>
                <a:gd name="connsiteX5-137" fmla="*/ 176463 w 243974"/>
                <a:gd name="connsiteY5-138" fmla="*/ 248652 h 633663"/>
                <a:gd name="connsiteX6-139" fmla="*/ 180474 w 243974"/>
                <a:gd name="connsiteY6-140" fmla="*/ 633663 h 633663"/>
                <a:gd name="connsiteX0-141" fmla="*/ 180474 w 243974"/>
                <a:gd name="connsiteY0-142" fmla="*/ 633663 h 633663"/>
                <a:gd name="connsiteX1-143" fmla="*/ 0 w 243974"/>
                <a:gd name="connsiteY1-144" fmla="*/ 633663 h 633663"/>
                <a:gd name="connsiteX2-145" fmla="*/ 0 w 243974"/>
                <a:gd name="connsiteY2-146" fmla="*/ 188494 h 633663"/>
                <a:gd name="connsiteX3-147" fmla="*/ 88232 w 243974"/>
                <a:gd name="connsiteY3-148" fmla="*/ 0 h 633663"/>
                <a:gd name="connsiteX4-149" fmla="*/ 243974 w 243974"/>
                <a:gd name="connsiteY4-150" fmla="*/ 102268 h 633663"/>
                <a:gd name="connsiteX5-151" fmla="*/ 176463 w 243974"/>
                <a:gd name="connsiteY5-152" fmla="*/ 248652 h 633663"/>
                <a:gd name="connsiteX6-153" fmla="*/ 180474 w 243974"/>
                <a:gd name="connsiteY6-154" fmla="*/ 633663 h 633663"/>
                <a:gd name="connsiteX0-155" fmla="*/ 180474 w 243974"/>
                <a:gd name="connsiteY0-156" fmla="*/ 633663 h 633663"/>
                <a:gd name="connsiteX1-157" fmla="*/ 0 w 243974"/>
                <a:gd name="connsiteY1-158" fmla="*/ 633663 h 633663"/>
                <a:gd name="connsiteX2-159" fmla="*/ 0 w 243974"/>
                <a:gd name="connsiteY2-160" fmla="*/ 188494 h 633663"/>
                <a:gd name="connsiteX3-161" fmla="*/ 88232 w 243974"/>
                <a:gd name="connsiteY3-162" fmla="*/ 0 h 633663"/>
                <a:gd name="connsiteX4-163" fmla="*/ 243974 w 243974"/>
                <a:gd name="connsiteY4-164" fmla="*/ 102268 h 633663"/>
                <a:gd name="connsiteX5-165" fmla="*/ 176463 w 243974"/>
                <a:gd name="connsiteY5-166" fmla="*/ 248652 h 633663"/>
                <a:gd name="connsiteX6-167" fmla="*/ 180474 w 243974"/>
                <a:gd name="connsiteY6-168" fmla="*/ 633663 h 633663"/>
                <a:gd name="connsiteX0-169" fmla="*/ 180474 w 243974"/>
                <a:gd name="connsiteY0-170" fmla="*/ 633663 h 633663"/>
                <a:gd name="connsiteX1-171" fmla="*/ 0 w 243974"/>
                <a:gd name="connsiteY1-172" fmla="*/ 633663 h 633663"/>
                <a:gd name="connsiteX2-173" fmla="*/ 0 w 243974"/>
                <a:gd name="connsiteY2-174" fmla="*/ 188494 h 633663"/>
                <a:gd name="connsiteX3-175" fmla="*/ 88232 w 243974"/>
                <a:gd name="connsiteY3-176" fmla="*/ 0 h 633663"/>
                <a:gd name="connsiteX4-177" fmla="*/ 243974 w 243974"/>
                <a:gd name="connsiteY4-178" fmla="*/ 102268 h 633663"/>
                <a:gd name="connsiteX5-179" fmla="*/ 176463 w 243974"/>
                <a:gd name="connsiteY5-180" fmla="*/ 248652 h 633663"/>
                <a:gd name="connsiteX6-181" fmla="*/ 180474 w 243974"/>
                <a:gd name="connsiteY6-182" fmla="*/ 633663 h 633663"/>
                <a:gd name="connsiteX0-183" fmla="*/ 180474 w 243974"/>
                <a:gd name="connsiteY0-184" fmla="*/ 633663 h 633663"/>
                <a:gd name="connsiteX1-185" fmla="*/ 0 w 243974"/>
                <a:gd name="connsiteY1-186" fmla="*/ 633663 h 633663"/>
                <a:gd name="connsiteX2-187" fmla="*/ 0 w 243974"/>
                <a:gd name="connsiteY2-188" fmla="*/ 188494 h 633663"/>
                <a:gd name="connsiteX3-189" fmla="*/ 88232 w 243974"/>
                <a:gd name="connsiteY3-190" fmla="*/ 0 h 633663"/>
                <a:gd name="connsiteX4-191" fmla="*/ 243974 w 243974"/>
                <a:gd name="connsiteY4-192" fmla="*/ 102268 h 633663"/>
                <a:gd name="connsiteX5-193" fmla="*/ 176463 w 243974"/>
                <a:gd name="connsiteY5-194" fmla="*/ 248652 h 633663"/>
                <a:gd name="connsiteX6-195" fmla="*/ 180474 w 243974"/>
                <a:gd name="connsiteY6-196" fmla="*/ 633663 h 633663"/>
                <a:gd name="connsiteX0-197" fmla="*/ 180474 w 243974"/>
                <a:gd name="connsiteY0-198" fmla="*/ 633663 h 633663"/>
                <a:gd name="connsiteX1-199" fmla="*/ 0 w 243974"/>
                <a:gd name="connsiteY1-200" fmla="*/ 633663 h 633663"/>
                <a:gd name="connsiteX2-201" fmla="*/ 0 w 243974"/>
                <a:gd name="connsiteY2-202" fmla="*/ 188494 h 633663"/>
                <a:gd name="connsiteX3-203" fmla="*/ 88232 w 243974"/>
                <a:gd name="connsiteY3-204" fmla="*/ 0 h 633663"/>
                <a:gd name="connsiteX4-205" fmla="*/ 243974 w 243974"/>
                <a:gd name="connsiteY4-206" fmla="*/ 102268 h 633663"/>
                <a:gd name="connsiteX5-207" fmla="*/ 176463 w 243974"/>
                <a:gd name="connsiteY5-208" fmla="*/ 248652 h 633663"/>
                <a:gd name="connsiteX6-209" fmla="*/ 180474 w 243974"/>
                <a:gd name="connsiteY6-210" fmla="*/ 633663 h 633663"/>
                <a:gd name="connsiteX0-211" fmla="*/ 180474 w 243974"/>
                <a:gd name="connsiteY0-212" fmla="*/ 633663 h 633663"/>
                <a:gd name="connsiteX1-213" fmla="*/ 0 w 243974"/>
                <a:gd name="connsiteY1-214" fmla="*/ 633663 h 633663"/>
                <a:gd name="connsiteX2-215" fmla="*/ 0 w 243974"/>
                <a:gd name="connsiteY2-216" fmla="*/ 188494 h 633663"/>
                <a:gd name="connsiteX3-217" fmla="*/ 88232 w 243974"/>
                <a:gd name="connsiteY3-218" fmla="*/ 0 h 633663"/>
                <a:gd name="connsiteX4-219" fmla="*/ 243974 w 243974"/>
                <a:gd name="connsiteY4-220" fmla="*/ 102268 h 633663"/>
                <a:gd name="connsiteX5-221" fmla="*/ 176463 w 243974"/>
                <a:gd name="connsiteY5-222" fmla="*/ 248652 h 633663"/>
                <a:gd name="connsiteX6-223" fmla="*/ 180474 w 243974"/>
                <a:gd name="connsiteY6-224" fmla="*/ 633663 h 633663"/>
                <a:gd name="connsiteX0-225" fmla="*/ 180474 w 225718"/>
                <a:gd name="connsiteY0-226" fmla="*/ 633663 h 633663"/>
                <a:gd name="connsiteX1-227" fmla="*/ 0 w 225718"/>
                <a:gd name="connsiteY1-228" fmla="*/ 633663 h 633663"/>
                <a:gd name="connsiteX2-229" fmla="*/ 0 w 225718"/>
                <a:gd name="connsiteY2-230" fmla="*/ 188494 h 633663"/>
                <a:gd name="connsiteX3-231" fmla="*/ 88232 w 225718"/>
                <a:gd name="connsiteY3-232" fmla="*/ 0 h 633663"/>
                <a:gd name="connsiteX4-233" fmla="*/ 225718 w 225718"/>
                <a:gd name="connsiteY4-234" fmla="*/ 90362 h 633663"/>
                <a:gd name="connsiteX5-235" fmla="*/ 176463 w 225718"/>
                <a:gd name="connsiteY5-236" fmla="*/ 248652 h 633663"/>
                <a:gd name="connsiteX6-237" fmla="*/ 180474 w 225718"/>
                <a:gd name="connsiteY6-238" fmla="*/ 633663 h 633663"/>
                <a:gd name="connsiteX0-239" fmla="*/ 180474 w 225718"/>
                <a:gd name="connsiteY0-240" fmla="*/ 633663 h 633663"/>
                <a:gd name="connsiteX1-241" fmla="*/ 0 w 225718"/>
                <a:gd name="connsiteY1-242" fmla="*/ 633663 h 633663"/>
                <a:gd name="connsiteX2-243" fmla="*/ 0 w 225718"/>
                <a:gd name="connsiteY2-244" fmla="*/ 188494 h 633663"/>
                <a:gd name="connsiteX3-245" fmla="*/ 88232 w 225718"/>
                <a:gd name="connsiteY3-246" fmla="*/ 0 h 633663"/>
                <a:gd name="connsiteX4-247" fmla="*/ 225718 w 225718"/>
                <a:gd name="connsiteY4-248" fmla="*/ 90362 h 633663"/>
                <a:gd name="connsiteX5-249" fmla="*/ 176463 w 225718"/>
                <a:gd name="connsiteY5-250" fmla="*/ 248652 h 633663"/>
                <a:gd name="connsiteX6-251" fmla="*/ 180474 w 225718"/>
                <a:gd name="connsiteY6-252" fmla="*/ 633663 h 633663"/>
                <a:gd name="connsiteX0-253" fmla="*/ 180474 w 225718"/>
                <a:gd name="connsiteY0-254" fmla="*/ 633663 h 633663"/>
                <a:gd name="connsiteX1-255" fmla="*/ 0 w 225718"/>
                <a:gd name="connsiteY1-256" fmla="*/ 633663 h 633663"/>
                <a:gd name="connsiteX2-257" fmla="*/ 0 w 225718"/>
                <a:gd name="connsiteY2-258" fmla="*/ 188494 h 633663"/>
                <a:gd name="connsiteX3-259" fmla="*/ 88232 w 225718"/>
                <a:gd name="connsiteY3-260" fmla="*/ 0 h 633663"/>
                <a:gd name="connsiteX4-261" fmla="*/ 225718 w 225718"/>
                <a:gd name="connsiteY4-262" fmla="*/ 90362 h 633663"/>
                <a:gd name="connsiteX5-263" fmla="*/ 176463 w 225718"/>
                <a:gd name="connsiteY5-264" fmla="*/ 248652 h 633663"/>
                <a:gd name="connsiteX6-265" fmla="*/ 180474 w 225718"/>
                <a:gd name="connsiteY6-266" fmla="*/ 633663 h 633663"/>
                <a:gd name="connsiteX0-267" fmla="*/ 180474 w 225718"/>
                <a:gd name="connsiteY0-268" fmla="*/ 633663 h 633663"/>
                <a:gd name="connsiteX1-269" fmla="*/ 0 w 225718"/>
                <a:gd name="connsiteY1-270" fmla="*/ 633663 h 633663"/>
                <a:gd name="connsiteX2-271" fmla="*/ 0 w 225718"/>
                <a:gd name="connsiteY2-272" fmla="*/ 188494 h 633663"/>
                <a:gd name="connsiteX3-273" fmla="*/ 88232 w 225718"/>
                <a:gd name="connsiteY3-274" fmla="*/ 0 h 633663"/>
                <a:gd name="connsiteX4-275" fmla="*/ 225718 w 225718"/>
                <a:gd name="connsiteY4-276" fmla="*/ 90362 h 633663"/>
                <a:gd name="connsiteX5-277" fmla="*/ 176463 w 225718"/>
                <a:gd name="connsiteY5-278" fmla="*/ 248652 h 633663"/>
                <a:gd name="connsiteX6-279" fmla="*/ 180474 w 225718"/>
                <a:gd name="connsiteY6-280" fmla="*/ 633663 h 633663"/>
                <a:gd name="connsiteX0-281" fmla="*/ 180474 w 235243"/>
                <a:gd name="connsiteY0-282" fmla="*/ 633663 h 633663"/>
                <a:gd name="connsiteX1-283" fmla="*/ 0 w 235243"/>
                <a:gd name="connsiteY1-284" fmla="*/ 633663 h 633663"/>
                <a:gd name="connsiteX2-285" fmla="*/ 0 w 235243"/>
                <a:gd name="connsiteY2-286" fmla="*/ 188494 h 633663"/>
                <a:gd name="connsiteX3-287" fmla="*/ 88232 w 235243"/>
                <a:gd name="connsiteY3-288" fmla="*/ 0 h 633663"/>
                <a:gd name="connsiteX4-289" fmla="*/ 235243 w 235243"/>
                <a:gd name="connsiteY4-290" fmla="*/ 87981 h 633663"/>
                <a:gd name="connsiteX5-291" fmla="*/ 176463 w 235243"/>
                <a:gd name="connsiteY5-292" fmla="*/ 248652 h 633663"/>
                <a:gd name="connsiteX6-293" fmla="*/ 180474 w 235243"/>
                <a:gd name="connsiteY6-294" fmla="*/ 633663 h 633663"/>
                <a:gd name="connsiteX0-295" fmla="*/ 180474 w 240006"/>
                <a:gd name="connsiteY0-296" fmla="*/ 633663 h 633663"/>
                <a:gd name="connsiteX1-297" fmla="*/ 0 w 240006"/>
                <a:gd name="connsiteY1-298" fmla="*/ 633663 h 633663"/>
                <a:gd name="connsiteX2-299" fmla="*/ 0 w 240006"/>
                <a:gd name="connsiteY2-300" fmla="*/ 188494 h 633663"/>
                <a:gd name="connsiteX3-301" fmla="*/ 88232 w 240006"/>
                <a:gd name="connsiteY3-302" fmla="*/ 0 h 633663"/>
                <a:gd name="connsiteX4-303" fmla="*/ 240006 w 240006"/>
                <a:gd name="connsiteY4-304" fmla="*/ 92743 h 633663"/>
                <a:gd name="connsiteX5-305" fmla="*/ 176463 w 240006"/>
                <a:gd name="connsiteY5-306" fmla="*/ 248652 h 633663"/>
                <a:gd name="connsiteX6-307" fmla="*/ 180474 w 240006"/>
                <a:gd name="connsiteY6-308" fmla="*/ 633663 h 633663"/>
                <a:gd name="connsiteX0-309" fmla="*/ 180474 w 240006"/>
                <a:gd name="connsiteY0-310" fmla="*/ 633663 h 633663"/>
                <a:gd name="connsiteX1-311" fmla="*/ 0 w 240006"/>
                <a:gd name="connsiteY1-312" fmla="*/ 633663 h 633663"/>
                <a:gd name="connsiteX2-313" fmla="*/ 0 w 240006"/>
                <a:gd name="connsiteY2-314" fmla="*/ 188494 h 633663"/>
                <a:gd name="connsiteX3-315" fmla="*/ 88232 w 240006"/>
                <a:gd name="connsiteY3-316" fmla="*/ 0 h 633663"/>
                <a:gd name="connsiteX4-317" fmla="*/ 240006 w 240006"/>
                <a:gd name="connsiteY4-318" fmla="*/ 92743 h 633663"/>
                <a:gd name="connsiteX5-319" fmla="*/ 176463 w 240006"/>
                <a:gd name="connsiteY5-320" fmla="*/ 248652 h 633663"/>
                <a:gd name="connsiteX6-321" fmla="*/ 180474 w 240006"/>
                <a:gd name="connsiteY6-322" fmla="*/ 633663 h 633663"/>
                <a:gd name="connsiteX0-323" fmla="*/ 180474 w 240006"/>
                <a:gd name="connsiteY0-324" fmla="*/ 633663 h 633663"/>
                <a:gd name="connsiteX1-325" fmla="*/ 0 w 240006"/>
                <a:gd name="connsiteY1-326" fmla="*/ 633663 h 633663"/>
                <a:gd name="connsiteX2-327" fmla="*/ 0 w 240006"/>
                <a:gd name="connsiteY2-328" fmla="*/ 188494 h 633663"/>
                <a:gd name="connsiteX3-329" fmla="*/ 88232 w 240006"/>
                <a:gd name="connsiteY3-330" fmla="*/ 0 h 633663"/>
                <a:gd name="connsiteX4-331" fmla="*/ 240006 w 240006"/>
                <a:gd name="connsiteY4-332" fmla="*/ 92743 h 633663"/>
                <a:gd name="connsiteX5-333" fmla="*/ 176463 w 240006"/>
                <a:gd name="connsiteY5-334" fmla="*/ 248652 h 633663"/>
                <a:gd name="connsiteX6-335" fmla="*/ 180474 w 240006"/>
                <a:gd name="connsiteY6-336" fmla="*/ 633663 h 633663"/>
                <a:gd name="connsiteX0-337" fmla="*/ 180474 w 240006"/>
                <a:gd name="connsiteY0-338" fmla="*/ 633663 h 633663"/>
                <a:gd name="connsiteX1-339" fmla="*/ 0 w 240006"/>
                <a:gd name="connsiteY1-340" fmla="*/ 633663 h 633663"/>
                <a:gd name="connsiteX2-341" fmla="*/ 0 w 240006"/>
                <a:gd name="connsiteY2-342" fmla="*/ 188494 h 633663"/>
                <a:gd name="connsiteX3-343" fmla="*/ 88232 w 240006"/>
                <a:gd name="connsiteY3-344" fmla="*/ 0 h 633663"/>
                <a:gd name="connsiteX4-345" fmla="*/ 240006 w 240006"/>
                <a:gd name="connsiteY4-346" fmla="*/ 92743 h 633663"/>
                <a:gd name="connsiteX5-347" fmla="*/ 176463 w 240006"/>
                <a:gd name="connsiteY5-348" fmla="*/ 248652 h 633663"/>
                <a:gd name="connsiteX6-349" fmla="*/ 180474 w 240006"/>
                <a:gd name="connsiteY6-350" fmla="*/ 633663 h 633663"/>
                <a:gd name="connsiteX0-351" fmla="*/ 180474 w 240006"/>
                <a:gd name="connsiteY0-352" fmla="*/ 633663 h 633663"/>
                <a:gd name="connsiteX1-353" fmla="*/ 0 w 240006"/>
                <a:gd name="connsiteY1-354" fmla="*/ 633663 h 633663"/>
                <a:gd name="connsiteX2-355" fmla="*/ 0 w 240006"/>
                <a:gd name="connsiteY2-356" fmla="*/ 188494 h 633663"/>
                <a:gd name="connsiteX3-357" fmla="*/ 88232 w 240006"/>
                <a:gd name="connsiteY3-358" fmla="*/ 0 h 633663"/>
                <a:gd name="connsiteX4-359" fmla="*/ 240006 w 240006"/>
                <a:gd name="connsiteY4-360" fmla="*/ 92743 h 633663"/>
                <a:gd name="connsiteX5-361" fmla="*/ 176463 w 240006"/>
                <a:gd name="connsiteY5-362" fmla="*/ 248652 h 633663"/>
                <a:gd name="connsiteX6-363" fmla="*/ 180474 w 240006"/>
                <a:gd name="connsiteY6-364" fmla="*/ 633663 h 63366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40006" h="633663">
                  <a:moveTo>
                    <a:pt x="180474" y="633663"/>
                  </a:moveTo>
                  <a:lnTo>
                    <a:pt x="0" y="633663"/>
                  </a:lnTo>
                  <a:lnTo>
                    <a:pt x="0" y="188494"/>
                  </a:lnTo>
                  <a:cubicBezTo>
                    <a:pt x="17046" y="64836"/>
                    <a:pt x="52597" y="46329"/>
                    <a:pt x="88232" y="0"/>
                  </a:cubicBezTo>
                  <a:lnTo>
                    <a:pt x="240006" y="92743"/>
                  </a:lnTo>
                  <a:cubicBezTo>
                    <a:pt x="217072" y="128170"/>
                    <a:pt x="186031" y="143712"/>
                    <a:pt x="176463" y="248652"/>
                  </a:cubicBezTo>
                  <a:cubicBezTo>
                    <a:pt x="175126" y="375652"/>
                    <a:pt x="173790" y="502652"/>
                    <a:pt x="180474" y="633663"/>
                  </a:cubicBezTo>
                  <a:close/>
                </a:path>
              </a:pathLst>
            </a:custGeom>
            <a:solidFill>
              <a:srgbClr val="4992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Rectangle 2" descr="10%"/>
            <p:cNvSpPr>
              <a:spLocks noChangeArrowheads="1"/>
            </p:cNvSpPr>
            <p:nvPr/>
          </p:nvSpPr>
          <p:spPr bwMode="auto">
            <a:xfrm rot="1905170">
              <a:off x="3906780" y="1336034"/>
              <a:ext cx="180000" cy="153550"/>
            </a:xfrm>
            <a:prstGeom prst="rect">
              <a:avLst/>
            </a:prstGeom>
            <a:pattFill prst="pct10">
              <a:fgClr>
                <a:schemeClr val="tx1"/>
              </a:fgClr>
              <a:bgClr>
                <a:srgbClr val="FFCC00"/>
              </a:bgClr>
            </a:pattFill>
            <a:ln w="6350">
              <a:solidFill>
                <a:schemeClr val="tx1"/>
              </a:solidFill>
              <a:miter lim="800000"/>
            </a:ln>
            <a:effectLst/>
          </p:spPr>
          <p:txBody>
            <a:bodyPr vert="horz" wrap="none" lIns="91440" tIns="45720" rIns="91440" bIns="45720" numCol="1" anchor="ctr" anchorCtr="0" compatLnSpc="1"/>
            <a:lstStyle/>
            <a:p>
              <a:endParaRPr lang="zh-CN" altLang="en-US"/>
            </a:p>
          </p:txBody>
        </p:sp>
      </p:grpSp>
      <p:cxnSp>
        <p:nvCxnSpPr>
          <p:cNvPr id="30" name="直接连接符 29"/>
          <p:cNvCxnSpPr/>
          <p:nvPr/>
        </p:nvCxnSpPr>
        <p:spPr>
          <a:xfrm>
            <a:off x="1868371" y="5467292"/>
            <a:ext cx="428628"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6558527" y="3422312"/>
            <a:ext cx="4795273" cy="2501775"/>
          </a:xfrm>
          <a:prstGeom prst="rect">
            <a:avLst/>
          </a:prstGeom>
          <a:noFill/>
        </p:spPr>
        <p:txBody>
          <a:bodyPr wrap="square" rtlCol="0">
            <a:spAutoFit/>
          </a:bodyPr>
          <a:lstStyle/>
          <a:p>
            <a:pPr>
              <a:lnSpc>
                <a:spcPct val="120000"/>
              </a:lnSpc>
            </a:pPr>
            <a:r>
              <a:rPr lang="zh-CN" altLang="en-US" sz="2200" dirty="0">
                <a:solidFill>
                  <a:srgbClr val="C00000"/>
                </a:solidFill>
                <a:latin typeface="Times New Roman" panose="02020603050405020304" pitchFamily="18" charset="0"/>
                <a:cs typeface="Times New Roman" panose="02020603050405020304" pitchFamily="18" charset="0"/>
              </a:rPr>
              <a:t>讨论：</a:t>
            </a:r>
            <a:endParaRPr lang="en-US" altLang="zh-CN" sz="2200" dirty="0">
              <a:solidFill>
                <a:srgbClr val="C00000"/>
              </a:solidFill>
              <a:latin typeface="Times New Roman" panose="02020603050405020304" pitchFamily="18" charset="0"/>
              <a:cs typeface="Times New Roman" panose="02020603050405020304" pitchFamily="18" charset="0"/>
            </a:endParaRPr>
          </a:p>
          <a:p>
            <a:pPr marL="358775" indent="-358775" algn="just">
              <a:lnSpc>
                <a:spcPct val="120000"/>
              </a:lnSpc>
              <a:buFont typeface="+mj-lt"/>
              <a:buAutoNum type="arabicPeriod" startAt="2"/>
            </a:pPr>
            <a:r>
              <a:rPr lang="zh-CN" altLang="en-US" sz="2200" dirty="0">
                <a:latin typeface="Times New Roman" panose="02020603050405020304" pitchFamily="18" charset="0"/>
                <a:cs typeface="Times New Roman" panose="02020603050405020304" pitchFamily="18" charset="0"/>
              </a:rPr>
              <a:t>从实验结果到结论之间的逻辑推理是否严谨？为什么？</a:t>
            </a:r>
            <a:endParaRPr lang="en-US" altLang="zh-CN" sz="2200" dirty="0">
              <a:latin typeface="Times New Roman" panose="02020603050405020304" pitchFamily="18" charset="0"/>
              <a:cs typeface="Times New Roman" panose="02020603050405020304" pitchFamily="18" charset="0"/>
            </a:endParaRPr>
          </a:p>
          <a:p>
            <a:pPr algn="just">
              <a:lnSpc>
                <a:spcPct val="120000"/>
              </a:lnSpc>
            </a:pPr>
            <a:r>
              <a:rPr lang="zh-CN" altLang="en-US" sz="2200" b="1" dirty="0">
                <a:solidFill>
                  <a:srgbClr val="0070C0"/>
                </a:solidFill>
                <a:latin typeface="Times New Roman" panose="02020603050405020304" pitchFamily="18" charset="0"/>
                <a:cs typeface="Times New Roman" panose="02020603050405020304" pitchFamily="18" charset="0"/>
              </a:rPr>
              <a:t>提示：</a:t>
            </a:r>
            <a:r>
              <a:rPr lang="zh-CN" altLang="en-US" sz="2200" dirty="0">
                <a:solidFill>
                  <a:srgbClr val="0070C0"/>
                </a:solidFill>
                <a:latin typeface="Times New Roman" panose="02020603050405020304" pitchFamily="18" charset="0"/>
                <a:cs typeface="Times New Roman" panose="02020603050405020304" pitchFamily="18" charset="0"/>
              </a:rPr>
              <a:t>结论</a:t>
            </a:r>
            <a:r>
              <a:rPr lang="en-US" altLang="zh-CN" sz="2200" dirty="0">
                <a:solidFill>
                  <a:srgbClr val="0070C0"/>
                </a:solidFill>
                <a:latin typeface="Times New Roman" panose="02020603050405020304" pitchFamily="18" charset="0"/>
                <a:cs typeface="Times New Roman" panose="02020603050405020304" pitchFamily="18" charset="0"/>
              </a:rPr>
              <a:t>2</a:t>
            </a:r>
            <a:r>
              <a:rPr lang="zh-CN" altLang="en-US" sz="2200" dirty="0">
                <a:solidFill>
                  <a:srgbClr val="0070C0"/>
                </a:solidFill>
                <a:latin typeface="Times New Roman" panose="02020603050405020304" pitchFamily="18" charset="0"/>
                <a:cs typeface="Times New Roman" panose="02020603050405020304" pitchFamily="18" charset="0"/>
              </a:rPr>
              <a:t>不严谨。没有实验证明生长素不能从形态学下端运输到形态学上端。</a:t>
            </a:r>
            <a:endParaRPr lang="zh-CN" altLang="en-US" sz="2200" dirty="0">
              <a:solidFill>
                <a:srgbClr val="0070C0"/>
              </a:solidFill>
              <a:latin typeface="Times New Roman" panose="02020603050405020304" pitchFamily="18" charset="0"/>
              <a:cs typeface="Times New Roman" panose="02020603050405020304" pitchFamily="18" charset="0"/>
            </a:endParaRPr>
          </a:p>
        </p:txBody>
      </p:sp>
      <p:sp>
        <p:nvSpPr>
          <p:cNvPr id="47" name="文本框 46"/>
          <p:cNvSpPr txBox="1"/>
          <p:nvPr/>
        </p:nvSpPr>
        <p:spPr>
          <a:xfrm>
            <a:off x="926659" y="1109621"/>
            <a:ext cx="5257355" cy="3720570"/>
          </a:xfrm>
          <a:prstGeom prst="rect">
            <a:avLst/>
          </a:prstGeom>
          <a:noFill/>
        </p:spPr>
        <p:txBody>
          <a:bodyPr wrap="square" rtlCol="0">
            <a:spAutoFit/>
          </a:bodyPr>
          <a:lstStyle/>
          <a:p>
            <a:pPr algn="just">
              <a:lnSpc>
                <a:spcPct val="120000"/>
              </a:lnSpc>
            </a:pPr>
            <a:r>
              <a:rPr lang="zh-CN" altLang="en-US" sz="2200" dirty="0">
                <a:latin typeface="Times New Roman" panose="02020603050405020304" pitchFamily="18" charset="0"/>
                <a:cs typeface="Times New Roman" panose="02020603050405020304" pitchFamily="18" charset="0"/>
              </a:rPr>
              <a:t>为了检测生长素的运输方向，某人做了如下实验。</a:t>
            </a:r>
            <a:endParaRPr lang="en-US" altLang="zh-CN" sz="2200" dirty="0">
              <a:latin typeface="Times New Roman" panose="02020603050405020304" pitchFamily="18" charset="0"/>
              <a:cs typeface="Times New Roman" panose="02020603050405020304" pitchFamily="18" charset="0"/>
            </a:endParaRPr>
          </a:p>
          <a:p>
            <a:pPr marL="285750" indent="-285750" algn="just">
              <a:lnSpc>
                <a:spcPct val="120000"/>
              </a:lnSpc>
              <a:buFont typeface="Wingdings" panose="05000000000000000000" pitchFamily="2" charset="2"/>
              <a:buChar char="n"/>
            </a:pPr>
            <a:r>
              <a:rPr lang="zh-CN" altLang="en-US" sz="2200" dirty="0">
                <a:latin typeface="Times New Roman" panose="02020603050405020304" pitchFamily="18" charset="0"/>
                <a:cs typeface="Times New Roman" panose="02020603050405020304" pitchFamily="18" charset="0"/>
              </a:rPr>
              <a:t>取一段玉米胚芽鞘，切去顶端</a:t>
            </a:r>
            <a:r>
              <a:rPr lang="en-US" altLang="zh-CN" sz="2200" dirty="0">
                <a:latin typeface="Times New Roman" panose="02020603050405020304" pitchFamily="18" charset="0"/>
                <a:cs typeface="Times New Roman" panose="02020603050405020304" pitchFamily="18" charset="0"/>
              </a:rPr>
              <a:t>2mm</a:t>
            </a:r>
            <a:r>
              <a:rPr lang="zh-CN" altLang="en-US" sz="2200" dirty="0">
                <a:latin typeface="Times New Roman" panose="02020603050405020304" pitchFamily="18" charset="0"/>
                <a:cs typeface="Times New Roman" panose="02020603050405020304" pitchFamily="18" charset="0"/>
              </a:rPr>
              <a:t>，使胚芽鞘不再产生生长素。</a:t>
            </a:r>
            <a:endParaRPr lang="en-US" altLang="zh-CN" sz="2200" dirty="0">
              <a:latin typeface="Times New Roman" panose="02020603050405020304" pitchFamily="18" charset="0"/>
              <a:cs typeface="Times New Roman" panose="02020603050405020304" pitchFamily="18" charset="0"/>
            </a:endParaRPr>
          </a:p>
          <a:p>
            <a:pPr marL="285750" indent="-285750" algn="just">
              <a:lnSpc>
                <a:spcPct val="120000"/>
              </a:lnSpc>
              <a:buFont typeface="Wingdings" panose="05000000000000000000" pitchFamily="2" charset="2"/>
              <a:buChar char="n"/>
            </a:pPr>
            <a:r>
              <a:rPr lang="zh-CN" altLang="en-US" sz="2200" dirty="0">
                <a:latin typeface="Times New Roman" panose="02020603050405020304" pitchFamily="18" charset="0"/>
                <a:cs typeface="Times New Roman" panose="02020603050405020304" pitchFamily="18" charset="0"/>
              </a:rPr>
              <a:t>在上端放一块含有生长素的琼脂，下端放一块不含生长素的琼脂</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胚芽鞘形态学上端朝上</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a:t>
            </a:r>
            <a:endParaRPr lang="en-US" altLang="zh-CN" sz="2200" dirty="0">
              <a:latin typeface="Times New Roman" panose="02020603050405020304" pitchFamily="18" charset="0"/>
              <a:cs typeface="Times New Roman" panose="02020603050405020304" pitchFamily="18" charset="0"/>
            </a:endParaRPr>
          </a:p>
          <a:p>
            <a:pPr marL="285750" indent="-285750" algn="just">
              <a:lnSpc>
                <a:spcPct val="120000"/>
              </a:lnSpc>
              <a:buFont typeface="Wingdings" panose="05000000000000000000" pitchFamily="2" charset="2"/>
              <a:buChar char="n"/>
            </a:pPr>
            <a:r>
              <a:rPr lang="zh-CN" altLang="en-US" sz="2200" dirty="0">
                <a:latin typeface="Times New Roman" panose="02020603050405020304" pitchFamily="18" charset="0"/>
                <a:cs typeface="Times New Roman" panose="02020603050405020304" pitchFamily="18" charset="0"/>
              </a:rPr>
              <a:t>过一段时间检测。</a:t>
            </a:r>
            <a:endParaRPr lang="en-US" altLang="zh-CN" sz="2200" dirty="0">
              <a:latin typeface="Times New Roman" panose="02020603050405020304" pitchFamily="18" charset="0"/>
              <a:cs typeface="Times New Roman" panose="02020603050405020304" pitchFamily="18" charset="0"/>
            </a:endParaRPr>
          </a:p>
          <a:p>
            <a:pPr algn="just">
              <a:lnSpc>
                <a:spcPct val="120000"/>
              </a:lnSpc>
            </a:pPr>
            <a:r>
              <a:rPr lang="zh-CN" altLang="en-US" sz="2200" dirty="0">
                <a:solidFill>
                  <a:srgbClr val="C00000"/>
                </a:solidFill>
                <a:latin typeface="Times New Roman" panose="02020603050405020304" pitchFamily="18" charset="0"/>
                <a:cs typeface="Times New Roman" panose="02020603050405020304" pitchFamily="18" charset="0"/>
              </a:rPr>
              <a:t>现象：</a:t>
            </a:r>
            <a:r>
              <a:rPr lang="zh-CN" altLang="en-US" sz="2200" dirty="0">
                <a:latin typeface="Times New Roman" panose="02020603050405020304" pitchFamily="18" charset="0"/>
                <a:cs typeface="Times New Roman" panose="02020603050405020304" pitchFamily="18" charset="0"/>
              </a:rPr>
              <a:t>发现下端的琼脂块逐渐有了生长素。</a:t>
            </a:r>
            <a:endParaRPr lang="zh-CN" altLang="en-US" sz="2200" dirty="0">
              <a:latin typeface="Times New Roman" panose="02020603050405020304" pitchFamily="18" charset="0"/>
              <a:cs typeface="Times New Roman" panose="02020603050405020304" pitchFamily="18" charset="0"/>
            </a:endParaRPr>
          </a:p>
        </p:txBody>
      </p:sp>
      <p:sp>
        <p:nvSpPr>
          <p:cNvPr id="48" name="文本框 47"/>
          <p:cNvSpPr txBox="1"/>
          <p:nvPr/>
        </p:nvSpPr>
        <p:spPr>
          <a:xfrm>
            <a:off x="6587824" y="1023303"/>
            <a:ext cx="4765976" cy="2095510"/>
          </a:xfrm>
          <a:prstGeom prst="rect">
            <a:avLst/>
          </a:prstGeom>
          <a:noFill/>
        </p:spPr>
        <p:txBody>
          <a:bodyPr wrap="square" rtlCol="0">
            <a:spAutoFit/>
          </a:bodyPr>
          <a:lstStyle/>
          <a:p>
            <a:pPr algn="just">
              <a:lnSpc>
                <a:spcPct val="120000"/>
              </a:lnSpc>
            </a:pPr>
            <a:r>
              <a:rPr lang="zh-CN" altLang="en-US" sz="2200" dirty="0">
                <a:solidFill>
                  <a:srgbClr val="C00000"/>
                </a:solidFill>
                <a:latin typeface="Times New Roman" panose="02020603050405020304" pitchFamily="18" charset="0"/>
                <a:cs typeface="Times New Roman" panose="02020603050405020304" pitchFamily="18" charset="0"/>
              </a:rPr>
              <a:t>结论：</a:t>
            </a:r>
            <a:endParaRPr lang="en-US" altLang="zh-CN" sz="2200" dirty="0">
              <a:solidFill>
                <a:srgbClr val="C00000"/>
              </a:solidFill>
              <a:latin typeface="Times New Roman" panose="02020603050405020304" pitchFamily="18" charset="0"/>
              <a:cs typeface="Times New Roman" panose="02020603050405020304" pitchFamily="18" charset="0"/>
            </a:endParaRPr>
          </a:p>
          <a:p>
            <a:pPr marL="358775" indent="-358775" algn="just">
              <a:lnSpc>
                <a:spcPct val="120000"/>
              </a:lnSpc>
              <a:buFont typeface="+mj-lt"/>
              <a:buAutoNum type="arabicPeriod"/>
            </a:pPr>
            <a:r>
              <a:rPr lang="zh-CN" altLang="en-US" sz="2200" dirty="0">
                <a:latin typeface="Times New Roman" panose="02020603050405020304" pitchFamily="18" charset="0"/>
                <a:cs typeface="Times New Roman" panose="02020603050405020304" pitchFamily="18" charset="0"/>
              </a:rPr>
              <a:t>下端琼脂块上的生长素来自上端的琼脂块；</a:t>
            </a:r>
            <a:endParaRPr lang="en-US" altLang="zh-CN" sz="2200" dirty="0">
              <a:latin typeface="Times New Roman" panose="02020603050405020304" pitchFamily="18" charset="0"/>
              <a:cs typeface="Times New Roman" panose="02020603050405020304" pitchFamily="18" charset="0"/>
            </a:endParaRPr>
          </a:p>
          <a:p>
            <a:pPr marL="358775" indent="-358775" algn="just">
              <a:lnSpc>
                <a:spcPct val="120000"/>
              </a:lnSpc>
              <a:buFont typeface="+mj-lt"/>
              <a:buAutoNum type="arabicPeriod"/>
            </a:pPr>
            <a:r>
              <a:rPr lang="zh-CN" altLang="en-US" sz="2200" dirty="0">
                <a:latin typeface="Times New Roman" panose="02020603050405020304" pitchFamily="18" charset="0"/>
                <a:cs typeface="Times New Roman" panose="02020603050405020304" pitchFamily="18" charset="0"/>
              </a:rPr>
              <a:t>生长素在胚芽鞘内只能由形态学的上端运输到形态学的下端。</a:t>
            </a:r>
            <a:endParaRPr lang="zh-CN" altLang="en-US" sz="2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xEl>
                                              <p:pRg st="1" end="1"/>
                                            </p:txEl>
                                          </p:spTgt>
                                        </p:tgtEl>
                                        <p:attrNameLst>
                                          <p:attrName>style.visibility</p:attrName>
                                        </p:attrNameLst>
                                      </p:cBhvr>
                                      <p:to>
                                        <p:strVal val="visible"/>
                                      </p:to>
                                    </p:set>
                                    <p:animEffect transition="in" filter="wipe(left)">
                                      <p:cBhvr>
                                        <p:cTn id="7" dur="500"/>
                                        <p:tgtEl>
                                          <p:spTgt spid="4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
                                            <p:txEl>
                                              <p:pRg st="2" end="2"/>
                                            </p:txEl>
                                          </p:spTgt>
                                        </p:tgtEl>
                                        <p:attrNameLst>
                                          <p:attrName>style.visibility</p:attrName>
                                        </p:attrNameLst>
                                      </p:cBhvr>
                                      <p:to>
                                        <p:strVal val="visible"/>
                                      </p:to>
                                    </p:set>
                                    <p:animEffect transition="in" filter="wipe(left)">
                                      <p:cBhvr>
                                        <p:cTn id="12" dur="500"/>
                                        <p:tgtEl>
                                          <p:spTgt spid="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圆角矩形 72"/>
          <p:cNvSpPr/>
          <p:nvPr/>
        </p:nvSpPr>
        <p:spPr>
          <a:xfrm>
            <a:off x="6422271" y="3375177"/>
            <a:ext cx="5081327" cy="2940781"/>
          </a:xfrm>
          <a:prstGeom prst="roundRect">
            <a:avLst>
              <a:gd name="adj" fmla="val 6372"/>
            </a:avLst>
          </a:prstGeom>
          <a:solidFill>
            <a:srgbClr val="4F81BD">
              <a:alpha val="14902"/>
            </a:srgbClr>
          </a:solidFill>
          <a:ln w="12700">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72"/>
          <p:cNvSpPr/>
          <p:nvPr/>
        </p:nvSpPr>
        <p:spPr>
          <a:xfrm>
            <a:off x="6422271" y="950689"/>
            <a:ext cx="5081327" cy="2276445"/>
          </a:xfrm>
          <a:prstGeom prst="roundRect">
            <a:avLst>
              <a:gd name="adj" fmla="val 7334"/>
            </a:avLst>
          </a:prstGeom>
          <a:solidFill>
            <a:srgbClr val="4F81BD">
              <a:alpha val="14902"/>
            </a:srgbClr>
          </a:solidFill>
          <a:ln w="12700">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圆角矩形 72"/>
          <p:cNvSpPr/>
          <p:nvPr/>
        </p:nvSpPr>
        <p:spPr>
          <a:xfrm>
            <a:off x="688402" y="950689"/>
            <a:ext cx="5603427" cy="5365269"/>
          </a:xfrm>
          <a:prstGeom prst="roundRect">
            <a:avLst>
              <a:gd name="adj" fmla="val 3607"/>
            </a:avLst>
          </a:prstGeom>
          <a:solidFill>
            <a:srgbClr val="4F81BD">
              <a:alpha val="14902"/>
            </a:srgbClr>
          </a:solidFill>
          <a:ln w="12700">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en-US" altLang="zh-CN" dirty="0"/>
              <a:t>【</a:t>
            </a:r>
            <a:r>
              <a:rPr lang="zh-CN" altLang="en-US" dirty="0"/>
              <a:t>思维训练</a:t>
            </a:r>
            <a:r>
              <a:rPr lang="en-US" altLang="zh-CN" dirty="0"/>
              <a:t>】</a:t>
            </a:r>
            <a:r>
              <a:rPr lang="zh-CN" altLang="en-US" dirty="0"/>
              <a:t>评价实验设计和结论</a:t>
            </a:r>
            <a:endParaRPr lang="zh-CN" altLang="en-US" dirty="0"/>
          </a:p>
        </p:txBody>
      </p:sp>
      <p:sp>
        <p:nvSpPr>
          <p:cNvPr id="9" name="任意多边形 3"/>
          <p:cNvSpPr/>
          <p:nvPr/>
        </p:nvSpPr>
        <p:spPr>
          <a:xfrm rot="10800000">
            <a:off x="1984259" y="5181540"/>
            <a:ext cx="203226" cy="620496"/>
          </a:xfrm>
          <a:custGeom>
            <a:avLst/>
            <a:gdLst>
              <a:gd name="connsiteX0" fmla="*/ 362310 w 370936"/>
              <a:gd name="connsiteY0" fmla="*/ 0 h 1371600"/>
              <a:gd name="connsiteX1" fmla="*/ 0 w 370936"/>
              <a:gd name="connsiteY1" fmla="*/ 0 h 1371600"/>
              <a:gd name="connsiteX2" fmla="*/ 0 w 370936"/>
              <a:gd name="connsiteY2" fmla="*/ 1104181 h 1371600"/>
              <a:gd name="connsiteX3" fmla="*/ 172529 w 370936"/>
              <a:gd name="connsiteY3" fmla="*/ 1371600 h 1371600"/>
              <a:gd name="connsiteX4" fmla="*/ 370936 w 370936"/>
              <a:gd name="connsiteY4" fmla="*/ 1095555 h 1371600"/>
              <a:gd name="connsiteX5" fmla="*/ 362310 w 370936"/>
              <a:gd name="connsiteY5" fmla="*/ 0 h 1371600"/>
              <a:gd name="connsiteX0-1" fmla="*/ 362310 w 370936"/>
              <a:gd name="connsiteY0-2" fmla="*/ 0 h 1373038"/>
              <a:gd name="connsiteX1-3" fmla="*/ 0 w 370936"/>
              <a:gd name="connsiteY1-4" fmla="*/ 0 h 1373038"/>
              <a:gd name="connsiteX2-5" fmla="*/ 0 w 370936"/>
              <a:gd name="connsiteY2-6" fmla="*/ 1104181 h 1373038"/>
              <a:gd name="connsiteX3-7" fmla="*/ 172529 w 370936"/>
              <a:gd name="connsiteY3-8" fmla="*/ 1371600 h 1373038"/>
              <a:gd name="connsiteX4-9" fmla="*/ 370936 w 370936"/>
              <a:gd name="connsiteY4-10" fmla="*/ 1095555 h 1373038"/>
              <a:gd name="connsiteX5-11" fmla="*/ 362310 w 370936"/>
              <a:gd name="connsiteY5-12" fmla="*/ 0 h 13730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70936" h="1373038">
                <a:moveTo>
                  <a:pt x="362310" y="0"/>
                </a:moveTo>
                <a:lnTo>
                  <a:pt x="0" y="0"/>
                </a:lnTo>
                <a:lnTo>
                  <a:pt x="0" y="1104181"/>
                </a:lnTo>
                <a:cubicBezTo>
                  <a:pt x="28755" y="1332781"/>
                  <a:pt x="110706" y="1373038"/>
                  <a:pt x="172529" y="1371600"/>
                </a:cubicBezTo>
                <a:cubicBezTo>
                  <a:pt x="234352" y="1370162"/>
                  <a:pt x="339306" y="1324155"/>
                  <a:pt x="370936" y="1095555"/>
                </a:cubicBezTo>
                <a:cubicBezTo>
                  <a:pt x="368061" y="730370"/>
                  <a:pt x="365185" y="365185"/>
                  <a:pt x="362310" y="0"/>
                </a:cubicBezTo>
                <a:close/>
              </a:path>
            </a:pathLst>
          </a:custGeom>
          <a:solidFill>
            <a:srgbClr val="4992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0800000">
            <a:off x="1983788" y="5466011"/>
            <a:ext cx="203225" cy="336783"/>
          </a:xfrm>
          <a:prstGeom prst="rect">
            <a:avLst/>
          </a:prstGeom>
          <a:solidFill>
            <a:srgbClr val="4992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924224" y="5802036"/>
            <a:ext cx="309600" cy="198000"/>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4" descr="20%"/>
          <p:cNvSpPr>
            <a:spLocks noChangeArrowheads="1"/>
          </p:cNvSpPr>
          <p:nvPr/>
        </p:nvSpPr>
        <p:spPr bwMode="auto">
          <a:xfrm>
            <a:off x="2911317" y="5267573"/>
            <a:ext cx="311150" cy="198438"/>
          </a:xfrm>
          <a:prstGeom prst="rect">
            <a:avLst/>
          </a:prstGeom>
          <a:pattFill prst="pct20">
            <a:fgClr>
              <a:schemeClr val="tx1"/>
            </a:fgClr>
            <a:bgClr>
              <a:srgbClr val="FFC000"/>
            </a:bgClr>
          </a:pattFill>
          <a:ln w="6350">
            <a:solidFill>
              <a:schemeClr val="tx1"/>
            </a:solidFill>
            <a:miter lim="800000"/>
          </a:ln>
          <a:effectLst/>
        </p:spPr>
        <p:txBody>
          <a:bodyPr vert="horz" wrap="none" lIns="91440" tIns="45720" rIns="91440" bIns="45720" numCol="1" anchor="ctr" anchorCtr="0" compatLnSpc="1"/>
          <a:lstStyle/>
          <a:p>
            <a:endParaRPr lang="zh-CN" altLang="en-US"/>
          </a:p>
        </p:txBody>
      </p:sp>
      <p:sp>
        <p:nvSpPr>
          <p:cNvPr id="13" name="右箭头 14"/>
          <p:cNvSpPr/>
          <p:nvPr/>
        </p:nvSpPr>
        <p:spPr>
          <a:xfrm>
            <a:off x="2454185" y="5504262"/>
            <a:ext cx="266700" cy="2667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2" descr="10%"/>
          <p:cNvSpPr>
            <a:spLocks noChangeArrowheads="1"/>
          </p:cNvSpPr>
          <p:nvPr/>
        </p:nvSpPr>
        <p:spPr bwMode="auto">
          <a:xfrm>
            <a:off x="2926934" y="5802036"/>
            <a:ext cx="311149" cy="198000"/>
          </a:xfrm>
          <a:prstGeom prst="rect">
            <a:avLst/>
          </a:prstGeom>
          <a:pattFill prst="pct10">
            <a:fgClr>
              <a:schemeClr val="tx1"/>
            </a:fgClr>
            <a:bgClr>
              <a:srgbClr val="FFCC00"/>
            </a:bgClr>
          </a:pattFill>
          <a:ln w="6350">
            <a:solidFill>
              <a:schemeClr val="tx1"/>
            </a:solidFill>
            <a:miter lim="800000"/>
          </a:ln>
          <a:effectLst/>
        </p:spPr>
        <p:txBody>
          <a:bodyPr vert="horz" wrap="none" lIns="91440" tIns="45720" rIns="91440" bIns="45720" numCol="1" anchor="ctr" anchorCtr="0" compatLnSpc="1"/>
          <a:lstStyle/>
          <a:p>
            <a:endParaRPr lang="zh-CN" altLang="en-US"/>
          </a:p>
        </p:txBody>
      </p:sp>
      <p:sp>
        <p:nvSpPr>
          <p:cNvPr id="18" name="矩形 17"/>
          <p:cNvSpPr/>
          <p:nvPr/>
        </p:nvSpPr>
        <p:spPr>
          <a:xfrm rot="10800000">
            <a:off x="3957521" y="5421692"/>
            <a:ext cx="205200" cy="453600"/>
          </a:xfrm>
          <a:prstGeom prst="rect">
            <a:avLst/>
          </a:prstGeom>
          <a:solidFill>
            <a:srgbClr val="4992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ctangle 2" descr="10%"/>
          <p:cNvSpPr>
            <a:spLocks noChangeArrowheads="1"/>
          </p:cNvSpPr>
          <p:nvPr/>
        </p:nvSpPr>
        <p:spPr bwMode="auto">
          <a:xfrm>
            <a:off x="3866421" y="5268260"/>
            <a:ext cx="180000" cy="153550"/>
          </a:xfrm>
          <a:prstGeom prst="rect">
            <a:avLst/>
          </a:prstGeom>
          <a:pattFill prst="pct10">
            <a:fgClr>
              <a:schemeClr val="tx1"/>
            </a:fgClr>
            <a:bgClr>
              <a:srgbClr val="FFCC00"/>
            </a:bgClr>
          </a:pattFill>
          <a:ln w="6350">
            <a:solidFill>
              <a:schemeClr val="tx1"/>
            </a:solidFill>
            <a:miter lim="800000"/>
          </a:ln>
          <a:effectLst/>
        </p:spPr>
        <p:txBody>
          <a:bodyPr vert="horz" wrap="none" lIns="91440" tIns="45720" rIns="91440" bIns="45720" numCol="1" anchor="ctr" anchorCtr="0" compatLnSpc="1"/>
          <a:lstStyle/>
          <a:p>
            <a:endParaRPr lang="zh-CN" altLang="en-US"/>
          </a:p>
        </p:txBody>
      </p:sp>
      <p:sp>
        <p:nvSpPr>
          <p:cNvPr id="20" name="右箭头 47"/>
          <p:cNvSpPr/>
          <p:nvPr/>
        </p:nvSpPr>
        <p:spPr>
          <a:xfrm>
            <a:off x="4357571" y="5504262"/>
            <a:ext cx="266700" cy="2667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4800971" y="5104463"/>
            <a:ext cx="240006" cy="770829"/>
            <a:chOff x="3860800" y="1336034"/>
            <a:chExt cx="240006" cy="770829"/>
          </a:xfrm>
        </p:grpSpPr>
        <p:sp>
          <p:nvSpPr>
            <p:cNvPr id="22" name="任意多边形 50"/>
            <p:cNvSpPr/>
            <p:nvPr/>
          </p:nvSpPr>
          <p:spPr>
            <a:xfrm>
              <a:off x="3860800" y="1473200"/>
              <a:ext cx="240006" cy="633663"/>
            </a:xfrm>
            <a:custGeom>
              <a:avLst/>
              <a:gdLst>
                <a:gd name="connsiteX0" fmla="*/ 180474 w 252663"/>
                <a:gd name="connsiteY0" fmla="*/ 633663 h 633663"/>
                <a:gd name="connsiteX1" fmla="*/ 0 w 252663"/>
                <a:gd name="connsiteY1" fmla="*/ 633663 h 633663"/>
                <a:gd name="connsiteX2" fmla="*/ 0 w 252663"/>
                <a:gd name="connsiteY2" fmla="*/ 188494 h 633663"/>
                <a:gd name="connsiteX3" fmla="*/ 88232 w 252663"/>
                <a:gd name="connsiteY3" fmla="*/ 0 h 633663"/>
                <a:gd name="connsiteX4" fmla="*/ 252663 w 252663"/>
                <a:gd name="connsiteY4" fmla="*/ 76200 h 633663"/>
                <a:gd name="connsiteX5" fmla="*/ 176463 w 252663"/>
                <a:gd name="connsiteY5" fmla="*/ 248652 h 633663"/>
                <a:gd name="connsiteX6" fmla="*/ 180474 w 252663"/>
                <a:gd name="connsiteY6" fmla="*/ 633663 h 633663"/>
                <a:gd name="connsiteX0-1" fmla="*/ 180474 w 252663"/>
                <a:gd name="connsiteY0-2" fmla="*/ 633663 h 633663"/>
                <a:gd name="connsiteX1-3" fmla="*/ 0 w 252663"/>
                <a:gd name="connsiteY1-4" fmla="*/ 633663 h 633663"/>
                <a:gd name="connsiteX2-5" fmla="*/ 0 w 252663"/>
                <a:gd name="connsiteY2-6" fmla="*/ 188494 h 633663"/>
                <a:gd name="connsiteX3-7" fmla="*/ 88232 w 252663"/>
                <a:gd name="connsiteY3-8" fmla="*/ 0 h 633663"/>
                <a:gd name="connsiteX4-9" fmla="*/ 252663 w 252663"/>
                <a:gd name="connsiteY4-10" fmla="*/ 76200 h 633663"/>
                <a:gd name="connsiteX5-11" fmla="*/ 176463 w 252663"/>
                <a:gd name="connsiteY5-12" fmla="*/ 248652 h 633663"/>
                <a:gd name="connsiteX6-13" fmla="*/ 180474 w 252663"/>
                <a:gd name="connsiteY6-14" fmla="*/ 633663 h 633663"/>
                <a:gd name="connsiteX0-15" fmla="*/ 180474 w 252663"/>
                <a:gd name="connsiteY0-16" fmla="*/ 633663 h 633663"/>
                <a:gd name="connsiteX1-17" fmla="*/ 0 w 252663"/>
                <a:gd name="connsiteY1-18" fmla="*/ 633663 h 633663"/>
                <a:gd name="connsiteX2-19" fmla="*/ 0 w 252663"/>
                <a:gd name="connsiteY2-20" fmla="*/ 188494 h 633663"/>
                <a:gd name="connsiteX3-21" fmla="*/ 88232 w 252663"/>
                <a:gd name="connsiteY3-22" fmla="*/ 0 h 633663"/>
                <a:gd name="connsiteX4-23" fmla="*/ 252663 w 252663"/>
                <a:gd name="connsiteY4-24" fmla="*/ 76200 h 633663"/>
                <a:gd name="connsiteX5-25" fmla="*/ 176463 w 252663"/>
                <a:gd name="connsiteY5-26" fmla="*/ 248652 h 633663"/>
                <a:gd name="connsiteX6-27" fmla="*/ 180474 w 252663"/>
                <a:gd name="connsiteY6-28" fmla="*/ 633663 h 633663"/>
                <a:gd name="connsiteX0-29" fmla="*/ 180474 w 252663"/>
                <a:gd name="connsiteY0-30" fmla="*/ 633663 h 633663"/>
                <a:gd name="connsiteX1-31" fmla="*/ 0 w 252663"/>
                <a:gd name="connsiteY1-32" fmla="*/ 633663 h 633663"/>
                <a:gd name="connsiteX2-33" fmla="*/ 0 w 252663"/>
                <a:gd name="connsiteY2-34" fmla="*/ 188494 h 633663"/>
                <a:gd name="connsiteX3-35" fmla="*/ 88232 w 252663"/>
                <a:gd name="connsiteY3-36" fmla="*/ 0 h 633663"/>
                <a:gd name="connsiteX4-37" fmla="*/ 252663 w 252663"/>
                <a:gd name="connsiteY4-38" fmla="*/ 76200 h 633663"/>
                <a:gd name="connsiteX5-39" fmla="*/ 176463 w 252663"/>
                <a:gd name="connsiteY5-40" fmla="*/ 248652 h 633663"/>
                <a:gd name="connsiteX6-41" fmla="*/ 180474 w 252663"/>
                <a:gd name="connsiteY6-42" fmla="*/ 633663 h 633663"/>
                <a:gd name="connsiteX0-43" fmla="*/ 180474 w 252663"/>
                <a:gd name="connsiteY0-44" fmla="*/ 633663 h 633663"/>
                <a:gd name="connsiteX1-45" fmla="*/ 0 w 252663"/>
                <a:gd name="connsiteY1-46" fmla="*/ 633663 h 633663"/>
                <a:gd name="connsiteX2-47" fmla="*/ 0 w 252663"/>
                <a:gd name="connsiteY2-48" fmla="*/ 188494 h 633663"/>
                <a:gd name="connsiteX3-49" fmla="*/ 88232 w 252663"/>
                <a:gd name="connsiteY3-50" fmla="*/ 0 h 633663"/>
                <a:gd name="connsiteX4-51" fmla="*/ 252663 w 252663"/>
                <a:gd name="connsiteY4-52" fmla="*/ 76200 h 633663"/>
                <a:gd name="connsiteX5-53" fmla="*/ 176463 w 252663"/>
                <a:gd name="connsiteY5-54" fmla="*/ 248652 h 633663"/>
                <a:gd name="connsiteX6-55" fmla="*/ 180474 w 252663"/>
                <a:gd name="connsiteY6-56" fmla="*/ 633663 h 633663"/>
                <a:gd name="connsiteX0-57" fmla="*/ 180474 w 252663"/>
                <a:gd name="connsiteY0-58" fmla="*/ 633663 h 633663"/>
                <a:gd name="connsiteX1-59" fmla="*/ 0 w 252663"/>
                <a:gd name="connsiteY1-60" fmla="*/ 633663 h 633663"/>
                <a:gd name="connsiteX2-61" fmla="*/ 0 w 252663"/>
                <a:gd name="connsiteY2-62" fmla="*/ 188494 h 633663"/>
                <a:gd name="connsiteX3-63" fmla="*/ 88232 w 252663"/>
                <a:gd name="connsiteY3-64" fmla="*/ 0 h 633663"/>
                <a:gd name="connsiteX4-65" fmla="*/ 252663 w 252663"/>
                <a:gd name="connsiteY4-66" fmla="*/ 76200 h 633663"/>
                <a:gd name="connsiteX5-67" fmla="*/ 176463 w 252663"/>
                <a:gd name="connsiteY5-68" fmla="*/ 248652 h 633663"/>
                <a:gd name="connsiteX6-69" fmla="*/ 180474 w 252663"/>
                <a:gd name="connsiteY6-70" fmla="*/ 633663 h 633663"/>
                <a:gd name="connsiteX0-71" fmla="*/ 180474 w 252663"/>
                <a:gd name="connsiteY0-72" fmla="*/ 633663 h 633663"/>
                <a:gd name="connsiteX1-73" fmla="*/ 0 w 252663"/>
                <a:gd name="connsiteY1-74" fmla="*/ 633663 h 633663"/>
                <a:gd name="connsiteX2-75" fmla="*/ 0 w 252663"/>
                <a:gd name="connsiteY2-76" fmla="*/ 188494 h 633663"/>
                <a:gd name="connsiteX3-77" fmla="*/ 88232 w 252663"/>
                <a:gd name="connsiteY3-78" fmla="*/ 0 h 633663"/>
                <a:gd name="connsiteX4-79" fmla="*/ 252663 w 252663"/>
                <a:gd name="connsiteY4-80" fmla="*/ 76200 h 633663"/>
                <a:gd name="connsiteX5-81" fmla="*/ 176463 w 252663"/>
                <a:gd name="connsiteY5-82" fmla="*/ 248652 h 633663"/>
                <a:gd name="connsiteX6-83" fmla="*/ 180474 w 252663"/>
                <a:gd name="connsiteY6-84" fmla="*/ 633663 h 633663"/>
                <a:gd name="connsiteX0-85" fmla="*/ 180474 w 252663"/>
                <a:gd name="connsiteY0-86" fmla="*/ 633663 h 633663"/>
                <a:gd name="connsiteX1-87" fmla="*/ 0 w 252663"/>
                <a:gd name="connsiteY1-88" fmla="*/ 633663 h 633663"/>
                <a:gd name="connsiteX2-89" fmla="*/ 0 w 252663"/>
                <a:gd name="connsiteY2-90" fmla="*/ 188494 h 633663"/>
                <a:gd name="connsiteX3-91" fmla="*/ 88232 w 252663"/>
                <a:gd name="connsiteY3-92" fmla="*/ 0 h 633663"/>
                <a:gd name="connsiteX4-93" fmla="*/ 252663 w 252663"/>
                <a:gd name="connsiteY4-94" fmla="*/ 76200 h 633663"/>
                <a:gd name="connsiteX5-95" fmla="*/ 176463 w 252663"/>
                <a:gd name="connsiteY5-96" fmla="*/ 248652 h 633663"/>
                <a:gd name="connsiteX6-97" fmla="*/ 180474 w 252663"/>
                <a:gd name="connsiteY6-98" fmla="*/ 633663 h 633663"/>
                <a:gd name="connsiteX0-99" fmla="*/ 180474 w 252663"/>
                <a:gd name="connsiteY0-100" fmla="*/ 633663 h 633663"/>
                <a:gd name="connsiteX1-101" fmla="*/ 0 w 252663"/>
                <a:gd name="connsiteY1-102" fmla="*/ 633663 h 633663"/>
                <a:gd name="connsiteX2-103" fmla="*/ 0 w 252663"/>
                <a:gd name="connsiteY2-104" fmla="*/ 188494 h 633663"/>
                <a:gd name="connsiteX3-105" fmla="*/ 88232 w 252663"/>
                <a:gd name="connsiteY3-106" fmla="*/ 0 h 633663"/>
                <a:gd name="connsiteX4-107" fmla="*/ 252663 w 252663"/>
                <a:gd name="connsiteY4-108" fmla="*/ 76200 h 633663"/>
                <a:gd name="connsiteX5-109" fmla="*/ 176463 w 252663"/>
                <a:gd name="connsiteY5-110" fmla="*/ 248652 h 633663"/>
                <a:gd name="connsiteX6-111" fmla="*/ 180474 w 252663"/>
                <a:gd name="connsiteY6-112" fmla="*/ 633663 h 633663"/>
                <a:gd name="connsiteX0-113" fmla="*/ 180474 w 243974"/>
                <a:gd name="connsiteY0-114" fmla="*/ 633663 h 633663"/>
                <a:gd name="connsiteX1-115" fmla="*/ 0 w 243974"/>
                <a:gd name="connsiteY1-116" fmla="*/ 633663 h 633663"/>
                <a:gd name="connsiteX2-117" fmla="*/ 0 w 243974"/>
                <a:gd name="connsiteY2-118" fmla="*/ 188494 h 633663"/>
                <a:gd name="connsiteX3-119" fmla="*/ 88232 w 243974"/>
                <a:gd name="connsiteY3-120" fmla="*/ 0 h 633663"/>
                <a:gd name="connsiteX4-121" fmla="*/ 243974 w 243974"/>
                <a:gd name="connsiteY4-122" fmla="*/ 102268 h 633663"/>
                <a:gd name="connsiteX5-123" fmla="*/ 176463 w 243974"/>
                <a:gd name="connsiteY5-124" fmla="*/ 248652 h 633663"/>
                <a:gd name="connsiteX6-125" fmla="*/ 180474 w 243974"/>
                <a:gd name="connsiteY6-126" fmla="*/ 633663 h 633663"/>
                <a:gd name="connsiteX0-127" fmla="*/ 180474 w 243974"/>
                <a:gd name="connsiteY0-128" fmla="*/ 633663 h 633663"/>
                <a:gd name="connsiteX1-129" fmla="*/ 0 w 243974"/>
                <a:gd name="connsiteY1-130" fmla="*/ 633663 h 633663"/>
                <a:gd name="connsiteX2-131" fmla="*/ 0 w 243974"/>
                <a:gd name="connsiteY2-132" fmla="*/ 188494 h 633663"/>
                <a:gd name="connsiteX3-133" fmla="*/ 88232 w 243974"/>
                <a:gd name="connsiteY3-134" fmla="*/ 0 h 633663"/>
                <a:gd name="connsiteX4-135" fmla="*/ 243974 w 243974"/>
                <a:gd name="connsiteY4-136" fmla="*/ 102268 h 633663"/>
                <a:gd name="connsiteX5-137" fmla="*/ 176463 w 243974"/>
                <a:gd name="connsiteY5-138" fmla="*/ 248652 h 633663"/>
                <a:gd name="connsiteX6-139" fmla="*/ 180474 w 243974"/>
                <a:gd name="connsiteY6-140" fmla="*/ 633663 h 633663"/>
                <a:gd name="connsiteX0-141" fmla="*/ 180474 w 243974"/>
                <a:gd name="connsiteY0-142" fmla="*/ 633663 h 633663"/>
                <a:gd name="connsiteX1-143" fmla="*/ 0 w 243974"/>
                <a:gd name="connsiteY1-144" fmla="*/ 633663 h 633663"/>
                <a:gd name="connsiteX2-145" fmla="*/ 0 w 243974"/>
                <a:gd name="connsiteY2-146" fmla="*/ 188494 h 633663"/>
                <a:gd name="connsiteX3-147" fmla="*/ 88232 w 243974"/>
                <a:gd name="connsiteY3-148" fmla="*/ 0 h 633663"/>
                <a:gd name="connsiteX4-149" fmla="*/ 243974 w 243974"/>
                <a:gd name="connsiteY4-150" fmla="*/ 102268 h 633663"/>
                <a:gd name="connsiteX5-151" fmla="*/ 176463 w 243974"/>
                <a:gd name="connsiteY5-152" fmla="*/ 248652 h 633663"/>
                <a:gd name="connsiteX6-153" fmla="*/ 180474 w 243974"/>
                <a:gd name="connsiteY6-154" fmla="*/ 633663 h 633663"/>
                <a:gd name="connsiteX0-155" fmla="*/ 180474 w 243974"/>
                <a:gd name="connsiteY0-156" fmla="*/ 633663 h 633663"/>
                <a:gd name="connsiteX1-157" fmla="*/ 0 w 243974"/>
                <a:gd name="connsiteY1-158" fmla="*/ 633663 h 633663"/>
                <a:gd name="connsiteX2-159" fmla="*/ 0 w 243974"/>
                <a:gd name="connsiteY2-160" fmla="*/ 188494 h 633663"/>
                <a:gd name="connsiteX3-161" fmla="*/ 88232 w 243974"/>
                <a:gd name="connsiteY3-162" fmla="*/ 0 h 633663"/>
                <a:gd name="connsiteX4-163" fmla="*/ 243974 w 243974"/>
                <a:gd name="connsiteY4-164" fmla="*/ 102268 h 633663"/>
                <a:gd name="connsiteX5-165" fmla="*/ 176463 w 243974"/>
                <a:gd name="connsiteY5-166" fmla="*/ 248652 h 633663"/>
                <a:gd name="connsiteX6-167" fmla="*/ 180474 w 243974"/>
                <a:gd name="connsiteY6-168" fmla="*/ 633663 h 633663"/>
                <a:gd name="connsiteX0-169" fmla="*/ 180474 w 243974"/>
                <a:gd name="connsiteY0-170" fmla="*/ 633663 h 633663"/>
                <a:gd name="connsiteX1-171" fmla="*/ 0 w 243974"/>
                <a:gd name="connsiteY1-172" fmla="*/ 633663 h 633663"/>
                <a:gd name="connsiteX2-173" fmla="*/ 0 w 243974"/>
                <a:gd name="connsiteY2-174" fmla="*/ 188494 h 633663"/>
                <a:gd name="connsiteX3-175" fmla="*/ 88232 w 243974"/>
                <a:gd name="connsiteY3-176" fmla="*/ 0 h 633663"/>
                <a:gd name="connsiteX4-177" fmla="*/ 243974 w 243974"/>
                <a:gd name="connsiteY4-178" fmla="*/ 102268 h 633663"/>
                <a:gd name="connsiteX5-179" fmla="*/ 176463 w 243974"/>
                <a:gd name="connsiteY5-180" fmla="*/ 248652 h 633663"/>
                <a:gd name="connsiteX6-181" fmla="*/ 180474 w 243974"/>
                <a:gd name="connsiteY6-182" fmla="*/ 633663 h 633663"/>
                <a:gd name="connsiteX0-183" fmla="*/ 180474 w 243974"/>
                <a:gd name="connsiteY0-184" fmla="*/ 633663 h 633663"/>
                <a:gd name="connsiteX1-185" fmla="*/ 0 w 243974"/>
                <a:gd name="connsiteY1-186" fmla="*/ 633663 h 633663"/>
                <a:gd name="connsiteX2-187" fmla="*/ 0 w 243974"/>
                <a:gd name="connsiteY2-188" fmla="*/ 188494 h 633663"/>
                <a:gd name="connsiteX3-189" fmla="*/ 88232 w 243974"/>
                <a:gd name="connsiteY3-190" fmla="*/ 0 h 633663"/>
                <a:gd name="connsiteX4-191" fmla="*/ 243974 w 243974"/>
                <a:gd name="connsiteY4-192" fmla="*/ 102268 h 633663"/>
                <a:gd name="connsiteX5-193" fmla="*/ 176463 w 243974"/>
                <a:gd name="connsiteY5-194" fmla="*/ 248652 h 633663"/>
                <a:gd name="connsiteX6-195" fmla="*/ 180474 w 243974"/>
                <a:gd name="connsiteY6-196" fmla="*/ 633663 h 633663"/>
                <a:gd name="connsiteX0-197" fmla="*/ 180474 w 243974"/>
                <a:gd name="connsiteY0-198" fmla="*/ 633663 h 633663"/>
                <a:gd name="connsiteX1-199" fmla="*/ 0 w 243974"/>
                <a:gd name="connsiteY1-200" fmla="*/ 633663 h 633663"/>
                <a:gd name="connsiteX2-201" fmla="*/ 0 w 243974"/>
                <a:gd name="connsiteY2-202" fmla="*/ 188494 h 633663"/>
                <a:gd name="connsiteX3-203" fmla="*/ 88232 w 243974"/>
                <a:gd name="connsiteY3-204" fmla="*/ 0 h 633663"/>
                <a:gd name="connsiteX4-205" fmla="*/ 243974 w 243974"/>
                <a:gd name="connsiteY4-206" fmla="*/ 102268 h 633663"/>
                <a:gd name="connsiteX5-207" fmla="*/ 176463 w 243974"/>
                <a:gd name="connsiteY5-208" fmla="*/ 248652 h 633663"/>
                <a:gd name="connsiteX6-209" fmla="*/ 180474 w 243974"/>
                <a:gd name="connsiteY6-210" fmla="*/ 633663 h 633663"/>
                <a:gd name="connsiteX0-211" fmla="*/ 180474 w 243974"/>
                <a:gd name="connsiteY0-212" fmla="*/ 633663 h 633663"/>
                <a:gd name="connsiteX1-213" fmla="*/ 0 w 243974"/>
                <a:gd name="connsiteY1-214" fmla="*/ 633663 h 633663"/>
                <a:gd name="connsiteX2-215" fmla="*/ 0 w 243974"/>
                <a:gd name="connsiteY2-216" fmla="*/ 188494 h 633663"/>
                <a:gd name="connsiteX3-217" fmla="*/ 88232 w 243974"/>
                <a:gd name="connsiteY3-218" fmla="*/ 0 h 633663"/>
                <a:gd name="connsiteX4-219" fmla="*/ 243974 w 243974"/>
                <a:gd name="connsiteY4-220" fmla="*/ 102268 h 633663"/>
                <a:gd name="connsiteX5-221" fmla="*/ 176463 w 243974"/>
                <a:gd name="connsiteY5-222" fmla="*/ 248652 h 633663"/>
                <a:gd name="connsiteX6-223" fmla="*/ 180474 w 243974"/>
                <a:gd name="connsiteY6-224" fmla="*/ 633663 h 633663"/>
                <a:gd name="connsiteX0-225" fmla="*/ 180474 w 225718"/>
                <a:gd name="connsiteY0-226" fmla="*/ 633663 h 633663"/>
                <a:gd name="connsiteX1-227" fmla="*/ 0 w 225718"/>
                <a:gd name="connsiteY1-228" fmla="*/ 633663 h 633663"/>
                <a:gd name="connsiteX2-229" fmla="*/ 0 w 225718"/>
                <a:gd name="connsiteY2-230" fmla="*/ 188494 h 633663"/>
                <a:gd name="connsiteX3-231" fmla="*/ 88232 w 225718"/>
                <a:gd name="connsiteY3-232" fmla="*/ 0 h 633663"/>
                <a:gd name="connsiteX4-233" fmla="*/ 225718 w 225718"/>
                <a:gd name="connsiteY4-234" fmla="*/ 90362 h 633663"/>
                <a:gd name="connsiteX5-235" fmla="*/ 176463 w 225718"/>
                <a:gd name="connsiteY5-236" fmla="*/ 248652 h 633663"/>
                <a:gd name="connsiteX6-237" fmla="*/ 180474 w 225718"/>
                <a:gd name="connsiteY6-238" fmla="*/ 633663 h 633663"/>
                <a:gd name="connsiteX0-239" fmla="*/ 180474 w 225718"/>
                <a:gd name="connsiteY0-240" fmla="*/ 633663 h 633663"/>
                <a:gd name="connsiteX1-241" fmla="*/ 0 w 225718"/>
                <a:gd name="connsiteY1-242" fmla="*/ 633663 h 633663"/>
                <a:gd name="connsiteX2-243" fmla="*/ 0 w 225718"/>
                <a:gd name="connsiteY2-244" fmla="*/ 188494 h 633663"/>
                <a:gd name="connsiteX3-245" fmla="*/ 88232 w 225718"/>
                <a:gd name="connsiteY3-246" fmla="*/ 0 h 633663"/>
                <a:gd name="connsiteX4-247" fmla="*/ 225718 w 225718"/>
                <a:gd name="connsiteY4-248" fmla="*/ 90362 h 633663"/>
                <a:gd name="connsiteX5-249" fmla="*/ 176463 w 225718"/>
                <a:gd name="connsiteY5-250" fmla="*/ 248652 h 633663"/>
                <a:gd name="connsiteX6-251" fmla="*/ 180474 w 225718"/>
                <a:gd name="connsiteY6-252" fmla="*/ 633663 h 633663"/>
                <a:gd name="connsiteX0-253" fmla="*/ 180474 w 225718"/>
                <a:gd name="connsiteY0-254" fmla="*/ 633663 h 633663"/>
                <a:gd name="connsiteX1-255" fmla="*/ 0 w 225718"/>
                <a:gd name="connsiteY1-256" fmla="*/ 633663 h 633663"/>
                <a:gd name="connsiteX2-257" fmla="*/ 0 w 225718"/>
                <a:gd name="connsiteY2-258" fmla="*/ 188494 h 633663"/>
                <a:gd name="connsiteX3-259" fmla="*/ 88232 w 225718"/>
                <a:gd name="connsiteY3-260" fmla="*/ 0 h 633663"/>
                <a:gd name="connsiteX4-261" fmla="*/ 225718 w 225718"/>
                <a:gd name="connsiteY4-262" fmla="*/ 90362 h 633663"/>
                <a:gd name="connsiteX5-263" fmla="*/ 176463 w 225718"/>
                <a:gd name="connsiteY5-264" fmla="*/ 248652 h 633663"/>
                <a:gd name="connsiteX6-265" fmla="*/ 180474 w 225718"/>
                <a:gd name="connsiteY6-266" fmla="*/ 633663 h 633663"/>
                <a:gd name="connsiteX0-267" fmla="*/ 180474 w 225718"/>
                <a:gd name="connsiteY0-268" fmla="*/ 633663 h 633663"/>
                <a:gd name="connsiteX1-269" fmla="*/ 0 w 225718"/>
                <a:gd name="connsiteY1-270" fmla="*/ 633663 h 633663"/>
                <a:gd name="connsiteX2-271" fmla="*/ 0 w 225718"/>
                <a:gd name="connsiteY2-272" fmla="*/ 188494 h 633663"/>
                <a:gd name="connsiteX3-273" fmla="*/ 88232 w 225718"/>
                <a:gd name="connsiteY3-274" fmla="*/ 0 h 633663"/>
                <a:gd name="connsiteX4-275" fmla="*/ 225718 w 225718"/>
                <a:gd name="connsiteY4-276" fmla="*/ 90362 h 633663"/>
                <a:gd name="connsiteX5-277" fmla="*/ 176463 w 225718"/>
                <a:gd name="connsiteY5-278" fmla="*/ 248652 h 633663"/>
                <a:gd name="connsiteX6-279" fmla="*/ 180474 w 225718"/>
                <a:gd name="connsiteY6-280" fmla="*/ 633663 h 633663"/>
                <a:gd name="connsiteX0-281" fmla="*/ 180474 w 235243"/>
                <a:gd name="connsiteY0-282" fmla="*/ 633663 h 633663"/>
                <a:gd name="connsiteX1-283" fmla="*/ 0 w 235243"/>
                <a:gd name="connsiteY1-284" fmla="*/ 633663 h 633663"/>
                <a:gd name="connsiteX2-285" fmla="*/ 0 w 235243"/>
                <a:gd name="connsiteY2-286" fmla="*/ 188494 h 633663"/>
                <a:gd name="connsiteX3-287" fmla="*/ 88232 w 235243"/>
                <a:gd name="connsiteY3-288" fmla="*/ 0 h 633663"/>
                <a:gd name="connsiteX4-289" fmla="*/ 235243 w 235243"/>
                <a:gd name="connsiteY4-290" fmla="*/ 87981 h 633663"/>
                <a:gd name="connsiteX5-291" fmla="*/ 176463 w 235243"/>
                <a:gd name="connsiteY5-292" fmla="*/ 248652 h 633663"/>
                <a:gd name="connsiteX6-293" fmla="*/ 180474 w 235243"/>
                <a:gd name="connsiteY6-294" fmla="*/ 633663 h 633663"/>
                <a:gd name="connsiteX0-295" fmla="*/ 180474 w 240006"/>
                <a:gd name="connsiteY0-296" fmla="*/ 633663 h 633663"/>
                <a:gd name="connsiteX1-297" fmla="*/ 0 w 240006"/>
                <a:gd name="connsiteY1-298" fmla="*/ 633663 h 633663"/>
                <a:gd name="connsiteX2-299" fmla="*/ 0 w 240006"/>
                <a:gd name="connsiteY2-300" fmla="*/ 188494 h 633663"/>
                <a:gd name="connsiteX3-301" fmla="*/ 88232 w 240006"/>
                <a:gd name="connsiteY3-302" fmla="*/ 0 h 633663"/>
                <a:gd name="connsiteX4-303" fmla="*/ 240006 w 240006"/>
                <a:gd name="connsiteY4-304" fmla="*/ 92743 h 633663"/>
                <a:gd name="connsiteX5-305" fmla="*/ 176463 w 240006"/>
                <a:gd name="connsiteY5-306" fmla="*/ 248652 h 633663"/>
                <a:gd name="connsiteX6-307" fmla="*/ 180474 w 240006"/>
                <a:gd name="connsiteY6-308" fmla="*/ 633663 h 633663"/>
                <a:gd name="connsiteX0-309" fmla="*/ 180474 w 240006"/>
                <a:gd name="connsiteY0-310" fmla="*/ 633663 h 633663"/>
                <a:gd name="connsiteX1-311" fmla="*/ 0 w 240006"/>
                <a:gd name="connsiteY1-312" fmla="*/ 633663 h 633663"/>
                <a:gd name="connsiteX2-313" fmla="*/ 0 w 240006"/>
                <a:gd name="connsiteY2-314" fmla="*/ 188494 h 633663"/>
                <a:gd name="connsiteX3-315" fmla="*/ 88232 w 240006"/>
                <a:gd name="connsiteY3-316" fmla="*/ 0 h 633663"/>
                <a:gd name="connsiteX4-317" fmla="*/ 240006 w 240006"/>
                <a:gd name="connsiteY4-318" fmla="*/ 92743 h 633663"/>
                <a:gd name="connsiteX5-319" fmla="*/ 176463 w 240006"/>
                <a:gd name="connsiteY5-320" fmla="*/ 248652 h 633663"/>
                <a:gd name="connsiteX6-321" fmla="*/ 180474 w 240006"/>
                <a:gd name="connsiteY6-322" fmla="*/ 633663 h 633663"/>
                <a:gd name="connsiteX0-323" fmla="*/ 180474 w 240006"/>
                <a:gd name="connsiteY0-324" fmla="*/ 633663 h 633663"/>
                <a:gd name="connsiteX1-325" fmla="*/ 0 w 240006"/>
                <a:gd name="connsiteY1-326" fmla="*/ 633663 h 633663"/>
                <a:gd name="connsiteX2-327" fmla="*/ 0 w 240006"/>
                <a:gd name="connsiteY2-328" fmla="*/ 188494 h 633663"/>
                <a:gd name="connsiteX3-329" fmla="*/ 88232 w 240006"/>
                <a:gd name="connsiteY3-330" fmla="*/ 0 h 633663"/>
                <a:gd name="connsiteX4-331" fmla="*/ 240006 w 240006"/>
                <a:gd name="connsiteY4-332" fmla="*/ 92743 h 633663"/>
                <a:gd name="connsiteX5-333" fmla="*/ 176463 w 240006"/>
                <a:gd name="connsiteY5-334" fmla="*/ 248652 h 633663"/>
                <a:gd name="connsiteX6-335" fmla="*/ 180474 w 240006"/>
                <a:gd name="connsiteY6-336" fmla="*/ 633663 h 633663"/>
                <a:gd name="connsiteX0-337" fmla="*/ 180474 w 240006"/>
                <a:gd name="connsiteY0-338" fmla="*/ 633663 h 633663"/>
                <a:gd name="connsiteX1-339" fmla="*/ 0 w 240006"/>
                <a:gd name="connsiteY1-340" fmla="*/ 633663 h 633663"/>
                <a:gd name="connsiteX2-341" fmla="*/ 0 w 240006"/>
                <a:gd name="connsiteY2-342" fmla="*/ 188494 h 633663"/>
                <a:gd name="connsiteX3-343" fmla="*/ 88232 w 240006"/>
                <a:gd name="connsiteY3-344" fmla="*/ 0 h 633663"/>
                <a:gd name="connsiteX4-345" fmla="*/ 240006 w 240006"/>
                <a:gd name="connsiteY4-346" fmla="*/ 92743 h 633663"/>
                <a:gd name="connsiteX5-347" fmla="*/ 176463 w 240006"/>
                <a:gd name="connsiteY5-348" fmla="*/ 248652 h 633663"/>
                <a:gd name="connsiteX6-349" fmla="*/ 180474 w 240006"/>
                <a:gd name="connsiteY6-350" fmla="*/ 633663 h 633663"/>
                <a:gd name="connsiteX0-351" fmla="*/ 180474 w 240006"/>
                <a:gd name="connsiteY0-352" fmla="*/ 633663 h 633663"/>
                <a:gd name="connsiteX1-353" fmla="*/ 0 w 240006"/>
                <a:gd name="connsiteY1-354" fmla="*/ 633663 h 633663"/>
                <a:gd name="connsiteX2-355" fmla="*/ 0 w 240006"/>
                <a:gd name="connsiteY2-356" fmla="*/ 188494 h 633663"/>
                <a:gd name="connsiteX3-357" fmla="*/ 88232 w 240006"/>
                <a:gd name="connsiteY3-358" fmla="*/ 0 h 633663"/>
                <a:gd name="connsiteX4-359" fmla="*/ 240006 w 240006"/>
                <a:gd name="connsiteY4-360" fmla="*/ 92743 h 633663"/>
                <a:gd name="connsiteX5-361" fmla="*/ 176463 w 240006"/>
                <a:gd name="connsiteY5-362" fmla="*/ 248652 h 633663"/>
                <a:gd name="connsiteX6-363" fmla="*/ 180474 w 240006"/>
                <a:gd name="connsiteY6-364" fmla="*/ 633663 h 63366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40006" h="633663">
                  <a:moveTo>
                    <a:pt x="180474" y="633663"/>
                  </a:moveTo>
                  <a:lnTo>
                    <a:pt x="0" y="633663"/>
                  </a:lnTo>
                  <a:lnTo>
                    <a:pt x="0" y="188494"/>
                  </a:lnTo>
                  <a:cubicBezTo>
                    <a:pt x="17046" y="64836"/>
                    <a:pt x="52597" y="46329"/>
                    <a:pt x="88232" y="0"/>
                  </a:cubicBezTo>
                  <a:lnTo>
                    <a:pt x="240006" y="92743"/>
                  </a:lnTo>
                  <a:cubicBezTo>
                    <a:pt x="217072" y="128170"/>
                    <a:pt x="186031" y="143712"/>
                    <a:pt x="176463" y="248652"/>
                  </a:cubicBezTo>
                  <a:cubicBezTo>
                    <a:pt x="175126" y="375652"/>
                    <a:pt x="173790" y="502652"/>
                    <a:pt x="180474" y="633663"/>
                  </a:cubicBezTo>
                  <a:close/>
                </a:path>
              </a:pathLst>
            </a:custGeom>
            <a:solidFill>
              <a:srgbClr val="4992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Rectangle 2" descr="10%"/>
            <p:cNvSpPr>
              <a:spLocks noChangeArrowheads="1"/>
            </p:cNvSpPr>
            <p:nvPr/>
          </p:nvSpPr>
          <p:spPr bwMode="auto">
            <a:xfrm rot="1905170">
              <a:off x="3906780" y="1336034"/>
              <a:ext cx="180000" cy="153550"/>
            </a:xfrm>
            <a:prstGeom prst="rect">
              <a:avLst/>
            </a:prstGeom>
            <a:pattFill prst="pct10">
              <a:fgClr>
                <a:schemeClr val="tx1"/>
              </a:fgClr>
              <a:bgClr>
                <a:srgbClr val="FFCC00"/>
              </a:bgClr>
            </a:pattFill>
            <a:ln w="6350">
              <a:solidFill>
                <a:schemeClr val="tx1"/>
              </a:solidFill>
              <a:miter lim="800000"/>
            </a:ln>
            <a:effectLst/>
          </p:spPr>
          <p:txBody>
            <a:bodyPr vert="horz" wrap="none" lIns="91440" tIns="45720" rIns="91440" bIns="45720" numCol="1" anchor="ctr" anchorCtr="0" compatLnSpc="1"/>
            <a:lstStyle/>
            <a:p>
              <a:endParaRPr lang="zh-CN" altLang="en-US"/>
            </a:p>
          </p:txBody>
        </p:sp>
      </p:grpSp>
      <p:cxnSp>
        <p:nvCxnSpPr>
          <p:cNvPr id="30" name="直接连接符 29"/>
          <p:cNvCxnSpPr/>
          <p:nvPr/>
        </p:nvCxnSpPr>
        <p:spPr>
          <a:xfrm>
            <a:off x="1868371" y="5467292"/>
            <a:ext cx="428628"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6558527" y="3422312"/>
            <a:ext cx="4795273" cy="2501775"/>
          </a:xfrm>
          <a:prstGeom prst="rect">
            <a:avLst/>
          </a:prstGeom>
          <a:noFill/>
        </p:spPr>
        <p:txBody>
          <a:bodyPr wrap="square" rtlCol="0">
            <a:spAutoFit/>
          </a:bodyPr>
          <a:lstStyle/>
          <a:p>
            <a:pPr>
              <a:lnSpc>
                <a:spcPct val="120000"/>
              </a:lnSpc>
            </a:pPr>
            <a:r>
              <a:rPr lang="zh-CN" altLang="en-US" sz="2200" dirty="0">
                <a:solidFill>
                  <a:srgbClr val="C00000"/>
                </a:solidFill>
                <a:latin typeface="Times New Roman" panose="02020603050405020304" pitchFamily="18" charset="0"/>
                <a:cs typeface="Times New Roman" panose="02020603050405020304" pitchFamily="18" charset="0"/>
              </a:rPr>
              <a:t>讨论：</a:t>
            </a:r>
            <a:endParaRPr lang="en-US" altLang="zh-CN" sz="2200" dirty="0">
              <a:solidFill>
                <a:srgbClr val="C00000"/>
              </a:solidFill>
              <a:latin typeface="Times New Roman" panose="02020603050405020304" pitchFamily="18" charset="0"/>
              <a:cs typeface="Times New Roman" panose="02020603050405020304" pitchFamily="18" charset="0"/>
            </a:endParaRPr>
          </a:p>
          <a:p>
            <a:pPr marL="358775" indent="-358775" algn="just">
              <a:lnSpc>
                <a:spcPct val="120000"/>
              </a:lnSpc>
              <a:buFont typeface="+mj-lt"/>
              <a:buAutoNum type="arabicPeriod" startAt="3"/>
            </a:pPr>
            <a:r>
              <a:rPr lang="zh-CN" altLang="en-US" sz="2200" dirty="0">
                <a:latin typeface="Times New Roman" panose="02020603050405020304" pitchFamily="18" charset="0"/>
                <a:cs typeface="Times New Roman" panose="02020603050405020304" pitchFamily="18" charset="0"/>
              </a:rPr>
              <a:t>如果要验证上述结论，应该如何改进实验方案？</a:t>
            </a:r>
            <a:endParaRPr lang="en-US" altLang="zh-CN" sz="2200" dirty="0">
              <a:latin typeface="Times New Roman" panose="02020603050405020304" pitchFamily="18" charset="0"/>
              <a:cs typeface="Times New Roman" panose="02020603050405020304" pitchFamily="18" charset="0"/>
            </a:endParaRPr>
          </a:p>
          <a:p>
            <a:pPr algn="just">
              <a:lnSpc>
                <a:spcPct val="120000"/>
              </a:lnSpc>
            </a:pPr>
            <a:r>
              <a:rPr lang="zh-CN" altLang="en-US" sz="2200" dirty="0">
                <a:solidFill>
                  <a:srgbClr val="0070C0"/>
                </a:solidFill>
                <a:latin typeface="Times New Roman" panose="02020603050405020304" pitchFamily="18" charset="0"/>
                <a:cs typeface="Times New Roman" panose="02020603050405020304" pitchFamily="18" charset="0"/>
              </a:rPr>
              <a:t>应该增加一组胚芽鞘形态学上端朝下的实验，以研究生长素能不能从形态学下端运输到形态学上端。</a:t>
            </a:r>
            <a:endParaRPr lang="zh-CN" altLang="en-US" sz="2200" dirty="0">
              <a:solidFill>
                <a:srgbClr val="0070C0"/>
              </a:solidFill>
              <a:latin typeface="Times New Roman" panose="02020603050405020304" pitchFamily="18" charset="0"/>
              <a:cs typeface="Times New Roman" panose="02020603050405020304" pitchFamily="18" charset="0"/>
            </a:endParaRPr>
          </a:p>
        </p:txBody>
      </p:sp>
      <p:sp>
        <p:nvSpPr>
          <p:cNvPr id="47" name="文本框 46"/>
          <p:cNvSpPr txBox="1"/>
          <p:nvPr/>
        </p:nvSpPr>
        <p:spPr>
          <a:xfrm>
            <a:off x="926659" y="1109621"/>
            <a:ext cx="5257355" cy="3720570"/>
          </a:xfrm>
          <a:prstGeom prst="rect">
            <a:avLst/>
          </a:prstGeom>
          <a:noFill/>
        </p:spPr>
        <p:txBody>
          <a:bodyPr wrap="square" rtlCol="0">
            <a:spAutoFit/>
          </a:bodyPr>
          <a:lstStyle/>
          <a:p>
            <a:pPr algn="just">
              <a:lnSpc>
                <a:spcPct val="120000"/>
              </a:lnSpc>
            </a:pPr>
            <a:r>
              <a:rPr lang="zh-CN" altLang="en-US" sz="2200" dirty="0">
                <a:latin typeface="Times New Roman" panose="02020603050405020304" pitchFamily="18" charset="0"/>
                <a:cs typeface="Times New Roman" panose="02020603050405020304" pitchFamily="18" charset="0"/>
              </a:rPr>
              <a:t>为了检测生长素的运输方向，某人做了如下实验。</a:t>
            </a:r>
            <a:endParaRPr lang="en-US" altLang="zh-CN" sz="2200" dirty="0">
              <a:latin typeface="Times New Roman" panose="02020603050405020304" pitchFamily="18" charset="0"/>
              <a:cs typeface="Times New Roman" panose="02020603050405020304" pitchFamily="18" charset="0"/>
            </a:endParaRPr>
          </a:p>
          <a:p>
            <a:pPr marL="285750" indent="-285750" algn="just">
              <a:lnSpc>
                <a:spcPct val="120000"/>
              </a:lnSpc>
              <a:buFont typeface="Wingdings" panose="05000000000000000000" pitchFamily="2" charset="2"/>
              <a:buChar char="n"/>
            </a:pPr>
            <a:r>
              <a:rPr lang="zh-CN" altLang="en-US" sz="2200" dirty="0">
                <a:latin typeface="Times New Roman" panose="02020603050405020304" pitchFamily="18" charset="0"/>
                <a:cs typeface="Times New Roman" panose="02020603050405020304" pitchFamily="18" charset="0"/>
              </a:rPr>
              <a:t>取一段玉米胚芽鞘，切去顶端</a:t>
            </a:r>
            <a:r>
              <a:rPr lang="en-US" altLang="zh-CN" sz="2200" dirty="0">
                <a:latin typeface="Times New Roman" panose="02020603050405020304" pitchFamily="18" charset="0"/>
                <a:cs typeface="Times New Roman" panose="02020603050405020304" pitchFamily="18" charset="0"/>
              </a:rPr>
              <a:t>2mm</a:t>
            </a:r>
            <a:r>
              <a:rPr lang="zh-CN" altLang="en-US" sz="2200" dirty="0">
                <a:latin typeface="Times New Roman" panose="02020603050405020304" pitchFamily="18" charset="0"/>
                <a:cs typeface="Times New Roman" panose="02020603050405020304" pitchFamily="18" charset="0"/>
              </a:rPr>
              <a:t>，使胚芽鞘不再产生生长素。</a:t>
            </a:r>
            <a:endParaRPr lang="en-US" altLang="zh-CN" sz="2200" dirty="0">
              <a:latin typeface="Times New Roman" panose="02020603050405020304" pitchFamily="18" charset="0"/>
              <a:cs typeface="Times New Roman" panose="02020603050405020304" pitchFamily="18" charset="0"/>
            </a:endParaRPr>
          </a:p>
          <a:p>
            <a:pPr marL="285750" indent="-285750" algn="just">
              <a:lnSpc>
                <a:spcPct val="120000"/>
              </a:lnSpc>
              <a:buFont typeface="Wingdings" panose="05000000000000000000" pitchFamily="2" charset="2"/>
              <a:buChar char="n"/>
            </a:pPr>
            <a:r>
              <a:rPr lang="zh-CN" altLang="en-US" sz="2200" dirty="0">
                <a:latin typeface="Times New Roman" panose="02020603050405020304" pitchFamily="18" charset="0"/>
                <a:cs typeface="Times New Roman" panose="02020603050405020304" pitchFamily="18" charset="0"/>
              </a:rPr>
              <a:t>在上端放一块含有生长素的琼脂，下端放一块不含生长素的琼脂</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胚芽鞘形态学上端朝上</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a:t>
            </a:r>
            <a:endParaRPr lang="en-US" altLang="zh-CN" sz="2200" dirty="0">
              <a:latin typeface="Times New Roman" panose="02020603050405020304" pitchFamily="18" charset="0"/>
              <a:cs typeface="Times New Roman" panose="02020603050405020304" pitchFamily="18" charset="0"/>
            </a:endParaRPr>
          </a:p>
          <a:p>
            <a:pPr marL="285750" indent="-285750" algn="just">
              <a:lnSpc>
                <a:spcPct val="120000"/>
              </a:lnSpc>
              <a:buFont typeface="Wingdings" panose="05000000000000000000" pitchFamily="2" charset="2"/>
              <a:buChar char="n"/>
            </a:pPr>
            <a:r>
              <a:rPr lang="zh-CN" altLang="en-US" sz="2200" dirty="0">
                <a:latin typeface="Times New Roman" panose="02020603050405020304" pitchFamily="18" charset="0"/>
                <a:cs typeface="Times New Roman" panose="02020603050405020304" pitchFamily="18" charset="0"/>
              </a:rPr>
              <a:t>过一段时间检测。</a:t>
            </a:r>
            <a:endParaRPr lang="en-US" altLang="zh-CN" sz="2200" dirty="0">
              <a:latin typeface="Times New Roman" panose="02020603050405020304" pitchFamily="18" charset="0"/>
              <a:cs typeface="Times New Roman" panose="02020603050405020304" pitchFamily="18" charset="0"/>
            </a:endParaRPr>
          </a:p>
          <a:p>
            <a:pPr algn="just">
              <a:lnSpc>
                <a:spcPct val="120000"/>
              </a:lnSpc>
            </a:pPr>
            <a:r>
              <a:rPr lang="zh-CN" altLang="en-US" sz="2200" dirty="0">
                <a:solidFill>
                  <a:srgbClr val="C00000"/>
                </a:solidFill>
                <a:latin typeface="Times New Roman" panose="02020603050405020304" pitchFamily="18" charset="0"/>
                <a:cs typeface="Times New Roman" panose="02020603050405020304" pitchFamily="18" charset="0"/>
              </a:rPr>
              <a:t>现象：</a:t>
            </a:r>
            <a:r>
              <a:rPr lang="zh-CN" altLang="en-US" sz="2200" dirty="0">
                <a:latin typeface="Times New Roman" panose="02020603050405020304" pitchFamily="18" charset="0"/>
                <a:cs typeface="Times New Roman" panose="02020603050405020304" pitchFamily="18" charset="0"/>
              </a:rPr>
              <a:t>发现下端的琼脂块逐渐有了生长素。</a:t>
            </a:r>
            <a:endParaRPr lang="zh-CN" altLang="en-US" sz="2200" dirty="0">
              <a:latin typeface="Times New Roman" panose="02020603050405020304" pitchFamily="18" charset="0"/>
              <a:cs typeface="Times New Roman" panose="02020603050405020304" pitchFamily="18" charset="0"/>
            </a:endParaRPr>
          </a:p>
        </p:txBody>
      </p:sp>
      <p:sp>
        <p:nvSpPr>
          <p:cNvPr id="48" name="文本框 47"/>
          <p:cNvSpPr txBox="1"/>
          <p:nvPr/>
        </p:nvSpPr>
        <p:spPr>
          <a:xfrm>
            <a:off x="6587824" y="1023303"/>
            <a:ext cx="4765976" cy="2095510"/>
          </a:xfrm>
          <a:prstGeom prst="rect">
            <a:avLst/>
          </a:prstGeom>
          <a:noFill/>
        </p:spPr>
        <p:txBody>
          <a:bodyPr wrap="square" rtlCol="0">
            <a:spAutoFit/>
          </a:bodyPr>
          <a:lstStyle/>
          <a:p>
            <a:pPr algn="just">
              <a:lnSpc>
                <a:spcPct val="120000"/>
              </a:lnSpc>
            </a:pPr>
            <a:r>
              <a:rPr lang="zh-CN" altLang="en-US" sz="2200" dirty="0">
                <a:solidFill>
                  <a:srgbClr val="C00000"/>
                </a:solidFill>
                <a:latin typeface="Times New Roman" panose="02020603050405020304" pitchFamily="18" charset="0"/>
                <a:cs typeface="Times New Roman" panose="02020603050405020304" pitchFamily="18" charset="0"/>
              </a:rPr>
              <a:t>结论：</a:t>
            </a:r>
            <a:endParaRPr lang="en-US" altLang="zh-CN" sz="2200" dirty="0">
              <a:solidFill>
                <a:srgbClr val="C00000"/>
              </a:solidFill>
              <a:latin typeface="Times New Roman" panose="02020603050405020304" pitchFamily="18" charset="0"/>
              <a:cs typeface="Times New Roman" panose="02020603050405020304" pitchFamily="18" charset="0"/>
            </a:endParaRPr>
          </a:p>
          <a:p>
            <a:pPr marL="358775" indent="-358775" algn="just">
              <a:lnSpc>
                <a:spcPct val="120000"/>
              </a:lnSpc>
              <a:buFont typeface="+mj-lt"/>
              <a:buAutoNum type="arabicPeriod"/>
            </a:pPr>
            <a:r>
              <a:rPr lang="zh-CN" altLang="en-US" sz="2200" dirty="0">
                <a:latin typeface="Times New Roman" panose="02020603050405020304" pitchFamily="18" charset="0"/>
                <a:cs typeface="Times New Roman" panose="02020603050405020304" pitchFamily="18" charset="0"/>
              </a:rPr>
              <a:t>下端琼脂块上的生长素来自上端的琼脂块；</a:t>
            </a:r>
            <a:endParaRPr lang="en-US" altLang="zh-CN" sz="2200" dirty="0">
              <a:latin typeface="Times New Roman" panose="02020603050405020304" pitchFamily="18" charset="0"/>
              <a:cs typeface="Times New Roman" panose="02020603050405020304" pitchFamily="18" charset="0"/>
            </a:endParaRPr>
          </a:p>
          <a:p>
            <a:pPr marL="358775" indent="-358775" algn="just">
              <a:lnSpc>
                <a:spcPct val="120000"/>
              </a:lnSpc>
              <a:buFont typeface="+mj-lt"/>
              <a:buAutoNum type="arabicPeriod"/>
            </a:pPr>
            <a:r>
              <a:rPr lang="zh-CN" altLang="en-US" sz="2200" dirty="0">
                <a:latin typeface="Times New Roman" panose="02020603050405020304" pitchFamily="18" charset="0"/>
                <a:cs typeface="Times New Roman" panose="02020603050405020304" pitchFamily="18" charset="0"/>
              </a:rPr>
              <a:t>生长素在胚芽鞘内只能由形态学的上端运输到形态学的下端。</a:t>
            </a:r>
            <a:endParaRPr lang="zh-CN" altLang="en-US" sz="2200" dirty="0">
              <a:latin typeface="Times New Roman" panose="02020603050405020304" pitchFamily="18" charset="0"/>
              <a:cs typeface="Times New Roman" panose="02020603050405020304" pitchFamily="18" charset="0"/>
            </a:endParaRPr>
          </a:p>
        </p:txBody>
      </p:sp>
      <p:sp>
        <p:nvSpPr>
          <p:cNvPr id="24" name="矩形 23">
            <a:hlinkClick r:id="rId1" action="ppaction://hlinksldjump"/>
          </p:cNvPr>
          <p:cNvSpPr/>
          <p:nvPr/>
        </p:nvSpPr>
        <p:spPr>
          <a:xfrm>
            <a:off x="0" y="2739"/>
            <a:ext cx="12192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descr="指向右边的反手食指">
            <a:hlinkClick r:id="rId1" action="ppaction://hlinksldjump"/>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53800" y="6206363"/>
            <a:ext cx="633565" cy="6335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6">
                                            <p:txEl>
                                              <p:pRg st="1" end="1"/>
                                            </p:txEl>
                                          </p:spTgt>
                                        </p:tgtEl>
                                        <p:attrNameLst>
                                          <p:attrName>style.visibility</p:attrName>
                                        </p:attrNameLst>
                                      </p:cBhvr>
                                      <p:to>
                                        <p:strVal val="visible"/>
                                      </p:to>
                                    </p:set>
                                    <p:animEffect transition="in" filter="wipe(left)">
                                      <p:cBhvr>
                                        <p:cTn id="7" dur="500"/>
                                        <p:tgtEl>
                                          <p:spTgt spid="4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
                                            <p:txEl>
                                              <p:pRg st="2" end="2"/>
                                            </p:txEl>
                                          </p:spTgt>
                                        </p:tgtEl>
                                        <p:attrNameLst>
                                          <p:attrName>style.visibility</p:attrName>
                                        </p:attrNameLst>
                                      </p:cBhvr>
                                      <p:to>
                                        <p:strVal val="visible"/>
                                      </p:to>
                                    </p:set>
                                    <p:animEffect transition="in" filter="wipe(left)">
                                      <p:cBhvr>
                                        <p:cTn id="12" dur="500"/>
                                        <p:tgtEl>
                                          <p:spTgt spid="46">
                                            <p:txEl>
                                              <p:pRg st="2" end="2"/>
                                            </p:txEl>
                                          </p:spTgt>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植物的向光性</a:t>
            </a:r>
            <a:endParaRPr lang="zh-CN" altLang="en-US" dirty="0"/>
          </a:p>
        </p:txBody>
      </p:sp>
      <p:grpSp>
        <p:nvGrpSpPr>
          <p:cNvPr id="68" name="组合 67"/>
          <p:cNvGrpSpPr/>
          <p:nvPr/>
        </p:nvGrpSpPr>
        <p:grpSpPr>
          <a:xfrm>
            <a:off x="838200" y="1108734"/>
            <a:ext cx="1930724" cy="1126386"/>
            <a:chOff x="930630" y="3738535"/>
            <a:chExt cx="1930724" cy="1126386"/>
          </a:xfrm>
        </p:grpSpPr>
        <p:sp>
          <p:nvSpPr>
            <p:cNvPr id="69" name="文本框 68"/>
            <p:cNvSpPr txBox="1"/>
            <p:nvPr/>
          </p:nvSpPr>
          <p:spPr>
            <a:xfrm>
              <a:off x="1854758" y="4086220"/>
              <a:ext cx="1006596" cy="584775"/>
            </a:xfrm>
            <a:prstGeom prst="rect">
              <a:avLst/>
            </a:prstGeom>
            <a:noFill/>
          </p:spPr>
          <p:txBody>
            <a:bodyPr wrap="square" rtlCol="0">
              <a:spAutoFit/>
            </a:bodyPr>
            <a:lstStyle/>
            <a:p>
              <a:pPr algn="dist"/>
              <a:r>
                <a:rPr lang="zh-CN" altLang="en-US" sz="3200" dirty="0">
                  <a:solidFill>
                    <a:srgbClr val="7030A0"/>
                  </a:solidFill>
                  <a:effectLst>
                    <a:glow rad="38100">
                      <a:schemeClr val="bg1"/>
                    </a:glow>
                  </a:effectLst>
                  <a:latin typeface="微软雅黑" panose="020B0503020204020204" pitchFamily="34" charset="-122"/>
                  <a:ea typeface="微软雅黑" panose="020B0503020204020204" pitchFamily="34" charset="-122"/>
                </a:rPr>
                <a:t>思考</a:t>
              </a:r>
              <a:endParaRPr lang="zh-CN" altLang="en-US" sz="3200" dirty="0">
                <a:solidFill>
                  <a:srgbClr val="7030A0"/>
                </a:solidFill>
                <a:effectLst>
                  <a:glow rad="38100">
                    <a:schemeClr val="bg1"/>
                  </a:glow>
                </a:effectLst>
                <a:latin typeface="微软雅黑" panose="020B0503020204020204" pitchFamily="34" charset="-122"/>
                <a:ea typeface="微软雅黑" panose="020B0503020204020204" pitchFamily="34" charset="-122"/>
              </a:endParaRPr>
            </a:p>
          </p:txBody>
        </p:sp>
        <p:sp>
          <p:nvSpPr>
            <p:cNvPr id="70" name="文本框 69"/>
            <p:cNvSpPr txBox="1"/>
            <p:nvPr/>
          </p:nvSpPr>
          <p:spPr>
            <a:xfrm>
              <a:off x="1845030" y="4526367"/>
              <a:ext cx="1006596" cy="338554"/>
            </a:xfrm>
            <a:prstGeom prst="rect">
              <a:avLst/>
            </a:prstGeom>
            <a:noFill/>
          </p:spPr>
          <p:txBody>
            <a:bodyPr wrap="square">
              <a:spAutoFit/>
            </a:bodyPr>
            <a:lstStyle/>
            <a:p>
              <a:r>
                <a:rPr lang="en-US" altLang="zh-CN" sz="1600" b="1" dirty="0">
                  <a:effectLst>
                    <a:glow rad="127000">
                      <a:schemeClr val="bg1"/>
                    </a:glow>
                  </a:effectLst>
                  <a:latin typeface="Times New Roman" panose="02020603050405020304" pitchFamily="18" charset="0"/>
                  <a:ea typeface="微软雅黑" panose="020B0503020204020204" pitchFamily="34" charset="-122"/>
                  <a:cs typeface="Times New Roman" panose="02020603050405020304" pitchFamily="18" charset="0"/>
                </a:rPr>
                <a:t>Thinking</a:t>
              </a:r>
              <a:endParaRPr lang="zh-CN" altLang="en-US" sz="1600" b="1" dirty="0">
                <a:effectLst>
                  <a:glow rad="127000">
                    <a:schemeClr val="bg1"/>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71" name="Picture 2"/>
            <p:cNvPicPr>
              <a:picLocks noChangeAspect="1" noChangeArrowheads="1"/>
            </p:cNvPicPr>
            <p:nvPr/>
          </p:nvPicPr>
          <p:blipFill rotWithShape="1">
            <a:blip r:embed="rId1">
              <a:extLst>
                <a:ext uri="{BEBA8EAE-BF5A-486C-A8C5-ECC9F3942E4B}">
                  <a14:imgProps xmlns:a14="http://schemas.microsoft.com/office/drawing/2010/main">
                    <a14:imgLayer r:embed="rId2">
                      <a14:imgEffect>
                        <a14:backgroundRemoval t="10000" b="90000" l="10000" r="90000">
                          <a14:foregroundMark x1="34231" y1="85824" x2="64231" y2="86590"/>
                          <a14:foregroundMark x1="56923" y1="84291" x2="64615" y2="83908"/>
                          <a14:foregroundMark x1="67692" y1="83908" x2="69231" y2="83908"/>
                          <a14:foregroundMark x1="32692" y1="84674" x2="45385" y2="82759"/>
                          <a14:foregroundMark x1="38846" y1="66284" x2="38846" y2="66284"/>
                          <a14:backgroundMark x1="38846" y1="67050" x2="38846" y2="67050"/>
                          <a14:backgroundMark x1="38846" y1="66284" x2="38846" y2="66284"/>
                        </a14:backgroundRemoval>
                      </a14:imgEffect>
                    </a14:imgLayer>
                  </a14:imgProps>
                </a:ext>
                <a:ext uri="{28A0092B-C50C-407E-A947-70E740481C1C}">
                  <a14:useLocalDpi xmlns:a14="http://schemas.microsoft.com/office/drawing/2010/main" val="0"/>
                </a:ext>
              </a:extLst>
            </a:blip>
            <a:srcRect l="19772" t="19455" r="19500" b="9886"/>
            <a:stretch>
              <a:fillRect/>
            </a:stretch>
          </p:blipFill>
          <p:spPr bwMode="auto">
            <a:xfrm>
              <a:off x="930630" y="3738535"/>
              <a:ext cx="914400" cy="106801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9" name="文本框 8"/>
          <p:cNvSpPr txBox="1"/>
          <p:nvPr/>
        </p:nvSpPr>
        <p:spPr>
          <a:xfrm>
            <a:off x="2768924" y="2065843"/>
            <a:ext cx="4799805" cy="1663019"/>
          </a:xfrm>
          <a:prstGeom prst="rect">
            <a:avLst/>
          </a:prstGeom>
          <a:noFill/>
        </p:spPr>
        <p:txBody>
          <a:bodyPr wrap="square" rtlCol="0">
            <a:spAutoFit/>
          </a:bodyPr>
          <a:lstStyle/>
          <a:p>
            <a:pPr>
              <a:lnSpc>
                <a:spcPct val="150000"/>
              </a:lnSpc>
            </a:pPr>
            <a:r>
              <a:rPr lang="zh-CN" altLang="en-US" sz="36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为什么植物会朝</a:t>
            </a:r>
            <a:r>
              <a:rPr lang="zh-CN" altLang="en-US" sz="36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向光</a:t>
            </a:r>
            <a:r>
              <a:rPr lang="zh-CN" altLang="en-US" sz="36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源的方向</a:t>
            </a:r>
            <a:r>
              <a:rPr lang="zh-CN" altLang="en-US" sz="36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生长</a:t>
            </a:r>
            <a:r>
              <a:rPr lang="zh-CN" altLang="en-US" sz="36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呢？</a:t>
            </a:r>
            <a:endParaRPr lang="zh-CN" altLang="en-US" sz="36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6" name="组合 5"/>
          <p:cNvGrpSpPr/>
          <p:nvPr/>
        </p:nvGrpSpPr>
        <p:grpSpPr>
          <a:xfrm>
            <a:off x="1594700" y="4213112"/>
            <a:ext cx="9002599" cy="1621409"/>
            <a:chOff x="1583702" y="4127857"/>
            <a:chExt cx="9002599" cy="1621409"/>
          </a:xfrm>
        </p:grpSpPr>
        <p:sp>
          <p:nvSpPr>
            <p:cNvPr id="20" name="圆角矩形 67"/>
            <p:cNvSpPr/>
            <p:nvPr/>
          </p:nvSpPr>
          <p:spPr>
            <a:xfrm>
              <a:off x="1583702" y="4127857"/>
              <a:ext cx="9002599" cy="1621409"/>
            </a:xfrm>
            <a:prstGeom prst="roundRect">
              <a:avLst>
                <a:gd name="adj" fmla="val 7511"/>
              </a:avLst>
            </a:prstGeom>
            <a:solidFill>
              <a:srgbClr val="4F81BD">
                <a:alpha val="14902"/>
              </a:srgbClr>
            </a:solidFill>
            <a:ln w="12700">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880647" y="4245514"/>
              <a:ext cx="8430706" cy="1319336"/>
            </a:xfrm>
            <a:prstGeom prst="rect">
              <a:avLst/>
            </a:prstGeom>
            <a:noFill/>
          </p:spPr>
          <p:txBody>
            <a:bodyPr wrap="square" rtlCol="0">
              <a:spAutoFit/>
            </a:bodyPr>
            <a:lstStyle/>
            <a:p>
              <a:pPr>
                <a:lnSpc>
                  <a:spcPct val="150000"/>
                </a:lnSpc>
              </a:pPr>
              <a:r>
                <a:rPr lang="zh-CN" altLang="en-US" sz="2800" dirty="0"/>
                <a:t>        正是对向光性的研究，引导</a:t>
              </a:r>
              <a:r>
                <a:rPr lang="zh-CN" altLang="en-US" sz="2800"/>
                <a:t>着人们</a:t>
              </a:r>
              <a:r>
                <a:rPr lang="zh-CN" altLang="en-US" sz="2800">
                  <a:solidFill>
                    <a:srgbClr val="0070C0"/>
                  </a:solidFill>
                </a:rPr>
                <a:t>揭示</a:t>
              </a:r>
              <a:r>
                <a:rPr lang="zh-CN" altLang="en-US" sz="2800" dirty="0">
                  <a:solidFill>
                    <a:srgbClr val="0070C0"/>
                  </a:solidFill>
                </a:rPr>
                <a:t>植物生命活动调节的奥秘</a:t>
              </a:r>
              <a:r>
                <a:rPr lang="zh-CN" altLang="en-US" sz="2800" dirty="0"/>
                <a:t>。</a:t>
              </a:r>
              <a:endParaRPr lang="zh-CN" altLang="en-US" sz="2800" dirty="0"/>
            </a:p>
          </p:txBody>
        </p:sp>
      </p:grpSp>
      <p:grpSp>
        <p:nvGrpSpPr>
          <p:cNvPr id="11" name="组合 10"/>
          <p:cNvGrpSpPr/>
          <p:nvPr/>
        </p:nvGrpSpPr>
        <p:grpSpPr>
          <a:xfrm>
            <a:off x="7905510" y="899107"/>
            <a:ext cx="3674533" cy="2755900"/>
            <a:chOff x="7886530" y="933219"/>
            <a:chExt cx="3674533" cy="2755900"/>
          </a:xfrm>
        </p:grpSpPr>
        <p:pic>
          <p:nvPicPr>
            <p:cNvPr id="12" name="图片 11" descr="162037662.jpg"/>
            <p:cNvPicPr>
              <a:picLocks noChangeAspect="1"/>
            </p:cNvPicPr>
            <p:nvPr/>
          </p:nvPicPr>
          <p:blipFill>
            <a:blip r:embed="rId3" cstate="print"/>
            <a:stretch>
              <a:fillRect/>
            </a:stretch>
          </p:blipFill>
          <p:spPr>
            <a:xfrm>
              <a:off x="7886530" y="933219"/>
              <a:ext cx="3674533" cy="2755900"/>
            </a:xfrm>
            <a:prstGeom prst="rect">
              <a:avLst/>
            </a:prstGeom>
            <a:ln>
              <a:noFill/>
            </a:ln>
            <a:effectLst>
              <a:softEdge rad="112500"/>
            </a:effectLst>
          </p:spPr>
        </p:pic>
        <p:sp>
          <p:nvSpPr>
            <p:cNvPr id="13" name="文本框 12"/>
            <p:cNvSpPr txBox="1"/>
            <p:nvPr/>
          </p:nvSpPr>
          <p:spPr>
            <a:xfrm>
              <a:off x="8708133" y="3231649"/>
              <a:ext cx="2031325" cy="338554"/>
            </a:xfrm>
            <a:prstGeom prst="rect">
              <a:avLst/>
            </a:prstGeom>
            <a:noFill/>
          </p:spPr>
          <p:txBody>
            <a:bodyPr wrap="none" rtlCol="0">
              <a:spAutoFit/>
            </a:bodyPr>
            <a:lstStyle/>
            <a:p>
              <a:r>
                <a:rPr lang="zh-CN" altLang="en-US" sz="1600" dirty="0">
                  <a:solidFill>
                    <a:srgbClr val="FFFF00"/>
                  </a:solidFill>
                </a:rPr>
                <a:t>向着光源生长的植物</a:t>
              </a:r>
              <a:endParaRPr lang="zh-CN" altLang="en-US" sz="1600" dirty="0">
                <a:solidFill>
                  <a:srgbClr val="FFFF00"/>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p:cTn id="13" dur="500" fill="hold"/>
                                        <p:tgtEl>
                                          <p:spTgt spid="68"/>
                                        </p:tgtEl>
                                        <p:attrNameLst>
                                          <p:attrName>ppt_w</p:attrName>
                                        </p:attrNameLst>
                                      </p:cBhvr>
                                      <p:tavLst>
                                        <p:tav tm="0">
                                          <p:val>
                                            <p:fltVal val="0"/>
                                          </p:val>
                                        </p:tav>
                                        <p:tav tm="100000">
                                          <p:val>
                                            <p:strVal val="#ppt_w"/>
                                          </p:val>
                                        </p:tav>
                                      </p:tavLst>
                                    </p:anim>
                                    <p:anim calcmode="lin" valueType="num">
                                      <p:cBhvr>
                                        <p:cTn id="14" dur="500" fill="hold"/>
                                        <p:tgtEl>
                                          <p:spTgt spid="68"/>
                                        </p:tgtEl>
                                        <p:attrNameLst>
                                          <p:attrName>ppt_h</p:attrName>
                                        </p:attrNameLst>
                                      </p:cBhvr>
                                      <p:tavLst>
                                        <p:tav tm="0">
                                          <p:val>
                                            <p:fltVal val="0"/>
                                          </p:val>
                                        </p:tav>
                                        <p:tav tm="100000">
                                          <p:val>
                                            <p:strVal val="#ppt_h"/>
                                          </p:val>
                                        </p:tav>
                                      </p:tavLst>
                                    </p:anim>
                                    <p:animEffect transition="in" filter="fade">
                                      <p:cBhvr>
                                        <p:cTn id="15" dur="500"/>
                                        <p:tgtEl>
                                          <p:spTgt spid="6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生长素的发现过程</a:t>
            </a:r>
            <a:endParaRPr lang="zh-CN" altLang="en-US" dirty="0"/>
          </a:p>
        </p:txBody>
      </p:sp>
      <p:sp>
        <p:nvSpPr>
          <p:cNvPr id="9" name="TextBox 6"/>
          <p:cNvSpPr txBox="1"/>
          <p:nvPr/>
        </p:nvSpPr>
        <p:spPr>
          <a:xfrm>
            <a:off x="2508277" y="2234836"/>
            <a:ext cx="8156178" cy="3464410"/>
          </a:xfrm>
          <a:prstGeom prst="rect">
            <a:avLst/>
          </a:prstGeom>
          <a:noFill/>
        </p:spPr>
        <p:txBody>
          <a:bodyPr wrap="square" rtlCol="0">
            <a:spAutoFit/>
          </a:bodyPr>
          <a:lstStyle/>
          <a:p>
            <a:pPr marL="514350" indent="-514350">
              <a:lnSpc>
                <a:spcPct val="120000"/>
              </a:lnSpc>
              <a:spcAft>
                <a:spcPts val="1200"/>
              </a:spcAft>
              <a:buFont typeface="Wingdings" panose="05000000000000000000" pitchFamily="2" charset="2"/>
              <a:buChar char="n"/>
            </a:pPr>
            <a:r>
              <a:rPr lang="zh-CN" altLang="zh-CN" sz="32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为了探索植物的向光现象，达尔文</a:t>
            </a:r>
            <a:r>
              <a:rPr lang="zh-CN" altLang="en-US" sz="32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用什么做实验材料，</a:t>
            </a:r>
            <a:r>
              <a:rPr lang="zh-CN" altLang="zh-CN" sz="32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做了哪些实验？</a:t>
            </a:r>
            <a:endParaRPr lang="en-US" altLang="zh-CN" sz="32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a:lnSpc>
                <a:spcPct val="120000"/>
              </a:lnSpc>
              <a:spcAft>
                <a:spcPts val="1200"/>
              </a:spcAft>
              <a:buFont typeface="Wingdings" panose="05000000000000000000" pitchFamily="2" charset="2"/>
              <a:buChar char="n"/>
            </a:pPr>
            <a:r>
              <a:rPr lang="zh-CN" altLang="en-US" sz="32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他</a:t>
            </a:r>
            <a:r>
              <a:rPr lang="zh-CN" altLang="zh-CN" sz="32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观察到什么现象？</a:t>
            </a:r>
            <a:endParaRPr lang="en-US" altLang="zh-CN" sz="32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a:lnSpc>
                <a:spcPct val="120000"/>
              </a:lnSpc>
              <a:spcAft>
                <a:spcPts val="1200"/>
              </a:spcAft>
              <a:buFont typeface="Wingdings" panose="05000000000000000000" pitchFamily="2" charset="2"/>
              <a:buChar char="n"/>
            </a:pPr>
            <a:r>
              <a:rPr lang="zh-CN" altLang="zh-CN" sz="32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得出哪些结论？为什么会得出这样的结论？</a:t>
            </a:r>
            <a:endParaRPr lang="en-US" altLang="zh-CN" sz="32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a:lnSpc>
                <a:spcPct val="120000"/>
              </a:lnSpc>
              <a:spcAft>
                <a:spcPts val="1200"/>
              </a:spcAft>
              <a:buFont typeface="Wingdings" panose="05000000000000000000" pitchFamily="2" charset="2"/>
              <a:buChar char="n"/>
            </a:pPr>
            <a:r>
              <a:rPr lang="zh-CN" altLang="en-US" sz="32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他做出怎样的推测？</a:t>
            </a:r>
            <a:endParaRPr lang="zh-CN" altLang="en-US" sz="32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2" name="组合 9"/>
          <p:cNvGrpSpPr/>
          <p:nvPr/>
        </p:nvGrpSpPr>
        <p:grpSpPr>
          <a:xfrm>
            <a:off x="905387" y="1044739"/>
            <a:ext cx="1465694" cy="1318921"/>
            <a:chOff x="428596" y="1357298"/>
            <a:chExt cx="1465694" cy="1318921"/>
          </a:xfrm>
        </p:grpSpPr>
        <p:pic>
          <p:nvPicPr>
            <p:cNvPr id="15" name="Picture 22" descr="008"/>
            <p:cNvPicPr>
              <a:picLocks noChangeAspect="1" noChangeArrowheads="1"/>
            </p:cNvPicPr>
            <p:nvPr/>
          </p:nvPicPr>
          <p:blipFill>
            <a:blip r:embed="rId1" cstate="print"/>
            <a:srcRect/>
            <a:stretch>
              <a:fillRect/>
            </a:stretch>
          </p:blipFill>
          <p:spPr bwMode="auto">
            <a:xfrm>
              <a:off x="428596" y="1357298"/>
              <a:ext cx="1416283" cy="1036636"/>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6" name="TextBox 12"/>
            <p:cNvSpPr txBox="1"/>
            <p:nvPr/>
          </p:nvSpPr>
          <p:spPr>
            <a:xfrm>
              <a:off x="478518" y="2214554"/>
              <a:ext cx="1415772" cy="461665"/>
            </a:xfrm>
            <a:prstGeom prst="rect">
              <a:avLst/>
            </a:prstGeom>
            <a:noFill/>
          </p:spPr>
          <p:txBody>
            <a:bodyPr wrap="none" rtlCol="0">
              <a:spAutoFit/>
              <a:scene3d>
                <a:camera prst="orthographicFront"/>
                <a:lightRig rig="soft" dir="tl">
                  <a:rot lat="0" lon="0" rev="0"/>
                </a:lightRig>
              </a:scene3d>
              <a:sp3d contourW="25400" prstMaterial="matte">
                <a:contourClr>
                  <a:schemeClr val="accent2">
                    <a:tint val="20000"/>
                  </a:schemeClr>
                </a:contourClr>
              </a:sp3d>
            </a:bodyPr>
            <a:lstStyle/>
            <a:p>
              <a:r>
                <a:rPr lang="zh-CN" altLang="en-US" sz="2400" b="1" dirty="0">
                  <a:solidFill>
                    <a:srgbClr val="7030A0"/>
                  </a:solidFill>
                  <a:effectLst>
                    <a:glow rad="63500">
                      <a:schemeClr val="bg1"/>
                    </a:glow>
                  </a:effectLst>
                  <a:latin typeface="微软雅黑" panose="020B0503020204020204" pitchFamily="34" charset="-122"/>
                  <a:ea typeface="微软雅黑" panose="020B0503020204020204" pitchFamily="34" charset="-122"/>
                </a:rPr>
                <a:t>阅读讨论</a:t>
              </a:r>
              <a:endParaRPr lang="zh-CN" altLang="en-US" sz="2400" b="1" dirty="0">
                <a:solidFill>
                  <a:srgbClr val="7030A0"/>
                </a:solidFill>
                <a:effectLst>
                  <a:glow rad="63500">
                    <a:schemeClr val="bg1"/>
                  </a:glow>
                </a:effectLst>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ipe(left)">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wipe(left)">
                                      <p:cBhvr>
                                        <p:cTn id="18" dur="500"/>
                                        <p:tgtEl>
                                          <p:spTgt spid="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wipe(left)">
                                      <p:cBhvr>
                                        <p:cTn id="23" dur="5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wipe(left)">
                                      <p:cBhvr>
                                        <p:cTn id="28"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生长素的发现过程</a:t>
            </a:r>
            <a:endParaRPr lang="zh-CN" altLang="en-US" dirty="0"/>
          </a:p>
        </p:txBody>
      </p:sp>
      <p:pic>
        <p:nvPicPr>
          <p:cNvPr id="7" name="内容占位符 3" descr="377px-Illustration_Phalaris_canariensis0.jpg"/>
          <p:cNvPicPr>
            <a:picLocks noChangeAspect="1"/>
          </p:cNvPicPr>
          <p:nvPr/>
        </p:nvPicPr>
        <p:blipFill>
          <a:blip r:embed="rId1" cstate="print"/>
          <a:stretch>
            <a:fillRect/>
          </a:stretch>
        </p:blipFill>
        <p:spPr>
          <a:xfrm>
            <a:off x="965790" y="1139005"/>
            <a:ext cx="3289284" cy="5217486"/>
          </a:xfrm>
          <a:prstGeom prst="rect">
            <a:avLst/>
          </a:prstGeom>
        </p:spPr>
      </p:pic>
      <p:sp>
        <p:nvSpPr>
          <p:cNvPr id="3" name="文本框 2"/>
          <p:cNvSpPr txBox="1"/>
          <p:nvPr/>
        </p:nvSpPr>
        <p:spPr>
          <a:xfrm>
            <a:off x="4692099" y="991231"/>
            <a:ext cx="6661701" cy="707886"/>
          </a:xfrm>
          <a:prstGeom prst="rect">
            <a:avLst/>
          </a:prstGeom>
          <a:noFill/>
        </p:spPr>
        <p:txBody>
          <a:bodyPr wrap="square" rtlCol="0">
            <a:spAutoFit/>
          </a:bodyPr>
          <a:lstStyle/>
          <a:p>
            <a:pPr algn="ctr"/>
            <a:r>
              <a:rPr lang="zh-CN" altLang="en-US" sz="4000" b="1" dirty="0">
                <a:solidFill>
                  <a:srgbClr val="C00000"/>
                </a:solidFill>
                <a:effectLst>
                  <a:glow rad="76200">
                    <a:schemeClr val="bg1">
                      <a:alpha val="85000"/>
                    </a:schemeClr>
                  </a:glow>
                </a:effectLst>
                <a:latin typeface="楷体" panose="02010609060101010101" pitchFamily="49" charset="-122"/>
                <a:ea typeface="楷体" panose="02010609060101010101" pitchFamily="49" charset="-122"/>
                <a:cs typeface="Times New Roman" panose="02020603050405020304" pitchFamily="18" charset="0"/>
              </a:rPr>
              <a:t>金丝雀虉草</a:t>
            </a:r>
            <a:endParaRPr lang="zh-CN" altLang="en-US" sz="4000" b="1" dirty="0">
              <a:solidFill>
                <a:srgbClr val="C00000"/>
              </a:solidFill>
              <a:effectLst>
                <a:glow rad="76200">
                  <a:schemeClr val="bg1">
                    <a:alpha val="85000"/>
                  </a:schemeClr>
                </a:glow>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10" name="文本框 9"/>
          <p:cNvSpPr txBox="1"/>
          <p:nvPr/>
        </p:nvSpPr>
        <p:spPr>
          <a:xfrm>
            <a:off x="4960772" y="1808066"/>
            <a:ext cx="6124354" cy="4548425"/>
          </a:xfrm>
          <a:prstGeom prst="rect">
            <a:avLst/>
          </a:prstGeom>
          <a:noFill/>
        </p:spPr>
        <p:txBody>
          <a:bodyPr wrap="square" rtlCol="0">
            <a:spAutoFit/>
          </a:bodyPr>
          <a:lstStyle/>
          <a:p>
            <a:pPr algn="just">
              <a:lnSpc>
                <a:spcPct val="150000"/>
              </a:lnSpc>
            </a:pPr>
            <a:r>
              <a:rPr lang="zh-CN" altLang="en-US" sz="2800" dirty="0">
                <a:latin typeface="Times New Roman" panose="02020603050405020304" pitchFamily="18" charset="0"/>
                <a:cs typeface="Times New Roman" panose="02020603050405020304" pitchFamily="18" charset="0"/>
              </a:rPr>
              <a:t>        又名园草芦。禾本科虉草属，一年生丛生草本，茎干高度一般不超过</a:t>
            </a:r>
            <a:r>
              <a:rPr lang="en-US" altLang="zh-CN" sz="2800" dirty="0">
                <a:latin typeface="Times New Roman" panose="02020603050405020304" pitchFamily="18" charset="0"/>
                <a:cs typeface="Times New Roman" panose="02020603050405020304" pitchFamily="18" charset="0"/>
              </a:rPr>
              <a:t>1m,</a:t>
            </a:r>
            <a:r>
              <a:rPr lang="zh-CN" altLang="en-US" sz="2800" dirty="0">
                <a:latin typeface="Times New Roman" panose="02020603050405020304" pitchFamily="18" charset="0"/>
                <a:cs typeface="Times New Roman" panose="02020603050405020304" pitchFamily="18" charset="0"/>
              </a:rPr>
              <a:t>栽培或逸生，生活周期类似于春小麦。原产于地中海地区，广布于中东，欧洲，在阿根廷，美国，加拿大部分地区也有分布。它是一种谷类作物，果实一般用作鸟食。</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3" presetClass="entr" presetSubtype="3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strVal val="4*#ppt_w"/>
                                          </p:val>
                                        </p:tav>
                                        <p:tav tm="100000">
                                          <p:val>
                                            <p:strVal val="#ppt_w"/>
                                          </p:val>
                                        </p:tav>
                                      </p:tavLst>
                                    </p:anim>
                                    <p:anim calcmode="lin" valueType="num">
                                      <p:cBhvr>
                                        <p:cTn id="14" dur="500" fill="hold"/>
                                        <p:tgtEl>
                                          <p:spTgt spid="3"/>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生长素的发现过程</a:t>
            </a:r>
            <a:endParaRPr lang="zh-CN" altLang="en-US" dirty="0"/>
          </a:p>
        </p:txBody>
      </p:sp>
      <p:sp>
        <p:nvSpPr>
          <p:cNvPr id="3" name="文本框 2"/>
          <p:cNvSpPr txBox="1"/>
          <p:nvPr/>
        </p:nvSpPr>
        <p:spPr>
          <a:xfrm>
            <a:off x="7448108" y="1131999"/>
            <a:ext cx="2273595" cy="707886"/>
          </a:xfrm>
          <a:prstGeom prst="rect">
            <a:avLst/>
          </a:prstGeom>
          <a:noFill/>
        </p:spPr>
        <p:txBody>
          <a:bodyPr wrap="square" rtlCol="0">
            <a:spAutoFit/>
          </a:bodyPr>
          <a:lstStyle/>
          <a:p>
            <a:pPr algn="ctr"/>
            <a:r>
              <a:rPr lang="zh-CN" altLang="en-US" sz="4000" b="1" dirty="0">
                <a:solidFill>
                  <a:srgbClr val="C00000"/>
                </a:solidFill>
                <a:effectLst>
                  <a:glow rad="76200">
                    <a:schemeClr val="bg1">
                      <a:alpha val="85000"/>
                    </a:schemeClr>
                  </a:glow>
                </a:effectLst>
                <a:latin typeface="楷体" panose="02010609060101010101" pitchFamily="49" charset="-122"/>
                <a:ea typeface="楷体" panose="02010609060101010101" pitchFamily="49" charset="-122"/>
                <a:cs typeface="Times New Roman" panose="02020603050405020304" pitchFamily="18" charset="0"/>
              </a:rPr>
              <a:t>胚芽鞘</a:t>
            </a:r>
            <a:endParaRPr lang="zh-CN" altLang="en-US" sz="4000" b="1" dirty="0">
              <a:solidFill>
                <a:srgbClr val="C00000"/>
              </a:solidFill>
              <a:effectLst>
                <a:glow rad="76200">
                  <a:schemeClr val="bg1">
                    <a:alpha val="85000"/>
                  </a:schemeClr>
                </a:glow>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10" name="文本框 9"/>
          <p:cNvSpPr txBox="1"/>
          <p:nvPr/>
        </p:nvSpPr>
        <p:spPr>
          <a:xfrm>
            <a:off x="6220047" y="1914313"/>
            <a:ext cx="4729715" cy="3902094"/>
          </a:xfrm>
          <a:prstGeom prst="rect">
            <a:avLst/>
          </a:prstGeom>
          <a:noFill/>
        </p:spPr>
        <p:txBody>
          <a:bodyPr wrap="square" rtlCol="0">
            <a:spAutoFit/>
          </a:bodyPr>
          <a:lstStyle/>
          <a:p>
            <a:pPr algn="just">
              <a:lnSpc>
                <a:spcPct val="150000"/>
              </a:lnSpc>
            </a:pPr>
            <a:r>
              <a:rPr lang="zh-CN" altLang="en-US" sz="2800" dirty="0">
                <a:latin typeface="Times New Roman" panose="02020603050405020304" pitchFamily="18" charset="0"/>
                <a:cs typeface="Times New Roman" panose="02020603050405020304" pitchFamily="18" charset="0"/>
              </a:rPr>
              <a:t>        单子叶植物，特别是禾本科植物胚芽外的锥形套状物叫做胚芽鞘，它能保护生长中的胚芽。种子萌发时，胚芽鞘首先钻出地面，出土后还能进行光合作用。</a:t>
            </a:r>
            <a:endParaRPr lang="zh-CN" altLang="en-US" sz="2800" dirty="0">
              <a:latin typeface="Times New Roman" panose="02020603050405020304" pitchFamily="18" charset="0"/>
              <a:cs typeface="Times New Roman" panose="02020603050405020304" pitchFamily="18" charset="0"/>
            </a:endParaRPr>
          </a:p>
        </p:txBody>
      </p:sp>
      <p:grpSp>
        <p:nvGrpSpPr>
          <p:cNvPr id="5" name="组合 4"/>
          <p:cNvGrpSpPr/>
          <p:nvPr/>
        </p:nvGrpSpPr>
        <p:grpSpPr>
          <a:xfrm>
            <a:off x="1316666" y="1131999"/>
            <a:ext cx="4233530" cy="4942073"/>
            <a:chOff x="838200" y="1192913"/>
            <a:chExt cx="4414284" cy="5163578"/>
          </a:xfrm>
        </p:grpSpPr>
        <p:pic>
          <p:nvPicPr>
            <p:cNvPr id="6" name="Picture 3"/>
            <p:cNvPicPr>
              <a:picLocks noChangeAspect="1" noChangeArrowheads="1"/>
            </p:cNvPicPr>
            <p:nvPr/>
          </p:nvPicPr>
          <p:blipFill>
            <a:blip r:embed="rId1" cstate="print"/>
            <a:srcRect/>
            <a:stretch>
              <a:fillRect/>
            </a:stretch>
          </p:blipFill>
          <p:spPr bwMode="auto">
            <a:xfrm>
              <a:off x="838200" y="1192914"/>
              <a:ext cx="4382533" cy="5163577"/>
            </a:xfrm>
            <a:prstGeom prst="rect">
              <a:avLst/>
            </a:prstGeom>
          </p:spPr>
        </p:pic>
        <p:sp>
          <p:nvSpPr>
            <p:cNvPr id="4" name="矩形 3"/>
            <p:cNvSpPr/>
            <p:nvPr/>
          </p:nvSpPr>
          <p:spPr>
            <a:xfrm>
              <a:off x="3785191" y="1192913"/>
              <a:ext cx="1467293" cy="1114351"/>
            </a:xfrm>
            <a:prstGeom prst="rect">
              <a:avLst/>
            </a:prstGeom>
            <a:solidFill>
              <a:srgbClr val="DAE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38200" y="5766384"/>
              <a:ext cx="1617921" cy="590107"/>
            </a:xfrm>
            <a:prstGeom prst="rect">
              <a:avLst/>
            </a:prstGeom>
            <a:solidFill>
              <a:srgbClr val="DAE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3" presetClass="entr" presetSubtype="3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strVal val="4*#ppt_w"/>
                                          </p:val>
                                        </p:tav>
                                        <p:tav tm="100000">
                                          <p:val>
                                            <p:strVal val="#ppt_w"/>
                                          </p:val>
                                        </p:tav>
                                      </p:tavLst>
                                    </p:anim>
                                    <p:anim calcmode="lin" valueType="num">
                                      <p:cBhvr>
                                        <p:cTn id="14" dur="500" fill="hold"/>
                                        <p:tgtEl>
                                          <p:spTgt spid="3"/>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生长素的发现过程</a:t>
            </a:r>
            <a:endParaRPr lang="zh-CN" altLang="en-US" dirty="0"/>
          </a:p>
        </p:txBody>
      </p:sp>
      <p:sp>
        <p:nvSpPr>
          <p:cNvPr id="7" name="圆角矩形 72"/>
          <p:cNvSpPr/>
          <p:nvPr/>
        </p:nvSpPr>
        <p:spPr>
          <a:xfrm>
            <a:off x="647539" y="1563329"/>
            <a:ext cx="5344078" cy="4786832"/>
          </a:xfrm>
          <a:prstGeom prst="roundRect">
            <a:avLst>
              <a:gd name="adj" fmla="val 3115"/>
            </a:avLst>
          </a:prstGeom>
          <a:solidFill>
            <a:srgbClr val="4F81BD">
              <a:alpha val="14902"/>
            </a:srgbClr>
          </a:solidFill>
          <a:ln w="12700">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6410260" y="3878654"/>
            <a:ext cx="5181794" cy="878574"/>
            <a:chOff x="5578092" y="2504161"/>
            <a:chExt cx="5718604" cy="878574"/>
          </a:xfrm>
        </p:grpSpPr>
        <p:sp>
          <p:nvSpPr>
            <p:cNvPr id="43" name="圆角矩形 74"/>
            <p:cNvSpPr/>
            <p:nvPr/>
          </p:nvSpPr>
          <p:spPr>
            <a:xfrm>
              <a:off x="5578092" y="2504161"/>
              <a:ext cx="5718604" cy="878574"/>
            </a:xfrm>
            <a:prstGeom prst="roundRect">
              <a:avLst>
                <a:gd name="adj" fmla="val 11279"/>
              </a:avLst>
            </a:prstGeom>
            <a:solidFill>
              <a:srgbClr val="4F81BD">
                <a:alpha val="14902"/>
              </a:srgbClr>
            </a:solidFill>
            <a:ln w="12700">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60"/>
            <p:cNvSpPr txBox="1"/>
            <p:nvPr/>
          </p:nvSpPr>
          <p:spPr>
            <a:xfrm>
              <a:off x="5785959" y="2510143"/>
              <a:ext cx="5493418" cy="842282"/>
            </a:xfrm>
            <a:prstGeom prst="rect">
              <a:avLst/>
            </a:prstGeom>
            <a:noFill/>
          </p:spPr>
          <p:txBody>
            <a:bodyPr wrap="square" rtlCol="0">
              <a:spAutoFit/>
              <a:scene3d>
                <a:camera prst="orthographicFront"/>
                <a:lightRig rig="soft" dir="tl">
                  <a:rot lat="0" lon="0" rev="0"/>
                </a:lightRig>
              </a:scene3d>
              <a:sp3d contourW="25400" prstMaterial="matte">
                <a:contourClr>
                  <a:schemeClr val="accent2">
                    <a:tint val="20000"/>
                  </a:schemeClr>
                </a:contourClr>
              </a:sp3d>
            </a:bodyPr>
            <a:lstStyle>
              <a:defPPr>
                <a:defRPr lang="zh-CN"/>
              </a:defPPr>
              <a:lvl1pPr>
                <a:defRPr sz="2400" b="1">
                  <a:solidFill>
                    <a:srgbClr val="0070C0"/>
                  </a:solidFill>
                  <a:effectLst/>
                  <a:latin typeface="+mn-ea"/>
                </a:defRPr>
              </a:lvl1pPr>
            </a:lstStyle>
            <a:p>
              <a:pPr>
                <a:lnSpc>
                  <a:spcPct val="120000"/>
                </a:lnSpc>
              </a:pPr>
              <a:r>
                <a:rPr lang="zh-CN" altLang="en-US" sz="2200" dirty="0"/>
                <a:t>疑问：</a:t>
              </a:r>
              <a:r>
                <a:rPr lang="zh-CN" altLang="en-US" sz="2000" b="0" dirty="0">
                  <a:solidFill>
                    <a:schemeClr val="tx1"/>
                  </a:solidFill>
                  <a:latin typeface="Times New Roman" panose="02020603050405020304" pitchFamily="18" charset="0"/>
                  <a:cs typeface="Times New Roman" panose="02020603050405020304" pitchFamily="18" charset="0"/>
                </a:rPr>
                <a:t>为什么尖端会影响到下部生长弯曲呢？</a:t>
              </a:r>
              <a:endParaRPr lang="zh-CN" altLang="en-US" sz="2200" b="0" dirty="0">
                <a:solidFill>
                  <a:schemeClr val="tx1"/>
                </a:solidFill>
                <a:latin typeface="Times New Roman" panose="02020603050405020304" pitchFamily="18" charset="0"/>
                <a:cs typeface="Times New Roman" panose="02020603050405020304" pitchFamily="18" charset="0"/>
              </a:endParaRPr>
            </a:p>
          </p:txBody>
        </p:sp>
      </p:grpSp>
      <p:grpSp>
        <p:nvGrpSpPr>
          <p:cNvPr id="45" name="组合 44"/>
          <p:cNvGrpSpPr/>
          <p:nvPr/>
        </p:nvGrpSpPr>
        <p:grpSpPr>
          <a:xfrm>
            <a:off x="6402181" y="5070836"/>
            <a:ext cx="5189874" cy="1279325"/>
            <a:chOff x="5527930" y="3585910"/>
            <a:chExt cx="5727520" cy="1279325"/>
          </a:xfrm>
        </p:grpSpPr>
        <p:sp>
          <p:nvSpPr>
            <p:cNvPr id="46" name="圆角矩形 75"/>
            <p:cNvSpPr/>
            <p:nvPr/>
          </p:nvSpPr>
          <p:spPr>
            <a:xfrm>
              <a:off x="5527930" y="3585910"/>
              <a:ext cx="5727520" cy="1279325"/>
            </a:xfrm>
            <a:prstGeom prst="roundRect">
              <a:avLst>
                <a:gd name="adj" fmla="val 9558"/>
              </a:avLst>
            </a:prstGeom>
            <a:solidFill>
              <a:srgbClr val="4F81BD">
                <a:alpha val="14902"/>
              </a:srgbClr>
            </a:solidFill>
            <a:ln w="12700">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61"/>
            <p:cNvSpPr txBox="1"/>
            <p:nvPr/>
          </p:nvSpPr>
          <p:spPr>
            <a:xfrm>
              <a:off x="5657212" y="3624457"/>
              <a:ext cx="2383287" cy="430887"/>
            </a:xfrm>
            <a:prstGeom prst="rect">
              <a:avLst/>
            </a:prstGeom>
            <a:noFill/>
          </p:spPr>
          <p:txBody>
            <a:bodyPr wrap="none" rtlCol="0">
              <a:spAutoFit/>
              <a:scene3d>
                <a:camera prst="orthographicFront"/>
                <a:lightRig rig="soft" dir="tl">
                  <a:rot lat="0" lon="0" rev="0"/>
                </a:lightRig>
              </a:scene3d>
              <a:sp3d contourW="25400" prstMaterial="matte">
                <a:contourClr>
                  <a:schemeClr val="accent2">
                    <a:tint val="20000"/>
                  </a:schemeClr>
                </a:contourClr>
              </a:sp3d>
            </a:bodyPr>
            <a:lstStyle/>
            <a:p>
              <a:r>
                <a:rPr lang="zh-CN" altLang="en-US" sz="2200" b="1" dirty="0">
                  <a:solidFill>
                    <a:srgbClr val="0070C0"/>
                  </a:solidFill>
                  <a:effectLst/>
                  <a:latin typeface="+mn-ea"/>
                </a:rPr>
                <a:t>解释（假说）：</a:t>
              </a:r>
              <a:endParaRPr lang="zh-CN" altLang="en-US" sz="2200" b="1" dirty="0">
                <a:solidFill>
                  <a:srgbClr val="0070C0"/>
                </a:solidFill>
                <a:effectLst/>
                <a:latin typeface="+mn-ea"/>
              </a:endParaRPr>
            </a:p>
          </p:txBody>
        </p:sp>
      </p:grpSp>
      <p:sp>
        <p:nvSpPr>
          <p:cNvPr id="48" name="圆角矩形 73"/>
          <p:cNvSpPr/>
          <p:nvPr/>
        </p:nvSpPr>
        <p:spPr>
          <a:xfrm>
            <a:off x="6419499" y="1560292"/>
            <a:ext cx="5181793" cy="1981302"/>
          </a:xfrm>
          <a:prstGeom prst="roundRect">
            <a:avLst>
              <a:gd name="adj" fmla="val 5646"/>
            </a:avLst>
          </a:prstGeom>
          <a:solidFill>
            <a:srgbClr val="4F81BD">
              <a:alpha val="14902"/>
            </a:srgbClr>
          </a:solidFill>
          <a:ln w="12700">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62"/>
          <p:cNvSpPr txBox="1"/>
          <p:nvPr/>
        </p:nvSpPr>
        <p:spPr>
          <a:xfrm>
            <a:off x="6576774" y="1565094"/>
            <a:ext cx="4971123" cy="1950277"/>
          </a:xfrm>
          <a:prstGeom prst="rect">
            <a:avLst/>
          </a:prstGeom>
          <a:noFill/>
        </p:spPr>
        <p:txBody>
          <a:bodyPr wrap="square" rtlCol="0">
            <a:spAutoFit/>
            <a:scene3d>
              <a:camera prst="orthographicFront"/>
              <a:lightRig rig="soft" dir="tl">
                <a:rot lat="0" lon="0" rev="0"/>
              </a:lightRig>
            </a:scene3d>
            <a:sp3d contourW="25400" prstMaterial="matte">
              <a:contourClr>
                <a:schemeClr val="accent2">
                  <a:tint val="20000"/>
                </a:schemeClr>
              </a:contourClr>
            </a:sp3d>
          </a:bodyPr>
          <a:lstStyle>
            <a:defPPr>
              <a:defRPr lang="zh-CN"/>
            </a:defPPr>
            <a:lvl1pPr>
              <a:defRPr sz="2400" b="1">
                <a:solidFill>
                  <a:srgbClr val="0070C0"/>
                </a:solidFill>
                <a:effectLst/>
                <a:latin typeface="+mn-ea"/>
              </a:defRPr>
            </a:lvl1pPr>
          </a:lstStyle>
          <a:p>
            <a:pPr>
              <a:lnSpc>
                <a:spcPct val="120000"/>
              </a:lnSpc>
            </a:pPr>
            <a:r>
              <a:rPr lang="zh-CN" altLang="en-US" sz="2200" dirty="0"/>
              <a:t>结论：</a:t>
            </a:r>
            <a:endParaRPr lang="en-US" altLang="zh-CN" sz="2200" dirty="0"/>
          </a:p>
          <a:p>
            <a:pPr marL="342900" indent="-342900">
              <a:lnSpc>
                <a:spcPct val="120000"/>
              </a:lnSpc>
              <a:buFont typeface="Wingdings" panose="05000000000000000000" pitchFamily="2" charset="2"/>
              <a:buChar char="n"/>
            </a:pPr>
            <a:r>
              <a:rPr lang="zh-CN" altLang="en-US" sz="2000" b="0" dirty="0">
                <a:solidFill>
                  <a:schemeClr val="tx1"/>
                </a:solidFill>
              </a:rPr>
              <a:t>①植物具有</a:t>
            </a:r>
            <a:r>
              <a:rPr lang="zh-CN" altLang="en-US" sz="2000" b="0" dirty="0">
                <a:solidFill>
                  <a:srgbClr val="C00000"/>
                </a:solidFill>
              </a:rPr>
              <a:t>向光性</a:t>
            </a:r>
            <a:r>
              <a:rPr lang="zh-CN" altLang="en-US" sz="2000" b="0" dirty="0">
                <a:solidFill>
                  <a:schemeClr val="tx1"/>
                </a:solidFill>
              </a:rPr>
              <a:t>（生长弯曲的部位是尖端下面一段）</a:t>
            </a:r>
            <a:endParaRPr lang="en-US" altLang="zh-CN" sz="2000" b="0" dirty="0">
              <a:solidFill>
                <a:schemeClr val="tx1"/>
              </a:solidFill>
            </a:endParaRPr>
          </a:p>
          <a:p>
            <a:pPr marL="342900" indent="-342900">
              <a:lnSpc>
                <a:spcPct val="120000"/>
              </a:lnSpc>
              <a:buFont typeface="Wingdings" panose="05000000000000000000" pitchFamily="2" charset="2"/>
              <a:buChar char="n"/>
            </a:pPr>
            <a:r>
              <a:rPr lang="zh-CN" altLang="en-US" sz="2000" b="0" dirty="0">
                <a:solidFill>
                  <a:schemeClr val="tx1"/>
                </a:solidFill>
                <a:latin typeface="Times New Roman" panose="02020603050405020304" pitchFamily="18" charset="0"/>
                <a:cs typeface="Times New Roman" panose="02020603050405020304" pitchFamily="18" charset="0"/>
              </a:rPr>
              <a:t>①②植物的生长弯曲与</a:t>
            </a:r>
            <a:r>
              <a:rPr lang="zh-CN" altLang="en-US" sz="2000" b="0" dirty="0">
                <a:solidFill>
                  <a:srgbClr val="C00000"/>
                </a:solidFill>
                <a:latin typeface="Times New Roman" panose="02020603050405020304" pitchFamily="18" charset="0"/>
                <a:cs typeface="Times New Roman" panose="02020603050405020304" pitchFamily="18" charset="0"/>
              </a:rPr>
              <a:t>尖端有关</a:t>
            </a:r>
            <a:endParaRPr lang="en-US" altLang="zh-CN" sz="2000" b="0" dirty="0">
              <a:solidFill>
                <a:srgbClr val="C00000"/>
              </a:solidFill>
              <a:latin typeface="Times New Roman" panose="02020603050405020304" pitchFamily="18" charset="0"/>
              <a:cs typeface="Times New Roman" panose="02020603050405020304" pitchFamily="18" charset="0"/>
            </a:endParaRPr>
          </a:p>
          <a:p>
            <a:pPr marL="342900" indent="-342900">
              <a:lnSpc>
                <a:spcPct val="120000"/>
              </a:lnSpc>
              <a:buFont typeface="Wingdings" panose="05000000000000000000" pitchFamily="2" charset="2"/>
              <a:buChar char="n"/>
            </a:pPr>
            <a:r>
              <a:rPr lang="zh-CN" altLang="en-US" sz="2000" b="0" dirty="0">
                <a:solidFill>
                  <a:schemeClr val="tx1"/>
                </a:solidFill>
                <a:latin typeface="Times New Roman" panose="02020603050405020304" pitchFamily="18" charset="0"/>
                <a:cs typeface="Times New Roman" panose="02020603050405020304" pitchFamily="18" charset="0"/>
              </a:rPr>
              <a:t>①③④</a:t>
            </a:r>
            <a:r>
              <a:rPr lang="zh-CN" altLang="en-US" sz="2000" b="0" dirty="0">
                <a:solidFill>
                  <a:srgbClr val="C00000"/>
                </a:solidFill>
                <a:latin typeface="Times New Roman" panose="02020603050405020304" pitchFamily="18" charset="0"/>
                <a:cs typeface="Times New Roman" panose="02020603050405020304" pitchFamily="18" charset="0"/>
              </a:rPr>
              <a:t>感光部位</a:t>
            </a:r>
            <a:r>
              <a:rPr lang="zh-CN" altLang="en-US" sz="2000" b="0" dirty="0">
                <a:solidFill>
                  <a:schemeClr val="tx1"/>
                </a:solidFill>
                <a:latin typeface="Times New Roman" panose="02020603050405020304" pitchFamily="18" charset="0"/>
                <a:cs typeface="Times New Roman" panose="02020603050405020304" pitchFamily="18" charset="0"/>
              </a:rPr>
              <a:t>在尖端</a:t>
            </a:r>
            <a:endParaRPr lang="zh-CN" altLang="en-US" sz="2000" b="0" dirty="0">
              <a:solidFill>
                <a:schemeClr val="tx1"/>
              </a:solidFill>
              <a:latin typeface="Times New Roman" panose="02020603050405020304" pitchFamily="18" charset="0"/>
              <a:cs typeface="Times New Roman" panose="02020603050405020304" pitchFamily="18" charset="0"/>
            </a:endParaRPr>
          </a:p>
        </p:txBody>
      </p:sp>
      <p:sp>
        <p:nvSpPr>
          <p:cNvPr id="51" name="下箭头 64"/>
          <p:cNvSpPr/>
          <p:nvPr/>
        </p:nvSpPr>
        <p:spPr>
          <a:xfrm>
            <a:off x="8451027" y="3574960"/>
            <a:ext cx="854180" cy="294650"/>
          </a:xfrm>
          <a:prstGeom prst="downArrow">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下箭头 76"/>
          <p:cNvSpPr/>
          <p:nvPr/>
        </p:nvSpPr>
        <p:spPr>
          <a:xfrm rot="16200000">
            <a:off x="5722729" y="2408884"/>
            <a:ext cx="981743" cy="368954"/>
          </a:xfrm>
          <a:prstGeom prst="downArrow">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TextBox 65"/>
          <p:cNvSpPr txBox="1"/>
          <p:nvPr/>
        </p:nvSpPr>
        <p:spPr>
          <a:xfrm>
            <a:off x="6482287" y="5482955"/>
            <a:ext cx="5109767" cy="805349"/>
          </a:xfrm>
          <a:prstGeom prst="rect">
            <a:avLst/>
          </a:prstGeom>
          <a:noFill/>
        </p:spPr>
        <p:txBody>
          <a:bodyPr wrap="square" rtlCol="0">
            <a:spAutoFit/>
          </a:bodyPr>
          <a:lstStyle/>
          <a:p>
            <a:pPr>
              <a:lnSpc>
                <a:spcPct val="120000"/>
              </a:lnSpc>
            </a:pPr>
            <a:r>
              <a:rPr lang="en-US" altLang="zh-CN" sz="2000" dirty="0">
                <a:latin typeface="Times New Roman" panose="02020603050405020304" pitchFamily="18" charset="0"/>
                <a:cs typeface="Times New Roman" panose="02020603050405020304" pitchFamily="18" charset="0"/>
              </a:rPr>
              <a:t>①</a:t>
            </a:r>
            <a:r>
              <a:rPr lang="zh-CN" altLang="en-US" sz="2000" dirty="0">
                <a:latin typeface="Times New Roman" panose="02020603050405020304" pitchFamily="18" charset="0"/>
                <a:cs typeface="Times New Roman" panose="02020603050405020304" pitchFamily="18" charset="0"/>
              </a:rPr>
              <a:t>下部生长是因为尖端产生某种</a:t>
            </a:r>
            <a:r>
              <a:rPr lang="zh-CN" altLang="en-US" sz="2000" dirty="0">
                <a:solidFill>
                  <a:srgbClr val="C00000"/>
                </a:solidFill>
                <a:latin typeface="Times New Roman" panose="02020603050405020304" pitchFamily="18" charset="0"/>
                <a:cs typeface="Times New Roman" panose="02020603050405020304" pitchFamily="18" charset="0"/>
              </a:rPr>
              <a:t>影响</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下部</a:t>
            </a:r>
            <a:endParaRPr lang="en-US" altLang="zh-CN" sz="2000" dirty="0">
              <a:latin typeface="Times New Roman" panose="02020603050405020304" pitchFamily="18" charset="0"/>
              <a:cs typeface="Times New Roman" panose="02020603050405020304" pitchFamily="18" charset="0"/>
            </a:endParaRPr>
          </a:p>
          <a:p>
            <a:pPr>
              <a:lnSpc>
                <a:spcPct val="120000"/>
              </a:lnSpc>
            </a:pPr>
            <a:r>
              <a:rPr lang="zh-CN" altLang="en-US" sz="2000" dirty="0">
                <a:latin typeface="Times New Roman" panose="02020603050405020304" pitchFamily="18" charset="0"/>
                <a:cs typeface="Times New Roman" panose="02020603050405020304" pitchFamily="18" charset="0"/>
              </a:rPr>
              <a:t>②弯曲是因为背光侧生长快</a:t>
            </a:r>
            <a:endParaRPr lang="en-US" altLang="zh-CN" sz="2200" dirty="0">
              <a:latin typeface="Times New Roman" panose="02020603050405020304" pitchFamily="18" charset="0"/>
              <a:cs typeface="Times New Roman" panose="02020603050405020304" pitchFamily="18" charset="0"/>
            </a:endParaRPr>
          </a:p>
        </p:txBody>
      </p:sp>
      <p:sp>
        <p:nvSpPr>
          <p:cNvPr id="59" name="TextBox 68"/>
          <p:cNvSpPr txBox="1"/>
          <p:nvPr/>
        </p:nvSpPr>
        <p:spPr>
          <a:xfrm>
            <a:off x="4696200" y="849229"/>
            <a:ext cx="2799600" cy="584775"/>
          </a:xfrm>
          <a:prstGeom prst="rect">
            <a:avLst/>
          </a:prstGeom>
          <a:noFill/>
        </p:spPr>
        <p:txBody>
          <a:bodyPr wrap="square" rtlCol="0">
            <a:spAutoFit/>
            <a:scene3d>
              <a:camera prst="orthographicFront"/>
              <a:lightRig rig="soft" dir="tl">
                <a:rot lat="0" lon="0" rev="0"/>
              </a:lightRig>
            </a:scene3d>
            <a:sp3d contourW="25400" prstMaterial="matte">
              <a:contourClr>
                <a:schemeClr val="accent2">
                  <a:tint val="20000"/>
                </a:schemeClr>
              </a:contourClr>
            </a:sp3d>
          </a:bodyPr>
          <a:lstStyle/>
          <a:p>
            <a:pPr algn="ctr"/>
            <a:r>
              <a:rPr lang="zh-CN" altLang="en-US" sz="32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达尔文的实验</a:t>
            </a:r>
            <a:endParaRPr lang="zh-CN" altLang="en-US" sz="32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右箭头 6"/>
          <p:cNvSpPr/>
          <p:nvPr/>
        </p:nvSpPr>
        <p:spPr>
          <a:xfrm>
            <a:off x="1582325" y="2960313"/>
            <a:ext cx="522043" cy="417634"/>
          </a:xfrm>
          <a:prstGeom prst="right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箭头 14"/>
          <p:cNvSpPr/>
          <p:nvPr/>
        </p:nvSpPr>
        <p:spPr>
          <a:xfrm>
            <a:off x="4265954" y="2968012"/>
            <a:ext cx="522043" cy="417634"/>
          </a:xfrm>
          <a:prstGeom prst="right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013713" y="2125045"/>
            <a:ext cx="828668" cy="1656138"/>
            <a:chOff x="1310704" y="2072405"/>
            <a:chExt cx="828668" cy="1656138"/>
          </a:xfrm>
        </p:grpSpPr>
        <p:sp>
          <p:nvSpPr>
            <p:cNvPr id="8" name="任意多边形 4"/>
            <p:cNvSpPr/>
            <p:nvPr/>
          </p:nvSpPr>
          <p:spPr>
            <a:xfrm>
              <a:off x="1310704" y="2641648"/>
              <a:ext cx="331357" cy="1086895"/>
            </a:xfrm>
            <a:custGeom>
              <a:avLst/>
              <a:gdLst>
                <a:gd name="connsiteX0" fmla="*/ 0 w 211873"/>
                <a:gd name="connsiteY0" fmla="*/ 892097 h 892097"/>
                <a:gd name="connsiteX1" fmla="*/ 0 w 211873"/>
                <a:gd name="connsiteY1" fmla="*/ 156117 h 892097"/>
                <a:gd name="connsiteX2" fmla="*/ 111512 w 211873"/>
                <a:gd name="connsiteY2" fmla="*/ 0 h 892097"/>
                <a:gd name="connsiteX3" fmla="*/ 211873 w 211873"/>
                <a:gd name="connsiteY3" fmla="*/ 144966 h 892097"/>
                <a:gd name="connsiteX4" fmla="*/ 211873 w 211873"/>
                <a:gd name="connsiteY4" fmla="*/ 869795 h 892097"/>
                <a:gd name="connsiteX5" fmla="*/ 0 w 211873"/>
                <a:gd name="connsiteY5" fmla="*/ 892097 h 892097"/>
                <a:gd name="connsiteX0-1" fmla="*/ 0 w 211873"/>
                <a:gd name="connsiteY0-2" fmla="*/ 893955 h 893955"/>
                <a:gd name="connsiteX1-3" fmla="*/ 0 w 211873"/>
                <a:gd name="connsiteY1-4" fmla="*/ 157975 h 893955"/>
                <a:gd name="connsiteX2-5" fmla="*/ 111512 w 211873"/>
                <a:gd name="connsiteY2-6" fmla="*/ 1858 h 893955"/>
                <a:gd name="connsiteX3-7" fmla="*/ 211873 w 211873"/>
                <a:gd name="connsiteY3-8" fmla="*/ 146824 h 893955"/>
                <a:gd name="connsiteX4-9" fmla="*/ 211873 w 211873"/>
                <a:gd name="connsiteY4-10" fmla="*/ 871653 h 893955"/>
                <a:gd name="connsiteX5-11" fmla="*/ 0 w 211873"/>
                <a:gd name="connsiteY5-12" fmla="*/ 893955 h 893955"/>
                <a:gd name="connsiteX0-13" fmla="*/ 0 w 211873"/>
                <a:gd name="connsiteY0-14" fmla="*/ 893955 h 893955"/>
                <a:gd name="connsiteX1-15" fmla="*/ 0 w 211873"/>
                <a:gd name="connsiteY1-16" fmla="*/ 157975 h 893955"/>
                <a:gd name="connsiteX2-17" fmla="*/ 111512 w 211873"/>
                <a:gd name="connsiteY2-18" fmla="*/ 1858 h 893955"/>
                <a:gd name="connsiteX3-19" fmla="*/ 211873 w 211873"/>
                <a:gd name="connsiteY3-20" fmla="*/ 146824 h 893955"/>
                <a:gd name="connsiteX4-21" fmla="*/ 208714 w 211873"/>
                <a:gd name="connsiteY4-22" fmla="*/ 871645 h 893955"/>
                <a:gd name="connsiteX5-23" fmla="*/ 0 w 211873"/>
                <a:gd name="connsiteY5-24" fmla="*/ 893955 h 893955"/>
                <a:gd name="connsiteX0-25" fmla="*/ 0 w 211873"/>
                <a:gd name="connsiteY0-26" fmla="*/ 893955 h 893955"/>
                <a:gd name="connsiteX1-27" fmla="*/ 0 w 211873"/>
                <a:gd name="connsiteY1-28" fmla="*/ 157975 h 893955"/>
                <a:gd name="connsiteX2-29" fmla="*/ 111512 w 211873"/>
                <a:gd name="connsiteY2-30" fmla="*/ 1858 h 893955"/>
                <a:gd name="connsiteX3-31" fmla="*/ 211873 w 211873"/>
                <a:gd name="connsiteY3-32" fmla="*/ 146824 h 893955"/>
                <a:gd name="connsiteX4-33" fmla="*/ 208714 w 211873"/>
                <a:gd name="connsiteY4-34" fmla="*/ 871645 h 893955"/>
                <a:gd name="connsiteX5-35" fmla="*/ 0 w 211873"/>
                <a:gd name="connsiteY5-36" fmla="*/ 893955 h 893955"/>
                <a:gd name="connsiteX0-37" fmla="*/ 0 w 211873"/>
                <a:gd name="connsiteY0-38" fmla="*/ 893955 h 905107"/>
                <a:gd name="connsiteX1-39" fmla="*/ 0 w 211873"/>
                <a:gd name="connsiteY1-40" fmla="*/ 157975 h 905107"/>
                <a:gd name="connsiteX2-41" fmla="*/ 111512 w 211873"/>
                <a:gd name="connsiteY2-42" fmla="*/ 1858 h 905107"/>
                <a:gd name="connsiteX3-43" fmla="*/ 211873 w 211873"/>
                <a:gd name="connsiteY3-44" fmla="*/ 146824 h 905107"/>
                <a:gd name="connsiteX4-45" fmla="*/ 211873 w 211873"/>
                <a:gd name="connsiteY4-46" fmla="*/ 905107 h 905107"/>
                <a:gd name="connsiteX5-47" fmla="*/ 0 w 211873"/>
                <a:gd name="connsiteY5-48" fmla="*/ 893955 h 905107"/>
                <a:gd name="connsiteX0-49" fmla="*/ 0 w 213657"/>
                <a:gd name="connsiteY0-50" fmla="*/ 893955 h 898852"/>
                <a:gd name="connsiteX1-51" fmla="*/ 0 w 213657"/>
                <a:gd name="connsiteY1-52" fmla="*/ 157975 h 898852"/>
                <a:gd name="connsiteX2-53" fmla="*/ 111512 w 213657"/>
                <a:gd name="connsiteY2-54" fmla="*/ 1858 h 898852"/>
                <a:gd name="connsiteX3-55" fmla="*/ 211873 w 213657"/>
                <a:gd name="connsiteY3-56" fmla="*/ 146824 h 898852"/>
                <a:gd name="connsiteX4-57" fmla="*/ 213657 w 213657"/>
                <a:gd name="connsiteY4-58" fmla="*/ 898852 h 898852"/>
                <a:gd name="connsiteX5-59" fmla="*/ 0 w 213657"/>
                <a:gd name="connsiteY5-60" fmla="*/ 893955 h 898852"/>
                <a:gd name="connsiteX0-61" fmla="*/ 0 w 212468"/>
                <a:gd name="connsiteY0-62" fmla="*/ 893955 h 895728"/>
                <a:gd name="connsiteX1-63" fmla="*/ 0 w 212468"/>
                <a:gd name="connsiteY1-64" fmla="*/ 157975 h 895728"/>
                <a:gd name="connsiteX2-65" fmla="*/ 111512 w 212468"/>
                <a:gd name="connsiteY2-66" fmla="*/ 1858 h 895728"/>
                <a:gd name="connsiteX3-67" fmla="*/ 211873 w 212468"/>
                <a:gd name="connsiteY3-68" fmla="*/ 146824 h 895728"/>
                <a:gd name="connsiteX4-69" fmla="*/ 209178 w 212468"/>
                <a:gd name="connsiteY4-70" fmla="*/ 895728 h 895728"/>
                <a:gd name="connsiteX5-71" fmla="*/ 0 w 212468"/>
                <a:gd name="connsiteY5-72" fmla="*/ 893955 h 895728"/>
                <a:gd name="connsiteX0-73" fmla="*/ 0 w 209309"/>
                <a:gd name="connsiteY0-74" fmla="*/ 892215 h 893988"/>
                <a:gd name="connsiteX1-75" fmla="*/ 0 w 209309"/>
                <a:gd name="connsiteY1-76" fmla="*/ 156235 h 893988"/>
                <a:gd name="connsiteX2-77" fmla="*/ 111512 w 209309"/>
                <a:gd name="connsiteY2-78" fmla="*/ 118 h 893988"/>
                <a:gd name="connsiteX3-79" fmla="*/ 208714 w 209309"/>
                <a:gd name="connsiteY3-80" fmla="*/ 155525 h 893988"/>
                <a:gd name="connsiteX4-81" fmla="*/ 209178 w 209309"/>
                <a:gd name="connsiteY4-82" fmla="*/ 893988 h 893988"/>
                <a:gd name="connsiteX5-83" fmla="*/ 0 w 209309"/>
                <a:gd name="connsiteY5-84" fmla="*/ 892215 h 8939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9309" h="893988">
                  <a:moveTo>
                    <a:pt x="0" y="892215"/>
                  </a:moveTo>
                  <a:lnTo>
                    <a:pt x="0" y="156235"/>
                  </a:lnTo>
                  <a:cubicBezTo>
                    <a:pt x="18585" y="7552"/>
                    <a:pt x="76726" y="236"/>
                    <a:pt x="111512" y="118"/>
                  </a:cubicBezTo>
                  <a:cubicBezTo>
                    <a:pt x="146298" y="0"/>
                    <a:pt x="191987" y="10559"/>
                    <a:pt x="208714" y="155525"/>
                  </a:cubicBezTo>
                  <a:cubicBezTo>
                    <a:pt x="209309" y="406201"/>
                    <a:pt x="208583" y="643312"/>
                    <a:pt x="209178" y="893988"/>
                  </a:cubicBezTo>
                  <a:lnTo>
                    <a:pt x="0" y="892215"/>
                  </a:lnTo>
                  <a:close/>
                </a:path>
              </a:pathLst>
            </a:custGeom>
            <a:solidFill>
              <a:srgbClr val="49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太阳形 17"/>
            <p:cNvSpPr/>
            <p:nvPr/>
          </p:nvSpPr>
          <p:spPr>
            <a:xfrm>
              <a:off x="1721738" y="2072405"/>
              <a:ext cx="417634" cy="417634"/>
            </a:xfrm>
            <a:prstGeom prst="su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3730856" y="2125045"/>
            <a:ext cx="844736" cy="1629613"/>
            <a:chOff x="4027847" y="2072405"/>
            <a:chExt cx="844736" cy="1629613"/>
          </a:xfrm>
        </p:grpSpPr>
        <p:sp>
          <p:nvSpPr>
            <p:cNvPr id="13" name="矩形 12"/>
            <p:cNvSpPr/>
            <p:nvPr/>
          </p:nvSpPr>
          <p:spPr>
            <a:xfrm>
              <a:off x="4027847" y="2762102"/>
              <a:ext cx="313115" cy="939916"/>
            </a:xfrm>
            <a:prstGeom prst="rect">
              <a:avLst/>
            </a:prstGeom>
            <a:solidFill>
              <a:srgbClr val="49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太阳形 18"/>
            <p:cNvSpPr/>
            <p:nvPr/>
          </p:nvSpPr>
          <p:spPr>
            <a:xfrm>
              <a:off x="4454949" y="2072405"/>
              <a:ext cx="417634" cy="417634"/>
            </a:xfrm>
            <a:prstGeom prst="su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右箭头 25"/>
          <p:cNvSpPr/>
          <p:nvPr/>
        </p:nvSpPr>
        <p:spPr>
          <a:xfrm>
            <a:off x="1624697" y="5102800"/>
            <a:ext cx="522043" cy="417634"/>
          </a:xfrm>
          <a:prstGeom prst="right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1056008" y="4306215"/>
            <a:ext cx="829020" cy="1608937"/>
            <a:chOff x="1352999" y="4253575"/>
            <a:chExt cx="829020" cy="1608937"/>
          </a:xfrm>
        </p:grpSpPr>
        <p:grpSp>
          <p:nvGrpSpPr>
            <p:cNvPr id="20" name="组合 19"/>
            <p:cNvGrpSpPr/>
            <p:nvPr/>
          </p:nvGrpSpPr>
          <p:grpSpPr>
            <a:xfrm>
              <a:off x="1352999" y="4771062"/>
              <a:ext cx="331357" cy="1091450"/>
              <a:chOff x="1000100" y="4140263"/>
              <a:chExt cx="226720" cy="746788"/>
            </a:xfrm>
          </p:grpSpPr>
          <p:sp>
            <p:nvSpPr>
              <p:cNvPr id="21" name="任意多边形 17"/>
              <p:cNvSpPr/>
              <p:nvPr/>
            </p:nvSpPr>
            <p:spPr>
              <a:xfrm>
                <a:off x="1000100" y="4143380"/>
                <a:ext cx="226720" cy="743671"/>
              </a:xfrm>
              <a:custGeom>
                <a:avLst/>
                <a:gdLst>
                  <a:gd name="connsiteX0" fmla="*/ 0 w 211873"/>
                  <a:gd name="connsiteY0" fmla="*/ 892097 h 892097"/>
                  <a:gd name="connsiteX1" fmla="*/ 0 w 211873"/>
                  <a:gd name="connsiteY1" fmla="*/ 156117 h 892097"/>
                  <a:gd name="connsiteX2" fmla="*/ 111512 w 211873"/>
                  <a:gd name="connsiteY2" fmla="*/ 0 h 892097"/>
                  <a:gd name="connsiteX3" fmla="*/ 211873 w 211873"/>
                  <a:gd name="connsiteY3" fmla="*/ 144966 h 892097"/>
                  <a:gd name="connsiteX4" fmla="*/ 211873 w 211873"/>
                  <a:gd name="connsiteY4" fmla="*/ 869795 h 892097"/>
                  <a:gd name="connsiteX5" fmla="*/ 0 w 211873"/>
                  <a:gd name="connsiteY5" fmla="*/ 892097 h 892097"/>
                  <a:gd name="connsiteX0-1" fmla="*/ 0 w 211873"/>
                  <a:gd name="connsiteY0-2" fmla="*/ 893955 h 893955"/>
                  <a:gd name="connsiteX1-3" fmla="*/ 0 w 211873"/>
                  <a:gd name="connsiteY1-4" fmla="*/ 157975 h 893955"/>
                  <a:gd name="connsiteX2-5" fmla="*/ 111512 w 211873"/>
                  <a:gd name="connsiteY2-6" fmla="*/ 1858 h 893955"/>
                  <a:gd name="connsiteX3-7" fmla="*/ 211873 w 211873"/>
                  <a:gd name="connsiteY3-8" fmla="*/ 146824 h 893955"/>
                  <a:gd name="connsiteX4-9" fmla="*/ 211873 w 211873"/>
                  <a:gd name="connsiteY4-10" fmla="*/ 871653 h 893955"/>
                  <a:gd name="connsiteX5-11" fmla="*/ 0 w 211873"/>
                  <a:gd name="connsiteY5-12" fmla="*/ 893955 h 893955"/>
                  <a:gd name="connsiteX0-13" fmla="*/ 0 w 211873"/>
                  <a:gd name="connsiteY0-14" fmla="*/ 893955 h 893955"/>
                  <a:gd name="connsiteX1-15" fmla="*/ 0 w 211873"/>
                  <a:gd name="connsiteY1-16" fmla="*/ 157975 h 893955"/>
                  <a:gd name="connsiteX2-17" fmla="*/ 111512 w 211873"/>
                  <a:gd name="connsiteY2-18" fmla="*/ 1858 h 893955"/>
                  <a:gd name="connsiteX3-19" fmla="*/ 211873 w 211873"/>
                  <a:gd name="connsiteY3-20" fmla="*/ 146824 h 893955"/>
                  <a:gd name="connsiteX4-21" fmla="*/ 208714 w 211873"/>
                  <a:gd name="connsiteY4-22" fmla="*/ 871645 h 893955"/>
                  <a:gd name="connsiteX5-23" fmla="*/ 0 w 211873"/>
                  <a:gd name="connsiteY5-24" fmla="*/ 893955 h 893955"/>
                  <a:gd name="connsiteX0-25" fmla="*/ 0 w 211873"/>
                  <a:gd name="connsiteY0-26" fmla="*/ 893955 h 893955"/>
                  <a:gd name="connsiteX1-27" fmla="*/ 0 w 211873"/>
                  <a:gd name="connsiteY1-28" fmla="*/ 157975 h 893955"/>
                  <a:gd name="connsiteX2-29" fmla="*/ 111512 w 211873"/>
                  <a:gd name="connsiteY2-30" fmla="*/ 1858 h 893955"/>
                  <a:gd name="connsiteX3-31" fmla="*/ 211873 w 211873"/>
                  <a:gd name="connsiteY3-32" fmla="*/ 146824 h 893955"/>
                  <a:gd name="connsiteX4-33" fmla="*/ 208714 w 211873"/>
                  <a:gd name="connsiteY4-34" fmla="*/ 871645 h 893955"/>
                  <a:gd name="connsiteX5-35" fmla="*/ 0 w 211873"/>
                  <a:gd name="connsiteY5-36" fmla="*/ 893955 h 893955"/>
                  <a:gd name="connsiteX0-37" fmla="*/ 0 w 211873"/>
                  <a:gd name="connsiteY0-38" fmla="*/ 893955 h 905107"/>
                  <a:gd name="connsiteX1-39" fmla="*/ 0 w 211873"/>
                  <a:gd name="connsiteY1-40" fmla="*/ 157975 h 905107"/>
                  <a:gd name="connsiteX2-41" fmla="*/ 111512 w 211873"/>
                  <a:gd name="connsiteY2-42" fmla="*/ 1858 h 905107"/>
                  <a:gd name="connsiteX3-43" fmla="*/ 211873 w 211873"/>
                  <a:gd name="connsiteY3-44" fmla="*/ 146824 h 905107"/>
                  <a:gd name="connsiteX4-45" fmla="*/ 211873 w 211873"/>
                  <a:gd name="connsiteY4-46" fmla="*/ 905107 h 905107"/>
                  <a:gd name="connsiteX5-47" fmla="*/ 0 w 211873"/>
                  <a:gd name="connsiteY5-48" fmla="*/ 893955 h 905107"/>
                  <a:gd name="connsiteX0-49" fmla="*/ 0 w 213657"/>
                  <a:gd name="connsiteY0-50" fmla="*/ 893955 h 898852"/>
                  <a:gd name="connsiteX1-51" fmla="*/ 0 w 213657"/>
                  <a:gd name="connsiteY1-52" fmla="*/ 157975 h 898852"/>
                  <a:gd name="connsiteX2-53" fmla="*/ 111512 w 213657"/>
                  <a:gd name="connsiteY2-54" fmla="*/ 1858 h 898852"/>
                  <a:gd name="connsiteX3-55" fmla="*/ 211873 w 213657"/>
                  <a:gd name="connsiteY3-56" fmla="*/ 146824 h 898852"/>
                  <a:gd name="connsiteX4-57" fmla="*/ 213657 w 213657"/>
                  <a:gd name="connsiteY4-58" fmla="*/ 898852 h 898852"/>
                  <a:gd name="connsiteX5-59" fmla="*/ 0 w 213657"/>
                  <a:gd name="connsiteY5-60" fmla="*/ 893955 h 898852"/>
                  <a:gd name="connsiteX0-61" fmla="*/ 0 w 212468"/>
                  <a:gd name="connsiteY0-62" fmla="*/ 893955 h 895728"/>
                  <a:gd name="connsiteX1-63" fmla="*/ 0 w 212468"/>
                  <a:gd name="connsiteY1-64" fmla="*/ 157975 h 895728"/>
                  <a:gd name="connsiteX2-65" fmla="*/ 111512 w 212468"/>
                  <a:gd name="connsiteY2-66" fmla="*/ 1858 h 895728"/>
                  <a:gd name="connsiteX3-67" fmla="*/ 211873 w 212468"/>
                  <a:gd name="connsiteY3-68" fmla="*/ 146824 h 895728"/>
                  <a:gd name="connsiteX4-69" fmla="*/ 209178 w 212468"/>
                  <a:gd name="connsiteY4-70" fmla="*/ 895728 h 895728"/>
                  <a:gd name="connsiteX5-71" fmla="*/ 0 w 212468"/>
                  <a:gd name="connsiteY5-72" fmla="*/ 893955 h 895728"/>
                  <a:gd name="connsiteX0-73" fmla="*/ 0 w 209309"/>
                  <a:gd name="connsiteY0-74" fmla="*/ 892215 h 893988"/>
                  <a:gd name="connsiteX1-75" fmla="*/ 0 w 209309"/>
                  <a:gd name="connsiteY1-76" fmla="*/ 156235 h 893988"/>
                  <a:gd name="connsiteX2-77" fmla="*/ 111512 w 209309"/>
                  <a:gd name="connsiteY2-78" fmla="*/ 118 h 893988"/>
                  <a:gd name="connsiteX3-79" fmla="*/ 208714 w 209309"/>
                  <a:gd name="connsiteY3-80" fmla="*/ 155525 h 893988"/>
                  <a:gd name="connsiteX4-81" fmla="*/ 209178 w 209309"/>
                  <a:gd name="connsiteY4-82" fmla="*/ 893988 h 893988"/>
                  <a:gd name="connsiteX5-83" fmla="*/ 0 w 209309"/>
                  <a:gd name="connsiteY5-84" fmla="*/ 892215 h 8939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9309" h="893988">
                    <a:moveTo>
                      <a:pt x="0" y="892215"/>
                    </a:moveTo>
                    <a:lnTo>
                      <a:pt x="0" y="156235"/>
                    </a:lnTo>
                    <a:cubicBezTo>
                      <a:pt x="18585" y="7552"/>
                      <a:pt x="76726" y="236"/>
                      <a:pt x="111512" y="118"/>
                    </a:cubicBezTo>
                    <a:cubicBezTo>
                      <a:pt x="146298" y="0"/>
                      <a:pt x="191987" y="10559"/>
                      <a:pt x="208714" y="155525"/>
                    </a:cubicBezTo>
                    <a:cubicBezTo>
                      <a:pt x="209309" y="406201"/>
                      <a:pt x="208583" y="643312"/>
                      <a:pt x="209178" y="893988"/>
                    </a:cubicBezTo>
                    <a:lnTo>
                      <a:pt x="0" y="892215"/>
                    </a:lnTo>
                    <a:close/>
                  </a:path>
                </a:pathLst>
              </a:custGeom>
              <a:solidFill>
                <a:srgbClr val="49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000100" y="4140263"/>
                <a:ext cx="226076" cy="134720"/>
              </a:xfrm>
              <a:custGeom>
                <a:avLst/>
                <a:gdLst>
                  <a:gd name="connsiteX0" fmla="*/ 0 w 211873"/>
                  <a:gd name="connsiteY0" fmla="*/ 892097 h 892097"/>
                  <a:gd name="connsiteX1" fmla="*/ 0 w 211873"/>
                  <a:gd name="connsiteY1" fmla="*/ 156117 h 892097"/>
                  <a:gd name="connsiteX2" fmla="*/ 111512 w 211873"/>
                  <a:gd name="connsiteY2" fmla="*/ 0 h 892097"/>
                  <a:gd name="connsiteX3" fmla="*/ 211873 w 211873"/>
                  <a:gd name="connsiteY3" fmla="*/ 144966 h 892097"/>
                  <a:gd name="connsiteX4" fmla="*/ 211873 w 211873"/>
                  <a:gd name="connsiteY4" fmla="*/ 869795 h 892097"/>
                  <a:gd name="connsiteX5" fmla="*/ 0 w 211873"/>
                  <a:gd name="connsiteY5" fmla="*/ 892097 h 892097"/>
                  <a:gd name="connsiteX0-1" fmla="*/ 0 w 211873"/>
                  <a:gd name="connsiteY0-2" fmla="*/ 893955 h 893955"/>
                  <a:gd name="connsiteX1-3" fmla="*/ 0 w 211873"/>
                  <a:gd name="connsiteY1-4" fmla="*/ 157975 h 893955"/>
                  <a:gd name="connsiteX2-5" fmla="*/ 111512 w 211873"/>
                  <a:gd name="connsiteY2-6" fmla="*/ 1858 h 893955"/>
                  <a:gd name="connsiteX3-7" fmla="*/ 211873 w 211873"/>
                  <a:gd name="connsiteY3-8" fmla="*/ 146824 h 893955"/>
                  <a:gd name="connsiteX4-9" fmla="*/ 211873 w 211873"/>
                  <a:gd name="connsiteY4-10" fmla="*/ 871653 h 893955"/>
                  <a:gd name="connsiteX5-11" fmla="*/ 0 w 211873"/>
                  <a:gd name="connsiteY5-12" fmla="*/ 893955 h 893955"/>
                  <a:gd name="connsiteX0-13" fmla="*/ 0 w 211873"/>
                  <a:gd name="connsiteY0-14" fmla="*/ 893955 h 893955"/>
                  <a:gd name="connsiteX1-15" fmla="*/ 0 w 211873"/>
                  <a:gd name="connsiteY1-16" fmla="*/ 157975 h 893955"/>
                  <a:gd name="connsiteX2-17" fmla="*/ 111512 w 211873"/>
                  <a:gd name="connsiteY2-18" fmla="*/ 1858 h 893955"/>
                  <a:gd name="connsiteX3-19" fmla="*/ 211873 w 211873"/>
                  <a:gd name="connsiteY3-20" fmla="*/ 146824 h 893955"/>
                  <a:gd name="connsiteX4-21" fmla="*/ 208714 w 211873"/>
                  <a:gd name="connsiteY4-22" fmla="*/ 871645 h 893955"/>
                  <a:gd name="connsiteX5-23" fmla="*/ 0 w 211873"/>
                  <a:gd name="connsiteY5-24" fmla="*/ 893955 h 893955"/>
                  <a:gd name="connsiteX0-25" fmla="*/ 0 w 211873"/>
                  <a:gd name="connsiteY0-26" fmla="*/ 893955 h 893955"/>
                  <a:gd name="connsiteX1-27" fmla="*/ 0 w 211873"/>
                  <a:gd name="connsiteY1-28" fmla="*/ 157975 h 893955"/>
                  <a:gd name="connsiteX2-29" fmla="*/ 111512 w 211873"/>
                  <a:gd name="connsiteY2-30" fmla="*/ 1858 h 893955"/>
                  <a:gd name="connsiteX3-31" fmla="*/ 211873 w 211873"/>
                  <a:gd name="connsiteY3-32" fmla="*/ 146824 h 893955"/>
                  <a:gd name="connsiteX4-33" fmla="*/ 208714 w 211873"/>
                  <a:gd name="connsiteY4-34" fmla="*/ 871645 h 893955"/>
                  <a:gd name="connsiteX5-35" fmla="*/ 0 w 211873"/>
                  <a:gd name="connsiteY5-36" fmla="*/ 893955 h 893955"/>
                  <a:gd name="connsiteX0-37" fmla="*/ 0 w 211873"/>
                  <a:gd name="connsiteY0-38" fmla="*/ 893955 h 905107"/>
                  <a:gd name="connsiteX1-39" fmla="*/ 0 w 211873"/>
                  <a:gd name="connsiteY1-40" fmla="*/ 157975 h 905107"/>
                  <a:gd name="connsiteX2-41" fmla="*/ 111512 w 211873"/>
                  <a:gd name="connsiteY2-42" fmla="*/ 1858 h 905107"/>
                  <a:gd name="connsiteX3-43" fmla="*/ 211873 w 211873"/>
                  <a:gd name="connsiteY3-44" fmla="*/ 146824 h 905107"/>
                  <a:gd name="connsiteX4-45" fmla="*/ 211873 w 211873"/>
                  <a:gd name="connsiteY4-46" fmla="*/ 905107 h 905107"/>
                  <a:gd name="connsiteX5-47" fmla="*/ 0 w 211873"/>
                  <a:gd name="connsiteY5-48" fmla="*/ 893955 h 905107"/>
                  <a:gd name="connsiteX0-49" fmla="*/ 0 w 213657"/>
                  <a:gd name="connsiteY0-50" fmla="*/ 893955 h 898852"/>
                  <a:gd name="connsiteX1-51" fmla="*/ 0 w 213657"/>
                  <a:gd name="connsiteY1-52" fmla="*/ 157975 h 898852"/>
                  <a:gd name="connsiteX2-53" fmla="*/ 111512 w 213657"/>
                  <a:gd name="connsiteY2-54" fmla="*/ 1858 h 898852"/>
                  <a:gd name="connsiteX3-55" fmla="*/ 211873 w 213657"/>
                  <a:gd name="connsiteY3-56" fmla="*/ 146824 h 898852"/>
                  <a:gd name="connsiteX4-57" fmla="*/ 213657 w 213657"/>
                  <a:gd name="connsiteY4-58" fmla="*/ 898852 h 898852"/>
                  <a:gd name="connsiteX5-59" fmla="*/ 0 w 213657"/>
                  <a:gd name="connsiteY5-60" fmla="*/ 893955 h 898852"/>
                  <a:gd name="connsiteX0-61" fmla="*/ 0 w 212468"/>
                  <a:gd name="connsiteY0-62" fmla="*/ 893955 h 895728"/>
                  <a:gd name="connsiteX1-63" fmla="*/ 0 w 212468"/>
                  <a:gd name="connsiteY1-64" fmla="*/ 157975 h 895728"/>
                  <a:gd name="connsiteX2-65" fmla="*/ 111512 w 212468"/>
                  <a:gd name="connsiteY2-66" fmla="*/ 1858 h 895728"/>
                  <a:gd name="connsiteX3-67" fmla="*/ 211873 w 212468"/>
                  <a:gd name="connsiteY3-68" fmla="*/ 146824 h 895728"/>
                  <a:gd name="connsiteX4-69" fmla="*/ 209178 w 212468"/>
                  <a:gd name="connsiteY4-70" fmla="*/ 895728 h 895728"/>
                  <a:gd name="connsiteX5-71" fmla="*/ 0 w 212468"/>
                  <a:gd name="connsiteY5-72" fmla="*/ 893955 h 895728"/>
                  <a:gd name="connsiteX0-73" fmla="*/ 0 w 209309"/>
                  <a:gd name="connsiteY0-74" fmla="*/ 892215 h 893988"/>
                  <a:gd name="connsiteX1-75" fmla="*/ 0 w 209309"/>
                  <a:gd name="connsiteY1-76" fmla="*/ 156235 h 893988"/>
                  <a:gd name="connsiteX2-77" fmla="*/ 111512 w 209309"/>
                  <a:gd name="connsiteY2-78" fmla="*/ 118 h 893988"/>
                  <a:gd name="connsiteX3-79" fmla="*/ 208714 w 209309"/>
                  <a:gd name="connsiteY3-80" fmla="*/ 155525 h 893988"/>
                  <a:gd name="connsiteX4-81" fmla="*/ 209178 w 209309"/>
                  <a:gd name="connsiteY4-82" fmla="*/ 893988 h 893988"/>
                  <a:gd name="connsiteX5-83" fmla="*/ 0 w 209309"/>
                  <a:gd name="connsiteY5-84" fmla="*/ 892215 h 893988"/>
                  <a:gd name="connsiteX0-85" fmla="*/ 0 w 208714"/>
                  <a:gd name="connsiteY0-86" fmla="*/ 892215 h 892215"/>
                  <a:gd name="connsiteX1-87" fmla="*/ 0 w 208714"/>
                  <a:gd name="connsiteY1-88" fmla="*/ 156235 h 892215"/>
                  <a:gd name="connsiteX2-89" fmla="*/ 111512 w 208714"/>
                  <a:gd name="connsiteY2-90" fmla="*/ 118 h 892215"/>
                  <a:gd name="connsiteX3-91" fmla="*/ 208714 w 208714"/>
                  <a:gd name="connsiteY3-92" fmla="*/ 155525 h 892215"/>
                  <a:gd name="connsiteX4-93" fmla="*/ 0 w 208714"/>
                  <a:gd name="connsiteY4-94" fmla="*/ 892215 h 892215"/>
                  <a:gd name="connsiteX0-95" fmla="*/ 224914 w 224914"/>
                  <a:gd name="connsiteY0-96" fmla="*/ 155525 h 182136"/>
                  <a:gd name="connsiteX1-97" fmla="*/ 16200 w 224914"/>
                  <a:gd name="connsiteY1-98" fmla="*/ 156235 h 182136"/>
                  <a:gd name="connsiteX2-99" fmla="*/ 127712 w 224914"/>
                  <a:gd name="connsiteY2-100" fmla="*/ 118 h 182136"/>
                  <a:gd name="connsiteX3-101" fmla="*/ 224914 w 224914"/>
                  <a:gd name="connsiteY3-102" fmla="*/ 155525 h 182136"/>
                  <a:gd name="connsiteX0-103" fmla="*/ 224914 w 224914"/>
                  <a:gd name="connsiteY0-104" fmla="*/ 155525 h 182136"/>
                  <a:gd name="connsiteX1-105" fmla="*/ 16200 w 224914"/>
                  <a:gd name="connsiteY1-106" fmla="*/ 156235 h 182136"/>
                  <a:gd name="connsiteX2-107" fmla="*/ 127712 w 224914"/>
                  <a:gd name="connsiteY2-108" fmla="*/ 118 h 182136"/>
                  <a:gd name="connsiteX3-109" fmla="*/ 224914 w 224914"/>
                  <a:gd name="connsiteY3-110" fmla="*/ 155525 h 182136"/>
                  <a:gd name="connsiteX0-111" fmla="*/ 224914 w 224914"/>
                  <a:gd name="connsiteY0-112" fmla="*/ 155525 h 181545"/>
                  <a:gd name="connsiteX1-113" fmla="*/ 16200 w 224914"/>
                  <a:gd name="connsiteY1-114" fmla="*/ 156235 h 181545"/>
                  <a:gd name="connsiteX2-115" fmla="*/ 127712 w 224914"/>
                  <a:gd name="connsiteY2-116" fmla="*/ 118 h 181545"/>
                  <a:gd name="connsiteX3-117" fmla="*/ 224914 w 224914"/>
                  <a:gd name="connsiteY3-118" fmla="*/ 155525 h 181545"/>
                  <a:gd name="connsiteX0-119" fmla="*/ 224914 w 224914"/>
                  <a:gd name="connsiteY0-120" fmla="*/ 155525 h 156235"/>
                  <a:gd name="connsiteX1-121" fmla="*/ 16200 w 224914"/>
                  <a:gd name="connsiteY1-122" fmla="*/ 156235 h 156235"/>
                  <a:gd name="connsiteX2-123" fmla="*/ 127712 w 224914"/>
                  <a:gd name="connsiteY2-124" fmla="*/ 118 h 156235"/>
                  <a:gd name="connsiteX3-125" fmla="*/ 224914 w 224914"/>
                  <a:gd name="connsiteY3-126" fmla="*/ 155525 h 156235"/>
                  <a:gd name="connsiteX0-127" fmla="*/ 224914 w 224914"/>
                  <a:gd name="connsiteY0-128" fmla="*/ 155642 h 156352"/>
                  <a:gd name="connsiteX1-129" fmla="*/ 16200 w 224914"/>
                  <a:gd name="connsiteY1-130" fmla="*/ 156352 h 156352"/>
                  <a:gd name="connsiteX2-131" fmla="*/ 82152 w 224914"/>
                  <a:gd name="connsiteY2-132" fmla="*/ 118 h 156352"/>
                  <a:gd name="connsiteX3-133" fmla="*/ 224914 w 224914"/>
                  <a:gd name="connsiteY3-134" fmla="*/ 155642 h 156352"/>
                  <a:gd name="connsiteX0-135" fmla="*/ 224914 w 224914"/>
                  <a:gd name="connsiteY0-136" fmla="*/ 155642 h 156352"/>
                  <a:gd name="connsiteX1-137" fmla="*/ 16200 w 224914"/>
                  <a:gd name="connsiteY1-138" fmla="*/ 156352 h 156352"/>
                  <a:gd name="connsiteX2-139" fmla="*/ 82152 w 224914"/>
                  <a:gd name="connsiteY2-140" fmla="*/ 118 h 156352"/>
                  <a:gd name="connsiteX3-141" fmla="*/ 224914 w 224914"/>
                  <a:gd name="connsiteY3-142" fmla="*/ 155642 h 156352"/>
                  <a:gd name="connsiteX0-143" fmla="*/ 224914 w 224914"/>
                  <a:gd name="connsiteY0-144" fmla="*/ 155642 h 156352"/>
                  <a:gd name="connsiteX1-145" fmla="*/ 16200 w 224914"/>
                  <a:gd name="connsiteY1-146" fmla="*/ 156352 h 156352"/>
                  <a:gd name="connsiteX2-147" fmla="*/ 82152 w 224914"/>
                  <a:gd name="connsiteY2-148" fmla="*/ 118 h 156352"/>
                  <a:gd name="connsiteX3-149" fmla="*/ 224914 w 224914"/>
                  <a:gd name="connsiteY3-150" fmla="*/ 155642 h 156352"/>
                  <a:gd name="connsiteX0-151" fmla="*/ 224914 w 224914"/>
                  <a:gd name="connsiteY0-152" fmla="*/ 155642 h 156352"/>
                  <a:gd name="connsiteX1-153" fmla="*/ 16200 w 224914"/>
                  <a:gd name="connsiteY1-154" fmla="*/ 156352 h 156352"/>
                  <a:gd name="connsiteX2-155" fmla="*/ 148104 w 224914"/>
                  <a:gd name="connsiteY2-156" fmla="*/ 118 h 156352"/>
                  <a:gd name="connsiteX3-157" fmla="*/ 224914 w 224914"/>
                  <a:gd name="connsiteY3-158" fmla="*/ 155642 h 156352"/>
                  <a:gd name="connsiteX0-159" fmla="*/ 208714 w 208714"/>
                  <a:gd name="connsiteY0-160" fmla="*/ 155642 h 156352"/>
                  <a:gd name="connsiteX1-161" fmla="*/ 0 w 208714"/>
                  <a:gd name="connsiteY1-162" fmla="*/ 156352 h 156352"/>
                  <a:gd name="connsiteX2-163" fmla="*/ 131904 w 208714"/>
                  <a:gd name="connsiteY2-164" fmla="*/ 118 h 156352"/>
                  <a:gd name="connsiteX3-165" fmla="*/ 208714 w 208714"/>
                  <a:gd name="connsiteY3-166" fmla="*/ 155642 h 156352"/>
                  <a:gd name="connsiteX0-167" fmla="*/ 208714 w 208714"/>
                  <a:gd name="connsiteY0-168" fmla="*/ 155642 h 156352"/>
                  <a:gd name="connsiteX1-169" fmla="*/ 0 w 208714"/>
                  <a:gd name="connsiteY1-170" fmla="*/ 156352 h 156352"/>
                  <a:gd name="connsiteX2-171" fmla="*/ 131904 w 208714"/>
                  <a:gd name="connsiteY2-172" fmla="*/ 118 h 156352"/>
                  <a:gd name="connsiteX3-173" fmla="*/ 208714 w 208714"/>
                  <a:gd name="connsiteY3-174" fmla="*/ 155642 h 156352"/>
                  <a:gd name="connsiteX0-175" fmla="*/ 208714 w 208714"/>
                  <a:gd name="connsiteY0-176" fmla="*/ 151585 h 152295"/>
                  <a:gd name="connsiteX1-177" fmla="*/ 0 w 208714"/>
                  <a:gd name="connsiteY1-178" fmla="*/ 152295 h 152295"/>
                  <a:gd name="connsiteX2-179" fmla="*/ 100433 w 208714"/>
                  <a:gd name="connsiteY2-180" fmla="*/ 118 h 152295"/>
                  <a:gd name="connsiteX3-181" fmla="*/ 208714 w 208714"/>
                  <a:gd name="connsiteY3-182" fmla="*/ 151585 h 152295"/>
                  <a:gd name="connsiteX0-183" fmla="*/ 208714 w 208714"/>
                  <a:gd name="connsiteY0-184" fmla="*/ 157495 h 158205"/>
                  <a:gd name="connsiteX1-185" fmla="*/ 0 w 208714"/>
                  <a:gd name="connsiteY1-186" fmla="*/ 158205 h 158205"/>
                  <a:gd name="connsiteX2-187" fmla="*/ 102703 w 208714"/>
                  <a:gd name="connsiteY2-188" fmla="*/ 118 h 158205"/>
                  <a:gd name="connsiteX3-189" fmla="*/ 208714 w 208714"/>
                  <a:gd name="connsiteY3-190" fmla="*/ 157495 h 158205"/>
                  <a:gd name="connsiteX0-191" fmla="*/ 208714 w 208714"/>
                  <a:gd name="connsiteY0-192" fmla="*/ 157495 h 158205"/>
                  <a:gd name="connsiteX1-193" fmla="*/ 0 w 208714"/>
                  <a:gd name="connsiteY1-194" fmla="*/ 158205 h 158205"/>
                  <a:gd name="connsiteX2-195" fmla="*/ 102703 w 208714"/>
                  <a:gd name="connsiteY2-196" fmla="*/ 118 h 158205"/>
                  <a:gd name="connsiteX3-197" fmla="*/ 208714 w 208714"/>
                  <a:gd name="connsiteY3-198" fmla="*/ 157495 h 158205"/>
                  <a:gd name="connsiteX0-199" fmla="*/ 208714 w 208714"/>
                  <a:gd name="connsiteY0-200" fmla="*/ 157495 h 158205"/>
                  <a:gd name="connsiteX1-201" fmla="*/ 0 w 208714"/>
                  <a:gd name="connsiteY1-202" fmla="*/ 158205 h 158205"/>
                  <a:gd name="connsiteX2-203" fmla="*/ 102703 w 208714"/>
                  <a:gd name="connsiteY2-204" fmla="*/ 118 h 158205"/>
                  <a:gd name="connsiteX3-205" fmla="*/ 208714 w 208714"/>
                  <a:gd name="connsiteY3-206" fmla="*/ 157495 h 158205"/>
                  <a:gd name="connsiteX0-207" fmla="*/ 208714 w 208714"/>
                  <a:gd name="connsiteY0-208" fmla="*/ 157495 h 158205"/>
                  <a:gd name="connsiteX1-209" fmla="*/ 0 w 208714"/>
                  <a:gd name="connsiteY1-210" fmla="*/ 158205 h 158205"/>
                  <a:gd name="connsiteX2-211" fmla="*/ 102703 w 208714"/>
                  <a:gd name="connsiteY2-212" fmla="*/ 118 h 158205"/>
                  <a:gd name="connsiteX3-213" fmla="*/ 208714 w 208714"/>
                  <a:gd name="connsiteY3-214" fmla="*/ 157495 h 158205"/>
                  <a:gd name="connsiteX0-215" fmla="*/ 208714 w 208714"/>
                  <a:gd name="connsiteY0-216" fmla="*/ 157495 h 158205"/>
                  <a:gd name="connsiteX1-217" fmla="*/ 0 w 208714"/>
                  <a:gd name="connsiteY1-218" fmla="*/ 158205 h 158205"/>
                  <a:gd name="connsiteX2-219" fmla="*/ 102703 w 208714"/>
                  <a:gd name="connsiteY2-220" fmla="*/ 118 h 158205"/>
                  <a:gd name="connsiteX3-221" fmla="*/ 208714 w 208714"/>
                  <a:gd name="connsiteY3-222" fmla="*/ 157495 h 158205"/>
                  <a:gd name="connsiteX0-223" fmla="*/ 208714 w 208714"/>
                  <a:gd name="connsiteY0-224" fmla="*/ 157495 h 158205"/>
                  <a:gd name="connsiteX1-225" fmla="*/ 0 w 208714"/>
                  <a:gd name="connsiteY1-226" fmla="*/ 158205 h 158205"/>
                  <a:gd name="connsiteX2-227" fmla="*/ 102703 w 208714"/>
                  <a:gd name="connsiteY2-228" fmla="*/ 118 h 158205"/>
                  <a:gd name="connsiteX3-229" fmla="*/ 208714 w 208714"/>
                  <a:gd name="connsiteY3-230" fmla="*/ 157495 h 158205"/>
                  <a:gd name="connsiteX0-231" fmla="*/ 208714 w 208714"/>
                  <a:gd name="connsiteY0-232" fmla="*/ 163447 h 164157"/>
                  <a:gd name="connsiteX1-233" fmla="*/ 0 w 208714"/>
                  <a:gd name="connsiteY1-234" fmla="*/ 164157 h 164157"/>
                  <a:gd name="connsiteX2-235" fmla="*/ 102703 w 208714"/>
                  <a:gd name="connsiteY2-236" fmla="*/ 6070 h 164157"/>
                  <a:gd name="connsiteX3-237" fmla="*/ 208714 w 208714"/>
                  <a:gd name="connsiteY3-238" fmla="*/ 163447 h 164157"/>
                  <a:gd name="connsiteX0-239" fmla="*/ 208714 w 208714"/>
                  <a:gd name="connsiteY0-240" fmla="*/ 159390 h 160100"/>
                  <a:gd name="connsiteX1-241" fmla="*/ 0 w 208714"/>
                  <a:gd name="connsiteY1-242" fmla="*/ 160100 h 160100"/>
                  <a:gd name="connsiteX2-243" fmla="*/ 102703 w 208714"/>
                  <a:gd name="connsiteY2-244" fmla="*/ 2013 h 160100"/>
                  <a:gd name="connsiteX3-245" fmla="*/ 208714 w 208714"/>
                  <a:gd name="connsiteY3-246" fmla="*/ 159390 h 160100"/>
                  <a:gd name="connsiteX0-247" fmla="*/ 208714 w 208714"/>
                  <a:gd name="connsiteY0-248" fmla="*/ 161243 h 161953"/>
                  <a:gd name="connsiteX1-249" fmla="*/ 0 w 208714"/>
                  <a:gd name="connsiteY1-250" fmla="*/ 161953 h 161953"/>
                  <a:gd name="connsiteX2-251" fmla="*/ 102703 w 208714"/>
                  <a:gd name="connsiteY2-252" fmla="*/ 3866 h 161953"/>
                  <a:gd name="connsiteX3-253" fmla="*/ 208714 w 208714"/>
                  <a:gd name="connsiteY3-254" fmla="*/ 161243 h 161953"/>
                  <a:gd name="connsiteX0-255" fmla="*/ 208714 w 208714"/>
                  <a:gd name="connsiteY0-256" fmla="*/ 161243 h 161953"/>
                  <a:gd name="connsiteX1-257" fmla="*/ 0 w 208714"/>
                  <a:gd name="connsiteY1-258" fmla="*/ 161953 h 161953"/>
                  <a:gd name="connsiteX2-259" fmla="*/ 102703 w 208714"/>
                  <a:gd name="connsiteY2-260" fmla="*/ 3866 h 161953"/>
                  <a:gd name="connsiteX3-261" fmla="*/ 208714 w 208714"/>
                  <a:gd name="connsiteY3-262" fmla="*/ 161243 h 161953"/>
                  <a:gd name="connsiteX0-263" fmla="*/ 208714 w 208714"/>
                  <a:gd name="connsiteY0-264" fmla="*/ 161243 h 161953"/>
                  <a:gd name="connsiteX1-265" fmla="*/ 0 w 208714"/>
                  <a:gd name="connsiteY1-266" fmla="*/ 161953 h 161953"/>
                  <a:gd name="connsiteX2-267" fmla="*/ 102703 w 208714"/>
                  <a:gd name="connsiteY2-268" fmla="*/ 3866 h 161953"/>
                  <a:gd name="connsiteX3-269" fmla="*/ 208714 w 208714"/>
                  <a:gd name="connsiteY3-270" fmla="*/ 161243 h 161953"/>
                </a:gdLst>
                <a:ahLst/>
                <a:cxnLst>
                  <a:cxn ang="0">
                    <a:pos x="connsiteX0-1" y="connsiteY0-2"/>
                  </a:cxn>
                  <a:cxn ang="0">
                    <a:pos x="connsiteX1-3" y="connsiteY1-4"/>
                  </a:cxn>
                  <a:cxn ang="0">
                    <a:pos x="connsiteX2-5" y="connsiteY2-6"/>
                  </a:cxn>
                  <a:cxn ang="0">
                    <a:pos x="connsiteX3-7" y="connsiteY3-8"/>
                  </a:cxn>
                </a:cxnLst>
                <a:rect l="l" t="t" r="r" b="b"/>
                <a:pathLst>
                  <a:path w="208714" h="161953">
                    <a:moveTo>
                      <a:pt x="208714" y="161243"/>
                    </a:moveTo>
                    <a:lnTo>
                      <a:pt x="0" y="161953"/>
                    </a:lnTo>
                    <a:cubicBezTo>
                      <a:pt x="10025" y="19103"/>
                      <a:pt x="67917" y="3984"/>
                      <a:pt x="102703" y="3866"/>
                    </a:cubicBezTo>
                    <a:cubicBezTo>
                      <a:pt x="137489" y="3748"/>
                      <a:pt x="193777" y="0"/>
                      <a:pt x="208714" y="16124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太阳形 26"/>
            <p:cNvSpPr/>
            <p:nvPr/>
          </p:nvSpPr>
          <p:spPr>
            <a:xfrm>
              <a:off x="1764385" y="4253575"/>
              <a:ext cx="417634" cy="417634"/>
            </a:xfrm>
            <a:prstGeom prst="su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3808327" y="4292877"/>
            <a:ext cx="871103" cy="1632237"/>
            <a:chOff x="4105318" y="4240237"/>
            <a:chExt cx="871103" cy="1632237"/>
          </a:xfrm>
        </p:grpSpPr>
        <p:grpSp>
          <p:nvGrpSpPr>
            <p:cNvPr id="23" name="组合 22"/>
            <p:cNvGrpSpPr/>
            <p:nvPr/>
          </p:nvGrpSpPr>
          <p:grpSpPr>
            <a:xfrm>
              <a:off x="4105318" y="4785579"/>
              <a:ext cx="341997" cy="1086895"/>
              <a:chOff x="993132" y="5286388"/>
              <a:chExt cx="234000" cy="743671"/>
            </a:xfrm>
          </p:grpSpPr>
          <p:sp>
            <p:nvSpPr>
              <p:cNvPr id="24" name="任意多边形 18"/>
              <p:cNvSpPr/>
              <p:nvPr/>
            </p:nvSpPr>
            <p:spPr>
              <a:xfrm>
                <a:off x="1000100" y="5286388"/>
                <a:ext cx="226720" cy="743671"/>
              </a:xfrm>
              <a:custGeom>
                <a:avLst/>
                <a:gdLst>
                  <a:gd name="connsiteX0" fmla="*/ 0 w 211873"/>
                  <a:gd name="connsiteY0" fmla="*/ 892097 h 892097"/>
                  <a:gd name="connsiteX1" fmla="*/ 0 w 211873"/>
                  <a:gd name="connsiteY1" fmla="*/ 156117 h 892097"/>
                  <a:gd name="connsiteX2" fmla="*/ 111512 w 211873"/>
                  <a:gd name="connsiteY2" fmla="*/ 0 h 892097"/>
                  <a:gd name="connsiteX3" fmla="*/ 211873 w 211873"/>
                  <a:gd name="connsiteY3" fmla="*/ 144966 h 892097"/>
                  <a:gd name="connsiteX4" fmla="*/ 211873 w 211873"/>
                  <a:gd name="connsiteY4" fmla="*/ 869795 h 892097"/>
                  <a:gd name="connsiteX5" fmla="*/ 0 w 211873"/>
                  <a:gd name="connsiteY5" fmla="*/ 892097 h 892097"/>
                  <a:gd name="connsiteX0-1" fmla="*/ 0 w 211873"/>
                  <a:gd name="connsiteY0-2" fmla="*/ 893955 h 893955"/>
                  <a:gd name="connsiteX1-3" fmla="*/ 0 w 211873"/>
                  <a:gd name="connsiteY1-4" fmla="*/ 157975 h 893955"/>
                  <a:gd name="connsiteX2-5" fmla="*/ 111512 w 211873"/>
                  <a:gd name="connsiteY2-6" fmla="*/ 1858 h 893955"/>
                  <a:gd name="connsiteX3-7" fmla="*/ 211873 w 211873"/>
                  <a:gd name="connsiteY3-8" fmla="*/ 146824 h 893955"/>
                  <a:gd name="connsiteX4-9" fmla="*/ 211873 w 211873"/>
                  <a:gd name="connsiteY4-10" fmla="*/ 871653 h 893955"/>
                  <a:gd name="connsiteX5-11" fmla="*/ 0 w 211873"/>
                  <a:gd name="connsiteY5-12" fmla="*/ 893955 h 893955"/>
                  <a:gd name="connsiteX0-13" fmla="*/ 0 w 211873"/>
                  <a:gd name="connsiteY0-14" fmla="*/ 893955 h 893955"/>
                  <a:gd name="connsiteX1-15" fmla="*/ 0 w 211873"/>
                  <a:gd name="connsiteY1-16" fmla="*/ 157975 h 893955"/>
                  <a:gd name="connsiteX2-17" fmla="*/ 111512 w 211873"/>
                  <a:gd name="connsiteY2-18" fmla="*/ 1858 h 893955"/>
                  <a:gd name="connsiteX3-19" fmla="*/ 211873 w 211873"/>
                  <a:gd name="connsiteY3-20" fmla="*/ 146824 h 893955"/>
                  <a:gd name="connsiteX4-21" fmla="*/ 208714 w 211873"/>
                  <a:gd name="connsiteY4-22" fmla="*/ 871645 h 893955"/>
                  <a:gd name="connsiteX5-23" fmla="*/ 0 w 211873"/>
                  <a:gd name="connsiteY5-24" fmla="*/ 893955 h 893955"/>
                  <a:gd name="connsiteX0-25" fmla="*/ 0 w 211873"/>
                  <a:gd name="connsiteY0-26" fmla="*/ 893955 h 893955"/>
                  <a:gd name="connsiteX1-27" fmla="*/ 0 w 211873"/>
                  <a:gd name="connsiteY1-28" fmla="*/ 157975 h 893955"/>
                  <a:gd name="connsiteX2-29" fmla="*/ 111512 w 211873"/>
                  <a:gd name="connsiteY2-30" fmla="*/ 1858 h 893955"/>
                  <a:gd name="connsiteX3-31" fmla="*/ 211873 w 211873"/>
                  <a:gd name="connsiteY3-32" fmla="*/ 146824 h 893955"/>
                  <a:gd name="connsiteX4-33" fmla="*/ 208714 w 211873"/>
                  <a:gd name="connsiteY4-34" fmla="*/ 871645 h 893955"/>
                  <a:gd name="connsiteX5-35" fmla="*/ 0 w 211873"/>
                  <a:gd name="connsiteY5-36" fmla="*/ 893955 h 893955"/>
                  <a:gd name="connsiteX0-37" fmla="*/ 0 w 211873"/>
                  <a:gd name="connsiteY0-38" fmla="*/ 893955 h 905107"/>
                  <a:gd name="connsiteX1-39" fmla="*/ 0 w 211873"/>
                  <a:gd name="connsiteY1-40" fmla="*/ 157975 h 905107"/>
                  <a:gd name="connsiteX2-41" fmla="*/ 111512 w 211873"/>
                  <a:gd name="connsiteY2-42" fmla="*/ 1858 h 905107"/>
                  <a:gd name="connsiteX3-43" fmla="*/ 211873 w 211873"/>
                  <a:gd name="connsiteY3-44" fmla="*/ 146824 h 905107"/>
                  <a:gd name="connsiteX4-45" fmla="*/ 211873 w 211873"/>
                  <a:gd name="connsiteY4-46" fmla="*/ 905107 h 905107"/>
                  <a:gd name="connsiteX5-47" fmla="*/ 0 w 211873"/>
                  <a:gd name="connsiteY5-48" fmla="*/ 893955 h 905107"/>
                  <a:gd name="connsiteX0-49" fmla="*/ 0 w 213657"/>
                  <a:gd name="connsiteY0-50" fmla="*/ 893955 h 898852"/>
                  <a:gd name="connsiteX1-51" fmla="*/ 0 w 213657"/>
                  <a:gd name="connsiteY1-52" fmla="*/ 157975 h 898852"/>
                  <a:gd name="connsiteX2-53" fmla="*/ 111512 w 213657"/>
                  <a:gd name="connsiteY2-54" fmla="*/ 1858 h 898852"/>
                  <a:gd name="connsiteX3-55" fmla="*/ 211873 w 213657"/>
                  <a:gd name="connsiteY3-56" fmla="*/ 146824 h 898852"/>
                  <a:gd name="connsiteX4-57" fmla="*/ 213657 w 213657"/>
                  <a:gd name="connsiteY4-58" fmla="*/ 898852 h 898852"/>
                  <a:gd name="connsiteX5-59" fmla="*/ 0 w 213657"/>
                  <a:gd name="connsiteY5-60" fmla="*/ 893955 h 898852"/>
                  <a:gd name="connsiteX0-61" fmla="*/ 0 w 212468"/>
                  <a:gd name="connsiteY0-62" fmla="*/ 893955 h 895728"/>
                  <a:gd name="connsiteX1-63" fmla="*/ 0 w 212468"/>
                  <a:gd name="connsiteY1-64" fmla="*/ 157975 h 895728"/>
                  <a:gd name="connsiteX2-65" fmla="*/ 111512 w 212468"/>
                  <a:gd name="connsiteY2-66" fmla="*/ 1858 h 895728"/>
                  <a:gd name="connsiteX3-67" fmla="*/ 211873 w 212468"/>
                  <a:gd name="connsiteY3-68" fmla="*/ 146824 h 895728"/>
                  <a:gd name="connsiteX4-69" fmla="*/ 209178 w 212468"/>
                  <a:gd name="connsiteY4-70" fmla="*/ 895728 h 895728"/>
                  <a:gd name="connsiteX5-71" fmla="*/ 0 w 212468"/>
                  <a:gd name="connsiteY5-72" fmla="*/ 893955 h 895728"/>
                  <a:gd name="connsiteX0-73" fmla="*/ 0 w 209309"/>
                  <a:gd name="connsiteY0-74" fmla="*/ 892215 h 893988"/>
                  <a:gd name="connsiteX1-75" fmla="*/ 0 w 209309"/>
                  <a:gd name="connsiteY1-76" fmla="*/ 156235 h 893988"/>
                  <a:gd name="connsiteX2-77" fmla="*/ 111512 w 209309"/>
                  <a:gd name="connsiteY2-78" fmla="*/ 118 h 893988"/>
                  <a:gd name="connsiteX3-79" fmla="*/ 208714 w 209309"/>
                  <a:gd name="connsiteY3-80" fmla="*/ 155525 h 893988"/>
                  <a:gd name="connsiteX4-81" fmla="*/ 209178 w 209309"/>
                  <a:gd name="connsiteY4-82" fmla="*/ 893988 h 893988"/>
                  <a:gd name="connsiteX5-83" fmla="*/ 0 w 209309"/>
                  <a:gd name="connsiteY5-84" fmla="*/ 892215 h 8939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9309" h="893988">
                    <a:moveTo>
                      <a:pt x="0" y="892215"/>
                    </a:moveTo>
                    <a:lnTo>
                      <a:pt x="0" y="156235"/>
                    </a:lnTo>
                    <a:cubicBezTo>
                      <a:pt x="18585" y="7552"/>
                      <a:pt x="76726" y="236"/>
                      <a:pt x="111512" y="118"/>
                    </a:cubicBezTo>
                    <a:cubicBezTo>
                      <a:pt x="146298" y="0"/>
                      <a:pt x="191987" y="10559"/>
                      <a:pt x="208714" y="155525"/>
                    </a:cubicBezTo>
                    <a:cubicBezTo>
                      <a:pt x="209309" y="406201"/>
                      <a:pt x="208583" y="643312"/>
                      <a:pt x="209178" y="893988"/>
                    </a:cubicBezTo>
                    <a:lnTo>
                      <a:pt x="0" y="892215"/>
                    </a:lnTo>
                    <a:close/>
                  </a:path>
                </a:pathLst>
              </a:custGeom>
              <a:solidFill>
                <a:srgbClr val="49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93132" y="5431349"/>
                <a:ext cx="234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太阳形 27"/>
            <p:cNvSpPr/>
            <p:nvPr/>
          </p:nvSpPr>
          <p:spPr>
            <a:xfrm>
              <a:off x="4558787" y="4240237"/>
              <a:ext cx="417634" cy="417634"/>
            </a:xfrm>
            <a:prstGeom prst="su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右箭头 53"/>
          <p:cNvSpPr/>
          <p:nvPr/>
        </p:nvSpPr>
        <p:spPr>
          <a:xfrm>
            <a:off x="4353334" y="5151445"/>
            <a:ext cx="522043" cy="417634"/>
          </a:xfrm>
          <a:prstGeom prst="right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2252581" y="2125045"/>
            <a:ext cx="907822" cy="1620521"/>
            <a:chOff x="2549572" y="2072405"/>
            <a:chExt cx="907822" cy="1620521"/>
          </a:xfrm>
        </p:grpSpPr>
        <p:sp>
          <p:nvSpPr>
            <p:cNvPr id="10" name="任意多边形 5"/>
            <p:cNvSpPr/>
            <p:nvPr/>
          </p:nvSpPr>
          <p:spPr>
            <a:xfrm>
              <a:off x="2549572" y="2389908"/>
              <a:ext cx="432140" cy="1303018"/>
            </a:xfrm>
            <a:custGeom>
              <a:avLst/>
              <a:gdLst>
                <a:gd name="connsiteX0" fmla="*/ 0 w 285008"/>
                <a:gd name="connsiteY0" fmla="*/ 1045029 h 1045029"/>
                <a:gd name="connsiteX1" fmla="*/ 0 w 285008"/>
                <a:gd name="connsiteY1" fmla="*/ 213756 h 1045029"/>
                <a:gd name="connsiteX2" fmla="*/ 71252 w 285008"/>
                <a:gd name="connsiteY2" fmla="*/ 23751 h 1045029"/>
                <a:gd name="connsiteX3" fmla="*/ 237507 w 285008"/>
                <a:gd name="connsiteY3" fmla="*/ 0 h 1045029"/>
                <a:gd name="connsiteX4" fmla="*/ 285008 w 285008"/>
                <a:gd name="connsiteY4" fmla="*/ 154380 h 1045029"/>
                <a:gd name="connsiteX5" fmla="*/ 225632 w 285008"/>
                <a:gd name="connsiteY5" fmla="*/ 332509 h 1045029"/>
                <a:gd name="connsiteX6" fmla="*/ 225632 w 285008"/>
                <a:gd name="connsiteY6" fmla="*/ 1021278 h 1045029"/>
                <a:gd name="connsiteX7" fmla="*/ 0 w 285008"/>
                <a:gd name="connsiteY7" fmla="*/ 1045029 h 1045029"/>
                <a:gd name="connsiteX0-1" fmla="*/ 0 w 285008"/>
                <a:gd name="connsiteY0-2" fmla="*/ 1045029 h 1045029"/>
                <a:gd name="connsiteX1-3" fmla="*/ 0 w 285008"/>
                <a:gd name="connsiteY1-4" fmla="*/ 213756 h 1045029"/>
                <a:gd name="connsiteX2-5" fmla="*/ 71252 w 285008"/>
                <a:gd name="connsiteY2-6" fmla="*/ 23751 h 1045029"/>
                <a:gd name="connsiteX3-7" fmla="*/ 237507 w 285008"/>
                <a:gd name="connsiteY3-8" fmla="*/ 0 h 1045029"/>
                <a:gd name="connsiteX4-9" fmla="*/ 285008 w 285008"/>
                <a:gd name="connsiteY4-10" fmla="*/ 154380 h 1045029"/>
                <a:gd name="connsiteX5-11" fmla="*/ 225632 w 285008"/>
                <a:gd name="connsiteY5-12" fmla="*/ 332509 h 1045029"/>
                <a:gd name="connsiteX6-13" fmla="*/ 229442 w 285008"/>
                <a:gd name="connsiteY6-14" fmla="*/ 1040328 h 1045029"/>
                <a:gd name="connsiteX7-15" fmla="*/ 0 w 285008"/>
                <a:gd name="connsiteY7-16" fmla="*/ 1045029 h 1045029"/>
                <a:gd name="connsiteX0-17" fmla="*/ 0 w 285008"/>
                <a:gd name="connsiteY0-18" fmla="*/ 1045029 h 1051758"/>
                <a:gd name="connsiteX1-19" fmla="*/ 0 w 285008"/>
                <a:gd name="connsiteY1-20" fmla="*/ 213756 h 1051758"/>
                <a:gd name="connsiteX2-21" fmla="*/ 71252 w 285008"/>
                <a:gd name="connsiteY2-22" fmla="*/ 23751 h 1051758"/>
                <a:gd name="connsiteX3-23" fmla="*/ 237507 w 285008"/>
                <a:gd name="connsiteY3-24" fmla="*/ 0 h 1051758"/>
                <a:gd name="connsiteX4-25" fmla="*/ 285008 w 285008"/>
                <a:gd name="connsiteY4-26" fmla="*/ 154380 h 1051758"/>
                <a:gd name="connsiteX5-27" fmla="*/ 225632 w 285008"/>
                <a:gd name="connsiteY5-28" fmla="*/ 332509 h 1051758"/>
                <a:gd name="connsiteX6-29" fmla="*/ 225632 w 285008"/>
                <a:gd name="connsiteY6-30" fmla="*/ 1051758 h 1051758"/>
                <a:gd name="connsiteX7-31" fmla="*/ 0 w 285008"/>
                <a:gd name="connsiteY7-32" fmla="*/ 1045029 h 1051758"/>
                <a:gd name="connsiteX0-33" fmla="*/ 0 w 285008"/>
                <a:gd name="connsiteY0-34" fmla="*/ 1045029 h 1045029"/>
                <a:gd name="connsiteX1-35" fmla="*/ 0 w 285008"/>
                <a:gd name="connsiteY1-36" fmla="*/ 213756 h 1045029"/>
                <a:gd name="connsiteX2-37" fmla="*/ 71252 w 285008"/>
                <a:gd name="connsiteY2-38" fmla="*/ 23751 h 1045029"/>
                <a:gd name="connsiteX3-39" fmla="*/ 237507 w 285008"/>
                <a:gd name="connsiteY3-40" fmla="*/ 0 h 1045029"/>
                <a:gd name="connsiteX4-41" fmla="*/ 285008 w 285008"/>
                <a:gd name="connsiteY4-42" fmla="*/ 154380 h 1045029"/>
                <a:gd name="connsiteX5-43" fmla="*/ 225632 w 285008"/>
                <a:gd name="connsiteY5-44" fmla="*/ 332509 h 1045029"/>
                <a:gd name="connsiteX6-45" fmla="*/ 221822 w 285008"/>
                <a:gd name="connsiteY6-46" fmla="*/ 1040328 h 1045029"/>
                <a:gd name="connsiteX7-47" fmla="*/ 0 w 285008"/>
                <a:gd name="connsiteY7-48" fmla="*/ 1045029 h 1045029"/>
                <a:gd name="connsiteX0-49" fmla="*/ 0 w 285008"/>
                <a:gd name="connsiteY0-50" fmla="*/ 1045029 h 1046050"/>
                <a:gd name="connsiteX1-51" fmla="*/ 0 w 285008"/>
                <a:gd name="connsiteY1-52" fmla="*/ 213756 h 1046050"/>
                <a:gd name="connsiteX2-53" fmla="*/ 71252 w 285008"/>
                <a:gd name="connsiteY2-54" fmla="*/ 23751 h 1046050"/>
                <a:gd name="connsiteX3-55" fmla="*/ 237507 w 285008"/>
                <a:gd name="connsiteY3-56" fmla="*/ 0 h 1046050"/>
                <a:gd name="connsiteX4-57" fmla="*/ 285008 w 285008"/>
                <a:gd name="connsiteY4-58" fmla="*/ 154380 h 1046050"/>
                <a:gd name="connsiteX5-59" fmla="*/ 225632 w 285008"/>
                <a:gd name="connsiteY5-60" fmla="*/ 332509 h 1046050"/>
                <a:gd name="connsiteX6-61" fmla="*/ 225648 w 285008"/>
                <a:gd name="connsiteY6-62" fmla="*/ 1046050 h 1046050"/>
                <a:gd name="connsiteX7-63" fmla="*/ 0 w 285008"/>
                <a:gd name="connsiteY7-64" fmla="*/ 1045029 h 1046050"/>
                <a:gd name="connsiteX0-65" fmla="*/ 0 w 286987"/>
                <a:gd name="connsiteY0-66" fmla="*/ 1066801 h 1067822"/>
                <a:gd name="connsiteX1-67" fmla="*/ 0 w 286987"/>
                <a:gd name="connsiteY1-68" fmla="*/ 235528 h 1067822"/>
                <a:gd name="connsiteX2-69" fmla="*/ 71252 w 286987"/>
                <a:gd name="connsiteY2-70" fmla="*/ 45523 h 1067822"/>
                <a:gd name="connsiteX3-71" fmla="*/ 237507 w 286987"/>
                <a:gd name="connsiteY3-72" fmla="*/ 21772 h 1067822"/>
                <a:gd name="connsiteX4-73" fmla="*/ 285008 w 286987"/>
                <a:gd name="connsiteY4-74" fmla="*/ 176152 h 1067822"/>
                <a:gd name="connsiteX5-75" fmla="*/ 225632 w 286987"/>
                <a:gd name="connsiteY5-76" fmla="*/ 354281 h 1067822"/>
                <a:gd name="connsiteX6-77" fmla="*/ 225648 w 286987"/>
                <a:gd name="connsiteY6-78" fmla="*/ 1067822 h 1067822"/>
                <a:gd name="connsiteX7-79" fmla="*/ 0 w 286987"/>
                <a:gd name="connsiteY7-80" fmla="*/ 1066801 h 1067822"/>
                <a:gd name="connsiteX0-81" fmla="*/ 0 w 286987"/>
                <a:gd name="connsiteY0-82" fmla="*/ 1066801 h 1067822"/>
                <a:gd name="connsiteX1-83" fmla="*/ 0 w 286987"/>
                <a:gd name="connsiteY1-84" fmla="*/ 235528 h 1067822"/>
                <a:gd name="connsiteX2-85" fmla="*/ 71252 w 286987"/>
                <a:gd name="connsiteY2-86" fmla="*/ 45523 h 1067822"/>
                <a:gd name="connsiteX3-87" fmla="*/ 237507 w 286987"/>
                <a:gd name="connsiteY3-88" fmla="*/ 21772 h 1067822"/>
                <a:gd name="connsiteX4-89" fmla="*/ 285008 w 286987"/>
                <a:gd name="connsiteY4-90" fmla="*/ 176152 h 1067822"/>
                <a:gd name="connsiteX5-91" fmla="*/ 225632 w 286987"/>
                <a:gd name="connsiteY5-92" fmla="*/ 354281 h 1067822"/>
                <a:gd name="connsiteX6-93" fmla="*/ 225648 w 286987"/>
                <a:gd name="connsiteY6-94" fmla="*/ 1067822 h 1067822"/>
                <a:gd name="connsiteX7-95" fmla="*/ 0 w 286987"/>
                <a:gd name="connsiteY7-96" fmla="*/ 1066801 h 1067822"/>
                <a:gd name="connsiteX0-97" fmla="*/ 0 w 286987"/>
                <a:gd name="connsiteY0-98" fmla="*/ 1066801 h 1067822"/>
                <a:gd name="connsiteX1-99" fmla="*/ 0 w 286987"/>
                <a:gd name="connsiteY1-100" fmla="*/ 235528 h 1067822"/>
                <a:gd name="connsiteX2-101" fmla="*/ 71252 w 286987"/>
                <a:gd name="connsiteY2-102" fmla="*/ 45523 h 1067822"/>
                <a:gd name="connsiteX3-103" fmla="*/ 237507 w 286987"/>
                <a:gd name="connsiteY3-104" fmla="*/ 21772 h 1067822"/>
                <a:gd name="connsiteX4-105" fmla="*/ 285008 w 286987"/>
                <a:gd name="connsiteY4-106" fmla="*/ 176152 h 1067822"/>
                <a:gd name="connsiteX5-107" fmla="*/ 225632 w 286987"/>
                <a:gd name="connsiteY5-108" fmla="*/ 354281 h 1067822"/>
                <a:gd name="connsiteX6-109" fmla="*/ 225648 w 286987"/>
                <a:gd name="connsiteY6-110" fmla="*/ 1067822 h 1067822"/>
                <a:gd name="connsiteX7-111" fmla="*/ 0 w 286987"/>
                <a:gd name="connsiteY7-112" fmla="*/ 1066801 h 1067822"/>
                <a:gd name="connsiteX0-113" fmla="*/ 0 w 268213"/>
                <a:gd name="connsiteY0-114" fmla="*/ 1057551 h 1058572"/>
                <a:gd name="connsiteX1-115" fmla="*/ 0 w 268213"/>
                <a:gd name="connsiteY1-116" fmla="*/ 226278 h 1058572"/>
                <a:gd name="connsiteX2-117" fmla="*/ 71252 w 268213"/>
                <a:gd name="connsiteY2-118" fmla="*/ 36273 h 1058572"/>
                <a:gd name="connsiteX3-119" fmla="*/ 237507 w 268213"/>
                <a:gd name="connsiteY3-120" fmla="*/ 12522 h 1058572"/>
                <a:gd name="connsiteX4-121" fmla="*/ 255490 w 268213"/>
                <a:gd name="connsiteY4-122" fmla="*/ 111407 h 1058572"/>
                <a:gd name="connsiteX5-123" fmla="*/ 225632 w 268213"/>
                <a:gd name="connsiteY5-124" fmla="*/ 345031 h 1058572"/>
                <a:gd name="connsiteX6-125" fmla="*/ 225648 w 268213"/>
                <a:gd name="connsiteY6-126" fmla="*/ 1058572 h 1058572"/>
                <a:gd name="connsiteX7-127" fmla="*/ 0 w 268213"/>
                <a:gd name="connsiteY7-128" fmla="*/ 1057551 h 1058572"/>
                <a:gd name="connsiteX0-129" fmla="*/ 0 w 288917"/>
                <a:gd name="connsiteY0-130" fmla="*/ 1057551 h 1058572"/>
                <a:gd name="connsiteX1-131" fmla="*/ 0 w 288917"/>
                <a:gd name="connsiteY1-132" fmla="*/ 226278 h 1058572"/>
                <a:gd name="connsiteX2-133" fmla="*/ 71252 w 288917"/>
                <a:gd name="connsiteY2-134" fmla="*/ 36273 h 1058572"/>
                <a:gd name="connsiteX3-135" fmla="*/ 237507 w 288917"/>
                <a:gd name="connsiteY3-136" fmla="*/ 12522 h 1058572"/>
                <a:gd name="connsiteX4-137" fmla="*/ 255490 w 288917"/>
                <a:gd name="connsiteY4-138" fmla="*/ 111407 h 1058572"/>
                <a:gd name="connsiteX5-139" fmla="*/ 225632 w 288917"/>
                <a:gd name="connsiteY5-140" fmla="*/ 345031 h 1058572"/>
                <a:gd name="connsiteX6-141" fmla="*/ 225648 w 288917"/>
                <a:gd name="connsiteY6-142" fmla="*/ 1058572 h 1058572"/>
                <a:gd name="connsiteX7-143" fmla="*/ 0 w 288917"/>
                <a:gd name="connsiteY7-144" fmla="*/ 1057551 h 1058572"/>
                <a:gd name="connsiteX0-145" fmla="*/ 0 w 288917"/>
                <a:gd name="connsiteY0-146" fmla="*/ 1069458 h 1070479"/>
                <a:gd name="connsiteX1-147" fmla="*/ 0 w 288917"/>
                <a:gd name="connsiteY1-148" fmla="*/ 238185 h 1070479"/>
                <a:gd name="connsiteX2-149" fmla="*/ 71252 w 288917"/>
                <a:gd name="connsiteY2-150" fmla="*/ 48180 h 1070479"/>
                <a:gd name="connsiteX3-151" fmla="*/ 237507 w 288917"/>
                <a:gd name="connsiteY3-152" fmla="*/ 24429 h 1070479"/>
                <a:gd name="connsiteX4-153" fmla="*/ 255490 w 288917"/>
                <a:gd name="connsiteY4-154" fmla="*/ 194752 h 1070479"/>
                <a:gd name="connsiteX5-155" fmla="*/ 225632 w 288917"/>
                <a:gd name="connsiteY5-156" fmla="*/ 356938 h 1070479"/>
                <a:gd name="connsiteX6-157" fmla="*/ 225648 w 288917"/>
                <a:gd name="connsiteY6-158" fmla="*/ 1070479 h 1070479"/>
                <a:gd name="connsiteX7-159" fmla="*/ 0 w 288917"/>
                <a:gd name="connsiteY7-160" fmla="*/ 1069458 h 1070479"/>
                <a:gd name="connsiteX0-161" fmla="*/ 0 w 274645"/>
                <a:gd name="connsiteY0-162" fmla="*/ 1069777 h 1070798"/>
                <a:gd name="connsiteX1-163" fmla="*/ 0 w 274645"/>
                <a:gd name="connsiteY1-164" fmla="*/ 238504 h 1070798"/>
                <a:gd name="connsiteX2-165" fmla="*/ 71252 w 274645"/>
                <a:gd name="connsiteY2-166" fmla="*/ 48499 h 1070798"/>
                <a:gd name="connsiteX3-167" fmla="*/ 237507 w 274645"/>
                <a:gd name="connsiteY3-168" fmla="*/ 24748 h 1070798"/>
                <a:gd name="connsiteX4-169" fmla="*/ 241218 w 274645"/>
                <a:gd name="connsiteY4-170" fmla="*/ 196989 h 1070798"/>
                <a:gd name="connsiteX5-171" fmla="*/ 225632 w 274645"/>
                <a:gd name="connsiteY5-172" fmla="*/ 357257 h 1070798"/>
                <a:gd name="connsiteX6-173" fmla="*/ 225648 w 274645"/>
                <a:gd name="connsiteY6-174" fmla="*/ 1070798 h 1070798"/>
                <a:gd name="connsiteX7-175" fmla="*/ 0 w 274645"/>
                <a:gd name="connsiteY7-176" fmla="*/ 1069777 h 1070798"/>
                <a:gd name="connsiteX0-177" fmla="*/ 0 w 287043"/>
                <a:gd name="connsiteY0-178" fmla="*/ 1069777 h 1070798"/>
                <a:gd name="connsiteX1-179" fmla="*/ 0 w 287043"/>
                <a:gd name="connsiteY1-180" fmla="*/ 238504 h 1070798"/>
                <a:gd name="connsiteX2-181" fmla="*/ 71252 w 287043"/>
                <a:gd name="connsiteY2-182" fmla="*/ 48499 h 1070798"/>
                <a:gd name="connsiteX3-183" fmla="*/ 237507 w 287043"/>
                <a:gd name="connsiteY3-184" fmla="*/ 24748 h 1070798"/>
                <a:gd name="connsiteX4-185" fmla="*/ 241218 w 287043"/>
                <a:gd name="connsiteY4-186" fmla="*/ 196989 h 1070798"/>
                <a:gd name="connsiteX5-187" fmla="*/ 225632 w 287043"/>
                <a:gd name="connsiteY5-188" fmla="*/ 357257 h 1070798"/>
                <a:gd name="connsiteX6-189" fmla="*/ 225648 w 287043"/>
                <a:gd name="connsiteY6-190" fmla="*/ 1070798 h 1070798"/>
                <a:gd name="connsiteX7-191" fmla="*/ 0 w 287043"/>
                <a:gd name="connsiteY7-192" fmla="*/ 1069777 h 1070798"/>
                <a:gd name="connsiteX0-193" fmla="*/ 0 w 276581"/>
                <a:gd name="connsiteY0-194" fmla="*/ 1069777 h 1070798"/>
                <a:gd name="connsiteX1-195" fmla="*/ 0 w 276581"/>
                <a:gd name="connsiteY1-196" fmla="*/ 238504 h 1070798"/>
                <a:gd name="connsiteX2-197" fmla="*/ 71252 w 276581"/>
                <a:gd name="connsiteY2-198" fmla="*/ 48499 h 1070798"/>
                <a:gd name="connsiteX3-199" fmla="*/ 237507 w 276581"/>
                <a:gd name="connsiteY3-200" fmla="*/ 24748 h 1070798"/>
                <a:gd name="connsiteX4-201" fmla="*/ 241218 w 276581"/>
                <a:gd name="connsiteY4-202" fmla="*/ 196989 h 1070798"/>
                <a:gd name="connsiteX5-203" fmla="*/ 225632 w 276581"/>
                <a:gd name="connsiteY5-204" fmla="*/ 357257 h 1070798"/>
                <a:gd name="connsiteX6-205" fmla="*/ 225648 w 276581"/>
                <a:gd name="connsiteY6-206" fmla="*/ 1070798 h 1070798"/>
                <a:gd name="connsiteX7-207" fmla="*/ 0 w 276581"/>
                <a:gd name="connsiteY7-208" fmla="*/ 1069777 h 1070798"/>
                <a:gd name="connsiteX0-209" fmla="*/ 0 w 315649"/>
                <a:gd name="connsiteY0-210" fmla="*/ 1069777 h 1070798"/>
                <a:gd name="connsiteX1-211" fmla="*/ 0 w 315649"/>
                <a:gd name="connsiteY1-212" fmla="*/ 238504 h 1070798"/>
                <a:gd name="connsiteX2-213" fmla="*/ 71252 w 315649"/>
                <a:gd name="connsiteY2-214" fmla="*/ 48499 h 1070798"/>
                <a:gd name="connsiteX3-215" fmla="*/ 237507 w 315649"/>
                <a:gd name="connsiteY3-216" fmla="*/ 24748 h 1070798"/>
                <a:gd name="connsiteX4-217" fmla="*/ 241218 w 315649"/>
                <a:gd name="connsiteY4-218" fmla="*/ 196989 h 1070798"/>
                <a:gd name="connsiteX5-219" fmla="*/ 225632 w 315649"/>
                <a:gd name="connsiteY5-220" fmla="*/ 357257 h 1070798"/>
                <a:gd name="connsiteX6-221" fmla="*/ 225648 w 315649"/>
                <a:gd name="connsiteY6-222" fmla="*/ 1070798 h 1070798"/>
                <a:gd name="connsiteX7-223" fmla="*/ 0 w 315649"/>
                <a:gd name="connsiteY7-224" fmla="*/ 1069777 h 1070798"/>
                <a:gd name="connsiteX0-225" fmla="*/ 0 w 324237"/>
                <a:gd name="connsiteY0-226" fmla="*/ 1070732 h 1071753"/>
                <a:gd name="connsiteX1-227" fmla="*/ 0 w 324237"/>
                <a:gd name="connsiteY1-228" fmla="*/ 239459 h 1071753"/>
                <a:gd name="connsiteX2-229" fmla="*/ 71252 w 324237"/>
                <a:gd name="connsiteY2-230" fmla="*/ 49454 h 1071753"/>
                <a:gd name="connsiteX3-231" fmla="*/ 237507 w 324237"/>
                <a:gd name="connsiteY3-232" fmla="*/ 25703 h 1071753"/>
                <a:gd name="connsiteX4-233" fmla="*/ 249806 w 324237"/>
                <a:gd name="connsiteY4-234" fmla="*/ 203672 h 1071753"/>
                <a:gd name="connsiteX5-235" fmla="*/ 225632 w 324237"/>
                <a:gd name="connsiteY5-236" fmla="*/ 358212 h 1071753"/>
                <a:gd name="connsiteX6-237" fmla="*/ 225648 w 324237"/>
                <a:gd name="connsiteY6-238" fmla="*/ 1071753 h 1071753"/>
                <a:gd name="connsiteX7-239" fmla="*/ 0 w 324237"/>
                <a:gd name="connsiteY7-240" fmla="*/ 1070732 h 1071753"/>
                <a:gd name="connsiteX0-241" fmla="*/ 0 w 295677"/>
                <a:gd name="connsiteY0-242" fmla="*/ 1070732 h 1071753"/>
                <a:gd name="connsiteX1-243" fmla="*/ 0 w 295677"/>
                <a:gd name="connsiteY1-244" fmla="*/ 239459 h 1071753"/>
                <a:gd name="connsiteX2-245" fmla="*/ 71252 w 295677"/>
                <a:gd name="connsiteY2-246" fmla="*/ 49454 h 1071753"/>
                <a:gd name="connsiteX3-247" fmla="*/ 237507 w 295677"/>
                <a:gd name="connsiteY3-248" fmla="*/ 25703 h 1071753"/>
                <a:gd name="connsiteX4-249" fmla="*/ 249806 w 295677"/>
                <a:gd name="connsiteY4-250" fmla="*/ 203672 h 1071753"/>
                <a:gd name="connsiteX5-251" fmla="*/ 225632 w 295677"/>
                <a:gd name="connsiteY5-252" fmla="*/ 358212 h 1071753"/>
                <a:gd name="connsiteX6-253" fmla="*/ 225648 w 295677"/>
                <a:gd name="connsiteY6-254" fmla="*/ 1071753 h 1071753"/>
                <a:gd name="connsiteX7-255" fmla="*/ 0 w 295677"/>
                <a:gd name="connsiteY7-256" fmla="*/ 1070732 h 1071753"/>
                <a:gd name="connsiteX0-257" fmla="*/ 0 w 295677"/>
                <a:gd name="connsiteY0-258" fmla="*/ 1070732 h 1071753"/>
                <a:gd name="connsiteX1-259" fmla="*/ 0 w 295677"/>
                <a:gd name="connsiteY1-260" fmla="*/ 239459 h 1071753"/>
                <a:gd name="connsiteX2-261" fmla="*/ 71252 w 295677"/>
                <a:gd name="connsiteY2-262" fmla="*/ 49454 h 1071753"/>
                <a:gd name="connsiteX3-263" fmla="*/ 237507 w 295677"/>
                <a:gd name="connsiteY3-264" fmla="*/ 25703 h 1071753"/>
                <a:gd name="connsiteX4-265" fmla="*/ 249806 w 295677"/>
                <a:gd name="connsiteY4-266" fmla="*/ 203672 h 1071753"/>
                <a:gd name="connsiteX5-267" fmla="*/ 225632 w 295677"/>
                <a:gd name="connsiteY5-268" fmla="*/ 358212 h 1071753"/>
                <a:gd name="connsiteX6-269" fmla="*/ 225648 w 295677"/>
                <a:gd name="connsiteY6-270" fmla="*/ 1071753 h 1071753"/>
                <a:gd name="connsiteX7-271" fmla="*/ 0 w 295677"/>
                <a:gd name="connsiteY7-272" fmla="*/ 1070732 h 1071753"/>
                <a:gd name="connsiteX0-273" fmla="*/ 0 w 295677"/>
                <a:gd name="connsiteY0-274" fmla="*/ 1070732 h 1071753"/>
                <a:gd name="connsiteX1-275" fmla="*/ 0 w 295677"/>
                <a:gd name="connsiteY1-276" fmla="*/ 239459 h 1071753"/>
                <a:gd name="connsiteX2-277" fmla="*/ 71252 w 295677"/>
                <a:gd name="connsiteY2-278" fmla="*/ 49454 h 1071753"/>
                <a:gd name="connsiteX3-279" fmla="*/ 237507 w 295677"/>
                <a:gd name="connsiteY3-280" fmla="*/ 25703 h 1071753"/>
                <a:gd name="connsiteX4-281" fmla="*/ 249806 w 295677"/>
                <a:gd name="connsiteY4-282" fmla="*/ 203672 h 1071753"/>
                <a:gd name="connsiteX5-283" fmla="*/ 225632 w 295677"/>
                <a:gd name="connsiteY5-284" fmla="*/ 358212 h 1071753"/>
                <a:gd name="connsiteX6-285" fmla="*/ 225648 w 295677"/>
                <a:gd name="connsiteY6-286" fmla="*/ 1071753 h 1071753"/>
                <a:gd name="connsiteX7-287" fmla="*/ 0 w 295677"/>
                <a:gd name="connsiteY7-288" fmla="*/ 1070732 h 10717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95677" h="1071753">
                  <a:moveTo>
                    <a:pt x="0" y="1070732"/>
                  </a:moveTo>
                  <a:lnTo>
                    <a:pt x="0" y="239459"/>
                  </a:lnTo>
                  <a:cubicBezTo>
                    <a:pt x="10433" y="136132"/>
                    <a:pt x="30373" y="90895"/>
                    <a:pt x="71252" y="49454"/>
                  </a:cubicBezTo>
                  <a:cubicBezTo>
                    <a:pt x="110837" y="13828"/>
                    <a:pt x="207748" y="0"/>
                    <a:pt x="237507" y="25703"/>
                  </a:cubicBezTo>
                  <a:cubicBezTo>
                    <a:pt x="267266" y="51406"/>
                    <a:pt x="295677" y="87362"/>
                    <a:pt x="249806" y="203672"/>
                  </a:cubicBezTo>
                  <a:cubicBezTo>
                    <a:pt x="235096" y="269485"/>
                    <a:pt x="227038" y="263849"/>
                    <a:pt x="225632" y="358212"/>
                  </a:cubicBezTo>
                  <a:cubicBezTo>
                    <a:pt x="225637" y="596059"/>
                    <a:pt x="225643" y="833906"/>
                    <a:pt x="225648" y="1071753"/>
                  </a:cubicBezTo>
                  <a:lnTo>
                    <a:pt x="0" y="1070732"/>
                  </a:lnTo>
                  <a:close/>
                </a:path>
              </a:pathLst>
            </a:custGeom>
            <a:solidFill>
              <a:srgbClr val="49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4" name="太阳形 63"/>
            <p:cNvSpPr/>
            <p:nvPr/>
          </p:nvSpPr>
          <p:spPr>
            <a:xfrm>
              <a:off x="3039760" y="2072405"/>
              <a:ext cx="417634" cy="417634"/>
            </a:xfrm>
            <a:prstGeom prst="su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4961771" y="2123756"/>
            <a:ext cx="806395" cy="1629920"/>
            <a:chOff x="5258762" y="2071116"/>
            <a:chExt cx="806395" cy="1629920"/>
          </a:xfrm>
        </p:grpSpPr>
        <p:sp>
          <p:nvSpPr>
            <p:cNvPr id="14" name="矩形 13"/>
            <p:cNvSpPr/>
            <p:nvPr/>
          </p:nvSpPr>
          <p:spPr>
            <a:xfrm>
              <a:off x="5258762" y="2762102"/>
              <a:ext cx="313226" cy="938934"/>
            </a:xfrm>
            <a:prstGeom prst="rect">
              <a:avLst/>
            </a:prstGeom>
            <a:solidFill>
              <a:srgbClr val="49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太阳形 64"/>
            <p:cNvSpPr/>
            <p:nvPr/>
          </p:nvSpPr>
          <p:spPr>
            <a:xfrm>
              <a:off x="5647523" y="2071116"/>
              <a:ext cx="417634" cy="417634"/>
            </a:xfrm>
            <a:prstGeom prst="su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2320789" y="4306215"/>
            <a:ext cx="828695" cy="1634130"/>
            <a:chOff x="2617780" y="4253575"/>
            <a:chExt cx="828695" cy="1634130"/>
          </a:xfrm>
        </p:grpSpPr>
        <p:grpSp>
          <p:nvGrpSpPr>
            <p:cNvPr id="29" name="组合 28"/>
            <p:cNvGrpSpPr/>
            <p:nvPr/>
          </p:nvGrpSpPr>
          <p:grpSpPr>
            <a:xfrm>
              <a:off x="2617780" y="4630247"/>
              <a:ext cx="331357" cy="1257458"/>
              <a:chOff x="2357422" y="4140263"/>
              <a:chExt cx="226720" cy="860373"/>
            </a:xfrm>
          </p:grpSpPr>
          <p:sp>
            <p:nvSpPr>
              <p:cNvPr id="30" name="任意多边形 41"/>
              <p:cNvSpPr/>
              <p:nvPr/>
            </p:nvSpPr>
            <p:spPr>
              <a:xfrm>
                <a:off x="2357422" y="4143380"/>
                <a:ext cx="226720" cy="857256"/>
              </a:xfrm>
              <a:custGeom>
                <a:avLst/>
                <a:gdLst>
                  <a:gd name="connsiteX0" fmla="*/ 0 w 211873"/>
                  <a:gd name="connsiteY0" fmla="*/ 892097 h 892097"/>
                  <a:gd name="connsiteX1" fmla="*/ 0 w 211873"/>
                  <a:gd name="connsiteY1" fmla="*/ 156117 h 892097"/>
                  <a:gd name="connsiteX2" fmla="*/ 111512 w 211873"/>
                  <a:gd name="connsiteY2" fmla="*/ 0 h 892097"/>
                  <a:gd name="connsiteX3" fmla="*/ 211873 w 211873"/>
                  <a:gd name="connsiteY3" fmla="*/ 144966 h 892097"/>
                  <a:gd name="connsiteX4" fmla="*/ 211873 w 211873"/>
                  <a:gd name="connsiteY4" fmla="*/ 869795 h 892097"/>
                  <a:gd name="connsiteX5" fmla="*/ 0 w 211873"/>
                  <a:gd name="connsiteY5" fmla="*/ 892097 h 892097"/>
                  <a:gd name="connsiteX0-1" fmla="*/ 0 w 211873"/>
                  <a:gd name="connsiteY0-2" fmla="*/ 893955 h 893955"/>
                  <a:gd name="connsiteX1-3" fmla="*/ 0 w 211873"/>
                  <a:gd name="connsiteY1-4" fmla="*/ 157975 h 893955"/>
                  <a:gd name="connsiteX2-5" fmla="*/ 111512 w 211873"/>
                  <a:gd name="connsiteY2-6" fmla="*/ 1858 h 893955"/>
                  <a:gd name="connsiteX3-7" fmla="*/ 211873 w 211873"/>
                  <a:gd name="connsiteY3-8" fmla="*/ 146824 h 893955"/>
                  <a:gd name="connsiteX4-9" fmla="*/ 211873 w 211873"/>
                  <a:gd name="connsiteY4-10" fmla="*/ 871653 h 893955"/>
                  <a:gd name="connsiteX5-11" fmla="*/ 0 w 211873"/>
                  <a:gd name="connsiteY5-12" fmla="*/ 893955 h 893955"/>
                  <a:gd name="connsiteX0-13" fmla="*/ 0 w 211873"/>
                  <a:gd name="connsiteY0-14" fmla="*/ 893955 h 893955"/>
                  <a:gd name="connsiteX1-15" fmla="*/ 0 w 211873"/>
                  <a:gd name="connsiteY1-16" fmla="*/ 157975 h 893955"/>
                  <a:gd name="connsiteX2-17" fmla="*/ 111512 w 211873"/>
                  <a:gd name="connsiteY2-18" fmla="*/ 1858 h 893955"/>
                  <a:gd name="connsiteX3-19" fmla="*/ 211873 w 211873"/>
                  <a:gd name="connsiteY3-20" fmla="*/ 146824 h 893955"/>
                  <a:gd name="connsiteX4-21" fmla="*/ 208714 w 211873"/>
                  <a:gd name="connsiteY4-22" fmla="*/ 871645 h 893955"/>
                  <a:gd name="connsiteX5-23" fmla="*/ 0 w 211873"/>
                  <a:gd name="connsiteY5-24" fmla="*/ 893955 h 893955"/>
                  <a:gd name="connsiteX0-25" fmla="*/ 0 w 211873"/>
                  <a:gd name="connsiteY0-26" fmla="*/ 893955 h 893955"/>
                  <a:gd name="connsiteX1-27" fmla="*/ 0 w 211873"/>
                  <a:gd name="connsiteY1-28" fmla="*/ 157975 h 893955"/>
                  <a:gd name="connsiteX2-29" fmla="*/ 111512 w 211873"/>
                  <a:gd name="connsiteY2-30" fmla="*/ 1858 h 893955"/>
                  <a:gd name="connsiteX3-31" fmla="*/ 211873 w 211873"/>
                  <a:gd name="connsiteY3-32" fmla="*/ 146824 h 893955"/>
                  <a:gd name="connsiteX4-33" fmla="*/ 208714 w 211873"/>
                  <a:gd name="connsiteY4-34" fmla="*/ 871645 h 893955"/>
                  <a:gd name="connsiteX5-35" fmla="*/ 0 w 211873"/>
                  <a:gd name="connsiteY5-36" fmla="*/ 893955 h 893955"/>
                  <a:gd name="connsiteX0-37" fmla="*/ 0 w 211873"/>
                  <a:gd name="connsiteY0-38" fmla="*/ 893955 h 905107"/>
                  <a:gd name="connsiteX1-39" fmla="*/ 0 w 211873"/>
                  <a:gd name="connsiteY1-40" fmla="*/ 157975 h 905107"/>
                  <a:gd name="connsiteX2-41" fmla="*/ 111512 w 211873"/>
                  <a:gd name="connsiteY2-42" fmla="*/ 1858 h 905107"/>
                  <a:gd name="connsiteX3-43" fmla="*/ 211873 w 211873"/>
                  <a:gd name="connsiteY3-44" fmla="*/ 146824 h 905107"/>
                  <a:gd name="connsiteX4-45" fmla="*/ 211873 w 211873"/>
                  <a:gd name="connsiteY4-46" fmla="*/ 905107 h 905107"/>
                  <a:gd name="connsiteX5-47" fmla="*/ 0 w 211873"/>
                  <a:gd name="connsiteY5-48" fmla="*/ 893955 h 905107"/>
                  <a:gd name="connsiteX0-49" fmla="*/ 0 w 213657"/>
                  <a:gd name="connsiteY0-50" fmla="*/ 893955 h 898852"/>
                  <a:gd name="connsiteX1-51" fmla="*/ 0 w 213657"/>
                  <a:gd name="connsiteY1-52" fmla="*/ 157975 h 898852"/>
                  <a:gd name="connsiteX2-53" fmla="*/ 111512 w 213657"/>
                  <a:gd name="connsiteY2-54" fmla="*/ 1858 h 898852"/>
                  <a:gd name="connsiteX3-55" fmla="*/ 211873 w 213657"/>
                  <a:gd name="connsiteY3-56" fmla="*/ 146824 h 898852"/>
                  <a:gd name="connsiteX4-57" fmla="*/ 213657 w 213657"/>
                  <a:gd name="connsiteY4-58" fmla="*/ 898852 h 898852"/>
                  <a:gd name="connsiteX5-59" fmla="*/ 0 w 213657"/>
                  <a:gd name="connsiteY5-60" fmla="*/ 893955 h 898852"/>
                  <a:gd name="connsiteX0-61" fmla="*/ 0 w 212468"/>
                  <a:gd name="connsiteY0-62" fmla="*/ 893955 h 895728"/>
                  <a:gd name="connsiteX1-63" fmla="*/ 0 w 212468"/>
                  <a:gd name="connsiteY1-64" fmla="*/ 157975 h 895728"/>
                  <a:gd name="connsiteX2-65" fmla="*/ 111512 w 212468"/>
                  <a:gd name="connsiteY2-66" fmla="*/ 1858 h 895728"/>
                  <a:gd name="connsiteX3-67" fmla="*/ 211873 w 212468"/>
                  <a:gd name="connsiteY3-68" fmla="*/ 146824 h 895728"/>
                  <a:gd name="connsiteX4-69" fmla="*/ 209178 w 212468"/>
                  <a:gd name="connsiteY4-70" fmla="*/ 895728 h 895728"/>
                  <a:gd name="connsiteX5-71" fmla="*/ 0 w 212468"/>
                  <a:gd name="connsiteY5-72" fmla="*/ 893955 h 895728"/>
                  <a:gd name="connsiteX0-73" fmla="*/ 0 w 209309"/>
                  <a:gd name="connsiteY0-74" fmla="*/ 892215 h 893988"/>
                  <a:gd name="connsiteX1-75" fmla="*/ 0 w 209309"/>
                  <a:gd name="connsiteY1-76" fmla="*/ 156235 h 893988"/>
                  <a:gd name="connsiteX2-77" fmla="*/ 111512 w 209309"/>
                  <a:gd name="connsiteY2-78" fmla="*/ 118 h 893988"/>
                  <a:gd name="connsiteX3-79" fmla="*/ 208714 w 209309"/>
                  <a:gd name="connsiteY3-80" fmla="*/ 155525 h 893988"/>
                  <a:gd name="connsiteX4-81" fmla="*/ 209178 w 209309"/>
                  <a:gd name="connsiteY4-82" fmla="*/ 893988 h 893988"/>
                  <a:gd name="connsiteX5-83" fmla="*/ 0 w 209309"/>
                  <a:gd name="connsiteY5-84" fmla="*/ 892215 h 8939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9309" h="893988">
                    <a:moveTo>
                      <a:pt x="0" y="892215"/>
                    </a:moveTo>
                    <a:lnTo>
                      <a:pt x="0" y="156235"/>
                    </a:lnTo>
                    <a:cubicBezTo>
                      <a:pt x="18585" y="7552"/>
                      <a:pt x="76726" y="236"/>
                      <a:pt x="111512" y="118"/>
                    </a:cubicBezTo>
                    <a:cubicBezTo>
                      <a:pt x="146298" y="0"/>
                      <a:pt x="191987" y="10559"/>
                      <a:pt x="208714" y="155525"/>
                    </a:cubicBezTo>
                    <a:cubicBezTo>
                      <a:pt x="209309" y="406201"/>
                      <a:pt x="208583" y="643312"/>
                      <a:pt x="209178" y="893988"/>
                    </a:cubicBezTo>
                    <a:lnTo>
                      <a:pt x="0" y="892215"/>
                    </a:lnTo>
                    <a:close/>
                  </a:path>
                </a:pathLst>
              </a:custGeom>
              <a:solidFill>
                <a:srgbClr val="49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42"/>
              <p:cNvSpPr/>
              <p:nvPr/>
            </p:nvSpPr>
            <p:spPr>
              <a:xfrm>
                <a:off x="2357422" y="4140263"/>
                <a:ext cx="226076" cy="134720"/>
              </a:xfrm>
              <a:custGeom>
                <a:avLst/>
                <a:gdLst>
                  <a:gd name="connsiteX0" fmla="*/ 0 w 211873"/>
                  <a:gd name="connsiteY0" fmla="*/ 892097 h 892097"/>
                  <a:gd name="connsiteX1" fmla="*/ 0 w 211873"/>
                  <a:gd name="connsiteY1" fmla="*/ 156117 h 892097"/>
                  <a:gd name="connsiteX2" fmla="*/ 111512 w 211873"/>
                  <a:gd name="connsiteY2" fmla="*/ 0 h 892097"/>
                  <a:gd name="connsiteX3" fmla="*/ 211873 w 211873"/>
                  <a:gd name="connsiteY3" fmla="*/ 144966 h 892097"/>
                  <a:gd name="connsiteX4" fmla="*/ 211873 w 211873"/>
                  <a:gd name="connsiteY4" fmla="*/ 869795 h 892097"/>
                  <a:gd name="connsiteX5" fmla="*/ 0 w 211873"/>
                  <a:gd name="connsiteY5" fmla="*/ 892097 h 892097"/>
                  <a:gd name="connsiteX0-1" fmla="*/ 0 w 211873"/>
                  <a:gd name="connsiteY0-2" fmla="*/ 893955 h 893955"/>
                  <a:gd name="connsiteX1-3" fmla="*/ 0 w 211873"/>
                  <a:gd name="connsiteY1-4" fmla="*/ 157975 h 893955"/>
                  <a:gd name="connsiteX2-5" fmla="*/ 111512 w 211873"/>
                  <a:gd name="connsiteY2-6" fmla="*/ 1858 h 893955"/>
                  <a:gd name="connsiteX3-7" fmla="*/ 211873 w 211873"/>
                  <a:gd name="connsiteY3-8" fmla="*/ 146824 h 893955"/>
                  <a:gd name="connsiteX4-9" fmla="*/ 211873 w 211873"/>
                  <a:gd name="connsiteY4-10" fmla="*/ 871653 h 893955"/>
                  <a:gd name="connsiteX5-11" fmla="*/ 0 w 211873"/>
                  <a:gd name="connsiteY5-12" fmla="*/ 893955 h 893955"/>
                  <a:gd name="connsiteX0-13" fmla="*/ 0 w 211873"/>
                  <a:gd name="connsiteY0-14" fmla="*/ 893955 h 893955"/>
                  <a:gd name="connsiteX1-15" fmla="*/ 0 w 211873"/>
                  <a:gd name="connsiteY1-16" fmla="*/ 157975 h 893955"/>
                  <a:gd name="connsiteX2-17" fmla="*/ 111512 w 211873"/>
                  <a:gd name="connsiteY2-18" fmla="*/ 1858 h 893955"/>
                  <a:gd name="connsiteX3-19" fmla="*/ 211873 w 211873"/>
                  <a:gd name="connsiteY3-20" fmla="*/ 146824 h 893955"/>
                  <a:gd name="connsiteX4-21" fmla="*/ 208714 w 211873"/>
                  <a:gd name="connsiteY4-22" fmla="*/ 871645 h 893955"/>
                  <a:gd name="connsiteX5-23" fmla="*/ 0 w 211873"/>
                  <a:gd name="connsiteY5-24" fmla="*/ 893955 h 893955"/>
                  <a:gd name="connsiteX0-25" fmla="*/ 0 w 211873"/>
                  <a:gd name="connsiteY0-26" fmla="*/ 893955 h 893955"/>
                  <a:gd name="connsiteX1-27" fmla="*/ 0 w 211873"/>
                  <a:gd name="connsiteY1-28" fmla="*/ 157975 h 893955"/>
                  <a:gd name="connsiteX2-29" fmla="*/ 111512 w 211873"/>
                  <a:gd name="connsiteY2-30" fmla="*/ 1858 h 893955"/>
                  <a:gd name="connsiteX3-31" fmla="*/ 211873 w 211873"/>
                  <a:gd name="connsiteY3-32" fmla="*/ 146824 h 893955"/>
                  <a:gd name="connsiteX4-33" fmla="*/ 208714 w 211873"/>
                  <a:gd name="connsiteY4-34" fmla="*/ 871645 h 893955"/>
                  <a:gd name="connsiteX5-35" fmla="*/ 0 w 211873"/>
                  <a:gd name="connsiteY5-36" fmla="*/ 893955 h 893955"/>
                  <a:gd name="connsiteX0-37" fmla="*/ 0 w 211873"/>
                  <a:gd name="connsiteY0-38" fmla="*/ 893955 h 905107"/>
                  <a:gd name="connsiteX1-39" fmla="*/ 0 w 211873"/>
                  <a:gd name="connsiteY1-40" fmla="*/ 157975 h 905107"/>
                  <a:gd name="connsiteX2-41" fmla="*/ 111512 w 211873"/>
                  <a:gd name="connsiteY2-42" fmla="*/ 1858 h 905107"/>
                  <a:gd name="connsiteX3-43" fmla="*/ 211873 w 211873"/>
                  <a:gd name="connsiteY3-44" fmla="*/ 146824 h 905107"/>
                  <a:gd name="connsiteX4-45" fmla="*/ 211873 w 211873"/>
                  <a:gd name="connsiteY4-46" fmla="*/ 905107 h 905107"/>
                  <a:gd name="connsiteX5-47" fmla="*/ 0 w 211873"/>
                  <a:gd name="connsiteY5-48" fmla="*/ 893955 h 905107"/>
                  <a:gd name="connsiteX0-49" fmla="*/ 0 w 213657"/>
                  <a:gd name="connsiteY0-50" fmla="*/ 893955 h 898852"/>
                  <a:gd name="connsiteX1-51" fmla="*/ 0 w 213657"/>
                  <a:gd name="connsiteY1-52" fmla="*/ 157975 h 898852"/>
                  <a:gd name="connsiteX2-53" fmla="*/ 111512 w 213657"/>
                  <a:gd name="connsiteY2-54" fmla="*/ 1858 h 898852"/>
                  <a:gd name="connsiteX3-55" fmla="*/ 211873 w 213657"/>
                  <a:gd name="connsiteY3-56" fmla="*/ 146824 h 898852"/>
                  <a:gd name="connsiteX4-57" fmla="*/ 213657 w 213657"/>
                  <a:gd name="connsiteY4-58" fmla="*/ 898852 h 898852"/>
                  <a:gd name="connsiteX5-59" fmla="*/ 0 w 213657"/>
                  <a:gd name="connsiteY5-60" fmla="*/ 893955 h 898852"/>
                  <a:gd name="connsiteX0-61" fmla="*/ 0 w 212468"/>
                  <a:gd name="connsiteY0-62" fmla="*/ 893955 h 895728"/>
                  <a:gd name="connsiteX1-63" fmla="*/ 0 w 212468"/>
                  <a:gd name="connsiteY1-64" fmla="*/ 157975 h 895728"/>
                  <a:gd name="connsiteX2-65" fmla="*/ 111512 w 212468"/>
                  <a:gd name="connsiteY2-66" fmla="*/ 1858 h 895728"/>
                  <a:gd name="connsiteX3-67" fmla="*/ 211873 w 212468"/>
                  <a:gd name="connsiteY3-68" fmla="*/ 146824 h 895728"/>
                  <a:gd name="connsiteX4-69" fmla="*/ 209178 w 212468"/>
                  <a:gd name="connsiteY4-70" fmla="*/ 895728 h 895728"/>
                  <a:gd name="connsiteX5-71" fmla="*/ 0 w 212468"/>
                  <a:gd name="connsiteY5-72" fmla="*/ 893955 h 895728"/>
                  <a:gd name="connsiteX0-73" fmla="*/ 0 w 209309"/>
                  <a:gd name="connsiteY0-74" fmla="*/ 892215 h 893988"/>
                  <a:gd name="connsiteX1-75" fmla="*/ 0 w 209309"/>
                  <a:gd name="connsiteY1-76" fmla="*/ 156235 h 893988"/>
                  <a:gd name="connsiteX2-77" fmla="*/ 111512 w 209309"/>
                  <a:gd name="connsiteY2-78" fmla="*/ 118 h 893988"/>
                  <a:gd name="connsiteX3-79" fmla="*/ 208714 w 209309"/>
                  <a:gd name="connsiteY3-80" fmla="*/ 155525 h 893988"/>
                  <a:gd name="connsiteX4-81" fmla="*/ 209178 w 209309"/>
                  <a:gd name="connsiteY4-82" fmla="*/ 893988 h 893988"/>
                  <a:gd name="connsiteX5-83" fmla="*/ 0 w 209309"/>
                  <a:gd name="connsiteY5-84" fmla="*/ 892215 h 893988"/>
                  <a:gd name="connsiteX0-85" fmla="*/ 0 w 208714"/>
                  <a:gd name="connsiteY0-86" fmla="*/ 892215 h 892215"/>
                  <a:gd name="connsiteX1-87" fmla="*/ 0 w 208714"/>
                  <a:gd name="connsiteY1-88" fmla="*/ 156235 h 892215"/>
                  <a:gd name="connsiteX2-89" fmla="*/ 111512 w 208714"/>
                  <a:gd name="connsiteY2-90" fmla="*/ 118 h 892215"/>
                  <a:gd name="connsiteX3-91" fmla="*/ 208714 w 208714"/>
                  <a:gd name="connsiteY3-92" fmla="*/ 155525 h 892215"/>
                  <a:gd name="connsiteX4-93" fmla="*/ 0 w 208714"/>
                  <a:gd name="connsiteY4-94" fmla="*/ 892215 h 892215"/>
                  <a:gd name="connsiteX0-95" fmla="*/ 224914 w 224914"/>
                  <a:gd name="connsiteY0-96" fmla="*/ 155525 h 182136"/>
                  <a:gd name="connsiteX1-97" fmla="*/ 16200 w 224914"/>
                  <a:gd name="connsiteY1-98" fmla="*/ 156235 h 182136"/>
                  <a:gd name="connsiteX2-99" fmla="*/ 127712 w 224914"/>
                  <a:gd name="connsiteY2-100" fmla="*/ 118 h 182136"/>
                  <a:gd name="connsiteX3-101" fmla="*/ 224914 w 224914"/>
                  <a:gd name="connsiteY3-102" fmla="*/ 155525 h 182136"/>
                  <a:gd name="connsiteX0-103" fmla="*/ 224914 w 224914"/>
                  <a:gd name="connsiteY0-104" fmla="*/ 155525 h 182136"/>
                  <a:gd name="connsiteX1-105" fmla="*/ 16200 w 224914"/>
                  <a:gd name="connsiteY1-106" fmla="*/ 156235 h 182136"/>
                  <a:gd name="connsiteX2-107" fmla="*/ 127712 w 224914"/>
                  <a:gd name="connsiteY2-108" fmla="*/ 118 h 182136"/>
                  <a:gd name="connsiteX3-109" fmla="*/ 224914 w 224914"/>
                  <a:gd name="connsiteY3-110" fmla="*/ 155525 h 182136"/>
                  <a:gd name="connsiteX0-111" fmla="*/ 224914 w 224914"/>
                  <a:gd name="connsiteY0-112" fmla="*/ 155525 h 181545"/>
                  <a:gd name="connsiteX1-113" fmla="*/ 16200 w 224914"/>
                  <a:gd name="connsiteY1-114" fmla="*/ 156235 h 181545"/>
                  <a:gd name="connsiteX2-115" fmla="*/ 127712 w 224914"/>
                  <a:gd name="connsiteY2-116" fmla="*/ 118 h 181545"/>
                  <a:gd name="connsiteX3-117" fmla="*/ 224914 w 224914"/>
                  <a:gd name="connsiteY3-118" fmla="*/ 155525 h 181545"/>
                  <a:gd name="connsiteX0-119" fmla="*/ 224914 w 224914"/>
                  <a:gd name="connsiteY0-120" fmla="*/ 155525 h 156235"/>
                  <a:gd name="connsiteX1-121" fmla="*/ 16200 w 224914"/>
                  <a:gd name="connsiteY1-122" fmla="*/ 156235 h 156235"/>
                  <a:gd name="connsiteX2-123" fmla="*/ 127712 w 224914"/>
                  <a:gd name="connsiteY2-124" fmla="*/ 118 h 156235"/>
                  <a:gd name="connsiteX3-125" fmla="*/ 224914 w 224914"/>
                  <a:gd name="connsiteY3-126" fmla="*/ 155525 h 156235"/>
                  <a:gd name="connsiteX0-127" fmla="*/ 224914 w 224914"/>
                  <a:gd name="connsiteY0-128" fmla="*/ 155642 h 156352"/>
                  <a:gd name="connsiteX1-129" fmla="*/ 16200 w 224914"/>
                  <a:gd name="connsiteY1-130" fmla="*/ 156352 h 156352"/>
                  <a:gd name="connsiteX2-131" fmla="*/ 82152 w 224914"/>
                  <a:gd name="connsiteY2-132" fmla="*/ 118 h 156352"/>
                  <a:gd name="connsiteX3-133" fmla="*/ 224914 w 224914"/>
                  <a:gd name="connsiteY3-134" fmla="*/ 155642 h 156352"/>
                  <a:gd name="connsiteX0-135" fmla="*/ 224914 w 224914"/>
                  <a:gd name="connsiteY0-136" fmla="*/ 155642 h 156352"/>
                  <a:gd name="connsiteX1-137" fmla="*/ 16200 w 224914"/>
                  <a:gd name="connsiteY1-138" fmla="*/ 156352 h 156352"/>
                  <a:gd name="connsiteX2-139" fmla="*/ 82152 w 224914"/>
                  <a:gd name="connsiteY2-140" fmla="*/ 118 h 156352"/>
                  <a:gd name="connsiteX3-141" fmla="*/ 224914 w 224914"/>
                  <a:gd name="connsiteY3-142" fmla="*/ 155642 h 156352"/>
                  <a:gd name="connsiteX0-143" fmla="*/ 224914 w 224914"/>
                  <a:gd name="connsiteY0-144" fmla="*/ 155642 h 156352"/>
                  <a:gd name="connsiteX1-145" fmla="*/ 16200 w 224914"/>
                  <a:gd name="connsiteY1-146" fmla="*/ 156352 h 156352"/>
                  <a:gd name="connsiteX2-147" fmla="*/ 82152 w 224914"/>
                  <a:gd name="connsiteY2-148" fmla="*/ 118 h 156352"/>
                  <a:gd name="connsiteX3-149" fmla="*/ 224914 w 224914"/>
                  <a:gd name="connsiteY3-150" fmla="*/ 155642 h 156352"/>
                  <a:gd name="connsiteX0-151" fmla="*/ 224914 w 224914"/>
                  <a:gd name="connsiteY0-152" fmla="*/ 155642 h 156352"/>
                  <a:gd name="connsiteX1-153" fmla="*/ 16200 w 224914"/>
                  <a:gd name="connsiteY1-154" fmla="*/ 156352 h 156352"/>
                  <a:gd name="connsiteX2-155" fmla="*/ 148104 w 224914"/>
                  <a:gd name="connsiteY2-156" fmla="*/ 118 h 156352"/>
                  <a:gd name="connsiteX3-157" fmla="*/ 224914 w 224914"/>
                  <a:gd name="connsiteY3-158" fmla="*/ 155642 h 156352"/>
                  <a:gd name="connsiteX0-159" fmla="*/ 208714 w 208714"/>
                  <a:gd name="connsiteY0-160" fmla="*/ 155642 h 156352"/>
                  <a:gd name="connsiteX1-161" fmla="*/ 0 w 208714"/>
                  <a:gd name="connsiteY1-162" fmla="*/ 156352 h 156352"/>
                  <a:gd name="connsiteX2-163" fmla="*/ 131904 w 208714"/>
                  <a:gd name="connsiteY2-164" fmla="*/ 118 h 156352"/>
                  <a:gd name="connsiteX3-165" fmla="*/ 208714 w 208714"/>
                  <a:gd name="connsiteY3-166" fmla="*/ 155642 h 156352"/>
                  <a:gd name="connsiteX0-167" fmla="*/ 208714 w 208714"/>
                  <a:gd name="connsiteY0-168" fmla="*/ 155642 h 156352"/>
                  <a:gd name="connsiteX1-169" fmla="*/ 0 w 208714"/>
                  <a:gd name="connsiteY1-170" fmla="*/ 156352 h 156352"/>
                  <a:gd name="connsiteX2-171" fmla="*/ 131904 w 208714"/>
                  <a:gd name="connsiteY2-172" fmla="*/ 118 h 156352"/>
                  <a:gd name="connsiteX3-173" fmla="*/ 208714 w 208714"/>
                  <a:gd name="connsiteY3-174" fmla="*/ 155642 h 156352"/>
                  <a:gd name="connsiteX0-175" fmla="*/ 208714 w 208714"/>
                  <a:gd name="connsiteY0-176" fmla="*/ 151585 h 152295"/>
                  <a:gd name="connsiteX1-177" fmla="*/ 0 w 208714"/>
                  <a:gd name="connsiteY1-178" fmla="*/ 152295 h 152295"/>
                  <a:gd name="connsiteX2-179" fmla="*/ 100433 w 208714"/>
                  <a:gd name="connsiteY2-180" fmla="*/ 118 h 152295"/>
                  <a:gd name="connsiteX3-181" fmla="*/ 208714 w 208714"/>
                  <a:gd name="connsiteY3-182" fmla="*/ 151585 h 152295"/>
                  <a:gd name="connsiteX0-183" fmla="*/ 208714 w 208714"/>
                  <a:gd name="connsiteY0-184" fmla="*/ 157495 h 158205"/>
                  <a:gd name="connsiteX1-185" fmla="*/ 0 w 208714"/>
                  <a:gd name="connsiteY1-186" fmla="*/ 158205 h 158205"/>
                  <a:gd name="connsiteX2-187" fmla="*/ 102703 w 208714"/>
                  <a:gd name="connsiteY2-188" fmla="*/ 118 h 158205"/>
                  <a:gd name="connsiteX3-189" fmla="*/ 208714 w 208714"/>
                  <a:gd name="connsiteY3-190" fmla="*/ 157495 h 158205"/>
                  <a:gd name="connsiteX0-191" fmla="*/ 208714 w 208714"/>
                  <a:gd name="connsiteY0-192" fmla="*/ 157495 h 158205"/>
                  <a:gd name="connsiteX1-193" fmla="*/ 0 w 208714"/>
                  <a:gd name="connsiteY1-194" fmla="*/ 158205 h 158205"/>
                  <a:gd name="connsiteX2-195" fmla="*/ 102703 w 208714"/>
                  <a:gd name="connsiteY2-196" fmla="*/ 118 h 158205"/>
                  <a:gd name="connsiteX3-197" fmla="*/ 208714 w 208714"/>
                  <a:gd name="connsiteY3-198" fmla="*/ 157495 h 158205"/>
                  <a:gd name="connsiteX0-199" fmla="*/ 208714 w 208714"/>
                  <a:gd name="connsiteY0-200" fmla="*/ 157495 h 158205"/>
                  <a:gd name="connsiteX1-201" fmla="*/ 0 w 208714"/>
                  <a:gd name="connsiteY1-202" fmla="*/ 158205 h 158205"/>
                  <a:gd name="connsiteX2-203" fmla="*/ 102703 w 208714"/>
                  <a:gd name="connsiteY2-204" fmla="*/ 118 h 158205"/>
                  <a:gd name="connsiteX3-205" fmla="*/ 208714 w 208714"/>
                  <a:gd name="connsiteY3-206" fmla="*/ 157495 h 158205"/>
                  <a:gd name="connsiteX0-207" fmla="*/ 208714 w 208714"/>
                  <a:gd name="connsiteY0-208" fmla="*/ 157495 h 158205"/>
                  <a:gd name="connsiteX1-209" fmla="*/ 0 w 208714"/>
                  <a:gd name="connsiteY1-210" fmla="*/ 158205 h 158205"/>
                  <a:gd name="connsiteX2-211" fmla="*/ 102703 w 208714"/>
                  <a:gd name="connsiteY2-212" fmla="*/ 118 h 158205"/>
                  <a:gd name="connsiteX3-213" fmla="*/ 208714 w 208714"/>
                  <a:gd name="connsiteY3-214" fmla="*/ 157495 h 158205"/>
                  <a:gd name="connsiteX0-215" fmla="*/ 208714 w 208714"/>
                  <a:gd name="connsiteY0-216" fmla="*/ 157495 h 158205"/>
                  <a:gd name="connsiteX1-217" fmla="*/ 0 w 208714"/>
                  <a:gd name="connsiteY1-218" fmla="*/ 158205 h 158205"/>
                  <a:gd name="connsiteX2-219" fmla="*/ 102703 w 208714"/>
                  <a:gd name="connsiteY2-220" fmla="*/ 118 h 158205"/>
                  <a:gd name="connsiteX3-221" fmla="*/ 208714 w 208714"/>
                  <a:gd name="connsiteY3-222" fmla="*/ 157495 h 158205"/>
                  <a:gd name="connsiteX0-223" fmla="*/ 208714 w 208714"/>
                  <a:gd name="connsiteY0-224" fmla="*/ 157495 h 158205"/>
                  <a:gd name="connsiteX1-225" fmla="*/ 0 w 208714"/>
                  <a:gd name="connsiteY1-226" fmla="*/ 158205 h 158205"/>
                  <a:gd name="connsiteX2-227" fmla="*/ 102703 w 208714"/>
                  <a:gd name="connsiteY2-228" fmla="*/ 118 h 158205"/>
                  <a:gd name="connsiteX3-229" fmla="*/ 208714 w 208714"/>
                  <a:gd name="connsiteY3-230" fmla="*/ 157495 h 158205"/>
                  <a:gd name="connsiteX0-231" fmla="*/ 208714 w 208714"/>
                  <a:gd name="connsiteY0-232" fmla="*/ 163447 h 164157"/>
                  <a:gd name="connsiteX1-233" fmla="*/ 0 w 208714"/>
                  <a:gd name="connsiteY1-234" fmla="*/ 164157 h 164157"/>
                  <a:gd name="connsiteX2-235" fmla="*/ 102703 w 208714"/>
                  <a:gd name="connsiteY2-236" fmla="*/ 6070 h 164157"/>
                  <a:gd name="connsiteX3-237" fmla="*/ 208714 w 208714"/>
                  <a:gd name="connsiteY3-238" fmla="*/ 163447 h 164157"/>
                  <a:gd name="connsiteX0-239" fmla="*/ 208714 w 208714"/>
                  <a:gd name="connsiteY0-240" fmla="*/ 159390 h 160100"/>
                  <a:gd name="connsiteX1-241" fmla="*/ 0 w 208714"/>
                  <a:gd name="connsiteY1-242" fmla="*/ 160100 h 160100"/>
                  <a:gd name="connsiteX2-243" fmla="*/ 102703 w 208714"/>
                  <a:gd name="connsiteY2-244" fmla="*/ 2013 h 160100"/>
                  <a:gd name="connsiteX3-245" fmla="*/ 208714 w 208714"/>
                  <a:gd name="connsiteY3-246" fmla="*/ 159390 h 160100"/>
                  <a:gd name="connsiteX0-247" fmla="*/ 208714 w 208714"/>
                  <a:gd name="connsiteY0-248" fmla="*/ 161243 h 161953"/>
                  <a:gd name="connsiteX1-249" fmla="*/ 0 w 208714"/>
                  <a:gd name="connsiteY1-250" fmla="*/ 161953 h 161953"/>
                  <a:gd name="connsiteX2-251" fmla="*/ 102703 w 208714"/>
                  <a:gd name="connsiteY2-252" fmla="*/ 3866 h 161953"/>
                  <a:gd name="connsiteX3-253" fmla="*/ 208714 w 208714"/>
                  <a:gd name="connsiteY3-254" fmla="*/ 161243 h 161953"/>
                  <a:gd name="connsiteX0-255" fmla="*/ 208714 w 208714"/>
                  <a:gd name="connsiteY0-256" fmla="*/ 161243 h 161953"/>
                  <a:gd name="connsiteX1-257" fmla="*/ 0 w 208714"/>
                  <a:gd name="connsiteY1-258" fmla="*/ 161953 h 161953"/>
                  <a:gd name="connsiteX2-259" fmla="*/ 102703 w 208714"/>
                  <a:gd name="connsiteY2-260" fmla="*/ 3866 h 161953"/>
                  <a:gd name="connsiteX3-261" fmla="*/ 208714 w 208714"/>
                  <a:gd name="connsiteY3-262" fmla="*/ 161243 h 161953"/>
                  <a:gd name="connsiteX0-263" fmla="*/ 208714 w 208714"/>
                  <a:gd name="connsiteY0-264" fmla="*/ 161243 h 161953"/>
                  <a:gd name="connsiteX1-265" fmla="*/ 0 w 208714"/>
                  <a:gd name="connsiteY1-266" fmla="*/ 161953 h 161953"/>
                  <a:gd name="connsiteX2-267" fmla="*/ 102703 w 208714"/>
                  <a:gd name="connsiteY2-268" fmla="*/ 3866 h 161953"/>
                  <a:gd name="connsiteX3-269" fmla="*/ 208714 w 208714"/>
                  <a:gd name="connsiteY3-270" fmla="*/ 161243 h 161953"/>
                </a:gdLst>
                <a:ahLst/>
                <a:cxnLst>
                  <a:cxn ang="0">
                    <a:pos x="connsiteX0-1" y="connsiteY0-2"/>
                  </a:cxn>
                  <a:cxn ang="0">
                    <a:pos x="connsiteX1-3" y="connsiteY1-4"/>
                  </a:cxn>
                  <a:cxn ang="0">
                    <a:pos x="connsiteX2-5" y="connsiteY2-6"/>
                  </a:cxn>
                  <a:cxn ang="0">
                    <a:pos x="connsiteX3-7" y="connsiteY3-8"/>
                  </a:cxn>
                </a:cxnLst>
                <a:rect l="l" t="t" r="r" b="b"/>
                <a:pathLst>
                  <a:path w="208714" h="161953">
                    <a:moveTo>
                      <a:pt x="208714" y="161243"/>
                    </a:moveTo>
                    <a:lnTo>
                      <a:pt x="0" y="161953"/>
                    </a:lnTo>
                    <a:cubicBezTo>
                      <a:pt x="10025" y="19103"/>
                      <a:pt x="67917" y="3984"/>
                      <a:pt x="102703" y="3866"/>
                    </a:cubicBezTo>
                    <a:cubicBezTo>
                      <a:pt x="137489" y="3748"/>
                      <a:pt x="193777" y="0"/>
                      <a:pt x="208714" y="16124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太阳形 66"/>
            <p:cNvSpPr/>
            <p:nvPr/>
          </p:nvSpPr>
          <p:spPr>
            <a:xfrm>
              <a:off x="3028841" y="4253575"/>
              <a:ext cx="417634" cy="417634"/>
            </a:xfrm>
            <a:prstGeom prst="su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a:off x="4992193" y="4272656"/>
            <a:ext cx="846464" cy="1635606"/>
            <a:chOff x="5289184" y="4220016"/>
            <a:chExt cx="846464" cy="1635606"/>
          </a:xfrm>
        </p:grpSpPr>
        <p:grpSp>
          <p:nvGrpSpPr>
            <p:cNvPr id="32" name="组合 31"/>
            <p:cNvGrpSpPr/>
            <p:nvPr/>
          </p:nvGrpSpPr>
          <p:grpSpPr>
            <a:xfrm>
              <a:off x="5289184" y="4549565"/>
              <a:ext cx="444883" cy="1306057"/>
              <a:chOff x="1052894" y="5136714"/>
              <a:chExt cx="304396" cy="893625"/>
            </a:xfrm>
          </p:grpSpPr>
          <p:sp>
            <p:nvSpPr>
              <p:cNvPr id="33" name="任意多边形 35"/>
              <p:cNvSpPr/>
              <p:nvPr/>
            </p:nvSpPr>
            <p:spPr>
              <a:xfrm>
                <a:off x="1061613" y="5136714"/>
                <a:ext cx="295677" cy="893625"/>
              </a:xfrm>
              <a:custGeom>
                <a:avLst/>
                <a:gdLst>
                  <a:gd name="connsiteX0" fmla="*/ 0 w 285008"/>
                  <a:gd name="connsiteY0" fmla="*/ 1045029 h 1045029"/>
                  <a:gd name="connsiteX1" fmla="*/ 0 w 285008"/>
                  <a:gd name="connsiteY1" fmla="*/ 213756 h 1045029"/>
                  <a:gd name="connsiteX2" fmla="*/ 71252 w 285008"/>
                  <a:gd name="connsiteY2" fmla="*/ 23751 h 1045029"/>
                  <a:gd name="connsiteX3" fmla="*/ 237507 w 285008"/>
                  <a:gd name="connsiteY3" fmla="*/ 0 h 1045029"/>
                  <a:gd name="connsiteX4" fmla="*/ 285008 w 285008"/>
                  <a:gd name="connsiteY4" fmla="*/ 154380 h 1045029"/>
                  <a:gd name="connsiteX5" fmla="*/ 225632 w 285008"/>
                  <a:gd name="connsiteY5" fmla="*/ 332509 h 1045029"/>
                  <a:gd name="connsiteX6" fmla="*/ 225632 w 285008"/>
                  <a:gd name="connsiteY6" fmla="*/ 1021278 h 1045029"/>
                  <a:gd name="connsiteX7" fmla="*/ 0 w 285008"/>
                  <a:gd name="connsiteY7" fmla="*/ 1045029 h 1045029"/>
                  <a:gd name="connsiteX0-1" fmla="*/ 0 w 285008"/>
                  <a:gd name="connsiteY0-2" fmla="*/ 1045029 h 1045029"/>
                  <a:gd name="connsiteX1-3" fmla="*/ 0 w 285008"/>
                  <a:gd name="connsiteY1-4" fmla="*/ 213756 h 1045029"/>
                  <a:gd name="connsiteX2-5" fmla="*/ 71252 w 285008"/>
                  <a:gd name="connsiteY2-6" fmla="*/ 23751 h 1045029"/>
                  <a:gd name="connsiteX3-7" fmla="*/ 237507 w 285008"/>
                  <a:gd name="connsiteY3-8" fmla="*/ 0 h 1045029"/>
                  <a:gd name="connsiteX4-9" fmla="*/ 285008 w 285008"/>
                  <a:gd name="connsiteY4-10" fmla="*/ 154380 h 1045029"/>
                  <a:gd name="connsiteX5-11" fmla="*/ 225632 w 285008"/>
                  <a:gd name="connsiteY5-12" fmla="*/ 332509 h 1045029"/>
                  <a:gd name="connsiteX6-13" fmla="*/ 229442 w 285008"/>
                  <a:gd name="connsiteY6-14" fmla="*/ 1040328 h 1045029"/>
                  <a:gd name="connsiteX7-15" fmla="*/ 0 w 285008"/>
                  <a:gd name="connsiteY7-16" fmla="*/ 1045029 h 1045029"/>
                  <a:gd name="connsiteX0-17" fmla="*/ 0 w 285008"/>
                  <a:gd name="connsiteY0-18" fmla="*/ 1045029 h 1051758"/>
                  <a:gd name="connsiteX1-19" fmla="*/ 0 w 285008"/>
                  <a:gd name="connsiteY1-20" fmla="*/ 213756 h 1051758"/>
                  <a:gd name="connsiteX2-21" fmla="*/ 71252 w 285008"/>
                  <a:gd name="connsiteY2-22" fmla="*/ 23751 h 1051758"/>
                  <a:gd name="connsiteX3-23" fmla="*/ 237507 w 285008"/>
                  <a:gd name="connsiteY3-24" fmla="*/ 0 h 1051758"/>
                  <a:gd name="connsiteX4-25" fmla="*/ 285008 w 285008"/>
                  <a:gd name="connsiteY4-26" fmla="*/ 154380 h 1051758"/>
                  <a:gd name="connsiteX5-27" fmla="*/ 225632 w 285008"/>
                  <a:gd name="connsiteY5-28" fmla="*/ 332509 h 1051758"/>
                  <a:gd name="connsiteX6-29" fmla="*/ 225632 w 285008"/>
                  <a:gd name="connsiteY6-30" fmla="*/ 1051758 h 1051758"/>
                  <a:gd name="connsiteX7-31" fmla="*/ 0 w 285008"/>
                  <a:gd name="connsiteY7-32" fmla="*/ 1045029 h 1051758"/>
                  <a:gd name="connsiteX0-33" fmla="*/ 0 w 285008"/>
                  <a:gd name="connsiteY0-34" fmla="*/ 1045029 h 1045029"/>
                  <a:gd name="connsiteX1-35" fmla="*/ 0 w 285008"/>
                  <a:gd name="connsiteY1-36" fmla="*/ 213756 h 1045029"/>
                  <a:gd name="connsiteX2-37" fmla="*/ 71252 w 285008"/>
                  <a:gd name="connsiteY2-38" fmla="*/ 23751 h 1045029"/>
                  <a:gd name="connsiteX3-39" fmla="*/ 237507 w 285008"/>
                  <a:gd name="connsiteY3-40" fmla="*/ 0 h 1045029"/>
                  <a:gd name="connsiteX4-41" fmla="*/ 285008 w 285008"/>
                  <a:gd name="connsiteY4-42" fmla="*/ 154380 h 1045029"/>
                  <a:gd name="connsiteX5-43" fmla="*/ 225632 w 285008"/>
                  <a:gd name="connsiteY5-44" fmla="*/ 332509 h 1045029"/>
                  <a:gd name="connsiteX6-45" fmla="*/ 221822 w 285008"/>
                  <a:gd name="connsiteY6-46" fmla="*/ 1040328 h 1045029"/>
                  <a:gd name="connsiteX7-47" fmla="*/ 0 w 285008"/>
                  <a:gd name="connsiteY7-48" fmla="*/ 1045029 h 1045029"/>
                  <a:gd name="connsiteX0-49" fmla="*/ 0 w 285008"/>
                  <a:gd name="connsiteY0-50" fmla="*/ 1045029 h 1046050"/>
                  <a:gd name="connsiteX1-51" fmla="*/ 0 w 285008"/>
                  <a:gd name="connsiteY1-52" fmla="*/ 213756 h 1046050"/>
                  <a:gd name="connsiteX2-53" fmla="*/ 71252 w 285008"/>
                  <a:gd name="connsiteY2-54" fmla="*/ 23751 h 1046050"/>
                  <a:gd name="connsiteX3-55" fmla="*/ 237507 w 285008"/>
                  <a:gd name="connsiteY3-56" fmla="*/ 0 h 1046050"/>
                  <a:gd name="connsiteX4-57" fmla="*/ 285008 w 285008"/>
                  <a:gd name="connsiteY4-58" fmla="*/ 154380 h 1046050"/>
                  <a:gd name="connsiteX5-59" fmla="*/ 225632 w 285008"/>
                  <a:gd name="connsiteY5-60" fmla="*/ 332509 h 1046050"/>
                  <a:gd name="connsiteX6-61" fmla="*/ 225648 w 285008"/>
                  <a:gd name="connsiteY6-62" fmla="*/ 1046050 h 1046050"/>
                  <a:gd name="connsiteX7-63" fmla="*/ 0 w 285008"/>
                  <a:gd name="connsiteY7-64" fmla="*/ 1045029 h 1046050"/>
                  <a:gd name="connsiteX0-65" fmla="*/ 0 w 286987"/>
                  <a:gd name="connsiteY0-66" fmla="*/ 1066801 h 1067822"/>
                  <a:gd name="connsiteX1-67" fmla="*/ 0 w 286987"/>
                  <a:gd name="connsiteY1-68" fmla="*/ 235528 h 1067822"/>
                  <a:gd name="connsiteX2-69" fmla="*/ 71252 w 286987"/>
                  <a:gd name="connsiteY2-70" fmla="*/ 45523 h 1067822"/>
                  <a:gd name="connsiteX3-71" fmla="*/ 237507 w 286987"/>
                  <a:gd name="connsiteY3-72" fmla="*/ 21772 h 1067822"/>
                  <a:gd name="connsiteX4-73" fmla="*/ 285008 w 286987"/>
                  <a:gd name="connsiteY4-74" fmla="*/ 176152 h 1067822"/>
                  <a:gd name="connsiteX5-75" fmla="*/ 225632 w 286987"/>
                  <a:gd name="connsiteY5-76" fmla="*/ 354281 h 1067822"/>
                  <a:gd name="connsiteX6-77" fmla="*/ 225648 w 286987"/>
                  <a:gd name="connsiteY6-78" fmla="*/ 1067822 h 1067822"/>
                  <a:gd name="connsiteX7-79" fmla="*/ 0 w 286987"/>
                  <a:gd name="connsiteY7-80" fmla="*/ 1066801 h 1067822"/>
                  <a:gd name="connsiteX0-81" fmla="*/ 0 w 286987"/>
                  <a:gd name="connsiteY0-82" fmla="*/ 1066801 h 1067822"/>
                  <a:gd name="connsiteX1-83" fmla="*/ 0 w 286987"/>
                  <a:gd name="connsiteY1-84" fmla="*/ 235528 h 1067822"/>
                  <a:gd name="connsiteX2-85" fmla="*/ 71252 w 286987"/>
                  <a:gd name="connsiteY2-86" fmla="*/ 45523 h 1067822"/>
                  <a:gd name="connsiteX3-87" fmla="*/ 237507 w 286987"/>
                  <a:gd name="connsiteY3-88" fmla="*/ 21772 h 1067822"/>
                  <a:gd name="connsiteX4-89" fmla="*/ 285008 w 286987"/>
                  <a:gd name="connsiteY4-90" fmla="*/ 176152 h 1067822"/>
                  <a:gd name="connsiteX5-91" fmla="*/ 225632 w 286987"/>
                  <a:gd name="connsiteY5-92" fmla="*/ 354281 h 1067822"/>
                  <a:gd name="connsiteX6-93" fmla="*/ 225648 w 286987"/>
                  <a:gd name="connsiteY6-94" fmla="*/ 1067822 h 1067822"/>
                  <a:gd name="connsiteX7-95" fmla="*/ 0 w 286987"/>
                  <a:gd name="connsiteY7-96" fmla="*/ 1066801 h 1067822"/>
                  <a:gd name="connsiteX0-97" fmla="*/ 0 w 286987"/>
                  <a:gd name="connsiteY0-98" fmla="*/ 1066801 h 1067822"/>
                  <a:gd name="connsiteX1-99" fmla="*/ 0 w 286987"/>
                  <a:gd name="connsiteY1-100" fmla="*/ 235528 h 1067822"/>
                  <a:gd name="connsiteX2-101" fmla="*/ 71252 w 286987"/>
                  <a:gd name="connsiteY2-102" fmla="*/ 45523 h 1067822"/>
                  <a:gd name="connsiteX3-103" fmla="*/ 237507 w 286987"/>
                  <a:gd name="connsiteY3-104" fmla="*/ 21772 h 1067822"/>
                  <a:gd name="connsiteX4-105" fmla="*/ 285008 w 286987"/>
                  <a:gd name="connsiteY4-106" fmla="*/ 176152 h 1067822"/>
                  <a:gd name="connsiteX5-107" fmla="*/ 225632 w 286987"/>
                  <a:gd name="connsiteY5-108" fmla="*/ 354281 h 1067822"/>
                  <a:gd name="connsiteX6-109" fmla="*/ 225648 w 286987"/>
                  <a:gd name="connsiteY6-110" fmla="*/ 1067822 h 1067822"/>
                  <a:gd name="connsiteX7-111" fmla="*/ 0 w 286987"/>
                  <a:gd name="connsiteY7-112" fmla="*/ 1066801 h 1067822"/>
                  <a:gd name="connsiteX0-113" fmla="*/ 0 w 268213"/>
                  <a:gd name="connsiteY0-114" fmla="*/ 1057551 h 1058572"/>
                  <a:gd name="connsiteX1-115" fmla="*/ 0 w 268213"/>
                  <a:gd name="connsiteY1-116" fmla="*/ 226278 h 1058572"/>
                  <a:gd name="connsiteX2-117" fmla="*/ 71252 w 268213"/>
                  <a:gd name="connsiteY2-118" fmla="*/ 36273 h 1058572"/>
                  <a:gd name="connsiteX3-119" fmla="*/ 237507 w 268213"/>
                  <a:gd name="connsiteY3-120" fmla="*/ 12522 h 1058572"/>
                  <a:gd name="connsiteX4-121" fmla="*/ 255490 w 268213"/>
                  <a:gd name="connsiteY4-122" fmla="*/ 111407 h 1058572"/>
                  <a:gd name="connsiteX5-123" fmla="*/ 225632 w 268213"/>
                  <a:gd name="connsiteY5-124" fmla="*/ 345031 h 1058572"/>
                  <a:gd name="connsiteX6-125" fmla="*/ 225648 w 268213"/>
                  <a:gd name="connsiteY6-126" fmla="*/ 1058572 h 1058572"/>
                  <a:gd name="connsiteX7-127" fmla="*/ 0 w 268213"/>
                  <a:gd name="connsiteY7-128" fmla="*/ 1057551 h 1058572"/>
                  <a:gd name="connsiteX0-129" fmla="*/ 0 w 288917"/>
                  <a:gd name="connsiteY0-130" fmla="*/ 1057551 h 1058572"/>
                  <a:gd name="connsiteX1-131" fmla="*/ 0 w 288917"/>
                  <a:gd name="connsiteY1-132" fmla="*/ 226278 h 1058572"/>
                  <a:gd name="connsiteX2-133" fmla="*/ 71252 w 288917"/>
                  <a:gd name="connsiteY2-134" fmla="*/ 36273 h 1058572"/>
                  <a:gd name="connsiteX3-135" fmla="*/ 237507 w 288917"/>
                  <a:gd name="connsiteY3-136" fmla="*/ 12522 h 1058572"/>
                  <a:gd name="connsiteX4-137" fmla="*/ 255490 w 288917"/>
                  <a:gd name="connsiteY4-138" fmla="*/ 111407 h 1058572"/>
                  <a:gd name="connsiteX5-139" fmla="*/ 225632 w 288917"/>
                  <a:gd name="connsiteY5-140" fmla="*/ 345031 h 1058572"/>
                  <a:gd name="connsiteX6-141" fmla="*/ 225648 w 288917"/>
                  <a:gd name="connsiteY6-142" fmla="*/ 1058572 h 1058572"/>
                  <a:gd name="connsiteX7-143" fmla="*/ 0 w 288917"/>
                  <a:gd name="connsiteY7-144" fmla="*/ 1057551 h 1058572"/>
                  <a:gd name="connsiteX0-145" fmla="*/ 0 w 288917"/>
                  <a:gd name="connsiteY0-146" fmla="*/ 1069458 h 1070479"/>
                  <a:gd name="connsiteX1-147" fmla="*/ 0 w 288917"/>
                  <a:gd name="connsiteY1-148" fmla="*/ 238185 h 1070479"/>
                  <a:gd name="connsiteX2-149" fmla="*/ 71252 w 288917"/>
                  <a:gd name="connsiteY2-150" fmla="*/ 48180 h 1070479"/>
                  <a:gd name="connsiteX3-151" fmla="*/ 237507 w 288917"/>
                  <a:gd name="connsiteY3-152" fmla="*/ 24429 h 1070479"/>
                  <a:gd name="connsiteX4-153" fmla="*/ 255490 w 288917"/>
                  <a:gd name="connsiteY4-154" fmla="*/ 194752 h 1070479"/>
                  <a:gd name="connsiteX5-155" fmla="*/ 225632 w 288917"/>
                  <a:gd name="connsiteY5-156" fmla="*/ 356938 h 1070479"/>
                  <a:gd name="connsiteX6-157" fmla="*/ 225648 w 288917"/>
                  <a:gd name="connsiteY6-158" fmla="*/ 1070479 h 1070479"/>
                  <a:gd name="connsiteX7-159" fmla="*/ 0 w 288917"/>
                  <a:gd name="connsiteY7-160" fmla="*/ 1069458 h 1070479"/>
                  <a:gd name="connsiteX0-161" fmla="*/ 0 w 274645"/>
                  <a:gd name="connsiteY0-162" fmla="*/ 1069777 h 1070798"/>
                  <a:gd name="connsiteX1-163" fmla="*/ 0 w 274645"/>
                  <a:gd name="connsiteY1-164" fmla="*/ 238504 h 1070798"/>
                  <a:gd name="connsiteX2-165" fmla="*/ 71252 w 274645"/>
                  <a:gd name="connsiteY2-166" fmla="*/ 48499 h 1070798"/>
                  <a:gd name="connsiteX3-167" fmla="*/ 237507 w 274645"/>
                  <a:gd name="connsiteY3-168" fmla="*/ 24748 h 1070798"/>
                  <a:gd name="connsiteX4-169" fmla="*/ 241218 w 274645"/>
                  <a:gd name="connsiteY4-170" fmla="*/ 196989 h 1070798"/>
                  <a:gd name="connsiteX5-171" fmla="*/ 225632 w 274645"/>
                  <a:gd name="connsiteY5-172" fmla="*/ 357257 h 1070798"/>
                  <a:gd name="connsiteX6-173" fmla="*/ 225648 w 274645"/>
                  <a:gd name="connsiteY6-174" fmla="*/ 1070798 h 1070798"/>
                  <a:gd name="connsiteX7-175" fmla="*/ 0 w 274645"/>
                  <a:gd name="connsiteY7-176" fmla="*/ 1069777 h 1070798"/>
                  <a:gd name="connsiteX0-177" fmla="*/ 0 w 287043"/>
                  <a:gd name="connsiteY0-178" fmla="*/ 1069777 h 1070798"/>
                  <a:gd name="connsiteX1-179" fmla="*/ 0 w 287043"/>
                  <a:gd name="connsiteY1-180" fmla="*/ 238504 h 1070798"/>
                  <a:gd name="connsiteX2-181" fmla="*/ 71252 w 287043"/>
                  <a:gd name="connsiteY2-182" fmla="*/ 48499 h 1070798"/>
                  <a:gd name="connsiteX3-183" fmla="*/ 237507 w 287043"/>
                  <a:gd name="connsiteY3-184" fmla="*/ 24748 h 1070798"/>
                  <a:gd name="connsiteX4-185" fmla="*/ 241218 w 287043"/>
                  <a:gd name="connsiteY4-186" fmla="*/ 196989 h 1070798"/>
                  <a:gd name="connsiteX5-187" fmla="*/ 225632 w 287043"/>
                  <a:gd name="connsiteY5-188" fmla="*/ 357257 h 1070798"/>
                  <a:gd name="connsiteX6-189" fmla="*/ 225648 w 287043"/>
                  <a:gd name="connsiteY6-190" fmla="*/ 1070798 h 1070798"/>
                  <a:gd name="connsiteX7-191" fmla="*/ 0 w 287043"/>
                  <a:gd name="connsiteY7-192" fmla="*/ 1069777 h 1070798"/>
                  <a:gd name="connsiteX0-193" fmla="*/ 0 w 276581"/>
                  <a:gd name="connsiteY0-194" fmla="*/ 1069777 h 1070798"/>
                  <a:gd name="connsiteX1-195" fmla="*/ 0 w 276581"/>
                  <a:gd name="connsiteY1-196" fmla="*/ 238504 h 1070798"/>
                  <a:gd name="connsiteX2-197" fmla="*/ 71252 w 276581"/>
                  <a:gd name="connsiteY2-198" fmla="*/ 48499 h 1070798"/>
                  <a:gd name="connsiteX3-199" fmla="*/ 237507 w 276581"/>
                  <a:gd name="connsiteY3-200" fmla="*/ 24748 h 1070798"/>
                  <a:gd name="connsiteX4-201" fmla="*/ 241218 w 276581"/>
                  <a:gd name="connsiteY4-202" fmla="*/ 196989 h 1070798"/>
                  <a:gd name="connsiteX5-203" fmla="*/ 225632 w 276581"/>
                  <a:gd name="connsiteY5-204" fmla="*/ 357257 h 1070798"/>
                  <a:gd name="connsiteX6-205" fmla="*/ 225648 w 276581"/>
                  <a:gd name="connsiteY6-206" fmla="*/ 1070798 h 1070798"/>
                  <a:gd name="connsiteX7-207" fmla="*/ 0 w 276581"/>
                  <a:gd name="connsiteY7-208" fmla="*/ 1069777 h 1070798"/>
                  <a:gd name="connsiteX0-209" fmla="*/ 0 w 315649"/>
                  <a:gd name="connsiteY0-210" fmla="*/ 1069777 h 1070798"/>
                  <a:gd name="connsiteX1-211" fmla="*/ 0 w 315649"/>
                  <a:gd name="connsiteY1-212" fmla="*/ 238504 h 1070798"/>
                  <a:gd name="connsiteX2-213" fmla="*/ 71252 w 315649"/>
                  <a:gd name="connsiteY2-214" fmla="*/ 48499 h 1070798"/>
                  <a:gd name="connsiteX3-215" fmla="*/ 237507 w 315649"/>
                  <a:gd name="connsiteY3-216" fmla="*/ 24748 h 1070798"/>
                  <a:gd name="connsiteX4-217" fmla="*/ 241218 w 315649"/>
                  <a:gd name="connsiteY4-218" fmla="*/ 196989 h 1070798"/>
                  <a:gd name="connsiteX5-219" fmla="*/ 225632 w 315649"/>
                  <a:gd name="connsiteY5-220" fmla="*/ 357257 h 1070798"/>
                  <a:gd name="connsiteX6-221" fmla="*/ 225648 w 315649"/>
                  <a:gd name="connsiteY6-222" fmla="*/ 1070798 h 1070798"/>
                  <a:gd name="connsiteX7-223" fmla="*/ 0 w 315649"/>
                  <a:gd name="connsiteY7-224" fmla="*/ 1069777 h 1070798"/>
                  <a:gd name="connsiteX0-225" fmla="*/ 0 w 324237"/>
                  <a:gd name="connsiteY0-226" fmla="*/ 1070732 h 1071753"/>
                  <a:gd name="connsiteX1-227" fmla="*/ 0 w 324237"/>
                  <a:gd name="connsiteY1-228" fmla="*/ 239459 h 1071753"/>
                  <a:gd name="connsiteX2-229" fmla="*/ 71252 w 324237"/>
                  <a:gd name="connsiteY2-230" fmla="*/ 49454 h 1071753"/>
                  <a:gd name="connsiteX3-231" fmla="*/ 237507 w 324237"/>
                  <a:gd name="connsiteY3-232" fmla="*/ 25703 h 1071753"/>
                  <a:gd name="connsiteX4-233" fmla="*/ 249806 w 324237"/>
                  <a:gd name="connsiteY4-234" fmla="*/ 203672 h 1071753"/>
                  <a:gd name="connsiteX5-235" fmla="*/ 225632 w 324237"/>
                  <a:gd name="connsiteY5-236" fmla="*/ 358212 h 1071753"/>
                  <a:gd name="connsiteX6-237" fmla="*/ 225648 w 324237"/>
                  <a:gd name="connsiteY6-238" fmla="*/ 1071753 h 1071753"/>
                  <a:gd name="connsiteX7-239" fmla="*/ 0 w 324237"/>
                  <a:gd name="connsiteY7-240" fmla="*/ 1070732 h 1071753"/>
                  <a:gd name="connsiteX0-241" fmla="*/ 0 w 295677"/>
                  <a:gd name="connsiteY0-242" fmla="*/ 1070732 h 1071753"/>
                  <a:gd name="connsiteX1-243" fmla="*/ 0 w 295677"/>
                  <a:gd name="connsiteY1-244" fmla="*/ 239459 h 1071753"/>
                  <a:gd name="connsiteX2-245" fmla="*/ 71252 w 295677"/>
                  <a:gd name="connsiteY2-246" fmla="*/ 49454 h 1071753"/>
                  <a:gd name="connsiteX3-247" fmla="*/ 237507 w 295677"/>
                  <a:gd name="connsiteY3-248" fmla="*/ 25703 h 1071753"/>
                  <a:gd name="connsiteX4-249" fmla="*/ 249806 w 295677"/>
                  <a:gd name="connsiteY4-250" fmla="*/ 203672 h 1071753"/>
                  <a:gd name="connsiteX5-251" fmla="*/ 225632 w 295677"/>
                  <a:gd name="connsiteY5-252" fmla="*/ 358212 h 1071753"/>
                  <a:gd name="connsiteX6-253" fmla="*/ 225648 w 295677"/>
                  <a:gd name="connsiteY6-254" fmla="*/ 1071753 h 1071753"/>
                  <a:gd name="connsiteX7-255" fmla="*/ 0 w 295677"/>
                  <a:gd name="connsiteY7-256" fmla="*/ 1070732 h 1071753"/>
                  <a:gd name="connsiteX0-257" fmla="*/ 0 w 295677"/>
                  <a:gd name="connsiteY0-258" fmla="*/ 1070732 h 1071753"/>
                  <a:gd name="connsiteX1-259" fmla="*/ 0 w 295677"/>
                  <a:gd name="connsiteY1-260" fmla="*/ 239459 h 1071753"/>
                  <a:gd name="connsiteX2-261" fmla="*/ 71252 w 295677"/>
                  <a:gd name="connsiteY2-262" fmla="*/ 49454 h 1071753"/>
                  <a:gd name="connsiteX3-263" fmla="*/ 237507 w 295677"/>
                  <a:gd name="connsiteY3-264" fmla="*/ 25703 h 1071753"/>
                  <a:gd name="connsiteX4-265" fmla="*/ 249806 w 295677"/>
                  <a:gd name="connsiteY4-266" fmla="*/ 203672 h 1071753"/>
                  <a:gd name="connsiteX5-267" fmla="*/ 225632 w 295677"/>
                  <a:gd name="connsiteY5-268" fmla="*/ 358212 h 1071753"/>
                  <a:gd name="connsiteX6-269" fmla="*/ 225648 w 295677"/>
                  <a:gd name="connsiteY6-270" fmla="*/ 1071753 h 1071753"/>
                  <a:gd name="connsiteX7-271" fmla="*/ 0 w 295677"/>
                  <a:gd name="connsiteY7-272" fmla="*/ 1070732 h 1071753"/>
                  <a:gd name="connsiteX0-273" fmla="*/ 0 w 295677"/>
                  <a:gd name="connsiteY0-274" fmla="*/ 1070732 h 1071753"/>
                  <a:gd name="connsiteX1-275" fmla="*/ 0 w 295677"/>
                  <a:gd name="connsiteY1-276" fmla="*/ 239459 h 1071753"/>
                  <a:gd name="connsiteX2-277" fmla="*/ 71252 w 295677"/>
                  <a:gd name="connsiteY2-278" fmla="*/ 49454 h 1071753"/>
                  <a:gd name="connsiteX3-279" fmla="*/ 237507 w 295677"/>
                  <a:gd name="connsiteY3-280" fmla="*/ 25703 h 1071753"/>
                  <a:gd name="connsiteX4-281" fmla="*/ 249806 w 295677"/>
                  <a:gd name="connsiteY4-282" fmla="*/ 203672 h 1071753"/>
                  <a:gd name="connsiteX5-283" fmla="*/ 225632 w 295677"/>
                  <a:gd name="connsiteY5-284" fmla="*/ 358212 h 1071753"/>
                  <a:gd name="connsiteX6-285" fmla="*/ 225648 w 295677"/>
                  <a:gd name="connsiteY6-286" fmla="*/ 1071753 h 1071753"/>
                  <a:gd name="connsiteX7-287" fmla="*/ 0 w 295677"/>
                  <a:gd name="connsiteY7-288" fmla="*/ 1070732 h 1071753"/>
                  <a:gd name="connsiteX0-289" fmla="*/ 0 w 295677"/>
                  <a:gd name="connsiteY0-290" fmla="*/ 1081945 h 1082966"/>
                  <a:gd name="connsiteX1-291" fmla="*/ 0 w 295677"/>
                  <a:gd name="connsiteY1-292" fmla="*/ 250672 h 1082966"/>
                  <a:gd name="connsiteX2-293" fmla="*/ 110520 w 295677"/>
                  <a:gd name="connsiteY2-294" fmla="*/ 35625 h 1082966"/>
                  <a:gd name="connsiteX3-295" fmla="*/ 237507 w 295677"/>
                  <a:gd name="connsiteY3-296" fmla="*/ 36916 h 1082966"/>
                  <a:gd name="connsiteX4-297" fmla="*/ 249806 w 295677"/>
                  <a:gd name="connsiteY4-298" fmla="*/ 214885 h 1082966"/>
                  <a:gd name="connsiteX5-299" fmla="*/ 225632 w 295677"/>
                  <a:gd name="connsiteY5-300" fmla="*/ 369425 h 1082966"/>
                  <a:gd name="connsiteX6-301" fmla="*/ 225648 w 295677"/>
                  <a:gd name="connsiteY6-302" fmla="*/ 1082966 h 1082966"/>
                  <a:gd name="connsiteX7-303" fmla="*/ 0 w 295677"/>
                  <a:gd name="connsiteY7-304" fmla="*/ 1081945 h 1082966"/>
                  <a:gd name="connsiteX0-305" fmla="*/ 0 w 295677"/>
                  <a:gd name="connsiteY0-306" fmla="*/ 1072181 h 1073202"/>
                  <a:gd name="connsiteX1-307" fmla="*/ 0 w 295677"/>
                  <a:gd name="connsiteY1-308" fmla="*/ 240908 h 1073202"/>
                  <a:gd name="connsiteX2-309" fmla="*/ 83326 w 295677"/>
                  <a:gd name="connsiteY2-310" fmla="*/ 42206 h 1073202"/>
                  <a:gd name="connsiteX3-311" fmla="*/ 237507 w 295677"/>
                  <a:gd name="connsiteY3-312" fmla="*/ 27152 h 1073202"/>
                  <a:gd name="connsiteX4-313" fmla="*/ 249806 w 295677"/>
                  <a:gd name="connsiteY4-314" fmla="*/ 205121 h 1073202"/>
                  <a:gd name="connsiteX5-315" fmla="*/ 225632 w 295677"/>
                  <a:gd name="connsiteY5-316" fmla="*/ 359661 h 1073202"/>
                  <a:gd name="connsiteX6-317" fmla="*/ 225648 w 295677"/>
                  <a:gd name="connsiteY6-318" fmla="*/ 1073202 h 1073202"/>
                  <a:gd name="connsiteX7-319" fmla="*/ 0 w 295677"/>
                  <a:gd name="connsiteY7-320" fmla="*/ 1072181 h 1073202"/>
                  <a:gd name="connsiteX0-321" fmla="*/ 0 w 295677"/>
                  <a:gd name="connsiteY0-322" fmla="*/ 1076792 h 1077813"/>
                  <a:gd name="connsiteX1-323" fmla="*/ 0 w 295677"/>
                  <a:gd name="connsiteY1-324" fmla="*/ 245519 h 1077813"/>
                  <a:gd name="connsiteX2-325" fmla="*/ 83326 w 295677"/>
                  <a:gd name="connsiteY2-326" fmla="*/ 46817 h 1077813"/>
                  <a:gd name="connsiteX3-327" fmla="*/ 232478 w 295677"/>
                  <a:gd name="connsiteY3-328" fmla="*/ 27152 h 1077813"/>
                  <a:gd name="connsiteX4-329" fmla="*/ 249806 w 295677"/>
                  <a:gd name="connsiteY4-330" fmla="*/ 209732 h 1077813"/>
                  <a:gd name="connsiteX5-331" fmla="*/ 225632 w 295677"/>
                  <a:gd name="connsiteY5-332" fmla="*/ 364272 h 1077813"/>
                  <a:gd name="connsiteX6-333" fmla="*/ 225648 w 295677"/>
                  <a:gd name="connsiteY6-334" fmla="*/ 1077813 h 1077813"/>
                  <a:gd name="connsiteX7-335" fmla="*/ 0 w 295677"/>
                  <a:gd name="connsiteY7-336" fmla="*/ 1076792 h 1077813"/>
                  <a:gd name="connsiteX0-337" fmla="*/ 0 w 295677"/>
                  <a:gd name="connsiteY0-338" fmla="*/ 1084964 h 1085985"/>
                  <a:gd name="connsiteX1-339" fmla="*/ 0 w 295677"/>
                  <a:gd name="connsiteY1-340" fmla="*/ 253691 h 1085985"/>
                  <a:gd name="connsiteX2-341" fmla="*/ 83326 w 295677"/>
                  <a:gd name="connsiteY2-342" fmla="*/ 54989 h 1085985"/>
                  <a:gd name="connsiteX3-343" fmla="*/ 215482 w 295677"/>
                  <a:gd name="connsiteY3-344" fmla="*/ 27152 h 1085985"/>
                  <a:gd name="connsiteX4-345" fmla="*/ 249806 w 295677"/>
                  <a:gd name="connsiteY4-346" fmla="*/ 217904 h 1085985"/>
                  <a:gd name="connsiteX5-347" fmla="*/ 225632 w 295677"/>
                  <a:gd name="connsiteY5-348" fmla="*/ 372444 h 1085985"/>
                  <a:gd name="connsiteX6-349" fmla="*/ 225648 w 295677"/>
                  <a:gd name="connsiteY6-350" fmla="*/ 1085985 h 1085985"/>
                  <a:gd name="connsiteX7-351" fmla="*/ 0 w 295677"/>
                  <a:gd name="connsiteY7-352" fmla="*/ 1084964 h 1085985"/>
                  <a:gd name="connsiteX0-353" fmla="*/ 0 w 295677"/>
                  <a:gd name="connsiteY0-354" fmla="*/ 1073230 h 1074251"/>
                  <a:gd name="connsiteX1-355" fmla="*/ 0 w 295677"/>
                  <a:gd name="connsiteY1-356" fmla="*/ 241957 h 1074251"/>
                  <a:gd name="connsiteX2-357" fmla="*/ 83326 w 295677"/>
                  <a:gd name="connsiteY2-358" fmla="*/ 43255 h 1074251"/>
                  <a:gd name="connsiteX3-359" fmla="*/ 220650 w 295677"/>
                  <a:gd name="connsiteY3-360" fmla="*/ 27152 h 1074251"/>
                  <a:gd name="connsiteX4-361" fmla="*/ 249806 w 295677"/>
                  <a:gd name="connsiteY4-362" fmla="*/ 206170 h 1074251"/>
                  <a:gd name="connsiteX5-363" fmla="*/ 225632 w 295677"/>
                  <a:gd name="connsiteY5-364" fmla="*/ 360710 h 1074251"/>
                  <a:gd name="connsiteX6-365" fmla="*/ 225648 w 295677"/>
                  <a:gd name="connsiteY6-366" fmla="*/ 1074251 h 1074251"/>
                  <a:gd name="connsiteX7-367" fmla="*/ 0 w 295677"/>
                  <a:gd name="connsiteY7-368" fmla="*/ 1073230 h 10742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95677" h="1074251">
                    <a:moveTo>
                      <a:pt x="0" y="1073230"/>
                    </a:moveTo>
                    <a:lnTo>
                      <a:pt x="0" y="241957"/>
                    </a:lnTo>
                    <a:cubicBezTo>
                      <a:pt x="10433" y="138630"/>
                      <a:pt x="42447" y="84696"/>
                      <a:pt x="83326" y="43255"/>
                    </a:cubicBezTo>
                    <a:cubicBezTo>
                      <a:pt x="122911" y="7629"/>
                      <a:pt x="192903" y="0"/>
                      <a:pt x="220650" y="27152"/>
                    </a:cubicBezTo>
                    <a:cubicBezTo>
                      <a:pt x="248397" y="54304"/>
                      <a:pt x="295677" y="89860"/>
                      <a:pt x="249806" y="206170"/>
                    </a:cubicBezTo>
                    <a:cubicBezTo>
                      <a:pt x="235096" y="271983"/>
                      <a:pt x="227038" y="266347"/>
                      <a:pt x="225632" y="360710"/>
                    </a:cubicBezTo>
                    <a:cubicBezTo>
                      <a:pt x="225637" y="598557"/>
                      <a:pt x="225643" y="836404"/>
                      <a:pt x="225648" y="1074251"/>
                    </a:cubicBezTo>
                    <a:lnTo>
                      <a:pt x="0" y="1073230"/>
                    </a:lnTo>
                    <a:close/>
                  </a:path>
                </a:pathLst>
              </a:custGeom>
              <a:solidFill>
                <a:srgbClr val="49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任意多边形 48"/>
              <p:cNvSpPr/>
              <p:nvPr/>
            </p:nvSpPr>
            <p:spPr>
              <a:xfrm>
                <a:off x="1052894" y="5207862"/>
                <a:ext cx="253193" cy="439956"/>
              </a:xfrm>
              <a:custGeom>
                <a:avLst/>
                <a:gdLst>
                  <a:gd name="connsiteX0" fmla="*/ 231149 w 254944"/>
                  <a:gd name="connsiteY0" fmla="*/ 547280 h 547280"/>
                  <a:gd name="connsiteX1" fmla="*/ 0 w 254944"/>
                  <a:gd name="connsiteY1" fmla="*/ 547280 h 547280"/>
                  <a:gd name="connsiteX2" fmla="*/ 0 w 254944"/>
                  <a:gd name="connsiteY2" fmla="*/ 118974 h 547280"/>
                  <a:gd name="connsiteX3" fmla="*/ 30593 w 254944"/>
                  <a:gd name="connsiteY3" fmla="*/ 0 h 547280"/>
                  <a:gd name="connsiteX4" fmla="*/ 254944 w 254944"/>
                  <a:gd name="connsiteY4" fmla="*/ 95179 h 547280"/>
                  <a:gd name="connsiteX5" fmla="*/ 231149 w 254944"/>
                  <a:gd name="connsiteY5" fmla="*/ 210754 h 547280"/>
                  <a:gd name="connsiteX6" fmla="*/ 231149 w 254944"/>
                  <a:gd name="connsiteY6" fmla="*/ 547280 h 547280"/>
                  <a:gd name="connsiteX0-1" fmla="*/ 231149 w 254944"/>
                  <a:gd name="connsiteY0-2" fmla="*/ 547280 h 547280"/>
                  <a:gd name="connsiteX1-3" fmla="*/ 0 w 254944"/>
                  <a:gd name="connsiteY1-4" fmla="*/ 547280 h 547280"/>
                  <a:gd name="connsiteX2-5" fmla="*/ 0 w 254944"/>
                  <a:gd name="connsiteY2-6" fmla="*/ 118974 h 547280"/>
                  <a:gd name="connsiteX3-7" fmla="*/ 30593 w 254944"/>
                  <a:gd name="connsiteY3-8" fmla="*/ 0 h 547280"/>
                  <a:gd name="connsiteX4-9" fmla="*/ 254944 w 254944"/>
                  <a:gd name="connsiteY4-10" fmla="*/ 95179 h 547280"/>
                  <a:gd name="connsiteX5-11" fmla="*/ 231149 w 254944"/>
                  <a:gd name="connsiteY5-12" fmla="*/ 210754 h 547280"/>
                  <a:gd name="connsiteX6-13" fmla="*/ 231149 w 254944"/>
                  <a:gd name="connsiteY6-14" fmla="*/ 547280 h 547280"/>
                  <a:gd name="connsiteX0-15" fmla="*/ 231149 w 254944"/>
                  <a:gd name="connsiteY0-16" fmla="*/ 547280 h 547280"/>
                  <a:gd name="connsiteX1-17" fmla="*/ 0 w 254944"/>
                  <a:gd name="connsiteY1-18" fmla="*/ 547280 h 547280"/>
                  <a:gd name="connsiteX2-19" fmla="*/ 0 w 254944"/>
                  <a:gd name="connsiteY2-20" fmla="*/ 118974 h 547280"/>
                  <a:gd name="connsiteX3-21" fmla="*/ 30593 w 254944"/>
                  <a:gd name="connsiteY3-22" fmla="*/ 0 h 547280"/>
                  <a:gd name="connsiteX4-23" fmla="*/ 254944 w 254944"/>
                  <a:gd name="connsiteY4-24" fmla="*/ 95179 h 547280"/>
                  <a:gd name="connsiteX5-25" fmla="*/ 231149 w 254944"/>
                  <a:gd name="connsiteY5-26" fmla="*/ 210754 h 547280"/>
                  <a:gd name="connsiteX6-27" fmla="*/ 231149 w 254944"/>
                  <a:gd name="connsiteY6-28" fmla="*/ 547280 h 547280"/>
                  <a:gd name="connsiteX0-29" fmla="*/ 231149 w 254944"/>
                  <a:gd name="connsiteY0-30" fmla="*/ 547280 h 547280"/>
                  <a:gd name="connsiteX1-31" fmla="*/ 0 w 254944"/>
                  <a:gd name="connsiteY1-32" fmla="*/ 547280 h 547280"/>
                  <a:gd name="connsiteX2-33" fmla="*/ 0 w 254944"/>
                  <a:gd name="connsiteY2-34" fmla="*/ 118974 h 547280"/>
                  <a:gd name="connsiteX3-35" fmla="*/ 30593 w 254944"/>
                  <a:gd name="connsiteY3-36" fmla="*/ 0 h 547280"/>
                  <a:gd name="connsiteX4-37" fmla="*/ 254944 w 254944"/>
                  <a:gd name="connsiteY4-38" fmla="*/ 95179 h 547280"/>
                  <a:gd name="connsiteX5-39" fmla="*/ 231149 w 254944"/>
                  <a:gd name="connsiteY5-40" fmla="*/ 210754 h 547280"/>
                  <a:gd name="connsiteX6-41" fmla="*/ 231149 w 254944"/>
                  <a:gd name="connsiteY6-42" fmla="*/ 547280 h 547280"/>
                  <a:gd name="connsiteX0-43" fmla="*/ 231149 w 254944"/>
                  <a:gd name="connsiteY0-44" fmla="*/ 547280 h 547280"/>
                  <a:gd name="connsiteX1-45" fmla="*/ 0 w 254944"/>
                  <a:gd name="connsiteY1-46" fmla="*/ 547280 h 547280"/>
                  <a:gd name="connsiteX2-47" fmla="*/ 0 w 254944"/>
                  <a:gd name="connsiteY2-48" fmla="*/ 118974 h 547280"/>
                  <a:gd name="connsiteX3-49" fmla="*/ 30593 w 254944"/>
                  <a:gd name="connsiteY3-50" fmla="*/ 0 h 547280"/>
                  <a:gd name="connsiteX4-51" fmla="*/ 254944 w 254944"/>
                  <a:gd name="connsiteY4-52" fmla="*/ 95179 h 547280"/>
                  <a:gd name="connsiteX5-53" fmla="*/ 231149 w 254944"/>
                  <a:gd name="connsiteY5-54" fmla="*/ 210754 h 547280"/>
                  <a:gd name="connsiteX6-55" fmla="*/ 231149 w 254944"/>
                  <a:gd name="connsiteY6-56" fmla="*/ 547280 h 547280"/>
                  <a:gd name="connsiteX0-57" fmla="*/ 231149 w 254944"/>
                  <a:gd name="connsiteY0-58" fmla="*/ 547280 h 547280"/>
                  <a:gd name="connsiteX1-59" fmla="*/ 0 w 254944"/>
                  <a:gd name="connsiteY1-60" fmla="*/ 547280 h 547280"/>
                  <a:gd name="connsiteX2-61" fmla="*/ 0 w 254944"/>
                  <a:gd name="connsiteY2-62" fmla="*/ 118974 h 547280"/>
                  <a:gd name="connsiteX3-63" fmla="*/ 30593 w 254944"/>
                  <a:gd name="connsiteY3-64" fmla="*/ 0 h 547280"/>
                  <a:gd name="connsiteX4-65" fmla="*/ 254944 w 254944"/>
                  <a:gd name="connsiteY4-66" fmla="*/ 95179 h 547280"/>
                  <a:gd name="connsiteX5-67" fmla="*/ 231149 w 254944"/>
                  <a:gd name="connsiteY5-68" fmla="*/ 210754 h 547280"/>
                  <a:gd name="connsiteX6-69" fmla="*/ 231149 w 254944"/>
                  <a:gd name="connsiteY6-70" fmla="*/ 547280 h 547280"/>
                  <a:gd name="connsiteX0-71" fmla="*/ 231149 w 246019"/>
                  <a:gd name="connsiteY0-72" fmla="*/ 547280 h 547280"/>
                  <a:gd name="connsiteX1-73" fmla="*/ 0 w 246019"/>
                  <a:gd name="connsiteY1-74" fmla="*/ 547280 h 547280"/>
                  <a:gd name="connsiteX2-75" fmla="*/ 0 w 246019"/>
                  <a:gd name="connsiteY2-76" fmla="*/ 118974 h 547280"/>
                  <a:gd name="connsiteX3-77" fmla="*/ 30593 w 246019"/>
                  <a:gd name="connsiteY3-78" fmla="*/ 0 h 547280"/>
                  <a:gd name="connsiteX4-79" fmla="*/ 244746 w 246019"/>
                  <a:gd name="connsiteY4-80" fmla="*/ 91780 h 547280"/>
                  <a:gd name="connsiteX5-81" fmla="*/ 231149 w 246019"/>
                  <a:gd name="connsiteY5-82" fmla="*/ 210754 h 547280"/>
                  <a:gd name="connsiteX6-83" fmla="*/ 231149 w 246019"/>
                  <a:gd name="connsiteY6-84" fmla="*/ 547280 h 547280"/>
                  <a:gd name="connsiteX0-85" fmla="*/ 231149 w 248145"/>
                  <a:gd name="connsiteY0-86" fmla="*/ 547280 h 547280"/>
                  <a:gd name="connsiteX1-87" fmla="*/ 0 w 248145"/>
                  <a:gd name="connsiteY1-88" fmla="*/ 547280 h 547280"/>
                  <a:gd name="connsiteX2-89" fmla="*/ 0 w 248145"/>
                  <a:gd name="connsiteY2-90" fmla="*/ 118974 h 547280"/>
                  <a:gd name="connsiteX3-91" fmla="*/ 30593 w 248145"/>
                  <a:gd name="connsiteY3-92" fmla="*/ 0 h 547280"/>
                  <a:gd name="connsiteX4-93" fmla="*/ 248145 w 248145"/>
                  <a:gd name="connsiteY4-94" fmla="*/ 88381 h 547280"/>
                  <a:gd name="connsiteX5-95" fmla="*/ 231149 w 248145"/>
                  <a:gd name="connsiteY5-96" fmla="*/ 210754 h 547280"/>
                  <a:gd name="connsiteX6-97" fmla="*/ 231149 w 248145"/>
                  <a:gd name="connsiteY6-98" fmla="*/ 547280 h 547280"/>
                  <a:gd name="connsiteX0-99" fmla="*/ 231149 w 248145"/>
                  <a:gd name="connsiteY0-100" fmla="*/ 585162 h 585162"/>
                  <a:gd name="connsiteX1-101" fmla="*/ 0 w 248145"/>
                  <a:gd name="connsiteY1-102" fmla="*/ 585162 h 585162"/>
                  <a:gd name="connsiteX2-103" fmla="*/ 0 w 248145"/>
                  <a:gd name="connsiteY2-104" fmla="*/ 156856 h 585162"/>
                  <a:gd name="connsiteX3-105" fmla="*/ 52919 w 248145"/>
                  <a:gd name="connsiteY3-106" fmla="*/ 0 h 585162"/>
                  <a:gd name="connsiteX4-107" fmla="*/ 248145 w 248145"/>
                  <a:gd name="connsiteY4-108" fmla="*/ 126263 h 585162"/>
                  <a:gd name="connsiteX5-109" fmla="*/ 231149 w 248145"/>
                  <a:gd name="connsiteY5-110" fmla="*/ 248636 h 585162"/>
                  <a:gd name="connsiteX6-111" fmla="*/ 231149 w 248145"/>
                  <a:gd name="connsiteY6-112" fmla="*/ 585162 h 585162"/>
                  <a:gd name="connsiteX0-113" fmla="*/ 231149 w 248145"/>
                  <a:gd name="connsiteY0-114" fmla="*/ 585162 h 585162"/>
                  <a:gd name="connsiteX1-115" fmla="*/ 0 w 248145"/>
                  <a:gd name="connsiteY1-116" fmla="*/ 585162 h 585162"/>
                  <a:gd name="connsiteX2-117" fmla="*/ 0 w 248145"/>
                  <a:gd name="connsiteY2-118" fmla="*/ 156856 h 585162"/>
                  <a:gd name="connsiteX3-119" fmla="*/ 52919 w 248145"/>
                  <a:gd name="connsiteY3-120" fmla="*/ 0 h 585162"/>
                  <a:gd name="connsiteX4-121" fmla="*/ 248145 w 248145"/>
                  <a:gd name="connsiteY4-122" fmla="*/ 126263 h 585162"/>
                  <a:gd name="connsiteX5-123" fmla="*/ 231149 w 248145"/>
                  <a:gd name="connsiteY5-124" fmla="*/ 248636 h 585162"/>
                  <a:gd name="connsiteX6-125" fmla="*/ 231149 w 248145"/>
                  <a:gd name="connsiteY6-126" fmla="*/ 585162 h 585162"/>
                  <a:gd name="connsiteX0-127" fmla="*/ 231149 w 248145"/>
                  <a:gd name="connsiteY0-128" fmla="*/ 585162 h 585162"/>
                  <a:gd name="connsiteX1-129" fmla="*/ 0 w 248145"/>
                  <a:gd name="connsiteY1-130" fmla="*/ 585162 h 585162"/>
                  <a:gd name="connsiteX2-131" fmla="*/ 0 w 248145"/>
                  <a:gd name="connsiteY2-132" fmla="*/ 156856 h 585162"/>
                  <a:gd name="connsiteX3-133" fmla="*/ 52919 w 248145"/>
                  <a:gd name="connsiteY3-134" fmla="*/ 0 h 585162"/>
                  <a:gd name="connsiteX4-135" fmla="*/ 248145 w 248145"/>
                  <a:gd name="connsiteY4-136" fmla="*/ 126263 h 585162"/>
                  <a:gd name="connsiteX5-137" fmla="*/ 231149 w 248145"/>
                  <a:gd name="connsiteY5-138" fmla="*/ 248636 h 585162"/>
                  <a:gd name="connsiteX6-139" fmla="*/ 231149 w 248145"/>
                  <a:gd name="connsiteY6-140" fmla="*/ 585162 h 585162"/>
                  <a:gd name="connsiteX0-141" fmla="*/ 231149 w 248145"/>
                  <a:gd name="connsiteY0-142" fmla="*/ 585162 h 585162"/>
                  <a:gd name="connsiteX1-143" fmla="*/ 13596 w 248145"/>
                  <a:gd name="connsiteY1-144" fmla="*/ 435716 h 585162"/>
                  <a:gd name="connsiteX2-145" fmla="*/ 0 w 248145"/>
                  <a:gd name="connsiteY2-146" fmla="*/ 156856 h 585162"/>
                  <a:gd name="connsiteX3-147" fmla="*/ 52919 w 248145"/>
                  <a:gd name="connsiteY3-148" fmla="*/ 0 h 585162"/>
                  <a:gd name="connsiteX4-149" fmla="*/ 248145 w 248145"/>
                  <a:gd name="connsiteY4-150" fmla="*/ 126263 h 585162"/>
                  <a:gd name="connsiteX5-151" fmla="*/ 231149 w 248145"/>
                  <a:gd name="connsiteY5-152" fmla="*/ 248636 h 585162"/>
                  <a:gd name="connsiteX6-153" fmla="*/ 231149 w 248145"/>
                  <a:gd name="connsiteY6-154" fmla="*/ 585162 h 585162"/>
                  <a:gd name="connsiteX0-155" fmla="*/ 231149 w 248145"/>
                  <a:gd name="connsiteY0-156" fmla="*/ 585162 h 585162"/>
                  <a:gd name="connsiteX1-157" fmla="*/ 2626 w 248145"/>
                  <a:gd name="connsiteY1-158" fmla="*/ 438303 h 585162"/>
                  <a:gd name="connsiteX2-159" fmla="*/ 0 w 248145"/>
                  <a:gd name="connsiteY2-160" fmla="*/ 156856 h 585162"/>
                  <a:gd name="connsiteX3-161" fmla="*/ 52919 w 248145"/>
                  <a:gd name="connsiteY3-162" fmla="*/ 0 h 585162"/>
                  <a:gd name="connsiteX4-163" fmla="*/ 248145 w 248145"/>
                  <a:gd name="connsiteY4-164" fmla="*/ 126263 h 585162"/>
                  <a:gd name="connsiteX5-165" fmla="*/ 231149 w 248145"/>
                  <a:gd name="connsiteY5-166" fmla="*/ 248636 h 585162"/>
                  <a:gd name="connsiteX6-167" fmla="*/ 231149 w 248145"/>
                  <a:gd name="connsiteY6-168" fmla="*/ 585162 h 585162"/>
                  <a:gd name="connsiteX0-169" fmla="*/ 236197 w 253193"/>
                  <a:gd name="connsiteY0-170" fmla="*/ 585162 h 585162"/>
                  <a:gd name="connsiteX1-171" fmla="*/ 875 w 253193"/>
                  <a:gd name="connsiteY1-172" fmla="*/ 438303 h 585162"/>
                  <a:gd name="connsiteX2-173" fmla="*/ 5048 w 253193"/>
                  <a:gd name="connsiteY2-174" fmla="*/ 156856 h 585162"/>
                  <a:gd name="connsiteX3-175" fmla="*/ 57967 w 253193"/>
                  <a:gd name="connsiteY3-176" fmla="*/ 0 h 585162"/>
                  <a:gd name="connsiteX4-177" fmla="*/ 253193 w 253193"/>
                  <a:gd name="connsiteY4-178" fmla="*/ 126263 h 585162"/>
                  <a:gd name="connsiteX5-179" fmla="*/ 236197 w 253193"/>
                  <a:gd name="connsiteY5-180" fmla="*/ 248636 h 585162"/>
                  <a:gd name="connsiteX6-181" fmla="*/ 236197 w 253193"/>
                  <a:gd name="connsiteY6-182" fmla="*/ 585162 h 585162"/>
                  <a:gd name="connsiteX0-183" fmla="*/ 242995 w 253193"/>
                  <a:gd name="connsiteY0-184" fmla="*/ 435594 h 438303"/>
                  <a:gd name="connsiteX1-185" fmla="*/ 875 w 253193"/>
                  <a:gd name="connsiteY1-186" fmla="*/ 438303 h 438303"/>
                  <a:gd name="connsiteX2-187" fmla="*/ 5048 w 253193"/>
                  <a:gd name="connsiteY2-188" fmla="*/ 156856 h 438303"/>
                  <a:gd name="connsiteX3-189" fmla="*/ 57967 w 253193"/>
                  <a:gd name="connsiteY3-190" fmla="*/ 0 h 438303"/>
                  <a:gd name="connsiteX4-191" fmla="*/ 253193 w 253193"/>
                  <a:gd name="connsiteY4-192" fmla="*/ 126263 h 438303"/>
                  <a:gd name="connsiteX5-193" fmla="*/ 236197 w 253193"/>
                  <a:gd name="connsiteY5-194" fmla="*/ 248636 h 438303"/>
                  <a:gd name="connsiteX6-195" fmla="*/ 242995 w 253193"/>
                  <a:gd name="connsiteY6-196" fmla="*/ 435594 h 438303"/>
                  <a:gd name="connsiteX0-197" fmla="*/ 238502 w 253193"/>
                  <a:gd name="connsiteY0-198" fmla="*/ 438181 h 438303"/>
                  <a:gd name="connsiteX1-199" fmla="*/ 875 w 253193"/>
                  <a:gd name="connsiteY1-200" fmla="*/ 438303 h 438303"/>
                  <a:gd name="connsiteX2-201" fmla="*/ 5048 w 253193"/>
                  <a:gd name="connsiteY2-202" fmla="*/ 156856 h 438303"/>
                  <a:gd name="connsiteX3-203" fmla="*/ 57967 w 253193"/>
                  <a:gd name="connsiteY3-204" fmla="*/ 0 h 438303"/>
                  <a:gd name="connsiteX4-205" fmla="*/ 253193 w 253193"/>
                  <a:gd name="connsiteY4-206" fmla="*/ 126263 h 438303"/>
                  <a:gd name="connsiteX5-207" fmla="*/ 236197 w 253193"/>
                  <a:gd name="connsiteY5-208" fmla="*/ 248636 h 438303"/>
                  <a:gd name="connsiteX6-209" fmla="*/ 238502 w 253193"/>
                  <a:gd name="connsiteY6-210" fmla="*/ 438181 h 438303"/>
                  <a:gd name="connsiteX0-211" fmla="*/ 231704 w 253193"/>
                  <a:gd name="connsiteY0-212" fmla="*/ 438181 h 438303"/>
                  <a:gd name="connsiteX1-213" fmla="*/ 875 w 253193"/>
                  <a:gd name="connsiteY1-214" fmla="*/ 438303 h 438303"/>
                  <a:gd name="connsiteX2-215" fmla="*/ 5048 w 253193"/>
                  <a:gd name="connsiteY2-216" fmla="*/ 156856 h 438303"/>
                  <a:gd name="connsiteX3-217" fmla="*/ 57967 w 253193"/>
                  <a:gd name="connsiteY3-218" fmla="*/ 0 h 438303"/>
                  <a:gd name="connsiteX4-219" fmla="*/ 253193 w 253193"/>
                  <a:gd name="connsiteY4-220" fmla="*/ 126263 h 438303"/>
                  <a:gd name="connsiteX5-221" fmla="*/ 236197 w 253193"/>
                  <a:gd name="connsiteY5-222" fmla="*/ 248636 h 438303"/>
                  <a:gd name="connsiteX6-223" fmla="*/ 231704 w 253193"/>
                  <a:gd name="connsiteY6-224" fmla="*/ 438181 h 438303"/>
                  <a:gd name="connsiteX0-225" fmla="*/ 240808 w 253193"/>
                  <a:gd name="connsiteY0-226" fmla="*/ 433970 h 438303"/>
                  <a:gd name="connsiteX1-227" fmla="*/ 875 w 253193"/>
                  <a:gd name="connsiteY1-228" fmla="*/ 438303 h 438303"/>
                  <a:gd name="connsiteX2-229" fmla="*/ 5048 w 253193"/>
                  <a:gd name="connsiteY2-230" fmla="*/ 156856 h 438303"/>
                  <a:gd name="connsiteX3-231" fmla="*/ 57967 w 253193"/>
                  <a:gd name="connsiteY3-232" fmla="*/ 0 h 438303"/>
                  <a:gd name="connsiteX4-233" fmla="*/ 253193 w 253193"/>
                  <a:gd name="connsiteY4-234" fmla="*/ 126263 h 438303"/>
                  <a:gd name="connsiteX5-235" fmla="*/ 236197 w 253193"/>
                  <a:gd name="connsiteY5-236" fmla="*/ 248636 h 438303"/>
                  <a:gd name="connsiteX6-237" fmla="*/ 240808 w 253193"/>
                  <a:gd name="connsiteY6-238" fmla="*/ 433970 h 438303"/>
                  <a:gd name="connsiteX0-239" fmla="*/ 240808 w 253193"/>
                  <a:gd name="connsiteY0-240" fmla="*/ 440768 h 440768"/>
                  <a:gd name="connsiteX1-241" fmla="*/ 875 w 253193"/>
                  <a:gd name="connsiteY1-242" fmla="*/ 438303 h 440768"/>
                  <a:gd name="connsiteX2-243" fmla="*/ 5048 w 253193"/>
                  <a:gd name="connsiteY2-244" fmla="*/ 156856 h 440768"/>
                  <a:gd name="connsiteX3-245" fmla="*/ 57967 w 253193"/>
                  <a:gd name="connsiteY3-246" fmla="*/ 0 h 440768"/>
                  <a:gd name="connsiteX4-247" fmla="*/ 253193 w 253193"/>
                  <a:gd name="connsiteY4-248" fmla="*/ 126263 h 440768"/>
                  <a:gd name="connsiteX5-249" fmla="*/ 236197 w 253193"/>
                  <a:gd name="connsiteY5-250" fmla="*/ 248636 h 440768"/>
                  <a:gd name="connsiteX6-251" fmla="*/ 240808 w 253193"/>
                  <a:gd name="connsiteY6-252" fmla="*/ 440768 h 440768"/>
                  <a:gd name="connsiteX0-253" fmla="*/ 239714 w 253193"/>
                  <a:gd name="connsiteY0-254" fmla="*/ 443355 h 443355"/>
                  <a:gd name="connsiteX1-255" fmla="*/ 875 w 253193"/>
                  <a:gd name="connsiteY1-256" fmla="*/ 438303 h 443355"/>
                  <a:gd name="connsiteX2-257" fmla="*/ 5048 w 253193"/>
                  <a:gd name="connsiteY2-258" fmla="*/ 156856 h 443355"/>
                  <a:gd name="connsiteX3-259" fmla="*/ 57967 w 253193"/>
                  <a:gd name="connsiteY3-260" fmla="*/ 0 h 443355"/>
                  <a:gd name="connsiteX4-261" fmla="*/ 253193 w 253193"/>
                  <a:gd name="connsiteY4-262" fmla="*/ 126263 h 443355"/>
                  <a:gd name="connsiteX5-263" fmla="*/ 236197 w 253193"/>
                  <a:gd name="connsiteY5-264" fmla="*/ 248636 h 443355"/>
                  <a:gd name="connsiteX6-265" fmla="*/ 239714 w 253193"/>
                  <a:gd name="connsiteY6-266" fmla="*/ 443355 h 443355"/>
                  <a:gd name="connsiteX0-267" fmla="*/ 229516 w 253193"/>
                  <a:gd name="connsiteY0-268" fmla="*/ 439956 h 439956"/>
                  <a:gd name="connsiteX1-269" fmla="*/ 875 w 253193"/>
                  <a:gd name="connsiteY1-270" fmla="*/ 438303 h 439956"/>
                  <a:gd name="connsiteX2-271" fmla="*/ 5048 w 253193"/>
                  <a:gd name="connsiteY2-272" fmla="*/ 156856 h 439956"/>
                  <a:gd name="connsiteX3-273" fmla="*/ 57967 w 253193"/>
                  <a:gd name="connsiteY3-274" fmla="*/ 0 h 439956"/>
                  <a:gd name="connsiteX4-275" fmla="*/ 253193 w 253193"/>
                  <a:gd name="connsiteY4-276" fmla="*/ 126263 h 439956"/>
                  <a:gd name="connsiteX5-277" fmla="*/ 236197 w 253193"/>
                  <a:gd name="connsiteY5-278" fmla="*/ 248636 h 439956"/>
                  <a:gd name="connsiteX6-279" fmla="*/ 229516 w 253193"/>
                  <a:gd name="connsiteY6-280" fmla="*/ 439956 h 439956"/>
                  <a:gd name="connsiteX0-281" fmla="*/ 236315 w 253193"/>
                  <a:gd name="connsiteY0-282" fmla="*/ 439956 h 439956"/>
                  <a:gd name="connsiteX1-283" fmla="*/ 875 w 253193"/>
                  <a:gd name="connsiteY1-284" fmla="*/ 438303 h 439956"/>
                  <a:gd name="connsiteX2-285" fmla="*/ 5048 w 253193"/>
                  <a:gd name="connsiteY2-286" fmla="*/ 156856 h 439956"/>
                  <a:gd name="connsiteX3-287" fmla="*/ 57967 w 253193"/>
                  <a:gd name="connsiteY3-288" fmla="*/ 0 h 439956"/>
                  <a:gd name="connsiteX4-289" fmla="*/ 253193 w 253193"/>
                  <a:gd name="connsiteY4-290" fmla="*/ 126263 h 439956"/>
                  <a:gd name="connsiteX5-291" fmla="*/ 236197 w 253193"/>
                  <a:gd name="connsiteY5-292" fmla="*/ 248636 h 439956"/>
                  <a:gd name="connsiteX6-293" fmla="*/ 236315 w 253193"/>
                  <a:gd name="connsiteY6-294" fmla="*/ 439956 h 4399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53193" h="439956">
                    <a:moveTo>
                      <a:pt x="236315" y="439956"/>
                    </a:moveTo>
                    <a:lnTo>
                      <a:pt x="875" y="438303"/>
                    </a:lnTo>
                    <a:cubicBezTo>
                      <a:pt x="0" y="344487"/>
                      <a:pt x="5923" y="250672"/>
                      <a:pt x="5048" y="156856"/>
                    </a:cubicBezTo>
                    <a:cubicBezTo>
                      <a:pt x="12308" y="48125"/>
                      <a:pt x="24436" y="65818"/>
                      <a:pt x="57967" y="0"/>
                    </a:cubicBezTo>
                    <a:lnTo>
                      <a:pt x="253193" y="126263"/>
                    </a:lnTo>
                    <a:cubicBezTo>
                      <a:pt x="245261" y="164788"/>
                      <a:pt x="251067" y="96686"/>
                      <a:pt x="236197" y="248636"/>
                    </a:cubicBezTo>
                    <a:cubicBezTo>
                      <a:pt x="236965" y="311818"/>
                      <a:pt x="235547" y="376774"/>
                      <a:pt x="236315" y="43995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太阳形 67"/>
            <p:cNvSpPr/>
            <p:nvPr/>
          </p:nvSpPr>
          <p:spPr>
            <a:xfrm>
              <a:off x="5718014" y="4220016"/>
              <a:ext cx="417634" cy="417634"/>
            </a:xfrm>
            <a:prstGeom prst="su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a:off x="911827" y="1800352"/>
            <a:ext cx="431396" cy="430887"/>
          </a:xfrm>
          <a:prstGeom prst="rect">
            <a:avLst/>
          </a:prstGeom>
          <a:noFill/>
        </p:spPr>
        <p:txBody>
          <a:bodyPr wrap="square" rtlCol="0">
            <a:spAutoFit/>
          </a:bodyPr>
          <a:lstStyle/>
          <a:p>
            <a:r>
              <a:rPr lang="zh-CN" altLang="en-US" sz="2200" dirty="0">
                <a:latin typeface="Times New Roman" panose="02020603050405020304" pitchFamily="18" charset="0"/>
                <a:cs typeface="Times New Roman" panose="02020603050405020304" pitchFamily="18" charset="0"/>
              </a:rPr>
              <a:t>①</a:t>
            </a:r>
            <a:endParaRPr lang="zh-CN" altLang="en-US" sz="2200" dirty="0">
              <a:latin typeface="Times New Roman" panose="02020603050405020304" pitchFamily="18" charset="0"/>
              <a:cs typeface="Times New Roman" panose="02020603050405020304" pitchFamily="18" charset="0"/>
            </a:endParaRPr>
          </a:p>
        </p:txBody>
      </p:sp>
      <p:sp>
        <p:nvSpPr>
          <p:cNvPr id="69" name="文本框 68"/>
          <p:cNvSpPr txBox="1"/>
          <p:nvPr/>
        </p:nvSpPr>
        <p:spPr>
          <a:xfrm>
            <a:off x="3635360" y="1779780"/>
            <a:ext cx="417634" cy="430887"/>
          </a:xfrm>
          <a:prstGeom prst="rect">
            <a:avLst/>
          </a:prstGeom>
          <a:noFill/>
        </p:spPr>
        <p:txBody>
          <a:bodyPr wrap="square" rtlCol="0">
            <a:spAutoFit/>
          </a:bodyPr>
          <a:lstStyle/>
          <a:p>
            <a:r>
              <a:rPr lang="zh-CN" altLang="en-US" sz="2200" dirty="0">
                <a:latin typeface="Times New Roman" panose="02020603050405020304" pitchFamily="18" charset="0"/>
                <a:cs typeface="Times New Roman" panose="02020603050405020304" pitchFamily="18" charset="0"/>
              </a:rPr>
              <a:t>②</a:t>
            </a:r>
            <a:endParaRPr lang="zh-CN" altLang="en-US" sz="2200" dirty="0">
              <a:latin typeface="Times New Roman" panose="02020603050405020304" pitchFamily="18" charset="0"/>
              <a:cs typeface="Times New Roman" panose="02020603050405020304" pitchFamily="18" charset="0"/>
            </a:endParaRPr>
          </a:p>
        </p:txBody>
      </p:sp>
      <p:sp>
        <p:nvSpPr>
          <p:cNvPr id="70" name="文本框 69"/>
          <p:cNvSpPr txBox="1"/>
          <p:nvPr/>
        </p:nvSpPr>
        <p:spPr>
          <a:xfrm>
            <a:off x="918332" y="4162724"/>
            <a:ext cx="411326" cy="430887"/>
          </a:xfrm>
          <a:prstGeom prst="rect">
            <a:avLst/>
          </a:prstGeom>
          <a:noFill/>
        </p:spPr>
        <p:txBody>
          <a:bodyPr wrap="square" rtlCol="0">
            <a:spAutoFit/>
          </a:bodyPr>
          <a:lstStyle/>
          <a:p>
            <a:r>
              <a:rPr lang="zh-CN" altLang="en-US" sz="2200" dirty="0">
                <a:latin typeface="Times New Roman" panose="02020603050405020304" pitchFamily="18" charset="0"/>
                <a:cs typeface="Times New Roman" panose="02020603050405020304" pitchFamily="18" charset="0"/>
              </a:rPr>
              <a:t>③</a:t>
            </a:r>
            <a:endParaRPr lang="zh-CN" altLang="en-US" sz="2200" dirty="0">
              <a:latin typeface="Times New Roman" panose="02020603050405020304" pitchFamily="18" charset="0"/>
              <a:cs typeface="Times New Roman" panose="02020603050405020304" pitchFamily="18" charset="0"/>
            </a:endParaRPr>
          </a:p>
        </p:txBody>
      </p:sp>
      <p:sp>
        <p:nvSpPr>
          <p:cNvPr id="71" name="文本框 70"/>
          <p:cNvSpPr txBox="1"/>
          <p:nvPr/>
        </p:nvSpPr>
        <p:spPr>
          <a:xfrm>
            <a:off x="3654497" y="4162723"/>
            <a:ext cx="401142" cy="430887"/>
          </a:xfrm>
          <a:prstGeom prst="rect">
            <a:avLst/>
          </a:prstGeom>
          <a:noFill/>
        </p:spPr>
        <p:txBody>
          <a:bodyPr wrap="square" rtlCol="0">
            <a:spAutoFit/>
          </a:bodyPr>
          <a:lstStyle/>
          <a:p>
            <a:r>
              <a:rPr lang="zh-CN" altLang="en-US" sz="2200" dirty="0">
                <a:latin typeface="Times New Roman" panose="02020603050405020304" pitchFamily="18" charset="0"/>
                <a:cs typeface="Times New Roman" panose="02020603050405020304" pitchFamily="18" charset="0"/>
              </a:rPr>
              <a:t>④</a:t>
            </a:r>
            <a:endParaRPr lang="zh-CN" altLang="en-US" sz="2200" dirty="0">
              <a:latin typeface="Times New Roman" panose="02020603050405020304" pitchFamily="18" charset="0"/>
              <a:cs typeface="Times New Roman" panose="02020603050405020304" pitchFamily="18" charset="0"/>
            </a:endParaRPr>
          </a:p>
        </p:txBody>
      </p:sp>
      <p:sp>
        <p:nvSpPr>
          <p:cNvPr id="76" name="下箭头 64"/>
          <p:cNvSpPr/>
          <p:nvPr/>
        </p:nvSpPr>
        <p:spPr>
          <a:xfrm>
            <a:off x="8451027" y="4785119"/>
            <a:ext cx="854180" cy="276673"/>
          </a:xfrm>
          <a:prstGeom prst="downArrow">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9"/>
                                        </p:tgtEl>
                                        <p:attrNameLst>
                                          <p:attrName>style.visibility</p:attrName>
                                        </p:attrNameLst>
                                      </p:cBhvr>
                                      <p:to>
                                        <p:strVal val="visible"/>
                                      </p:to>
                                    </p:set>
                                    <p:anim calcmode="lin" valueType="num">
                                      <p:cBhvr>
                                        <p:cTn id="38" dur="500" fill="hold"/>
                                        <p:tgtEl>
                                          <p:spTgt spid="69"/>
                                        </p:tgtEl>
                                        <p:attrNameLst>
                                          <p:attrName>ppt_w</p:attrName>
                                        </p:attrNameLst>
                                      </p:cBhvr>
                                      <p:tavLst>
                                        <p:tav tm="0">
                                          <p:val>
                                            <p:fltVal val="0"/>
                                          </p:val>
                                        </p:tav>
                                        <p:tav tm="100000">
                                          <p:val>
                                            <p:strVal val="#ppt_w"/>
                                          </p:val>
                                        </p:tav>
                                      </p:tavLst>
                                    </p:anim>
                                    <p:anim calcmode="lin" valueType="num">
                                      <p:cBhvr>
                                        <p:cTn id="39" dur="500" fill="hold"/>
                                        <p:tgtEl>
                                          <p:spTgt spid="69"/>
                                        </p:tgtEl>
                                        <p:attrNameLst>
                                          <p:attrName>ppt_h</p:attrName>
                                        </p:attrNameLst>
                                      </p:cBhvr>
                                      <p:tavLst>
                                        <p:tav tm="0">
                                          <p:val>
                                            <p:fltVal val="0"/>
                                          </p:val>
                                        </p:tav>
                                        <p:tav tm="100000">
                                          <p:val>
                                            <p:strVal val="#ppt_h"/>
                                          </p:val>
                                        </p:tav>
                                      </p:tavLst>
                                    </p:anim>
                                    <p:animEffect transition="in" filter="fade">
                                      <p:cBhvr>
                                        <p:cTn id="40" dur="500"/>
                                        <p:tgtEl>
                                          <p:spTgt spid="69"/>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Effect transition="in" filter="fade">
                                      <p:cBhvr>
                                        <p:cTn id="60" dur="500"/>
                                        <p:tgtEl>
                                          <p:spTgt spid="70"/>
                                        </p:tgtEl>
                                      </p:cBhvr>
                                    </p:animEffec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71"/>
                                        </p:tgtEl>
                                        <p:attrNameLst>
                                          <p:attrName>style.visibility</p:attrName>
                                        </p:attrNameLst>
                                      </p:cBhvr>
                                      <p:to>
                                        <p:strVal val="visible"/>
                                      </p:to>
                                    </p:set>
                                    <p:anim calcmode="lin" valueType="num">
                                      <p:cBhvr>
                                        <p:cTn id="78" dur="500" fill="hold"/>
                                        <p:tgtEl>
                                          <p:spTgt spid="71"/>
                                        </p:tgtEl>
                                        <p:attrNameLst>
                                          <p:attrName>ppt_w</p:attrName>
                                        </p:attrNameLst>
                                      </p:cBhvr>
                                      <p:tavLst>
                                        <p:tav tm="0">
                                          <p:val>
                                            <p:fltVal val="0"/>
                                          </p:val>
                                        </p:tav>
                                        <p:tav tm="100000">
                                          <p:val>
                                            <p:strVal val="#ppt_w"/>
                                          </p:val>
                                        </p:tav>
                                      </p:tavLst>
                                    </p:anim>
                                    <p:anim calcmode="lin" valueType="num">
                                      <p:cBhvr>
                                        <p:cTn id="79" dur="500" fill="hold"/>
                                        <p:tgtEl>
                                          <p:spTgt spid="71"/>
                                        </p:tgtEl>
                                        <p:attrNameLst>
                                          <p:attrName>ppt_h</p:attrName>
                                        </p:attrNameLst>
                                      </p:cBhvr>
                                      <p:tavLst>
                                        <p:tav tm="0">
                                          <p:val>
                                            <p:fltVal val="0"/>
                                          </p:val>
                                        </p:tav>
                                        <p:tav tm="100000">
                                          <p:val>
                                            <p:strVal val="#ppt_h"/>
                                          </p:val>
                                        </p:tav>
                                      </p:tavLst>
                                    </p:anim>
                                    <p:animEffect transition="in" filter="fade">
                                      <p:cBhvr>
                                        <p:cTn id="80" dur="500"/>
                                        <p:tgtEl>
                                          <p:spTgt spid="71"/>
                                        </p:tgtEl>
                                      </p:cBhvr>
                                    </p:animEffect>
                                  </p:childTnLst>
                                </p:cTn>
                              </p:par>
                            </p:childTnLst>
                          </p:cTn>
                        </p:par>
                        <p:par>
                          <p:cTn id="81" fill="hold">
                            <p:stCondLst>
                              <p:cond delay="500"/>
                            </p:stCondLst>
                            <p:childTnLst>
                              <p:par>
                                <p:cTn id="82" presetID="10" presetClass="entr" presetSubtype="0" fill="hold" nodeType="after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fade">
                                      <p:cBhvr>
                                        <p:cTn id="84" dur="500"/>
                                        <p:tgtEl>
                                          <p:spTgt spid="5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wipe(left)">
                                      <p:cBhvr>
                                        <p:cTn id="89" dur="500"/>
                                        <p:tgtEl>
                                          <p:spTgt spid="35"/>
                                        </p:tgtEl>
                                      </p:cBhvr>
                                    </p:animEffect>
                                  </p:childTnLst>
                                </p:cTn>
                              </p:par>
                            </p:childTnLst>
                          </p:cTn>
                        </p:par>
                        <p:par>
                          <p:cTn id="90" fill="hold">
                            <p:stCondLst>
                              <p:cond delay="500"/>
                            </p:stCondLst>
                            <p:childTnLst>
                              <p:par>
                                <p:cTn id="91" presetID="10" presetClass="entr" presetSubtype="0" fill="hold" nodeType="afterEffect">
                                  <p:stCondLst>
                                    <p:cond delay="0"/>
                                  </p:stCondLst>
                                  <p:childTnLst>
                                    <p:set>
                                      <p:cBhvr>
                                        <p:cTn id="92" dur="1" fill="hold">
                                          <p:stCondLst>
                                            <p:cond delay="0"/>
                                          </p:stCondLst>
                                        </p:cTn>
                                        <p:tgtEl>
                                          <p:spTgt spid="73"/>
                                        </p:tgtEl>
                                        <p:attrNameLst>
                                          <p:attrName>style.visibility</p:attrName>
                                        </p:attrNameLst>
                                      </p:cBhvr>
                                      <p:to>
                                        <p:strVal val="visible"/>
                                      </p:to>
                                    </p:set>
                                    <p:animEffect transition="in" filter="fade">
                                      <p:cBhvr>
                                        <p:cTn id="93" dur="500"/>
                                        <p:tgtEl>
                                          <p:spTgt spid="7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56"/>
                                        </p:tgtEl>
                                        <p:attrNameLst>
                                          <p:attrName>style.visibility</p:attrName>
                                        </p:attrNameLst>
                                      </p:cBhvr>
                                      <p:to>
                                        <p:strVal val="visible"/>
                                      </p:to>
                                    </p:set>
                                    <p:animEffect transition="in" filter="wipe(left)">
                                      <p:cBhvr>
                                        <p:cTn id="98" dur="500"/>
                                        <p:tgtEl>
                                          <p:spTgt spid="56"/>
                                        </p:tgtEl>
                                      </p:cBhvr>
                                    </p:animEffect>
                                  </p:childTnLst>
                                </p:cTn>
                              </p:par>
                            </p:childTnLst>
                          </p:cTn>
                        </p:par>
                        <p:par>
                          <p:cTn id="99" fill="hold">
                            <p:stCondLst>
                              <p:cond delay="500"/>
                            </p:stCondLst>
                            <p:childTnLst>
                              <p:par>
                                <p:cTn id="100" presetID="22" presetClass="entr" presetSubtype="1"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up)">
                                      <p:cBhvr>
                                        <p:cTn id="102" dur="500"/>
                                        <p:tgtEl>
                                          <p:spTgt spid="48"/>
                                        </p:tgtEl>
                                      </p:cBhvr>
                                    </p:animEffect>
                                  </p:childTnLst>
                                </p:cTn>
                              </p:par>
                            </p:childTnLst>
                          </p:cTn>
                        </p:par>
                        <p:par>
                          <p:cTn id="103" fill="hold">
                            <p:stCondLst>
                              <p:cond delay="1000"/>
                            </p:stCondLst>
                            <p:childTnLst>
                              <p:par>
                                <p:cTn id="104" presetID="22" presetClass="entr" presetSubtype="8" fill="hold" grpId="0" nodeType="afterEffect">
                                  <p:stCondLst>
                                    <p:cond delay="0"/>
                                  </p:stCondLst>
                                  <p:childTnLst>
                                    <p:set>
                                      <p:cBhvr>
                                        <p:cTn id="105" dur="1" fill="hold">
                                          <p:stCondLst>
                                            <p:cond delay="0"/>
                                          </p:stCondLst>
                                        </p:cTn>
                                        <p:tgtEl>
                                          <p:spTgt spid="49">
                                            <p:txEl>
                                              <p:pRg st="0" end="0"/>
                                            </p:txEl>
                                          </p:spTgt>
                                        </p:tgtEl>
                                        <p:attrNameLst>
                                          <p:attrName>style.visibility</p:attrName>
                                        </p:attrNameLst>
                                      </p:cBhvr>
                                      <p:to>
                                        <p:strVal val="visible"/>
                                      </p:to>
                                    </p:set>
                                    <p:animEffect transition="in" filter="wipe(left)">
                                      <p:cBhvr>
                                        <p:cTn id="106" dur="500"/>
                                        <p:tgtEl>
                                          <p:spTgt spid="49">
                                            <p:txEl>
                                              <p:pRg st="0" end="0"/>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49">
                                            <p:txEl>
                                              <p:pRg st="1" end="1"/>
                                            </p:txEl>
                                          </p:spTgt>
                                        </p:tgtEl>
                                        <p:attrNameLst>
                                          <p:attrName>style.visibility</p:attrName>
                                        </p:attrNameLst>
                                      </p:cBhvr>
                                      <p:to>
                                        <p:strVal val="visible"/>
                                      </p:to>
                                    </p:set>
                                    <p:animEffect transition="in" filter="wipe(left)">
                                      <p:cBhvr>
                                        <p:cTn id="111" dur="500"/>
                                        <p:tgtEl>
                                          <p:spTgt spid="49">
                                            <p:txEl>
                                              <p:pRg st="1" end="1"/>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49">
                                            <p:txEl>
                                              <p:pRg st="2" end="2"/>
                                            </p:txEl>
                                          </p:spTgt>
                                        </p:tgtEl>
                                        <p:attrNameLst>
                                          <p:attrName>style.visibility</p:attrName>
                                        </p:attrNameLst>
                                      </p:cBhvr>
                                      <p:to>
                                        <p:strVal val="visible"/>
                                      </p:to>
                                    </p:set>
                                    <p:animEffect transition="in" filter="wipe(left)">
                                      <p:cBhvr>
                                        <p:cTn id="116" dur="500"/>
                                        <p:tgtEl>
                                          <p:spTgt spid="49">
                                            <p:txEl>
                                              <p:pRg st="2" end="2"/>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49">
                                            <p:txEl>
                                              <p:pRg st="3" end="3"/>
                                            </p:txEl>
                                          </p:spTgt>
                                        </p:tgtEl>
                                        <p:attrNameLst>
                                          <p:attrName>style.visibility</p:attrName>
                                        </p:attrNameLst>
                                      </p:cBhvr>
                                      <p:to>
                                        <p:strVal val="visible"/>
                                      </p:to>
                                    </p:set>
                                    <p:animEffect transition="in" filter="wipe(left)">
                                      <p:cBhvr>
                                        <p:cTn id="121" dur="500"/>
                                        <p:tgtEl>
                                          <p:spTgt spid="49">
                                            <p:txEl>
                                              <p:pRg st="3" end="3"/>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1" fill="hold" grpId="0" nodeType="click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wipe(up)">
                                      <p:cBhvr>
                                        <p:cTn id="126" dur="500"/>
                                        <p:tgtEl>
                                          <p:spTgt spid="51"/>
                                        </p:tgtEl>
                                      </p:cBhvr>
                                    </p:animEffect>
                                  </p:childTnLst>
                                </p:cTn>
                              </p:par>
                            </p:childTnLst>
                          </p:cTn>
                        </p:par>
                        <p:par>
                          <p:cTn id="127" fill="hold">
                            <p:stCondLst>
                              <p:cond delay="500"/>
                            </p:stCondLst>
                            <p:childTnLst>
                              <p:par>
                                <p:cTn id="128" presetID="53" presetClass="entr" presetSubtype="16" fill="hold" nodeType="afterEffect">
                                  <p:stCondLst>
                                    <p:cond delay="0"/>
                                  </p:stCondLst>
                                  <p:childTnLst>
                                    <p:set>
                                      <p:cBhvr>
                                        <p:cTn id="129" dur="1" fill="hold">
                                          <p:stCondLst>
                                            <p:cond delay="0"/>
                                          </p:stCondLst>
                                        </p:cTn>
                                        <p:tgtEl>
                                          <p:spTgt spid="42"/>
                                        </p:tgtEl>
                                        <p:attrNameLst>
                                          <p:attrName>style.visibility</p:attrName>
                                        </p:attrNameLst>
                                      </p:cBhvr>
                                      <p:to>
                                        <p:strVal val="visible"/>
                                      </p:to>
                                    </p:set>
                                    <p:anim calcmode="lin" valueType="num">
                                      <p:cBhvr>
                                        <p:cTn id="130" dur="500" fill="hold"/>
                                        <p:tgtEl>
                                          <p:spTgt spid="42"/>
                                        </p:tgtEl>
                                        <p:attrNameLst>
                                          <p:attrName>ppt_w</p:attrName>
                                        </p:attrNameLst>
                                      </p:cBhvr>
                                      <p:tavLst>
                                        <p:tav tm="0">
                                          <p:val>
                                            <p:fltVal val="0"/>
                                          </p:val>
                                        </p:tav>
                                        <p:tav tm="100000">
                                          <p:val>
                                            <p:strVal val="#ppt_w"/>
                                          </p:val>
                                        </p:tav>
                                      </p:tavLst>
                                    </p:anim>
                                    <p:anim calcmode="lin" valueType="num">
                                      <p:cBhvr>
                                        <p:cTn id="131" dur="500" fill="hold"/>
                                        <p:tgtEl>
                                          <p:spTgt spid="42"/>
                                        </p:tgtEl>
                                        <p:attrNameLst>
                                          <p:attrName>ppt_h</p:attrName>
                                        </p:attrNameLst>
                                      </p:cBhvr>
                                      <p:tavLst>
                                        <p:tav tm="0">
                                          <p:val>
                                            <p:fltVal val="0"/>
                                          </p:val>
                                        </p:tav>
                                        <p:tav tm="100000">
                                          <p:val>
                                            <p:strVal val="#ppt_h"/>
                                          </p:val>
                                        </p:tav>
                                      </p:tavLst>
                                    </p:anim>
                                    <p:animEffect transition="in" filter="fade">
                                      <p:cBhvr>
                                        <p:cTn id="132" dur="500"/>
                                        <p:tgtEl>
                                          <p:spTgt spid="42"/>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grpId="0" nodeType="click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wipe(up)">
                                      <p:cBhvr>
                                        <p:cTn id="137" dur="500"/>
                                        <p:tgtEl>
                                          <p:spTgt spid="76"/>
                                        </p:tgtEl>
                                      </p:cBhvr>
                                    </p:animEffect>
                                  </p:childTnLst>
                                </p:cTn>
                              </p:par>
                            </p:childTnLst>
                          </p:cTn>
                        </p:par>
                        <p:par>
                          <p:cTn id="138" fill="hold">
                            <p:stCondLst>
                              <p:cond delay="500"/>
                            </p:stCondLst>
                            <p:childTnLst>
                              <p:par>
                                <p:cTn id="139" presetID="22" presetClass="entr" presetSubtype="1" fill="hold" nodeType="afterEffect">
                                  <p:stCondLst>
                                    <p:cond delay="0"/>
                                  </p:stCondLst>
                                  <p:childTnLst>
                                    <p:set>
                                      <p:cBhvr>
                                        <p:cTn id="140" dur="1" fill="hold">
                                          <p:stCondLst>
                                            <p:cond delay="0"/>
                                          </p:stCondLst>
                                        </p:cTn>
                                        <p:tgtEl>
                                          <p:spTgt spid="45"/>
                                        </p:tgtEl>
                                        <p:attrNameLst>
                                          <p:attrName>style.visibility</p:attrName>
                                        </p:attrNameLst>
                                      </p:cBhvr>
                                      <p:to>
                                        <p:strVal val="visible"/>
                                      </p:to>
                                    </p:set>
                                    <p:animEffect transition="in" filter="wipe(up)">
                                      <p:cBhvr>
                                        <p:cTn id="141" dur="500"/>
                                        <p:tgtEl>
                                          <p:spTgt spid="45"/>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grpId="0" nodeType="clickEffect">
                                  <p:stCondLst>
                                    <p:cond delay="0"/>
                                  </p:stCondLst>
                                  <p:childTnLst>
                                    <p:set>
                                      <p:cBhvr>
                                        <p:cTn id="145" dur="1" fill="hold">
                                          <p:stCondLst>
                                            <p:cond delay="0"/>
                                          </p:stCondLst>
                                        </p:cTn>
                                        <p:tgtEl>
                                          <p:spTgt spid="57">
                                            <p:txEl>
                                              <p:pRg st="0" end="0"/>
                                            </p:txEl>
                                          </p:spTgt>
                                        </p:tgtEl>
                                        <p:attrNameLst>
                                          <p:attrName>style.visibility</p:attrName>
                                        </p:attrNameLst>
                                      </p:cBhvr>
                                      <p:to>
                                        <p:strVal val="visible"/>
                                      </p:to>
                                    </p:set>
                                    <p:animEffect transition="in" filter="wipe(left)">
                                      <p:cBhvr>
                                        <p:cTn id="146" dur="500"/>
                                        <p:tgtEl>
                                          <p:spTgt spid="57">
                                            <p:txEl>
                                              <p:pRg st="0" end="0"/>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grpId="0" nodeType="clickEffect">
                                  <p:stCondLst>
                                    <p:cond delay="0"/>
                                  </p:stCondLst>
                                  <p:childTnLst>
                                    <p:set>
                                      <p:cBhvr>
                                        <p:cTn id="150" dur="1" fill="hold">
                                          <p:stCondLst>
                                            <p:cond delay="0"/>
                                          </p:stCondLst>
                                        </p:cTn>
                                        <p:tgtEl>
                                          <p:spTgt spid="57">
                                            <p:txEl>
                                              <p:pRg st="1" end="1"/>
                                            </p:txEl>
                                          </p:spTgt>
                                        </p:tgtEl>
                                        <p:attrNameLst>
                                          <p:attrName>style.visibility</p:attrName>
                                        </p:attrNameLst>
                                      </p:cBhvr>
                                      <p:to>
                                        <p:strVal val="visible"/>
                                      </p:to>
                                    </p:set>
                                    <p:animEffect transition="in" filter="wipe(left)">
                                      <p:cBhvr>
                                        <p:cTn id="151" dur="500"/>
                                        <p:tgtEl>
                                          <p:spTgt spid="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8" grpId="0" animBg="1"/>
      <p:bldP spid="49" grpId="0" uiExpand="1" build="p"/>
      <p:bldP spid="51" grpId="0" animBg="1"/>
      <p:bldP spid="56" grpId="0" animBg="1"/>
      <p:bldP spid="57" grpId="0" build="p"/>
      <p:bldP spid="59" grpId="0"/>
      <p:bldP spid="11" grpId="0" animBg="1"/>
      <p:bldP spid="17" grpId="0" animBg="1"/>
      <p:bldP spid="26" grpId="0" animBg="1"/>
      <p:bldP spid="35" grpId="0" animBg="1"/>
      <p:bldP spid="3" grpId="0"/>
      <p:bldP spid="69" grpId="0"/>
      <p:bldP spid="70" grpId="0"/>
      <p:bldP spid="71" grpId="0"/>
      <p:bldP spid="7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生长素的发现过程</a:t>
            </a:r>
            <a:endParaRPr lang="zh-CN" altLang="en-US" dirty="0"/>
          </a:p>
        </p:txBody>
      </p:sp>
      <p:sp>
        <p:nvSpPr>
          <p:cNvPr id="9" name="TextBox 6"/>
          <p:cNvSpPr txBox="1"/>
          <p:nvPr/>
        </p:nvSpPr>
        <p:spPr>
          <a:xfrm>
            <a:off x="2421003" y="2363660"/>
            <a:ext cx="8156178" cy="2494016"/>
          </a:xfrm>
          <a:prstGeom prst="rect">
            <a:avLst/>
          </a:prstGeom>
          <a:noFill/>
        </p:spPr>
        <p:txBody>
          <a:bodyPr wrap="square" rtlCol="0">
            <a:spAutoFit/>
          </a:bodyPr>
          <a:lstStyle/>
          <a:p>
            <a:pPr>
              <a:lnSpc>
                <a:spcPct val="150000"/>
              </a:lnSpc>
              <a:spcAft>
                <a:spcPts val="1200"/>
              </a:spcAft>
            </a:pPr>
            <a:r>
              <a:rPr lang="zh-CN" altLang="en-US" sz="36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　　达尔文提到的“影响”究竟是什么，他提出的假说是否正确，科学家又是如何探索的呢？</a:t>
            </a:r>
            <a:endParaRPr lang="zh-CN" altLang="en-US" sz="36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2" name="组合 9"/>
          <p:cNvGrpSpPr/>
          <p:nvPr/>
        </p:nvGrpSpPr>
        <p:grpSpPr>
          <a:xfrm>
            <a:off x="905387" y="1044739"/>
            <a:ext cx="1465694" cy="1318921"/>
            <a:chOff x="428596" y="1357298"/>
            <a:chExt cx="1465694" cy="1318921"/>
          </a:xfrm>
        </p:grpSpPr>
        <p:pic>
          <p:nvPicPr>
            <p:cNvPr id="15" name="Picture 22" descr="008"/>
            <p:cNvPicPr>
              <a:picLocks noChangeAspect="1" noChangeArrowheads="1"/>
            </p:cNvPicPr>
            <p:nvPr/>
          </p:nvPicPr>
          <p:blipFill>
            <a:blip r:embed="rId1" cstate="print"/>
            <a:srcRect/>
            <a:stretch>
              <a:fillRect/>
            </a:stretch>
          </p:blipFill>
          <p:spPr bwMode="auto">
            <a:xfrm>
              <a:off x="428596" y="1357298"/>
              <a:ext cx="1416283" cy="1036636"/>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6" name="TextBox 12"/>
            <p:cNvSpPr txBox="1"/>
            <p:nvPr/>
          </p:nvSpPr>
          <p:spPr>
            <a:xfrm>
              <a:off x="478518" y="2214554"/>
              <a:ext cx="1415772" cy="461665"/>
            </a:xfrm>
            <a:prstGeom prst="rect">
              <a:avLst/>
            </a:prstGeom>
            <a:noFill/>
          </p:spPr>
          <p:txBody>
            <a:bodyPr wrap="none" rtlCol="0">
              <a:spAutoFit/>
              <a:scene3d>
                <a:camera prst="orthographicFront"/>
                <a:lightRig rig="soft" dir="tl">
                  <a:rot lat="0" lon="0" rev="0"/>
                </a:lightRig>
              </a:scene3d>
              <a:sp3d contourW="25400" prstMaterial="matte">
                <a:contourClr>
                  <a:schemeClr val="accent2">
                    <a:tint val="20000"/>
                  </a:schemeClr>
                </a:contourClr>
              </a:sp3d>
            </a:bodyPr>
            <a:lstStyle/>
            <a:p>
              <a:r>
                <a:rPr lang="zh-CN" altLang="en-US" sz="2400" b="1" dirty="0">
                  <a:solidFill>
                    <a:srgbClr val="7030A0"/>
                  </a:solidFill>
                  <a:effectLst>
                    <a:glow rad="63500">
                      <a:schemeClr val="bg1"/>
                    </a:glow>
                  </a:effectLst>
                  <a:latin typeface="微软雅黑" panose="020B0503020204020204" pitchFamily="34" charset="-122"/>
                  <a:ea typeface="微软雅黑" panose="020B0503020204020204" pitchFamily="34" charset="-122"/>
                </a:rPr>
                <a:t>阅读讨论</a:t>
              </a:r>
              <a:endParaRPr lang="zh-CN" altLang="en-US" sz="2400" b="1" dirty="0">
                <a:solidFill>
                  <a:srgbClr val="7030A0"/>
                </a:solidFill>
                <a:effectLst>
                  <a:glow rad="63500">
                    <a:schemeClr val="bg1"/>
                  </a:glow>
                </a:effectLst>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ipe(left)">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tags/tag1.xml><?xml version="1.0" encoding="utf-8"?>
<p:tagLst xmlns:p="http://schemas.openxmlformats.org/presentationml/2006/main">
  <p:tag name="commondata" val="eyJoZGlkIjoiMjhjYTEzZTliZTc5ZTc0ZDgwM2UwNWU0ZDAwNmNmMDcifQ=="/>
</p:tagLst>
</file>

<file path=ppt/theme/theme1.xml><?xml version="1.0" encoding="utf-8"?>
<a:theme xmlns:a="http://schemas.openxmlformats.org/drawingml/2006/main" name="Office 主题​​">
  <a:themeElements>
    <a:clrScheme name="蓝色暖调">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3813</Words>
  <Application>WPS 演示</Application>
  <PresentationFormat>宽屏</PresentationFormat>
  <Paragraphs>495</Paragraphs>
  <Slides>31</Slides>
  <Notes>1</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31</vt:i4>
      </vt:variant>
    </vt:vector>
  </HeadingPairs>
  <TitlesOfParts>
    <vt:vector size="56" baseType="lpstr">
      <vt:lpstr>Arial</vt:lpstr>
      <vt:lpstr>宋体</vt:lpstr>
      <vt:lpstr>Wingdings</vt:lpstr>
      <vt:lpstr>微软雅黑</vt:lpstr>
      <vt:lpstr>方正小标宋简体</vt:lpstr>
      <vt:lpstr>方正细珊瑚简体</vt:lpstr>
      <vt:lpstr>Impact</vt:lpstr>
      <vt:lpstr>Arial Black</vt:lpstr>
      <vt:lpstr>华文新魏</vt:lpstr>
      <vt:lpstr>华文行楷</vt:lpstr>
      <vt:lpstr>Times New Roman</vt:lpstr>
      <vt:lpstr>方正粗倩简体</vt:lpstr>
      <vt:lpstr>Calibri</vt:lpstr>
      <vt:lpstr>方正大标宋简体</vt:lpstr>
      <vt:lpstr>楷体</vt:lpstr>
      <vt:lpstr>等线</vt:lpstr>
      <vt:lpstr>Arial Unicode MS</vt:lpstr>
      <vt:lpstr>等线 Light</vt:lpstr>
      <vt:lpstr>华文琥珀</vt:lpstr>
      <vt:lpstr>方正大黑简体</vt:lpstr>
      <vt:lpstr>华文细黑</vt:lpstr>
      <vt:lpstr>Rockwell</vt:lpstr>
      <vt:lpstr>Bookman Old Style</vt:lpstr>
      <vt:lpstr>仿宋</vt:lpstr>
      <vt:lpstr>Office 主题​​</vt:lpstr>
      <vt:lpstr>PowerPoint 演示文稿</vt:lpstr>
      <vt:lpstr>PowerPoint 演示文稿</vt:lpstr>
      <vt:lpstr>向光性</vt:lpstr>
      <vt:lpstr>植物的向光性</vt:lpstr>
      <vt:lpstr>生长素的发现过程</vt:lpstr>
      <vt:lpstr>生长素的发现过程</vt:lpstr>
      <vt:lpstr>生长素的发现过程</vt:lpstr>
      <vt:lpstr>生长素的发现过程</vt:lpstr>
      <vt:lpstr>生长素的发现过程</vt:lpstr>
      <vt:lpstr>生长素的发现过程</vt:lpstr>
      <vt:lpstr>生长素的发现过程</vt:lpstr>
      <vt:lpstr>植物生长素的发现</vt:lpstr>
      <vt:lpstr>植物生长素的发现</vt:lpstr>
      <vt:lpstr>向光性的解释</vt:lpstr>
      <vt:lpstr>植物激素</vt:lpstr>
      <vt:lpstr>【思考·讨论】植物激素与动物激素的异同</vt:lpstr>
      <vt:lpstr>生长素的合成</vt:lpstr>
      <vt:lpstr>生长素的运输</vt:lpstr>
      <vt:lpstr>生长素的分布</vt:lpstr>
      <vt:lpstr>生长素的生理作用</vt:lpstr>
      <vt:lpstr>生长素的生理作用</vt:lpstr>
      <vt:lpstr>【思考·讨论】植物生长素的作用特点</vt:lpstr>
      <vt:lpstr>【思考·讨论】植物生长素的作用特点</vt:lpstr>
      <vt:lpstr>生长素的生理作用</vt:lpstr>
      <vt:lpstr>生长素的生理作用</vt:lpstr>
      <vt:lpstr>生长素的生理作用</vt:lpstr>
      <vt:lpstr>生长素的生理作用</vt:lpstr>
      <vt:lpstr>PowerPoint 演示文稿</vt:lpstr>
      <vt:lpstr>【思维训练】评价实验设计和结论</vt:lpstr>
      <vt:lpstr>【思维训练】评价实验设计和结论</vt:lpstr>
      <vt:lpstr>【思维训练】评价实验设计和结论</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贵君</dc:creator>
  <cp:lastModifiedBy>强</cp:lastModifiedBy>
  <cp:revision>1976</cp:revision>
  <dcterms:created xsi:type="dcterms:W3CDTF">2021-10-17T01:42:00Z</dcterms:created>
  <dcterms:modified xsi:type="dcterms:W3CDTF">2024-08-31T00:00:28Z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C9C89218703B4441A220E21589D9AD91_12</vt:lpwstr>
  </property>
  <property fmtid="{D5CDD505-2E9C-101B-9397-08002B2CF9AE}" pid="3" name="KSOProductBuildVer">
    <vt:lpwstr>2052-12.1.0.17827</vt:lpwstr>
  </property>
</Properties>
</file>