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heme/theme3.xml" ContentType="application/vnd.openxmlformats-officedocument.them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notesSlides/notesSlide1.xml" ContentType="application/vnd.openxmlformats-officedocument.presentationml.notesSlide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18"/>
  </p:notesMasterIdLst>
  <p:sldIdLst>
    <p:sldId id="1312" r:id="rId3"/>
    <p:sldId id="1245" r:id="rId4"/>
    <p:sldId id="1249" r:id="rId5"/>
    <p:sldId id="1314" r:id="rId6"/>
    <p:sldId id="1316" r:id="rId7"/>
    <p:sldId id="1315" r:id="rId8"/>
    <p:sldId id="1317" r:id="rId9"/>
    <p:sldId id="1318" r:id="rId10"/>
    <p:sldId id="1074" r:id="rId11"/>
    <p:sldId id="1319" r:id="rId12"/>
    <p:sldId id="1266" r:id="rId13"/>
    <p:sldId id="1267" r:id="rId14"/>
    <p:sldId id="1323" r:id="rId15"/>
    <p:sldId id="1274" r:id="rId16"/>
    <p:sldId id="1365" r:id="rId17"/>
  </p:sldIdLst>
  <p:sldSz cx="12192000" cy="6858000"/>
  <p:notesSz cx="6858000" cy="9144000"/>
  <p:embeddedFontLst>
    <p:embeddedFont>
      <p:font typeface="黑体" panose="02010609060101010101" pitchFamily="49" charset="-122"/>
      <p:regular r:id="rId19"/>
    </p:embeddedFont>
    <p:embeddedFont>
      <p:font typeface="华文楷体" panose="02010600040101010101" pitchFamily="2" charset="-122"/>
      <p:regular r:id="rId20"/>
    </p:embeddedFont>
    <p:embeddedFont>
      <p:font typeface="华文中宋" panose="02010600040101010101" pitchFamily="2" charset="-122"/>
      <p:regular r:id="rId21"/>
    </p:embeddedFont>
    <p:embeddedFont>
      <p:font typeface="楷体" panose="02010609060101010101" pitchFamily="49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4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ҧǿ" initials="Y" lastIdx="0" clrIdx="0"/>
  <p:cmAuthor id="1" name="陈 羽芃" initials="陈" lastIdx="0" clrIdx="0"/>
  <p:cmAuthor id="2" name="作者" initials="A" lastIdx="0" clrIdx="1"/>
  <p:cmAuthor id="3" name="dell" initials="d" lastIdx="0" clrIdx="2"/>
  <p:cmAuthor id="4" name="yaosh" initials="y" lastIdx="0" clrIdx="3"/>
  <p:cmAuthor id="5" name="Administrator" initials="A" lastIdx="0" clrIdx="3"/>
  <p:cmAuthor id="6" name="雨林木风" initials="" lastIdx="0" clrIdx="0"/>
  <p:cmAuthor id="7" name="Cai" initials="C" lastIdx="0" clrIdx="6"/>
  <p:cmAuthor id="8" name="姜伟光" initials="姜" lastIdx="0" clrIdx="0"/>
  <p:cmAuthor id="9" name="86158" initials="8" lastIdx="0" clrIdx="8"/>
  <p:cmAuthor id="10" name="yyyaogd@126.com" initials="y" lastIdx="0" clrIdx="0"/>
  <p:cmAuthor id="11" name="wucj" initials="w" lastIdx="0" clrIdx="0"/>
  <p:cmAuthor id="12" name="SkyUser" initials="S" lastIdx="0" clrIdx="0"/>
  <p:cmAuthor id="13" name="54410" initials="5" lastIdx="0" clrIdx="12"/>
  <p:cmAuthor id="14" name="珠珠的电脑" initials="珠" lastIdx="0" clrIdx="13"/>
  <p:cmAuthor id="15" name="admin" initials="a" lastIdx="0" clrIdx="14"/>
  <p:cmAuthor id="16" name="Lenovo" initials="L" lastIdx="0" clrIdx="15"/>
  <p:cmAuthor id="17" name="86187" initials="8" lastIdx="0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6959" autoAdjust="0"/>
  </p:normalViewPr>
  <p:slideViewPr>
    <p:cSldViewPr snapToGrid="0" showGuides="1">
      <p:cViewPr varScale="1">
        <p:scale>
          <a:sx n="158" d="100"/>
          <a:sy n="158" d="100"/>
        </p:scale>
        <p:origin x="516" y="114"/>
      </p:cViewPr>
      <p:guideLst>
        <p:guide orient="horz" pos="2394"/>
        <p:guide pos="37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2" Type="http://schemas.openxmlformats.org/officeDocument/2006/relationships/tags" Target="../tags/tag234.xml"/><Relationship Id="rId1" Type="http://schemas.openxmlformats.org/officeDocument/2006/relationships/theme" Target="../theme/theme3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EE6C5884-4239-46E2-9FC6-E515162512D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0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1.xml"/><Relationship Id="rId9" Type="http://schemas.openxmlformats.org/officeDocument/2006/relationships/tags" Target="../tags/tag12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0" Type="http://schemas.openxmlformats.org/officeDocument/2006/relationships/tags" Target="../tags/tag160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0.xml"/><Relationship Id="rId4" Type="http://schemas.openxmlformats.org/officeDocument/2006/relationships/tags" Target="../tags/tag17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9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0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4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3.xml"/><Relationship Id="rId4" Type="http://schemas.openxmlformats.org/officeDocument/2006/relationships/tags" Target="../tags/tag22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8.xml"/><Relationship Id="rId4" Type="http://schemas.openxmlformats.org/officeDocument/2006/relationships/tags" Target="../tags/tag227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1.xml"/><Relationship Id="rId7" Type="http://schemas.openxmlformats.org/officeDocument/2006/relationships/image" Target="../media/image3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9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274320" y="321260"/>
            <a:ext cx="11683456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8" name="任意形状 8"/>
          <p:cNvSpPr/>
          <p:nvPr userDrawn="1">
            <p:custDataLst>
              <p:tags r:id="rId2"/>
            </p:custDataLst>
          </p:nvPr>
        </p:nvSpPr>
        <p:spPr>
          <a:xfrm>
            <a:off x="9490238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9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9471026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 userDrawn="1">
            <p:custDataLst>
              <p:tags r:id="rId6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>
            <p:custDataLst>
              <p:tags r:id="rId7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编辑文本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8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1"/>
            </p:custDataLst>
          </p:nvPr>
        </p:nvSpPr>
        <p:spPr>
          <a:xfrm>
            <a:off x="266065" y="313690"/>
            <a:ext cx="11683366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7" name="任意形状 8"/>
          <p:cNvSpPr/>
          <p:nvPr userDrawn="1">
            <p:custDataLst>
              <p:tags r:id="rId3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1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6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2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>
            <a:off x="10344786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6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2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>
            <p:custDataLst>
              <p:tags r:id="rId1"/>
            </p:custDataLst>
          </p:nvPr>
        </p:nvCxnSpPr>
        <p:spPr>
          <a:xfrm>
            <a:off x="1489299" y="15451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95401" y="715433"/>
            <a:ext cx="9601196" cy="681568"/>
          </a:xfrm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295401" y="2380344"/>
            <a:ext cx="9601196" cy="34955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6CFD6-3604-441D-A26E-C9E6F9683174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CB4151-10CD-4D9B-A8EF-9904E252D81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  <p:custDataLst>
              <p:tags r:id="rId7"/>
            </p:custDataLst>
          </p:nvPr>
        </p:nvSpPr>
        <p:spPr>
          <a:xfrm>
            <a:off x="1295401" y="1693332"/>
            <a:ext cx="5124704" cy="529959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8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灯片编号占位符 4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182800-DA8E-40DD-A034-BD72CBF6F78E}" type="slidenum">
              <a:rPr lang="en-US" altLang="en-US" smtClean="0"/>
              <a:t>‹#›</a:t>
            </a:fld>
            <a:endParaRPr lang="en-US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1"/>
            <p:custDataLst>
              <p:tags r:id="rId3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E90D8D-F22A-4511-BA0C-5987512732B1}" type="datetime1">
              <a:rPr lang="en-US" altLang="en-US" smtClean="0"/>
              <a:t>8/27/2024</a:t>
            </a:fld>
            <a:endParaRPr lang="en-US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2"/>
            <p:custDataLst>
              <p:tags r:id="rId4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7141-87D7-42FB-8C75-6183FE79D1B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BBF4-BEB4-4EE0-973B-5DEE0AF5F2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2CF1-335B-445D-A5EC-D20EC5C6204B}" type="slidenum">
              <a:rPr lang="en-US" altLang="en-US" smtClean="0"/>
              <a:t>‹#›</a:t>
            </a:fld>
            <a:endParaRPr lang="en-US" altLang="en-US"/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1"/>
            <p:custDataLst>
              <p:tags r:id="rId2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2"/>
            <p:custDataLst>
              <p:tags r:id="rId3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-2"/>
            <a:ext cx="12192000" cy="6858002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 userDrawn="1">
            <p:custDataLst>
              <p:tags r:id="rId2"/>
            </p:custDataLst>
          </p:nvPr>
        </p:nvGrpSpPr>
        <p:grpSpPr>
          <a:xfrm>
            <a:off x="-85727" y="-380450"/>
            <a:ext cx="1703992" cy="1365497"/>
            <a:chOff x="-210794" y="-434994"/>
            <a:chExt cx="1703992" cy="13654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2"/>
            <p:cNvSpPr/>
            <p:nvPr>
              <p:custDataLst>
                <p:tags r:id="rId9"/>
              </p:custDataLst>
            </p:nvPr>
          </p:nvSpPr>
          <p:spPr bwMode="auto">
            <a:xfrm flipV="1">
              <a:off x="-208864" y="60516"/>
              <a:ext cx="524737" cy="869987"/>
            </a:xfrm>
            <a:custGeom>
              <a:avLst/>
              <a:gdLst>
                <a:gd name="T0" fmla="*/ 324 w 994"/>
                <a:gd name="T1" fmla="*/ 65 h 1648"/>
                <a:gd name="T2" fmla="*/ 314 w 994"/>
                <a:gd name="T3" fmla="*/ 117 h 1648"/>
                <a:gd name="T4" fmla="*/ 345 w 994"/>
                <a:gd name="T5" fmla="*/ 240 h 1648"/>
                <a:gd name="T6" fmla="*/ 350 w 994"/>
                <a:gd name="T7" fmla="*/ 314 h 1648"/>
                <a:gd name="T8" fmla="*/ 335 w 994"/>
                <a:gd name="T9" fmla="*/ 344 h 1648"/>
                <a:gd name="T10" fmla="*/ 308 w 994"/>
                <a:gd name="T11" fmla="*/ 363 h 1648"/>
                <a:gd name="T12" fmla="*/ 221 w 994"/>
                <a:gd name="T13" fmla="*/ 380 h 1648"/>
                <a:gd name="T14" fmla="*/ 86 w 994"/>
                <a:gd name="T15" fmla="*/ 364 h 1648"/>
                <a:gd name="T16" fmla="*/ 0 w 994"/>
                <a:gd name="T17" fmla="*/ 1304 h 1648"/>
                <a:gd name="T18" fmla="*/ 165 w 994"/>
                <a:gd name="T19" fmla="*/ 1272 h 1648"/>
                <a:gd name="T20" fmla="*/ 274 w 994"/>
                <a:gd name="T21" fmla="*/ 1275 h 1648"/>
                <a:gd name="T22" fmla="*/ 325 w 994"/>
                <a:gd name="T23" fmla="*/ 1298 h 1648"/>
                <a:gd name="T24" fmla="*/ 344 w 994"/>
                <a:gd name="T25" fmla="*/ 1318 h 1648"/>
                <a:gd name="T26" fmla="*/ 353 w 994"/>
                <a:gd name="T27" fmla="*/ 1370 h 1648"/>
                <a:gd name="T28" fmla="*/ 322 w 994"/>
                <a:gd name="T29" fmla="*/ 1492 h 1648"/>
                <a:gd name="T30" fmla="*/ 317 w 994"/>
                <a:gd name="T31" fmla="*/ 1567 h 1648"/>
                <a:gd name="T32" fmla="*/ 335 w 994"/>
                <a:gd name="T33" fmla="*/ 1597 h 1648"/>
                <a:gd name="T34" fmla="*/ 381 w 994"/>
                <a:gd name="T35" fmla="*/ 1628 h 1648"/>
                <a:gd name="T36" fmla="*/ 459 w 994"/>
                <a:gd name="T37" fmla="*/ 1647 h 1648"/>
                <a:gd name="T38" fmla="*/ 542 w 994"/>
                <a:gd name="T39" fmla="*/ 1640 h 1648"/>
                <a:gd name="T40" fmla="*/ 612 w 994"/>
                <a:gd name="T41" fmla="*/ 1608 h 1648"/>
                <a:gd name="T42" fmla="*/ 636 w 994"/>
                <a:gd name="T43" fmla="*/ 1583 h 1648"/>
                <a:gd name="T44" fmla="*/ 646 w 994"/>
                <a:gd name="T45" fmla="*/ 1531 h 1648"/>
                <a:gd name="T46" fmla="*/ 615 w 994"/>
                <a:gd name="T47" fmla="*/ 1408 h 1648"/>
                <a:gd name="T48" fmla="*/ 608 w 994"/>
                <a:gd name="T49" fmla="*/ 1334 h 1648"/>
                <a:gd name="T50" fmla="*/ 626 w 994"/>
                <a:gd name="T51" fmla="*/ 1304 h 1648"/>
                <a:gd name="T52" fmla="*/ 652 w 994"/>
                <a:gd name="T53" fmla="*/ 1286 h 1648"/>
                <a:gd name="T54" fmla="*/ 738 w 994"/>
                <a:gd name="T55" fmla="*/ 1270 h 1648"/>
                <a:gd name="T56" fmla="*/ 875 w 994"/>
                <a:gd name="T57" fmla="*/ 1284 h 1648"/>
                <a:gd name="T58" fmla="*/ 971 w 994"/>
                <a:gd name="T59" fmla="*/ 1264 h 1648"/>
                <a:gd name="T60" fmla="*/ 994 w 994"/>
                <a:gd name="T61" fmla="*/ 1111 h 1648"/>
                <a:gd name="T62" fmla="*/ 982 w 994"/>
                <a:gd name="T63" fmla="*/ 1007 h 1648"/>
                <a:gd name="T64" fmla="*/ 960 w 994"/>
                <a:gd name="T65" fmla="*/ 970 h 1648"/>
                <a:gd name="T66" fmla="*/ 938 w 994"/>
                <a:gd name="T67" fmla="*/ 956 h 1648"/>
                <a:gd name="T68" fmla="*/ 876 w 994"/>
                <a:gd name="T69" fmla="*/ 954 h 1648"/>
                <a:gd name="T70" fmla="*/ 772 w 994"/>
                <a:gd name="T71" fmla="*/ 982 h 1648"/>
                <a:gd name="T72" fmla="*/ 697 w 994"/>
                <a:gd name="T73" fmla="*/ 987 h 1648"/>
                <a:gd name="T74" fmla="*/ 668 w 994"/>
                <a:gd name="T75" fmla="*/ 970 h 1648"/>
                <a:gd name="T76" fmla="*/ 636 w 994"/>
                <a:gd name="T77" fmla="*/ 923 h 1648"/>
                <a:gd name="T78" fmla="*/ 616 w 994"/>
                <a:gd name="T79" fmla="*/ 845 h 1648"/>
                <a:gd name="T80" fmla="*/ 624 w 994"/>
                <a:gd name="T81" fmla="*/ 763 h 1648"/>
                <a:gd name="T82" fmla="*/ 655 w 994"/>
                <a:gd name="T83" fmla="*/ 693 h 1648"/>
                <a:gd name="T84" fmla="*/ 682 w 994"/>
                <a:gd name="T85" fmla="*/ 668 h 1648"/>
                <a:gd name="T86" fmla="*/ 733 w 994"/>
                <a:gd name="T87" fmla="*/ 658 h 1648"/>
                <a:gd name="T88" fmla="*/ 814 w 994"/>
                <a:gd name="T89" fmla="*/ 679 h 1648"/>
                <a:gd name="T90" fmla="*/ 914 w 994"/>
                <a:gd name="T91" fmla="*/ 697 h 1648"/>
                <a:gd name="T92" fmla="*/ 954 w 994"/>
                <a:gd name="T93" fmla="*/ 683 h 1648"/>
                <a:gd name="T94" fmla="*/ 973 w 994"/>
                <a:gd name="T95" fmla="*/ 661 h 1648"/>
                <a:gd name="T96" fmla="*/ 993 w 994"/>
                <a:gd name="T97" fmla="*/ 593 h 1648"/>
                <a:gd name="T98" fmla="*/ 990 w 994"/>
                <a:gd name="T99" fmla="*/ 481 h 1648"/>
                <a:gd name="T100" fmla="*/ 960 w 994"/>
                <a:gd name="T101" fmla="*/ 344 h 1648"/>
                <a:gd name="T102" fmla="*/ 795 w 994"/>
                <a:gd name="T103" fmla="*/ 377 h 1648"/>
                <a:gd name="T104" fmla="*/ 686 w 994"/>
                <a:gd name="T105" fmla="*/ 374 h 1648"/>
                <a:gd name="T106" fmla="*/ 633 w 994"/>
                <a:gd name="T107" fmla="*/ 352 h 1648"/>
                <a:gd name="T108" fmla="*/ 615 w 994"/>
                <a:gd name="T109" fmla="*/ 330 h 1648"/>
                <a:gd name="T110" fmla="*/ 607 w 994"/>
                <a:gd name="T111" fmla="*/ 279 h 1648"/>
                <a:gd name="T112" fmla="*/ 638 w 994"/>
                <a:gd name="T113" fmla="*/ 157 h 1648"/>
                <a:gd name="T114" fmla="*/ 643 w 994"/>
                <a:gd name="T115" fmla="*/ 81 h 1648"/>
                <a:gd name="T116" fmla="*/ 626 w 994"/>
                <a:gd name="T117" fmla="*/ 51 h 1648"/>
                <a:gd name="T118" fmla="*/ 579 w 994"/>
                <a:gd name="T119" fmla="*/ 20 h 1648"/>
                <a:gd name="T120" fmla="*/ 501 w 994"/>
                <a:gd name="T121" fmla="*/ 2 h 1648"/>
                <a:gd name="T122" fmla="*/ 439 w 994"/>
                <a:gd name="T123" fmla="*/ 3 h 1648"/>
                <a:gd name="T124" fmla="*/ 364 w 994"/>
                <a:gd name="T125" fmla="*/ 3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4" h="1648">
                  <a:moveTo>
                    <a:pt x="335" y="51"/>
                  </a:moveTo>
                  <a:lnTo>
                    <a:pt x="335" y="51"/>
                  </a:lnTo>
                  <a:lnTo>
                    <a:pt x="328" y="59"/>
                  </a:lnTo>
                  <a:lnTo>
                    <a:pt x="324" y="65"/>
                  </a:lnTo>
                  <a:lnTo>
                    <a:pt x="319" y="73"/>
                  </a:lnTo>
                  <a:lnTo>
                    <a:pt x="317" y="81"/>
                  </a:lnTo>
                  <a:lnTo>
                    <a:pt x="314" y="98"/>
                  </a:lnTo>
                  <a:lnTo>
                    <a:pt x="314" y="117"/>
                  </a:lnTo>
                  <a:lnTo>
                    <a:pt x="317" y="137"/>
                  </a:lnTo>
                  <a:lnTo>
                    <a:pt x="322" y="157"/>
                  </a:lnTo>
                  <a:lnTo>
                    <a:pt x="335" y="198"/>
                  </a:lnTo>
                  <a:lnTo>
                    <a:pt x="345" y="240"/>
                  </a:lnTo>
                  <a:lnTo>
                    <a:pt x="350" y="260"/>
                  </a:lnTo>
                  <a:lnTo>
                    <a:pt x="353" y="279"/>
                  </a:lnTo>
                  <a:lnTo>
                    <a:pt x="353" y="297"/>
                  </a:lnTo>
                  <a:lnTo>
                    <a:pt x="350" y="314"/>
                  </a:lnTo>
                  <a:lnTo>
                    <a:pt x="349" y="322"/>
                  </a:lnTo>
                  <a:lnTo>
                    <a:pt x="344" y="330"/>
                  </a:lnTo>
                  <a:lnTo>
                    <a:pt x="339" y="338"/>
                  </a:lnTo>
                  <a:lnTo>
                    <a:pt x="335" y="344"/>
                  </a:lnTo>
                  <a:lnTo>
                    <a:pt x="335" y="344"/>
                  </a:lnTo>
                  <a:lnTo>
                    <a:pt x="325" y="352"/>
                  </a:lnTo>
                  <a:lnTo>
                    <a:pt x="317" y="356"/>
                  </a:lnTo>
                  <a:lnTo>
                    <a:pt x="308" y="363"/>
                  </a:lnTo>
                  <a:lnTo>
                    <a:pt x="297" y="367"/>
                  </a:lnTo>
                  <a:lnTo>
                    <a:pt x="274" y="374"/>
                  </a:lnTo>
                  <a:lnTo>
                    <a:pt x="249" y="377"/>
                  </a:lnTo>
                  <a:lnTo>
                    <a:pt x="221" y="380"/>
                  </a:lnTo>
                  <a:lnTo>
                    <a:pt x="193" y="378"/>
                  </a:lnTo>
                  <a:lnTo>
                    <a:pt x="165" y="377"/>
                  </a:lnTo>
                  <a:lnTo>
                    <a:pt x="137" y="374"/>
                  </a:lnTo>
                  <a:lnTo>
                    <a:pt x="86" y="364"/>
                  </a:lnTo>
                  <a:lnTo>
                    <a:pt x="40" y="355"/>
                  </a:lnTo>
                  <a:lnTo>
                    <a:pt x="0" y="344"/>
                  </a:lnTo>
                  <a:lnTo>
                    <a:pt x="0" y="1304"/>
                  </a:lnTo>
                  <a:lnTo>
                    <a:pt x="0" y="1304"/>
                  </a:lnTo>
                  <a:lnTo>
                    <a:pt x="40" y="1293"/>
                  </a:lnTo>
                  <a:lnTo>
                    <a:pt x="86" y="1284"/>
                  </a:lnTo>
                  <a:lnTo>
                    <a:pt x="137" y="1275"/>
                  </a:lnTo>
                  <a:lnTo>
                    <a:pt x="165" y="1272"/>
                  </a:lnTo>
                  <a:lnTo>
                    <a:pt x="193" y="1270"/>
                  </a:lnTo>
                  <a:lnTo>
                    <a:pt x="221" y="1270"/>
                  </a:lnTo>
                  <a:lnTo>
                    <a:pt x="249" y="1272"/>
                  </a:lnTo>
                  <a:lnTo>
                    <a:pt x="274" y="1275"/>
                  </a:lnTo>
                  <a:lnTo>
                    <a:pt x="297" y="1281"/>
                  </a:lnTo>
                  <a:lnTo>
                    <a:pt x="308" y="1286"/>
                  </a:lnTo>
                  <a:lnTo>
                    <a:pt x="317" y="1292"/>
                  </a:lnTo>
                  <a:lnTo>
                    <a:pt x="325" y="1298"/>
                  </a:lnTo>
                  <a:lnTo>
                    <a:pt x="335" y="1304"/>
                  </a:lnTo>
                  <a:lnTo>
                    <a:pt x="335" y="1304"/>
                  </a:lnTo>
                  <a:lnTo>
                    <a:pt x="339" y="1310"/>
                  </a:lnTo>
                  <a:lnTo>
                    <a:pt x="344" y="1318"/>
                  </a:lnTo>
                  <a:lnTo>
                    <a:pt x="349" y="1326"/>
                  </a:lnTo>
                  <a:lnTo>
                    <a:pt x="350" y="1334"/>
                  </a:lnTo>
                  <a:lnTo>
                    <a:pt x="353" y="1351"/>
                  </a:lnTo>
                  <a:lnTo>
                    <a:pt x="353" y="1370"/>
                  </a:lnTo>
                  <a:lnTo>
                    <a:pt x="350" y="1388"/>
                  </a:lnTo>
                  <a:lnTo>
                    <a:pt x="345" y="1408"/>
                  </a:lnTo>
                  <a:lnTo>
                    <a:pt x="335" y="1450"/>
                  </a:lnTo>
                  <a:lnTo>
                    <a:pt x="322" y="1492"/>
                  </a:lnTo>
                  <a:lnTo>
                    <a:pt x="317" y="1511"/>
                  </a:lnTo>
                  <a:lnTo>
                    <a:pt x="314" y="1531"/>
                  </a:lnTo>
                  <a:lnTo>
                    <a:pt x="314" y="1550"/>
                  </a:lnTo>
                  <a:lnTo>
                    <a:pt x="317" y="1567"/>
                  </a:lnTo>
                  <a:lnTo>
                    <a:pt x="319" y="1575"/>
                  </a:lnTo>
                  <a:lnTo>
                    <a:pt x="324" y="1583"/>
                  </a:lnTo>
                  <a:lnTo>
                    <a:pt x="328" y="1589"/>
                  </a:lnTo>
                  <a:lnTo>
                    <a:pt x="335" y="1597"/>
                  </a:lnTo>
                  <a:lnTo>
                    <a:pt x="335" y="1597"/>
                  </a:lnTo>
                  <a:lnTo>
                    <a:pt x="347" y="1608"/>
                  </a:lnTo>
                  <a:lnTo>
                    <a:pt x="364" y="1619"/>
                  </a:lnTo>
                  <a:lnTo>
                    <a:pt x="381" y="1628"/>
                  </a:lnTo>
                  <a:lnTo>
                    <a:pt x="398" y="1636"/>
                  </a:lnTo>
                  <a:lnTo>
                    <a:pt x="419" y="1640"/>
                  </a:lnTo>
                  <a:lnTo>
                    <a:pt x="439" y="1645"/>
                  </a:lnTo>
                  <a:lnTo>
                    <a:pt x="459" y="1647"/>
                  </a:lnTo>
                  <a:lnTo>
                    <a:pt x="479" y="1648"/>
                  </a:lnTo>
                  <a:lnTo>
                    <a:pt x="501" y="1647"/>
                  </a:lnTo>
                  <a:lnTo>
                    <a:pt x="521" y="1645"/>
                  </a:lnTo>
                  <a:lnTo>
                    <a:pt x="542" y="1640"/>
                  </a:lnTo>
                  <a:lnTo>
                    <a:pt x="562" y="1636"/>
                  </a:lnTo>
                  <a:lnTo>
                    <a:pt x="579" y="1628"/>
                  </a:lnTo>
                  <a:lnTo>
                    <a:pt x="596" y="1619"/>
                  </a:lnTo>
                  <a:lnTo>
                    <a:pt x="612" y="1608"/>
                  </a:lnTo>
                  <a:lnTo>
                    <a:pt x="626" y="1597"/>
                  </a:lnTo>
                  <a:lnTo>
                    <a:pt x="626" y="1597"/>
                  </a:lnTo>
                  <a:lnTo>
                    <a:pt x="632" y="1589"/>
                  </a:lnTo>
                  <a:lnTo>
                    <a:pt x="636" y="1583"/>
                  </a:lnTo>
                  <a:lnTo>
                    <a:pt x="640" y="1575"/>
                  </a:lnTo>
                  <a:lnTo>
                    <a:pt x="643" y="1567"/>
                  </a:lnTo>
                  <a:lnTo>
                    <a:pt x="646" y="1550"/>
                  </a:lnTo>
                  <a:lnTo>
                    <a:pt x="646" y="1531"/>
                  </a:lnTo>
                  <a:lnTo>
                    <a:pt x="643" y="1511"/>
                  </a:lnTo>
                  <a:lnTo>
                    <a:pt x="638" y="1492"/>
                  </a:lnTo>
                  <a:lnTo>
                    <a:pt x="626" y="1450"/>
                  </a:lnTo>
                  <a:lnTo>
                    <a:pt x="615" y="1408"/>
                  </a:lnTo>
                  <a:lnTo>
                    <a:pt x="610" y="1388"/>
                  </a:lnTo>
                  <a:lnTo>
                    <a:pt x="607" y="1370"/>
                  </a:lnTo>
                  <a:lnTo>
                    <a:pt x="607" y="1351"/>
                  </a:lnTo>
                  <a:lnTo>
                    <a:pt x="608" y="1334"/>
                  </a:lnTo>
                  <a:lnTo>
                    <a:pt x="612" y="1326"/>
                  </a:lnTo>
                  <a:lnTo>
                    <a:pt x="615" y="1318"/>
                  </a:lnTo>
                  <a:lnTo>
                    <a:pt x="621" y="1310"/>
                  </a:lnTo>
                  <a:lnTo>
                    <a:pt x="626" y="1304"/>
                  </a:lnTo>
                  <a:lnTo>
                    <a:pt x="626" y="1304"/>
                  </a:lnTo>
                  <a:lnTo>
                    <a:pt x="633" y="1298"/>
                  </a:lnTo>
                  <a:lnTo>
                    <a:pt x="643" y="1292"/>
                  </a:lnTo>
                  <a:lnTo>
                    <a:pt x="652" y="1286"/>
                  </a:lnTo>
                  <a:lnTo>
                    <a:pt x="663" y="1281"/>
                  </a:lnTo>
                  <a:lnTo>
                    <a:pt x="686" y="1275"/>
                  </a:lnTo>
                  <a:lnTo>
                    <a:pt x="711" y="1272"/>
                  </a:lnTo>
                  <a:lnTo>
                    <a:pt x="738" y="1270"/>
                  </a:lnTo>
                  <a:lnTo>
                    <a:pt x="766" y="1270"/>
                  </a:lnTo>
                  <a:lnTo>
                    <a:pt x="795" y="1272"/>
                  </a:lnTo>
                  <a:lnTo>
                    <a:pt x="823" y="1275"/>
                  </a:lnTo>
                  <a:lnTo>
                    <a:pt x="875" y="1284"/>
                  </a:lnTo>
                  <a:lnTo>
                    <a:pt x="918" y="1293"/>
                  </a:lnTo>
                  <a:lnTo>
                    <a:pt x="960" y="1304"/>
                  </a:lnTo>
                  <a:lnTo>
                    <a:pt x="960" y="1304"/>
                  </a:lnTo>
                  <a:lnTo>
                    <a:pt x="971" y="1264"/>
                  </a:lnTo>
                  <a:lnTo>
                    <a:pt x="980" y="1219"/>
                  </a:lnTo>
                  <a:lnTo>
                    <a:pt x="990" y="1167"/>
                  </a:lnTo>
                  <a:lnTo>
                    <a:pt x="993" y="1139"/>
                  </a:lnTo>
                  <a:lnTo>
                    <a:pt x="994" y="1111"/>
                  </a:lnTo>
                  <a:lnTo>
                    <a:pt x="994" y="1083"/>
                  </a:lnTo>
                  <a:lnTo>
                    <a:pt x="993" y="1055"/>
                  </a:lnTo>
                  <a:lnTo>
                    <a:pt x="990" y="1030"/>
                  </a:lnTo>
                  <a:lnTo>
                    <a:pt x="982" y="1007"/>
                  </a:lnTo>
                  <a:lnTo>
                    <a:pt x="979" y="996"/>
                  </a:lnTo>
                  <a:lnTo>
                    <a:pt x="973" y="987"/>
                  </a:lnTo>
                  <a:lnTo>
                    <a:pt x="966" y="977"/>
                  </a:lnTo>
                  <a:lnTo>
                    <a:pt x="960" y="970"/>
                  </a:lnTo>
                  <a:lnTo>
                    <a:pt x="960" y="970"/>
                  </a:lnTo>
                  <a:lnTo>
                    <a:pt x="954" y="965"/>
                  </a:lnTo>
                  <a:lnTo>
                    <a:pt x="946" y="960"/>
                  </a:lnTo>
                  <a:lnTo>
                    <a:pt x="938" y="956"/>
                  </a:lnTo>
                  <a:lnTo>
                    <a:pt x="931" y="954"/>
                  </a:lnTo>
                  <a:lnTo>
                    <a:pt x="914" y="951"/>
                  </a:lnTo>
                  <a:lnTo>
                    <a:pt x="895" y="951"/>
                  </a:lnTo>
                  <a:lnTo>
                    <a:pt x="876" y="954"/>
                  </a:lnTo>
                  <a:lnTo>
                    <a:pt x="856" y="959"/>
                  </a:lnTo>
                  <a:lnTo>
                    <a:pt x="814" y="970"/>
                  </a:lnTo>
                  <a:lnTo>
                    <a:pt x="814" y="970"/>
                  </a:lnTo>
                  <a:lnTo>
                    <a:pt x="772" y="982"/>
                  </a:lnTo>
                  <a:lnTo>
                    <a:pt x="752" y="987"/>
                  </a:lnTo>
                  <a:lnTo>
                    <a:pt x="733" y="990"/>
                  </a:lnTo>
                  <a:lnTo>
                    <a:pt x="714" y="990"/>
                  </a:lnTo>
                  <a:lnTo>
                    <a:pt x="697" y="987"/>
                  </a:lnTo>
                  <a:lnTo>
                    <a:pt x="689" y="985"/>
                  </a:lnTo>
                  <a:lnTo>
                    <a:pt x="682" y="980"/>
                  </a:lnTo>
                  <a:lnTo>
                    <a:pt x="674" y="976"/>
                  </a:lnTo>
                  <a:lnTo>
                    <a:pt x="668" y="970"/>
                  </a:lnTo>
                  <a:lnTo>
                    <a:pt x="668" y="970"/>
                  </a:lnTo>
                  <a:lnTo>
                    <a:pt x="655" y="956"/>
                  </a:lnTo>
                  <a:lnTo>
                    <a:pt x="646" y="940"/>
                  </a:lnTo>
                  <a:lnTo>
                    <a:pt x="636" y="923"/>
                  </a:lnTo>
                  <a:lnTo>
                    <a:pt x="629" y="906"/>
                  </a:lnTo>
                  <a:lnTo>
                    <a:pt x="624" y="886"/>
                  </a:lnTo>
                  <a:lnTo>
                    <a:pt x="619" y="865"/>
                  </a:lnTo>
                  <a:lnTo>
                    <a:pt x="616" y="845"/>
                  </a:lnTo>
                  <a:lnTo>
                    <a:pt x="616" y="825"/>
                  </a:lnTo>
                  <a:lnTo>
                    <a:pt x="616" y="803"/>
                  </a:lnTo>
                  <a:lnTo>
                    <a:pt x="619" y="783"/>
                  </a:lnTo>
                  <a:lnTo>
                    <a:pt x="624" y="763"/>
                  </a:lnTo>
                  <a:lnTo>
                    <a:pt x="629" y="742"/>
                  </a:lnTo>
                  <a:lnTo>
                    <a:pt x="636" y="725"/>
                  </a:lnTo>
                  <a:lnTo>
                    <a:pt x="646" y="708"/>
                  </a:lnTo>
                  <a:lnTo>
                    <a:pt x="655" y="693"/>
                  </a:lnTo>
                  <a:lnTo>
                    <a:pt x="668" y="679"/>
                  </a:lnTo>
                  <a:lnTo>
                    <a:pt x="668" y="679"/>
                  </a:lnTo>
                  <a:lnTo>
                    <a:pt x="674" y="672"/>
                  </a:lnTo>
                  <a:lnTo>
                    <a:pt x="682" y="668"/>
                  </a:lnTo>
                  <a:lnTo>
                    <a:pt x="689" y="663"/>
                  </a:lnTo>
                  <a:lnTo>
                    <a:pt x="697" y="661"/>
                  </a:lnTo>
                  <a:lnTo>
                    <a:pt x="714" y="658"/>
                  </a:lnTo>
                  <a:lnTo>
                    <a:pt x="733" y="658"/>
                  </a:lnTo>
                  <a:lnTo>
                    <a:pt x="752" y="661"/>
                  </a:lnTo>
                  <a:lnTo>
                    <a:pt x="772" y="666"/>
                  </a:lnTo>
                  <a:lnTo>
                    <a:pt x="814" y="679"/>
                  </a:lnTo>
                  <a:lnTo>
                    <a:pt x="814" y="679"/>
                  </a:lnTo>
                  <a:lnTo>
                    <a:pt x="856" y="689"/>
                  </a:lnTo>
                  <a:lnTo>
                    <a:pt x="876" y="694"/>
                  </a:lnTo>
                  <a:lnTo>
                    <a:pt x="895" y="697"/>
                  </a:lnTo>
                  <a:lnTo>
                    <a:pt x="914" y="697"/>
                  </a:lnTo>
                  <a:lnTo>
                    <a:pt x="931" y="696"/>
                  </a:lnTo>
                  <a:lnTo>
                    <a:pt x="938" y="693"/>
                  </a:lnTo>
                  <a:lnTo>
                    <a:pt x="946" y="688"/>
                  </a:lnTo>
                  <a:lnTo>
                    <a:pt x="954" y="683"/>
                  </a:lnTo>
                  <a:lnTo>
                    <a:pt x="960" y="679"/>
                  </a:lnTo>
                  <a:lnTo>
                    <a:pt x="960" y="679"/>
                  </a:lnTo>
                  <a:lnTo>
                    <a:pt x="966" y="671"/>
                  </a:lnTo>
                  <a:lnTo>
                    <a:pt x="973" y="661"/>
                  </a:lnTo>
                  <a:lnTo>
                    <a:pt x="979" y="652"/>
                  </a:lnTo>
                  <a:lnTo>
                    <a:pt x="982" y="641"/>
                  </a:lnTo>
                  <a:lnTo>
                    <a:pt x="990" y="618"/>
                  </a:lnTo>
                  <a:lnTo>
                    <a:pt x="993" y="593"/>
                  </a:lnTo>
                  <a:lnTo>
                    <a:pt x="994" y="565"/>
                  </a:lnTo>
                  <a:lnTo>
                    <a:pt x="994" y="538"/>
                  </a:lnTo>
                  <a:lnTo>
                    <a:pt x="993" y="509"/>
                  </a:lnTo>
                  <a:lnTo>
                    <a:pt x="990" y="481"/>
                  </a:lnTo>
                  <a:lnTo>
                    <a:pt x="980" y="430"/>
                  </a:lnTo>
                  <a:lnTo>
                    <a:pt x="971" y="386"/>
                  </a:lnTo>
                  <a:lnTo>
                    <a:pt x="960" y="344"/>
                  </a:lnTo>
                  <a:lnTo>
                    <a:pt x="960" y="344"/>
                  </a:lnTo>
                  <a:lnTo>
                    <a:pt x="918" y="355"/>
                  </a:lnTo>
                  <a:lnTo>
                    <a:pt x="875" y="364"/>
                  </a:lnTo>
                  <a:lnTo>
                    <a:pt x="823" y="374"/>
                  </a:lnTo>
                  <a:lnTo>
                    <a:pt x="795" y="377"/>
                  </a:lnTo>
                  <a:lnTo>
                    <a:pt x="766" y="378"/>
                  </a:lnTo>
                  <a:lnTo>
                    <a:pt x="738" y="380"/>
                  </a:lnTo>
                  <a:lnTo>
                    <a:pt x="711" y="377"/>
                  </a:lnTo>
                  <a:lnTo>
                    <a:pt x="686" y="374"/>
                  </a:lnTo>
                  <a:lnTo>
                    <a:pt x="663" y="367"/>
                  </a:lnTo>
                  <a:lnTo>
                    <a:pt x="652" y="363"/>
                  </a:lnTo>
                  <a:lnTo>
                    <a:pt x="643" y="356"/>
                  </a:lnTo>
                  <a:lnTo>
                    <a:pt x="633" y="352"/>
                  </a:lnTo>
                  <a:lnTo>
                    <a:pt x="626" y="344"/>
                  </a:lnTo>
                  <a:lnTo>
                    <a:pt x="626" y="344"/>
                  </a:lnTo>
                  <a:lnTo>
                    <a:pt x="621" y="338"/>
                  </a:lnTo>
                  <a:lnTo>
                    <a:pt x="615" y="330"/>
                  </a:lnTo>
                  <a:lnTo>
                    <a:pt x="612" y="322"/>
                  </a:lnTo>
                  <a:lnTo>
                    <a:pt x="608" y="314"/>
                  </a:lnTo>
                  <a:lnTo>
                    <a:pt x="607" y="297"/>
                  </a:lnTo>
                  <a:lnTo>
                    <a:pt x="607" y="279"/>
                  </a:lnTo>
                  <a:lnTo>
                    <a:pt x="610" y="260"/>
                  </a:lnTo>
                  <a:lnTo>
                    <a:pt x="615" y="240"/>
                  </a:lnTo>
                  <a:lnTo>
                    <a:pt x="626" y="198"/>
                  </a:lnTo>
                  <a:lnTo>
                    <a:pt x="638" y="157"/>
                  </a:lnTo>
                  <a:lnTo>
                    <a:pt x="643" y="137"/>
                  </a:lnTo>
                  <a:lnTo>
                    <a:pt x="646" y="117"/>
                  </a:lnTo>
                  <a:lnTo>
                    <a:pt x="646" y="98"/>
                  </a:lnTo>
                  <a:lnTo>
                    <a:pt x="643" y="81"/>
                  </a:lnTo>
                  <a:lnTo>
                    <a:pt x="640" y="73"/>
                  </a:lnTo>
                  <a:lnTo>
                    <a:pt x="636" y="65"/>
                  </a:lnTo>
                  <a:lnTo>
                    <a:pt x="632" y="59"/>
                  </a:lnTo>
                  <a:lnTo>
                    <a:pt x="626" y="51"/>
                  </a:lnTo>
                  <a:lnTo>
                    <a:pt x="626" y="51"/>
                  </a:lnTo>
                  <a:lnTo>
                    <a:pt x="612" y="40"/>
                  </a:lnTo>
                  <a:lnTo>
                    <a:pt x="596" y="30"/>
                  </a:lnTo>
                  <a:lnTo>
                    <a:pt x="579" y="20"/>
                  </a:lnTo>
                  <a:lnTo>
                    <a:pt x="562" y="12"/>
                  </a:lnTo>
                  <a:lnTo>
                    <a:pt x="542" y="8"/>
                  </a:lnTo>
                  <a:lnTo>
                    <a:pt x="521" y="3"/>
                  </a:lnTo>
                  <a:lnTo>
                    <a:pt x="501" y="2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459" y="2"/>
                  </a:lnTo>
                  <a:lnTo>
                    <a:pt x="439" y="3"/>
                  </a:lnTo>
                  <a:lnTo>
                    <a:pt x="419" y="8"/>
                  </a:lnTo>
                  <a:lnTo>
                    <a:pt x="398" y="12"/>
                  </a:lnTo>
                  <a:lnTo>
                    <a:pt x="381" y="20"/>
                  </a:lnTo>
                  <a:lnTo>
                    <a:pt x="364" y="30"/>
                  </a:lnTo>
                  <a:lnTo>
                    <a:pt x="347" y="40"/>
                  </a:lnTo>
                  <a:lnTo>
                    <a:pt x="335" y="51"/>
                  </a:lnTo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5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5" name="Freeform 37"/>
            <p:cNvSpPr/>
            <p:nvPr>
              <p:custDataLst>
                <p:tags r:id="rId10"/>
              </p:custDataLst>
            </p:nvPr>
          </p:nvSpPr>
          <p:spPr bwMode="auto">
            <a:xfrm flipH="1" flipV="1">
              <a:off x="-210794" y="-255226"/>
              <a:ext cx="688388" cy="524737"/>
            </a:xfrm>
            <a:custGeom>
              <a:avLst/>
              <a:gdLst>
                <a:gd name="T0" fmla="*/ 965 w 1304"/>
                <a:gd name="T1" fmla="*/ 40 h 994"/>
                <a:gd name="T2" fmla="*/ 952 w 1304"/>
                <a:gd name="T3" fmla="*/ 63 h 994"/>
                <a:gd name="T4" fmla="*/ 954 w 1304"/>
                <a:gd name="T5" fmla="*/ 118 h 994"/>
                <a:gd name="T6" fmla="*/ 982 w 1304"/>
                <a:gd name="T7" fmla="*/ 222 h 994"/>
                <a:gd name="T8" fmla="*/ 990 w 1304"/>
                <a:gd name="T9" fmla="*/ 280 h 994"/>
                <a:gd name="T10" fmla="*/ 980 w 1304"/>
                <a:gd name="T11" fmla="*/ 312 h 994"/>
                <a:gd name="T12" fmla="*/ 969 w 1304"/>
                <a:gd name="T13" fmla="*/ 326 h 994"/>
                <a:gd name="T14" fmla="*/ 923 w 1304"/>
                <a:gd name="T15" fmla="*/ 357 h 994"/>
                <a:gd name="T16" fmla="*/ 865 w 1304"/>
                <a:gd name="T17" fmla="*/ 375 h 994"/>
                <a:gd name="T18" fmla="*/ 803 w 1304"/>
                <a:gd name="T19" fmla="*/ 378 h 994"/>
                <a:gd name="T20" fmla="*/ 742 w 1304"/>
                <a:gd name="T21" fmla="*/ 365 h 994"/>
                <a:gd name="T22" fmla="*/ 691 w 1304"/>
                <a:gd name="T23" fmla="*/ 339 h 994"/>
                <a:gd name="T24" fmla="*/ 672 w 1304"/>
                <a:gd name="T25" fmla="*/ 320 h 994"/>
                <a:gd name="T26" fmla="*/ 661 w 1304"/>
                <a:gd name="T27" fmla="*/ 297 h 994"/>
                <a:gd name="T28" fmla="*/ 661 w 1304"/>
                <a:gd name="T29" fmla="*/ 242 h 994"/>
                <a:gd name="T30" fmla="*/ 689 w 1304"/>
                <a:gd name="T31" fmla="*/ 138 h 994"/>
                <a:gd name="T32" fmla="*/ 697 w 1304"/>
                <a:gd name="T33" fmla="*/ 80 h 994"/>
                <a:gd name="T34" fmla="*/ 688 w 1304"/>
                <a:gd name="T35" fmla="*/ 48 h 994"/>
                <a:gd name="T36" fmla="*/ 678 w 1304"/>
                <a:gd name="T37" fmla="*/ 34 h 994"/>
                <a:gd name="T38" fmla="*/ 652 w 1304"/>
                <a:gd name="T39" fmla="*/ 15 h 994"/>
                <a:gd name="T40" fmla="*/ 593 w 1304"/>
                <a:gd name="T41" fmla="*/ 1 h 994"/>
                <a:gd name="T42" fmla="*/ 509 w 1304"/>
                <a:gd name="T43" fmla="*/ 1 h 994"/>
                <a:gd name="T44" fmla="*/ 384 w 1304"/>
                <a:gd name="T45" fmla="*/ 23 h 994"/>
                <a:gd name="T46" fmla="*/ 355 w 1304"/>
                <a:gd name="T47" fmla="*/ 76 h 994"/>
                <a:gd name="T48" fmla="*/ 376 w 1304"/>
                <a:gd name="T49" fmla="*/ 199 h 994"/>
                <a:gd name="T50" fmla="*/ 376 w 1304"/>
                <a:gd name="T51" fmla="*/ 283 h 994"/>
                <a:gd name="T52" fmla="*/ 362 w 1304"/>
                <a:gd name="T53" fmla="*/ 342 h 994"/>
                <a:gd name="T54" fmla="*/ 344 w 1304"/>
                <a:gd name="T55" fmla="*/ 368 h 994"/>
                <a:gd name="T56" fmla="*/ 330 w 1304"/>
                <a:gd name="T57" fmla="*/ 378 h 994"/>
                <a:gd name="T58" fmla="*/ 297 w 1304"/>
                <a:gd name="T59" fmla="*/ 387 h 994"/>
                <a:gd name="T60" fmla="*/ 240 w 1304"/>
                <a:gd name="T61" fmla="*/ 379 h 994"/>
                <a:gd name="T62" fmla="*/ 156 w 1304"/>
                <a:gd name="T63" fmla="*/ 356 h 994"/>
                <a:gd name="T64" fmla="*/ 98 w 1304"/>
                <a:gd name="T65" fmla="*/ 348 h 994"/>
                <a:gd name="T66" fmla="*/ 65 w 1304"/>
                <a:gd name="T67" fmla="*/ 357 h 994"/>
                <a:gd name="T68" fmla="*/ 51 w 1304"/>
                <a:gd name="T69" fmla="*/ 368 h 994"/>
                <a:gd name="T70" fmla="*/ 20 w 1304"/>
                <a:gd name="T71" fmla="*/ 415 h 994"/>
                <a:gd name="T72" fmla="*/ 3 w 1304"/>
                <a:gd name="T73" fmla="*/ 473 h 994"/>
                <a:gd name="T74" fmla="*/ 1 w 1304"/>
                <a:gd name="T75" fmla="*/ 535 h 994"/>
                <a:gd name="T76" fmla="*/ 12 w 1304"/>
                <a:gd name="T77" fmla="*/ 596 h 994"/>
                <a:gd name="T78" fmla="*/ 39 w 1304"/>
                <a:gd name="T79" fmla="*/ 647 h 994"/>
                <a:gd name="T80" fmla="*/ 59 w 1304"/>
                <a:gd name="T81" fmla="*/ 666 h 994"/>
                <a:gd name="T82" fmla="*/ 81 w 1304"/>
                <a:gd name="T83" fmla="*/ 677 h 994"/>
                <a:gd name="T84" fmla="*/ 135 w 1304"/>
                <a:gd name="T85" fmla="*/ 677 h 994"/>
                <a:gd name="T86" fmla="*/ 198 w 1304"/>
                <a:gd name="T87" fmla="*/ 659 h 994"/>
                <a:gd name="T88" fmla="*/ 278 w 1304"/>
                <a:gd name="T89" fmla="*/ 641 h 994"/>
                <a:gd name="T90" fmla="*/ 322 w 1304"/>
                <a:gd name="T91" fmla="*/ 645 h 994"/>
                <a:gd name="T92" fmla="*/ 344 w 1304"/>
                <a:gd name="T93" fmla="*/ 659 h 994"/>
                <a:gd name="T94" fmla="*/ 356 w 1304"/>
                <a:gd name="T95" fmla="*/ 677 h 994"/>
                <a:gd name="T96" fmla="*/ 373 w 1304"/>
                <a:gd name="T97" fmla="*/ 720 h 994"/>
                <a:gd name="T98" fmla="*/ 378 w 1304"/>
                <a:gd name="T99" fmla="*/ 801 h 994"/>
                <a:gd name="T100" fmla="*/ 364 w 1304"/>
                <a:gd name="T101" fmla="*/ 908 h 994"/>
                <a:gd name="T102" fmla="*/ 1304 w 1304"/>
                <a:gd name="T103" fmla="*/ 994 h 994"/>
                <a:gd name="T104" fmla="*/ 1284 w 1304"/>
                <a:gd name="T105" fmla="*/ 29 h 994"/>
                <a:gd name="T106" fmla="*/ 1167 w 1304"/>
                <a:gd name="T107" fmla="*/ 4 h 994"/>
                <a:gd name="T108" fmla="*/ 1091 w 1304"/>
                <a:gd name="T109" fmla="*/ 0 h 994"/>
                <a:gd name="T110" fmla="*/ 1038 w 1304"/>
                <a:gd name="T111" fmla="*/ 3 h 994"/>
                <a:gd name="T112" fmla="*/ 993 w 1304"/>
                <a:gd name="T113" fmla="*/ 18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4" h="994">
                  <a:moveTo>
                    <a:pt x="969" y="34"/>
                  </a:moveTo>
                  <a:lnTo>
                    <a:pt x="969" y="34"/>
                  </a:lnTo>
                  <a:lnTo>
                    <a:pt x="965" y="40"/>
                  </a:lnTo>
                  <a:lnTo>
                    <a:pt x="959" y="48"/>
                  </a:lnTo>
                  <a:lnTo>
                    <a:pt x="955" y="56"/>
                  </a:lnTo>
                  <a:lnTo>
                    <a:pt x="952" y="63"/>
                  </a:lnTo>
                  <a:lnTo>
                    <a:pt x="951" y="80"/>
                  </a:lnTo>
                  <a:lnTo>
                    <a:pt x="951" y="99"/>
                  </a:lnTo>
                  <a:lnTo>
                    <a:pt x="954" y="118"/>
                  </a:lnTo>
                  <a:lnTo>
                    <a:pt x="959" y="138"/>
                  </a:lnTo>
                  <a:lnTo>
                    <a:pt x="969" y="180"/>
                  </a:lnTo>
                  <a:lnTo>
                    <a:pt x="982" y="222"/>
                  </a:lnTo>
                  <a:lnTo>
                    <a:pt x="987" y="242"/>
                  </a:lnTo>
                  <a:lnTo>
                    <a:pt x="990" y="261"/>
                  </a:lnTo>
                  <a:lnTo>
                    <a:pt x="990" y="280"/>
                  </a:lnTo>
                  <a:lnTo>
                    <a:pt x="987" y="297"/>
                  </a:lnTo>
                  <a:lnTo>
                    <a:pt x="983" y="305"/>
                  </a:lnTo>
                  <a:lnTo>
                    <a:pt x="980" y="312"/>
                  </a:lnTo>
                  <a:lnTo>
                    <a:pt x="976" y="320"/>
                  </a:lnTo>
                  <a:lnTo>
                    <a:pt x="969" y="326"/>
                  </a:lnTo>
                  <a:lnTo>
                    <a:pt x="969" y="326"/>
                  </a:lnTo>
                  <a:lnTo>
                    <a:pt x="955" y="339"/>
                  </a:lnTo>
                  <a:lnTo>
                    <a:pt x="940" y="348"/>
                  </a:lnTo>
                  <a:lnTo>
                    <a:pt x="923" y="357"/>
                  </a:lnTo>
                  <a:lnTo>
                    <a:pt x="906" y="365"/>
                  </a:lnTo>
                  <a:lnTo>
                    <a:pt x="885" y="370"/>
                  </a:lnTo>
                  <a:lnTo>
                    <a:pt x="865" y="375"/>
                  </a:lnTo>
                  <a:lnTo>
                    <a:pt x="845" y="378"/>
                  </a:lnTo>
                  <a:lnTo>
                    <a:pt x="823" y="378"/>
                  </a:lnTo>
                  <a:lnTo>
                    <a:pt x="803" y="378"/>
                  </a:lnTo>
                  <a:lnTo>
                    <a:pt x="783" y="375"/>
                  </a:lnTo>
                  <a:lnTo>
                    <a:pt x="762" y="370"/>
                  </a:lnTo>
                  <a:lnTo>
                    <a:pt x="742" y="365"/>
                  </a:lnTo>
                  <a:lnTo>
                    <a:pt x="725" y="357"/>
                  </a:lnTo>
                  <a:lnTo>
                    <a:pt x="708" y="348"/>
                  </a:lnTo>
                  <a:lnTo>
                    <a:pt x="691" y="339"/>
                  </a:lnTo>
                  <a:lnTo>
                    <a:pt x="678" y="326"/>
                  </a:lnTo>
                  <a:lnTo>
                    <a:pt x="678" y="326"/>
                  </a:lnTo>
                  <a:lnTo>
                    <a:pt x="672" y="320"/>
                  </a:lnTo>
                  <a:lnTo>
                    <a:pt x="668" y="312"/>
                  </a:lnTo>
                  <a:lnTo>
                    <a:pt x="663" y="305"/>
                  </a:lnTo>
                  <a:lnTo>
                    <a:pt x="661" y="297"/>
                  </a:lnTo>
                  <a:lnTo>
                    <a:pt x="658" y="280"/>
                  </a:lnTo>
                  <a:lnTo>
                    <a:pt x="658" y="261"/>
                  </a:lnTo>
                  <a:lnTo>
                    <a:pt x="661" y="242"/>
                  </a:lnTo>
                  <a:lnTo>
                    <a:pt x="666" y="222"/>
                  </a:lnTo>
                  <a:lnTo>
                    <a:pt x="678" y="180"/>
                  </a:lnTo>
                  <a:lnTo>
                    <a:pt x="689" y="138"/>
                  </a:lnTo>
                  <a:lnTo>
                    <a:pt x="694" y="118"/>
                  </a:lnTo>
                  <a:lnTo>
                    <a:pt x="697" y="99"/>
                  </a:lnTo>
                  <a:lnTo>
                    <a:pt x="697" y="80"/>
                  </a:lnTo>
                  <a:lnTo>
                    <a:pt x="694" y="63"/>
                  </a:lnTo>
                  <a:lnTo>
                    <a:pt x="692" y="56"/>
                  </a:lnTo>
                  <a:lnTo>
                    <a:pt x="688" y="48"/>
                  </a:lnTo>
                  <a:lnTo>
                    <a:pt x="683" y="40"/>
                  </a:lnTo>
                  <a:lnTo>
                    <a:pt x="678" y="34"/>
                  </a:lnTo>
                  <a:lnTo>
                    <a:pt x="678" y="34"/>
                  </a:lnTo>
                  <a:lnTo>
                    <a:pt x="669" y="28"/>
                  </a:lnTo>
                  <a:lnTo>
                    <a:pt x="661" y="21"/>
                  </a:lnTo>
                  <a:lnTo>
                    <a:pt x="652" y="15"/>
                  </a:lnTo>
                  <a:lnTo>
                    <a:pt x="641" y="12"/>
                  </a:lnTo>
                  <a:lnTo>
                    <a:pt x="618" y="4"/>
                  </a:lnTo>
                  <a:lnTo>
                    <a:pt x="593" y="1"/>
                  </a:lnTo>
                  <a:lnTo>
                    <a:pt x="565" y="0"/>
                  </a:lnTo>
                  <a:lnTo>
                    <a:pt x="537" y="0"/>
                  </a:lnTo>
                  <a:lnTo>
                    <a:pt x="509" y="1"/>
                  </a:lnTo>
                  <a:lnTo>
                    <a:pt x="481" y="4"/>
                  </a:lnTo>
                  <a:lnTo>
                    <a:pt x="429" y="14"/>
                  </a:lnTo>
                  <a:lnTo>
                    <a:pt x="384" y="23"/>
                  </a:lnTo>
                  <a:lnTo>
                    <a:pt x="344" y="34"/>
                  </a:lnTo>
                  <a:lnTo>
                    <a:pt x="344" y="34"/>
                  </a:lnTo>
                  <a:lnTo>
                    <a:pt x="355" y="76"/>
                  </a:lnTo>
                  <a:lnTo>
                    <a:pt x="364" y="119"/>
                  </a:lnTo>
                  <a:lnTo>
                    <a:pt x="373" y="171"/>
                  </a:lnTo>
                  <a:lnTo>
                    <a:pt x="376" y="199"/>
                  </a:lnTo>
                  <a:lnTo>
                    <a:pt x="378" y="228"/>
                  </a:lnTo>
                  <a:lnTo>
                    <a:pt x="378" y="256"/>
                  </a:lnTo>
                  <a:lnTo>
                    <a:pt x="376" y="283"/>
                  </a:lnTo>
                  <a:lnTo>
                    <a:pt x="373" y="308"/>
                  </a:lnTo>
                  <a:lnTo>
                    <a:pt x="367" y="331"/>
                  </a:lnTo>
                  <a:lnTo>
                    <a:pt x="362" y="342"/>
                  </a:lnTo>
                  <a:lnTo>
                    <a:pt x="356" y="351"/>
                  </a:lnTo>
                  <a:lnTo>
                    <a:pt x="350" y="361"/>
                  </a:lnTo>
                  <a:lnTo>
                    <a:pt x="344" y="368"/>
                  </a:lnTo>
                  <a:lnTo>
                    <a:pt x="344" y="368"/>
                  </a:lnTo>
                  <a:lnTo>
                    <a:pt x="338" y="373"/>
                  </a:lnTo>
                  <a:lnTo>
                    <a:pt x="330" y="378"/>
                  </a:lnTo>
                  <a:lnTo>
                    <a:pt x="322" y="382"/>
                  </a:lnTo>
                  <a:lnTo>
                    <a:pt x="314" y="385"/>
                  </a:lnTo>
                  <a:lnTo>
                    <a:pt x="297" y="387"/>
                  </a:lnTo>
                  <a:lnTo>
                    <a:pt x="278" y="387"/>
                  </a:lnTo>
                  <a:lnTo>
                    <a:pt x="260" y="384"/>
                  </a:lnTo>
                  <a:lnTo>
                    <a:pt x="240" y="379"/>
                  </a:lnTo>
                  <a:lnTo>
                    <a:pt x="198" y="368"/>
                  </a:lnTo>
                  <a:lnTo>
                    <a:pt x="198" y="368"/>
                  </a:lnTo>
                  <a:lnTo>
                    <a:pt x="156" y="356"/>
                  </a:lnTo>
                  <a:lnTo>
                    <a:pt x="135" y="351"/>
                  </a:lnTo>
                  <a:lnTo>
                    <a:pt x="117" y="348"/>
                  </a:lnTo>
                  <a:lnTo>
                    <a:pt x="98" y="348"/>
                  </a:lnTo>
                  <a:lnTo>
                    <a:pt x="81" y="351"/>
                  </a:lnTo>
                  <a:lnTo>
                    <a:pt x="73" y="354"/>
                  </a:lnTo>
                  <a:lnTo>
                    <a:pt x="65" y="357"/>
                  </a:lnTo>
                  <a:lnTo>
                    <a:pt x="59" y="362"/>
                  </a:lnTo>
                  <a:lnTo>
                    <a:pt x="51" y="368"/>
                  </a:lnTo>
                  <a:lnTo>
                    <a:pt x="51" y="368"/>
                  </a:lnTo>
                  <a:lnTo>
                    <a:pt x="39" y="382"/>
                  </a:lnTo>
                  <a:lnTo>
                    <a:pt x="29" y="398"/>
                  </a:lnTo>
                  <a:lnTo>
                    <a:pt x="20" y="415"/>
                  </a:lnTo>
                  <a:lnTo>
                    <a:pt x="12" y="432"/>
                  </a:lnTo>
                  <a:lnTo>
                    <a:pt x="8" y="452"/>
                  </a:lnTo>
                  <a:lnTo>
                    <a:pt x="3" y="473"/>
                  </a:lnTo>
                  <a:lnTo>
                    <a:pt x="1" y="493"/>
                  </a:lnTo>
                  <a:lnTo>
                    <a:pt x="0" y="515"/>
                  </a:lnTo>
                  <a:lnTo>
                    <a:pt x="1" y="535"/>
                  </a:lnTo>
                  <a:lnTo>
                    <a:pt x="3" y="555"/>
                  </a:lnTo>
                  <a:lnTo>
                    <a:pt x="8" y="575"/>
                  </a:lnTo>
                  <a:lnTo>
                    <a:pt x="12" y="596"/>
                  </a:lnTo>
                  <a:lnTo>
                    <a:pt x="20" y="613"/>
                  </a:lnTo>
                  <a:lnTo>
                    <a:pt x="29" y="630"/>
                  </a:lnTo>
                  <a:lnTo>
                    <a:pt x="39" y="647"/>
                  </a:lnTo>
                  <a:lnTo>
                    <a:pt x="51" y="659"/>
                  </a:lnTo>
                  <a:lnTo>
                    <a:pt x="51" y="659"/>
                  </a:lnTo>
                  <a:lnTo>
                    <a:pt x="59" y="666"/>
                  </a:lnTo>
                  <a:lnTo>
                    <a:pt x="65" y="670"/>
                  </a:lnTo>
                  <a:lnTo>
                    <a:pt x="73" y="675"/>
                  </a:lnTo>
                  <a:lnTo>
                    <a:pt x="81" y="677"/>
                  </a:lnTo>
                  <a:lnTo>
                    <a:pt x="98" y="680"/>
                  </a:lnTo>
                  <a:lnTo>
                    <a:pt x="117" y="680"/>
                  </a:lnTo>
                  <a:lnTo>
                    <a:pt x="135" y="677"/>
                  </a:lnTo>
                  <a:lnTo>
                    <a:pt x="156" y="672"/>
                  </a:lnTo>
                  <a:lnTo>
                    <a:pt x="198" y="659"/>
                  </a:lnTo>
                  <a:lnTo>
                    <a:pt x="198" y="659"/>
                  </a:lnTo>
                  <a:lnTo>
                    <a:pt x="240" y="648"/>
                  </a:lnTo>
                  <a:lnTo>
                    <a:pt x="260" y="644"/>
                  </a:lnTo>
                  <a:lnTo>
                    <a:pt x="278" y="641"/>
                  </a:lnTo>
                  <a:lnTo>
                    <a:pt x="297" y="641"/>
                  </a:lnTo>
                  <a:lnTo>
                    <a:pt x="314" y="644"/>
                  </a:lnTo>
                  <a:lnTo>
                    <a:pt x="322" y="645"/>
                  </a:lnTo>
                  <a:lnTo>
                    <a:pt x="330" y="650"/>
                  </a:lnTo>
                  <a:lnTo>
                    <a:pt x="338" y="655"/>
                  </a:lnTo>
                  <a:lnTo>
                    <a:pt x="344" y="659"/>
                  </a:lnTo>
                  <a:lnTo>
                    <a:pt x="344" y="659"/>
                  </a:lnTo>
                  <a:lnTo>
                    <a:pt x="350" y="667"/>
                  </a:lnTo>
                  <a:lnTo>
                    <a:pt x="356" y="677"/>
                  </a:lnTo>
                  <a:lnTo>
                    <a:pt x="362" y="686"/>
                  </a:lnTo>
                  <a:lnTo>
                    <a:pt x="367" y="697"/>
                  </a:lnTo>
                  <a:lnTo>
                    <a:pt x="373" y="720"/>
                  </a:lnTo>
                  <a:lnTo>
                    <a:pt x="376" y="745"/>
                  </a:lnTo>
                  <a:lnTo>
                    <a:pt x="378" y="773"/>
                  </a:lnTo>
                  <a:lnTo>
                    <a:pt x="378" y="801"/>
                  </a:lnTo>
                  <a:lnTo>
                    <a:pt x="376" y="829"/>
                  </a:lnTo>
                  <a:lnTo>
                    <a:pt x="373" y="857"/>
                  </a:lnTo>
                  <a:lnTo>
                    <a:pt x="364" y="908"/>
                  </a:lnTo>
                  <a:lnTo>
                    <a:pt x="355" y="954"/>
                  </a:lnTo>
                  <a:lnTo>
                    <a:pt x="344" y="994"/>
                  </a:lnTo>
                  <a:lnTo>
                    <a:pt x="1304" y="994"/>
                  </a:lnTo>
                  <a:lnTo>
                    <a:pt x="1304" y="34"/>
                  </a:lnTo>
                  <a:lnTo>
                    <a:pt x="1304" y="34"/>
                  </a:lnTo>
                  <a:lnTo>
                    <a:pt x="1284" y="29"/>
                  </a:lnTo>
                  <a:lnTo>
                    <a:pt x="1234" y="17"/>
                  </a:lnTo>
                  <a:lnTo>
                    <a:pt x="1203" y="10"/>
                  </a:lnTo>
                  <a:lnTo>
                    <a:pt x="1167" y="4"/>
                  </a:lnTo>
                  <a:lnTo>
                    <a:pt x="1130" y="1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4" y="0"/>
                  </a:lnTo>
                  <a:lnTo>
                    <a:pt x="1055" y="1"/>
                  </a:lnTo>
                  <a:lnTo>
                    <a:pt x="1038" y="3"/>
                  </a:lnTo>
                  <a:lnTo>
                    <a:pt x="1022" y="7"/>
                  </a:lnTo>
                  <a:lnTo>
                    <a:pt x="1007" y="12"/>
                  </a:lnTo>
                  <a:lnTo>
                    <a:pt x="993" y="18"/>
                  </a:lnTo>
                  <a:lnTo>
                    <a:pt x="980" y="24"/>
                  </a:lnTo>
                  <a:lnTo>
                    <a:pt x="969" y="34"/>
                  </a:lnTo>
                  <a:close/>
                </a:path>
              </a:pathLst>
            </a:custGeom>
            <a:solidFill>
              <a:srgbClr val="C70E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6" name="Freeform 72"/>
            <p:cNvSpPr/>
            <p:nvPr>
              <p:custDataLst>
                <p:tags r:id="rId11"/>
              </p:custDataLst>
            </p:nvPr>
          </p:nvSpPr>
          <p:spPr bwMode="auto">
            <a:xfrm flipH="1" flipV="1">
              <a:off x="277673" y="-434994"/>
              <a:ext cx="543742" cy="869987"/>
            </a:xfrm>
            <a:custGeom>
              <a:avLst/>
              <a:gdLst>
                <a:gd name="T0" fmla="*/ 352 w 1030"/>
                <a:gd name="T1" fmla="*/ 81 h 1648"/>
                <a:gd name="T2" fmla="*/ 381 w 1030"/>
                <a:gd name="T3" fmla="*/ 240 h 1648"/>
                <a:gd name="T4" fmla="*/ 380 w 1030"/>
                <a:gd name="T5" fmla="*/ 330 h 1648"/>
                <a:gd name="T6" fmla="*/ 343 w 1030"/>
                <a:gd name="T7" fmla="*/ 363 h 1648"/>
                <a:gd name="T8" fmla="*/ 201 w 1030"/>
                <a:gd name="T9" fmla="*/ 377 h 1648"/>
                <a:gd name="T10" fmla="*/ 24 w 1030"/>
                <a:gd name="T11" fmla="*/ 385 h 1648"/>
                <a:gd name="T12" fmla="*/ 2 w 1030"/>
                <a:gd name="T13" fmla="*/ 593 h 1648"/>
                <a:gd name="T14" fmla="*/ 34 w 1030"/>
                <a:gd name="T15" fmla="*/ 679 h 1648"/>
                <a:gd name="T16" fmla="*/ 81 w 1030"/>
                <a:gd name="T17" fmla="*/ 697 h 1648"/>
                <a:gd name="T18" fmla="*/ 223 w 1030"/>
                <a:gd name="T19" fmla="*/ 666 h 1648"/>
                <a:gd name="T20" fmla="*/ 313 w 1030"/>
                <a:gd name="T21" fmla="*/ 668 h 1648"/>
                <a:gd name="T22" fmla="*/ 358 w 1030"/>
                <a:gd name="T23" fmla="*/ 724 h 1648"/>
                <a:gd name="T24" fmla="*/ 378 w 1030"/>
                <a:gd name="T25" fmla="*/ 845 h 1648"/>
                <a:gd name="T26" fmla="*/ 339 w 1030"/>
                <a:gd name="T27" fmla="*/ 956 h 1648"/>
                <a:gd name="T28" fmla="*/ 297 w 1030"/>
                <a:gd name="T29" fmla="*/ 987 h 1648"/>
                <a:gd name="T30" fmla="*/ 181 w 1030"/>
                <a:gd name="T31" fmla="*/ 970 h 1648"/>
                <a:gd name="T32" fmla="*/ 56 w 1030"/>
                <a:gd name="T33" fmla="*/ 956 h 1648"/>
                <a:gd name="T34" fmla="*/ 22 w 1030"/>
                <a:gd name="T35" fmla="*/ 987 h 1648"/>
                <a:gd name="T36" fmla="*/ 0 w 1030"/>
                <a:gd name="T37" fmla="*/ 1110 h 1648"/>
                <a:gd name="T38" fmla="*/ 34 w 1030"/>
                <a:gd name="T39" fmla="*/ 1304 h 1648"/>
                <a:gd name="T40" fmla="*/ 257 w 1030"/>
                <a:gd name="T41" fmla="*/ 1269 h 1648"/>
                <a:gd name="T42" fmla="*/ 361 w 1030"/>
                <a:gd name="T43" fmla="*/ 1297 h 1648"/>
                <a:gd name="T44" fmla="*/ 386 w 1030"/>
                <a:gd name="T45" fmla="*/ 1334 h 1648"/>
                <a:gd name="T46" fmla="*/ 357 w 1030"/>
                <a:gd name="T47" fmla="*/ 1491 h 1648"/>
                <a:gd name="T48" fmla="*/ 358 w 1030"/>
                <a:gd name="T49" fmla="*/ 1583 h 1648"/>
                <a:gd name="T50" fmla="*/ 416 w 1030"/>
                <a:gd name="T51" fmla="*/ 1628 h 1648"/>
                <a:gd name="T52" fmla="*/ 536 w 1030"/>
                <a:gd name="T53" fmla="*/ 1647 h 1648"/>
                <a:gd name="T54" fmla="*/ 648 w 1030"/>
                <a:gd name="T55" fmla="*/ 1608 h 1648"/>
                <a:gd name="T56" fmla="*/ 677 w 1030"/>
                <a:gd name="T57" fmla="*/ 1567 h 1648"/>
                <a:gd name="T58" fmla="*/ 649 w 1030"/>
                <a:gd name="T59" fmla="*/ 1409 h 1648"/>
                <a:gd name="T60" fmla="*/ 651 w 1030"/>
                <a:gd name="T61" fmla="*/ 1318 h 1648"/>
                <a:gd name="T62" fmla="*/ 688 w 1030"/>
                <a:gd name="T63" fmla="*/ 1286 h 1648"/>
                <a:gd name="T64" fmla="*/ 830 w 1030"/>
                <a:gd name="T65" fmla="*/ 1272 h 1648"/>
                <a:gd name="T66" fmla="*/ 1006 w 1030"/>
                <a:gd name="T67" fmla="*/ 1262 h 1648"/>
                <a:gd name="T68" fmla="*/ 1027 w 1030"/>
                <a:gd name="T69" fmla="*/ 1055 h 1648"/>
                <a:gd name="T70" fmla="*/ 995 w 1030"/>
                <a:gd name="T71" fmla="*/ 970 h 1648"/>
                <a:gd name="T72" fmla="*/ 948 w 1030"/>
                <a:gd name="T73" fmla="*/ 951 h 1648"/>
                <a:gd name="T74" fmla="*/ 808 w 1030"/>
                <a:gd name="T75" fmla="*/ 982 h 1648"/>
                <a:gd name="T76" fmla="*/ 716 w 1030"/>
                <a:gd name="T77" fmla="*/ 981 h 1648"/>
                <a:gd name="T78" fmla="*/ 671 w 1030"/>
                <a:gd name="T79" fmla="*/ 923 h 1648"/>
                <a:gd name="T80" fmla="*/ 652 w 1030"/>
                <a:gd name="T81" fmla="*/ 803 h 1648"/>
                <a:gd name="T82" fmla="*/ 691 w 1030"/>
                <a:gd name="T83" fmla="*/ 691 h 1648"/>
                <a:gd name="T84" fmla="*/ 732 w 1030"/>
                <a:gd name="T85" fmla="*/ 662 h 1648"/>
                <a:gd name="T86" fmla="*/ 848 w 1030"/>
                <a:gd name="T87" fmla="*/ 679 h 1648"/>
                <a:gd name="T88" fmla="*/ 973 w 1030"/>
                <a:gd name="T89" fmla="*/ 693 h 1648"/>
                <a:gd name="T90" fmla="*/ 1007 w 1030"/>
                <a:gd name="T91" fmla="*/ 662 h 1648"/>
                <a:gd name="T92" fmla="*/ 1029 w 1030"/>
                <a:gd name="T93" fmla="*/ 537 h 1648"/>
                <a:gd name="T94" fmla="*/ 995 w 1030"/>
                <a:gd name="T95" fmla="*/ 344 h 1648"/>
                <a:gd name="T96" fmla="*/ 774 w 1030"/>
                <a:gd name="T97" fmla="*/ 378 h 1648"/>
                <a:gd name="T98" fmla="*/ 669 w 1030"/>
                <a:gd name="T99" fmla="*/ 350 h 1648"/>
                <a:gd name="T100" fmla="*/ 644 w 1030"/>
                <a:gd name="T101" fmla="*/ 315 h 1648"/>
                <a:gd name="T102" fmla="*/ 672 w 1030"/>
                <a:gd name="T103" fmla="*/ 156 h 1648"/>
                <a:gd name="T104" fmla="*/ 671 w 1030"/>
                <a:gd name="T105" fmla="*/ 66 h 1648"/>
                <a:gd name="T106" fmla="*/ 615 w 1030"/>
                <a:gd name="T107" fmla="*/ 20 h 1648"/>
                <a:gd name="T108" fmla="*/ 515 w 1030"/>
                <a:gd name="T109" fmla="*/ 0 h 1648"/>
                <a:gd name="T110" fmla="*/ 399 w 1030"/>
                <a:gd name="T111" fmla="*/ 3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0" h="1648">
                  <a:moveTo>
                    <a:pt x="369" y="52"/>
                  </a:moveTo>
                  <a:lnTo>
                    <a:pt x="369" y="52"/>
                  </a:lnTo>
                  <a:lnTo>
                    <a:pt x="363" y="59"/>
                  </a:lnTo>
                  <a:lnTo>
                    <a:pt x="358" y="66"/>
                  </a:lnTo>
                  <a:lnTo>
                    <a:pt x="355" y="73"/>
                  </a:lnTo>
                  <a:lnTo>
                    <a:pt x="352" y="81"/>
                  </a:lnTo>
                  <a:lnTo>
                    <a:pt x="349" y="98"/>
                  </a:lnTo>
                  <a:lnTo>
                    <a:pt x="349" y="117"/>
                  </a:lnTo>
                  <a:lnTo>
                    <a:pt x="352" y="136"/>
                  </a:lnTo>
                  <a:lnTo>
                    <a:pt x="357" y="156"/>
                  </a:lnTo>
                  <a:lnTo>
                    <a:pt x="369" y="198"/>
                  </a:lnTo>
                  <a:lnTo>
                    <a:pt x="381" y="240"/>
                  </a:lnTo>
                  <a:lnTo>
                    <a:pt x="386" y="260"/>
                  </a:lnTo>
                  <a:lnTo>
                    <a:pt x="388" y="279"/>
                  </a:lnTo>
                  <a:lnTo>
                    <a:pt x="388" y="297"/>
                  </a:lnTo>
                  <a:lnTo>
                    <a:pt x="386" y="315"/>
                  </a:lnTo>
                  <a:lnTo>
                    <a:pt x="383" y="322"/>
                  </a:lnTo>
                  <a:lnTo>
                    <a:pt x="380" y="330"/>
                  </a:lnTo>
                  <a:lnTo>
                    <a:pt x="375" y="338"/>
                  </a:lnTo>
                  <a:lnTo>
                    <a:pt x="369" y="344"/>
                  </a:lnTo>
                  <a:lnTo>
                    <a:pt x="369" y="344"/>
                  </a:lnTo>
                  <a:lnTo>
                    <a:pt x="361" y="350"/>
                  </a:lnTo>
                  <a:lnTo>
                    <a:pt x="352" y="357"/>
                  </a:lnTo>
                  <a:lnTo>
                    <a:pt x="343" y="363"/>
                  </a:lnTo>
                  <a:lnTo>
                    <a:pt x="332" y="366"/>
                  </a:lnTo>
                  <a:lnTo>
                    <a:pt x="308" y="374"/>
                  </a:lnTo>
                  <a:lnTo>
                    <a:pt x="283" y="377"/>
                  </a:lnTo>
                  <a:lnTo>
                    <a:pt x="257" y="378"/>
                  </a:lnTo>
                  <a:lnTo>
                    <a:pt x="229" y="378"/>
                  </a:lnTo>
                  <a:lnTo>
                    <a:pt x="201" y="377"/>
                  </a:lnTo>
                  <a:lnTo>
                    <a:pt x="173" y="374"/>
                  </a:lnTo>
                  <a:lnTo>
                    <a:pt x="120" y="364"/>
                  </a:lnTo>
                  <a:lnTo>
                    <a:pt x="76" y="355"/>
                  </a:lnTo>
                  <a:lnTo>
                    <a:pt x="34" y="344"/>
                  </a:lnTo>
                  <a:lnTo>
                    <a:pt x="34" y="344"/>
                  </a:lnTo>
                  <a:lnTo>
                    <a:pt x="24" y="385"/>
                  </a:lnTo>
                  <a:lnTo>
                    <a:pt x="14" y="430"/>
                  </a:lnTo>
                  <a:lnTo>
                    <a:pt x="5" y="481"/>
                  </a:lnTo>
                  <a:lnTo>
                    <a:pt x="2" y="509"/>
                  </a:lnTo>
                  <a:lnTo>
                    <a:pt x="0" y="537"/>
                  </a:lnTo>
                  <a:lnTo>
                    <a:pt x="0" y="565"/>
                  </a:lnTo>
                  <a:lnTo>
                    <a:pt x="2" y="593"/>
                  </a:lnTo>
                  <a:lnTo>
                    <a:pt x="6" y="618"/>
                  </a:lnTo>
                  <a:lnTo>
                    <a:pt x="13" y="641"/>
                  </a:lnTo>
                  <a:lnTo>
                    <a:pt x="17" y="652"/>
                  </a:lnTo>
                  <a:lnTo>
                    <a:pt x="22" y="662"/>
                  </a:lnTo>
                  <a:lnTo>
                    <a:pt x="28" y="669"/>
                  </a:lnTo>
                  <a:lnTo>
                    <a:pt x="34" y="679"/>
                  </a:lnTo>
                  <a:lnTo>
                    <a:pt x="34" y="679"/>
                  </a:lnTo>
                  <a:lnTo>
                    <a:pt x="42" y="683"/>
                  </a:lnTo>
                  <a:lnTo>
                    <a:pt x="48" y="688"/>
                  </a:lnTo>
                  <a:lnTo>
                    <a:pt x="56" y="693"/>
                  </a:lnTo>
                  <a:lnTo>
                    <a:pt x="64" y="694"/>
                  </a:lnTo>
                  <a:lnTo>
                    <a:pt x="81" y="697"/>
                  </a:lnTo>
                  <a:lnTo>
                    <a:pt x="100" y="697"/>
                  </a:lnTo>
                  <a:lnTo>
                    <a:pt x="120" y="694"/>
                  </a:lnTo>
                  <a:lnTo>
                    <a:pt x="139" y="690"/>
                  </a:lnTo>
                  <a:lnTo>
                    <a:pt x="181" y="679"/>
                  </a:lnTo>
                  <a:lnTo>
                    <a:pt x="181" y="679"/>
                  </a:lnTo>
                  <a:lnTo>
                    <a:pt x="223" y="666"/>
                  </a:lnTo>
                  <a:lnTo>
                    <a:pt x="243" y="662"/>
                  </a:lnTo>
                  <a:lnTo>
                    <a:pt x="262" y="659"/>
                  </a:lnTo>
                  <a:lnTo>
                    <a:pt x="280" y="659"/>
                  </a:lnTo>
                  <a:lnTo>
                    <a:pt x="297" y="662"/>
                  </a:lnTo>
                  <a:lnTo>
                    <a:pt x="305" y="663"/>
                  </a:lnTo>
                  <a:lnTo>
                    <a:pt x="313" y="668"/>
                  </a:lnTo>
                  <a:lnTo>
                    <a:pt x="321" y="673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39" y="691"/>
                  </a:lnTo>
                  <a:lnTo>
                    <a:pt x="350" y="707"/>
                  </a:lnTo>
                  <a:lnTo>
                    <a:pt x="358" y="724"/>
                  </a:lnTo>
                  <a:lnTo>
                    <a:pt x="366" y="743"/>
                  </a:lnTo>
                  <a:lnTo>
                    <a:pt x="372" y="763"/>
                  </a:lnTo>
                  <a:lnTo>
                    <a:pt x="375" y="783"/>
                  </a:lnTo>
                  <a:lnTo>
                    <a:pt x="378" y="803"/>
                  </a:lnTo>
                  <a:lnTo>
                    <a:pt x="378" y="824"/>
                  </a:lnTo>
                  <a:lnTo>
                    <a:pt x="378" y="845"/>
                  </a:lnTo>
                  <a:lnTo>
                    <a:pt x="375" y="866"/>
                  </a:lnTo>
                  <a:lnTo>
                    <a:pt x="372" y="886"/>
                  </a:lnTo>
                  <a:lnTo>
                    <a:pt x="366" y="904"/>
                  </a:lnTo>
                  <a:lnTo>
                    <a:pt x="358" y="923"/>
                  </a:lnTo>
                  <a:lnTo>
                    <a:pt x="350" y="940"/>
                  </a:lnTo>
                  <a:lnTo>
                    <a:pt x="339" y="956"/>
                  </a:lnTo>
                  <a:lnTo>
                    <a:pt x="327" y="970"/>
                  </a:lnTo>
                  <a:lnTo>
                    <a:pt x="327" y="970"/>
                  </a:lnTo>
                  <a:lnTo>
                    <a:pt x="321" y="976"/>
                  </a:lnTo>
                  <a:lnTo>
                    <a:pt x="313" y="981"/>
                  </a:lnTo>
                  <a:lnTo>
                    <a:pt x="305" y="984"/>
                  </a:lnTo>
                  <a:lnTo>
                    <a:pt x="297" y="987"/>
                  </a:lnTo>
                  <a:lnTo>
                    <a:pt x="280" y="990"/>
                  </a:lnTo>
                  <a:lnTo>
                    <a:pt x="262" y="990"/>
                  </a:lnTo>
                  <a:lnTo>
                    <a:pt x="243" y="987"/>
                  </a:lnTo>
                  <a:lnTo>
                    <a:pt x="223" y="982"/>
                  </a:lnTo>
                  <a:lnTo>
                    <a:pt x="181" y="970"/>
                  </a:lnTo>
                  <a:lnTo>
                    <a:pt x="181" y="970"/>
                  </a:lnTo>
                  <a:lnTo>
                    <a:pt x="139" y="957"/>
                  </a:lnTo>
                  <a:lnTo>
                    <a:pt x="120" y="954"/>
                  </a:lnTo>
                  <a:lnTo>
                    <a:pt x="100" y="951"/>
                  </a:lnTo>
                  <a:lnTo>
                    <a:pt x="81" y="951"/>
                  </a:lnTo>
                  <a:lnTo>
                    <a:pt x="64" y="953"/>
                  </a:lnTo>
                  <a:lnTo>
                    <a:pt x="56" y="956"/>
                  </a:lnTo>
                  <a:lnTo>
                    <a:pt x="48" y="959"/>
                  </a:lnTo>
                  <a:lnTo>
                    <a:pt x="42" y="964"/>
                  </a:lnTo>
                  <a:lnTo>
                    <a:pt x="34" y="970"/>
                  </a:lnTo>
                  <a:lnTo>
                    <a:pt x="34" y="970"/>
                  </a:lnTo>
                  <a:lnTo>
                    <a:pt x="28" y="978"/>
                  </a:lnTo>
                  <a:lnTo>
                    <a:pt x="22" y="987"/>
                  </a:lnTo>
                  <a:lnTo>
                    <a:pt x="17" y="996"/>
                  </a:lnTo>
                  <a:lnTo>
                    <a:pt x="13" y="1007"/>
                  </a:lnTo>
                  <a:lnTo>
                    <a:pt x="6" y="1031"/>
                  </a:lnTo>
                  <a:lnTo>
                    <a:pt x="2" y="1055"/>
                  </a:lnTo>
                  <a:lnTo>
                    <a:pt x="0" y="1082"/>
                  </a:lnTo>
                  <a:lnTo>
                    <a:pt x="0" y="1110"/>
                  </a:lnTo>
                  <a:lnTo>
                    <a:pt x="2" y="1139"/>
                  </a:lnTo>
                  <a:lnTo>
                    <a:pt x="5" y="1166"/>
                  </a:lnTo>
                  <a:lnTo>
                    <a:pt x="14" y="1219"/>
                  </a:lnTo>
                  <a:lnTo>
                    <a:pt x="24" y="1262"/>
                  </a:lnTo>
                  <a:lnTo>
                    <a:pt x="34" y="1304"/>
                  </a:lnTo>
                  <a:lnTo>
                    <a:pt x="34" y="1304"/>
                  </a:lnTo>
                  <a:lnTo>
                    <a:pt x="76" y="1294"/>
                  </a:lnTo>
                  <a:lnTo>
                    <a:pt x="120" y="1283"/>
                  </a:lnTo>
                  <a:lnTo>
                    <a:pt x="173" y="1275"/>
                  </a:lnTo>
                  <a:lnTo>
                    <a:pt x="201" y="1272"/>
                  </a:lnTo>
                  <a:lnTo>
                    <a:pt x="229" y="1270"/>
                  </a:lnTo>
                  <a:lnTo>
                    <a:pt x="257" y="1269"/>
                  </a:lnTo>
                  <a:lnTo>
                    <a:pt x="283" y="1270"/>
                  </a:lnTo>
                  <a:lnTo>
                    <a:pt x="308" y="1275"/>
                  </a:lnTo>
                  <a:lnTo>
                    <a:pt x="332" y="1281"/>
                  </a:lnTo>
                  <a:lnTo>
                    <a:pt x="343" y="1286"/>
                  </a:lnTo>
                  <a:lnTo>
                    <a:pt x="352" y="1290"/>
                  </a:lnTo>
                  <a:lnTo>
                    <a:pt x="361" y="1297"/>
                  </a:lnTo>
                  <a:lnTo>
                    <a:pt x="369" y="1304"/>
                  </a:lnTo>
                  <a:lnTo>
                    <a:pt x="369" y="1304"/>
                  </a:lnTo>
                  <a:lnTo>
                    <a:pt x="375" y="1311"/>
                  </a:lnTo>
                  <a:lnTo>
                    <a:pt x="380" y="1318"/>
                  </a:lnTo>
                  <a:lnTo>
                    <a:pt x="383" y="1326"/>
                  </a:lnTo>
                  <a:lnTo>
                    <a:pt x="386" y="1334"/>
                  </a:lnTo>
                  <a:lnTo>
                    <a:pt x="388" y="1351"/>
                  </a:lnTo>
                  <a:lnTo>
                    <a:pt x="388" y="1370"/>
                  </a:lnTo>
                  <a:lnTo>
                    <a:pt x="386" y="1388"/>
                  </a:lnTo>
                  <a:lnTo>
                    <a:pt x="381" y="1409"/>
                  </a:lnTo>
                  <a:lnTo>
                    <a:pt x="369" y="1451"/>
                  </a:lnTo>
                  <a:lnTo>
                    <a:pt x="357" y="1491"/>
                  </a:lnTo>
                  <a:lnTo>
                    <a:pt x="352" y="1511"/>
                  </a:lnTo>
                  <a:lnTo>
                    <a:pt x="349" y="1532"/>
                  </a:lnTo>
                  <a:lnTo>
                    <a:pt x="349" y="1550"/>
                  </a:lnTo>
                  <a:lnTo>
                    <a:pt x="352" y="1567"/>
                  </a:lnTo>
                  <a:lnTo>
                    <a:pt x="355" y="1575"/>
                  </a:lnTo>
                  <a:lnTo>
                    <a:pt x="358" y="1583"/>
                  </a:lnTo>
                  <a:lnTo>
                    <a:pt x="363" y="1589"/>
                  </a:lnTo>
                  <a:lnTo>
                    <a:pt x="369" y="1597"/>
                  </a:lnTo>
                  <a:lnTo>
                    <a:pt x="369" y="1597"/>
                  </a:lnTo>
                  <a:lnTo>
                    <a:pt x="383" y="1608"/>
                  </a:lnTo>
                  <a:lnTo>
                    <a:pt x="399" y="1619"/>
                  </a:lnTo>
                  <a:lnTo>
                    <a:pt x="416" y="1628"/>
                  </a:lnTo>
                  <a:lnTo>
                    <a:pt x="434" y="1634"/>
                  </a:lnTo>
                  <a:lnTo>
                    <a:pt x="453" y="1641"/>
                  </a:lnTo>
                  <a:lnTo>
                    <a:pt x="473" y="1645"/>
                  </a:lnTo>
                  <a:lnTo>
                    <a:pt x="494" y="1647"/>
                  </a:lnTo>
                  <a:lnTo>
                    <a:pt x="515" y="1648"/>
                  </a:lnTo>
                  <a:lnTo>
                    <a:pt x="536" y="1647"/>
                  </a:lnTo>
                  <a:lnTo>
                    <a:pt x="556" y="1645"/>
                  </a:lnTo>
                  <a:lnTo>
                    <a:pt x="576" y="1641"/>
                  </a:lnTo>
                  <a:lnTo>
                    <a:pt x="596" y="1634"/>
                  </a:lnTo>
                  <a:lnTo>
                    <a:pt x="615" y="1628"/>
                  </a:lnTo>
                  <a:lnTo>
                    <a:pt x="632" y="1619"/>
                  </a:lnTo>
                  <a:lnTo>
                    <a:pt x="648" y="1608"/>
                  </a:lnTo>
                  <a:lnTo>
                    <a:pt x="662" y="1597"/>
                  </a:lnTo>
                  <a:lnTo>
                    <a:pt x="662" y="1597"/>
                  </a:lnTo>
                  <a:lnTo>
                    <a:pt x="666" y="1589"/>
                  </a:lnTo>
                  <a:lnTo>
                    <a:pt x="671" y="1583"/>
                  </a:lnTo>
                  <a:lnTo>
                    <a:pt x="676" y="1575"/>
                  </a:lnTo>
                  <a:lnTo>
                    <a:pt x="677" y="1567"/>
                  </a:lnTo>
                  <a:lnTo>
                    <a:pt x="680" y="1550"/>
                  </a:lnTo>
                  <a:lnTo>
                    <a:pt x="680" y="1532"/>
                  </a:lnTo>
                  <a:lnTo>
                    <a:pt x="677" y="1511"/>
                  </a:lnTo>
                  <a:lnTo>
                    <a:pt x="672" y="1491"/>
                  </a:lnTo>
                  <a:lnTo>
                    <a:pt x="662" y="1451"/>
                  </a:lnTo>
                  <a:lnTo>
                    <a:pt x="649" y="1409"/>
                  </a:lnTo>
                  <a:lnTo>
                    <a:pt x="644" y="1388"/>
                  </a:lnTo>
                  <a:lnTo>
                    <a:pt x="641" y="1370"/>
                  </a:lnTo>
                  <a:lnTo>
                    <a:pt x="641" y="1351"/>
                  </a:lnTo>
                  <a:lnTo>
                    <a:pt x="644" y="1334"/>
                  </a:lnTo>
                  <a:lnTo>
                    <a:pt x="646" y="1326"/>
                  </a:lnTo>
                  <a:lnTo>
                    <a:pt x="651" y="1318"/>
                  </a:lnTo>
                  <a:lnTo>
                    <a:pt x="655" y="1311"/>
                  </a:lnTo>
                  <a:lnTo>
                    <a:pt x="662" y="1304"/>
                  </a:lnTo>
                  <a:lnTo>
                    <a:pt x="662" y="1304"/>
                  </a:lnTo>
                  <a:lnTo>
                    <a:pt x="669" y="1297"/>
                  </a:lnTo>
                  <a:lnTo>
                    <a:pt x="677" y="1290"/>
                  </a:lnTo>
                  <a:lnTo>
                    <a:pt x="688" y="1286"/>
                  </a:lnTo>
                  <a:lnTo>
                    <a:pt x="697" y="1281"/>
                  </a:lnTo>
                  <a:lnTo>
                    <a:pt x="721" y="1275"/>
                  </a:lnTo>
                  <a:lnTo>
                    <a:pt x="746" y="1270"/>
                  </a:lnTo>
                  <a:lnTo>
                    <a:pt x="774" y="1269"/>
                  </a:lnTo>
                  <a:lnTo>
                    <a:pt x="802" y="1270"/>
                  </a:lnTo>
                  <a:lnTo>
                    <a:pt x="830" y="1272"/>
                  </a:lnTo>
                  <a:lnTo>
                    <a:pt x="858" y="1275"/>
                  </a:lnTo>
                  <a:lnTo>
                    <a:pt x="911" y="1283"/>
                  </a:lnTo>
                  <a:lnTo>
                    <a:pt x="954" y="1294"/>
                  </a:lnTo>
                  <a:lnTo>
                    <a:pt x="995" y="1304"/>
                  </a:lnTo>
                  <a:lnTo>
                    <a:pt x="995" y="1304"/>
                  </a:lnTo>
                  <a:lnTo>
                    <a:pt x="1006" y="1262"/>
                  </a:lnTo>
                  <a:lnTo>
                    <a:pt x="1015" y="1219"/>
                  </a:lnTo>
                  <a:lnTo>
                    <a:pt x="1024" y="1166"/>
                  </a:lnTo>
                  <a:lnTo>
                    <a:pt x="1027" y="1139"/>
                  </a:lnTo>
                  <a:lnTo>
                    <a:pt x="1029" y="1110"/>
                  </a:lnTo>
                  <a:lnTo>
                    <a:pt x="1030" y="1082"/>
                  </a:lnTo>
                  <a:lnTo>
                    <a:pt x="1027" y="1055"/>
                  </a:lnTo>
                  <a:lnTo>
                    <a:pt x="1024" y="1031"/>
                  </a:lnTo>
                  <a:lnTo>
                    <a:pt x="1018" y="1007"/>
                  </a:lnTo>
                  <a:lnTo>
                    <a:pt x="1013" y="996"/>
                  </a:lnTo>
                  <a:lnTo>
                    <a:pt x="1007" y="987"/>
                  </a:lnTo>
                  <a:lnTo>
                    <a:pt x="1002" y="978"/>
                  </a:lnTo>
                  <a:lnTo>
                    <a:pt x="995" y="970"/>
                  </a:lnTo>
                  <a:lnTo>
                    <a:pt x="995" y="970"/>
                  </a:lnTo>
                  <a:lnTo>
                    <a:pt x="988" y="964"/>
                  </a:lnTo>
                  <a:lnTo>
                    <a:pt x="981" y="959"/>
                  </a:lnTo>
                  <a:lnTo>
                    <a:pt x="973" y="956"/>
                  </a:lnTo>
                  <a:lnTo>
                    <a:pt x="965" y="953"/>
                  </a:lnTo>
                  <a:lnTo>
                    <a:pt x="948" y="951"/>
                  </a:lnTo>
                  <a:lnTo>
                    <a:pt x="929" y="951"/>
                  </a:lnTo>
                  <a:lnTo>
                    <a:pt x="911" y="954"/>
                  </a:lnTo>
                  <a:lnTo>
                    <a:pt x="890" y="957"/>
                  </a:lnTo>
                  <a:lnTo>
                    <a:pt x="848" y="970"/>
                  </a:lnTo>
                  <a:lnTo>
                    <a:pt x="848" y="970"/>
                  </a:lnTo>
                  <a:lnTo>
                    <a:pt x="808" y="982"/>
                  </a:lnTo>
                  <a:lnTo>
                    <a:pt x="788" y="987"/>
                  </a:lnTo>
                  <a:lnTo>
                    <a:pt x="767" y="990"/>
                  </a:lnTo>
                  <a:lnTo>
                    <a:pt x="749" y="990"/>
                  </a:lnTo>
                  <a:lnTo>
                    <a:pt x="732" y="987"/>
                  </a:lnTo>
                  <a:lnTo>
                    <a:pt x="724" y="984"/>
                  </a:lnTo>
                  <a:lnTo>
                    <a:pt x="716" y="981"/>
                  </a:lnTo>
                  <a:lnTo>
                    <a:pt x="710" y="976"/>
                  </a:lnTo>
                  <a:lnTo>
                    <a:pt x="702" y="970"/>
                  </a:lnTo>
                  <a:lnTo>
                    <a:pt x="702" y="970"/>
                  </a:lnTo>
                  <a:lnTo>
                    <a:pt x="691" y="956"/>
                  </a:lnTo>
                  <a:lnTo>
                    <a:pt x="680" y="940"/>
                  </a:lnTo>
                  <a:lnTo>
                    <a:pt x="671" y="923"/>
                  </a:lnTo>
                  <a:lnTo>
                    <a:pt x="665" y="904"/>
                  </a:lnTo>
                  <a:lnTo>
                    <a:pt x="658" y="886"/>
                  </a:lnTo>
                  <a:lnTo>
                    <a:pt x="654" y="866"/>
                  </a:lnTo>
                  <a:lnTo>
                    <a:pt x="652" y="845"/>
                  </a:lnTo>
                  <a:lnTo>
                    <a:pt x="651" y="824"/>
                  </a:lnTo>
                  <a:lnTo>
                    <a:pt x="652" y="803"/>
                  </a:lnTo>
                  <a:lnTo>
                    <a:pt x="654" y="783"/>
                  </a:lnTo>
                  <a:lnTo>
                    <a:pt x="658" y="763"/>
                  </a:lnTo>
                  <a:lnTo>
                    <a:pt x="665" y="743"/>
                  </a:lnTo>
                  <a:lnTo>
                    <a:pt x="671" y="724"/>
                  </a:lnTo>
                  <a:lnTo>
                    <a:pt x="680" y="707"/>
                  </a:lnTo>
                  <a:lnTo>
                    <a:pt x="691" y="691"/>
                  </a:lnTo>
                  <a:lnTo>
                    <a:pt x="702" y="679"/>
                  </a:lnTo>
                  <a:lnTo>
                    <a:pt x="702" y="679"/>
                  </a:lnTo>
                  <a:lnTo>
                    <a:pt x="710" y="673"/>
                  </a:lnTo>
                  <a:lnTo>
                    <a:pt x="716" y="668"/>
                  </a:lnTo>
                  <a:lnTo>
                    <a:pt x="724" y="663"/>
                  </a:lnTo>
                  <a:lnTo>
                    <a:pt x="732" y="662"/>
                  </a:lnTo>
                  <a:lnTo>
                    <a:pt x="749" y="659"/>
                  </a:lnTo>
                  <a:lnTo>
                    <a:pt x="767" y="659"/>
                  </a:lnTo>
                  <a:lnTo>
                    <a:pt x="788" y="662"/>
                  </a:lnTo>
                  <a:lnTo>
                    <a:pt x="808" y="666"/>
                  </a:lnTo>
                  <a:lnTo>
                    <a:pt x="848" y="679"/>
                  </a:lnTo>
                  <a:lnTo>
                    <a:pt x="848" y="679"/>
                  </a:lnTo>
                  <a:lnTo>
                    <a:pt x="890" y="690"/>
                  </a:lnTo>
                  <a:lnTo>
                    <a:pt x="911" y="694"/>
                  </a:lnTo>
                  <a:lnTo>
                    <a:pt x="929" y="697"/>
                  </a:lnTo>
                  <a:lnTo>
                    <a:pt x="948" y="697"/>
                  </a:lnTo>
                  <a:lnTo>
                    <a:pt x="965" y="694"/>
                  </a:lnTo>
                  <a:lnTo>
                    <a:pt x="973" y="693"/>
                  </a:lnTo>
                  <a:lnTo>
                    <a:pt x="981" y="688"/>
                  </a:lnTo>
                  <a:lnTo>
                    <a:pt x="988" y="683"/>
                  </a:lnTo>
                  <a:lnTo>
                    <a:pt x="995" y="679"/>
                  </a:lnTo>
                  <a:lnTo>
                    <a:pt x="995" y="679"/>
                  </a:lnTo>
                  <a:lnTo>
                    <a:pt x="1002" y="669"/>
                  </a:lnTo>
                  <a:lnTo>
                    <a:pt x="1007" y="662"/>
                  </a:lnTo>
                  <a:lnTo>
                    <a:pt x="1013" y="652"/>
                  </a:lnTo>
                  <a:lnTo>
                    <a:pt x="1018" y="641"/>
                  </a:lnTo>
                  <a:lnTo>
                    <a:pt x="1024" y="618"/>
                  </a:lnTo>
                  <a:lnTo>
                    <a:pt x="1027" y="593"/>
                  </a:lnTo>
                  <a:lnTo>
                    <a:pt x="1030" y="565"/>
                  </a:lnTo>
                  <a:lnTo>
                    <a:pt x="1029" y="537"/>
                  </a:lnTo>
                  <a:lnTo>
                    <a:pt x="1027" y="509"/>
                  </a:lnTo>
                  <a:lnTo>
                    <a:pt x="1024" y="481"/>
                  </a:lnTo>
                  <a:lnTo>
                    <a:pt x="1015" y="430"/>
                  </a:lnTo>
                  <a:lnTo>
                    <a:pt x="1006" y="385"/>
                  </a:lnTo>
                  <a:lnTo>
                    <a:pt x="995" y="344"/>
                  </a:lnTo>
                  <a:lnTo>
                    <a:pt x="995" y="344"/>
                  </a:lnTo>
                  <a:lnTo>
                    <a:pt x="954" y="355"/>
                  </a:lnTo>
                  <a:lnTo>
                    <a:pt x="911" y="364"/>
                  </a:lnTo>
                  <a:lnTo>
                    <a:pt x="858" y="374"/>
                  </a:lnTo>
                  <a:lnTo>
                    <a:pt x="830" y="377"/>
                  </a:lnTo>
                  <a:lnTo>
                    <a:pt x="802" y="378"/>
                  </a:lnTo>
                  <a:lnTo>
                    <a:pt x="774" y="378"/>
                  </a:lnTo>
                  <a:lnTo>
                    <a:pt x="746" y="377"/>
                  </a:lnTo>
                  <a:lnTo>
                    <a:pt x="721" y="374"/>
                  </a:lnTo>
                  <a:lnTo>
                    <a:pt x="697" y="366"/>
                  </a:lnTo>
                  <a:lnTo>
                    <a:pt x="688" y="363"/>
                  </a:lnTo>
                  <a:lnTo>
                    <a:pt x="677" y="357"/>
                  </a:lnTo>
                  <a:lnTo>
                    <a:pt x="669" y="350"/>
                  </a:lnTo>
                  <a:lnTo>
                    <a:pt x="662" y="344"/>
                  </a:lnTo>
                  <a:lnTo>
                    <a:pt x="662" y="344"/>
                  </a:lnTo>
                  <a:lnTo>
                    <a:pt x="655" y="338"/>
                  </a:lnTo>
                  <a:lnTo>
                    <a:pt x="651" y="330"/>
                  </a:lnTo>
                  <a:lnTo>
                    <a:pt x="646" y="322"/>
                  </a:lnTo>
                  <a:lnTo>
                    <a:pt x="644" y="315"/>
                  </a:lnTo>
                  <a:lnTo>
                    <a:pt x="641" y="297"/>
                  </a:lnTo>
                  <a:lnTo>
                    <a:pt x="641" y="279"/>
                  </a:lnTo>
                  <a:lnTo>
                    <a:pt x="644" y="260"/>
                  </a:lnTo>
                  <a:lnTo>
                    <a:pt x="649" y="240"/>
                  </a:lnTo>
                  <a:lnTo>
                    <a:pt x="662" y="198"/>
                  </a:lnTo>
                  <a:lnTo>
                    <a:pt x="672" y="156"/>
                  </a:lnTo>
                  <a:lnTo>
                    <a:pt x="677" y="136"/>
                  </a:lnTo>
                  <a:lnTo>
                    <a:pt x="680" y="117"/>
                  </a:lnTo>
                  <a:lnTo>
                    <a:pt x="680" y="98"/>
                  </a:lnTo>
                  <a:lnTo>
                    <a:pt x="677" y="81"/>
                  </a:lnTo>
                  <a:lnTo>
                    <a:pt x="676" y="73"/>
                  </a:lnTo>
                  <a:lnTo>
                    <a:pt x="671" y="66"/>
                  </a:lnTo>
                  <a:lnTo>
                    <a:pt x="666" y="59"/>
                  </a:lnTo>
                  <a:lnTo>
                    <a:pt x="662" y="52"/>
                  </a:lnTo>
                  <a:lnTo>
                    <a:pt x="662" y="52"/>
                  </a:lnTo>
                  <a:lnTo>
                    <a:pt x="648" y="39"/>
                  </a:lnTo>
                  <a:lnTo>
                    <a:pt x="632" y="30"/>
                  </a:lnTo>
                  <a:lnTo>
                    <a:pt x="615" y="20"/>
                  </a:lnTo>
                  <a:lnTo>
                    <a:pt x="596" y="13"/>
                  </a:lnTo>
                  <a:lnTo>
                    <a:pt x="576" y="8"/>
                  </a:lnTo>
                  <a:lnTo>
                    <a:pt x="556" y="3"/>
                  </a:lnTo>
                  <a:lnTo>
                    <a:pt x="536" y="2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494" y="2"/>
                  </a:lnTo>
                  <a:lnTo>
                    <a:pt x="473" y="3"/>
                  </a:lnTo>
                  <a:lnTo>
                    <a:pt x="453" y="8"/>
                  </a:lnTo>
                  <a:lnTo>
                    <a:pt x="434" y="13"/>
                  </a:lnTo>
                  <a:lnTo>
                    <a:pt x="416" y="20"/>
                  </a:lnTo>
                  <a:lnTo>
                    <a:pt x="399" y="30"/>
                  </a:lnTo>
                  <a:lnTo>
                    <a:pt x="383" y="39"/>
                  </a:lnTo>
                  <a:lnTo>
                    <a:pt x="369" y="52"/>
                  </a:lnTo>
                  <a:close/>
                </a:path>
              </a:pathLst>
            </a:custGeom>
            <a:solidFill>
              <a:srgbClr val="0083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8" name="Freeform 47"/>
            <p:cNvSpPr/>
            <p:nvPr>
              <p:custDataLst>
                <p:tags r:id="rId12"/>
              </p:custDataLst>
            </p:nvPr>
          </p:nvSpPr>
          <p:spPr bwMode="auto">
            <a:xfrm flipH="1" flipV="1">
              <a:off x="623738" y="-272135"/>
              <a:ext cx="869460" cy="544270"/>
            </a:xfrm>
            <a:custGeom>
              <a:avLst/>
              <a:gdLst>
                <a:gd name="T0" fmla="*/ 953 w 1647"/>
                <a:gd name="T1" fmla="*/ 66 h 1031"/>
                <a:gd name="T2" fmla="*/ 982 w 1647"/>
                <a:gd name="T3" fmla="*/ 224 h 1031"/>
                <a:gd name="T4" fmla="*/ 981 w 1647"/>
                <a:gd name="T5" fmla="*/ 315 h 1031"/>
                <a:gd name="T6" fmla="*/ 923 w 1647"/>
                <a:gd name="T7" fmla="*/ 360 h 1031"/>
                <a:gd name="T8" fmla="*/ 803 w 1647"/>
                <a:gd name="T9" fmla="*/ 379 h 1031"/>
                <a:gd name="T10" fmla="*/ 691 w 1647"/>
                <a:gd name="T11" fmla="*/ 340 h 1031"/>
                <a:gd name="T12" fmla="*/ 660 w 1647"/>
                <a:gd name="T13" fmla="*/ 299 h 1031"/>
                <a:gd name="T14" fmla="*/ 690 w 1647"/>
                <a:gd name="T15" fmla="*/ 140 h 1031"/>
                <a:gd name="T16" fmla="*/ 688 w 1647"/>
                <a:gd name="T17" fmla="*/ 50 h 1031"/>
                <a:gd name="T18" fmla="*/ 651 w 1647"/>
                <a:gd name="T19" fmla="*/ 18 h 1031"/>
                <a:gd name="T20" fmla="*/ 509 w 1647"/>
                <a:gd name="T21" fmla="*/ 4 h 1031"/>
                <a:gd name="T22" fmla="*/ 355 w 1647"/>
                <a:gd name="T23" fmla="*/ 77 h 1031"/>
                <a:gd name="T24" fmla="*/ 377 w 1647"/>
                <a:gd name="T25" fmla="*/ 285 h 1031"/>
                <a:gd name="T26" fmla="*/ 344 w 1647"/>
                <a:gd name="T27" fmla="*/ 371 h 1031"/>
                <a:gd name="T28" fmla="*/ 298 w 1647"/>
                <a:gd name="T29" fmla="*/ 389 h 1031"/>
                <a:gd name="T30" fmla="*/ 156 w 1647"/>
                <a:gd name="T31" fmla="*/ 358 h 1031"/>
                <a:gd name="T32" fmla="*/ 66 w 1647"/>
                <a:gd name="T33" fmla="*/ 360 h 1031"/>
                <a:gd name="T34" fmla="*/ 21 w 1647"/>
                <a:gd name="T35" fmla="*/ 416 h 1031"/>
                <a:gd name="T36" fmla="*/ 0 w 1647"/>
                <a:gd name="T37" fmla="*/ 537 h 1031"/>
                <a:gd name="T38" fmla="*/ 39 w 1647"/>
                <a:gd name="T39" fmla="*/ 648 h 1031"/>
                <a:gd name="T40" fmla="*/ 81 w 1647"/>
                <a:gd name="T41" fmla="*/ 679 h 1031"/>
                <a:gd name="T42" fmla="*/ 198 w 1647"/>
                <a:gd name="T43" fmla="*/ 662 h 1031"/>
                <a:gd name="T44" fmla="*/ 323 w 1647"/>
                <a:gd name="T45" fmla="*/ 648 h 1031"/>
                <a:gd name="T46" fmla="*/ 357 w 1647"/>
                <a:gd name="T47" fmla="*/ 679 h 1031"/>
                <a:gd name="T48" fmla="*/ 379 w 1647"/>
                <a:gd name="T49" fmla="*/ 802 h 1031"/>
                <a:gd name="T50" fmla="*/ 344 w 1647"/>
                <a:gd name="T51" fmla="*/ 996 h 1031"/>
                <a:gd name="T52" fmla="*/ 565 w 1647"/>
                <a:gd name="T53" fmla="*/ 1031 h 1031"/>
                <a:gd name="T54" fmla="*/ 670 w 1647"/>
                <a:gd name="T55" fmla="*/ 1003 h 1031"/>
                <a:gd name="T56" fmla="*/ 695 w 1647"/>
                <a:gd name="T57" fmla="*/ 967 h 1031"/>
                <a:gd name="T58" fmla="*/ 665 w 1647"/>
                <a:gd name="T59" fmla="*/ 808 h 1031"/>
                <a:gd name="T60" fmla="*/ 667 w 1647"/>
                <a:gd name="T61" fmla="*/ 718 h 1031"/>
                <a:gd name="T62" fmla="*/ 724 w 1647"/>
                <a:gd name="T63" fmla="*/ 673 h 1031"/>
                <a:gd name="T64" fmla="*/ 845 w 1647"/>
                <a:gd name="T65" fmla="*/ 652 h 1031"/>
                <a:gd name="T66" fmla="*/ 956 w 1647"/>
                <a:gd name="T67" fmla="*/ 691 h 1031"/>
                <a:gd name="T68" fmla="*/ 987 w 1647"/>
                <a:gd name="T69" fmla="*/ 733 h 1031"/>
                <a:gd name="T70" fmla="*/ 958 w 1647"/>
                <a:gd name="T71" fmla="*/ 892 h 1031"/>
                <a:gd name="T72" fmla="*/ 959 w 1647"/>
                <a:gd name="T73" fmla="*/ 982 h 1031"/>
                <a:gd name="T74" fmla="*/ 996 w 1647"/>
                <a:gd name="T75" fmla="*/ 1014 h 1031"/>
                <a:gd name="T76" fmla="*/ 1138 w 1647"/>
                <a:gd name="T77" fmla="*/ 1029 h 1031"/>
                <a:gd name="T78" fmla="*/ 1292 w 1647"/>
                <a:gd name="T79" fmla="*/ 954 h 1031"/>
                <a:gd name="T80" fmla="*/ 1270 w 1647"/>
                <a:gd name="T81" fmla="*/ 747 h 1031"/>
                <a:gd name="T82" fmla="*/ 1305 w 1647"/>
                <a:gd name="T83" fmla="*/ 662 h 1031"/>
                <a:gd name="T84" fmla="*/ 1351 w 1647"/>
                <a:gd name="T85" fmla="*/ 643 h 1031"/>
                <a:gd name="T86" fmla="*/ 1491 w 1647"/>
                <a:gd name="T87" fmla="*/ 674 h 1031"/>
                <a:gd name="T88" fmla="*/ 1582 w 1647"/>
                <a:gd name="T89" fmla="*/ 673 h 1031"/>
                <a:gd name="T90" fmla="*/ 1628 w 1647"/>
                <a:gd name="T91" fmla="*/ 615 h 1031"/>
                <a:gd name="T92" fmla="*/ 1647 w 1647"/>
                <a:gd name="T93" fmla="*/ 495 h 1031"/>
                <a:gd name="T94" fmla="*/ 1608 w 1647"/>
                <a:gd name="T95" fmla="*/ 383 h 1031"/>
                <a:gd name="T96" fmla="*/ 1566 w 1647"/>
                <a:gd name="T97" fmla="*/ 354 h 1031"/>
                <a:gd name="T98" fmla="*/ 1449 w 1647"/>
                <a:gd name="T99" fmla="*/ 371 h 1031"/>
                <a:gd name="T100" fmla="*/ 1325 w 1647"/>
                <a:gd name="T101" fmla="*/ 385 h 1031"/>
                <a:gd name="T102" fmla="*/ 1291 w 1647"/>
                <a:gd name="T103" fmla="*/ 354 h 1031"/>
                <a:gd name="T104" fmla="*/ 1269 w 1647"/>
                <a:gd name="T105" fmla="*/ 229 h 1031"/>
                <a:gd name="T106" fmla="*/ 1305 w 1647"/>
                <a:gd name="T107" fmla="*/ 36 h 1031"/>
                <a:gd name="T108" fmla="*/ 1091 w 1647"/>
                <a:gd name="T109" fmla="*/ 0 h 1031"/>
                <a:gd name="T110" fmla="*/ 1007 w 1647"/>
                <a:gd name="T111" fmla="*/ 13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7" h="1031">
                  <a:moveTo>
                    <a:pt x="970" y="36"/>
                  </a:moveTo>
                  <a:lnTo>
                    <a:pt x="970" y="36"/>
                  </a:lnTo>
                  <a:lnTo>
                    <a:pt x="964" y="42"/>
                  </a:lnTo>
                  <a:lnTo>
                    <a:pt x="959" y="50"/>
                  </a:lnTo>
                  <a:lnTo>
                    <a:pt x="956" y="58"/>
                  </a:lnTo>
                  <a:lnTo>
                    <a:pt x="953" y="66"/>
                  </a:lnTo>
                  <a:lnTo>
                    <a:pt x="950" y="83"/>
                  </a:lnTo>
                  <a:lnTo>
                    <a:pt x="951" y="102"/>
                  </a:lnTo>
                  <a:lnTo>
                    <a:pt x="953" y="120"/>
                  </a:lnTo>
                  <a:lnTo>
                    <a:pt x="958" y="140"/>
                  </a:lnTo>
                  <a:lnTo>
                    <a:pt x="970" y="182"/>
                  </a:lnTo>
                  <a:lnTo>
                    <a:pt x="982" y="224"/>
                  </a:lnTo>
                  <a:lnTo>
                    <a:pt x="987" y="243"/>
                  </a:lnTo>
                  <a:lnTo>
                    <a:pt x="989" y="263"/>
                  </a:lnTo>
                  <a:lnTo>
                    <a:pt x="990" y="282"/>
                  </a:lnTo>
                  <a:lnTo>
                    <a:pt x="987" y="299"/>
                  </a:lnTo>
                  <a:lnTo>
                    <a:pt x="984" y="307"/>
                  </a:lnTo>
                  <a:lnTo>
                    <a:pt x="981" y="315"/>
                  </a:lnTo>
                  <a:lnTo>
                    <a:pt x="976" y="321"/>
                  </a:lnTo>
                  <a:lnTo>
                    <a:pt x="970" y="329"/>
                  </a:lnTo>
                  <a:lnTo>
                    <a:pt x="970" y="329"/>
                  </a:lnTo>
                  <a:lnTo>
                    <a:pt x="956" y="340"/>
                  </a:lnTo>
                  <a:lnTo>
                    <a:pt x="940" y="351"/>
                  </a:lnTo>
                  <a:lnTo>
                    <a:pt x="923" y="360"/>
                  </a:lnTo>
                  <a:lnTo>
                    <a:pt x="905" y="368"/>
                  </a:lnTo>
                  <a:lnTo>
                    <a:pt x="886" y="372"/>
                  </a:lnTo>
                  <a:lnTo>
                    <a:pt x="866" y="377"/>
                  </a:lnTo>
                  <a:lnTo>
                    <a:pt x="845" y="379"/>
                  </a:lnTo>
                  <a:lnTo>
                    <a:pt x="824" y="380"/>
                  </a:lnTo>
                  <a:lnTo>
                    <a:pt x="803" y="379"/>
                  </a:lnTo>
                  <a:lnTo>
                    <a:pt x="782" y="377"/>
                  </a:lnTo>
                  <a:lnTo>
                    <a:pt x="763" y="372"/>
                  </a:lnTo>
                  <a:lnTo>
                    <a:pt x="743" y="368"/>
                  </a:lnTo>
                  <a:lnTo>
                    <a:pt x="724" y="360"/>
                  </a:lnTo>
                  <a:lnTo>
                    <a:pt x="707" y="351"/>
                  </a:lnTo>
                  <a:lnTo>
                    <a:pt x="691" y="340"/>
                  </a:lnTo>
                  <a:lnTo>
                    <a:pt x="677" y="329"/>
                  </a:lnTo>
                  <a:lnTo>
                    <a:pt x="677" y="329"/>
                  </a:lnTo>
                  <a:lnTo>
                    <a:pt x="673" y="321"/>
                  </a:lnTo>
                  <a:lnTo>
                    <a:pt x="667" y="315"/>
                  </a:lnTo>
                  <a:lnTo>
                    <a:pt x="663" y="307"/>
                  </a:lnTo>
                  <a:lnTo>
                    <a:pt x="660" y="299"/>
                  </a:lnTo>
                  <a:lnTo>
                    <a:pt x="659" y="282"/>
                  </a:lnTo>
                  <a:lnTo>
                    <a:pt x="659" y="263"/>
                  </a:lnTo>
                  <a:lnTo>
                    <a:pt x="662" y="243"/>
                  </a:lnTo>
                  <a:lnTo>
                    <a:pt x="665" y="224"/>
                  </a:lnTo>
                  <a:lnTo>
                    <a:pt x="677" y="182"/>
                  </a:lnTo>
                  <a:lnTo>
                    <a:pt x="690" y="140"/>
                  </a:lnTo>
                  <a:lnTo>
                    <a:pt x="695" y="120"/>
                  </a:lnTo>
                  <a:lnTo>
                    <a:pt x="698" y="102"/>
                  </a:lnTo>
                  <a:lnTo>
                    <a:pt x="698" y="83"/>
                  </a:lnTo>
                  <a:lnTo>
                    <a:pt x="695" y="66"/>
                  </a:lnTo>
                  <a:lnTo>
                    <a:pt x="691" y="58"/>
                  </a:lnTo>
                  <a:lnTo>
                    <a:pt x="688" y="50"/>
                  </a:lnTo>
                  <a:lnTo>
                    <a:pt x="684" y="42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70" y="30"/>
                  </a:lnTo>
                  <a:lnTo>
                    <a:pt x="662" y="24"/>
                  </a:lnTo>
                  <a:lnTo>
                    <a:pt x="651" y="18"/>
                  </a:lnTo>
                  <a:lnTo>
                    <a:pt x="642" y="13"/>
                  </a:lnTo>
                  <a:lnTo>
                    <a:pt x="618" y="7"/>
                  </a:lnTo>
                  <a:lnTo>
                    <a:pt x="592" y="4"/>
                  </a:lnTo>
                  <a:lnTo>
                    <a:pt x="565" y="2"/>
                  </a:lnTo>
                  <a:lnTo>
                    <a:pt x="537" y="2"/>
                  </a:lnTo>
                  <a:lnTo>
                    <a:pt x="509" y="4"/>
                  </a:lnTo>
                  <a:lnTo>
                    <a:pt x="481" y="7"/>
                  </a:lnTo>
                  <a:lnTo>
                    <a:pt x="428" y="16"/>
                  </a:lnTo>
                  <a:lnTo>
                    <a:pt x="385" y="25"/>
                  </a:lnTo>
                  <a:lnTo>
                    <a:pt x="344" y="36"/>
                  </a:lnTo>
                  <a:lnTo>
                    <a:pt x="344" y="36"/>
                  </a:lnTo>
                  <a:lnTo>
                    <a:pt x="355" y="77"/>
                  </a:lnTo>
                  <a:lnTo>
                    <a:pt x="365" y="122"/>
                  </a:lnTo>
                  <a:lnTo>
                    <a:pt x="374" y="173"/>
                  </a:lnTo>
                  <a:lnTo>
                    <a:pt x="377" y="201"/>
                  </a:lnTo>
                  <a:lnTo>
                    <a:pt x="379" y="229"/>
                  </a:lnTo>
                  <a:lnTo>
                    <a:pt x="379" y="257"/>
                  </a:lnTo>
                  <a:lnTo>
                    <a:pt x="377" y="285"/>
                  </a:lnTo>
                  <a:lnTo>
                    <a:pt x="372" y="310"/>
                  </a:lnTo>
                  <a:lnTo>
                    <a:pt x="366" y="333"/>
                  </a:lnTo>
                  <a:lnTo>
                    <a:pt x="362" y="344"/>
                  </a:lnTo>
                  <a:lnTo>
                    <a:pt x="357" y="354"/>
                  </a:lnTo>
                  <a:lnTo>
                    <a:pt x="351" y="361"/>
                  </a:lnTo>
                  <a:lnTo>
                    <a:pt x="344" y="371"/>
                  </a:lnTo>
                  <a:lnTo>
                    <a:pt x="344" y="371"/>
                  </a:lnTo>
                  <a:lnTo>
                    <a:pt x="337" y="375"/>
                  </a:lnTo>
                  <a:lnTo>
                    <a:pt x="330" y="380"/>
                  </a:lnTo>
                  <a:lnTo>
                    <a:pt x="323" y="385"/>
                  </a:lnTo>
                  <a:lnTo>
                    <a:pt x="315" y="386"/>
                  </a:lnTo>
                  <a:lnTo>
                    <a:pt x="298" y="389"/>
                  </a:lnTo>
                  <a:lnTo>
                    <a:pt x="279" y="389"/>
                  </a:lnTo>
                  <a:lnTo>
                    <a:pt x="259" y="386"/>
                  </a:lnTo>
                  <a:lnTo>
                    <a:pt x="240" y="382"/>
                  </a:lnTo>
                  <a:lnTo>
                    <a:pt x="198" y="371"/>
                  </a:lnTo>
                  <a:lnTo>
                    <a:pt x="198" y="371"/>
                  </a:lnTo>
                  <a:lnTo>
                    <a:pt x="156" y="358"/>
                  </a:lnTo>
                  <a:lnTo>
                    <a:pt x="136" y="354"/>
                  </a:lnTo>
                  <a:lnTo>
                    <a:pt x="117" y="351"/>
                  </a:lnTo>
                  <a:lnTo>
                    <a:pt x="99" y="351"/>
                  </a:lnTo>
                  <a:lnTo>
                    <a:pt x="81" y="354"/>
                  </a:lnTo>
                  <a:lnTo>
                    <a:pt x="74" y="355"/>
                  </a:lnTo>
                  <a:lnTo>
                    <a:pt x="66" y="360"/>
                  </a:lnTo>
                  <a:lnTo>
                    <a:pt x="58" y="365"/>
                  </a:lnTo>
                  <a:lnTo>
                    <a:pt x="52" y="371"/>
                  </a:lnTo>
                  <a:lnTo>
                    <a:pt x="52" y="371"/>
                  </a:lnTo>
                  <a:lnTo>
                    <a:pt x="39" y="383"/>
                  </a:lnTo>
                  <a:lnTo>
                    <a:pt x="28" y="399"/>
                  </a:lnTo>
                  <a:lnTo>
                    <a:pt x="21" y="416"/>
                  </a:lnTo>
                  <a:lnTo>
                    <a:pt x="13" y="435"/>
                  </a:lnTo>
                  <a:lnTo>
                    <a:pt x="7" y="455"/>
                  </a:lnTo>
                  <a:lnTo>
                    <a:pt x="4" y="475"/>
                  </a:lnTo>
                  <a:lnTo>
                    <a:pt x="0" y="495"/>
                  </a:lnTo>
                  <a:lnTo>
                    <a:pt x="0" y="516"/>
                  </a:lnTo>
                  <a:lnTo>
                    <a:pt x="0" y="537"/>
                  </a:lnTo>
                  <a:lnTo>
                    <a:pt x="4" y="558"/>
                  </a:lnTo>
                  <a:lnTo>
                    <a:pt x="7" y="578"/>
                  </a:lnTo>
                  <a:lnTo>
                    <a:pt x="13" y="596"/>
                  </a:lnTo>
                  <a:lnTo>
                    <a:pt x="21" y="615"/>
                  </a:lnTo>
                  <a:lnTo>
                    <a:pt x="28" y="632"/>
                  </a:lnTo>
                  <a:lnTo>
                    <a:pt x="39" y="648"/>
                  </a:lnTo>
                  <a:lnTo>
                    <a:pt x="52" y="662"/>
                  </a:lnTo>
                  <a:lnTo>
                    <a:pt x="52" y="662"/>
                  </a:lnTo>
                  <a:lnTo>
                    <a:pt x="58" y="668"/>
                  </a:lnTo>
                  <a:lnTo>
                    <a:pt x="66" y="673"/>
                  </a:lnTo>
                  <a:lnTo>
                    <a:pt x="74" y="676"/>
                  </a:lnTo>
                  <a:lnTo>
                    <a:pt x="81" y="679"/>
                  </a:lnTo>
                  <a:lnTo>
                    <a:pt x="99" y="682"/>
                  </a:lnTo>
                  <a:lnTo>
                    <a:pt x="117" y="682"/>
                  </a:lnTo>
                  <a:lnTo>
                    <a:pt x="136" y="679"/>
                  </a:lnTo>
                  <a:lnTo>
                    <a:pt x="156" y="674"/>
                  </a:lnTo>
                  <a:lnTo>
                    <a:pt x="198" y="662"/>
                  </a:lnTo>
                  <a:lnTo>
                    <a:pt x="198" y="662"/>
                  </a:lnTo>
                  <a:lnTo>
                    <a:pt x="240" y="649"/>
                  </a:lnTo>
                  <a:lnTo>
                    <a:pt x="259" y="646"/>
                  </a:lnTo>
                  <a:lnTo>
                    <a:pt x="279" y="643"/>
                  </a:lnTo>
                  <a:lnTo>
                    <a:pt x="298" y="643"/>
                  </a:lnTo>
                  <a:lnTo>
                    <a:pt x="315" y="645"/>
                  </a:lnTo>
                  <a:lnTo>
                    <a:pt x="323" y="648"/>
                  </a:lnTo>
                  <a:lnTo>
                    <a:pt x="330" y="651"/>
                  </a:lnTo>
                  <a:lnTo>
                    <a:pt x="337" y="656"/>
                  </a:lnTo>
                  <a:lnTo>
                    <a:pt x="344" y="662"/>
                  </a:lnTo>
                  <a:lnTo>
                    <a:pt x="344" y="662"/>
                  </a:lnTo>
                  <a:lnTo>
                    <a:pt x="351" y="670"/>
                  </a:lnTo>
                  <a:lnTo>
                    <a:pt x="357" y="679"/>
                  </a:lnTo>
                  <a:lnTo>
                    <a:pt x="362" y="688"/>
                  </a:lnTo>
                  <a:lnTo>
                    <a:pt x="366" y="699"/>
                  </a:lnTo>
                  <a:lnTo>
                    <a:pt x="372" y="723"/>
                  </a:lnTo>
                  <a:lnTo>
                    <a:pt x="377" y="747"/>
                  </a:lnTo>
                  <a:lnTo>
                    <a:pt x="379" y="774"/>
                  </a:lnTo>
                  <a:lnTo>
                    <a:pt x="379" y="802"/>
                  </a:lnTo>
                  <a:lnTo>
                    <a:pt x="377" y="831"/>
                  </a:lnTo>
                  <a:lnTo>
                    <a:pt x="374" y="858"/>
                  </a:lnTo>
                  <a:lnTo>
                    <a:pt x="365" y="911"/>
                  </a:lnTo>
                  <a:lnTo>
                    <a:pt x="355" y="954"/>
                  </a:lnTo>
                  <a:lnTo>
                    <a:pt x="344" y="996"/>
                  </a:lnTo>
                  <a:lnTo>
                    <a:pt x="344" y="996"/>
                  </a:lnTo>
                  <a:lnTo>
                    <a:pt x="385" y="1007"/>
                  </a:lnTo>
                  <a:lnTo>
                    <a:pt x="428" y="1017"/>
                  </a:lnTo>
                  <a:lnTo>
                    <a:pt x="481" y="1026"/>
                  </a:lnTo>
                  <a:lnTo>
                    <a:pt x="509" y="1029"/>
                  </a:lnTo>
                  <a:lnTo>
                    <a:pt x="537" y="1031"/>
                  </a:lnTo>
                  <a:lnTo>
                    <a:pt x="565" y="1031"/>
                  </a:lnTo>
                  <a:lnTo>
                    <a:pt x="592" y="1029"/>
                  </a:lnTo>
                  <a:lnTo>
                    <a:pt x="618" y="1026"/>
                  </a:lnTo>
                  <a:lnTo>
                    <a:pt x="642" y="1018"/>
                  </a:lnTo>
                  <a:lnTo>
                    <a:pt x="651" y="1014"/>
                  </a:lnTo>
                  <a:lnTo>
                    <a:pt x="662" y="1009"/>
                  </a:lnTo>
                  <a:lnTo>
                    <a:pt x="670" y="1003"/>
                  </a:lnTo>
                  <a:lnTo>
                    <a:pt x="677" y="996"/>
                  </a:lnTo>
                  <a:lnTo>
                    <a:pt x="677" y="996"/>
                  </a:lnTo>
                  <a:lnTo>
                    <a:pt x="684" y="990"/>
                  </a:lnTo>
                  <a:lnTo>
                    <a:pt x="688" y="982"/>
                  </a:lnTo>
                  <a:lnTo>
                    <a:pt x="691" y="975"/>
                  </a:lnTo>
                  <a:lnTo>
                    <a:pt x="695" y="967"/>
                  </a:lnTo>
                  <a:lnTo>
                    <a:pt x="698" y="950"/>
                  </a:lnTo>
                  <a:lnTo>
                    <a:pt x="698" y="931"/>
                  </a:lnTo>
                  <a:lnTo>
                    <a:pt x="695" y="912"/>
                  </a:lnTo>
                  <a:lnTo>
                    <a:pt x="690" y="892"/>
                  </a:lnTo>
                  <a:lnTo>
                    <a:pt x="677" y="850"/>
                  </a:lnTo>
                  <a:lnTo>
                    <a:pt x="665" y="808"/>
                  </a:lnTo>
                  <a:lnTo>
                    <a:pt x="662" y="788"/>
                  </a:lnTo>
                  <a:lnTo>
                    <a:pt x="659" y="769"/>
                  </a:lnTo>
                  <a:lnTo>
                    <a:pt x="659" y="751"/>
                  </a:lnTo>
                  <a:lnTo>
                    <a:pt x="660" y="733"/>
                  </a:lnTo>
                  <a:lnTo>
                    <a:pt x="663" y="726"/>
                  </a:lnTo>
                  <a:lnTo>
                    <a:pt x="667" y="718"/>
                  </a:lnTo>
                  <a:lnTo>
                    <a:pt x="673" y="710"/>
                  </a:lnTo>
                  <a:lnTo>
                    <a:pt x="677" y="704"/>
                  </a:lnTo>
                  <a:lnTo>
                    <a:pt x="677" y="704"/>
                  </a:lnTo>
                  <a:lnTo>
                    <a:pt x="691" y="691"/>
                  </a:lnTo>
                  <a:lnTo>
                    <a:pt x="707" y="682"/>
                  </a:lnTo>
                  <a:lnTo>
                    <a:pt x="724" y="673"/>
                  </a:lnTo>
                  <a:lnTo>
                    <a:pt x="743" y="665"/>
                  </a:lnTo>
                  <a:lnTo>
                    <a:pt x="763" y="660"/>
                  </a:lnTo>
                  <a:lnTo>
                    <a:pt x="782" y="656"/>
                  </a:lnTo>
                  <a:lnTo>
                    <a:pt x="803" y="652"/>
                  </a:lnTo>
                  <a:lnTo>
                    <a:pt x="824" y="652"/>
                  </a:lnTo>
                  <a:lnTo>
                    <a:pt x="845" y="652"/>
                  </a:lnTo>
                  <a:lnTo>
                    <a:pt x="866" y="656"/>
                  </a:lnTo>
                  <a:lnTo>
                    <a:pt x="886" y="660"/>
                  </a:lnTo>
                  <a:lnTo>
                    <a:pt x="905" y="665"/>
                  </a:lnTo>
                  <a:lnTo>
                    <a:pt x="923" y="673"/>
                  </a:lnTo>
                  <a:lnTo>
                    <a:pt x="940" y="682"/>
                  </a:lnTo>
                  <a:lnTo>
                    <a:pt x="956" y="691"/>
                  </a:lnTo>
                  <a:lnTo>
                    <a:pt x="970" y="704"/>
                  </a:lnTo>
                  <a:lnTo>
                    <a:pt x="970" y="704"/>
                  </a:lnTo>
                  <a:lnTo>
                    <a:pt x="976" y="710"/>
                  </a:lnTo>
                  <a:lnTo>
                    <a:pt x="981" y="718"/>
                  </a:lnTo>
                  <a:lnTo>
                    <a:pt x="984" y="726"/>
                  </a:lnTo>
                  <a:lnTo>
                    <a:pt x="987" y="733"/>
                  </a:lnTo>
                  <a:lnTo>
                    <a:pt x="990" y="751"/>
                  </a:lnTo>
                  <a:lnTo>
                    <a:pt x="989" y="769"/>
                  </a:lnTo>
                  <a:lnTo>
                    <a:pt x="987" y="788"/>
                  </a:lnTo>
                  <a:lnTo>
                    <a:pt x="982" y="808"/>
                  </a:lnTo>
                  <a:lnTo>
                    <a:pt x="970" y="850"/>
                  </a:lnTo>
                  <a:lnTo>
                    <a:pt x="958" y="892"/>
                  </a:lnTo>
                  <a:lnTo>
                    <a:pt x="953" y="912"/>
                  </a:lnTo>
                  <a:lnTo>
                    <a:pt x="951" y="931"/>
                  </a:lnTo>
                  <a:lnTo>
                    <a:pt x="950" y="950"/>
                  </a:lnTo>
                  <a:lnTo>
                    <a:pt x="953" y="967"/>
                  </a:lnTo>
                  <a:lnTo>
                    <a:pt x="956" y="975"/>
                  </a:lnTo>
                  <a:lnTo>
                    <a:pt x="959" y="982"/>
                  </a:lnTo>
                  <a:lnTo>
                    <a:pt x="964" y="990"/>
                  </a:lnTo>
                  <a:lnTo>
                    <a:pt x="970" y="996"/>
                  </a:lnTo>
                  <a:lnTo>
                    <a:pt x="970" y="996"/>
                  </a:lnTo>
                  <a:lnTo>
                    <a:pt x="978" y="1003"/>
                  </a:lnTo>
                  <a:lnTo>
                    <a:pt x="987" y="1009"/>
                  </a:lnTo>
                  <a:lnTo>
                    <a:pt x="996" y="1014"/>
                  </a:lnTo>
                  <a:lnTo>
                    <a:pt x="1007" y="1018"/>
                  </a:lnTo>
                  <a:lnTo>
                    <a:pt x="1031" y="1026"/>
                  </a:lnTo>
                  <a:lnTo>
                    <a:pt x="1056" y="1029"/>
                  </a:lnTo>
                  <a:lnTo>
                    <a:pt x="1082" y="1031"/>
                  </a:lnTo>
                  <a:lnTo>
                    <a:pt x="1110" y="1031"/>
                  </a:lnTo>
                  <a:lnTo>
                    <a:pt x="1138" y="1029"/>
                  </a:lnTo>
                  <a:lnTo>
                    <a:pt x="1166" y="1026"/>
                  </a:lnTo>
                  <a:lnTo>
                    <a:pt x="1219" y="1017"/>
                  </a:lnTo>
                  <a:lnTo>
                    <a:pt x="1263" y="1007"/>
                  </a:lnTo>
                  <a:lnTo>
                    <a:pt x="1305" y="996"/>
                  </a:lnTo>
                  <a:lnTo>
                    <a:pt x="1305" y="996"/>
                  </a:lnTo>
                  <a:lnTo>
                    <a:pt x="1292" y="954"/>
                  </a:lnTo>
                  <a:lnTo>
                    <a:pt x="1283" y="911"/>
                  </a:lnTo>
                  <a:lnTo>
                    <a:pt x="1275" y="858"/>
                  </a:lnTo>
                  <a:lnTo>
                    <a:pt x="1272" y="831"/>
                  </a:lnTo>
                  <a:lnTo>
                    <a:pt x="1269" y="802"/>
                  </a:lnTo>
                  <a:lnTo>
                    <a:pt x="1269" y="774"/>
                  </a:lnTo>
                  <a:lnTo>
                    <a:pt x="1270" y="747"/>
                  </a:lnTo>
                  <a:lnTo>
                    <a:pt x="1275" y="723"/>
                  </a:lnTo>
                  <a:lnTo>
                    <a:pt x="1281" y="699"/>
                  </a:lnTo>
                  <a:lnTo>
                    <a:pt x="1286" y="688"/>
                  </a:lnTo>
                  <a:lnTo>
                    <a:pt x="1291" y="679"/>
                  </a:lnTo>
                  <a:lnTo>
                    <a:pt x="1297" y="670"/>
                  </a:lnTo>
                  <a:lnTo>
                    <a:pt x="1305" y="662"/>
                  </a:lnTo>
                  <a:lnTo>
                    <a:pt x="1305" y="662"/>
                  </a:lnTo>
                  <a:lnTo>
                    <a:pt x="1311" y="656"/>
                  </a:lnTo>
                  <a:lnTo>
                    <a:pt x="1317" y="651"/>
                  </a:lnTo>
                  <a:lnTo>
                    <a:pt x="1325" y="648"/>
                  </a:lnTo>
                  <a:lnTo>
                    <a:pt x="1334" y="645"/>
                  </a:lnTo>
                  <a:lnTo>
                    <a:pt x="1351" y="643"/>
                  </a:lnTo>
                  <a:lnTo>
                    <a:pt x="1368" y="643"/>
                  </a:lnTo>
                  <a:lnTo>
                    <a:pt x="1389" y="646"/>
                  </a:lnTo>
                  <a:lnTo>
                    <a:pt x="1409" y="649"/>
                  </a:lnTo>
                  <a:lnTo>
                    <a:pt x="1449" y="662"/>
                  </a:lnTo>
                  <a:lnTo>
                    <a:pt x="1449" y="662"/>
                  </a:lnTo>
                  <a:lnTo>
                    <a:pt x="1491" y="674"/>
                  </a:lnTo>
                  <a:lnTo>
                    <a:pt x="1512" y="679"/>
                  </a:lnTo>
                  <a:lnTo>
                    <a:pt x="1532" y="682"/>
                  </a:lnTo>
                  <a:lnTo>
                    <a:pt x="1549" y="682"/>
                  </a:lnTo>
                  <a:lnTo>
                    <a:pt x="1566" y="679"/>
                  </a:lnTo>
                  <a:lnTo>
                    <a:pt x="1575" y="676"/>
                  </a:lnTo>
                  <a:lnTo>
                    <a:pt x="1582" y="673"/>
                  </a:lnTo>
                  <a:lnTo>
                    <a:pt x="1589" y="668"/>
                  </a:lnTo>
                  <a:lnTo>
                    <a:pt x="1596" y="662"/>
                  </a:lnTo>
                  <a:lnTo>
                    <a:pt x="1596" y="662"/>
                  </a:lnTo>
                  <a:lnTo>
                    <a:pt x="1608" y="648"/>
                  </a:lnTo>
                  <a:lnTo>
                    <a:pt x="1619" y="632"/>
                  </a:lnTo>
                  <a:lnTo>
                    <a:pt x="1628" y="615"/>
                  </a:lnTo>
                  <a:lnTo>
                    <a:pt x="1635" y="596"/>
                  </a:lnTo>
                  <a:lnTo>
                    <a:pt x="1641" y="578"/>
                  </a:lnTo>
                  <a:lnTo>
                    <a:pt x="1644" y="558"/>
                  </a:lnTo>
                  <a:lnTo>
                    <a:pt x="1647" y="537"/>
                  </a:lnTo>
                  <a:lnTo>
                    <a:pt x="1647" y="516"/>
                  </a:lnTo>
                  <a:lnTo>
                    <a:pt x="1647" y="495"/>
                  </a:lnTo>
                  <a:lnTo>
                    <a:pt x="1644" y="475"/>
                  </a:lnTo>
                  <a:lnTo>
                    <a:pt x="1641" y="455"/>
                  </a:lnTo>
                  <a:lnTo>
                    <a:pt x="1635" y="435"/>
                  </a:lnTo>
                  <a:lnTo>
                    <a:pt x="1628" y="416"/>
                  </a:lnTo>
                  <a:lnTo>
                    <a:pt x="1619" y="399"/>
                  </a:lnTo>
                  <a:lnTo>
                    <a:pt x="1608" y="383"/>
                  </a:lnTo>
                  <a:lnTo>
                    <a:pt x="1596" y="371"/>
                  </a:lnTo>
                  <a:lnTo>
                    <a:pt x="1596" y="371"/>
                  </a:lnTo>
                  <a:lnTo>
                    <a:pt x="1589" y="365"/>
                  </a:lnTo>
                  <a:lnTo>
                    <a:pt x="1582" y="360"/>
                  </a:lnTo>
                  <a:lnTo>
                    <a:pt x="1575" y="355"/>
                  </a:lnTo>
                  <a:lnTo>
                    <a:pt x="1566" y="354"/>
                  </a:lnTo>
                  <a:lnTo>
                    <a:pt x="1549" y="351"/>
                  </a:lnTo>
                  <a:lnTo>
                    <a:pt x="1532" y="351"/>
                  </a:lnTo>
                  <a:lnTo>
                    <a:pt x="1512" y="354"/>
                  </a:lnTo>
                  <a:lnTo>
                    <a:pt x="1491" y="358"/>
                  </a:lnTo>
                  <a:lnTo>
                    <a:pt x="1449" y="371"/>
                  </a:lnTo>
                  <a:lnTo>
                    <a:pt x="1449" y="371"/>
                  </a:lnTo>
                  <a:lnTo>
                    <a:pt x="1409" y="382"/>
                  </a:lnTo>
                  <a:lnTo>
                    <a:pt x="1389" y="386"/>
                  </a:lnTo>
                  <a:lnTo>
                    <a:pt x="1368" y="389"/>
                  </a:lnTo>
                  <a:lnTo>
                    <a:pt x="1351" y="389"/>
                  </a:lnTo>
                  <a:lnTo>
                    <a:pt x="1334" y="386"/>
                  </a:lnTo>
                  <a:lnTo>
                    <a:pt x="1325" y="385"/>
                  </a:lnTo>
                  <a:lnTo>
                    <a:pt x="1317" y="380"/>
                  </a:lnTo>
                  <a:lnTo>
                    <a:pt x="1311" y="375"/>
                  </a:lnTo>
                  <a:lnTo>
                    <a:pt x="1305" y="371"/>
                  </a:lnTo>
                  <a:lnTo>
                    <a:pt x="1305" y="371"/>
                  </a:lnTo>
                  <a:lnTo>
                    <a:pt x="1297" y="361"/>
                  </a:lnTo>
                  <a:lnTo>
                    <a:pt x="1291" y="354"/>
                  </a:lnTo>
                  <a:lnTo>
                    <a:pt x="1286" y="344"/>
                  </a:lnTo>
                  <a:lnTo>
                    <a:pt x="1281" y="333"/>
                  </a:lnTo>
                  <a:lnTo>
                    <a:pt x="1275" y="310"/>
                  </a:lnTo>
                  <a:lnTo>
                    <a:pt x="1270" y="285"/>
                  </a:lnTo>
                  <a:lnTo>
                    <a:pt x="1269" y="257"/>
                  </a:lnTo>
                  <a:lnTo>
                    <a:pt x="1269" y="229"/>
                  </a:lnTo>
                  <a:lnTo>
                    <a:pt x="1272" y="201"/>
                  </a:lnTo>
                  <a:lnTo>
                    <a:pt x="1275" y="173"/>
                  </a:lnTo>
                  <a:lnTo>
                    <a:pt x="1283" y="122"/>
                  </a:lnTo>
                  <a:lnTo>
                    <a:pt x="1292" y="77"/>
                  </a:lnTo>
                  <a:lnTo>
                    <a:pt x="1305" y="36"/>
                  </a:lnTo>
                  <a:lnTo>
                    <a:pt x="1305" y="36"/>
                  </a:lnTo>
                  <a:lnTo>
                    <a:pt x="1284" y="30"/>
                  </a:lnTo>
                  <a:lnTo>
                    <a:pt x="1235" y="19"/>
                  </a:lnTo>
                  <a:lnTo>
                    <a:pt x="1202" y="13"/>
                  </a:lnTo>
                  <a:lnTo>
                    <a:pt x="1166" y="7"/>
                  </a:lnTo>
                  <a:lnTo>
                    <a:pt x="1129" y="2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3" y="2"/>
                  </a:lnTo>
                  <a:lnTo>
                    <a:pt x="1056" y="4"/>
                  </a:lnTo>
                  <a:lnTo>
                    <a:pt x="1038" y="5"/>
                  </a:lnTo>
                  <a:lnTo>
                    <a:pt x="1021" y="8"/>
                  </a:lnTo>
                  <a:lnTo>
                    <a:pt x="1007" y="13"/>
                  </a:lnTo>
                  <a:lnTo>
                    <a:pt x="993" y="19"/>
                  </a:lnTo>
                  <a:lnTo>
                    <a:pt x="981" y="27"/>
                  </a:lnTo>
                  <a:lnTo>
                    <a:pt x="97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5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10483664" y="5923625"/>
            <a:ext cx="1883824" cy="1376773"/>
            <a:chOff x="10507064" y="6046793"/>
            <a:chExt cx="1883824" cy="137677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0" name="Freeform 58"/>
            <p:cNvSpPr/>
            <p:nvPr>
              <p:custDataLst>
                <p:tags r:id="rId4"/>
              </p:custDataLst>
            </p:nvPr>
          </p:nvSpPr>
          <p:spPr bwMode="auto">
            <a:xfrm flipH="1" flipV="1">
              <a:off x="11520900" y="6719611"/>
              <a:ext cx="869987" cy="542687"/>
            </a:xfrm>
            <a:custGeom>
              <a:avLst/>
              <a:gdLst>
                <a:gd name="T0" fmla="*/ 953 w 1648"/>
                <a:gd name="T1" fmla="*/ 64 h 1028"/>
                <a:gd name="T2" fmla="*/ 982 w 1648"/>
                <a:gd name="T3" fmla="*/ 222 h 1028"/>
                <a:gd name="T4" fmla="*/ 981 w 1648"/>
                <a:gd name="T5" fmla="*/ 313 h 1028"/>
                <a:gd name="T6" fmla="*/ 923 w 1648"/>
                <a:gd name="T7" fmla="*/ 358 h 1028"/>
                <a:gd name="T8" fmla="*/ 803 w 1648"/>
                <a:gd name="T9" fmla="*/ 378 h 1028"/>
                <a:gd name="T10" fmla="*/ 691 w 1648"/>
                <a:gd name="T11" fmla="*/ 339 h 1028"/>
                <a:gd name="T12" fmla="*/ 662 w 1648"/>
                <a:gd name="T13" fmla="*/ 297 h 1028"/>
                <a:gd name="T14" fmla="*/ 690 w 1648"/>
                <a:gd name="T15" fmla="*/ 138 h 1028"/>
                <a:gd name="T16" fmla="*/ 688 w 1648"/>
                <a:gd name="T17" fmla="*/ 48 h 1028"/>
                <a:gd name="T18" fmla="*/ 651 w 1648"/>
                <a:gd name="T19" fmla="*/ 15 h 1028"/>
                <a:gd name="T20" fmla="*/ 509 w 1648"/>
                <a:gd name="T21" fmla="*/ 1 h 1028"/>
                <a:gd name="T22" fmla="*/ 355 w 1648"/>
                <a:gd name="T23" fmla="*/ 76 h 1028"/>
                <a:gd name="T24" fmla="*/ 377 w 1648"/>
                <a:gd name="T25" fmla="*/ 283 h 1028"/>
                <a:gd name="T26" fmla="*/ 344 w 1648"/>
                <a:gd name="T27" fmla="*/ 369 h 1028"/>
                <a:gd name="T28" fmla="*/ 298 w 1648"/>
                <a:gd name="T29" fmla="*/ 387 h 1028"/>
                <a:gd name="T30" fmla="*/ 156 w 1648"/>
                <a:gd name="T31" fmla="*/ 356 h 1028"/>
                <a:gd name="T32" fmla="*/ 66 w 1648"/>
                <a:gd name="T33" fmla="*/ 358 h 1028"/>
                <a:gd name="T34" fmla="*/ 20 w 1648"/>
                <a:gd name="T35" fmla="*/ 415 h 1028"/>
                <a:gd name="T36" fmla="*/ 0 w 1648"/>
                <a:gd name="T37" fmla="*/ 535 h 1028"/>
                <a:gd name="T38" fmla="*/ 39 w 1648"/>
                <a:gd name="T39" fmla="*/ 646 h 1028"/>
                <a:gd name="T40" fmla="*/ 81 w 1648"/>
                <a:gd name="T41" fmla="*/ 677 h 1028"/>
                <a:gd name="T42" fmla="*/ 198 w 1648"/>
                <a:gd name="T43" fmla="*/ 660 h 1028"/>
                <a:gd name="T44" fmla="*/ 322 w 1648"/>
                <a:gd name="T45" fmla="*/ 646 h 1028"/>
                <a:gd name="T46" fmla="*/ 357 w 1648"/>
                <a:gd name="T47" fmla="*/ 677 h 1028"/>
                <a:gd name="T48" fmla="*/ 378 w 1648"/>
                <a:gd name="T49" fmla="*/ 801 h 1028"/>
                <a:gd name="T50" fmla="*/ 344 w 1648"/>
                <a:gd name="T51" fmla="*/ 994 h 1028"/>
                <a:gd name="T52" fmla="*/ 565 w 1648"/>
                <a:gd name="T53" fmla="*/ 1028 h 1028"/>
                <a:gd name="T54" fmla="*/ 669 w 1648"/>
                <a:gd name="T55" fmla="*/ 1000 h 1028"/>
                <a:gd name="T56" fmla="*/ 694 w 1648"/>
                <a:gd name="T57" fmla="*/ 965 h 1028"/>
                <a:gd name="T58" fmla="*/ 666 w 1648"/>
                <a:gd name="T59" fmla="*/ 806 h 1028"/>
                <a:gd name="T60" fmla="*/ 668 w 1648"/>
                <a:gd name="T61" fmla="*/ 716 h 1028"/>
                <a:gd name="T62" fmla="*/ 724 w 1648"/>
                <a:gd name="T63" fmla="*/ 670 h 1028"/>
                <a:gd name="T64" fmla="*/ 845 w 1648"/>
                <a:gd name="T65" fmla="*/ 652 h 1028"/>
                <a:gd name="T66" fmla="*/ 956 w 1648"/>
                <a:gd name="T67" fmla="*/ 689 h 1028"/>
                <a:gd name="T68" fmla="*/ 987 w 1648"/>
                <a:gd name="T69" fmla="*/ 731 h 1028"/>
                <a:gd name="T70" fmla="*/ 957 w 1648"/>
                <a:gd name="T71" fmla="*/ 890 h 1028"/>
                <a:gd name="T72" fmla="*/ 959 w 1648"/>
                <a:gd name="T73" fmla="*/ 980 h 1028"/>
                <a:gd name="T74" fmla="*/ 996 w 1648"/>
                <a:gd name="T75" fmla="*/ 1013 h 1028"/>
                <a:gd name="T76" fmla="*/ 1138 w 1648"/>
                <a:gd name="T77" fmla="*/ 1027 h 1028"/>
                <a:gd name="T78" fmla="*/ 1293 w 1648"/>
                <a:gd name="T79" fmla="*/ 954 h 1028"/>
                <a:gd name="T80" fmla="*/ 1270 w 1648"/>
                <a:gd name="T81" fmla="*/ 745 h 1028"/>
                <a:gd name="T82" fmla="*/ 1304 w 1648"/>
                <a:gd name="T83" fmla="*/ 660 h 1028"/>
                <a:gd name="T84" fmla="*/ 1351 w 1648"/>
                <a:gd name="T85" fmla="*/ 641 h 1028"/>
                <a:gd name="T86" fmla="*/ 1491 w 1648"/>
                <a:gd name="T87" fmla="*/ 672 h 1028"/>
                <a:gd name="T88" fmla="*/ 1583 w 1648"/>
                <a:gd name="T89" fmla="*/ 670 h 1028"/>
                <a:gd name="T90" fmla="*/ 1628 w 1648"/>
                <a:gd name="T91" fmla="*/ 613 h 1028"/>
                <a:gd name="T92" fmla="*/ 1647 w 1648"/>
                <a:gd name="T93" fmla="*/ 493 h 1028"/>
                <a:gd name="T94" fmla="*/ 1608 w 1648"/>
                <a:gd name="T95" fmla="*/ 383 h 1028"/>
                <a:gd name="T96" fmla="*/ 1566 w 1648"/>
                <a:gd name="T97" fmla="*/ 351 h 1028"/>
                <a:gd name="T98" fmla="*/ 1451 w 1648"/>
                <a:gd name="T99" fmla="*/ 369 h 1028"/>
                <a:gd name="T100" fmla="*/ 1326 w 1648"/>
                <a:gd name="T101" fmla="*/ 383 h 1028"/>
                <a:gd name="T102" fmla="*/ 1290 w 1648"/>
                <a:gd name="T103" fmla="*/ 351 h 1028"/>
                <a:gd name="T104" fmla="*/ 1269 w 1648"/>
                <a:gd name="T105" fmla="*/ 228 h 1028"/>
                <a:gd name="T106" fmla="*/ 1304 w 1648"/>
                <a:gd name="T107" fmla="*/ 34 h 1028"/>
                <a:gd name="T108" fmla="*/ 1091 w 1648"/>
                <a:gd name="T109" fmla="*/ 0 h 1028"/>
                <a:gd name="T110" fmla="*/ 1007 w 1648"/>
                <a:gd name="T111" fmla="*/ 12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8" h="1028">
                  <a:moveTo>
                    <a:pt x="970" y="34"/>
                  </a:moveTo>
                  <a:lnTo>
                    <a:pt x="970" y="34"/>
                  </a:lnTo>
                  <a:lnTo>
                    <a:pt x="964" y="40"/>
                  </a:lnTo>
                  <a:lnTo>
                    <a:pt x="959" y="48"/>
                  </a:lnTo>
                  <a:lnTo>
                    <a:pt x="956" y="56"/>
                  </a:lnTo>
                  <a:lnTo>
                    <a:pt x="953" y="64"/>
                  </a:lnTo>
                  <a:lnTo>
                    <a:pt x="951" y="81"/>
                  </a:lnTo>
                  <a:lnTo>
                    <a:pt x="951" y="99"/>
                  </a:lnTo>
                  <a:lnTo>
                    <a:pt x="953" y="118"/>
                  </a:lnTo>
                  <a:lnTo>
                    <a:pt x="957" y="138"/>
                  </a:lnTo>
                  <a:lnTo>
                    <a:pt x="970" y="180"/>
                  </a:lnTo>
                  <a:lnTo>
                    <a:pt x="982" y="222"/>
                  </a:lnTo>
                  <a:lnTo>
                    <a:pt x="987" y="242"/>
                  </a:lnTo>
                  <a:lnTo>
                    <a:pt x="990" y="261"/>
                  </a:lnTo>
                  <a:lnTo>
                    <a:pt x="990" y="280"/>
                  </a:lnTo>
                  <a:lnTo>
                    <a:pt x="987" y="297"/>
                  </a:lnTo>
                  <a:lnTo>
                    <a:pt x="984" y="305"/>
                  </a:lnTo>
                  <a:lnTo>
                    <a:pt x="981" y="313"/>
                  </a:lnTo>
                  <a:lnTo>
                    <a:pt x="976" y="320"/>
                  </a:lnTo>
                  <a:lnTo>
                    <a:pt x="970" y="327"/>
                  </a:lnTo>
                  <a:lnTo>
                    <a:pt x="970" y="327"/>
                  </a:lnTo>
                  <a:lnTo>
                    <a:pt x="956" y="339"/>
                  </a:lnTo>
                  <a:lnTo>
                    <a:pt x="940" y="348"/>
                  </a:lnTo>
                  <a:lnTo>
                    <a:pt x="923" y="358"/>
                  </a:lnTo>
                  <a:lnTo>
                    <a:pt x="904" y="365"/>
                  </a:lnTo>
                  <a:lnTo>
                    <a:pt x="886" y="370"/>
                  </a:lnTo>
                  <a:lnTo>
                    <a:pt x="866" y="375"/>
                  </a:lnTo>
                  <a:lnTo>
                    <a:pt x="845" y="378"/>
                  </a:lnTo>
                  <a:lnTo>
                    <a:pt x="824" y="378"/>
                  </a:lnTo>
                  <a:lnTo>
                    <a:pt x="803" y="378"/>
                  </a:lnTo>
                  <a:lnTo>
                    <a:pt x="783" y="375"/>
                  </a:lnTo>
                  <a:lnTo>
                    <a:pt x="763" y="370"/>
                  </a:lnTo>
                  <a:lnTo>
                    <a:pt x="743" y="365"/>
                  </a:lnTo>
                  <a:lnTo>
                    <a:pt x="724" y="358"/>
                  </a:lnTo>
                  <a:lnTo>
                    <a:pt x="707" y="348"/>
                  </a:lnTo>
                  <a:lnTo>
                    <a:pt x="691" y="339"/>
                  </a:lnTo>
                  <a:lnTo>
                    <a:pt x="677" y="327"/>
                  </a:lnTo>
                  <a:lnTo>
                    <a:pt x="677" y="327"/>
                  </a:lnTo>
                  <a:lnTo>
                    <a:pt x="673" y="320"/>
                  </a:lnTo>
                  <a:lnTo>
                    <a:pt x="668" y="313"/>
                  </a:lnTo>
                  <a:lnTo>
                    <a:pt x="663" y="305"/>
                  </a:lnTo>
                  <a:lnTo>
                    <a:pt x="662" y="297"/>
                  </a:lnTo>
                  <a:lnTo>
                    <a:pt x="659" y="280"/>
                  </a:lnTo>
                  <a:lnTo>
                    <a:pt x="659" y="261"/>
                  </a:lnTo>
                  <a:lnTo>
                    <a:pt x="662" y="242"/>
                  </a:lnTo>
                  <a:lnTo>
                    <a:pt x="666" y="222"/>
                  </a:lnTo>
                  <a:lnTo>
                    <a:pt x="677" y="180"/>
                  </a:lnTo>
                  <a:lnTo>
                    <a:pt x="690" y="138"/>
                  </a:lnTo>
                  <a:lnTo>
                    <a:pt x="694" y="118"/>
                  </a:lnTo>
                  <a:lnTo>
                    <a:pt x="697" y="99"/>
                  </a:lnTo>
                  <a:lnTo>
                    <a:pt x="697" y="81"/>
                  </a:lnTo>
                  <a:lnTo>
                    <a:pt x="694" y="64"/>
                  </a:lnTo>
                  <a:lnTo>
                    <a:pt x="693" y="56"/>
                  </a:lnTo>
                  <a:lnTo>
                    <a:pt x="688" y="48"/>
                  </a:lnTo>
                  <a:lnTo>
                    <a:pt x="683" y="40"/>
                  </a:lnTo>
                  <a:lnTo>
                    <a:pt x="677" y="34"/>
                  </a:lnTo>
                  <a:lnTo>
                    <a:pt x="677" y="34"/>
                  </a:lnTo>
                  <a:lnTo>
                    <a:pt x="669" y="28"/>
                  </a:lnTo>
                  <a:lnTo>
                    <a:pt x="662" y="21"/>
                  </a:lnTo>
                  <a:lnTo>
                    <a:pt x="651" y="15"/>
                  </a:lnTo>
                  <a:lnTo>
                    <a:pt x="641" y="12"/>
                  </a:lnTo>
                  <a:lnTo>
                    <a:pt x="618" y="4"/>
                  </a:lnTo>
                  <a:lnTo>
                    <a:pt x="593" y="1"/>
                  </a:lnTo>
                  <a:lnTo>
                    <a:pt x="565" y="0"/>
                  </a:lnTo>
                  <a:lnTo>
                    <a:pt x="537" y="0"/>
                  </a:lnTo>
                  <a:lnTo>
                    <a:pt x="509" y="1"/>
                  </a:lnTo>
                  <a:lnTo>
                    <a:pt x="481" y="4"/>
                  </a:lnTo>
                  <a:lnTo>
                    <a:pt x="428" y="14"/>
                  </a:lnTo>
                  <a:lnTo>
                    <a:pt x="385" y="23"/>
                  </a:lnTo>
                  <a:lnTo>
                    <a:pt x="344" y="34"/>
                  </a:lnTo>
                  <a:lnTo>
                    <a:pt x="344" y="34"/>
                  </a:lnTo>
                  <a:lnTo>
                    <a:pt x="355" y="76"/>
                  </a:lnTo>
                  <a:lnTo>
                    <a:pt x="364" y="120"/>
                  </a:lnTo>
                  <a:lnTo>
                    <a:pt x="374" y="171"/>
                  </a:lnTo>
                  <a:lnTo>
                    <a:pt x="377" y="199"/>
                  </a:lnTo>
                  <a:lnTo>
                    <a:pt x="378" y="228"/>
                  </a:lnTo>
                  <a:lnTo>
                    <a:pt x="378" y="255"/>
                  </a:lnTo>
                  <a:lnTo>
                    <a:pt x="377" y="283"/>
                  </a:lnTo>
                  <a:lnTo>
                    <a:pt x="374" y="308"/>
                  </a:lnTo>
                  <a:lnTo>
                    <a:pt x="366" y="331"/>
                  </a:lnTo>
                  <a:lnTo>
                    <a:pt x="363" y="342"/>
                  </a:lnTo>
                  <a:lnTo>
                    <a:pt x="357" y="351"/>
                  </a:lnTo>
                  <a:lnTo>
                    <a:pt x="350" y="361"/>
                  </a:lnTo>
                  <a:lnTo>
                    <a:pt x="344" y="369"/>
                  </a:lnTo>
                  <a:lnTo>
                    <a:pt x="344" y="369"/>
                  </a:lnTo>
                  <a:lnTo>
                    <a:pt x="338" y="373"/>
                  </a:lnTo>
                  <a:lnTo>
                    <a:pt x="330" y="378"/>
                  </a:lnTo>
                  <a:lnTo>
                    <a:pt x="322" y="383"/>
                  </a:lnTo>
                  <a:lnTo>
                    <a:pt x="315" y="386"/>
                  </a:lnTo>
                  <a:lnTo>
                    <a:pt x="298" y="387"/>
                  </a:lnTo>
                  <a:lnTo>
                    <a:pt x="279" y="387"/>
                  </a:lnTo>
                  <a:lnTo>
                    <a:pt x="260" y="384"/>
                  </a:lnTo>
                  <a:lnTo>
                    <a:pt x="240" y="379"/>
                  </a:lnTo>
                  <a:lnTo>
                    <a:pt x="198" y="369"/>
                  </a:lnTo>
                  <a:lnTo>
                    <a:pt x="198" y="369"/>
                  </a:lnTo>
                  <a:lnTo>
                    <a:pt x="156" y="356"/>
                  </a:lnTo>
                  <a:lnTo>
                    <a:pt x="136" y="351"/>
                  </a:lnTo>
                  <a:lnTo>
                    <a:pt x="117" y="348"/>
                  </a:lnTo>
                  <a:lnTo>
                    <a:pt x="98" y="348"/>
                  </a:lnTo>
                  <a:lnTo>
                    <a:pt x="81" y="351"/>
                  </a:lnTo>
                  <a:lnTo>
                    <a:pt x="73" y="353"/>
                  </a:lnTo>
                  <a:lnTo>
                    <a:pt x="66" y="358"/>
                  </a:lnTo>
                  <a:lnTo>
                    <a:pt x="58" y="362"/>
                  </a:lnTo>
                  <a:lnTo>
                    <a:pt x="52" y="369"/>
                  </a:lnTo>
                  <a:lnTo>
                    <a:pt x="52" y="369"/>
                  </a:lnTo>
                  <a:lnTo>
                    <a:pt x="39" y="383"/>
                  </a:lnTo>
                  <a:lnTo>
                    <a:pt x="30" y="398"/>
                  </a:lnTo>
                  <a:lnTo>
                    <a:pt x="20" y="415"/>
                  </a:lnTo>
                  <a:lnTo>
                    <a:pt x="13" y="432"/>
                  </a:lnTo>
                  <a:lnTo>
                    <a:pt x="8" y="453"/>
                  </a:lnTo>
                  <a:lnTo>
                    <a:pt x="3" y="473"/>
                  </a:lnTo>
                  <a:lnTo>
                    <a:pt x="0" y="493"/>
                  </a:lnTo>
                  <a:lnTo>
                    <a:pt x="0" y="515"/>
                  </a:lnTo>
                  <a:lnTo>
                    <a:pt x="0" y="535"/>
                  </a:lnTo>
                  <a:lnTo>
                    <a:pt x="3" y="555"/>
                  </a:lnTo>
                  <a:lnTo>
                    <a:pt x="8" y="576"/>
                  </a:lnTo>
                  <a:lnTo>
                    <a:pt x="13" y="596"/>
                  </a:lnTo>
                  <a:lnTo>
                    <a:pt x="20" y="613"/>
                  </a:lnTo>
                  <a:lnTo>
                    <a:pt x="30" y="630"/>
                  </a:lnTo>
                  <a:lnTo>
                    <a:pt x="39" y="646"/>
                  </a:lnTo>
                  <a:lnTo>
                    <a:pt x="52" y="660"/>
                  </a:lnTo>
                  <a:lnTo>
                    <a:pt x="52" y="660"/>
                  </a:lnTo>
                  <a:lnTo>
                    <a:pt x="58" y="666"/>
                  </a:lnTo>
                  <a:lnTo>
                    <a:pt x="66" y="670"/>
                  </a:lnTo>
                  <a:lnTo>
                    <a:pt x="73" y="675"/>
                  </a:lnTo>
                  <a:lnTo>
                    <a:pt x="81" y="677"/>
                  </a:lnTo>
                  <a:lnTo>
                    <a:pt x="98" y="680"/>
                  </a:lnTo>
                  <a:lnTo>
                    <a:pt x="117" y="680"/>
                  </a:lnTo>
                  <a:lnTo>
                    <a:pt x="136" y="677"/>
                  </a:lnTo>
                  <a:lnTo>
                    <a:pt x="156" y="672"/>
                  </a:lnTo>
                  <a:lnTo>
                    <a:pt x="198" y="660"/>
                  </a:lnTo>
                  <a:lnTo>
                    <a:pt x="198" y="660"/>
                  </a:lnTo>
                  <a:lnTo>
                    <a:pt x="240" y="649"/>
                  </a:lnTo>
                  <a:lnTo>
                    <a:pt x="260" y="644"/>
                  </a:lnTo>
                  <a:lnTo>
                    <a:pt x="279" y="641"/>
                  </a:lnTo>
                  <a:lnTo>
                    <a:pt x="298" y="641"/>
                  </a:lnTo>
                  <a:lnTo>
                    <a:pt x="315" y="644"/>
                  </a:lnTo>
                  <a:lnTo>
                    <a:pt x="322" y="646"/>
                  </a:lnTo>
                  <a:lnTo>
                    <a:pt x="330" y="650"/>
                  </a:lnTo>
                  <a:lnTo>
                    <a:pt x="338" y="655"/>
                  </a:lnTo>
                  <a:lnTo>
                    <a:pt x="344" y="660"/>
                  </a:lnTo>
                  <a:lnTo>
                    <a:pt x="344" y="660"/>
                  </a:lnTo>
                  <a:lnTo>
                    <a:pt x="350" y="667"/>
                  </a:lnTo>
                  <a:lnTo>
                    <a:pt x="357" y="677"/>
                  </a:lnTo>
                  <a:lnTo>
                    <a:pt x="363" y="686"/>
                  </a:lnTo>
                  <a:lnTo>
                    <a:pt x="366" y="697"/>
                  </a:lnTo>
                  <a:lnTo>
                    <a:pt x="374" y="720"/>
                  </a:lnTo>
                  <a:lnTo>
                    <a:pt x="377" y="745"/>
                  </a:lnTo>
                  <a:lnTo>
                    <a:pt x="378" y="773"/>
                  </a:lnTo>
                  <a:lnTo>
                    <a:pt x="378" y="801"/>
                  </a:lnTo>
                  <a:lnTo>
                    <a:pt x="377" y="829"/>
                  </a:lnTo>
                  <a:lnTo>
                    <a:pt x="374" y="857"/>
                  </a:lnTo>
                  <a:lnTo>
                    <a:pt x="364" y="909"/>
                  </a:lnTo>
                  <a:lnTo>
                    <a:pt x="355" y="954"/>
                  </a:lnTo>
                  <a:lnTo>
                    <a:pt x="344" y="994"/>
                  </a:lnTo>
                  <a:lnTo>
                    <a:pt x="344" y="994"/>
                  </a:lnTo>
                  <a:lnTo>
                    <a:pt x="385" y="1005"/>
                  </a:lnTo>
                  <a:lnTo>
                    <a:pt x="428" y="1014"/>
                  </a:lnTo>
                  <a:lnTo>
                    <a:pt x="481" y="1024"/>
                  </a:lnTo>
                  <a:lnTo>
                    <a:pt x="509" y="1027"/>
                  </a:lnTo>
                  <a:lnTo>
                    <a:pt x="537" y="1028"/>
                  </a:lnTo>
                  <a:lnTo>
                    <a:pt x="565" y="1028"/>
                  </a:lnTo>
                  <a:lnTo>
                    <a:pt x="593" y="1027"/>
                  </a:lnTo>
                  <a:lnTo>
                    <a:pt x="618" y="1024"/>
                  </a:lnTo>
                  <a:lnTo>
                    <a:pt x="641" y="1016"/>
                  </a:lnTo>
                  <a:lnTo>
                    <a:pt x="651" y="1013"/>
                  </a:lnTo>
                  <a:lnTo>
                    <a:pt x="662" y="1007"/>
                  </a:lnTo>
                  <a:lnTo>
                    <a:pt x="669" y="1000"/>
                  </a:lnTo>
                  <a:lnTo>
                    <a:pt x="677" y="994"/>
                  </a:lnTo>
                  <a:lnTo>
                    <a:pt x="677" y="994"/>
                  </a:lnTo>
                  <a:lnTo>
                    <a:pt x="683" y="988"/>
                  </a:lnTo>
                  <a:lnTo>
                    <a:pt x="688" y="980"/>
                  </a:lnTo>
                  <a:lnTo>
                    <a:pt x="693" y="972"/>
                  </a:lnTo>
                  <a:lnTo>
                    <a:pt x="694" y="965"/>
                  </a:lnTo>
                  <a:lnTo>
                    <a:pt x="697" y="947"/>
                  </a:lnTo>
                  <a:lnTo>
                    <a:pt x="697" y="929"/>
                  </a:lnTo>
                  <a:lnTo>
                    <a:pt x="694" y="910"/>
                  </a:lnTo>
                  <a:lnTo>
                    <a:pt x="690" y="890"/>
                  </a:lnTo>
                  <a:lnTo>
                    <a:pt x="677" y="848"/>
                  </a:lnTo>
                  <a:lnTo>
                    <a:pt x="666" y="806"/>
                  </a:lnTo>
                  <a:lnTo>
                    <a:pt x="662" y="786"/>
                  </a:lnTo>
                  <a:lnTo>
                    <a:pt x="659" y="767"/>
                  </a:lnTo>
                  <a:lnTo>
                    <a:pt x="659" y="748"/>
                  </a:lnTo>
                  <a:lnTo>
                    <a:pt x="662" y="731"/>
                  </a:lnTo>
                  <a:lnTo>
                    <a:pt x="663" y="723"/>
                  </a:lnTo>
                  <a:lnTo>
                    <a:pt x="668" y="716"/>
                  </a:lnTo>
                  <a:lnTo>
                    <a:pt x="673" y="709"/>
                  </a:lnTo>
                  <a:lnTo>
                    <a:pt x="677" y="702"/>
                  </a:lnTo>
                  <a:lnTo>
                    <a:pt x="677" y="702"/>
                  </a:lnTo>
                  <a:lnTo>
                    <a:pt x="691" y="689"/>
                  </a:lnTo>
                  <a:lnTo>
                    <a:pt x="707" y="680"/>
                  </a:lnTo>
                  <a:lnTo>
                    <a:pt x="724" y="670"/>
                  </a:lnTo>
                  <a:lnTo>
                    <a:pt x="743" y="663"/>
                  </a:lnTo>
                  <a:lnTo>
                    <a:pt x="763" y="658"/>
                  </a:lnTo>
                  <a:lnTo>
                    <a:pt x="783" y="653"/>
                  </a:lnTo>
                  <a:lnTo>
                    <a:pt x="803" y="652"/>
                  </a:lnTo>
                  <a:lnTo>
                    <a:pt x="824" y="650"/>
                  </a:lnTo>
                  <a:lnTo>
                    <a:pt x="845" y="652"/>
                  </a:lnTo>
                  <a:lnTo>
                    <a:pt x="866" y="653"/>
                  </a:lnTo>
                  <a:lnTo>
                    <a:pt x="886" y="658"/>
                  </a:lnTo>
                  <a:lnTo>
                    <a:pt x="904" y="663"/>
                  </a:lnTo>
                  <a:lnTo>
                    <a:pt x="923" y="670"/>
                  </a:lnTo>
                  <a:lnTo>
                    <a:pt x="940" y="680"/>
                  </a:lnTo>
                  <a:lnTo>
                    <a:pt x="956" y="689"/>
                  </a:lnTo>
                  <a:lnTo>
                    <a:pt x="970" y="702"/>
                  </a:lnTo>
                  <a:lnTo>
                    <a:pt x="970" y="702"/>
                  </a:lnTo>
                  <a:lnTo>
                    <a:pt x="976" y="709"/>
                  </a:lnTo>
                  <a:lnTo>
                    <a:pt x="981" y="716"/>
                  </a:lnTo>
                  <a:lnTo>
                    <a:pt x="984" y="723"/>
                  </a:lnTo>
                  <a:lnTo>
                    <a:pt x="987" y="731"/>
                  </a:lnTo>
                  <a:lnTo>
                    <a:pt x="990" y="748"/>
                  </a:lnTo>
                  <a:lnTo>
                    <a:pt x="990" y="767"/>
                  </a:lnTo>
                  <a:lnTo>
                    <a:pt x="987" y="786"/>
                  </a:lnTo>
                  <a:lnTo>
                    <a:pt x="982" y="806"/>
                  </a:lnTo>
                  <a:lnTo>
                    <a:pt x="970" y="848"/>
                  </a:lnTo>
                  <a:lnTo>
                    <a:pt x="957" y="890"/>
                  </a:lnTo>
                  <a:lnTo>
                    <a:pt x="953" y="910"/>
                  </a:lnTo>
                  <a:lnTo>
                    <a:pt x="951" y="929"/>
                  </a:lnTo>
                  <a:lnTo>
                    <a:pt x="951" y="947"/>
                  </a:lnTo>
                  <a:lnTo>
                    <a:pt x="953" y="965"/>
                  </a:lnTo>
                  <a:lnTo>
                    <a:pt x="956" y="972"/>
                  </a:lnTo>
                  <a:lnTo>
                    <a:pt x="959" y="980"/>
                  </a:lnTo>
                  <a:lnTo>
                    <a:pt x="964" y="988"/>
                  </a:lnTo>
                  <a:lnTo>
                    <a:pt x="970" y="994"/>
                  </a:lnTo>
                  <a:lnTo>
                    <a:pt x="970" y="994"/>
                  </a:lnTo>
                  <a:lnTo>
                    <a:pt x="978" y="1000"/>
                  </a:lnTo>
                  <a:lnTo>
                    <a:pt x="987" y="1007"/>
                  </a:lnTo>
                  <a:lnTo>
                    <a:pt x="996" y="1013"/>
                  </a:lnTo>
                  <a:lnTo>
                    <a:pt x="1007" y="1016"/>
                  </a:lnTo>
                  <a:lnTo>
                    <a:pt x="1030" y="1024"/>
                  </a:lnTo>
                  <a:lnTo>
                    <a:pt x="1055" y="1027"/>
                  </a:lnTo>
                  <a:lnTo>
                    <a:pt x="1082" y="1028"/>
                  </a:lnTo>
                  <a:lnTo>
                    <a:pt x="1110" y="1028"/>
                  </a:lnTo>
                  <a:lnTo>
                    <a:pt x="1138" y="1027"/>
                  </a:lnTo>
                  <a:lnTo>
                    <a:pt x="1166" y="1024"/>
                  </a:lnTo>
                  <a:lnTo>
                    <a:pt x="1219" y="1014"/>
                  </a:lnTo>
                  <a:lnTo>
                    <a:pt x="1262" y="1005"/>
                  </a:lnTo>
                  <a:lnTo>
                    <a:pt x="1304" y="994"/>
                  </a:lnTo>
                  <a:lnTo>
                    <a:pt x="1304" y="994"/>
                  </a:lnTo>
                  <a:lnTo>
                    <a:pt x="1293" y="954"/>
                  </a:lnTo>
                  <a:lnTo>
                    <a:pt x="1283" y="909"/>
                  </a:lnTo>
                  <a:lnTo>
                    <a:pt x="1275" y="857"/>
                  </a:lnTo>
                  <a:lnTo>
                    <a:pt x="1272" y="829"/>
                  </a:lnTo>
                  <a:lnTo>
                    <a:pt x="1269" y="801"/>
                  </a:lnTo>
                  <a:lnTo>
                    <a:pt x="1269" y="773"/>
                  </a:lnTo>
                  <a:lnTo>
                    <a:pt x="1270" y="745"/>
                  </a:lnTo>
                  <a:lnTo>
                    <a:pt x="1275" y="720"/>
                  </a:lnTo>
                  <a:lnTo>
                    <a:pt x="1281" y="697"/>
                  </a:lnTo>
                  <a:lnTo>
                    <a:pt x="1286" y="686"/>
                  </a:lnTo>
                  <a:lnTo>
                    <a:pt x="1290" y="677"/>
                  </a:lnTo>
                  <a:lnTo>
                    <a:pt x="1297" y="667"/>
                  </a:lnTo>
                  <a:lnTo>
                    <a:pt x="1304" y="660"/>
                  </a:lnTo>
                  <a:lnTo>
                    <a:pt x="1304" y="660"/>
                  </a:lnTo>
                  <a:lnTo>
                    <a:pt x="1311" y="655"/>
                  </a:lnTo>
                  <a:lnTo>
                    <a:pt x="1318" y="650"/>
                  </a:lnTo>
                  <a:lnTo>
                    <a:pt x="1326" y="646"/>
                  </a:lnTo>
                  <a:lnTo>
                    <a:pt x="1334" y="644"/>
                  </a:lnTo>
                  <a:lnTo>
                    <a:pt x="1351" y="641"/>
                  </a:lnTo>
                  <a:lnTo>
                    <a:pt x="1368" y="641"/>
                  </a:lnTo>
                  <a:lnTo>
                    <a:pt x="1388" y="644"/>
                  </a:lnTo>
                  <a:lnTo>
                    <a:pt x="1409" y="649"/>
                  </a:lnTo>
                  <a:lnTo>
                    <a:pt x="1451" y="660"/>
                  </a:lnTo>
                  <a:lnTo>
                    <a:pt x="1451" y="660"/>
                  </a:lnTo>
                  <a:lnTo>
                    <a:pt x="1491" y="672"/>
                  </a:lnTo>
                  <a:lnTo>
                    <a:pt x="1511" y="677"/>
                  </a:lnTo>
                  <a:lnTo>
                    <a:pt x="1532" y="680"/>
                  </a:lnTo>
                  <a:lnTo>
                    <a:pt x="1549" y="680"/>
                  </a:lnTo>
                  <a:lnTo>
                    <a:pt x="1566" y="677"/>
                  </a:lnTo>
                  <a:lnTo>
                    <a:pt x="1575" y="675"/>
                  </a:lnTo>
                  <a:lnTo>
                    <a:pt x="1583" y="670"/>
                  </a:lnTo>
                  <a:lnTo>
                    <a:pt x="1589" y="666"/>
                  </a:lnTo>
                  <a:lnTo>
                    <a:pt x="1595" y="660"/>
                  </a:lnTo>
                  <a:lnTo>
                    <a:pt x="1595" y="660"/>
                  </a:lnTo>
                  <a:lnTo>
                    <a:pt x="1608" y="646"/>
                  </a:lnTo>
                  <a:lnTo>
                    <a:pt x="1619" y="630"/>
                  </a:lnTo>
                  <a:lnTo>
                    <a:pt x="1628" y="613"/>
                  </a:lnTo>
                  <a:lnTo>
                    <a:pt x="1634" y="596"/>
                  </a:lnTo>
                  <a:lnTo>
                    <a:pt x="1641" y="576"/>
                  </a:lnTo>
                  <a:lnTo>
                    <a:pt x="1645" y="555"/>
                  </a:lnTo>
                  <a:lnTo>
                    <a:pt x="1647" y="535"/>
                  </a:lnTo>
                  <a:lnTo>
                    <a:pt x="1648" y="515"/>
                  </a:lnTo>
                  <a:lnTo>
                    <a:pt x="1647" y="493"/>
                  </a:lnTo>
                  <a:lnTo>
                    <a:pt x="1645" y="473"/>
                  </a:lnTo>
                  <a:lnTo>
                    <a:pt x="1641" y="453"/>
                  </a:lnTo>
                  <a:lnTo>
                    <a:pt x="1634" y="432"/>
                  </a:lnTo>
                  <a:lnTo>
                    <a:pt x="1628" y="415"/>
                  </a:lnTo>
                  <a:lnTo>
                    <a:pt x="1619" y="398"/>
                  </a:lnTo>
                  <a:lnTo>
                    <a:pt x="1608" y="383"/>
                  </a:lnTo>
                  <a:lnTo>
                    <a:pt x="1595" y="369"/>
                  </a:lnTo>
                  <a:lnTo>
                    <a:pt x="1595" y="369"/>
                  </a:lnTo>
                  <a:lnTo>
                    <a:pt x="1589" y="362"/>
                  </a:lnTo>
                  <a:lnTo>
                    <a:pt x="1583" y="358"/>
                  </a:lnTo>
                  <a:lnTo>
                    <a:pt x="1575" y="353"/>
                  </a:lnTo>
                  <a:lnTo>
                    <a:pt x="1566" y="351"/>
                  </a:lnTo>
                  <a:lnTo>
                    <a:pt x="1549" y="348"/>
                  </a:lnTo>
                  <a:lnTo>
                    <a:pt x="1532" y="348"/>
                  </a:lnTo>
                  <a:lnTo>
                    <a:pt x="1511" y="351"/>
                  </a:lnTo>
                  <a:lnTo>
                    <a:pt x="1491" y="356"/>
                  </a:lnTo>
                  <a:lnTo>
                    <a:pt x="1451" y="369"/>
                  </a:lnTo>
                  <a:lnTo>
                    <a:pt x="1451" y="369"/>
                  </a:lnTo>
                  <a:lnTo>
                    <a:pt x="1409" y="379"/>
                  </a:lnTo>
                  <a:lnTo>
                    <a:pt x="1388" y="384"/>
                  </a:lnTo>
                  <a:lnTo>
                    <a:pt x="1368" y="387"/>
                  </a:lnTo>
                  <a:lnTo>
                    <a:pt x="1351" y="387"/>
                  </a:lnTo>
                  <a:lnTo>
                    <a:pt x="1334" y="386"/>
                  </a:lnTo>
                  <a:lnTo>
                    <a:pt x="1326" y="383"/>
                  </a:lnTo>
                  <a:lnTo>
                    <a:pt x="1318" y="378"/>
                  </a:lnTo>
                  <a:lnTo>
                    <a:pt x="1311" y="373"/>
                  </a:lnTo>
                  <a:lnTo>
                    <a:pt x="1304" y="369"/>
                  </a:lnTo>
                  <a:lnTo>
                    <a:pt x="1304" y="369"/>
                  </a:lnTo>
                  <a:lnTo>
                    <a:pt x="1297" y="361"/>
                  </a:lnTo>
                  <a:lnTo>
                    <a:pt x="1290" y="351"/>
                  </a:lnTo>
                  <a:lnTo>
                    <a:pt x="1286" y="342"/>
                  </a:lnTo>
                  <a:lnTo>
                    <a:pt x="1281" y="331"/>
                  </a:lnTo>
                  <a:lnTo>
                    <a:pt x="1275" y="308"/>
                  </a:lnTo>
                  <a:lnTo>
                    <a:pt x="1270" y="283"/>
                  </a:lnTo>
                  <a:lnTo>
                    <a:pt x="1269" y="255"/>
                  </a:lnTo>
                  <a:lnTo>
                    <a:pt x="1269" y="228"/>
                  </a:lnTo>
                  <a:lnTo>
                    <a:pt x="1272" y="199"/>
                  </a:lnTo>
                  <a:lnTo>
                    <a:pt x="1275" y="171"/>
                  </a:lnTo>
                  <a:lnTo>
                    <a:pt x="1283" y="120"/>
                  </a:lnTo>
                  <a:lnTo>
                    <a:pt x="1293" y="76"/>
                  </a:lnTo>
                  <a:lnTo>
                    <a:pt x="1304" y="34"/>
                  </a:lnTo>
                  <a:lnTo>
                    <a:pt x="1304" y="34"/>
                  </a:lnTo>
                  <a:lnTo>
                    <a:pt x="1284" y="29"/>
                  </a:lnTo>
                  <a:lnTo>
                    <a:pt x="1234" y="17"/>
                  </a:lnTo>
                  <a:lnTo>
                    <a:pt x="1202" y="11"/>
                  </a:lnTo>
                  <a:lnTo>
                    <a:pt x="1166" y="4"/>
                  </a:lnTo>
                  <a:lnTo>
                    <a:pt x="1129" y="1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3" y="0"/>
                  </a:lnTo>
                  <a:lnTo>
                    <a:pt x="1055" y="1"/>
                  </a:lnTo>
                  <a:lnTo>
                    <a:pt x="1038" y="3"/>
                  </a:lnTo>
                  <a:lnTo>
                    <a:pt x="1023" y="7"/>
                  </a:lnTo>
                  <a:lnTo>
                    <a:pt x="1007" y="12"/>
                  </a:lnTo>
                  <a:lnTo>
                    <a:pt x="993" y="17"/>
                  </a:lnTo>
                  <a:lnTo>
                    <a:pt x="981" y="25"/>
                  </a:lnTo>
                  <a:lnTo>
                    <a:pt x="970" y="34"/>
                  </a:lnTo>
                </a:path>
              </a:pathLst>
            </a:custGeom>
            <a:gradFill flip="none" rotWithShape="1">
              <a:gsLst>
                <a:gs pos="9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11" name="Freeform 66"/>
            <p:cNvSpPr/>
            <p:nvPr>
              <p:custDataLst>
                <p:tags r:id="rId5"/>
              </p:custDataLst>
            </p:nvPr>
          </p:nvSpPr>
          <p:spPr bwMode="auto">
            <a:xfrm flipH="1" flipV="1">
              <a:off x="11177104" y="6553579"/>
              <a:ext cx="543742" cy="869987"/>
            </a:xfrm>
            <a:custGeom>
              <a:avLst/>
              <a:gdLst>
                <a:gd name="T0" fmla="*/ 352 w 1030"/>
                <a:gd name="T1" fmla="*/ 81 h 1648"/>
                <a:gd name="T2" fmla="*/ 381 w 1030"/>
                <a:gd name="T3" fmla="*/ 240 h 1648"/>
                <a:gd name="T4" fmla="*/ 380 w 1030"/>
                <a:gd name="T5" fmla="*/ 330 h 1648"/>
                <a:gd name="T6" fmla="*/ 342 w 1030"/>
                <a:gd name="T7" fmla="*/ 363 h 1648"/>
                <a:gd name="T8" fmla="*/ 201 w 1030"/>
                <a:gd name="T9" fmla="*/ 377 h 1648"/>
                <a:gd name="T10" fmla="*/ 23 w 1030"/>
                <a:gd name="T11" fmla="*/ 386 h 1648"/>
                <a:gd name="T12" fmla="*/ 2 w 1030"/>
                <a:gd name="T13" fmla="*/ 593 h 1648"/>
                <a:gd name="T14" fmla="*/ 34 w 1030"/>
                <a:gd name="T15" fmla="*/ 679 h 1648"/>
                <a:gd name="T16" fmla="*/ 81 w 1030"/>
                <a:gd name="T17" fmla="*/ 697 h 1648"/>
                <a:gd name="T18" fmla="*/ 223 w 1030"/>
                <a:gd name="T19" fmla="*/ 666 h 1648"/>
                <a:gd name="T20" fmla="*/ 313 w 1030"/>
                <a:gd name="T21" fmla="*/ 668 h 1648"/>
                <a:gd name="T22" fmla="*/ 358 w 1030"/>
                <a:gd name="T23" fmla="*/ 725 h 1648"/>
                <a:gd name="T24" fmla="*/ 378 w 1030"/>
                <a:gd name="T25" fmla="*/ 845 h 1648"/>
                <a:gd name="T26" fmla="*/ 339 w 1030"/>
                <a:gd name="T27" fmla="*/ 956 h 1648"/>
                <a:gd name="T28" fmla="*/ 297 w 1030"/>
                <a:gd name="T29" fmla="*/ 987 h 1648"/>
                <a:gd name="T30" fmla="*/ 181 w 1030"/>
                <a:gd name="T31" fmla="*/ 970 h 1648"/>
                <a:gd name="T32" fmla="*/ 56 w 1030"/>
                <a:gd name="T33" fmla="*/ 956 h 1648"/>
                <a:gd name="T34" fmla="*/ 22 w 1030"/>
                <a:gd name="T35" fmla="*/ 987 h 1648"/>
                <a:gd name="T36" fmla="*/ 0 w 1030"/>
                <a:gd name="T37" fmla="*/ 1111 h 1648"/>
                <a:gd name="T38" fmla="*/ 34 w 1030"/>
                <a:gd name="T39" fmla="*/ 1304 h 1648"/>
                <a:gd name="T40" fmla="*/ 257 w 1030"/>
                <a:gd name="T41" fmla="*/ 1270 h 1648"/>
                <a:gd name="T42" fmla="*/ 361 w 1030"/>
                <a:gd name="T43" fmla="*/ 1298 h 1648"/>
                <a:gd name="T44" fmla="*/ 386 w 1030"/>
                <a:gd name="T45" fmla="*/ 1334 h 1648"/>
                <a:gd name="T46" fmla="*/ 356 w 1030"/>
                <a:gd name="T47" fmla="*/ 1492 h 1648"/>
                <a:gd name="T48" fmla="*/ 358 w 1030"/>
                <a:gd name="T49" fmla="*/ 1583 h 1648"/>
                <a:gd name="T50" fmla="*/ 415 w 1030"/>
                <a:gd name="T51" fmla="*/ 1628 h 1648"/>
                <a:gd name="T52" fmla="*/ 535 w 1030"/>
                <a:gd name="T53" fmla="*/ 1647 h 1648"/>
                <a:gd name="T54" fmla="*/ 647 w 1030"/>
                <a:gd name="T55" fmla="*/ 1608 h 1648"/>
                <a:gd name="T56" fmla="*/ 679 w 1030"/>
                <a:gd name="T57" fmla="*/ 1567 h 1648"/>
                <a:gd name="T58" fmla="*/ 649 w 1030"/>
                <a:gd name="T59" fmla="*/ 1408 h 1648"/>
                <a:gd name="T60" fmla="*/ 650 w 1030"/>
                <a:gd name="T61" fmla="*/ 1318 h 1648"/>
                <a:gd name="T62" fmla="*/ 688 w 1030"/>
                <a:gd name="T63" fmla="*/ 1286 h 1648"/>
                <a:gd name="T64" fmla="*/ 829 w 1030"/>
                <a:gd name="T65" fmla="*/ 1272 h 1648"/>
                <a:gd name="T66" fmla="*/ 1005 w 1030"/>
                <a:gd name="T67" fmla="*/ 1264 h 1648"/>
                <a:gd name="T68" fmla="*/ 1029 w 1030"/>
                <a:gd name="T69" fmla="*/ 1055 h 1648"/>
                <a:gd name="T70" fmla="*/ 994 w 1030"/>
                <a:gd name="T71" fmla="*/ 970 h 1648"/>
                <a:gd name="T72" fmla="*/ 948 w 1030"/>
                <a:gd name="T73" fmla="*/ 951 h 1648"/>
                <a:gd name="T74" fmla="*/ 808 w 1030"/>
                <a:gd name="T75" fmla="*/ 982 h 1648"/>
                <a:gd name="T76" fmla="*/ 716 w 1030"/>
                <a:gd name="T77" fmla="*/ 980 h 1648"/>
                <a:gd name="T78" fmla="*/ 671 w 1030"/>
                <a:gd name="T79" fmla="*/ 923 h 1648"/>
                <a:gd name="T80" fmla="*/ 652 w 1030"/>
                <a:gd name="T81" fmla="*/ 803 h 1648"/>
                <a:gd name="T82" fmla="*/ 691 w 1030"/>
                <a:gd name="T83" fmla="*/ 693 h 1648"/>
                <a:gd name="T84" fmla="*/ 733 w 1030"/>
                <a:gd name="T85" fmla="*/ 661 h 1648"/>
                <a:gd name="T86" fmla="*/ 848 w 1030"/>
                <a:gd name="T87" fmla="*/ 679 h 1648"/>
                <a:gd name="T88" fmla="*/ 973 w 1030"/>
                <a:gd name="T89" fmla="*/ 693 h 1648"/>
                <a:gd name="T90" fmla="*/ 1008 w 1030"/>
                <a:gd name="T91" fmla="*/ 661 h 1648"/>
                <a:gd name="T92" fmla="*/ 1030 w 1030"/>
                <a:gd name="T93" fmla="*/ 538 h 1648"/>
                <a:gd name="T94" fmla="*/ 994 w 1030"/>
                <a:gd name="T95" fmla="*/ 344 h 1648"/>
                <a:gd name="T96" fmla="*/ 773 w 1030"/>
                <a:gd name="T97" fmla="*/ 380 h 1648"/>
                <a:gd name="T98" fmla="*/ 669 w 1030"/>
                <a:gd name="T99" fmla="*/ 352 h 1648"/>
                <a:gd name="T100" fmla="*/ 644 w 1030"/>
                <a:gd name="T101" fmla="*/ 314 h 1648"/>
                <a:gd name="T102" fmla="*/ 674 w 1030"/>
                <a:gd name="T103" fmla="*/ 157 h 1648"/>
                <a:gd name="T104" fmla="*/ 672 w 1030"/>
                <a:gd name="T105" fmla="*/ 65 h 1648"/>
                <a:gd name="T106" fmla="*/ 615 w 1030"/>
                <a:gd name="T107" fmla="*/ 20 h 1648"/>
                <a:gd name="T108" fmla="*/ 515 w 1030"/>
                <a:gd name="T109" fmla="*/ 0 h 1648"/>
                <a:gd name="T110" fmla="*/ 398 w 1030"/>
                <a:gd name="T111" fmla="*/ 3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0" h="1648">
                  <a:moveTo>
                    <a:pt x="369" y="51"/>
                  </a:moveTo>
                  <a:lnTo>
                    <a:pt x="369" y="51"/>
                  </a:lnTo>
                  <a:lnTo>
                    <a:pt x="363" y="59"/>
                  </a:lnTo>
                  <a:lnTo>
                    <a:pt x="358" y="65"/>
                  </a:lnTo>
                  <a:lnTo>
                    <a:pt x="355" y="73"/>
                  </a:lnTo>
                  <a:lnTo>
                    <a:pt x="352" y="81"/>
                  </a:lnTo>
                  <a:lnTo>
                    <a:pt x="349" y="98"/>
                  </a:lnTo>
                  <a:lnTo>
                    <a:pt x="350" y="117"/>
                  </a:lnTo>
                  <a:lnTo>
                    <a:pt x="352" y="137"/>
                  </a:lnTo>
                  <a:lnTo>
                    <a:pt x="356" y="157"/>
                  </a:lnTo>
                  <a:lnTo>
                    <a:pt x="369" y="198"/>
                  </a:lnTo>
                  <a:lnTo>
                    <a:pt x="381" y="240"/>
                  </a:lnTo>
                  <a:lnTo>
                    <a:pt x="386" y="260"/>
                  </a:lnTo>
                  <a:lnTo>
                    <a:pt x="387" y="279"/>
                  </a:lnTo>
                  <a:lnTo>
                    <a:pt x="389" y="297"/>
                  </a:lnTo>
                  <a:lnTo>
                    <a:pt x="386" y="314"/>
                  </a:lnTo>
                  <a:lnTo>
                    <a:pt x="383" y="322"/>
                  </a:lnTo>
                  <a:lnTo>
                    <a:pt x="380" y="330"/>
                  </a:lnTo>
                  <a:lnTo>
                    <a:pt x="375" y="338"/>
                  </a:lnTo>
                  <a:lnTo>
                    <a:pt x="369" y="344"/>
                  </a:lnTo>
                  <a:lnTo>
                    <a:pt x="369" y="344"/>
                  </a:lnTo>
                  <a:lnTo>
                    <a:pt x="361" y="352"/>
                  </a:lnTo>
                  <a:lnTo>
                    <a:pt x="352" y="356"/>
                  </a:lnTo>
                  <a:lnTo>
                    <a:pt x="342" y="363"/>
                  </a:lnTo>
                  <a:lnTo>
                    <a:pt x="331" y="367"/>
                  </a:lnTo>
                  <a:lnTo>
                    <a:pt x="308" y="374"/>
                  </a:lnTo>
                  <a:lnTo>
                    <a:pt x="283" y="377"/>
                  </a:lnTo>
                  <a:lnTo>
                    <a:pt x="257" y="380"/>
                  </a:lnTo>
                  <a:lnTo>
                    <a:pt x="229" y="378"/>
                  </a:lnTo>
                  <a:lnTo>
                    <a:pt x="201" y="377"/>
                  </a:lnTo>
                  <a:lnTo>
                    <a:pt x="173" y="374"/>
                  </a:lnTo>
                  <a:lnTo>
                    <a:pt x="120" y="364"/>
                  </a:lnTo>
                  <a:lnTo>
                    <a:pt x="76" y="355"/>
                  </a:lnTo>
                  <a:lnTo>
                    <a:pt x="34" y="344"/>
                  </a:lnTo>
                  <a:lnTo>
                    <a:pt x="34" y="344"/>
                  </a:lnTo>
                  <a:lnTo>
                    <a:pt x="23" y="386"/>
                  </a:lnTo>
                  <a:lnTo>
                    <a:pt x="14" y="430"/>
                  </a:lnTo>
                  <a:lnTo>
                    <a:pt x="5" y="481"/>
                  </a:lnTo>
                  <a:lnTo>
                    <a:pt x="2" y="509"/>
                  </a:lnTo>
                  <a:lnTo>
                    <a:pt x="0" y="538"/>
                  </a:lnTo>
                  <a:lnTo>
                    <a:pt x="0" y="565"/>
                  </a:lnTo>
                  <a:lnTo>
                    <a:pt x="2" y="593"/>
                  </a:lnTo>
                  <a:lnTo>
                    <a:pt x="6" y="618"/>
                  </a:lnTo>
                  <a:lnTo>
                    <a:pt x="12" y="641"/>
                  </a:lnTo>
                  <a:lnTo>
                    <a:pt x="17" y="652"/>
                  </a:lnTo>
                  <a:lnTo>
                    <a:pt x="22" y="661"/>
                  </a:lnTo>
                  <a:lnTo>
                    <a:pt x="28" y="671"/>
                  </a:lnTo>
                  <a:lnTo>
                    <a:pt x="34" y="679"/>
                  </a:lnTo>
                  <a:lnTo>
                    <a:pt x="34" y="679"/>
                  </a:lnTo>
                  <a:lnTo>
                    <a:pt x="42" y="683"/>
                  </a:lnTo>
                  <a:lnTo>
                    <a:pt x="48" y="688"/>
                  </a:lnTo>
                  <a:lnTo>
                    <a:pt x="56" y="693"/>
                  </a:lnTo>
                  <a:lnTo>
                    <a:pt x="64" y="696"/>
                  </a:lnTo>
                  <a:lnTo>
                    <a:pt x="81" y="697"/>
                  </a:lnTo>
                  <a:lnTo>
                    <a:pt x="100" y="697"/>
                  </a:lnTo>
                  <a:lnTo>
                    <a:pt x="120" y="694"/>
                  </a:lnTo>
                  <a:lnTo>
                    <a:pt x="140" y="689"/>
                  </a:lnTo>
                  <a:lnTo>
                    <a:pt x="181" y="679"/>
                  </a:lnTo>
                  <a:lnTo>
                    <a:pt x="181" y="679"/>
                  </a:lnTo>
                  <a:lnTo>
                    <a:pt x="223" y="666"/>
                  </a:lnTo>
                  <a:lnTo>
                    <a:pt x="243" y="661"/>
                  </a:lnTo>
                  <a:lnTo>
                    <a:pt x="261" y="658"/>
                  </a:lnTo>
                  <a:lnTo>
                    <a:pt x="280" y="658"/>
                  </a:lnTo>
                  <a:lnTo>
                    <a:pt x="297" y="661"/>
                  </a:lnTo>
                  <a:lnTo>
                    <a:pt x="305" y="663"/>
                  </a:lnTo>
                  <a:lnTo>
                    <a:pt x="313" y="668"/>
                  </a:lnTo>
                  <a:lnTo>
                    <a:pt x="321" y="672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39" y="693"/>
                  </a:lnTo>
                  <a:lnTo>
                    <a:pt x="350" y="708"/>
                  </a:lnTo>
                  <a:lnTo>
                    <a:pt x="358" y="725"/>
                  </a:lnTo>
                  <a:lnTo>
                    <a:pt x="366" y="742"/>
                  </a:lnTo>
                  <a:lnTo>
                    <a:pt x="372" y="763"/>
                  </a:lnTo>
                  <a:lnTo>
                    <a:pt x="375" y="783"/>
                  </a:lnTo>
                  <a:lnTo>
                    <a:pt x="378" y="803"/>
                  </a:lnTo>
                  <a:lnTo>
                    <a:pt x="378" y="825"/>
                  </a:lnTo>
                  <a:lnTo>
                    <a:pt x="378" y="845"/>
                  </a:lnTo>
                  <a:lnTo>
                    <a:pt x="375" y="865"/>
                  </a:lnTo>
                  <a:lnTo>
                    <a:pt x="372" y="886"/>
                  </a:lnTo>
                  <a:lnTo>
                    <a:pt x="366" y="906"/>
                  </a:lnTo>
                  <a:lnTo>
                    <a:pt x="358" y="923"/>
                  </a:lnTo>
                  <a:lnTo>
                    <a:pt x="350" y="940"/>
                  </a:lnTo>
                  <a:lnTo>
                    <a:pt x="339" y="956"/>
                  </a:lnTo>
                  <a:lnTo>
                    <a:pt x="327" y="970"/>
                  </a:lnTo>
                  <a:lnTo>
                    <a:pt x="327" y="970"/>
                  </a:lnTo>
                  <a:lnTo>
                    <a:pt x="321" y="976"/>
                  </a:lnTo>
                  <a:lnTo>
                    <a:pt x="313" y="980"/>
                  </a:lnTo>
                  <a:lnTo>
                    <a:pt x="305" y="985"/>
                  </a:lnTo>
                  <a:lnTo>
                    <a:pt x="297" y="987"/>
                  </a:lnTo>
                  <a:lnTo>
                    <a:pt x="280" y="990"/>
                  </a:lnTo>
                  <a:lnTo>
                    <a:pt x="261" y="990"/>
                  </a:lnTo>
                  <a:lnTo>
                    <a:pt x="243" y="987"/>
                  </a:lnTo>
                  <a:lnTo>
                    <a:pt x="223" y="982"/>
                  </a:lnTo>
                  <a:lnTo>
                    <a:pt x="181" y="970"/>
                  </a:lnTo>
                  <a:lnTo>
                    <a:pt x="181" y="970"/>
                  </a:lnTo>
                  <a:lnTo>
                    <a:pt x="140" y="959"/>
                  </a:lnTo>
                  <a:lnTo>
                    <a:pt x="120" y="954"/>
                  </a:lnTo>
                  <a:lnTo>
                    <a:pt x="100" y="951"/>
                  </a:lnTo>
                  <a:lnTo>
                    <a:pt x="81" y="951"/>
                  </a:lnTo>
                  <a:lnTo>
                    <a:pt x="64" y="954"/>
                  </a:lnTo>
                  <a:lnTo>
                    <a:pt x="56" y="956"/>
                  </a:lnTo>
                  <a:lnTo>
                    <a:pt x="48" y="960"/>
                  </a:lnTo>
                  <a:lnTo>
                    <a:pt x="42" y="965"/>
                  </a:lnTo>
                  <a:lnTo>
                    <a:pt x="34" y="970"/>
                  </a:lnTo>
                  <a:lnTo>
                    <a:pt x="34" y="970"/>
                  </a:lnTo>
                  <a:lnTo>
                    <a:pt x="28" y="977"/>
                  </a:lnTo>
                  <a:lnTo>
                    <a:pt x="22" y="987"/>
                  </a:lnTo>
                  <a:lnTo>
                    <a:pt x="17" y="996"/>
                  </a:lnTo>
                  <a:lnTo>
                    <a:pt x="12" y="1007"/>
                  </a:lnTo>
                  <a:lnTo>
                    <a:pt x="6" y="1030"/>
                  </a:lnTo>
                  <a:lnTo>
                    <a:pt x="2" y="1055"/>
                  </a:lnTo>
                  <a:lnTo>
                    <a:pt x="0" y="1083"/>
                  </a:lnTo>
                  <a:lnTo>
                    <a:pt x="0" y="1111"/>
                  </a:lnTo>
                  <a:lnTo>
                    <a:pt x="2" y="1139"/>
                  </a:lnTo>
                  <a:lnTo>
                    <a:pt x="5" y="1167"/>
                  </a:lnTo>
                  <a:lnTo>
                    <a:pt x="14" y="1219"/>
                  </a:lnTo>
                  <a:lnTo>
                    <a:pt x="23" y="1264"/>
                  </a:lnTo>
                  <a:lnTo>
                    <a:pt x="34" y="1304"/>
                  </a:lnTo>
                  <a:lnTo>
                    <a:pt x="34" y="1304"/>
                  </a:lnTo>
                  <a:lnTo>
                    <a:pt x="76" y="1293"/>
                  </a:lnTo>
                  <a:lnTo>
                    <a:pt x="120" y="1284"/>
                  </a:lnTo>
                  <a:lnTo>
                    <a:pt x="173" y="1275"/>
                  </a:lnTo>
                  <a:lnTo>
                    <a:pt x="201" y="1272"/>
                  </a:lnTo>
                  <a:lnTo>
                    <a:pt x="229" y="1270"/>
                  </a:lnTo>
                  <a:lnTo>
                    <a:pt x="257" y="1270"/>
                  </a:lnTo>
                  <a:lnTo>
                    <a:pt x="283" y="1272"/>
                  </a:lnTo>
                  <a:lnTo>
                    <a:pt x="308" y="1275"/>
                  </a:lnTo>
                  <a:lnTo>
                    <a:pt x="331" y="1281"/>
                  </a:lnTo>
                  <a:lnTo>
                    <a:pt x="342" y="1286"/>
                  </a:lnTo>
                  <a:lnTo>
                    <a:pt x="352" y="1292"/>
                  </a:lnTo>
                  <a:lnTo>
                    <a:pt x="361" y="1298"/>
                  </a:lnTo>
                  <a:lnTo>
                    <a:pt x="369" y="1304"/>
                  </a:lnTo>
                  <a:lnTo>
                    <a:pt x="369" y="1304"/>
                  </a:lnTo>
                  <a:lnTo>
                    <a:pt x="375" y="1310"/>
                  </a:lnTo>
                  <a:lnTo>
                    <a:pt x="380" y="1318"/>
                  </a:lnTo>
                  <a:lnTo>
                    <a:pt x="383" y="1326"/>
                  </a:lnTo>
                  <a:lnTo>
                    <a:pt x="386" y="1334"/>
                  </a:lnTo>
                  <a:lnTo>
                    <a:pt x="389" y="1351"/>
                  </a:lnTo>
                  <a:lnTo>
                    <a:pt x="387" y="1370"/>
                  </a:lnTo>
                  <a:lnTo>
                    <a:pt x="386" y="1388"/>
                  </a:lnTo>
                  <a:lnTo>
                    <a:pt x="381" y="1408"/>
                  </a:lnTo>
                  <a:lnTo>
                    <a:pt x="369" y="1450"/>
                  </a:lnTo>
                  <a:lnTo>
                    <a:pt x="356" y="1492"/>
                  </a:lnTo>
                  <a:lnTo>
                    <a:pt x="352" y="1511"/>
                  </a:lnTo>
                  <a:lnTo>
                    <a:pt x="350" y="1531"/>
                  </a:lnTo>
                  <a:lnTo>
                    <a:pt x="349" y="1550"/>
                  </a:lnTo>
                  <a:lnTo>
                    <a:pt x="352" y="1567"/>
                  </a:lnTo>
                  <a:lnTo>
                    <a:pt x="355" y="1575"/>
                  </a:lnTo>
                  <a:lnTo>
                    <a:pt x="358" y="1583"/>
                  </a:lnTo>
                  <a:lnTo>
                    <a:pt x="363" y="1589"/>
                  </a:lnTo>
                  <a:lnTo>
                    <a:pt x="369" y="1597"/>
                  </a:lnTo>
                  <a:lnTo>
                    <a:pt x="369" y="1597"/>
                  </a:lnTo>
                  <a:lnTo>
                    <a:pt x="383" y="1608"/>
                  </a:lnTo>
                  <a:lnTo>
                    <a:pt x="398" y="1619"/>
                  </a:lnTo>
                  <a:lnTo>
                    <a:pt x="415" y="1628"/>
                  </a:lnTo>
                  <a:lnTo>
                    <a:pt x="434" y="1636"/>
                  </a:lnTo>
                  <a:lnTo>
                    <a:pt x="453" y="1640"/>
                  </a:lnTo>
                  <a:lnTo>
                    <a:pt x="473" y="1645"/>
                  </a:lnTo>
                  <a:lnTo>
                    <a:pt x="493" y="1647"/>
                  </a:lnTo>
                  <a:lnTo>
                    <a:pt x="515" y="1648"/>
                  </a:lnTo>
                  <a:lnTo>
                    <a:pt x="535" y="1647"/>
                  </a:lnTo>
                  <a:lnTo>
                    <a:pt x="557" y="1645"/>
                  </a:lnTo>
                  <a:lnTo>
                    <a:pt x="576" y="1640"/>
                  </a:lnTo>
                  <a:lnTo>
                    <a:pt x="596" y="1636"/>
                  </a:lnTo>
                  <a:lnTo>
                    <a:pt x="615" y="1628"/>
                  </a:lnTo>
                  <a:lnTo>
                    <a:pt x="632" y="1619"/>
                  </a:lnTo>
                  <a:lnTo>
                    <a:pt x="647" y="1608"/>
                  </a:lnTo>
                  <a:lnTo>
                    <a:pt x="661" y="1597"/>
                  </a:lnTo>
                  <a:lnTo>
                    <a:pt x="661" y="1597"/>
                  </a:lnTo>
                  <a:lnTo>
                    <a:pt x="666" y="1589"/>
                  </a:lnTo>
                  <a:lnTo>
                    <a:pt x="672" y="1583"/>
                  </a:lnTo>
                  <a:lnTo>
                    <a:pt x="675" y="1575"/>
                  </a:lnTo>
                  <a:lnTo>
                    <a:pt x="679" y="1567"/>
                  </a:lnTo>
                  <a:lnTo>
                    <a:pt x="680" y="1550"/>
                  </a:lnTo>
                  <a:lnTo>
                    <a:pt x="680" y="1531"/>
                  </a:lnTo>
                  <a:lnTo>
                    <a:pt x="677" y="1511"/>
                  </a:lnTo>
                  <a:lnTo>
                    <a:pt x="674" y="1492"/>
                  </a:lnTo>
                  <a:lnTo>
                    <a:pt x="661" y="1450"/>
                  </a:lnTo>
                  <a:lnTo>
                    <a:pt x="649" y="1408"/>
                  </a:lnTo>
                  <a:lnTo>
                    <a:pt x="644" y="1388"/>
                  </a:lnTo>
                  <a:lnTo>
                    <a:pt x="641" y="1370"/>
                  </a:lnTo>
                  <a:lnTo>
                    <a:pt x="641" y="1351"/>
                  </a:lnTo>
                  <a:lnTo>
                    <a:pt x="644" y="1334"/>
                  </a:lnTo>
                  <a:lnTo>
                    <a:pt x="647" y="1326"/>
                  </a:lnTo>
                  <a:lnTo>
                    <a:pt x="650" y="1318"/>
                  </a:lnTo>
                  <a:lnTo>
                    <a:pt x="655" y="1310"/>
                  </a:lnTo>
                  <a:lnTo>
                    <a:pt x="661" y="1304"/>
                  </a:lnTo>
                  <a:lnTo>
                    <a:pt x="661" y="1304"/>
                  </a:lnTo>
                  <a:lnTo>
                    <a:pt x="669" y="1298"/>
                  </a:lnTo>
                  <a:lnTo>
                    <a:pt x="677" y="1292"/>
                  </a:lnTo>
                  <a:lnTo>
                    <a:pt x="688" y="1286"/>
                  </a:lnTo>
                  <a:lnTo>
                    <a:pt x="697" y="1281"/>
                  </a:lnTo>
                  <a:lnTo>
                    <a:pt x="721" y="1275"/>
                  </a:lnTo>
                  <a:lnTo>
                    <a:pt x="747" y="1272"/>
                  </a:lnTo>
                  <a:lnTo>
                    <a:pt x="773" y="1270"/>
                  </a:lnTo>
                  <a:lnTo>
                    <a:pt x="801" y="1270"/>
                  </a:lnTo>
                  <a:lnTo>
                    <a:pt x="829" y="1272"/>
                  </a:lnTo>
                  <a:lnTo>
                    <a:pt x="857" y="1275"/>
                  </a:lnTo>
                  <a:lnTo>
                    <a:pt x="910" y="1284"/>
                  </a:lnTo>
                  <a:lnTo>
                    <a:pt x="954" y="1293"/>
                  </a:lnTo>
                  <a:lnTo>
                    <a:pt x="994" y="1304"/>
                  </a:lnTo>
                  <a:lnTo>
                    <a:pt x="994" y="1304"/>
                  </a:lnTo>
                  <a:lnTo>
                    <a:pt x="1005" y="1264"/>
                  </a:lnTo>
                  <a:lnTo>
                    <a:pt x="1016" y="1219"/>
                  </a:lnTo>
                  <a:lnTo>
                    <a:pt x="1024" y="1167"/>
                  </a:lnTo>
                  <a:lnTo>
                    <a:pt x="1027" y="1139"/>
                  </a:lnTo>
                  <a:lnTo>
                    <a:pt x="1030" y="1111"/>
                  </a:lnTo>
                  <a:lnTo>
                    <a:pt x="1030" y="1083"/>
                  </a:lnTo>
                  <a:lnTo>
                    <a:pt x="1029" y="1055"/>
                  </a:lnTo>
                  <a:lnTo>
                    <a:pt x="1024" y="1030"/>
                  </a:lnTo>
                  <a:lnTo>
                    <a:pt x="1018" y="1007"/>
                  </a:lnTo>
                  <a:lnTo>
                    <a:pt x="1013" y="996"/>
                  </a:lnTo>
                  <a:lnTo>
                    <a:pt x="1008" y="987"/>
                  </a:lnTo>
                  <a:lnTo>
                    <a:pt x="1002" y="977"/>
                  </a:lnTo>
                  <a:lnTo>
                    <a:pt x="994" y="970"/>
                  </a:lnTo>
                  <a:lnTo>
                    <a:pt x="994" y="970"/>
                  </a:lnTo>
                  <a:lnTo>
                    <a:pt x="988" y="965"/>
                  </a:lnTo>
                  <a:lnTo>
                    <a:pt x="980" y="960"/>
                  </a:lnTo>
                  <a:lnTo>
                    <a:pt x="973" y="956"/>
                  </a:lnTo>
                  <a:lnTo>
                    <a:pt x="965" y="954"/>
                  </a:lnTo>
                  <a:lnTo>
                    <a:pt x="948" y="951"/>
                  </a:lnTo>
                  <a:lnTo>
                    <a:pt x="931" y="951"/>
                  </a:lnTo>
                  <a:lnTo>
                    <a:pt x="910" y="954"/>
                  </a:lnTo>
                  <a:lnTo>
                    <a:pt x="890" y="959"/>
                  </a:lnTo>
                  <a:lnTo>
                    <a:pt x="848" y="970"/>
                  </a:lnTo>
                  <a:lnTo>
                    <a:pt x="848" y="970"/>
                  </a:lnTo>
                  <a:lnTo>
                    <a:pt x="808" y="982"/>
                  </a:lnTo>
                  <a:lnTo>
                    <a:pt x="787" y="987"/>
                  </a:lnTo>
                  <a:lnTo>
                    <a:pt x="767" y="990"/>
                  </a:lnTo>
                  <a:lnTo>
                    <a:pt x="750" y="990"/>
                  </a:lnTo>
                  <a:lnTo>
                    <a:pt x="733" y="987"/>
                  </a:lnTo>
                  <a:lnTo>
                    <a:pt x="724" y="985"/>
                  </a:lnTo>
                  <a:lnTo>
                    <a:pt x="716" y="980"/>
                  </a:lnTo>
                  <a:lnTo>
                    <a:pt x="710" y="976"/>
                  </a:lnTo>
                  <a:lnTo>
                    <a:pt x="703" y="970"/>
                  </a:lnTo>
                  <a:lnTo>
                    <a:pt x="703" y="970"/>
                  </a:lnTo>
                  <a:lnTo>
                    <a:pt x="691" y="956"/>
                  </a:lnTo>
                  <a:lnTo>
                    <a:pt x="680" y="940"/>
                  </a:lnTo>
                  <a:lnTo>
                    <a:pt x="671" y="923"/>
                  </a:lnTo>
                  <a:lnTo>
                    <a:pt x="664" y="906"/>
                  </a:lnTo>
                  <a:lnTo>
                    <a:pt x="658" y="886"/>
                  </a:lnTo>
                  <a:lnTo>
                    <a:pt x="654" y="865"/>
                  </a:lnTo>
                  <a:lnTo>
                    <a:pt x="652" y="845"/>
                  </a:lnTo>
                  <a:lnTo>
                    <a:pt x="650" y="825"/>
                  </a:lnTo>
                  <a:lnTo>
                    <a:pt x="652" y="803"/>
                  </a:lnTo>
                  <a:lnTo>
                    <a:pt x="654" y="783"/>
                  </a:lnTo>
                  <a:lnTo>
                    <a:pt x="658" y="763"/>
                  </a:lnTo>
                  <a:lnTo>
                    <a:pt x="664" y="742"/>
                  </a:lnTo>
                  <a:lnTo>
                    <a:pt x="671" y="725"/>
                  </a:lnTo>
                  <a:lnTo>
                    <a:pt x="680" y="708"/>
                  </a:lnTo>
                  <a:lnTo>
                    <a:pt x="691" y="693"/>
                  </a:lnTo>
                  <a:lnTo>
                    <a:pt x="703" y="679"/>
                  </a:lnTo>
                  <a:lnTo>
                    <a:pt x="703" y="679"/>
                  </a:lnTo>
                  <a:lnTo>
                    <a:pt x="710" y="672"/>
                  </a:lnTo>
                  <a:lnTo>
                    <a:pt x="716" y="668"/>
                  </a:lnTo>
                  <a:lnTo>
                    <a:pt x="724" y="663"/>
                  </a:lnTo>
                  <a:lnTo>
                    <a:pt x="733" y="661"/>
                  </a:lnTo>
                  <a:lnTo>
                    <a:pt x="750" y="658"/>
                  </a:lnTo>
                  <a:lnTo>
                    <a:pt x="767" y="658"/>
                  </a:lnTo>
                  <a:lnTo>
                    <a:pt x="787" y="661"/>
                  </a:lnTo>
                  <a:lnTo>
                    <a:pt x="808" y="666"/>
                  </a:lnTo>
                  <a:lnTo>
                    <a:pt x="848" y="679"/>
                  </a:lnTo>
                  <a:lnTo>
                    <a:pt x="848" y="679"/>
                  </a:lnTo>
                  <a:lnTo>
                    <a:pt x="890" y="689"/>
                  </a:lnTo>
                  <a:lnTo>
                    <a:pt x="910" y="694"/>
                  </a:lnTo>
                  <a:lnTo>
                    <a:pt x="931" y="697"/>
                  </a:lnTo>
                  <a:lnTo>
                    <a:pt x="948" y="697"/>
                  </a:lnTo>
                  <a:lnTo>
                    <a:pt x="965" y="696"/>
                  </a:lnTo>
                  <a:lnTo>
                    <a:pt x="973" y="693"/>
                  </a:lnTo>
                  <a:lnTo>
                    <a:pt x="980" y="688"/>
                  </a:lnTo>
                  <a:lnTo>
                    <a:pt x="988" y="683"/>
                  </a:lnTo>
                  <a:lnTo>
                    <a:pt x="994" y="679"/>
                  </a:lnTo>
                  <a:lnTo>
                    <a:pt x="994" y="679"/>
                  </a:lnTo>
                  <a:lnTo>
                    <a:pt x="1002" y="671"/>
                  </a:lnTo>
                  <a:lnTo>
                    <a:pt x="1008" y="661"/>
                  </a:lnTo>
                  <a:lnTo>
                    <a:pt x="1013" y="652"/>
                  </a:lnTo>
                  <a:lnTo>
                    <a:pt x="1018" y="641"/>
                  </a:lnTo>
                  <a:lnTo>
                    <a:pt x="1024" y="618"/>
                  </a:lnTo>
                  <a:lnTo>
                    <a:pt x="1029" y="593"/>
                  </a:lnTo>
                  <a:lnTo>
                    <a:pt x="1030" y="565"/>
                  </a:lnTo>
                  <a:lnTo>
                    <a:pt x="1030" y="538"/>
                  </a:lnTo>
                  <a:lnTo>
                    <a:pt x="1027" y="509"/>
                  </a:lnTo>
                  <a:lnTo>
                    <a:pt x="1024" y="481"/>
                  </a:lnTo>
                  <a:lnTo>
                    <a:pt x="1016" y="430"/>
                  </a:lnTo>
                  <a:lnTo>
                    <a:pt x="1005" y="386"/>
                  </a:lnTo>
                  <a:lnTo>
                    <a:pt x="994" y="344"/>
                  </a:lnTo>
                  <a:lnTo>
                    <a:pt x="994" y="344"/>
                  </a:lnTo>
                  <a:lnTo>
                    <a:pt x="954" y="355"/>
                  </a:lnTo>
                  <a:lnTo>
                    <a:pt x="910" y="364"/>
                  </a:lnTo>
                  <a:lnTo>
                    <a:pt x="857" y="374"/>
                  </a:lnTo>
                  <a:lnTo>
                    <a:pt x="829" y="377"/>
                  </a:lnTo>
                  <a:lnTo>
                    <a:pt x="801" y="378"/>
                  </a:lnTo>
                  <a:lnTo>
                    <a:pt x="773" y="380"/>
                  </a:lnTo>
                  <a:lnTo>
                    <a:pt x="747" y="377"/>
                  </a:lnTo>
                  <a:lnTo>
                    <a:pt x="721" y="374"/>
                  </a:lnTo>
                  <a:lnTo>
                    <a:pt x="697" y="367"/>
                  </a:lnTo>
                  <a:lnTo>
                    <a:pt x="688" y="363"/>
                  </a:lnTo>
                  <a:lnTo>
                    <a:pt x="677" y="356"/>
                  </a:lnTo>
                  <a:lnTo>
                    <a:pt x="669" y="352"/>
                  </a:lnTo>
                  <a:lnTo>
                    <a:pt x="661" y="344"/>
                  </a:lnTo>
                  <a:lnTo>
                    <a:pt x="661" y="344"/>
                  </a:lnTo>
                  <a:lnTo>
                    <a:pt x="655" y="338"/>
                  </a:lnTo>
                  <a:lnTo>
                    <a:pt x="650" y="330"/>
                  </a:lnTo>
                  <a:lnTo>
                    <a:pt x="647" y="322"/>
                  </a:lnTo>
                  <a:lnTo>
                    <a:pt x="644" y="314"/>
                  </a:lnTo>
                  <a:lnTo>
                    <a:pt x="641" y="297"/>
                  </a:lnTo>
                  <a:lnTo>
                    <a:pt x="641" y="279"/>
                  </a:lnTo>
                  <a:lnTo>
                    <a:pt x="644" y="260"/>
                  </a:lnTo>
                  <a:lnTo>
                    <a:pt x="649" y="240"/>
                  </a:lnTo>
                  <a:lnTo>
                    <a:pt x="661" y="198"/>
                  </a:lnTo>
                  <a:lnTo>
                    <a:pt x="674" y="157"/>
                  </a:lnTo>
                  <a:lnTo>
                    <a:pt x="677" y="137"/>
                  </a:lnTo>
                  <a:lnTo>
                    <a:pt x="680" y="117"/>
                  </a:lnTo>
                  <a:lnTo>
                    <a:pt x="680" y="98"/>
                  </a:lnTo>
                  <a:lnTo>
                    <a:pt x="679" y="81"/>
                  </a:lnTo>
                  <a:lnTo>
                    <a:pt x="675" y="73"/>
                  </a:lnTo>
                  <a:lnTo>
                    <a:pt x="672" y="65"/>
                  </a:lnTo>
                  <a:lnTo>
                    <a:pt x="666" y="59"/>
                  </a:lnTo>
                  <a:lnTo>
                    <a:pt x="661" y="51"/>
                  </a:lnTo>
                  <a:lnTo>
                    <a:pt x="661" y="51"/>
                  </a:lnTo>
                  <a:lnTo>
                    <a:pt x="647" y="40"/>
                  </a:lnTo>
                  <a:lnTo>
                    <a:pt x="632" y="30"/>
                  </a:lnTo>
                  <a:lnTo>
                    <a:pt x="615" y="20"/>
                  </a:lnTo>
                  <a:lnTo>
                    <a:pt x="596" y="12"/>
                  </a:lnTo>
                  <a:lnTo>
                    <a:pt x="576" y="8"/>
                  </a:lnTo>
                  <a:lnTo>
                    <a:pt x="557" y="3"/>
                  </a:lnTo>
                  <a:lnTo>
                    <a:pt x="535" y="2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493" y="2"/>
                  </a:lnTo>
                  <a:lnTo>
                    <a:pt x="473" y="3"/>
                  </a:lnTo>
                  <a:lnTo>
                    <a:pt x="453" y="8"/>
                  </a:lnTo>
                  <a:lnTo>
                    <a:pt x="434" y="12"/>
                  </a:lnTo>
                  <a:lnTo>
                    <a:pt x="415" y="20"/>
                  </a:lnTo>
                  <a:lnTo>
                    <a:pt x="398" y="30"/>
                  </a:lnTo>
                  <a:lnTo>
                    <a:pt x="383" y="40"/>
                  </a:lnTo>
                  <a:lnTo>
                    <a:pt x="369" y="51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12" name="Freeform 62"/>
            <p:cNvSpPr/>
            <p:nvPr>
              <p:custDataLst>
                <p:tags r:id="rId6"/>
              </p:custDataLst>
            </p:nvPr>
          </p:nvSpPr>
          <p:spPr bwMode="auto">
            <a:xfrm flipH="1" flipV="1">
              <a:off x="11017548" y="6209916"/>
              <a:ext cx="868932" cy="544270"/>
            </a:xfrm>
            <a:custGeom>
              <a:avLst/>
              <a:gdLst>
                <a:gd name="T0" fmla="*/ 952 w 1646"/>
                <a:gd name="T1" fmla="*/ 66 h 1031"/>
                <a:gd name="T2" fmla="*/ 982 w 1646"/>
                <a:gd name="T3" fmla="*/ 224 h 1031"/>
                <a:gd name="T4" fmla="*/ 980 w 1646"/>
                <a:gd name="T5" fmla="*/ 315 h 1031"/>
                <a:gd name="T6" fmla="*/ 923 w 1646"/>
                <a:gd name="T7" fmla="*/ 360 h 1031"/>
                <a:gd name="T8" fmla="*/ 801 w 1646"/>
                <a:gd name="T9" fmla="*/ 379 h 1031"/>
                <a:gd name="T10" fmla="*/ 691 w 1646"/>
                <a:gd name="T11" fmla="*/ 340 h 1031"/>
                <a:gd name="T12" fmla="*/ 660 w 1646"/>
                <a:gd name="T13" fmla="*/ 299 h 1031"/>
                <a:gd name="T14" fmla="*/ 689 w 1646"/>
                <a:gd name="T15" fmla="*/ 140 h 1031"/>
                <a:gd name="T16" fmla="*/ 688 w 1646"/>
                <a:gd name="T17" fmla="*/ 50 h 1031"/>
                <a:gd name="T18" fmla="*/ 650 w 1646"/>
                <a:gd name="T19" fmla="*/ 18 h 1031"/>
                <a:gd name="T20" fmla="*/ 509 w 1646"/>
                <a:gd name="T21" fmla="*/ 4 h 1031"/>
                <a:gd name="T22" fmla="*/ 355 w 1646"/>
                <a:gd name="T23" fmla="*/ 77 h 1031"/>
                <a:gd name="T24" fmla="*/ 376 w 1646"/>
                <a:gd name="T25" fmla="*/ 285 h 1031"/>
                <a:gd name="T26" fmla="*/ 342 w 1646"/>
                <a:gd name="T27" fmla="*/ 371 h 1031"/>
                <a:gd name="T28" fmla="*/ 296 w 1646"/>
                <a:gd name="T29" fmla="*/ 389 h 1031"/>
                <a:gd name="T30" fmla="*/ 155 w 1646"/>
                <a:gd name="T31" fmla="*/ 358 h 1031"/>
                <a:gd name="T32" fmla="*/ 65 w 1646"/>
                <a:gd name="T33" fmla="*/ 360 h 1031"/>
                <a:gd name="T34" fmla="*/ 19 w 1646"/>
                <a:gd name="T35" fmla="*/ 416 h 1031"/>
                <a:gd name="T36" fmla="*/ 0 w 1646"/>
                <a:gd name="T37" fmla="*/ 537 h 1031"/>
                <a:gd name="T38" fmla="*/ 39 w 1646"/>
                <a:gd name="T39" fmla="*/ 648 h 1031"/>
                <a:gd name="T40" fmla="*/ 81 w 1646"/>
                <a:gd name="T41" fmla="*/ 679 h 1031"/>
                <a:gd name="T42" fmla="*/ 197 w 1646"/>
                <a:gd name="T43" fmla="*/ 662 h 1031"/>
                <a:gd name="T44" fmla="*/ 322 w 1646"/>
                <a:gd name="T45" fmla="*/ 648 h 1031"/>
                <a:gd name="T46" fmla="*/ 356 w 1646"/>
                <a:gd name="T47" fmla="*/ 679 h 1031"/>
                <a:gd name="T48" fmla="*/ 378 w 1646"/>
                <a:gd name="T49" fmla="*/ 802 h 1031"/>
                <a:gd name="T50" fmla="*/ 342 w 1646"/>
                <a:gd name="T51" fmla="*/ 996 h 1031"/>
                <a:gd name="T52" fmla="*/ 565 w 1646"/>
                <a:gd name="T53" fmla="*/ 1031 h 1031"/>
                <a:gd name="T54" fmla="*/ 669 w 1646"/>
                <a:gd name="T55" fmla="*/ 1003 h 1031"/>
                <a:gd name="T56" fmla="*/ 694 w 1646"/>
                <a:gd name="T57" fmla="*/ 967 h 1031"/>
                <a:gd name="T58" fmla="*/ 664 w 1646"/>
                <a:gd name="T59" fmla="*/ 808 h 1031"/>
                <a:gd name="T60" fmla="*/ 666 w 1646"/>
                <a:gd name="T61" fmla="*/ 718 h 1031"/>
                <a:gd name="T62" fmla="*/ 723 w 1646"/>
                <a:gd name="T63" fmla="*/ 673 h 1031"/>
                <a:gd name="T64" fmla="*/ 843 w 1646"/>
                <a:gd name="T65" fmla="*/ 652 h 1031"/>
                <a:gd name="T66" fmla="*/ 955 w 1646"/>
                <a:gd name="T67" fmla="*/ 691 h 1031"/>
                <a:gd name="T68" fmla="*/ 987 w 1646"/>
                <a:gd name="T69" fmla="*/ 733 h 1031"/>
                <a:gd name="T70" fmla="*/ 957 w 1646"/>
                <a:gd name="T71" fmla="*/ 892 h 1031"/>
                <a:gd name="T72" fmla="*/ 958 w 1646"/>
                <a:gd name="T73" fmla="*/ 982 h 1031"/>
                <a:gd name="T74" fmla="*/ 996 w 1646"/>
                <a:gd name="T75" fmla="*/ 1014 h 1031"/>
                <a:gd name="T76" fmla="*/ 1137 w 1646"/>
                <a:gd name="T77" fmla="*/ 1029 h 1031"/>
                <a:gd name="T78" fmla="*/ 1292 w 1646"/>
                <a:gd name="T79" fmla="*/ 954 h 1031"/>
                <a:gd name="T80" fmla="*/ 1270 w 1646"/>
                <a:gd name="T81" fmla="*/ 747 h 1031"/>
                <a:gd name="T82" fmla="*/ 1302 w 1646"/>
                <a:gd name="T83" fmla="*/ 662 h 1031"/>
                <a:gd name="T84" fmla="*/ 1349 w 1646"/>
                <a:gd name="T85" fmla="*/ 643 h 1031"/>
                <a:gd name="T86" fmla="*/ 1491 w 1646"/>
                <a:gd name="T87" fmla="*/ 674 h 1031"/>
                <a:gd name="T88" fmla="*/ 1581 w 1646"/>
                <a:gd name="T89" fmla="*/ 673 h 1031"/>
                <a:gd name="T90" fmla="*/ 1626 w 1646"/>
                <a:gd name="T91" fmla="*/ 615 h 1031"/>
                <a:gd name="T92" fmla="*/ 1646 w 1646"/>
                <a:gd name="T93" fmla="*/ 495 h 1031"/>
                <a:gd name="T94" fmla="*/ 1607 w 1646"/>
                <a:gd name="T95" fmla="*/ 383 h 1031"/>
                <a:gd name="T96" fmla="*/ 1565 w 1646"/>
                <a:gd name="T97" fmla="*/ 354 h 1031"/>
                <a:gd name="T98" fmla="*/ 1449 w 1646"/>
                <a:gd name="T99" fmla="*/ 371 h 1031"/>
                <a:gd name="T100" fmla="*/ 1324 w 1646"/>
                <a:gd name="T101" fmla="*/ 385 h 1031"/>
                <a:gd name="T102" fmla="*/ 1290 w 1646"/>
                <a:gd name="T103" fmla="*/ 354 h 1031"/>
                <a:gd name="T104" fmla="*/ 1268 w 1646"/>
                <a:gd name="T105" fmla="*/ 229 h 1031"/>
                <a:gd name="T106" fmla="*/ 1302 w 1646"/>
                <a:gd name="T107" fmla="*/ 36 h 1031"/>
                <a:gd name="T108" fmla="*/ 1091 w 1646"/>
                <a:gd name="T109" fmla="*/ 0 h 1031"/>
                <a:gd name="T110" fmla="*/ 1005 w 1646"/>
                <a:gd name="T111" fmla="*/ 13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6" h="1031">
                  <a:moveTo>
                    <a:pt x="969" y="36"/>
                  </a:moveTo>
                  <a:lnTo>
                    <a:pt x="969" y="36"/>
                  </a:lnTo>
                  <a:lnTo>
                    <a:pt x="963" y="42"/>
                  </a:lnTo>
                  <a:lnTo>
                    <a:pt x="958" y="50"/>
                  </a:lnTo>
                  <a:lnTo>
                    <a:pt x="955" y="58"/>
                  </a:lnTo>
                  <a:lnTo>
                    <a:pt x="952" y="66"/>
                  </a:lnTo>
                  <a:lnTo>
                    <a:pt x="949" y="83"/>
                  </a:lnTo>
                  <a:lnTo>
                    <a:pt x="949" y="102"/>
                  </a:lnTo>
                  <a:lnTo>
                    <a:pt x="952" y="120"/>
                  </a:lnTo>
                  <a:lnTo>
                    <a:pt x="957" y="140"/>
                  </a:lnTo>
                  <a:lnTo>
                    <a:pt x="969" y="182"/>
                  </a:lnTo>
                  <a:lnTo>
                    <a:pt x="982" y="224"/>
                  </a:lnTo>
                  <a:lnTo>
                    <a:pt x="985" y="243"/>
                  </a:lnTo>
                  <a:lnTo>
                    <a:pt x="988" y="263"/>
                  </a:lnTo>
                  <a:lnTo>
                    <a:pt x="988" y="282"/>
                  </a:lnTo>
                  <a:lnTo>
                    <a:pt x="987" y="299"/>
                  </a:lnTo>
                  <a:lnTo>
                    <a:pt x="983" y="307"/>
                  </a:lnTo>
                  <a:lnTo>
                    <a:pt x="980" y="315"/>
                  </a:lnTo>
                  <a:lnTo>
                    <a:pt x="974" y="321"/>
                  </a:lnTo>
                  <a:lnTo>
                    <a:pt x="969" y="329"/>
                  </a:lnTo>
                  <a:lnTo>
                    <a:pt x="969" y="329"/>
                  </a:lnTo>
                  <a:lnTo>
                    <a:pt x="955" y="340"/>
                  </a:lnTo>
                  <a:lnTo>
                    <a:pt x="940" y="351"/>
                  </a:lnTo>
                  <a:lnTo>
                    <a:pt x="923" y="360"/>
                  </a:lnTo>
                  <a:lnTo>
                    <a:pt x="904" y="368"/>
                  </a:lnTo>
                  <a:lnTo>
                    <a:pt x="884" y="372"/>
                  </a:lnTo>
                  <a:lnTo>
                    <a:pt x="865" y="377"/>
                  </a:lnTo>
                  <a:lnTo>
                    <a:pt x="843" y="379"/>
                  </a:lnTo>
                  <a:lnTo>
                    <a:pt x="823" y="380"/>
                  </a:lnTo>
                  <a:lnTo>
                    <a:pt x="801" y="379"/>
                  </a:lnTo>
                  <a:lnTo>
                    <a:pt x="781" y="377"/>
                  </a:lnTo>
                  <a:lnTo>
                    <a:pt x="761" y="372"/>
                  </a:lnTo>
                  <a:lnTo>
                    <a:pt x="742" y="368"/>
                  </a:lnTo>
                  <a:lnTo>
                    <a:pt x="723" y="360"/>
                  </a:lnTo>
                  <a:lnTo>
                    <a:pt x="706" y="351"/>
                  </a:lnTo>
                  <a:lnTo>
                    <a:pt x="691" y="340"/>
                  </a:lnTo>
                  <a:lnTo>
                    <a:pt x="677" y="329"/>
                  </a:lnTo>
                  <a:lnTo>
                    <a:pt x="677" y="329"/>
                  </a:lnTo>
                  <a:lnTo>
                    <a:pt x="671" y="321"/>
                  </a:lnTo>
                  <a:lnTo>
                    <a:pt x="666" y="315"/>
                  </a:lnTo>
                  <a:lnTo>
                    <a:pt x="663" y="307"/>
                  </a:lnTo>
                  <a:lnTo>
                    <a:pt x="660" y="299"/>
                  </a:lnTo>
                  <a:lnTo>
                    <a:pt x="657" y="282"/>
                  </a:lnTo>
                  <a:lnTo>
                    <a:pt x="658" y="263"/>
                  </a:lnTo>
                  <a:lnTo>
                    <a:pt x="660" y="243"/>
                  </a:lnTo>
                  <a:lnTo>
                    <a:pt x="664" y="224"/>
                  </a:lnTo>
                  <a:lnTo>
                    <a:pt x="677" y="182"/>
                  </a:lnTo>
                  <a:lnTo>
                    <a:pt x="689" y="140"/>
                  </a:lnTo>
                  <a:lnTo>
                    <a:pt x="694" y="120"/>
                  </a:lnTo>
                  <a:lnTo>
                    <a:pt x="695" y="102"/>
                  </a:lnTo>
                  <a:lnTo>
                    <a:pt x="697" y="83"/>
                  </a:lnTo>
                  <a:lnTo>
                    <a:pt x="694" y="66"/>
                  </a:lnTo>
                  <a:lnTo>
                    <a:pt x="691" y="58"/>
                  </a:lnTo>
                  <a:lnTo>
                    <a:pt x="688" y="50"/>
                  </a:lnTo>
                  <a:lnTo>
                    <a:pt x="683" y="42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69" y="30"/>
                  </a:lnTo>
                  <a:lnTo>
                    <a:pt x="660" y="24"/>
                  </a:lnTo>
                  <a:lnTo>
                    <a:pt x="650" y="18"/>
                  </a:lnTo>
                  <a:lnTo>
                    <a:pt x="639" y="13"/>
                  </a:lnTo>
                  <a:lnTo>
                    <a:pt x="616" y="7"/>
                  </a:lnTo>
                  <a:lnTo>
                    <a:pt x="591" y="4"/>
                  </a:lnTo>
                  <a:lnTo>
                    <a:pt x="565" y="2"/>
                  </a:lnTo>
                  <a:lnTo>
                    <a:pt x="537" y="2"/>
                  </a:lnTo>
                  <a:lnTo>
                    <a:pt x="509" y="4"/>
                  </a:lnTo>
                  <a:lnTo>
                    <a:pt x="481" y="7"/>
                  </a:lnTo>
                  <a:lnTo>
                    <a:pt x="428" y="16"/>
                  </a:lnTo>
                  <a:lnTo>
                    <a:pt x="384" y="25"/>
                  </a:lnTo>
                  <a:lnTo>
                    <a:pt x="342" y="36"/>
                  </a:lnTo>
                  <a:lnTo>
                    <a:pt x="342" y="36"/>
                  </a:lnTo>
                  <a:lnTo>
                    <a:pt x="355" y="77"/>
                  </a:lnTo>
                  <a:lnTo>
                    <a:pt x="364" y="122"/>
                  </a:lnTo>
                  <a:lnTo>
                    <a:pt x="372" y="173"/>
                  </a:lnTo>
                  <a:lnTo>
                    <a:pt x="375" y="201"/>
                  </a:lnTo>
                  <a:lnTo>
                    <a:pt x="378" y="229"/>
                  </a:lnTo>
                  <a:lnTo>
                    <a:pt x="378" y="257"/>
                  </a:lnTo>
                  <a:lnTo>
                    <a:pt x="376" y="285"/>
                  </a:lnTo>
                  <a:lnTo>
                    <a:pt x="372" y="310"/>
                  </a:lnTo>
                  <a:lnTo>
                    <a:pt x="366" y="333"/>
                  </a:lnTo>
                  <a:lnTo>
                    <a:pt x="361" y="344"/>
                  </a:lnTo>
                  <a:lnTo>
                    <a:pt x="356" y="354"/>
                  </a:lnTo>
                  <a:lnTo>
                    <a:pt x="350" y="361"/>
                  </a:lnTo>
                  <a:lnTo>
                    <a:pt x="342" y="371"/>
                  </a:lnTo>
                  <a:lnTo>
                    <a:pt x="342" y="371"/>
                  </a:lnTo>
                  <a:lnTo>
                    <a:pt x="336" y="375"/>
                  </a:lnTo>
                  <a:lnTo>
                    <a:pt x="330" y="380"/>
                  </a:lnTo>
                  <a:lnTo>
                    <a:pt x="322" y="385"/>
                  </a:lnTo>
                  <a:lnTo>
                    <a:pt x="313" y="386"/>
                  </a:lnTo>
                  <a:lnTo>
                    <a:pt x="296" y="389"/>
                  </a:lnTo>
                  <a:lnTo>
                    <a:pt x="278" y="389"/>
                  </a:lnTo>
                  <a:lnTo>
                    <a:pt x="258" y="386"/>
                  </a:lnTo>
                  <a:lnTo>
                    <a:pt x="238" y="382"/>
                  </a:lnTo>
                  <a:lnTo>
                    <a:pt x="197" y="371"/>
                  </a:lnTo>
                  <a:lnTo>
                    <a:pt x="197" y="371"/>
                  </a:lnTo>
                  <a:lnTo>
                    <a:pt x="155" y="358"/>
                  </a:lnTo>
                  <a:lnTo>
                    <a:pt x="135" y="354"/>
                  </a:lnTo>
                  <a:lnTo>
                    <a:pt x="115" y="351"/>
                  </a:lnTo>
                  <a:lnTo>
                    <a:pt x="98" y="351"/>
                  </a:lnTo>
                  <a:lnTo>
                    <a:pt x="81" y="354"/>
                  </a:lnTo>
                  <a:lnTo>
                    <a:pt x="71" y="355"/>
                  </a:lnTo>
                  <a:lnTo>
                    <a:pt x="65" y="360"/>
                  </a:lnTo>
                  <a:lnTo>
                    <a:pt x="57" y="365"/>
                  </a:lnTo>
                  <a:lnTo>
                    <a:pt x="51" y="371"/>
                  </a:lnTo>
                  <a:lnTo>
                    <a:pt x="51" y="371"/>
                  </a:lnTo>
                  <a:lnTo>
                    <a:pt x="39" y="383"/>
                  </a:lnTo>
                  <a:lnTo>
                    <a:pt x="28" y="399"/>
                  </a:lnTo>
                  <a:lnTo>
                    <a:pt x="19" y="416"/>
                  </a:lnTo>
                  <a:lnTo>
                    <a:pt x="12" y="435"/>
                  </a:lnTo>
                  <a:lnTo>
                    <a:pt x="6" y="455"/>
                  </a:lnTo>
                  <a:lnTo>
                    <a:pt x="3" y="475"/>
                  </a:lnTo>
                  <a:lnTo>
                    <a:pt x="0" y="495"/>
                  </a:lnTo>
                  <a:lnTo>
                    <a:pt x="0" y="516"/>
                  </a:lnTo>
                  <a:lnTo>
                    <a:pt x="0" y="537"/>
                  </a:lnTo>
                  <a:lnTo>
                    <a:pt x="3" y="558"/>
                  </a:lnTo>
                  <a:lnTo>
                    <a:pt x="6" y="578"/>
                  </a:lnTo>
                  <a:lnTo>
                    <a:pt x="12" y="596"/>
                  </a:lnTo>
                  <a:lnTo>
                    <a:pt x="19" y="615"/>
                  </a:lnTo>
                  <a:lnTo>
                    <a:pt x="28" y="632"/>
                  </a:lnTo>
                  <a:lnTo>
                    <a:pt x="39" y="648"/>
                  </a:lnTo>
                  <a:lnTo>
                    <a:pt x="51" y="662"/>
                  </a:lnTo>
                  <a:lnTo>
                    <a:pt x="51" y="662"/>
                  </a:lnTo>
                  <a:lnTo>
                    <a:pt x="57" y="668"/>
                  </a:lnTo>
                  <a:lnTo>
                    <a:pt x="65" y="673"/>
                  </a:lnTo>
                  <a:lnTo>
                    <a:pt x="71" y="676"/>
                  </a:lnTo>
                  <a:lnTo>
                    <a:pt x="81" y="679"/>
                  </a:lnTo>
                  <a:lnTo>
                    <a:pt x="98" y="682"/>
                  </a:lnTo>
                  <a:lnTo>
                    <a:pt x="115" y="682"/>
                  </a:lnTo>
                  <a:lnTo>
                    <a:pt x="135" y="679"/>
                  </a:lnTo>
                  <a:lnTo>
                    <a:pt x="155" y="674"/>
                  </a:lnTo>
                  <a:lnTo>
                    <a:pt x="197" y="662"/>
                  </a:lnTo>
                  <a:lnTo>
                    <a:pt x="197" y="662"/>
                  </a:lnTo>
                  <a:lnTo>
                    <a:pt x="238" y="649"/>
                  </a:lnTo>
                  <a:lnTo>
                    <a:pt x="258" y="646"/>
                  </a:lnTo>
                  <a:lnTo>
                    <a:pt x="278" y="643"/>
                  </a:lnTo>
                  <a:lnTo>
                    <a:pt x="296" y="643"/>
                  </a:lnTo>
                  <a:lnTo>
                    <a:pt x="313" y="645"/>
                  </a:lnTo>
                  <a:lnTo>
                    <a:pt x="322" y="648"/>
                  </a:lnTo>
                  <a:lnTo>
                    <a:pt x="330" y="651"/>
                  </a:lnTo>
                  <a:lnTo>
                    <a:pt x="336" y="656"/>
                  </a:lnTo>
                  <a:lnTo>
                    <a:pt x="342" y="662"/>
                  </a:lnTo>
                  <a:lnTo>
                    <a:pt x="342" y="662"/>
                  </a:lnTo>
                  <a:lnTo>
                    <a:pt x="350" y="670"/>
                  </a:lnTo>
                  <a:lnTo>
                    <a:pt x="356" y="679"/>
                  </a:lnTo>
                  <a:lnTo>
                    <a:pt x="361" y="688"/>
                  </a:lnTo>
                  <a:lnTo>
                    <a:pt x="366" y="699"/>
                  </a:lnTo>
                  <a:lnTo>
                    <a:pt x="372" y="723"/>
                  </a:lnTo>
                  <a:lnTo>
                    <a:pt x="376" y="747"/>
                  </a:lnTo>
                  <a:lnTo>
                    <a:pt x="378" y="774"/>
                  </a:lnTo>
                  <a:lnTo>
                    <a:pt x="378" y="802"/>
                  </a:lnTo>
                  <a:lnTo>
                    <a:pt x="375" y="831"/>
                  </a:lnTo>
                  <a:lnTo>
                    <a:pt x="372" y="858"/>
                  </a:lnTo>
                  <a:lnTo>
                    <a:pt x="364" y="911"/>
                  </a:lnTo>
                  <a:lnTo>
                    <a:pt x="355" y="954"/>
                  </a:lnTo>
                  <a:lnTo>
                    <a:pt x="342" y="996"/>
                  </a:lnTo>
                  <a:lnTo>
                    <a:pt x="342" y="996"/>
                  </a:lnTo>
                  <a:lnTo>
                    <a:pt x="384" y="1007"/>
                  </a:lnTo>
                  <a:lnTo>
                    <a:pt x="428" y="1017"/>
                  </a:lnTo>
                  <a:lnTo>
                    <a:pt x="481" y="1026"/>
                  </a:lnTo>
                  <a:lnTo>
                    <a:pt x="509" y="1029"/>
                  </a:lnTo>
                  <a:lnTo>
                    <a:pt x="537" y="1031"/>
                  </a:lnTo>
                  <a:lnTo>
                    <a:pt x="565" y="1031"/>
                  </a:lnTo>
                  <a:lnTo>
                    <a:pt x="591" y="1029"/>
                  </a:lnTo>
                  <a:lnTo>
                    <a:pt x="616" y="1026"/>
                  </a:lnTo>
                  <a:lnTo>
                    <a:pt x="639" y="1018"/>
                  </a:lnTo>
                  <a:lnTo>
                    <a:pt x="650" y="1014"/>
                  </a:lnTo>
                  <a:lnTo>
                    <a:pt x="660" y="1009"/>
                  </a:lnTo>
                  <a:lnTo>
                    <a:pt x="669" y="1003"/>
                  </a:lnTo>
                  <a:lnTo>
                    <a:pt x="677" y="996"/>
                  </a:lnTo>
                  <a:lnTo>
                    <a:pt x="677" y="996"/>
                  </a:lnTo>
                  <a:lnTo>
                    <a:pt x="683" y="990"/>
                  </a:lnTo>
                  <a:lnTo>
                    <a:pt x="688" y="982"/>
                  </a:lnTo>
                  <a:lnTo>
                    <a:pt x="691" y="975"/>
                  </a:lnTo>
                  <a:lnTo>
                    <a:pt x="694" y="967"/>
                  </a:lnTo>
                  <a:lnTo>
                    <a:pt x="697" y="950"/>
                  </a:lnTo>
                  <a:lnTo>
                    <a:pt x="695" y="931"/>
                  </a:lnTo>
                  <a:lnTo>
                    <a:pt x="694" y="912"/>
                  </a:lnTo>
                  <a:lnTo>
                    <a:pt x="689" y="892"/>
                  </a:lnTo>
                  <a:lnTo>
                    <a:pt x="677" y="850"/>
                  </a:lnTo>
                  <a:lnTo>
                    <a:pt x="664" y="808"/>
                  </a:lnTo>
                  <a:lnTo>
                    <a:pt x="660" y="788"/>
                  </a:lnTo>
                  <a:lnTo>
                    <a:pt x="658" y="769"/>
                  </a:lnTo>
                  <a:lnTo>
                    <a:pt x="657" y="751"/>
                  </a:lnTo>
                  <a:lnTo>
                    <a:pt x="660" y="733"/>
                  </a:lnTo>
                  <a:lnTo>
                    <a:pt x="663" y="726"/>
                  </a:lnTo>
                  <a:lnTo>
                    <a:pt x="666" y="718"/>
                  </a:lnTo>
                  <a:lnTo>
                    <a:pt x="671" y="710"/>
                  </a:lnTo>
                  <a:lnTo>
                    <a:pt x="677" y="704"/>
                  </a:lnTo>
                  <a:lnTo>
                    <a:pt x="677" y="704"/>
                  </a:lnTo>
                  <a:lnTo>
                    <a:pt x="691" y="691"/>
                  </a:lnTo>
                  <a:lnTo>
                    <a:pt x="706" y="682"/>
                  </a:lnTo>
                  <a:lnTo>
                    <a:pt x="723" y="673"/>
                  </a:lnTo>
                  <a:lnTo>
                    <a:pt x="742" y="665"/>
                  </a:lnTo>
                  <a:lnTo>
                    <a:pt x="761" y="660"/>
                  </a:lnTo>
                  <a:lnTo>
                    <a:pt x="781" y="656"/>
                  </a:lnTo>
                  <a:lnTo>
                    <a:pt x="801" y="652"/>
                  </a:lnTo>
                  <a:lnTo>
                    <a:pt x="823" y="652"/>
                  </a:lnTo>
                  <a:lnTo>
                    <a:pt x="843" y="652"/>
                  </a:lnTo>
                  <a:lnTo>
                    <a:pt x="865" y="656"/>
                  </a:lnTo>
                  <a:lnTo>
                    <a:pt x="884" y="660"/>
                  </a:lnTo>
                  <a:lnTo>
                    <a:pt x="904" y="665"/>
                  </a:lnTo>
                  <a:lnTo>
                    <a:pt x="923" y="673"/>
                  </a:lnTo>
                  <a:lnTo>
                    <a:pt x="940" y="682"/>
                  </a:lnTo>
                  <a:lnTo>
                    <a:pt x="955" y="691"/>
                  </a:lnTo>
                  <a:lnTo>
                    <a:pt x="969" y="704"/>
                  </a:lnTo>
                  <a:lnTo>
                    <a:pt x="969" y="704"/>
                  </a:lnTo>
                  <a:lnTo>
                    <a:pt x="974" y="710"/>
                  </a:lnTo>
                  <a:lnTo>
                    <a:pt x="980" y="718"/>
                  </a:lnTo>
                  <a:lnTo>
                    <a:pt x="983" y="726"/>
                  </a:lnTo>
                  <a:lnTo>
                    <a:pt x="987" y="733"/>
                  </a:lnTo>
                  <a:lnTo>
                    <a:pt x="988" y="751"/>
                  </a:lnTo>
                  <a:lnTo>
                    <a:pt x="988" y="769"/>
                  </a:lnTo>
                  <a:lnTo>
                    <a:pt x="985" y="788"/>
                  </a:lnTo>
                  <a:lnTo>
                    <a:pt x="982" y="808"/>
                  </a:lnTo>
                  <a:lnTo>
                    <a:pt x="969" y="850"/>
                  </a:lnTo>
                  <a:lnTo>
                    <a:pt x="957" y="892"/>
                  </a:lnTo>
                  <a:lnTo>
                    <a:pt x="952" y="912"/>
                  </a:lnTo>
                  <a:lnTo>
                    <a:pt x="949" y="931"/>
                  </a:lnTo>
                  <a:lnTo>
                    <a:pt x="949" y="950"/>
                  </a:lnTo>
                  <a:lnTo>
                    <a:pt x="952" y="967"/>
                  </a:lnTo>
                  <a:lnTo>
                    <a:pt x="955" y="975"/>
                  </a:lnTo>
                  <a:lnTo>
                    <a:pt x="958" y="982"/>
                  </a:lnTo>
                  <a:lnTo>
                    <a:pt x="963" y="990"/>
                  </a:lnTo>
                  <a:lnTo>
                    <a:pt x="969" y="996"/>
                  </a:lnTo>
                  <a:lnTo>
                    <a:pt x="969" y="996"/>
                  </a:lnTo>
                  <a:lnTo>
                    <a:pt x="977" y="1003"/>
                  </a:lnTo>
                  <a:lnTo>
                    <a:pt x="985" y="1009"/>
                  </a:lnTo>
                  <a:lnTo>
                    <a:pt x="996" y="1014"/>
                  </a:lnTo>
                  <a:lnTo>
                    <a:pt x="1005" y="1018"/>
                  </a:lnTo>
                  <a:lnTo>
                    <a:pt x="1029" y="1026"/>
                  </a:lnTo>
                  <a:lnTo>
                    <a:pt x="1055" y="1029"/>
                  </a:lnTo>
                  <a:lnTo>
                    <a:pt x="1081" y="1031"/>
                  </a:lnTo>
                  <a:lnTo>
                    <a:pt x="1109" y="1031"/>
                  </a:lnTo>
                  <a:lnTo>
                    <a:pt x="1137" y="1029"/>
                  </a:lnTo>
                  <a:lnTo>
                    <a:pt x="1165" y="1026"/>
                  </a:lnTo>
                  <a:lnTo>
                    <a:pt x="1218" y="1017"/>
                  </a:lnTo>
                  <a:lnTo>
                    <a:pt x="1262" y="1007"/>
                  </a:lnTo>
                  <a:lnTo>
                    <a:pt x="1302" y="996"/>
                  </a:lnTo>
                  <a:lnTo>
                    <a:pt x="1302" y="996"/>
                  </a:lnTo>
                  <a:lnTo>
                    <a:pt x="1292" y="954"/>
                  </a:lnTo>
                  <a:lnTo>
                    <a:pt x="1282" y="911"/>
                  </a:lnTo>
                  <a:lnTo>
                    <a:pt x="1273" y="858"/>
                  </a:lnTo>
                  <a:lnTo>
                    <a:pt x="1270" y="831"/>
                  </a:lnTo>
                  <a:lnTo>
                    <a:pt x="1268" y="802"/>
                  </a:lnTo>
                  <a:lnTo>
                    <a:pt x="1268" y="774"/>
                  </a:lnTo>
                  <a:lnTo>
                    <a:pt x="1270" y="747"/>
                  </a:lnTo>
                  <a:lnTo>
                    <a:pt x="1274" y="723"/>
                  </a:lnTo>
                  <a:lnTo>
                    <a:pt x="1281" y="699"/>
                  </a:lnTo>
                  <a:lnTo>
                    <a:pt x="1285" y="688"/>
                  </a:lnTo>
                  <a:lnTo>
                    <a:pt x="1290" y="679"/>
                  </a:lnTo>
                  <a:lnTo>
                    <a:pt x="1296" y="670"/>
                  </a:lnTo>
                  <a:lnTo>
                    <a:pt x="1302" y="662"/>
                  </a:lnTo>
                  <a:lnTo>
                    <a:pt x="1302" y="662"/>
                  </a:lnTo>
                  <a:lnTo>
                    <a:pt x="1310" y="656"/>
                  </a:lnTo>
                  <a:lnTo>
                    <a:pt x="1316" y="651"/>
                  </a:lnTo>
                  <a:lnTo>
                    <a:pt x="1324" y="648"/>
                  </a:lnTo>
                  <a:lnTo>
                    <a:pt x="1332" y="645"/>
                  </a:lnTo>
                  <a:lnTo>
                    <a:pt x="1349" y="643"/>
                  </a:lnTo>
                  <a:lnTo>
                    <a:pt x="1368" y="643"/>
                  </a:lnTo>
                  <a:lnTo>
                    <a:pt x="1388" y="646"/>
                  </a:lnTo>
                  <a:lnTo>
                    <a:pt x="1407" y="649"/>
                  </a:lnTo>
                  <a:lnTo>
                    <a:pt x="1449" y="662"/>
                  </a:lnTo>
                  <a:lnTo>
                    <a:pt x="1449" y="662"/>
                  </a:lnTo>
                  <a:lnTo>
                    <a:pt x="1491" y="674"/>
                  </a:lnTo>
                  <a:lnTo>
                    <a:pt x="1511" y="679"/>
                  </a:lnTo>
                  <a:lnTo>
                    <a:pt x="1530" y="682"/>
                  </a:lnTo>
                  <a:lnTo>
                    <a:pt x="1548" y="682"/>
                  </a:lnTo>
                  <a:lnTo>
                    <a:pt x="1565" y="679"/>
                  </a:lnTo>
                  <a:lnTo>
                    <a:pt x="1573" y="676"/>
                  </a:lnTo>
                  <a:lnTo>
                    <a:pt x="1581" y="673"/>
                  </a:lnTo>
                  <a:lnTo>
                    <a:pt x="1589" y="668"/>
                  </a:lnTo>
                  <a:lnTo>
                    <a:pt x="1595" y="662"/>
                  </a:lnTo>
                  <a:lnTo>
                    <a:pt x="1595" y="662"/>
                  </a:lnTo>
                  <a:lnTo>
                    <a:pt x="1607" y="648"/>
                  </a:lnTo>
                  <a:lnTo>
                    <a:pt x="1618" y="632"/>
                  </a:lnTo>
                  <a:lnTo>
                    <a:pt x="1626" y="615"/>
                  </a:lnTo>
                  <a:lnTo>
                    <a:pt x="1634" y="596"/>
                  </a:lnTo>
                  <a:lnTo>
                    <a:pt x="1640" y="578"/>
                  </a:lnTo>
                  <a:lnTo>
                    <a:pt x="1643" y="558"/>
                  </a:lnTo>
                  <a:lnTo>
                    <a:pt x="1646" y="537"/>
                  </a:lnTo>
                  <a:lnTo>
                    <a:pt x="1646" y="516"/>
                  </a:lnTo>
                  <a:lnTo>
                    <a:pt x="1646" y="495"/>
                  </a:lnTo>
                  <a:lnTo>
                    <a:pt x="1643" y="475"/>
                  </a:lnTo>
                  <a:lnTo>
                    <a:pt x="1640" y="455"/>
                  </a:lnTo>
                  <a:lnTo>
                    <a:pt x="1634" y="435"/>
                  </a:lnTo>
                  <a:lnTo>
                    <a:pt x="1626" y="416"/>
                  </a:lnTo>
                  <a:lnTo>
                    <a:pt x="1618" y="399"/>
                  </a:lnTo>
                  <a:lnTo>
                    <a:pt x="1607" y="383"/>
                  </a:lnTo>
                  <a:lnTo>
                    <a:pt x="1595" y="371"/>
                  </a:lnTo>
                  <a:lnTo>
                    <a:pt x="1595" y="371"/>
                  </a:lnTo>
                  <a:lnTo>
                    <a:pt x="1589" y="365"/>
                  </a:lnTo>
                  <a:lnTo>
                    <a:pt x="1581" y="360"/>
                  </a:lnTo>
                  <a:lnTo>
                    <a:pt x="1573" y="355"/>
                  </a:lnTo>
                  <a:lnTo>
                    <a:pt x="1565" y="354"/>
                  </a:lnTo>
                  <a:lnTo>
                    <a:pt x="1548" y="351"/>
                  </a:lnTo>
                  <a:lnTo>
                    <a:pt x="1530" y="351"/>
                  </a:lnTo>
                  <a:lnTo>
                    <a:pt x="1511" y="354"/>
                  </a:lnTo>
                  <a:lnTo>
                    <a:pt x="1491" y="358"/>
                  </a:lnTo>
                  <a:lnTo>
                    <a:pt x="1449" y="371"/>
                  </a:lnTo>
                  <a:lnTo>
                    <a:pt x="1449" y="371"/>
                  </a:lnTo>
                  <a:lnTo>
                    <a:pt x="1407" y="382"/>
                  </a:lnTo>
                  <a:lnTo>
                    <a:pt x="1388" y="386"/>
                  </a:lnTo>
                  <a:lnTo>
                    <a:pt x="1368" y="389"/>
                  </a:lnTo>
                  <a:lnTo>
                    <a:pt x="1349" y="389"/>
                  </a:lnTo>
                  <a:lnTo>
                    <a:pt x="1332" y="386"/>
                  </a:lnTo>
                  <a:lnTo>
                    <a:pt x="1324" y="385"/>
                  </a:lnTo>
                  <a:lnTo>
                    <a:pt x="1316" y="380"/>
                  </a:lnTo>
                  <a:lnTo>
                    <a:pt x="1310" y="375"/>
                  </a:lnTo>
                  <a:lnTo>
                    <a:pt x="1302" y="371"/>
                  </a:lnTo>
                  <a:lnTo>
                    <a:pt x="1302" y="371"/>
                  </a:lnTo>
                  <a:lnTo>
                    <a:pt x="1296" y="361"/>
                  </a:lnTo>
                  <a:lnTo>
                    <a:pt x="1290" y="354"/>
                  </a:lnTo>
                  <a:lnTo>
                    <a:pt x="1285" y="344"/>
                  </a:lnTo>
                  <a:lnTo>
                    <a:pt x="1281" y="333"/>
                  </a:lnTo>
                  <a:lnTo>
                    <a:pt x="1274" y="310"/>
                  </a:lnTo>
                  <a:lnTo>
                    <a:pt x="1270" y="285"/>
                  </a:lnTo>
                  <a:lnTo>
                    <a:pt x="1268" y="257"/>
                  </a:lnTo>
                  <a:lnTo>
                    <a:pt x="1268" y="229"/>
                  </a:lnTo>
                  <a:lnTo>
                    <a:pt x="1270" y="201"/>
                  </a:lnTo>
                  <a:lnTo>
                    <a:pt x="1273" y="173"/>
                  </a:lnTo>
                  <a:lnTo>
                    <a:pt x="1282" y="122"/>
                  </a:lnTo>
                  <a:lnTo>
                    <a:pt x="1292" y="77"/>
                  </a:lnTo>
                  <a:lnTo>
                    <a:pt x="1302" y="36"/>
                  </a:lnTo>
                  <a:lnTo>
                    <a:pt x="1302" y="36"/>
                  </a:lnTo>
                  <a:lnTo>
                    <a:pt x="1284" y="30"/>
                  </a:lnTo>
                  <a:lnTo>
                    <a:pt x="1234" y="19"/>
                  </a:lnTo>
                  <a:lnTo>
                    <a:pt x="1201" y="13"/>
                  </a:lnTo>
                  <a:lnTo>
                    <a:pt x="1165" y="7"/>
                  </a:lnTo>
                  <a:lnTo>
                    <a:pt x="1128" y="2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2" y="2"/>
                  </a:lnTo>
                  <a:lnTo>
                    <a:pt x="1055" y="4"/>
                  </a:lnTo>
                  <a:lnTo>
                    <a:pt x="1038" y="5"/>
                  </a:lnTo>
                  <a:lnTo>
                    <a:pt x="1021" y="8"/>
                  </a:lnTo>
                  <a:lnTo>
                    <a:pt x="1005" y="13"/>
                  </a:lnTo>
                  <a:lnTo>
                    <a:pt x="993" y="19"/>
                  </a:lnTo>
                  <a:lnTo>
                    <a:pt x="980" y="27"/>
                  </a:lnTo>
                  <a:lnTo>
                    <a:pt x="96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5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13" name="Freeform 64"/>
            <p:cNvSpPr/>
            <p:nvPr>
              <p:custDataLst>
                <p:tags r:id="rId7"/>
              </p:custDataLst>
            </p:nvPr>
          </p:nvSpPr>
          <p:spPr bwMode="auto">
            <a:xfrm flipH="1" flipV="1">
              <a:off x="11686932" y="6046793"/>
              <a:ext cx="543742" cy="869987"/>
            </a:xfrm>
            <a:custGeom>
              <a:avLst/>
              <a:gdLst>
                <a:gd name="T0" fmla="*/ 351 w 1030"/>
                <a:gd name="T1" fmla="*/ 81 h 1648"/>
                <a:gd name="T2" fmla="*/ 381 w 1030"/>
                <a:gd name="T3" fmla="*/ 240 h 1648"/>
                <a:gd name="T4" fmla="*/ 380 w 1030"/>
                <a:gd name="T5" fmla="*/ 330 h 1648"/>
                <a:gd name="T6" fmla="*/ 342 w 1030"/>
                <a:gd name="T7" fmla="*/ 363 h 1648"/>
                <a:gd name="T8" fmla="*/ 201 w 1030"/>
                <a:gd name="T9" fmla="*/ 377 h 1648"/>
                <a:gd name="T10" fmla="*/ 23 w 1030"/>
                <a:gd name="T11" fmla="*/ 385 h 1648"/>
                <a:gd name="T12" fmla="*/ 1 w 1030"/>
                <a:gd name="T13" fmla="*/ 593 h 1648"/>
                <a:gd name="T14" fmla="*/ 36 w 1030"/>
                <a:gd name="T15" fmla="*/ 679 h 1648"/>
                <a:gd name="T16" fmla="*/ 82 w 1030"/>
                <a:gd name="T17" fmla="*/ 697 h 1648"/>
                <a:gd name="T18" fmla="*/ 222 w 1030"/>
                <a:gd name="T19" fmla="*/ 666 h 1648"/>
                <a:gd name="T20" fmla="*/ 313 w 1030"/>
                <a:gd name="T21" fmla="*/ 668 h 1648"/>
                <a:gd name="T22" fmla="*/ 359 w 1030"/>
                <a:gd name="T23" fmla="*/ 724 h 1648"/>
                <a:gd name="T24" fmla="*/ 378 w 1030"/>
                <a:gd name="T25" fmla="*/ 845 h 1648"/>
                <a:gd name="T26" fmla="*/ 339 w 1030"/>
                <a:gd name="T27" fmla="*/ 956 h 1648"/>
                <a:gd name="T28" fmla="*/ 297 w 1030"/>
                <a:gd name="T29" fmla="*/ 987 h 1648"/>
                <a:gd name="T30" fmla="*/ 180 w 1030"/>
                <a:gd name="T31" fmla="*/ 970 h 1648"/>
                <a:gd name="T32" fmla="*/ 56 w 1030"/>
                <a:gd name="T33" fmla="*/ 956 h 1648"/>
                <a:gd name="T34" fmla="*/ 22 w 1030"/>
                <a:gd name="T35" fmla="*/ 987 h 1648"/>
                <a:gd name="T36" fmla="*/ 0 w 1030"/>
                <a:gd name="T37" fmla="*/ 1110 h 1648"/>
                <a:gd name="T38" fmla="*/ 36 w 1030"/>
                <a:gd name="T39" fmla="*/ 1304 h 1648"/>
                <a:gd name="T40" fmla="*/ 257 w 1030"/>
                <a:gd name="T41" fmla="*/ 1269 h 1648"/>
                <a:gd name="T42" fmla="*/ 361 w 1030"/>
                <a:gd name="T43" fmla="*/ 1297 h 1648"/>
                <a:gd name="T44" fmla="*/ 386 w 1030"/>
                <a:gd name="T45" fmla="*/ 1334 h 1648"/>
                <a:gd name="T46" fmla="*/ 356 w 1030"/>
                <a:gd name="T47" fmla="*/ 1491 h 1648"/>
                <a:gd name="T48" fmla="*/ 358 w 1030"/>
                <a:gd name="T49" fmla="*/ 1583 h 1648"/>
                <a:gd name="T50" fmla="*/ 415 w 1030"/>
                <a:gd name="T51" fmla="*/ 1628 h 1648"/>
                <a:gd name="T52" fmla="*/ 535 w 1030"/>
                <a:gd name="T53" fmla="*/ 1647 h 1648"/>
                <a:gd name="T54" fmla="*/ 647 w 1030"/>
                <a:gd name="T55" fmla="*/ 1608 h 1648"/>
                <a:gd name="T56" fmla="*/ 678 w 1030"/>
                <a:gd name="T57" fmla="*/ 1567 h 1648"/>
                <a:gd name="T58" fmla="*/ 649 w 1030"/>
                <a:gd name="T59" fmla="*/ 1409 h 1648"/>
                <a:gd name="T60" fmla="*/ 650 w 1030"/>
                <a:gd name="T61" fmla="*/ 1318 h 1648"/>
                <a:gd name="T62" fmla="*/ 688 w 1030"/>
                <a:gd name="T63" fmla="*/ 1286 h 1648"/>
                <a:gd name="T64" fmla="*/ 829 w 1030"/>
                <a:gd name="T65" fmla="*/ 1272 h 1648"/>
                <a:gd name="T66" fmla="*/ 1007 w 1030"/>
                <a:gd name="T67" fmla="*/ 1262 h 1648"/>
                <a:gd name="T68" fmla="*/ 1028 w 1030"/>
                <a:gd name="T69" fmla="*/ 1055 h 1648"/>
                <a:gd name="T70" fmla="*/ 994 w 1030"/>
                <a:gd name="T71" fmla="*/ 970 h 1648"/>
                <a:gd name="T72" fmla="*/ 948 w 1030"/>
                <a:gd name="T73" fmla="*/ 951 h 1648"/>
                <a:gd name="T74" fmla="*/ 807 w 1030"/>
                <a:gd name="T75" fmla="*/ 982 h 1648"/>
                <a:gd name="T76" fmla="*/ 717 w 1030"/>
                <a:gd name="T77" fmla="*/ 981 h 1648"/>
                <a:gd name="T78" fmla="*/ 671 w 1030"/>
                <a:gd name="T79" fmla="*/ 923 h 1648"/>
                <a:gd name="T80" fmla="*/ 652 w 1030"/>
                <a:gd name="T81" fmla="*/ 803 h 1648"/>
                <a:gd name="T82" fmla="*/ 691 w 1030"/>
                <a:gd name="T83" fmla="*/ 691 h 1648"/>
                <a:gd name="T84" fmla="*/ 733 w 1030"/>
                <a:gd name="T85" fmla="*/ 662 h 1648"/>
                <a:gd name="T86" fmla="*/ 849 w 1030"/>
                <a:gd name="T87" fmla="*/ 679 h 1648"/>
                <a:gd name="T88" fmla="*/ 974 w 1030"/>
                <a:gd name="T89" fmla="*/ 693 h 1648"/>
                <a:gd name="T90" fmla="*/ 1008 w 1030"/>
                <a:gd name="T91" fmla="*/ 662 h 1648"/>
                <a:gd name="T92" fmla="*/ 1030 w 1030"/>
                <a:gd name="T93" fmla="*/ 537 h 1648"/>
                <a:gd name="T94" fmla="*/ 994 w 1030"/>
                <a:gd name="T95" fmla="*/ 344 h 1648"/>
                <a:gd name="T96" fmla="*/ 773 w 1030"/>
                <a:gd name="T97" fmla="*/ 378 h 1648"/>
                <a:gd name="T98" fmla="*/ 669 w 1030"/>
                <a:gd name="T99" fmla="*/ 350 h 1648"/>
                <a:gd name="T100" fmla="*/ 644 w 1030"/>
                <a:gd name="T101" fmla="*/ 315 h 1648"/>
                <a:gd name="T102" fmla="*/ 674 w 1030"/>
                <a:gd name="T103" fmla="*/ 156 h 1648"/>
                <a:gd name="T104" fmla="*/ 672 w 1030"/>
                <a:gd name="T105" fmla="*/ 66 h 1648"/>
                <a:gd name="T106" fmla="*/ 615 w 1030"/>
                <a:gd name="T107" fmla="*/ 20 h 1648"/>
                <a:gd name="T108" fmla="*/ 515 w 1030"/>
                <a:gd name="T109" fmla="*/ 0 h 1648"/>
                <a:gd name="T110" fmla="*/ 398 w 1030"/>
                <a:gd name="T111" fmla="*/ 3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0" h="1648">
                  <a:moveTo>
                    <a:pt x="369" y="52"/>
                  </a:moveTo>
                  <a:lnTo>
                    <a:pt x="369" y="52"/>
                  </a:lnTo>
                  <a:lnTo>
                    <a:pt x="362" y="59"/>
                  </a:lnTo>
                  <a:lnTo>
                    <a:pt x="358" y="66"/>
                  </a:lnTo>
                  <a:lnTo>
                    <a:pt x="355" y="73"/>
                  </a:lnTo>
                  <a:lnTo>
                    <a:pt x="351" y="81"/>
                  </a:lnTo>
                  <a:lnTo>
                    <a:pt x="348" y="98"/>
                  </a:lnTo>
                  <a:lnTo>
                    <a:pt x="350" y="117"/>
                  </a:lnTo>
                  <a:lnTo>
                    <a:pt x="351" y="136"/>
                  </a:lnTo>
                  <a:lnTo>
                    <a:pt x="356" y="156"/>
                  </a:lnTo>
                  <a:lnTo>
                    <a:pt x="369" y="198"/>
                  </a:lnTo>
                  <a:lnTo>
                    <a:pt x="381" y="240"/>
                  </a:lnTo>
                  <a:lnTo>
                    <a:pt x="386" y="260"/>
                  </a:lnTo>
                  <a:lnTo>
                    <a:pt x="389" y="279"/>
                  </a:lnTo>
                  <a:lnTo>
                    <a:pt x="389" y="297"/>
                  </a:lnTo>
                  <a:lnTo>
                    <a:pt x="386" y="315"/>
                  </a:lnTo>
                  <a:lnTo>
                    <a:pt x="383" y="322"/>
                  </a:lnTo>
                  <a:lnTo>
                    <a:pt x="380" y="330"/>
                  </a:lnTo>
                  <a:lnTo>
                    <a:pt x="375" y="338"/>
                  </a:lnTo>
                  <a:lnTo>
                    <a:pt x="369" y="344"/>
                  </a:lnTo>
                  <a:lnTo>
                    <a:pt x="369" y="344"/>
                  </a:lnTo>
                  <a:lnTo>
                    <a:pt x="361" y="350"/>
                  </a:lnTo>
                  <a:lnTo>
                    <a:pt x="351" y="357"/>
                  </a:lnTo>
                  <a:lnTo>
                    <a:pt x="342" y="363"/>
                  </a:lnTo>
                  <a:lnTo>
                    <a:pt x="331" y="366"/>
                  </a:lnTo>
                  <a:lnTo>
                    <a:pt x="309" y="374"/>
                  </a:lnTo>
                  <a:lnTo>
                    <a:pt x="283" y="377"/>
                  </a:lnTo>
                  <a:lnTo>
                    <a:pt x="257" y="378"/>
                  </a:lnTo>
                  <a:lnTo>
                    <a:pt x="229" y="378"/>
                  </a:lnTo>
                  <a:lnTo>
                    <a:pt x="201" y="377"/>
                  </a:lnTo>
                  <a:lnTo>
                    <a:pt x="173" y="374"/>
                  </a:lnTo>
                  <a:lnTo>
                    <a:pt x="120" y="364"/>
                  </a:lnTo>
                  <a:lnTo>
                    <a:pt x="76" y="355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23" y="385"/>
                  </a:lnTo>
                  <a:lnTo>
                    <a:pt x="14" y="430"/>
                  </a:lnTo>
                  <a:lnTo>
                    <a:pt x="6" y="481"/>
                  </a:lnTo>
                  <a:lnTo>
                    <a:pt x="3" y="509"/>
                  </a:lnTo>
                  <a:lnTo>
                    <a:pt x="0" y="537"/>
                  </a:lnTo>
                  <a:lnTo>
                    <a:pt x="0" y="565"/>
                  </a:lnTo>
                  <a:lnTo>
                    <a:pt x="1" y="593"/>
                  </a:lnTo>
                  <a:lnTo>
                    <a:pt x="6" y="618"/>
                  </a:lnTo>
                  <a:lnTo>
                    <a:pt x="12" y="641"/>
                  </a:lnTo>
                  <a:lnTo>
                    <a:pt x="17" y="652"/>
                  </a:lnTo>
                  <a:lnTo>
                    <a:pt x="22" y="662"/>
                  </a:lnTo>
                  <a:lnTo>
                    <a:pt x="28" y="669"/>
                  </a:lnTo>
                  <a:lnTo>
                    <a:pt x="36" y="679"/>
                  </a:lnTo>
                  <a:lnTo>
                    <a:pt x="36" y="679"/>
                  </a:lnTo>
                  <a:lnTo>
                    <a:pt x="42" y="683"/>
                  </a:lnTo>
                  <a:lnTo>
                    <a:pt x="48" y="688"/>
                  </a:lnTo>
                  <a:lnTo>
                    <a:pt x="56" y="693"/>
                  </a:lnTo>
                  <a:lnTo>
                    <a:pt x="65" y="694"/>
                  </a:lnTo>
                  <a:lnTo>
                    <a:pt x="82" y="697"/>
                  </a:lnTo>
                  <a:lnTo>
                    <a:pt x="99" y="697"/>
                  </a:lnTo>
                  <a:lnTo>
                    <a:pt x="120" y="694"/>
                  </a:lnTo>
                  <a:lnTo>
                    <a:pt x="140" y="690"/>
                  </a:lnTo>
                  <a:lnTo>
                    <a:pt x="180" y="679"/>
                  </a:lnTo>
                  <a:lnTo>
                    <a:pt x="180" y="679"/>
                  </a:lnTo>
                  <a:lnTo>
                    <a:pt x="222" y="666"/>
                  </a:lnTo>
                  <a:lnTo>
                    <a:pt x="243" y="662"/>
                  </a:lnTo>
                  <a:lnTo>
                    <a:pt x="263" y="659"/>
                  </a:lnTo>
                  <a:lnTo>
                    <a:pt x="280" y="659"/>
                  </a:lnTo>
                  <a:lnTo>
                    <a:pt x="297" y="662"/>
                  </a:lnTo>
                  <a:lnTo>
                    <a:pt x="306" y="663"/>
                  </a:lnTo>
                  <a:lnTo>
                    <a:pt x="313" y="668"/>
                  </a:lnTo>
                  <a:lnTo>
                    <a:pt x="320" y="673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39" y="691"/>
                  </a:lnTo>
                  <a:lnTo>
                    <a:pt x="350" y="707"/>
                  </a:lnTo>
                  <a:lnTo>
                    <a:pt x="359" y="724"/>
                  </a:lnTo>
                  <a:lnTo>
                    <a:pt x="366" y="743"/>
                  </a:lnTo>
                  <a:lnTo>
                    <a:pt x="372" y="763"/>
                  </a:lnTo>
                  <a:lnTo>
                    <a:pt x="375" y="783"/>
                  </a:lnTo>
                  <a:lnTo>
                    <a:pt x="378" y="803"/>
                  </a:lnTo>
                  <a:lnTo>
                    <a:pt x="378" y="824"/>
                  </a:lnTo>
                  <a:lnTo>
                    <a:pt x="378" y="845"/>
                  </a:lnTo>
                  <a:lnTo>
                    <a:pt x="375" y="866"/>
                  </a:lnTo>
                  <a:lnTo>
                    <a:pt x="372" y="886"/>
                  </a:lnTo>
                  <a:lnTo>
                    <a:pt x="366" y="904"/>
                  </a:lnTo>
                  <a:lnTo>
                    <a:pt x="359" y="923"/>
                  </a:lnTo>
                  <a:lnTo>
                    <a:pt x="350" y="940"/>
                  </a:lnTo>
                  <a:lnTo>
                    <a:pt x="339" y="956"/>
                  </a:lnTo>
                  <a:lnTo>
                    <a:pt x="327" y="970"/>
                  </a:lnTo>
                  <a:lnTo>
                    <a:pt x="327" y="970"/>
                  </a:lnTo>
                  <a:lnTo>
                    <a:pt x="320" y="976"/>
                  </a:lnTo>
                  <a:lnTo>
                    <a:pt x="313" y="981"/>
                  </a:lnTo>
                  <a:lnTo>
                    <a:pt x="306" y="984"/>
                  </a:lnTo>
                  <a:lnTo>
                    <a:pt x="297" y="987"/>
                  </a:lnTo>
                  <a:lnTo>
                    <a:pt x="280" y="990"/>
                  </a:lnTo>
                  <a:lnTo>
                    <a:pt x="263" y="990"/>
                  </a:lnTo>
                  <a:lnTo>
                    <a:pt x="243" y="987"/>
                  </a:lnTo>
                  <a:lnTo>
                    <a:pt x="222" y="982"/>
                  </a:lnTo>
                  <a:lnTo>
                    <a:pt x="180" y="970"/>
                  </a:lnTo>
                  <a:lnTo>
                    <a:pt x="180" y="970"/>
                  </a:lnTo>
                  <a:lnTo>
                    <a:pt x="140" y="957"/>
                  </a:lnTo>
                  <a:lnTo>
                    <a:pt x="120" y="954"/>
                  </a:lnTo>
                  <a:lnTo>
                    <a:pt x="99" y="951"/>
                  </a:lnTo>
                  <a:lnTo>
                    <a:pt x="82" y="951"/>
                  </a:lnTo>
                  <a:lnTo>
                    <a:pt x="65" y="953"/>
                  </a:lnTo>
                  <a:lnTo>
                    <a:pt x="56" y="956"/>
                  </a:lnTo>
                  <a:lnTo>
                    <a:pt x="48" y="959"/>
                  </a:lnTo>
                  <a:lnTo>
                    <a:pt x="42" y="964"/>
                  </a:lnTo>
                  <a:lnTo>
                    <a:pt x="36" y="970"/>
                  </a:lnTo>
                  <a:lnTo>
                    <a:pt x="36" y="970"/>
                  </a:lnTo>
                  <a:lnTo>
                    <a:pt x="28" y="978"/>
                  </a:lnTo>
                  <a:lnTo>
                    <a:pt x="22" y="987"/>
                  </a:lnTo>
                  <a:lnTo>
                    <a:pt x="17" y="996"/>
                  </a:lnTo>
                  <a:lnTo>
                    <a:pt x="12" y="1007"/>
                  </a:lnTo>
                  <a:lnTo>
                    <a:pt x="6" y="1031"/>
                  </a:lnTo>
                  <a:lnTo>
                    <a:pt x="1" y="1055"/>
                  </a:lnTo>
                  <a:lnTo>
                    <a:pt x="0" y="1082"/>
                  </a:lnTo>
                  <a:lnTo>
                    <a:pt x="0" y="1110"/>
                  </a:lnTo>
                  <a:lnTo>
                    <a:pt x="3" y="1139"/>
                  </a:lnTo>
                  <a:lnTo>
                    <a:pt x="6" y="1166"/>
                  </a:lnTo>
                  <a:lnTo>
                    <a:pt x="14" y="1219"/>
                  </a:lnTo>
                  <a:lnTo>
                    <a:pt x="23" y="1262"/>
                  </a:lnTo>
                  <a:lnTo>
                    <a:pt x="36" y="1304"/>
                  </a:lnTo>
                  <a:lnTo>
                    <a:pt x="36" y="1304"/>
                  </a:lnTo>
                  <a:lnTo>
                    <a:pt x="76" y="1294"/>
                  </a:lnTo>
                  <a:lnTo>
                    <a:pt x="120" y="1283"/>
                  </a:lnTo>
                  <a:lnTo>
                    <a:pt x="173" y="1275"/>
                  </a:lnTo>
                  <a:lnTo>
                    <a:pt x="201" y="1272"/>
                  </a:lnTo>
                  <a:lnTo>
                    <a:pt x="229" y="1270"/>
                  </a:lnTo>
                  <a:lnTo>
                    <a:pt x="257" y="1269"/>
                  </a:lnTo>
                  <a:lnTo>
                    <a:pt x="283" y="1270"/>
                  </a:lnTo>
                  <a:lnTo>
                    <a:pt x="309" y="1275"/>
                  </a:lnTo>
                  <a:lnTo>
                    <a:pt x="331" y="1281"/>
                  </a:lnTo>
                  <a:lnTo>
                    <a:pt x="342" y="1286"/>
                  </a:lnTo>
                  <a:lnTo>
                    <a:pt x="351" y="1290"/>
                  </a:lnTo>
                  <a:lnTo>
                    <a:pt x="361" y="1297"/>
                  </a:lnTo>
                  <a:lnTo>
                    <a:pt x="369" y="1304"/>
                  </a:lnTo>
                  <a:lnTo>
                    <a:pt x="369" y="1304"/>
                  </a:lnTo>
                  <a:lnTo>
                    <a:pt x="375" y="1311"/>
                  </a:lnTo>
                  <a:lnTo>
                    <a:pt x="380" y="1318"/>
                  </a:lnTo>
                  <a:lnTo>
                    <a:pt x="383" y="1326"/>
                  </a:lnTo>
                  <a:lnTo>
                    <a:pt x="386" y="1334"/>
                  </a:lnTo>
                  <a:lnTo>
                    <a:pt x="389" y="1351"/>
                  </a:lnTo>
                  <a:lnTo>
                    <a:pt x="389" y="1370"/>
                  </a:lnTo>
                  <a:lnTo>
                    <a:pt x="386" y="1388"/>
                  </a:lnTo>
                  <a:lnTo>
                    <a:pt x="381" y="1409"/>
                  </a:lnTo>
                  <a:lnTo>
                    <a:pt x="369" y="1451"/>
                  </a:lnTo>
                  <a:lnTo>
                    <a:pt x="356" y="1491"/>
                  </a:lnTo>
                  <a:lnTo>
                    <a:pt x="351" y="1511"/>
                  </a:lnTo>
                  <a:lnTo>
                    <a:pt x="350" y="1532"/>
                  </a:lnTo>
                  <a:lnTo>
                    <a:pt x="348" y="1550"/>
                  </a:lnTo>
                  <a:lnTo>
                    <a:pt x="351" y="1567"/>
                  </a:lnTo>
                  <a:lnTo>
                    <a:pt x="355" y="1575"/>
                  </a:lnTo>
                  <a:lnTo>
                    <a:pt x="358" y="1583"/>
                  </a:lnTo>
                  <a:lnTo>
                    <a:pt x="362" y="1589"/>
                  </a:lnTo>
                  <a:lnTo>
                    <a:pt x="369" y="1597"/>
                  </a:lnTo>
                  <a:lnTo>
                    <a:pt x="369" y="1597"/>
                  </a:lnTo>
                  <a:lnTo>
                    <a:pt x="383" y="1608"/>
                  </a:lnTo>
                  <a:lnTo>
                    <a:pt x="398" y="1619"/>
                  </a:lnTo>
                  <a:lnTo>
                    <a:pt x="415" y="1628"/>
                  </a:lnTo>
                  <a:lnTo>
                    <a:pt x="434" y="1634"/>
                  </a:lnTo>
                  <a:lnTo>
                    <a:pt x="453" y="1641"/>
                  </a:lnTo>
                  <a:lnTo>
                    <a:pt x="473" y="1645"/>
                  </a:lnTo>
                  <a:lnTo>
                    <a:pt x="495" y="1647"/>
                  </a:lnTo>
                  <a:lnTo>
                    <a:pt x="515" y="1648"/>
                  </a:lnTo>
                  <a:lnTo>
                    <a:pt x="535" y="1647"/>
                  </a:lnTo>
                  <a:lnTo>
                    <a:pt x="557" y="1645"/>
                  </a:lnTo>
                  <a:lnTo>
                    <a:pt x="577" y="1641"/>
                  </a:lnTo>
                  <a:lnTo>
                    <a:pt x="596" y="1634"/>
                  </a:lnTo>
                  <a:lnTo>
                    <a:pt x="615" y="1628"/>
                  </a:lnTo>
                  <a:lnTo>
                    <a:pt x="632" y="1619"/>
                  </a:lnTo>
                  <a:lnTo>
                    <a:pt x="647" y="1608"/>
                  </a:lnTo>
                  <a:lnTo>
                    <a:pt x="661" y="1597"/>
                  </a:lnTo>
                  <a:lnTo>
                    <a:pt x="661" y="1597"/>
                  </a:lnTo>
                  <a:lnTo>
                    <a:pt x="667" y="1589"/>
                  </a:lnTo>
                  <a:lnTo>
                    <a:pt x="672" y="1583"/>
                  </a:lnTo>
                  <a:lnTo>
                    <a:pt x="675" y="1575"/>
                  </a:lnTo>
                  <a:lnTo>
                    <a:pt x="678" y="1567"/>
                  </a:lnTo>
                  <a:lnTo>
                    <a:pt x="681" y="1550"/>
                  </a:lnTo>
                  <a:lnTo>
                    <a:pt x="680" y="1532"/>
                  </a:lnTo>
                  <a:lnTo>
                    <a:pt x="678" y="1511"/>
                  </a:lnTo>
                  <a:lnTo>
                    <a:pt x="674" y="1491"/>
                  </a:lnTo>
                  <a:lnTo>
                    <a:pt x="661" y="1451"/>
                  </a:lnTo>
                  <a:lnTo>
                    <a:pt x="649" y="1409"/>
                  </a:lnTo>
                  <a:lnTo>
                    <a:pt x="644" y="1388"/>
                  </a:lnTo>
                  <a:lnTo>
                    <a:pt x="641" y="1370"/>
                  </a:lnTo>
                  <a:lnTo>
                    <a:pt x="641" y="1351"/>
                  </a:lnTo>
                  <a:lnTo>
                    <a:pt x="644" y="1334"/>
                  </a:lnTo>
                  <a:lnTo>
                    <a:pt x="647" y="1326"/>
                  </a:lnTo>
                  <a:lnTo>
                    <a:pt x="650" y="1318"/>
                  </a:lnTo>
                  <a:lnTo>
                    <a:pt x="655" y="1311"/>
                  </a:lnTo>
                  <a:lnTo>
                    <a:pt x="661" y="1304"/>
                  </a:lnTo>
                  <a:lnTo>
                    <a:pt x="661" y="1304"/>
                  </a:lnTo>
                  <a:lnTo>
                    <a:pt x="669" y="1297"/>
                  </a:lnTo>
                  <a:lnTo>
                    <a:pt x="678" y="1290"/>
                  </a:lnTo>
                  <a:lnTo>
                    <a:pt x="688" y="1286"/>
                  </a:lnTo>
                  <a:lnTo>
                    <a:pt x="699" y="1281"/>
                  </a:lnTo>
                  <a:lnTo>
                    <a:pt x="720" y="1275"/>
                  </a:lnTo>
                  <a:lnTo>
                    <a:pt x="747" y="1270"/>
                  </a:lnTo>
                  <a:lnTo>
                    <a:pt x="773" y="1269"/>
                  </a:lnTo>
                  <a:lnTo>
                    <a:pt x="801" y="1270"/>
                  </a:lnTo>
                  <a:lnTo>
                    <a:pt x="829" y="1272"/>
                  </a:lnTo>
                  <a:lnTo>
                    <a:pt x="857" y="1275"/>
                  </a:lnTo>
                  <a:lnTo>
                    <a:pt x="910" y="1283"/>
                  </a:lnTo>
                  <a:lnTo>
                    <a:pt x="954" y="1294"/>
                  </a:lnTo>
                  <a:lnTo>
                    <a:pt x="994" y="1304"/>
                  </a:lnTo>
                  <a:lnTo>
                    <a:pt x="994" y="1304"/>
                  </a:lnTo>
                  <a:lnTo>
                    <a:pt x="1007" y="1262"/>
                  </a:lnTo>
                  <a:lnTo>
                    <a:pt x="1016" y="1219"/>
                  </a:lnTo>
                  <a:lnTo>
                    <a:pt x="1024" y="1166"/>
                  </a:lnTo>
                  <a:lnTo>
                    <a:pt x="1027" y="1139"/>
                  </a:lnTo>
                  <a:lnTo>
                    <a:pt x="1030" y="1110"/>
                  </a:lnTo>
                  <a:lnTo>
                    <a:pt x="1030" y="1082"/>
                  </a:lnTo>
                  <a:lnTo>
                    <a:pt x="1028" y="1055"/>
                  </a:lnTo>
                  <a:lnTo>
                    <a:pt x="1024" y="1031"/>
                  </a:lnTo>
                  <a:lnTo>
                    <a:pt x="1018" y="1007"/>
                  </a:lnTo>
                  <a:lnTo>
                    <a:pt x="1013" y="996"/>
                  </a:lnTo>
                  <a:lnTo>
                    <a:pt x="1008" y="987"/>
                  </a:lnTo>
                  <a:lnTo>
                    <a:pt x="1002" y="978"/>
                  </a:lnTo>
                  <a:lnTo>
                    <a:pt x="994" y="970"/>
                  </a:lnTo>
                  <a:lnTo>
                    <a:pt x="994" y="970"/>
                  </a:lnTo>
                  <a:lnTo>
                    <a:pt x="988" y="964"/>
                  </a:lnTo>
                  <a:lnTo>
                    <a:pt x="982" y="959"/>
                  </a:lnTo>
                  <a:lnTo>
                    <a:pt x="974" y="956"/>
                  </a:lnTo>
                  <a:lnTo>
                    <a:pt x="965" y="953"/>
                  </a:lnTo>
                  <a:lnTo>
                    <a:pt x="948" y="951"/>
                  </a:lnTo>
                  <a:lnTo>
                    <a:pt x="930" y="951"/>
                  </a:lnTo>
                  <a:lnTo>
                    <a:pt x="910" y="954"/>
                  </a:lnTo>
                  <a:lnTo>
                    <a:pt x="890" y="957"/>
                  </a:lnTo>
                  <a:lnTo>
                    <a:pt x="849" y="970"/>
                  </a:lnTo>
                  <a:lnTo>
                    <a:pt x="849" y="970"/>
                  </a:lnTo>
                  <a:lnTo>
                    <a:pt x="807" y="982"/>
                  </a:lnTo>
                  <a:lnTo>
                    <a:pt x="787" y="987"/>
                  </a:lnTo>
                  <a:lnTo>
                    <a:pt x="767" y="990"/>
                  </a:lnTo>
                  <a:lnTo>
                    <a:pt x="750" y="990"/>
                  </a:lnTo>
                  <a:lnTo>
                    <a:pt x="733" y="987"/>
                  </a:lnTo>
                  <a:lnTo>
                    <a:pt x="723" y="984"/>
                  </a:lnTo>
                  <a:lnTo>
                    <a:pt x="717" y="981"/>
                  </a:lnTo>
                  <a:lnTo>
                    <a:pt x="709" y="976"/>
                  </a:lnTo>
                  <a:lnTo>
                    <a:pt x="703" y="970"/>
                  </a:lnTo>
                  <a:lnTo>
                    <a:pt x="703" y="970"/>
                  </a:lnTo>
                  <a:lnTo>
                    <a:pt x="691" y="956"/>
                  </a:lnTo>
                  <a:lnTo>
                    <a:pt x="680" y="940"/>
                  </a:lnTo>
                  <a:lnTo>
                    <a:pt x="671" y="923"/>
                  </a:lnTo>
                  <a:lnTo>
                    <a:pt x="664" y="904"/>
                  </a:lnTo>
                  <a:lnTo>
                    <a:pt x="658" y="886"/>
                  </a:lnTo>
                  <a:lnTo>
                    <a:pt x="655" y="866"/>
                  </a:lnTo>
                  <a:lnTo>
                    <a:pt x="652" y="845"/>
                  </a:lnTo>
                  <a:lnTo>
                    <a:pt x="652" y="824"/>
                  </a:lnTo>
                  <a:lnTo>
                    <a:pt x="652" y="803"/>
                  </a:lnTo>
                  <a:lnTo>
                    <a:pt x="655" y="783"/>
                  </a:lnTo>
                  <a:lnTo>
                    <a:pt x="658" y="763"/>
                  </a:lnTo>
                  <a:lnTo>
                    <a:pt x="664" y="743"/>
                  </a:lnTo>
                  <a:lnTo>
                    <a:pt x="671" y="724"/>
                  </a:lnTo>
                  <a:lnTo>
                    <a:pt x="680" y="707"/>
                  </a:lnTo>
                  <a:lnTo>
                    <a:pt x="691" y="691"/>
                  </a:lnTo>
                  <a:lnTo>
                    <a:pt x="703" y="679"/>
                  </a:lnTo>
                  <a:lnTo>
                    <a:pt x="703" y="679"/>
                  </a:lnTo>
                  <a:lnTo>
                    <a:pt x="709" y="673"/>
                  </a:lnTo>
                  <a:lnTo>
                    <a:pt x="717" y="668"/>
                  </a:lnTo>
                  <a:lnTo>
                    <a:pt x="723" y="663"/>
                  </a:lnTo>
                  <a:lnTo>
                    <a:pt x="733" y="662"/>
                  </a:lnTo>
                  <a:lnTo>
                    <a:pt x="750" y="659"/>
                  </a:lnTo>
                  <a:lnTo>
                    <a:pt x="767" y="659"/>
                  </a:lnTo>
                  <a:lnTo>
                    <a:pt x="787" y="662"/>
                  </a:lnTo>
                  <a:lnTo>
                    <a:pt x="807" y="666"/>
                  </a:lnTo>
                  <a:lnTo>
                    <a:pt x="849" y="679"/>
                  </a:lnTo>
                  <a:lnTo>
                    <a:pt x="849" y="679"/>
                  </a:lnTo>
                  <a:lnTo>
                    <a:pt x="890" y="690"/>
                  </a:lnTo>
                  <a:lnTo>
                    <a:pt x="910" y="694"/>
                  </a:lnTo>
                  <a:lnTo>
                    <a:pt x="930" y="697"/>
                  </a:lnTo>
                  <a:lnTo>
                    <a:pt x="948" y="697"/>
                  </a:lnTo>
                  <a:lnTo>
                    <a:pt x="965" y="694"/>
                  </a:lnTo>
                  <a:lnTo>
                    <a:pt x="974" y="693"/>
                  </a:lnTo>
                  <a:lnTo>
                    <a:pt x="982" y="688"/>
                  </a:lnTo>
                  <a:lnTo>
                    <a:pt x="988" y="683"/>
                  </a:lnTo>
                  <a:lnTo>
                    <a:pt x="994" y="679"/>
                  </a:lnTo>
                  <a:lnTo>
                    <a:pt x="994" y="679"/>
                  </a:lnTo>
                  <a:lnTo>
                    <a:pt x="1002" y="669"/>
                  </a:lnTo>
                  <a:lnTo>
                    <a:pt x="1008" y="662"/>
                  </a:lnTo>
                  <a:lnTo>
                    <a:pt x="1013" y="652"/>
                  </a:lnTo>
                  <a:lnTo>
                    <a:pt x="1018" y="641"/>
                  </a:lnTo>
                  <a:lnTo>
                    <a:pt x="1024" y="618"/>
                  </a:lnTo>
                  <a:lnTo>
                    <a:pt x="1028" y="593"/>
                  </a:lnTo>
                  <a:lnTo>
                    <a:pt x="1030" y="565"/>
                  </a:lnTo>
                  <a:lnTo>
                    <a:pt x="1030" y="537"/>
                  </a:lnTo>
                  <a:lnTo>
                    <a:pt x="1027" y="509"/>
                  </a:lnTo>
                  <a:lnTo>
                    <a:pt x="1024" y="481"/>
                  </a:lnTo>
                  <a:lnTo>
                    <a:pt x="1016" y="430"/>
                  </a:lnTo>
                  <a:lnTo>
                    <a:pt x="1007" y="385"/>
                  </a:lnTo>
                  <a:lnTo>
                    <a:pt x="994" y="344"/>
                  </a:lnTo>
                  <a:lnTo>
                    <a:pt x="994" y="344"/>
                  </a:lnTo>
                  <a:lnTo>
                    <a:pt x="954" y="355"/>
                  </a:lnTo>
                  <a:lnTo>
                    <a:pt x="910" y="364"/>
                  </a:lnTo>
                  <a:lnTo>
                    <a:pt x="857" y="374"/>
                  </a:lnTo>
                  <a:lnTo>
                    <a:pt x="829" y="377"/>
                  </a:lnTo>
                  <a:lnTo>
                    <a:pt x="801" y="378"/>
                  </a:lnTo>
                  <a:lnTo>
                    <a:pt x="773" y="378"/>
                  </a:lnTo>
                  <a:lnTo>
                    <a:pt x="747" y="377"/>
                  </a:lnTo>
                  <a:lnTo>
                    <a:pt x="720" y="374"/>
                  </a:lnTo>
                  <a:lnTo>
                    <a:pt x="699" y="366"/>
                  </a:lnTo>
                  <a:lnTo>
                    <a:pt x="688" y="363"/>
                  </a:lnTo>
                  <a:lnTo>
                    <a:pt x="678" y="357"/>
                  </a:lnTo>
                  <a:lnTo>
                    <a:pt x="669" y="350"/>
                  </a:lnTo>
                  <a:lnTo>
                    <a:pt x="661" y="344"/>
                  </a:lnTo>
                  <a:lnTo>
                    <a:pt x="661" y="344"/>
                  </a:lnTo>
                  <a:lnTo>
                    <a:pt x="655" y="338"/>
                  </a:lnTo>
                  <a:lnTo>
                    <a:pt x="650" y="330"/>
                  </a:lnTo>
                  <a:lnTo>
                    <a:pt x="647" y="322"/>
                  </a:lnTo>
                  <a:lnTo>
                    <a:pt x="644" y="315"/>
                  </a:lnTo>
                  <a:lnTo>
                    <a:pt x="641" y="297"/>
                  </a:lnTo>
                  <a:lnTo>
                    <a:pt x="641" y="279"/>
                  </a:lnTo>
                  <a:lnTo>
                    <a:pt x="644" y="260"/>
                  </a:lnTo>
                  <a:lnTo>
                    <a:pt x="649" y="240"/>
                  </a:lnTo>
                  <a:lnTo>
                    <a:pt x="661" y="198"/>
                  </a:lnTo>
                  <a:lnTo>
                    <a:pt x="674" y="156"/>
                  </a:lnTo>
                  <a:lnTo>
                    <a:pt x="678" y="136"/>
                  </a:lnTo>
                  <a:lnTo>
                    <a:pt x="680" y="117"/>
                  </a:lnTo>
                  <a:lnTo>
                    <a:pt x="681" y="98"/>
                  </a:lnTo>
                  <a:lnTo>
                    <a:pt x="678" y="81"/>
                  </a:lnTo>
                  <a:lnTo>
                    <a:pt x="675" y="73"/>
                  </a:lnTo>
                  <a:lnTo>
                    <a:pt x="672" y="66"/>
                  </a:lnTo>
                  <a:lnTo>
                    <a:pt x="667" y="59"/>
                  </a:lnTo>
                  <a:lnTo>
                    <a:pt x="661" y="52"/>
                  </a:lnTo>
                  <a:lnTo>
                    <a:pt x="661" y="52"/>
                  </a:lnTo>
                  <a:lnTo>
                    <a:pt x="647" y="39"/>
                  </a:lnTo>
                  <a:lnTo>
                    <a:pt x="632" y="30"/>
                  </a:lnTo>
                  <a:lnTo>
                    <a:pt x="615" y="20"/>
                  </a:lnTo>
                  <a:lnTo>
                    <a:pt x="596" y="13"/>
                  </a:lnTo>
                  <a:lnTo>
                    <a:pt x="577" y="8"/>
                  </a:lnTo>
                  <a:lnTo>
                    <a:pt x="557" y="3"/>
                  </a:lnTo>
                  <a:lnTo>
                    <a:pt x="535" y="2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495" y="2"/>
                  </a:lnTo>
                  <a:lnTo>
                    <a:pt x="473" y="3"/>
                  </a:lnTo>
                  <a:lnTo>
                    <a:pt x="453" y="8"/>
                  </a:lnTo>
                  <a:lnTo>
                    <a:pt x="434" y="13"/>
                  </a:lnTo>
                  <a:lnTo>
                    <a:pt x="415" y="20"/>
                  </a:lnTo>
                  <a:lnTo>
                    <a:pt x="398" y="30"/>
                  </a:lnTo>
                  <a:lnTo>
                    <a:pt x="383" y="39"/>
                  </a:lnTo>
                  <a:lnTo>
                    <a:pt x="369" y="52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  <p:sp>
          <p:nvSpPr>
            <p:cNvPr id="14" name="Freeform 62"/>
            <p:cNvSpPr/>
            <p:nvPr>
              <p:custDataLst>
                <p:tags r:id="rId8"/>
              </p:custDataLst>
            </p:nvPr>
          </p:nvSpPr>
          <p:spPr bwMode="auto">
            <a:xfrm flipH="1" flipV="1">
              <a:off x="10507064" y="6716437"/>
              <a:ext cx="868932" cy="544270"/>
            </a:xfrm>
            <a:custGeom>
              <a:avLst/>
              <a:gdLst>
                <a:gd name="T0" fmla="*/ 952 w 1646"/>
                <a:gd name="T1" fmla="*/ 66 h 1031"/>
                <a:gd name="T2" fmla="*/ 982 w 1646"/>
                <a:gd name="T3" fmla="*/ 224 h 1031"/>
                <a:gd name="T4" fmla="*/ 980 w 1646"/>
                <a:gd name="T5" fmla="*/ 315 h 1031"/>
                <a:gd name="T6" fmla="*/ 923 w 1646"/>
                <a:gd name="T7" fmla="*/ 360 h 1031"/>
                <a:gd name="T8" fmla="*/ 801 w 1646"/>
                <a:gd name="T9" fmla="*/ 379 h 1031"/>
                <a:gd name="T10" fmla="*/ 691 w 1646"/>
                <a:gd name="T11" fmla="*/ 340 h 1031"/>
                <a:gd name="T12" fmla="*/ 660 w 1646"/>
                <a:gd name="T13" fmla="*/ 299 h 1031"/>
                <a:gd name="T14" fmla="*/ 689 w 1646"/>
                <a:gd name="T15" fmla="*/ 140 h 1031"/>
                <a:gd name="T16" fmla="*/ 688 w 1646"/>
                <a:gd name="T17" fmla="*/ 50 h 1031"/>
                <a:gd name="T18" fmla="*/ 650 w 1646"/>
                <a:gd name="T19" fmla="*/ 18 h 1031"/>
                <a:gd name="T20" fmla="*/ 509 w 1646"/>
                <a:gd name="T21" fmla="*/ 4 h 1031"/>
                <a:gd name="T22" fmla="*/ 355 w 1646"/>
                <a:gd name="T23" fmla="*/ 77 h 1031"/>
                <a:gd name="T24" fmla="*/ 376 w 1646"/>
                <a:gd name="T25" fmla="*/ 285 h 1031"/>
                <a:gd name="T26" fmla="*/ 342 w 1646"/>
                <a:gd name="T27" fmla="*/ 371 h 1031"/>
                <a:gd name="T28" fmla="*/ 296 w 1646"/>
                <a:gd name="T29" fmla="*/ 389 h 1031"/>
                <a:gd name="T30" fmla="*/ 155 w 1646"/>
                <a:gd name="T31" fmla="*/ 358 h 1031"/>
                <a:gd name="T32" fmla="*/ 65 w 1646"/>
                <a:gd name="T33" fmla="*/ 360 h 1031"/>
                <a:gd name="T34" fmla="*/ 19 w 1646"/>
                <a:gd name="T35" fmla="*/ 416 h 1031"/>
                <a:gd name="T36" fmla="*/ 0 w 1646"/>
                <a:gd name="T37" fmla="*/ 537 h 1031"/>
                <a:gd name="T38" fmla="*/ 39 w 1646"/>
                <a:gd name="T39" fmla="*/ 648 h 1031"/>
                <a:gd name="T40" fmla="*/ 81 w 1646"/>
                <a:gd name="T41" fmla="*/ 679 h 1031"/>
                <a:gd name="T42" fmla="*/ 197 w 1646"/>
                <a:gd name="T43" fmla="*/ 662 h 1031"/>
                <a:gd name="T44" fmla="*/ 322 w 1646"/>
                <a:gd name="T45" fmla="*/ 648 h 1031"/>
                <a:gd name="T46" fmla="*/ 356 w 1646"/>
                <a:gd name="T47" fmla="*/ 679 h 1031"/>
                <a:gd name="T48" fmla="*/ 378 w 1646"/>
                <a:gd name="T49" fmla="*/ 802 h 1031"/>
                <a:gd name="T50" fmla="*/ 342 w 1646"/>
                <a:gd name="T51" fmla="*/ 996 h 1031"/>
                <a:gd name="T52" fmla="*/ 565 w 1646"/>
                <a:gd name="T53" fmla="*/ 1031 h 1031"/>
                <a:gd name="T54" fmla="*/ 669 w 1646"/>
                <a:gd name="T55" fmla="*/ 1003 h 1031"/>
                <a:gd name="T56" fmla="*/ 694 w 1646"/>
                <a:gd name="T57" fmla="*/ 967 h 1031"/>
                <a:gd name="T58" fmla="*/ 664 w 1646"/>
                <a:gd name="T59" fmla="*/ 808 h 1031"/>
                <a:gd name="T60" fmla="*/ 666 w 1646"/>
                <a:gd name="T61" fmla="*/ 718 h 1031"/>
                <a:gd name="T62" fmla="*/ 723 w 1646"/>
                <a:gd name="T63" fmla="*/ 673 h 1031"/>
                <a:gd name="T64" fmla="*/ 843 w 1646"/>
                <a:gd name="T65" fmla="*/ 652 h 1031"/>
                <a:gd name="T66" fmla="*/ 955 w 1646"/>
                <a:gd name="T67" fmla="*/ 691 h 1031"/>
                <a:gd name="T68" fmla="*/ 987 w 1646"/>
                <a:gd name="T69" fmla="*/ 733 h 1031"/>
                <a:gd name="T70" fmla="*/ 957 w 1646"/>
                <a:gd name="T71" fmla="*/ 892 h 1031"/>
                <a:gd name="T72" fmla="*/ 958 w 1646"/>
                <a:gd name="T73" fmla="*/ 982 h 1031"/>
                <a:gd name="T74" fmla="*/ 996 w 1646"/>
                <a:gd name="T75" fmla="*/ 1014 h 1031"/>
                <a:gd name="T76" fmla="*/ 1137 w 1646"/>
                <a:gd name="T77" fmla="*/ 1029 h 1031"/>
                <a:gd name="T78" fmla="*/ 1292 w 1646"/>
                <a:gd name="T79" fmla="*/ 954 h 1031"/>
                <a:gd name="T80" fmla="*/ 1270 w 1646"/>
                <a:gd name="T81" fmla="*/ 747 h 1031"/>
                <a:gd name="T82" fmla="*/ 1302 w 1646"/>
                <a:gd name="T83" fmla="*/ 662 h 1031"/>
                <a:gd name="T84" fmla="*/ 1349 w 1646"/>
                <a:gd name="T85" fmla="*/ 643 h 1031"/>
                <a:gd name="T86" fmla="*/ 1491 w 1646"/>
                <a:gd name="T87" fmla="*/ 674 h 1031"/>
                <a:gd name="T88" fmla="*/ 1581 w 1646"/>
                <a:gd name="T89" fmla="*/ 673 h 1031"/>
                <a:gd name="T90" fmla="*/ 1626 w 1646"/>
                <a:gd name="T91" fmla="*/ 615 h 1031"/>
                <a:gd name="T92" fmla="*/ 1646 w 1646"/>
                <a:gd name="T93" fmla="*/ 495 h 1031"/>
                <a:gd name="T94" fmla="*/ 1607 w 1646"/>
                <a:gd name="T95" fmla="*/ 383 h 1031"/>
                <a:gd name="T96" fmla="*/ 1565 w 1646"/>
                <a:gd name="T97" fmla="*/ 354 h 1031"/>
                <a:gd name="T98" fmla="*/ 1449 w 1646"/>
                <a:gd name="T99" fmla="*/ 371 h 1031"/>
                <a:gd name="T100" fmla="*/ 1324 w 1646"/>
                <a:gd name="T101" fmla="*/ 385 h 1031"/>
                <a:gd name="T102" fmla="*/ 1290 w 1646"/>
                <a:gd name="T103" fmla="*/ 354 h 1031"/>
                <a:gd name="T104" fmla="*/ 1268 w 1646"/>
                <a:gd name="T105" fmla="*/ 229 h 1031"/>
                <a:gd name="T106" fmla="*/ 1302 w 1646"/>
                <a:gd name="T107" fmla="*/ 36 h 1031"/>
                <a:gd name="T108" fmla="*/ 1091 w 1646"/>
                <a:gd name="T109" fmla="*/ 0 h 1031"/>
                <a:gd name="T110" fmla="*/ 1005 w 1646"/>
                <a:gd name="T111" fmla="*/ 13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6" h="1031">
                  <a:moveTo>
                    <a:pt x="969" y="36"/>
                  </a:moveTo>
                  <a:lnTo>
                    <a:pt x="969" y="36"/>
                  </a:lnTo>
                  <a:lnTo>
                    <a:pt x="963" y="42"/>
                  </a:lnTo>
                  <a:lnTo>
                    <a:pt x="958" y="50"/>
                  </a:lnTo>
                  <a:lnTo>
                    <a:pt x="955" y="58"/>
                  </a:lnTo>
                  <a:lnTo>
                    <a:pt x="952" y="66"/>
                  </a:lnTo>
                  <a:lnTo>
                    <a:pt x="949" y="83"/>
                  </a:lnTo>
                  <a:lnTo>
                    <a:pt x="949" y="102"/>
                  </a:lnTo>
                  <a:lnTo>
                    <a:pt x="952" y="120"/>
                  </a:lnTo>
                  <a:lnTo>
                    <a:pt x="957" y="140"/>
                  </a:lnTo>
                  <a:lnTo>
                    <a:pt x="969" y="182"/>
                  </a:lnTo>
                  <a:lnTo>
                    <a:pt x="982" y="224"/>
                  </a:lnTo>
                  <a:lnTo>
                    <a:pt x="985" y="243"/>
                  </a:lnTo>
                  <a:lnTo>
                    <a:pt x="988" y="263"/>
                  </a:lnTo>
                  <a:lnTo>
                    <a:pt x="988" y="282"/>
                  </a:lnTo>
                  <a:lnTo>
                    <a:pt x="987" y="299"/>
                  </a:lnTo>
                  <a:lnTo>
                    <a:pt x="983" y="307"/>
                  </a:lnTo>
                  <a:lnTo>
                    <a:pt x="980" y="315"/>
                  </a:lnTo>
                  <a:lnTo>
                    <a:pt x="974" y="321"/>
                  </a:lnTo>
                  <a:lnTo>
                    <a:pt x="969" y="329"/>
                  </a:lnTo>
                  <a:lnTo>
                    <a:pt x="969" y="329"/>
                  </a:lnTo>
                  <a:lnTo>
                    <a:pt x="955" y="340"/>
                  </a:lnTo>
                  <a:lnTo>
                    <a:pt x="940" y="351"/>
                  </a:lnTo>
                  <a:lnTo>
                    <a:pt x="923" y="360"/>
                  </a:lnTo>
                  <a:lnTo>
                    <a:pt x="904" y="368"/>
                  </a:lnTo>
                  <a:lnTo>
                    <a:pt x="884" y="372"/>
                  </a:lnTo>
                  <a:lnTo>
                    <a:pt x="865" y="377"/>
                  </a:lnTo>
                  <a:lnTo>
                    <a:pt x="843" y="379"/>
                  </a:lnTo>
                  <a:lnTo>
                    <a:pt x="823" y="380"/>
                  </a:lnTo>
                  <a:lnTo>
                    <a:pt x="801" y="379"/>
                  </a:lnTo>
                  <a:lnTo>
                    <a:pt x="781" y="377"/>
                  </a:lnTo>
                  <a:lnTo>
                    <a:pt x="761" y="372"/>
                  </a:lnTo>
                  <a:lnTo>
                    <a:pt x="742" y="368"/>
                  </a:lnTo>
                  <a:lnTo>
                    <a:pt x="723" y="360"/>
                  </a:lnTo>
                  <a:lnTo>
                    <a:pt x="706" y="351"/>
                  </a:lnTo>
                  <a:lnTo>
                    <a:pt x="691" y="340"/>
                  </a:lnTo>
                  <a:lnTo>
                    <a:pt x="677" y="329"/>
                  </a:lnTo>
                  <a:lnTo>
                    <a:pt x="677" y="329"/>
                  </a:lnTo>
                  <a:lnTo>
                    <a:pt x="671" y="321"/>
                  </a:lnTo>
                  <a:lnTo>
                    <a:pt x="666" y="315"/>
                  </a:lnTo>
                  <a:lnTo>
                    <a:pt x="663" y="307"/>
                  </a:lnTo>
                  <a:lnTo>
                    <a:pt x="660" y="299"/>
                  </a:lnTo>
                  <a:lnTo>
                    <a:pt x="657" y="282"/>
                  </a:lnTo>
                  <a:lnTo>
                    <a:pt x="658" y="263"/>
                  </a:lnTo>
                  <a:lnTo>
                    <a:pt x="660" y="243"/>
                  </a:lnTo>
                  <a:lnTo>
                    <a:pt x="664" y="224"/>
                  </a:lnTo>
                  <a:lnTo>
                    <a:pt x="677" y="182"/>
                  </a:lnTo>
                  <a:lnTo>
                    <a:pt x="689" y="140"/>
                  </a:lnTo>
                  <a:lnTo>
                    <a:pt x="694" y="120"/>
                  </a:lnTo>
                  <a:lnTo>
                    <a:pt x="695" y="102"/>
                  </a:lnTo>
                  <a:lnTo>
                    <a:pt x="697" y="83"/>
                  </a:lnTo>
                  <a:lnTo>
                    <a:pt x="694" y="66"/>
                  </a:lnTo>
                  <a:lnTo>
                    <a:pt x="691" y="58"/>
                  </a:lnTo>
                  <a:lnTo>
                    <a:pt x="688" y="50"/>
                  </a:lnTo>
                  <a:lnTo>
                    <a:pt x="683" y="42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69" y="30"/>
                  </a:lnTo>
                  <a:lnTo>
                    <a:pt x="660" y="24"/>
                  </a:lnTo>
                  <a:lnTo>
                    <a:pt x="650" y="18"/>
                  </a:lnTo>
                  <a:lnTo>
                    <a:pt x="639" y="13"/>
                  </a:lnTo>
                  <a:lnTo>
                    <a:pt x="616" y="7"/>
                  </a:lnTo>
                  <a:lnTo>
                    <a:pt x="591" y="4"/>
                  </a:lnTo>
                  <a:lnTo>
                    <a:pt x="565" y="2"/>
                  </a:lnTo>
                  <a:lnTo>
                    <a:pt x="537" y="2"/>
                  </a:lnTo>
                  <a:lnTo>
                    <a:pt x="509" y="4"/>
                  </a:lnTo>
                  <a:lnTo>
                    <a:pt x="481" y="7"/>
                  </a:lnTo>
                  <a:lnTo>
                    <a:pt x="428" y="16"/>
                  </a:lnTo>
                  <a:lnTo>
                    <a:pt x="384" y="25"/>
                  </a:lnTo>
                  <a:lnTo>
                    <a:pt x="342" y="36"/>
                  </a:lnTo>
                  <a:lnTo>
                    <a:pt x="342" y="36"/>
                  </a:lnTo>
                  <a:lnTo>
                    <a:pt x="355" y="77"/>
                  </a:lnTo>
                  <a:lnTo>
                    <a:pt x="364" y="122"/>
                  </a:lnTo>
                  <a:lnTo>
                    <a:pt x="372" y="173"/>
                  </a:lnTo>
                  <a:lnTo>
                    <a:pt x="375" y="201"/>
                  </a:lnTo>
                  <a:lnTo>
                    <a:pt x="378" y="229"/>
                  </a:lnTo>
                  <a:lnTo>
                    <a:pt x="378" y="257"/>
                  </a:lnTo>
                  <a:lnTo>
                    <a:pt x="376" y="285"/>
                  </a:lnTo>
                  <a:lnTo>
                    <a:pt x="372" y="310"/>
                  </a:lnTo>
                  <a:lnTo>
                    <a:pt x="366" y="333"/>
                  </a:lnTo>
                  <a:lnTo>
                    <a:pt x="361" y="344"/>
                  </a:lnTo>
                  <a:lnTo>
                    <a:pt x="356" y="354"/>
                  </a:lnTo>
                  <a:lnTo>
                    <a:pt x="350" y="361"/>
                  </a:lnTo>
                  <a:lnTo>
                    <a:pt x="342" y="371"/>
                  </a:lnTo>
                  <a:lnTo>
                    <a:pt x="342" y="371"/>
                  </a:lnTo>
                  <a:lnTo>
                    <a:pt x="336" y="375"/>
                  </a:lnTo>
                  <a:lnTo>
                    <a:pt x="330" y="380"/>
                  </a:lnTo>
                  <a:lnTo>
                    <a:pt x="322" y="385"/>
                  </a:lnTo>
                  <a:lnTo>
                    <a:pt x="313" y="386"/>
                  </a:lnTo>
                  <a:lnTo>
                    <a:pt x="296" y="389"/>
                  </a:lnTo>
                  <a:lnTo>
                    <a:pt x="278" y="389"/>
                  </a:lnTo>
                  <a:lnTo>
                    <a:pt x="258" y="386"/>
                  </a:lnTo>
                  <a:lnTo>
                    <a:pt x="238" y="382"/>
                  </a:lnTo>
                  <a:lnTo>
                    <a:pt x="197" y="371"/>
                  </a:lnTo>
                  <a:lnTo>
                    <a:pt x="197" y="371"/>
                  </a:lnTo>
                  <a:lnTo>
                    <a:pt x="155" y="358"/>
                  </a:lnTo>
                  <a:lnTo>
                    <a:pt x="135" y="354"/>
                  </a:lnTo>
                  <a:lnTo>
                    <a:pt x="115" y="351"/>
                  </a:lnTo>
                  <a:lnTo>
                    <a:pt x="98" y="351"/>
                  </a:lnTo>
                  <a:lnTo>
                    <a:pt x="81" y="354"/>
                  </a:lnTo>
                  <a:lnTo>
                    <a:pt x="71" y="355"/>
                  </a:lnTo>
                  <a:lnTo>
                    <a:pt x="65" y="360"/>
                  </a:lnTo>
                  <a:lnTo>
                    <a:pt x="57" y="365"/>
                  </a:lnTo>
                  <a:lnTo>
                    <a:pt x="51" y="371"/>
                  </a:lnTo>
                  <a:lnTo>
                    <a:pt x="51" y="371"/>
                  </a:lnTo>
                  <a:lnTo>
                    <a:pt x="39" y="383"/>
                  </a:lnTo>
                  <a:lnTo>
                    <a:pt x="28" y="399"/>
                  </a:lnTo>
                  <a:lnTo>
                    <a:pt x="19" y="416"/>
                  </a:lnTo>
                  <a:lnTo>
                    <a:pt x="12" y="435"/>
                  </a:lnTo>
                  <a:lnTo>
                    <a:pt x="6" y="455"/>
                  </a:lnTo>
                  <a:lnTo>
                    <a:pt x="3" y="475"/>
                  </a:lnTo>
                  <a:lnTo>
                    <a:pt x="0" y="495"/>
                  </a:lnTo>
                  <a:lnTo>
                    <a:pt x="0" y="516"/>
                  </a:lnTo>
                  <a:lnTo>
                    <a:pt x="0" y="537"/>
                  </a:lnTo>
                  <a:lnTo>
                    <a:pt x="3" y="558"/>
                  </a:lnTo>
                  <a:lnTo>
                    <a:pt x="6" y="578"/>
                  </a:lnTo>
                  <a:lnTo>
                    <a:pt x="12" y="596"/>
                  </a:lnTo>
                  <a:lnTo>
                    <a:pt x="19" y="615"/>
                  </a:lnTo>
                  <a:lnTo>
                    <a:pt x="28" y="632"/>
                  </a:lnTo>
                  <a:lnTo>
                    <a:pt x="39" y="648"/>
                  </a:lnTo>
                  <a:lnTo>
                    <a:pt x="51" y="662"/>
                  </a:lnTo>
                  <a:lnTo>
                    <a:pt x="51" y="662"/>
                  </a:lnTo>
                  <a:lnTo>
                    <a:pt x="57" y="668"/>
                  </a:lnTo>
                  <a:lnTo>
                    <a:pt x="65" y="673"/>
                  </a:lnTo>
                  <a:lnTo>
                    <a:pt x="71" y="676"/>
                  </a:lnTo>
                  <a:lnTo>
                    <a:pt x="81" y="679"/>
                  </a:lnTo>
                  <a:lnTo>
                    <a:pt x="98" y="682"/>
                  </a:lnTo>
                  <a:lnTo>
                    <a:pt x="115" y="682"/>
                  </a:lnTo>
                  <a:lnTo>
                    <a:pt x="135" y="679"/>
                  </a:lnTo>
                  <a:lnTo>
                    <a:pt x="155" y="674"/>
                  </a:lnTo>
                  <a:lnTo>
                    <a:pt x="197" y="662"/>
                  </a:lnTo>
                  <a:lnTo>
                    <a:pt x="197" y="662"/>
                  </a:lnTo>
                  <a:lnTo>
                    <a:pt x="238" y="649"/>
                  </a:lnTo>
                  <a:lnTo>
                    <a:pt x="258" y="646"/>
                  </a:lnTo>
                  <a:lnTo>
                    <a:pt x="278" y="643"/>
                  </a:lnTo>
                  <a:lnTo>
                    <a:pt x="296" y="643"/>
                  </a:lnTo>
                  <a:lnTo>
                    <a:pt x="313" y="645"/>
                  </a:lnTo>
                  <a:lnTo>
                    <a:pt x="322" y="648"/>
                  </a:lnTo>
                  <a:lnTo>
                    <a:pt x="330" y="651"/>
                  </a:lnTo>
                  <a:lnTo>
                    <a:pt x="336" y="656"/>
                  </a:lnTo>
                  <a:lnTo>
                    <a:pt x="342" y="662"/>
                  </a:lnTo>
                  <a:lnTo>
                    <a:pt x="342" y="662"/>
                  </a:lnTo>
                  <a:lnTo>
                    <a:pt x="350" y="670"/>
                  </a:lnTo>
                  <a:lnTo>
                    <a:pt x="356" y="679"/>
                  </a:lnTo>
                  <a:lnTo>
                    <a:pt x="361" y="688"/>
                  </a:lnTo>
                  <a:lnTo>
                    <a:pt x="366" y="699"/>
                  </a:lnTo>
                  <a:lnTo>
                    <a:pt x="372" y="723"/>
                  </a:lnTo>
                  <a:lnTo>
                    <a:pt x="376" y="747"/>
                  </a:lnTo>
                  <a:lnTo>
                    <a:pt x="378" y="774"/>
                  </a:lnTo>
                  <a:lnTo>
                    <a:pt x="378" y="802"/>
                  </a:lnTo>
                  <a:lnTo>
                    <a:pt x="375" y="831"/>
                  </a:lnTo>
                  <a:lnTo>
                    <a:pt x="372" y="858"/>
                  </a:lnTo>
                  <a:lnTo>
                    <a:pt x="364" y="911"/>
                  </a:lnTo>
                  <a:lnTo>
                    <a:pt x="355" y="954"/>
                  </a:lnTo>
                  <a:lnTo>
                    <a:pt x="342" y="996"/>
                  </a:lnTo>
                  <a:lnTo>
                    <a:pt x="342" y="996"/>
                  </a:lnTo>
                  <a:lnTo>
                    <a:pt x="384" y="1007"/>
                  </a:lnTo>
                  <a:lnTo>
                    <a:pt x="428" y="1017"/>
                  </a:lnTo>
                  <a:lnTo>
                    <a:pt x="481" y="1026"/>
                  </a:lnTo>
                  <a:lnTo>
                    <a:pt x="509" y="1029"/>
                  </a:lnTo>
                  <a:lnTo>
                    <a:pt x="537" y="1031"/>
                  </a:lnTo>
                  <a:lnTo>
                    <a:pt x="565" y="1031"/>
                  </a:lnTo>
                  <a:lnTo>
                    <a:pt x="591" y="1029"/>
                  </a:lnTo>
                  <a:lnTo>
                    <a:pt x="616" y="1026"/>
                  </a:lnTo>
                  <a:lnTo>
                    <a:pt x="639" y="1018"/>
                  </a:lnTo>
                  <a:lnTo>
                    <a:pt x="650" y="1014"/>
                  </a:lnTo>
                  <a:lnTo>
                    <a:pt x="660" y="1009"/>
                  </a:lnTo>
                  <a:lnTo>
                    <a:pt x="669" y="1003"/>
                  </a:lnTo>
                  <a:lnTo>
                    <a:pt x="677" y="996"/>
                  </a:lnTo>
                  <a:lnTo>
                    <a:pt x="677" y="996"/>
                  </a:lnTo>
                  <a:lnTo>
                    <a:pt x="683" y="990"/>
                  </a:lnTo>
                  <a:lnTo>
                    <a:pt x="688" y="982"/>
                  </a:lnTo>
                  <a:lnTo>
                    <a:pt x="691" y="975"/>
                  </a:lnTo>
                  <a:lnTo>
                    <a:pt x="694" y="967"/>
                  </a:lnTo>
                  <a:lnTo>
                    <a:pt x="697" y="950"/>
                  </a:lnTo>
                  <a:lnTo>
                    <a:pt x="695" y="931"/>
                  </a:lnTo>
                  <a:lnTo>
                    <a:pt x="694" y="912"/>
                  </a:lnTo>
                  <a:lnTo>
                    <a:pt x="689" y="892"/>
                  </a:lnTo>
                  <a:lnTo>
                    <a:pt x="677" y="850"/>
                  </a:lnTo>
                  <a:lnTo>
                    <a:pt x="664" y="808"/>
                  </a:lnTo>
                  <a:lnTo>
                    <a:pt x="660" y="788"/>
                  </a:lnTo>
                  <a:lnTo>
                    <a:pt x="658" y="769"/>
                  </a:lnTo>
                  <a:lnTo>
                    <a:pt x="657" y="751"/>
                  </a:lnTo>
                  <a:lnTo>
                    <a:pt x="660" y="733"/>
                  </a:lnTo>
                  <a:lnTo>
                    <a:pt x="663" y="726"/>
                  </a:lnTo>
                  <a:lnTo>
                    <a:pt x="666" y="718"/>
                  </a:lnTo>
                  <a:lnTo>
                    <a:pt x="671" y="710"/>
                  </a:lnTo>
                  <a:lnTo>
                    <a:pt x="677" y="704"/>
                  </a:lnTo>
                  <a:lnTo>
                    <a:pt x="677" y="704"/>
                  </a:lnTo>
                  <a:lnTo>
                    <a:pt x="691" y="691"/>
                  </a:lnTo>
                  <a:lnTo>
                    <a:pt x="706" y="682"/>
                  </a:lnTo>
                  <a:lnTo>
                    <a:pt x="723" y="673"/>
                  </a:lnTo>
                  <a:lnTo>
                    <a:pt x="742" y="665"/>
                  </a:lnTo>
                  <a:lnTo>
                    <a:pt x="761" y="660"/>
                  </a:lnTo>
                  <a:lnTo>
                    <a:pt x="781" y="656"/>
                  </a:lnTo>
                  <a:lnTo>
                    <a:pt x="801" y="652"/>
                  </a:lnTo>
                  <a:lnTo>
                    <a:pt x="823" y="652"/>
                  </a:lnTo>
                  <a:lnTo>
                    <a:pt x="843" y="652"/>
                  </a:lnTo>
                  <a:lnTo>
                    <a:pt x="865" y="656"/>
                  </a:lnTo>
                  <a:lnTo>
                    <a:pt x="884" y="660"/>
                  </a:lnTo>
                  <a:lnTo>
                    <a:pt x="904" y="665"/>
                  </a:lnTo>
                  <a:lnTo>
                    <a:pt x="923" y="673"/>
                  </a:lnTo>
                  <a:lnTo>
                    <a:pt x="940" y="682"/>
                  </a:lnTo>
                  <a:lnTo>
                    <a:pt x="955" y="691"/>
                  </a:lnTo>
                  <a:lnTo>
                    <a:pt x="969" y="704"/>
                  </a:lnTo>
                  <a:lnTo>
                    <a:pt x="969" y="704"/>
                  </a:lnTo>
                  <a:lnTo>
                    <a:pt x="974" y="710"/>
                  </a:lnTo>
                  <a:lnTo>
                    <a:pt x="980" y="718"/>
                  </a:lnTo>
                  <a:lnTo>
                    <a:pt x="983" y="726"/>
                  </a:lnTo>
                  <a:lnTo>
                    <a:pt x="987" y="733"/>
                  </a:lnTo>
                  <a:lnTo>
                    <a:pt x="988" y="751"/>
                  </a:lnTo>
                  <a:lnTo>
                    <a:pt x="988" y="769"/>
                  </a:lnTo>
                  <a:lnTo>
                    <a:pt x="985" y="788"/>
                  </a:lnTo>
                  <a:lnTo>
                    <a:pt x="982" y="808"/>
                  </a:lnTo>
                  <a:lnTo>
                    <a:pt x="969" y="850"/>
                  </a:lnTo>
                  <a:lnTo>
                    <a:pt x="957" y="892"/>
                  </a:lnTo>
                  <a:lnTo>
                    <a:pt x="952" y="912"/>
                  </a:lnTo>
                  <a:lnTo>
                    <a:pt x="949" y="931"/>
                  </a:lnTo>
                  <a:lnTo>
                    <a:pt x="949" y="950"/>
                  </a:lnTo>
                  <a:lnTo>
                    <a:pt x="952" y="967"/>
                  </a:lnTo>
                  <a:lnTo>
                    <a:pt x="955" y="975"/>
                  </a:lnTo>
                  <a:lnTo>
                    <a:pt x="958" y="982"/>
                  </a:lnTo>
                  <a:lnTo>
                    <a:pt x="963" y="990"/>
                  </a:lnTo>
                  <a:lnTo>
                    <a:pt x="969" y="996"/>
                  </a:lnTo>
                  <a:lnTo>
                    <a:pt x="969" y="996"/>
                  </a:lnTo>
                  <a:lnTo>
                    <a:pt x="977" y="1003"/>
                  </a:lnTo>
                  <a:lnTo>
                    <a:pt x="985" y="1009"/>
                  </a:lnTo>
                  <a:lnTo>
                    <a:pt x="996" y="1014"/>
                  </a:lnTo>
                  <a:lnTo>
                    <a:pt x="1005" y="1018"/>
                  </a:lnTo>
                  <a:lnTo>
                    <a:pt x="1029" y="1026"/>
                  </a:lnTo>
                  <a:lnTo>
                    <a:pt x="1055" y="1029"/>
                  </a:lnTo>
                  <a:lnTo>
                    <a:pt x="1081" y="1031"/>
                  </a:lnTo>
                  <a:lnTo>
                    <a:pt x="1109" y="1031"/>
                  </a:lnTo>
                  <a:lnTo>
                    <a:pt x="1137" y="1029"/>
                  </a:lnTo>
                  <a:lnTo>
                    <a:pt x="1165" y="1026"/>
                  </a:lnTo>
                  <a:lnTo>
                    <a:pt x="1218" y="1017"/>
                  </a:lnTo>
                  <a:lnTo>
                    <a:pt x="1262" y="1007"/>
                  </a:lnTo>
                  <a:lnTo>
                    <a:pt x="1302" y="996"/>
                  </a:lnTo>
                  <a:lnTo>
                    <a:pt x="1302" y="996"/>
                  </a:lnTo>
                  <a:lnTo>
                    <a:pt x="1292" y="954"/>
                  </a:lnTo>
                  <a:lnTo>
                    <a:pt x="1282" y="911"/>
                  </a:lnTo>
                  <a:lnTo>
                    <a:pt x="1273" y="858"/>
                  </a:lnTo>
                  <a:lnTo>
                    <a:pt x="1270" y="831"/>
                  </a:lnTo>
                  <a:lnTo>
                    <a:pt x="1268" y="802"/>
                  </a:lnTo>
                  <a:lnTo>
                    <a:pt x="1268" y="774"/>
                  </a:lnTo>
                  <a:lnTo>
                    <a:pt x="1270" y="747"/>
                  </a:lnTo>
                  <a:lnTo>
                    <a:pt x="1274" y="723"/>
                  </a:lnTo>
                  <a:lnTo>
                    <a:pt x="1281" y="699"/>
                  </a:lnTo>
                  <a:lnTo>
                    <a:pt x="1285" y="688"/>
                  </a:lnTo>
                  <a:lnTo>
                    <a:pt x="1290" y="679"/>
                  </a:lnTo>
                  <a:lnTo>
                    <a:pt x="1296" y="670"/>
                  </a:lnTo>
                  <a:lnTo>
                    <a:pt x="1302" y="662"/>
                  </a:lnTo>
                  <a:lnTo>
                    <a:pt x="1302" y="662"/>
                  </a:lnTo>
                  <a:lnTo>
                    <a:pt x="1310" y="656"/>
                  </a:lnTo>
                  <a:lnTo>
                    <a:pt x="1316" y="651"/>
                  </a:lnTo>
                  <a:lnTo>
                    <a:pt x="1324" y="648"/>
                  </a:lnTo>
                  <a:lnTo>
                    <a:pt x="1332" y="645"/>
                  </a:lnTo>
                  <a:lnTo>
                    <a:pt x="1349" y="643"/>
                  </a:lnTo>
                  <a:lnTo>
                    <a:pt x="1368" y="643"/>
                  </a:lnTo>
                  <a:lnTo>
                    <a:pt x="1388" y="646"/>
                  </a:lnTo>
                  <a:lnTo>
                    <a:pt x="1407" y="649"/>
                  </a:lnTo>
                  <a:lnTo>
                    <a:pt x="1449" y="662"/>
                  </a:lnTo>
                  <a:lnTo>
                    <a:pt x="1449" y="662"/>
                  </a:lnTo>
                  <a:lnTo>
                    <a:pt x="1491" y="674"/>
                  </a:lnTo>
                  <a:lnTo>
                    <a:pt x="1511" y="679"/>
                  </a:lnTo>
                  <a:lnTo>
                    <a:pt x="1530" y="682"/>
                  </a:lnTo>
                  <a:lnTo>
                    <a:pt x="1548" y="682"/>
                  </a:lnTo>
                  <a:lnTo>
                    <a:pt x="1565" y="679"/>
                  </a:lnTo>
                  <a:lnTo>
                    <a:pt x="1573" y="676"/>
                  </a:lnTo>
                  <a:lnTo>
                    <a:pt x="1581" y="673"/>
                  </a:lnTo>
                  <a:lnTo>
                    <a:pt x="1589" y="668"/>
                  </a:lnTo>
                  <a:lnTo>
                    <a:pt x="1595" y="662"/>
                  </a:lnTo>
                  <a:lnTo>
                    <a:pt x="1595" y="662"/>
                  </a:lnTo>
                  <a:lnTo>
                    <a:pt x="1607" y="648"/>
                  </a:lnTo>
                  <a:lnTo>
                    <a:pt x="1618" y="632"/>
                  </a:lnTo>
                  <a:lnTo>
                    <a:pt x="1626" y="615"/>
                  </a:lnTo>
                  <a:lnTo>
                    <a:pt x="1634" y="596"/>
                  </a:lnTo>
                  <a:lnTo>
                    <a:pt x="1640" y="578"/>
                  </a:lnTo>
                  <a:lnTo>
                    <a:pt x="1643" y="558"/>
                  </a:lnTo>
                  <a:lnTo>
                    <a:pt x="1646" y="537"/>
                  </a:lnTo>
                  <a:lnTo>
                    <a:pt x="1646" y="516"/>
                  </a:lnTo>
                  <a:lnTo>
                    <a:pt x="1646" y="495"/>
                  </a:lnTo>
                  <a:lnTo>
                    <a:pt x="1643" y="475"/>
                  </a:lnTo>
                  <a:lnTo>
                    <a:pt x="1640" y="455"/>
                  </a:lnTo>
                  <a:lnTo>
                    <a:pt x="1634" y="435"/>
                  </a:lnTo>
                  <a:lnTo>
                    <a:pt x="1626" y="416"/>
                  </a:lnTo>
                  <a:lnTo>
                    <a:pt x="1618" y="399"/>
                  </a:lnTo>
                  <a:lnTo>
                    <a:pt x="1607" y="383"/>
                  </a:lnTo>
                  <a:lnTo>
                    <a:pt x="1595" y="371"/>
                  </a:lnTo>
                  <a:lnTo>
                    <a:pt x="1595" y="371"/>
                  </a:lnTo>
                  <a:lnTo>
                    <a:pt x="1589" y="365"/>
                  </a:lnTo>
                  <a:lnTo>
                    <a:pt x="1581" y="360"/>
                  </a:lnTo>
                  <a:lnTo>
                    <a:pt x="1573" y="355"/>
                  </a:lnTo>
                  <a:lnTo>
                    <a:pt x="1565" y="354"/>
                  </a:lnTo>
                  <a:lnTo>
                    <a:pt x="1548" y="351"/>
                  </a:lnTo>
                  <a:lnTo>
                    <a:pt x="1530" y="351"/>
                  </a:lnTo>
                  <a:lnTo>
                    <a:pt x="1511" y="354"/>
                  </a:lnTo>
                  <a:lnTo>
                    <a:pt x="1491" y="358"/>
                  </a:lnTo>
                  <a:lnTo>
                    <a:pt x="1449" y="371"/>
                  </a:lnTo>
                  <a:lnTo>
                    <a:pt x="1449" y="371"/>
                  </a:lnTo>
                  <a:lnTo>
                    <a:pt x="1407" y="382"/>
                  </a:lnTo>
                  <a:lnTo>
                    <a:pt x="1388" y="386"/>
                  </a:lnTo>
                  <a:lnTo>
                    <a:pt x="1368" y="389"/>
                  </a:lnTo>
                  <a:lnTo>
                    <a:pt x="1349" y="389"/>
                  </a:lnTo>
                  <a:lnTo>
                    <a:pt x="1332" y="386"/>
                  </a:lnTo>
                  <a:lnTo>
                    <a:pt x="1324" y="385"/>
                  </a:lnTo>
                  <a:lnTo>
                    <a:pt x="1316" y="380"/>
                  </a:lnTo>
                  <a:lnTo>
                    <a:pt x="1310" y="375"/>
                  </a:lnTo>
                  <a:lnTo>
                    <a:pt x="1302" y="371"/>
                  </a:lnTo>
                  <a:lnTo>
                    <a:pt x="1302" y="371"/>
                  </a:lnTo>
                  <a:lnTo>
                    <a:pt x="1296" y="361"/>
                  </a:lnTo>
                  <a:lnTo>
                    <a:pt x="1290" y="354"/>
                  </a:lnTo>
                  <a:lnTo>
                    <a:pt x="1285" y="344"/>
                  </a:lnTo>
                  <a:lnTo>
                    <a:pt x="1281" y="333"/>
                  </a:lnTo>
                  <a:lnTo>
                    <a:pt x="1274" y="310"/>
                  </a:lnTo>
                  <a:lnTo>
                    <a:pt x="1270" y="285"/>
                  </a:lnTo>
                  <a:lnTo>
                    <a:pt x="1268" y="257"/>
                  </a:lnTo>
                  <a:lnTo>
                    <a:pt x="1268" y="229"/>
                  </a:lnTo>
                  <a:lnTo>
                    <a:pt x="1270" y="201"/>
                  </a:lnTo>
                  <a:lnTo>
                    <a:pt x="1273" y="173"/>
                  </a:lnTo>
                  <a:lnTo>
                    <a:pt x="1282" y="122"/>
                  </a:lnTo>
                  <a:lnTo>
                    <a:pt x="1292" y="77"/>
                  </a:lnTo>
                  <a:lnTo>
                    <a:pt x="1302" y="36"/>
                  </a:lnTo>
                  <a:lnTo>
                    <a:pt x="1302" y="36"/>
                  </a:lnTo>
                  <a:lnTo>
                    <a:pt x="1284" y="30"/>
                  </a:lnTo>
                  <a:lnTo>
                    <a:pt x="1234" y="19"/>
                  </a:lnTo>
                  <a:lnTo>
                    <a:pt x="1201" y="13"/>
                  </a:lnTo>
                  <a:lnTo>
                    <a:pt x="1165" y="7"/>
                  </a:lnTo>
                  <a:lnTo>
                    <a:pt x="1128" y="2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2" y="2"/>
                  </a:lnTo>
                  <a:lnTo>
                    <a:pt x="1055" y="4"/>
                  </a:lnTo>
                  <a:lnTo>
                    <a:pt x="1038" y="5"/>
                  </a:lnTo>
                  <a:lnTo>
                    <a:pt x="1021" y="8"/>
                  </a:lnTo>
                  <a:lnTo>
                    <a:pt x="1005" y="13"/>
                  </a:lnTo>
                  <a:lnTo>
                    <a:pt x="993" y="19"/>
                  </a:lnTo>
                  <a:lnTo>
                    <a:pt x="980" y="27"/>
                  </a:lnTo>
                  <a:lnTo>
                    <a:pt x="969" y="36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bg1">
                    <a:lumMod val="6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1171F1"/>
              </a:highlight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1270"/>
            <a:ext cx="121920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02870" y="65405"/>
            <a:ext cx="735330" cy="787400"/>
            <a:chOff x="219075" y="96520"/>
            <a:chExt cx="735330" cy="828040"/>
          </a:xfrm>
        </p:grpSpPr>
        <p:pic>
          <p:nvPicPr>
            <p:cNvPr id="15" name="图片 14" descr="5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19075" y="96520"/>
              <a:ext cx="352425" cy="447675"/>
            </a:xfrm>
            <a:prstGeom prst="rect">
              <a:avLst/>
            </a:prstGeom>
          </p:spPr>
        </p:pic>
        <p:pic>
          <p:nvPicPr>
            <p:cNvPr id="16" name="图片 15" descr="9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78155" y="629285"/>
              <a:ext cx="476250" cy="295275"/>
            </a:xfrm>
            <a:prstGeom prst="rect">
              <a:avLst/>
            </a:prstGeom>
          </p:spPr>
        </p:pic>
      </p:grpSp>
      <p:pic>
        <p:nvPicPr>
          <p:cNvPr id="17" name="图片 16" descr="66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0615930" y="5866130"/>
            <a:ext cx="1550670" cy="95694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EFD9D74-47D9-4702-A33C-335B63B48DBF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6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2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8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37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35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166.xml"/><Relationship Id="rId3" Type="http://schemas.openxmlformats.org/officeDocument/2006/relationships/slideLayout" Target="../slideLayouts/slideLayout28.xml"/><Relationship Id="rId21" Type="http://schemas.openxmlformats.org/officeDocument/2006/relationships/tags" Target="../tags/tag169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165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164.xml"/><Relationship Id="rId20" Type="http://schemas.openxmlformats.org/officeDocument/2006/relationships/tags" Target="../tags/tag168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16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167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Relationship Id="rId22" Type="http://schemas.openxmlformats.org/officeDocument/2006/relationships/tags" Target="../tags/tag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669882" y="443230"/>
            <a:ext cx="10852238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669882" y="952508"/>
            <a:ext cx="10852238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9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ED52C532-3DD3-4AAD-9C21-0153226446B7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4568CAE2-3963-4245-89D6-C0767BCF8AA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3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pic>
        <p:nvPicPr>
          <p:cNvPr id="8" name="图片 1073743875" descr="D:\qq文件\712321467\Image\C2C\Image2\{75232B38-A165-1FB7-499C-2E1C792CACB5}.png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6" r:link="rId3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8" r:link="rId3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8" r:link="rId3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387.xml"/><Relationship Id="rId18" Type="http://schemas.openxmlformats.org/officeDocument/2006/relationships/tags" Target="../tags/tag392.xml"/><Relationship Id="rId26" Type="http://schemas.openxmlformats.org/officeDocument/2006/relationships/tags" Target="../tags/tag400.xml"/><Relationship Id="rId39" Type="http://schemas.openxmlformats.org/officeDocument/2006/relationships/tags" Target="../tags/tag413.xml"/><Relationship Id="rId21" Type="http://schemas.openxmlformats.org/officeDocument/2006/relationships/tags" Target="../tags/tag395.xml"/><Relationship Id="rId34" Type="http://schemas.openxmlformats.org/officeDocument/2006/relationships/tags" Target="../tags/tag408.xml"/><Relationship Id="rId42" Type="http://schemas.openxmlformats.org/officeDocument/2006/relationships/slideLayout" Target="../slideLayouts/slideLayout7.xml"/><Relationship Id="rId47" Type="http://schemas.openxmlformats.org/officeDocument/2006/relationships/image" Target="file:///C:\Users\86183\AppData\Local\Temp\wps\INetCache\57ecba10c0b8f2f4006426f67b330cfc" TargetMode="External"/><Relationship Id="rId7" Type="http://schemas.openxmlformats.org/officeDocument/2006/relationships/tags" Target="../tags/tag381.xml"/><Relationship Id="rId2" Type="http://schemas.openxmlformats.org/officeDocument/2006/relationships/tags" Target="../tags/tag376.xml"/><Relationship Id="rId16" Type="http://schemas.openxmlformats.org/officeDocument/2006/relationships/tags" Target="../tags/tag390.xml"/><Relationship Id="rId29" Type="http://schemas.openxmlformats.org/officeDocument/2006/relationships/tags" Target="../tags/tag403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tags" Target="../tags/tag385.xml"/><Relationship Id="rId24" Type="http://schemas.openxmlformats.org/officeDocument/2006/relationships/tags" Target="../tags/tag398.xml"/><Relationship Id="rId32" Type="http://schemas.openxmlformats.org/officeDocument/2006/relationships/tags" Target="../tags/tag406.xml"/><Relationship Id="rId37" Type="http://schemas.openxmlformats.org/officeDocument/2006/relationships/tags" Target="../tags/tag411.xml"/><Relationship Id="rId40" Type="http://schemas.openxmlformats.org/officeDocument/2006/relationships/tags" Target="../tags/tag414.xml"/><Relationship Id="rId45" Type="http://schemas.openxmlformats.org/officeDocument/2006/relationships/image" Target="../media/image24.jpeg"/><Relationship Id="rId5" Type="http://schemas.openxmlformats.org/officeDocument/2006/relationships/tags" Target="../tags/tag379.xml"/><Relationship Id="rId15" Type="http://schemas.openxmlformats.org/officeDocument/2006/relationships/tags" Target="../tags/tag389.xml"/><Relationship Id="rId23" Type="http://schemas.openxmlformats.org/officeDocument/2006/relationships/tags" Target="../tags/tag397.xml"/><Relationship Id="rId28" Type="http://schemas.openxmlformats.org/officeDocument/2006/relationships/tags" Target="../tags/tag402.xml"/><Relationship Id="rId36" Type="http://schemas.openxmlformats.org/officeDocument/2006/relationships/tags" Target="../tags/tag410.xml"/><Relationship Id="rId10" Type="http://schemas.openxmlformats.org/officeDocument/2006/relationships/tags" Target="../tags/tag384.xml"/><Relationship Id="rId19" Type="http://schemas.openxmlformats.org/officeDocument/2006/relationships/tags" Target="../tags/tag393.xml"/><Relationship Id="rId31" Type="http://schemas.openxmlformats.org/officeDocument/2006/relationships/tags" Target="../tags/tag405.xml"/><Relationship Id="rId44" Type="http://schemas.openxmlformats.org/officeDocument/2006/relationships/hyperlink" Target="http://photo.blog.sina.com.cn/showpic.html" TargetMode="Externa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tags" Target="../tags/tag388.xml"/><Relationship Id="rId22" Type="http://schemas.openxmlformats.org/officeDocument/2006/relationships/tags" Target="../tags/tag396.xml"/><Relationship Id="rId27" Type="http://schemas.openxmlformats.org/officeDocument/2006/relationships/tags" Target="../tags/tag401.xml"/><Relationship Id="rId30" Type="http://schemas.openxmlformats.org/officeDocument/2006/relationships/tags" Target="../tags/tag404.xml"/><Relationship Id="rId35" Type="http://schemas.openxmlformats.org/officeDocument/2006/relationships/tags" Target="../tags/tag409.xml"/><Relationship Id="rId43" Type="http://schemas.openxmlformats.org/officeDocument/2006/relationships/image" Target="../media/image23.png"/><Relationship Id="rId8" Type="http://schemas.openxmlformats.org/officeDocument/2006/relationships/tags" Target="../tags/tag382.xml"/><Relationship Id="rId3" Type="http://schemas.openxmlformats.org/officeDocument/2006/relationships/tags" Target="../tags/tag377.xml"/><Relationship Id="rId12" Type="http://schemas.openxmlformats.org/officeDocument/2006/relationships/tags" Target="../tags/tag386.xml"/><Relationship Id="rId17" Type="http://schemas.openxmlformats.org/officeDocument/2006/relationships/tags" Target="../tags/tag391.xml"/><Relationship Id="rId25" Type="http://schemas.openxmlformats.org/officeDocument/2006/relationships/tags" Target="../tags/tag399.xml"/><Relationship Id="rId33" Type="http://schemas.openxmlformats.org/officeDocument/2006/relationships/tags" Target="../tags/tag407.xml"/><Relationship Id="rId38" Type="http://schemas.openxmlformats.org/officeDocument/2006/relationships/tags" Target="../tags/tag412.xml"/><Relationship Id="rId46" Type="http://schemas.openxmlformats.org/officeDocument/2006/relationships/image" Target="../media/image25.jpeg"/><Relationship Id="rId20" Type="http://schemas.openxmlformats.org/officeDocument/2006/relationships/tags" Target="../tags/tag394.xml"/><Relationship Id="rId41" Type="http://schemas.openxmlformats.org/officeDocument/2006/relationships/tags" Target="../tags/tag4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tags" Target="../tags/tag428.xml"/><Relationship Id="rId18" Type="http://schemas.openxmlformats.org/officeDocument/2006/relationships/tags" Target="../tags/tag433.xml"/><Relationship Id="rId26" Type="http://schemas.microsoft.com/office/2007/relationships/hdphoto" Target="../media/hdphoto1.wdp"/><Relationship Id="rId3" Type="http://schemas.openxmlformats.org/officeDocument/2006/relationships/tags" Target="../tags/tag418.xml"/><Relationship Id="rId21" Type="http://schemas.openxmlformats.org/officeDocument/2006/relationships/tags" Target="../tags/tag436.xml"/><Relationship Id="rId7" Type="http://schemas.openxmlformats.org/officeDocument/2006/relationships/tags" Target="../tags/tag422.xml"/><Relationship Id="rId12" Type="http://schemas.openxmlformats.org/officeDocument/2006/relationships/tags" Target="../tags/tag427.xml"/><Relationship Id="rId17" Type="http://schemas.openxmlformats.org/officeDocument/2006/relationships/tags" Target="../tags/tag432.xml"/><Relationship Id="rId25" Type="http://schemas.openxmlformats.org/officeDocument/2006/relationships/image" Target="../media/image7.png"/><Relationship Id="rId2" Type="http://schemas.openxmlformats.org/officeDocument/2006/relationships/tags" Target="../tags/tag417.xml"/><Relationship Id="rId16" Type="http://schemas.openxmlformats.org/officeDocument/2006/relationships/tags" Target="../tags/tag431.xml"/><Relationship Id="rId20" Type="http://schemas.openxmlformats.org/officeDocument/2006/relationships/tags" Target="../tags/tag435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tags" Target="../tags/tag426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420.xml"/><Relationship Id="rId15" Type="http://schemas.openxmlformats.org/officeDocument/2006/relationships/tags" Target="../tags/tag430.xml"/><Relationship Id="rId23" Type="http://schemas.openxmlformats.org/officeDocument/2006/relationships/tags" Target="../tags/tag438.xml"/><Relationship Id="rId10" Type="http://schemas.openxmlformats.org/officeDocument/2006/relationships/tags" Target="../tags/tag425.xml"/><Relationship Id="rId19" Type="http://schemas.openxmlformats.org/officeDocument/2006/relationships/tags" Target="../tags/tag434.xml"/><Relationship Id="rId4" Type="http://schemas.openxmlformats.org/officeDocument/2006/relationships/tags" Target="../tags/tag419.xml"/><Relationship Id="rId9" Type="http://schemas.openxmlformats.org/officeDocument/2006/relationships/tags" Target="../tags/tag424.xml"/><Relationship Id="rId14" Type="http://schemas.openxmlformats.org/officeDocument/2006/relationships/tags" Target="../tags/tag429.xml"/><Relationship Id="rId22" Type="http://schemas.openxmlformats.org/officeDocument/2006/relationships/tags" Target="../tags/tag43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451.xml"/><Relationship Id="rId18" Type="http://schemas.openxmlformats.org/officeDocument/2006/relationships/tags" Target="../tags/tag456.xml"/><Relationship Id="rId26" Type="http://schemas.openxmlformats.org/officeDocument/2006/relationships/tags" Target="../tags/tag464.xml"/><Relationship Id="rId39" Type="http://schemas.openxmlformats.org/officeDocument/2006/relationships/tags" Target="../tags/tag477.xml"/><Relationship Id="rId21" Type="http://schemas.openxmlformats.org/officeDocument/2006/relationships/tags" Target="../tags/tag459.xml"/><Relationship Id="rId34" Type="http://schemas.openxmlformats.org/officeDocument/2006/relationships/tags" Target="../tags/tag472.xml"/><Relationship Id="rId42" Type="http://schemas.openxmlformats.org/officeDocument/2006/relationships/tags" Target="../tags/tag480.xml"/><Relationship Id="rId47" Type="http://schemas.openxmlformats.org/officeDocument/2006/relationships/tags" Target="../tags/tag485.xml"/><Relationship Id="rId50" Type="http://schemas.openxmlformats.org/officeDocument/2006/relationships/slideLayout" Target="../slideLayouts/slideLayout7.xml"/><Relationship Id="rId55" Type="http://schemas.openxmlformats.org/officeDocument/2006/relationships/image" Target="../media/image7.png"/><Relationship Id="rId7" Type="http://schemas.openxmlformats.org/officeDocument/2006/relationships/tags" Target="../tags/tag445.xml"/><Relationship Id="rId2" Type="http://schemas.openxmlformats.org/officeDocument/2006/relationships/tags" Target="../tags/tag440.xml"/><Relationship Id="rId16" Type="http://schemas.openxmlformats.org/officeDocument/2006/relationships/tags" Target="../tags/tag454.xml"/><Relationship Id="rId29" Type="http://schemas.openxmlformats.org/officeDocument/2006/relationships/tags" Target="../tags/tag467.xml"/><Relationship Id="rId11" Type="http://schemas.openxmlformats.org/officeDocument/2006/relationships/tags" Target="../tags/tag449.xml"/><Relationship Id="rId24" Type="http://schemas.openxmlformats.org/officeDocument/2006/relationships/tags" Target="../tags/tag462.xml"/><Relationship Id="rId32" Type="http://schemas.openxmlformats.org/officeDocument/2006/relationships/tags" Target="../tags/tag470.xml"/><Relationship Id="rId37" Type="http://schemas.openxmlformats.org/officeDocument/2006/relationships/tags" Target="../tags/tag475.xml"/><Relationship Id="rId40" Type="http://schemas.openxmlformats.org/officeDocument/2006/relationships/tags" Target="../tags/tag478.xml"/><Relationship Id="rId45" Type="http://schemas.openxmlformats.org/officeDocument/2006/relationships/tags" Target="../tags/tag483.xml"/><Relationship Id="rId53" Type="http://schemas.openxmlformats.org/officeDocument/2006/relationships/image" Target="../media/image28.png"/><Relationship Id="rId5" Type="http://schemas.openxmlformats.org/officeDocument/2006/relationships/tags" Target="../tags/tag443.xml"/><Relationship Id="rId10" Type="http://schemas.openxmlformats.org/officeDocument/2006/relationships/tags" Target="../tags/tag448.xml"/><Relationship Id="rId19" Type="http://schemas.openxmlformats.org/officeDocument/2006/relationships/tags" Target="../tags/tag457.xml"/><Relationship Id="rId31" Type="http://schemas.openxmlformats.org/officeDocument/2006/relationships/tags" Target="../tags/tag469.xml"/><Relationship Id="rId44" Type="http://schemas.openxmlformats.org/officeDocument/2006/relationships/tags" Target="../tags/tag482.xml"/><Relationship Id="rId52" Type="http://schemas.openxmlformats.org/officeDocument/2006/relationships/image" Target="../media/image27.png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tags" Target="../tags/tag452.xml"/><Relationship Id="rId22" Type="http://schemas.openxmlformats.org/officeDocument/2006/relationships/tags" Target="../tags/tag460.xml"/><Relationship Id="rId27" Type="http://schemas.openxmlformats.org/officeDocument/2006/relationships/tags" Target="../tags/tag465.xml"/><Relationship Id="rId30" Type="http://schemas.openxmlformats.org/officeDocument/2006/relationships/tags" Target="../tags/tag468.xml"/><Relationship Id="rId35" Type="http://schemas.openxmlformats.org/officeDocument/2006/relationships/tags" Target="../tags/tag473.xml"/><Relationship Id="rId43" Type="http://schemas.openxmlformats.org/officeDocument/2006/relationships/tags" Target="../tags/tag481.xml"/><Relationship Id="rId48" Type="http://schemas.openxmlformats.org/officeDocument/2006/relationships/tags" Target="../tags/tag486.xml"/><Relationship Id="rId56" Type="http://schemas.microsoft.com/office/2007/relationships/hdphoto" Target="../media/hdphoto1.wdp"/><Relationship Id="rId8" Type="http://schemas.openxmlformats.org/officeDocument/2006/relationships/tags" Target="../tags/tag446.xml"/><Relationship Id="rId51" Type="http://schemas.openxmlformats.org/officeDocument/2006/relationships/image" Target="../media/image26.wmf"/><Relationship Id="rId3" Type="http://schemas.openxmlformats.org/officeDocument/2006/relationships/tags" Target="../tags/tag441.xml"/><Relationship Id="rId12" Type="http://schemas.openxmlformats.org/officeDocument/2006/relationships/tags" Target="../tags/tag450.xml"/><Relationship Id="rId17" Type="http://schemas.openxmlformats.org/officeDocument/2006/relationships/tags" Target="../tags/tag455.xml"/><Relationship Id="rId25" Type="http://schemas.openxmlformats.org/officeDocument/2006/relationships/tags" Target="../tags/tag463.xml"/><Relationship Id="rId33" Type="http://schemas.openxmlformats.org/officeDocument/2006/relationships/tags" Target="../tags/tag471.xml"/><Relationship Id="rId38" Type="http://schemas.openxmlformats.org/officeDocument/2006/relationships/tags" Target="../tags/tag476.xml"/><Relationship Id="rId46" Type="http://schemas.openxmlformats.org/officeDocument/2006/relationships/tags" Target="../tags/tag484.xml"/><Relationship Id="rId20" Type="http://schemas.openxmlformats.org/officeDocument/2006/relationships/tags" Target="../tags/tag458.xml"/><Relationship Id="rId41" Type="http://schemas.openxmlformats.org/officeDocument/2006/relationships/tags" Target="../tags/tag479.xml"/><Relationship Id="rId54" Type="http://schemas.openxmlformats.org/officeDocument/2006/relationships/image" Target="../media/image29.png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5" Type="http://schemas.openxmlformats.org/officeDocument/2006/relationships/tags" Target="../tags/tag453.xml"/><Relationship Id="rId23" Type="http://schemas.openxmlformats.org/officeDocument/2006/relationships/tags" Target="../tags/tag461.xml"/><Relationship Id="rId28" Type="http://schemas.openxmlformats.org/officeDocument/2006/relationships/tags" Target="../tags/tag466.xml"/><Relationship Id="rId36" Type="http://schemas.openxmlformats.org/officeDocument/2006/relationships/tags" Target="../tags/tag474.xml"/><Relationship Id="rId49" Type="http://schemas.openxmlformats.org/officeDocument/2006/relationships/tags" Target="../tags/tag48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00.xml"/><Relationship Id="rId18" Type="http://schemas.openxmlformats.org/officeDocument/2006/relationships/tags" Target="../tags/tag505.xml"/><Relationship Id="rId26" Type="http://schemas.openxmlformats.org/officeDocument/2006/relationships/tags" Target="../tags/tag513.xml"/><Relationship Id="rId39" Type="http://schemas.openxmlformats.org/officeDocument/2006/relationships/tags" Target="../tags/tag526.xml"/><Relationship Id="rId21" Type="http://schemas.openxmlformats.org/officeDocument/2006/relationships/tags" Target="../tags/tag508.xml"/><Relationship Id="rId34" Type="http://schemas.openxmlformats.org/officeDocument/2006/relationships/tags" Target="../tags/tag521.xml"/><Relationship Id="rId42" Type="http://schemas.openxmlformats.org/officeDocument/2006/relationships/image" Target="../media/image30.png"/><Relationship Id="rId7" Type="http://schemas.openxmlformats.org/officeDocument/2006/relationships/tags" Target="../tags/tag494.xml"/><Relationship Id="rId2" Type="http://schemas.openxmlformats.org/officeDocument/2006/relationships/tags" Target="../tags/tag489.xml"/><Relationship Id="rId16" Type="http://schemas.openxmlformats.org/officeDocument/2006/relationships/tags" Target="../tags/tag503.xml"/><Relationship Id="rId20" Type="http://schemas.openxmlformats.org/officeDocument/2006/relationships/tags" Target="../tags/tag507.xml"/><Relationship Id="rId29" Type="http://schemas.openxmlformats.org/officeDocument/2006/relationships/tags" Target="../tags/tag516.xml"/><Relationship Id="rId41" Type="http://schemas.openxmlformats.org/officeDocument/2006/relationships/slideLayout" Target="../slideLayouts/slideLayout32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11" Type="http://schemas.openxmlformats.org/officeDocument/2006/relationships/tags" Target="../tags/tag498.xml"/><Relationship Id="rId24" Type="http://schemas.openxmlformats.org/officeDocument/2006/relationships/tags" Target="../tags/tag511.xml"/><Relationship Id="rId32" Type="http://schemas.openxmlformats.org/officeDocument/2006/relationships/tags" Target="../tags/tag519.xml"/><Relationship Id="rId37" Type="http://schemas.openxmlformats.org/officeDocument/2006/relationships/tags" Target="../tags/tag524.xml"/><Relationship Id="rId40" Type="http://schemas.openxmlformats.org/officeDocument/2006/relationships/tags" Target="../tags/tag527.xml"/><Relationship Id="rId5" Type="http://schemas.openxmlformats.org/officeDocument/2006/relationships/tags" Target="../tags/tag492.xml"/><Relationship Id="rId15" Type="http://schemas.openxmlformats.org/officeDocument/2006/relationships/tags" Target="../tags/tag502.xml"/><Relationship Id="rId23" Type="http://schemas.openxmlformats.org/officeDocument/2006/relationships/tags" Target="../tags/tag510.xml"/><Relationship Id="rId28" Type="http://schemas.openxmlformats.org/officeDocument/2006/relationships/tags" Target="../tags/tag515.xml"/><Relationship Id="rId36" Type="http://schemas.openxmlformats.org/officeDocument/2006/relationships/tags" Target="../tags/tag523.xml"/><Relationship Id="rId10" Type="http://schemas.openxmlformats.org/officeDocument/2006/relationships/tags" Target="../tags/tag497.xml"/><Relationship Id="rId19" Type="http://schemas.openxmlformats.org/officeDocument/2006/relationships/tags" Target="../tags/tag506.xml"/><Relationship Id="rId31" Type="http://schemas.openxmlformats.org/officeDocument/2006/relationships/tags" Target="../tags/tag518.xml"/><Relationship Id="rId4" Type="http://schemas.openxmlformats.org/officeDocument/2006/relationships/tags" Target="../tags/tag491.xml"/><Relationship Id="rId9" Type="http://schemas.openxmlformats.org/officeDocument/2006/relationships/tags" Target="../tags/tag496.xml"/><Relationship Id="rId14" Type="http://schemas.openxmlformats.org/officeDocument/2006/relationships/tags" Target="../tags/tag501.xml"/><Relationship Id="rId22" Type="http://schemas.openxmlformats.org/officeDocument/2006/relationships/tags" Target="../tags/tag509.xml"/><Relationship Id="rId27" Type="http://schemas.openxmlformats.org/officeDocument/2006/relationships/tags" Target="../tags/tag514.xml"/><Relationship Id="rId30" Type="http://schemas.openxmlformats.org/officeDocument/2006/relationships/tags" Target="../tags/tag517.xml"/><Relationship Id="rId35" Type="http://schemas.openxmlformats.org/officeDocument/2006/relationships/tags" Target="../tags/tag522.xml"/><Relationship Id="rId8" Type="http://schemas.openxmlformats.org/officeDocument/2006/relationships/tags" Target="../tags/tag495.xml"/><Relationship Id="rId3" Type="http://schemas.openxmlformats.org/officeDocument/2006/relationships/tags" Target="../tags/tag490.xml"/><Relationship Id="rId12" Type="http://schemas.openxmlformats.org/officeDocument/2006/relationships/tags" Target="../tags/tag499.xml"/><Relationship Id="rId17" Type="http://schemas.openxmlformats.org/officeDocument/2006/relationships/tags" Target="../tags/tag504.xml"/><Relationship Id="rId25" Type="http://schemas.openxmlformats.org/officeDocument/2006/relationships/tags" Target="../tags/tag512.xml"/><Relationship Id="rId33" Type="http://schemas.openxmlformats.org/officeDocument/2006/relationships/tags" Target="../tags/tag520.xml"/><Relationship Id="rId38" Type="http://schemas.openxmlformats.org/officeDocument/2006/relationships/tags" Target="../tags/tag52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540.xml"/><Relationship Id="rId18" Type="http://schemas.openxmlformats.org/officeDocument/2006/relationships/tags" Target="../tags/tag545.xml"/><Relationship Id="rId26" Type="http://schemas.openxmlformats.org/officeDocument/2006/relationships/tags" Target="../tags/tag553.xml"/><Relationship Id="rId3" Type="http://schemas.openxmlformats.org/officeDocument/2006/relationships/tags" Target="../tags/tag530.xml"/><Relationship Id="rId21" Type="http://schemas.openxmlformats.org/officeDocument/2006/relationships/tags" Target="../tags/tag548.xml"/><Relationship Id="rId34" Type="http://schemas.openxmlformats.org/officeDocument/2006/relationships/tags" Target="../tags/tag561.xml"/><Relationship Id="rId7" Type="http://schemas.openxmlformats.org/officeDocument/2006/relationships/tags" Target="../tags/tag534.xml"/><Relationship Id="rId12" Type="http://schemas.openxmlformats.org/officeDocument/2006/relationships/tags" Target="../tags/tag539.xml"/><Relationship Id="rId17" Type="http://schemas.openxmlformats.org/officeDocument/2006/relationships/tags" Target="../tags/tag544.xml"/><Relationship Id="rId25" Type="http://schemas.openxmlformats.org/officeDocument/2006/relationships/tags" Target="../tags/tag552.xml"/><Relationship Id="rId33" Type="http://schemas.openxmlformats.org/officeDocument/2006/relationships/tags" Target="../tags/tag560.xml"/><Relationship Id="rId2" Type="http://schemas.openxmlformats.org/officeDocument/2006/relationships/tags" Target="../tags/tag529.xml"/><Relationship Id="rId16" Type="http://schemas.openxmlformats.org/officeDocument/2006/relationships/tags" Target="../tags/tag543.xml"/><Relationship Id="rId20" Type="http://schemas.openxmlformats.org/officeDocument/2006/relationships/tags" Target="../tags/tag547.xml"/><Relationship Id="rId29" Type="http://schemas.openxmlformats.org/officeDocument/2006/relationships/tags" Target="../tags/tag556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tags" Target="../tags/tag538.xml"/><Relationship Id="rId24" Type="http://schemas.openxmlformats.org/officeDocument/2006/relationships/tags" Target="../tags/tag551.xml"/><Relationship Id="rId32" Type="http://schemas.openxmlformats.org/officeDocument/2006/relationships/tags" Target="../tags/tag559.xml"/><Relationship Id="rId5" Type="http://schemas.openxmlformats.org/officeDocument/2006/relationships/tags" Target="../tags/tag532.xml"/><Relationship Id="rId15" Type="http://schemas.openxmlformats.org/officeDocument/2006/relationships/tags" Target="../tags/tag542.xml"/><Relationship Id="rId23" Type="http://schemas.openxmlformats.org/officeDocument/2006/relationships/tags" Target="../tags/tag550.xml"/><Relationship Id="rId28" Type="http://schemas.openxmlformats.org/officeDocument/2006/relationships/tags" Target="../tags/tag555.xml"/><Relationship Id="rId10" Type="http://schemas.openxmlformats.org/officeDocument/2006/relationships/tags" Target="../tags/tag537.xml"/><Relationship Id="rId19" Type="http://schemas.openxmlformats.org/officeDocument/2006/relationships/tags" Target="../tags/tag546.xml"/><Relationship Id="rId31" Type="http://schemas.openxmlformats.org/officeDocument/2006/relationships/tags" Target="../tags/tag558.xml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tags" Target="../tags/tag541.xml"/><Relationship Id="rId22" Type="http://schemas.openxmlformats.org/officeDocument/2006/relationships/tags" Target="../tags/tag549.xml"/><Relationship Id="rId27" Type="http://schemas.openxmlformats.org/officeDocument/2006/relationships/tags" Target="../tags/tag554.xml"/><Relationship Id="rId30" Type="http://schemas.openxmlformats.org/officeDocument/2006/relationships/tags" Target="../tags/tag557.xml"/><Relationship Id="rId35" Type="http://schemas.openxmlformats.org/officeDocument/2006/relationships/slideLayout" Target="../slideLayouts/slideLayout7.xml"/><Relationship Id="rId8" Type="http://schemas.openxmlformats.org/officeDocument/2006/relationships/tags" Target="../tags/tag53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574.xml"/><Relationship Id="rId18" Type="http://schemas.openxmlformats.org/officeDocument/2006/relationships/tags" Target="../tags/tag579.xml"/><Relationship Id="rId26" Type="http://schemas.openxmlformats.org/officeDocument/2006/relationships/tags" Target="../tags/tag587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582.xml"/><Relationship Id="rId34" Type="http://schemas.openxmlformats.org/officeDocument/2006/relationships/tags" Target="../tags/tag595.xml"/><Relationship Id="rId7" Type="http://schemas.openxmlformats.org/officeDocument/2006/relationships/tags" Target="../tags/tag568.xml"/><Relationship Id="rId2" Type="http://schemas.openxmlformats.org/officeDocument/2006/relationships/tags" Target="../tags/tag563.xml"/><Relationship Id="rId16" Type="http://schemas.openxmlformats.org/officeDocument/2006/relationships/tags" Target="../tags/tag577.xml"/><Relationship Id="rId20" Type="http://schemas.openxmlformats.org/officeDocument/2006/relationships/tags" Target="../tags/tag581.xml"/><Relationship Id="rId29" Type="http://schemas.openxmlformats.org/officeDocument/2006/relationships/tags" Target="../tags/tag590.xml"/><Relationship Id="rId41" Type="http://schemas.openxmlformats.org/officeDocument/2006/relationships/image" Target="../media/image30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24" Type="http://schemas.openxmlformats.org/officeDocument/2006/relationships/tags" Target="../tags/tag585.xml"/><Relationship Id="rId32" Type="http://schemas.openxmlformats.org/officeDocument/2006/relationships/tags" Target="../tags/tag593.xml"/><Relationship Id="rId37" Type="http://schemas.openxmlformats.org/officeDocument/2006/relationships/tags" Target="../tags/tag598.xml"/><Relationship Id="rId40" Type="http://schemas.openxmlformats.org/officeDocument/2006/relationships/notesSlide" Target="../notesSlides/notesSlide1.xml"/><Relationship Id="rId5" Type="http://schemas.openxmlformats.org/officeDocument/2006/relationships/tags" Target="../tags/tag566.xml"/><Relationship Id="rId15" Type="http://schemas.openxmlformats.org/officeDocument/2006/relationships/tags" Target="../tags/tag576.xml"/><Relationship Id="rId23" Type="http://schemas.openxmlformats.org/officeDocument/2006/relationships/tags" Target="../tags/tag584.xml"/><Relationship Id="rId28" Type="http://schemas.openxmlformats.org/officeDocument/2006/relationships/tags" Target="../tags/tag589.xml"/><Relationship Id="rId36" Type="http://schemas.openxmlformats.org/officeDocument/2006/relationships/tags" Target="../tags/tag597.xml"/><Relationship Id="rId10" Type="http://schemas.openxmlformats.org/officeDocument/2006/relationships/tags" Target="../tags/tag571.xml"/><Relationship Id="rId19" Type="http://schemas.openxmlformats.org/officeDocument/2006/relationships/tags" Target="../tags/tag580.xml"/><Relationship Id="rId31" Type="http://schemas.openxmlformats.org/officeDocument/2006/relationships/tags" Target="../tags/tag592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tags" Target="../tags/tag575.xml"/><Relationship Id="rId22" Type="http://schemas.openxmlformats.org/officeDocument/2006/relationships/tags" Target="../tags/tag583.xml"/><Relationship Id="rId27" Type="http://schemas.openxmlformats.org/officeDocument/2006/relationships/tags" Target="../tags/tag588.xml"/><Relationship Id="rId30" Type="http://schemas.openxmlformats.org/officeDocument/2006/relationships/tags" Target="../tags/tag591.xml"/><Relationship Id="rId35" Type="http://schemas.openxmlformats.org/officeDocument/2006/relationships/tags" Target="../tags/tag596.xml"/><Relationship Id="rId8" Type="http://schemas.openxmlformats.org/officeDocument/2006/relationships/tags" Target="../tags/tag569.xml"/><Relationship Id="rId3" Type="http://schemas.openxmlformats.org/officeDocument/2006/relationships/tags" Target="../tags/tag564.xml"/><Relationship Id="rId12" Type="http://schemas.openxmlformats.org/officeDocument/2006/relationships/tags" Target="../tags/tag573.xml"/><Relationship Id="rId17" Type="http://schemas.openxmlformats.org/officeDocument/2006/relationships/tags" Target="../tags/tag578.xml"/><Relationship Id="rId25" Type="http://schemas.openxmlformats.org/officeDocument/2006/relationships/tags" Target="../tags/tag586.xml"/><Relationship Id="rId33" Type="http://schemas.openxmlformats.org/officeDocument/2006/relationships/tags" Target="../tags/tag594.xml"/><Relationship Id="rId38" Type="http://schemas.openxmlformats.org/officeDocument/2006/relationships/tags" Target="../tags/tag59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24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tags" Target="../tags/tag261.xml"/><Relationship Id="rId18" Type="http://schemas.openxmlformats.org/officeDocument/2006/relationships/tags" Target="../tags/tag266.xml"/><Relationship Id="rId26" Type="http://schemas.microsoft.com/office/2007/relationships/hdphoto" Target="../media/hdphoto1.wdp"/><Relationship Id="rId3" Type="http://schemas.openxmlformats.org/officeDocument/2006/relationships/tags" Target="../tags/tag251.xml"/><Relationship Id="rId21" Type="http://schemas.openxmlformats.org/officeDocument/2006/relationships/tags" Target="../tags/tag269.xml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image" Target="../media/image7.png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tags" Target="../tags/tag268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tags" Target="../tags/tag271.xml"/><Relationship Id="rId10" Type="http://schemas.openxmlformats.org/officeDocument/2006/relationships/tags" Target="../tags/tag258.xml"/><Relationship Id="rId19" Type="http://schemas.openxmlformats.org/officeDocument/2006/relationships/tags" Target="../tags/tag267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tags" Target="../tags/tag2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image" Target="../media/image9.gif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8.jpeg"/><Relationship Id="rId2" Type="http://schemas.openxmlformats.org/officeDocument/2006/relationships/tags" Target="../tags/tag273.xml"/><Relationship Id="rId16" Type="http://schemas.microsoft.com/office/2007/relationships/hdphoto" Target="../media/hdphoto1.wdp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7.png"/><Relationship Id="rId10" Type="http://schemas.openxmlformats.org/officeDocument/2006/relationships/tags" Target="../tags/tag281.xml"/><Relationship Id="rId19" Type="http://schemas.openxmlformats.org/officeDocument/2006/relationships/image" Target="../media/image10.gif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microsoft.com/office/2007/relationships/hdphoto" Target="../media/hdphoto1.wdp"/><Relationship Id="rId5" Type="http://schemas.openxmlformats.org/officeDocument/2006/relationships/tags" Target="../tags/tag289.xml"/><Relationship Id="rId10" Type="http://schemas.openxmlformats.org/officeDocument/2006/relationships/image" Target="../media/image7.png"/><Relationship Id="rId4" Type="http://schemas.openxmlformats.org/officeDocument/2006/relationships/tags" Target="../tags/tag288.xml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tags" Target="../tags/tag30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95.xml"/><Relationship Id="rId21" Type="http://schemas.openxmlformats.org/officeDocument/2006/relationships/image" Target="../media/image11.jpeg"/><Relationship Id="rId7" Type="http://schemas.openxmlformats.org/officeDocument/2006/relationships/tags" Target="../tags/tag299.xml"/><Relationship Id="rId12" Type="http://schemas.openxmlformats.org/officeDocument/2006/relationships/tags" Target="../tags/tag304.xml"/><Relationship Id="rId17" Type="http://schemas.openxmlformats.org/officeDocument/2006/relationships/tags" Target="../tags/tag309.xml"/><Relationship Id="rId2" Type="http://schemas.openxmlformats.org/officeDocument/2006/relationships/tags" Target="../tags/tag294.xml"/><Relationship Id="rId16" Type="http://schemas.openxmlformats.org/officeDocument/2006/relationships/tags" Target="../tags/tag308.xml"/><Relationship Id="rId20" Type="http://schemas.microsoft.com/office/2007/relationships/hdphoto" Target="../media/hdphoto1.wdp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tags" Target="../tags/tag303.xml"/><Relationship Id="rId5" Type="http://schemas.openxmlformats.org/officeDocument/2006/relationships/tags" Target="../tags/tag297.xml"/><Relationship Id="rId15" Type="http://schemas.openxmlformats.org/officeDocument/2006/relationships/tags" Target="../tags/tag307.xml"/><Relationship Id="rId23" Type="http://schemas.openxmlformats.org/officeDocument/2006/relationships/image" Target="file:///C:\Users\86183\AppData\Local\Temp\wps\INetCache\baff3a8103feea680b9762a7f3d2542b" TargetMode="External"/><Relationship Id="rId10" Type="http://schemas.openxmlformats.org/officeDocument/2006/relationships/tags" Target="../tags/tag302.xml"/><Relationship Id="rId19" Type="http://schemas.openxmlformats.org/officeDocument/2006/relationships/image" Target="../media/image7.png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tags" Target="../tags/tag306.xml"/><Relationship Id="rId2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3" Type="http://schemas.openxmlformats.org/officeDocument/2006/relationships/tags" Target="../tags/tag312.xml"/><Relationship Id="rId21" Type="http://schemas.openxmlformats.org/officeDocument/2006/relationships/image" Target="../media/image7.png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24" Type="http://schemas.openxmlformats.org/officeDocument/2006/relationships/image" Target="../media/image14.jpeg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image" Target="../media/image13.jpeg"/><Relationship Id="rId10" Type="http://schemas.openxmlformats.org/officeDocument/2006/relationships/tags" Target="../tags/tag319.xml"/><Relationship Id="rId19" Type="http://schemas.openxmlformats.org/officeDocument/2006/relationships/tags" Target="../tags/tag328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341.xml"/><Relationship Id="rId18" Type="http://schemas.openxmlformats.org/officeDocument/2006/relationships/tags" Target="../tags/tag346.xml"/><Relationship Id="rId26" Type="http://schemas.openxmlformats.org/officeDocument/2006/relationships/tags" Target="../tags/tag354.xml"/><Relationship Id="rId21" Type="http://schemas.openxmlformats.org/officeDocument/2006/relationships/tags" Target="../tags/tag349.xml"/><Relationship Id="rId34" Type="http://schemas.openxmlformats.org/officeDocument/2006/relationships/image" Target="../media/image15.jpeg"/><Relationship Id="rId7" Type="http://schemas.openxmlformats.org/officeDocument/2006/relationships/tags" Target="../tags/tag335.xml"/><Relationship Id="rId12" Type="http://schemas.openxmlformats.org/officeDocument/2006/relationships/tags" Target="../tags/tag340.xml"/><Relationship Id="rId17" Type="http://schemas.openxmlformats.org/officeDocument/2006/relationships/tags" Target="../tags/tag345.xml"/><Relationship Id="rId25" Type="http://schemas.openxmlformats.org/officeDocument/2006/relationships/tags" Target="../tags/tag353.xml"/><Relationship Id="rId33" Type="http://schemas.microsoft.com/office/2007/relationships/hdphoto" Target="../media/hdphoto1.wdp"/><Relationship Id="rId2" Type="http://schemas.openxmlformats.org/officeDocument/2006/relationships/tags" Target="../tags/tag330.xml"/><Relationship Id="rId16" Type="http://schemas.openxmlformats.org/officeDocument/2006/relationships/tags" Target="../tags/tag344.xml"/><Relationship Id="rId20" Type="http://schemas.openxmlformats.org/officeDocument/2006/relationships/tags" Target="../tags/tag348.xml"/><Relationship Id="rId29" Type="http://schemas.openxmlformats.org/officeDocument/2006/relationships/tags" Target="../tags/tag357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9.xml"/><Relationship Id="rId24" Type="http://schemas.openxmlformats.org/officeDocument/2006/relationships/tags" Target="../tags/tag352.xml"/><Relationship Id="rId32" Type="http://schemas.openxmlformats.org/officeDocument/2006/relationships/image" Target="../media/image7.png"/><Relationship Id="rId37" Type="http://schemas.openxmlformats.org/officeDocument/2006/relationships/image" Target="../media/image18.jpeg"/><Relationship Id="rId5" Type="http://schemas.openxmlformats.org/officeDocument/2006/relationships/tags" Target="../tags/tag333.xml"/><Relationship Id="rId15" Type="http://schemas.openxmlformats.org/officeDocument/2006/relationships/tags" Target="../tags/tag343.xml"/><Relationship Id="rId23" Type="http://schemas.openxmlformats.org/officeDocument/2006/relationships/tags" Target="../tags/tag351.xml"/><Relationship Id="rId28" Type="http://schemas.openxmlformats.org/officeDocument/2006/relationships/tags" Target="../tags/tag356.xml"/><Relationship Id="rId36" Type="http://schemas.openxmlformats.org/officeDocument/2006/relationships/image" Target="../media/image17.jpeg"/><Relationship Id="rId10" Type="http://schemas.openxmlformats.org/officeDocument/2006/relationships/tags" Target="../tags/tag338.xml"/><Relationship Id="rId19" Type="http://schemas.openxmlformats.org/officeDocument/2006/relationships/tags" Target="../tags/tag347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tags" Target="../tags/tag342.xml"/><Relationship Id="rId22" Type="http://schemas.openxmlformats.org/officeDocument/2006/relationships/tags" Target="../tags/tag350.xml"/><Relationship Id="rId27" Type="http://schemas.openxmlformats.org/officeDocument/2006/relationships/tags" Target="../tags/tag355.xml"/><Relationship Id="rId30" Type="http://schemas.openxmlformats.org/officeDocument/2006/relationships/tags" Target="../tags/tag358.xml"/><Relationship Id="rId35" Type="http://schemas.openxmlformats.org/officeDocument/2006/relationships/image" Target="../media/image16.jpeg"/><Relationship Id="rId8" Type="http://schemas.openxmlformats.org/officeDocument/2006/relationships/tags" Target="../tags/tag336.xml"/><Relationship Id="rId3" Type="http://schemas.openxmlformats.org/officeDocument/2006/relationships/tags" Target="../tags/tag3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tags" Target="../tags/tag371.xml"/><Relationship Id="rId18" Type="http://schemas.openxmlformats.org/officeDocument/2006/relationships/image" Target="../media/image19.jpeg"/><Relationship Id="rId3" Type="http://schemas.openxmlformats.org/officeDocument/2006/relationships/tags" Target="../tags/tag361.xml"/><Relationship Id="rId21" Type="http://schemas.openxmlformats.org/officeDocument/2006/relationships/image" Target="../media/image22.png"/><Relationship Id="rId7" Type="http://schemas.openxmlformats.org/officeDocument/2006/relationships/tags" Target="../tags/tag365.xml"/><Relationship Id="rId12" Type="http://schemas.openxmlformats.org/officeDocument/2006/relationships/tags" Target="../tags/tag37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60.xml"/><Relationship Id="rId16" Type="http://schemas.openxmlformats.org/officeDocument/2006/relationships/tags" Target="../tags/tag374.xml"/><Relationship Id="rId20" Type="http://schemas.openxmlformats.org/officeDocument/2006/relationships/image" Target="../media/image21.jpeg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5" Type="http://schemas.openxmlformats.org/officeDocument/2006/relationships/tags" Target="../tags/tag373.xml"/><Relationship Id="rId10" Type="http://schemas.openxmlformats.org/officeDocument/2006/relationships/tags" Target="../tags/tag368.xml"/><Relationship Id="rId19" Type="http://schemas.openxmlformats.org/officeDocument/2006/relationships/image" Target="../media/image20.jpeg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tags" Target="../tags/tag3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029778" y="502285"/>
            <a:ext cx="8248015" cy="1320800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>
                <a:solidFill>
                  <a:srgbClr val="002060"/>
                </a:solidFill>
                <a:sym typeface="+mn-ea"/>
              </a:rPr>
              <a:t>第</a:t>
            </a:r>
            <a:r>
              <a:rPr lang="en-US" altLang="zh-CN" sz="3600" b="1">
                <a:solidFill>
                  <a:srgbClr val="002060"/>
                </a:solidFill>
                <a:sym typeface="+mn-ea"/>
              </a:rPr>
              <a:t>1</a:t>
            </a:r>
            <a:r>
              <a:rPr lang="zh-CN" altLang="en-US" sz="3600" b="1">
                <a:solidFill>
                  <a:srgbClr val="002060"/>
                </a:solidFill>
                <a:sym typeface="+mn-ea"/>
              </a:rPr>
              <a:t>章 </a:t>
            </a:r>
            <a:r>
              <a:rPr lang="en-US" altLang="zh-CN" sz="3600" b="1">
                <a:solidFill>
                  <a:srgbClr val="002060"/>
                </a:solidFill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sym typeface="+mn-ea"/>
              </a:rPr>
              <a:t>种群及其动态</a:t>
            </a:r>
            <a:endParaRPr lang="zh-CN" altLang="en-US" sz="4800" b="1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zh-CN" altLang="en-US" sz="4800" b="1">
                <a:solidFill>
                  <a:srgbClr val="002060"/>
                </a:solidFill>
                <a:sym typeface="+mn-ea"/>
              </a:rPr>
              <a:t>第</a:t>
            </a:r>
            <a:r>
              <a:rPr lang="en-US" altLang="zh-CN" sz="4800" b="1">
                <a:solidFill>
                  <a:srgbClr val="002060"/>
                </a:solidFill>
                <a:sym typeface="+mn-ea"/>
              </a:rPr>
              <a:t>1</a:t>
            </a:r>
            <a:r>
              <a:rPr lang="zh-CN" altLang="en-US" sz="4800" b="1">
                <a:solidFill>
                  <a:srgbClr val="002060"/>
                </a:solidFill>
                <a:sym typeface="+mn-ea"/>
              </a:rPr>
              <a:t>节 </a:t>
            </a:r>
            <a:r>
              <a:rPr lang="en-US" altLang="zh-CN" sz="4800" b="1">
                <a:solidFill>
                  <a:srgbClr val="002060"/>
                </a:solidFill>
                <a:sym typeface="+mn-ea"/>
              </a:rPr>
              <a:t>   </a:t>
            </a:r>
            <a:r>
              <a:rPr lang="zh-CN" altLang="en-US" sz="4800" b="1">
                <a:solidFill>
                  <a:srgbClr val="002060"/>
                </a:solidFill>
                <a:sym typeface="+mn-ea"/>
              </a:rPr>
              <a:t>种群的数量特征</a:t>
            </a:r>
            <a:endParaRPr lang="zh-CN" sz="4800" b="1">
              <a:solidFill>
                <a:srgbClr val="002060"/>
              </a:solidFill>
            </a:endParaRPr>
          </a:p>
        </p:txBody>
      </p:sp>
      <p:sp>
        <p:nvSpPr>
          <p:cNvPr id="4" name="Hexin Shape 2"/>
          <p:cNvSpPr/>
          <p:nvPr>
            <p:custDataLst>
              <p:tags r:id="rId2"/>
            </p:custDataLst>
          </p:nvPr>
        </p:nvSpPr>
        <p:spPr>
          <a:xfrm>
            <a:off x="492125" y="3482975"/>
            <a:ext cx="11231880" cy="25342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indent="0" algn="l" fontAlgn="auto" latinLnBrk="1">
              <a:lnSpc>
                <a:spcPct val="120000"/>
              </a:lnSpc>
              <a:spcAft>
                <a:spcPts val="1800"/>
              </a:spcAft>
            </a:pP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1.</a:t>
            </a:r>
            <a:r>
              <a:rPr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基于对种群的</a:t>
            </a:r>
            <a:r>
              <a:rPr sz="2800" b="1" i="0">
                <a:solidFill>
                  <a:srgbClr val="2814E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数量特征</a:t>
            </a:r>
            <a:r>
              <a:rPr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的分析</a:t>
            </a: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，理解</a:t>
            </a:r>
            <a:r>
              <a:rPr lang="zh-CN" altLang="en-US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种群</a:t>
            </a: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数量特征之间的</a:t>
            </a:r>
            <a:r>
              <a:rPr lang="zh-CN" altLang="en-US" sz="2800" b="1" i="0">
                <a:solidFill>
                  <a:srgbClr val="2814E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内在</a:t>
            </a:r>
            <a:r>
              <a:rPr lang="en-US" altLang="zh-CN" sz="2800" b="1" i="0">
                <a:solidFill>
                  <a:srgbClr val="2814E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关系</a:t>
            </a: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，明确研究种群数量特征的</a:t>
            </a:r>
            <a:r>
              <a:rPr lang="en-US" altLang="zh-CN" sz="2800" b="1" i="0">
                <a:solidFill>
                  <a:srgbClr val="2814E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意义</a:t>
            </a: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。（</a:t>
            </a:r>
            <a:r>
              <a:rPr lang="zh-CN" altLang="en-US" sz="2800" b="1" i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重难点</a:t>
            </a: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indent="0" algn="l" fontAlgn="auto" latinLnBrk="1">
              <a:lnSpc>
                <a:spcPct val="120000"/>
              </a:lnSpc>
              <a:spcAft>
                <a:spcPts val="1800"/>
              </a:spcAft>
            </a:pP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2.掌握调查种群密度的主要方法。（</a:t>
            </a:r>
            <a:r>
              <a:rPr lang="zh-CN" altLang="en-US" sz="2800" b="1" i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重点</a:t>
            </a:r>
            <a:r>
              <a:rPr lang="en-US" altLang="zh-CN" sz="2800" b="1" i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02590" y="2783840"/>
            <a:ext cx="2713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7030A0"/>
                </a:solidFill>
              </a:rPr>
              <a:t>学习目标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437640" y="255905"/>
            <a:ext cx="9520556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探究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·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实践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:</a:t>
            </a:r>
            <a:r>
              <a:rPr lang="zh-CN" altLang="en-US" sz="3200" b="1">
                <a:latin typeface="Times New Roman" panose="02020603050405020304" pitchFamily="34" charset="0"/>
                <a:ea typeface="微软雅黑" panose="020B0503020204020204" pitchFamily="34" charset="-122"/>
                <a:sym typeface="Times New Roman" panose="02020603050405020304" pitchFamily="34" charset="0"/>
              </a:rPr>
              <a:t>调查草地中某种双子叶植物的种群密度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12750" y="992505"/>
            <a:ext cx="2293620" cy="60769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4.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实施计划：</a:t>
            </a: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" y="4187825"/>
            <a:ext cx="2736850" cy="1421765"/>
          </a:xfrm>
          <a:prstGeom prst="rect">
            <a:avLst/>
          </a:prstGeom>
        </p:spPr>
      </p:pic>
      <p:sp>
        <p:nvSpPr>
          <p:cNvPr id="39" name="文本框 38"/>
          <p:cNvSpPr txBox="1"/>
          <p:nvPr>
            <p:custDataLst>
              <p:tags r:id="rId4"/>
            </p:custDataLst>
          </p:nvPr>
        </p:nvSpPr>
        <p:spPr>
          <a:xfrm>
            <a:off x="7084695" y="1327150"/>
            <a:ext cx="1835150" cy="46482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5587" tIns="42794" rIns="85587" bIns="42794" rtlCol="0">
            <a:spAutoFit/>
          </a:bodyPr>
          <a:lstStyle/>
          <a:p>
            <a:pPr algn="ctr">
              <a:lnSpc>
                <a:spcPts val="2965"/>
              </a:lnSpc>
              <a:spcBef>
                <a:spcPts val="47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准备</a:t>
            </a: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6585585" y="2415540"/>
            <a:ext cx="2653030" cy="46482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5587" tIns="42794" rIns="85587" bIns="42794" rtlCol="0">
            <a:spAutoFit/>
          </a:bodyPr>
          <a:lstStyle/>
          <a:p>
            <a:pPr algn="ctr">
              <a:lnSpc>
                <a:spcPts val="2965"/>
              </a:lnSpc>
              <a:spcBef>
                <a:spcPts val="47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确定调查对象</a:t>
            </a:r>
          </a:p>
        </p:txBody>
      </p:sp>
      <p:sp>
        <p:nvSpPr>
          <p:cNvPr id="41" name="文本框 40"/>
          <p:cNvSpPr txBox="1"/>
          <p:nvPr>
            <p:custDataLst>
              <p:tags r:id="rId6"/>
            </p:custDataLst>
          </p:nvPr>
        </p:nvSpPr>
        <p:spPr>
          <a:xfrm>
            <a:off x="7076393" y="4042417"/>
            <a:ext cx="1852120" cy="46482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5587" tIns="42794" rIns="85587" bIns="42794" rtlCol="0">
            <a:spAutoFit/>
          </a:bodyPr>
          <a:lstStyle/>
          <a:p>
            <a:pPr algn="ctr">
              <a:lnSpc>
                <a:spcPts val="2965"/>
              </a:lnSpc>
              <a:spcBef>
                <a:spcPts val="47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确定样方</a:t>
            </a:r>
          </a:p>
        </p:txBody>
      </p:sp>
      <p:cxnSp>
        <p:nvCxnSpPr>
          <p:cNvPr id="45" name="直接连接符 44"/>
          <p:cNvCxnSpPr/>
          <p:nvPr>
            <p:custDataLst>
              <p:tags r:id="rId7"/>
            </p:custDataLst>
          </p:nvPr>
        </p:nvCxnSpPr>
        <p:spPr>
          <a:xfrm flipH="1">
            <a:off x="8002453" y="1837701"/>
            <a:ext cx="0" cy="576000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>
            <p:custDataLst>
              <p:tags r:id="rId8"/>
            </p:custDataLst>
          </p:nvPr>
        </p:nvCxnSpPr>
        <p:spPr>
          <a:xfrm flipH="1" flipV="1">
            <a:off x="6425521" y="3676601"/>
            <a:ext cx="648000" cy="36000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>
            <p:custDataLst>
              <p:tags r:id="rId9"/>
            </p:custDataLst>
          </p:nvPr>
        </p:nvSpPr>
        <p:spPr>
          <a:xfrm>
            <a:off x="9576514" y="3439987"/>
            <a:ext cx="1620010" cy="46482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5587" tIns="42794" rIns="85587" bIns="42794" rtlCol="0">
            <a:spAutoFit/>
          </a:bodyPr>
          <a:lstStyle/>
          <a:p>
            <a:pPr algn="ctr">
              <a:lnSpc>
                <a:spcPts val="2965"/>
              </a:lnSpc>
              <a:spcBef>
                <a:spcPts val="47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样方大小</a:t>
            </a:r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9576514" y="4436434"/>
            <a:ext cx="1620010" cy="46482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5587" tIns="42794" rIns="85587" bIns="42794" rtlCol="0">
            <a:spAutoFit/>
          </a:bodyPr>
          <a:lstStyle/>
          <a:p>
            <a:pPr algn="ctr">
              <a:lnSpc>
                <a:spcPts val="2965"/>
              </a:lnSpc>
              <a:spcBef>
                <a:spcPts val="47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样方多少</a:t>
            </a:r>
          </a:p>
        </p:txBody>
      </p:sp>
      <p:cxnSp>
        <p:nvCxnSpPr>
          <p:cNvPr id="50" name="直接连接符 49"/>
          <p:cNvCxnSpPr/>
          <p:nvPr>
            <p:custDataLst>
              <p:tags r:id="rId11"/>
            </p:custDataLst>
          </p:nvPr>
        </p:nvCxnSpPr>
        <p:spPr>
          <a:xfrm flipH="1">
            <a:off x="8928514" y="3689852"/>
            <a:ext cx="648000" cy="36000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4817439" y="3417715"/>
            <a:ext cx="1620010" cy="46482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5587" tIns="42794" rIns="85587" bIns="42794" rtlCol="0">
            <a:spAutoFit/>
          </a:bodyPr>
          <a:lstStyle/>
          <a:p>
            <a:pPr algn="ctr">
              <a:lnSpc>
                <a:spcPts val="2965"/>
              </a:lnSpc>
              <a:spcBef>
                <a:spcPts val="47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取样方法</a:t>
            </a:r>
          </a:p>
        </p:txBody>
      </p:sp>
      <p:cxnSp>
        <p:nvCxnSpPr>
          <p:cNvPr id="53" name="直接连接符 52"/>
          <p:cNvCxnSpPr/>
          <p:nvPr>
            <p:custDataLst>
              <p:tags r:id="rId13"/>
            </p:custDataLst>
          </p:nvPr>
        </p:nvCxnSpPr>
        <p:spPr>
          <a:xfrm flipH="1" flipV="1">
            <a:off x="8928514" y="4352802"/>
            <a:ext cx="648000" cy="36000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>
            <p:custDataLst>
              <p:tags r:id="rId14"/>
            </p:custDataLst>
          </p:nvPr>
        </p:nvSpPr>
        <p:spPr>
          <a:xfrm>
            <a:off x="3406140" y="4385945"/>
            <a:ext cx="2880360" cy="515620"/>
          </a:xfrm>
          <a:prstGeom prst="rect">
            <a:avLst/>
          </a:prstGeom>
          <a:noFill/>
        </p:spPr>
        <p:txBody>
          <a:bodyPr wrap="square" lIns="85587" tIns="42794" rIns="85587" bIns="42794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关键：随机取样</a:t>
            </a:r>
          </a:p>
        </p:txBody>
      </p:sp>
      <p:grpSp>
        <p:nvGrpSpPr>
          <p:cNvPr id="56" name="组合 9"/>
          <p:cNvGrpSpPr/>
          <p:nvPr>
            <p:custDataLst>
              <p:tags r:id="rId15"/>
            </p:custDataLst>
          </p:nvPr>
        </p:nvGrpSpPr>
        <p:grpSpPr>
          <a:xfrm>
            <a:off x="2682207" y="2835887"/>
            <a:ext cx="2159527" cy="1729794"/>
            <a:chOff x="2399043" y="2601063"/>
            <a:chExt cx="2399474" cy="1729794"/>
          </a:xfrm>
        </p:grpSpPr>
        <p:grpSp>
          <p:nvGrpSpPr>
            <p:cNvPr id="57" name="组合 8"/>
            <p:cNvGrpSpPr/>
            <p:nvPr>
              <p:custDataLst>
                <p:tags r:id="rId37"/>
              </p:custDataLst>
            </p:nvPr>
          </p:nvGrpSpPr>
          <p:grpSpPr>
            <a:xfrm>
              <a:off x="2399043" y="2601063"/>
              <a:ext cx="2399474" cy="1729794"/>
              <a:chOff x="2399043" y="2601063"/>
              <a:chExt cx="2399474" cy="1729794"/>
            </a:xfrm>
          </p:grpSpPr>
          <p:cxnSp>
            <p:nvCxnSpPr>
              <p:cNvPr id="58" name="直接连接符 57"/>
              <p:cNvCxnSpPr/>
              <p:nvPr>
                <p:custDataLst>
                  <p:tags r:id="rId39"/>
                </p:custDataLst>
              </p:nvPr>
            </p:nvCxnSpPr>
            <p:spPr>
              <a:xfrm flipH="1">
                <a:off x="3118518" y="3446691"/>
                <a:ext cx="1679999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3118520" y="2601063"/>
                <a:ext cx="0" cy="1729794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>
                <p:custDataLst>
                  <p:tags r:id="rId41"/>
                </p:custDataLst>
              </p:nvPr>
            </p:nvCxnSpPr>
            <p:spPr>
              <a:xfrm flipH="1">
                <a:off x="2399043" y="2601063"/>
                <a:ext cx="72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直接连接符 60"/>
            <p:cNvCxnSpPr/>
            <p:nvPr>
              <p:custDataLst>
                <p:tags r:id="rId38"/>
              </p:custDataLst>
            </p:nvPr>
          </p:nvCxnSpPr>
          <p:spPr>
            <a:xfrm flipH="1">
              <a:off x="2697396" y="4330857"/>
              <a:ext cx="421124" cy="0"/>
            </a:xfrm>
            <a:prstGeom prst="line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2" name="直接连接符 61"/>
          <p:cNvCxnSpPr/>
          <p:nvPr>
            <p:custDataLst>
              <p:tags r:id="rId16"/>
            </p:custDataLst>
          </p:nvPr>
        </p:nvCxnSpPr>
        <p:spPr>
          <a:xfrm flipH="1" flipV="1">
            <a:off x="10385262" y="3097883"/>
            <a:ext cx="2" cy="360000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>
            <p:custDataLst>
              <p:tags r:id="rId17"/>
            </p:custDataLst>
          </p:nvPr>
        </p:nvSpPr>
        <p:spPr>
          <a:xfrm>
            <a:off x="9285606" y="1571625"/>
            <a:ext cx="2744470" cy="1526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85587" tIns="42794" rIns="85587" bIns="42794" rtlCol="0">
            <a:spAutoFit/>
          </a:bodyPr>
          <a:lstStyle/>
          <a:p>
            <a:pPr>
              <a:lnSpc>
                <a:spcPts val="281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根据调查对象的大小和密度适当调整，一般不小于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1m</a:t>
            </a:r>
            <a:r>
              <a:rPr lang="en-US" altLang="zh-CN" sz="2800" b="1" baseline="300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2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</a:t>
            </a:r>
          </a:p>
        </p:txBody>
      </p:sp>
      <p:grpSp>
        <p:nvGrpSpPr>
          <p:cNvPr id="64" name="组合 63"/>
          <p:cNvGrpSpPr/>
          <p:nvPr>
            <p:custDataLst>
              <p:tags r:id="rId18"/>
            </p:custDataLst>
          </p:nvPr>
        </p:nvGrpSpPr>
        <p:grpSpPr>
          <a:xfrm>
            <a:off x="8612982" y="4962667"/>
            <a:ext cx="3270885" cy="1174750"/>
            <a:chOff x="8988792" y="4929139"/>
            <a:chExt cx="3634315" cy="1174750"/>
          </a:xfrm>
        </p:grpSpPr>
        <p:cxnSp>
          <p:nvCxnSpPr>
            <p:cNvPr id="65" name="直接连接符 64"/>
            <p:cNvCxnSpPr/>
            <p:nvPr>
              <p:custDataLst>
                <p:tags r:id="rId35"/>
              </p:custDataLst>
            </p:nvPr>
          </p:nvCxnSpPr>
          <p:spPr>
            <a:xfrm flipH="1">
              <a:off x="10996488" y="4929139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>
              <p:custDataLst>
                <p:tags r:id="rId36"/>
              </p:custDataLst>
            </p:nvPr>
          </p:nvSpPr>
          <p:spPr>
            <a:xfrm>
              <a:off x="8988792" y="5291724"/>
              <a:ext cx="3634315" cy="812165"/>
            </a:xfrm>
            <a:prstGeom prst="rect">
              <a:avLst/>
            </a:prstGeom>
            <a:solidFill>
              <a:srgbClr val="BDD7E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810"/>
                </a:lnSpc>
              </a:pPr>
              <a:r>
                <a:rPr lang="zh-CN" altLang="en-US" sz="2800" b="1"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一般不少于</a:t>
              </a:r>
              <a:r>
                <a:rPr lang="en-US" altLang="zh-CN" sz="2800" b="1"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5</a:t>
              </a:r>
              <a:r>
                <a:rPr lang="zh-CN" altLang="en-US" sz="2800" b="1"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个，越多计数结果越准确。</a:t>
              </a:r>
              <a:endParaRPr lang="en-US" altLang="zh-CN" sz="2800" b="1" baseline="300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endParaRPr>
            </a:p>
          </p:txBody>
        </p:sp>
      </p:grpSp>
      <p:cxnSp>
        <p:nvCxnSpPr>
          <p:cNvPr id="70" name="直接连接符 69"/>
          <p:cNvCxnSpPr/>
          <p:nvPr>
            <p:custDataLst>
              <p:tags r:id="rId19"/>
            </p:custDataLst>
          </p:nvPr>
        </p:nvCxnSpPr>
        <p:spPr>
          <a:xfrm flipH="1">
            <a:off x="8002270" y="2926080"/>
            <a:ext cx="0" cy="1115695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>
            <p:custDataLst>
              <p:tags r:id="rId20"/>
            </p:custDataLst>
          </p:nvPr>
        </p:nvGrpSpPr>
        <p:grpSpPr>
          <a:xfrm>
            <a:off x="831042" y="2368423"/>
            <a:ext cx="1840865" cy="1562735"/>
            <a:chOff x="3774" y="2137"/>
            <a:chExt cx="4969" cy="2915"/>
          </a:xfrm>
        </p:grpSpPr>
        <p:sp>
          <p:nvSpPr>
            <p:cNvPr id="65561" name="Rectangle 2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774" y="2162"/>
              <a:ext cx="4931" cy="2891"/>
            </a:xfrm>
            <a:prstGeom prst="rect">
              <a:avLst/>
            </a:prstGeom>
            <a:solidFill>
              <a:srgbClr val="CCFFFF"/>
            </a:solidFill>
            <a:ln w="31750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8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5562" name="Line 2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3774" y="2186"/>
              <a:ext cx="4931" cy="284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5563" name="Line 2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3813" y="2137"/>
              <a:ext cx="4931" cy="289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65564" name="Group 28"/>
            <p:cNvGrpSpPr/>
            <p:nvPr>
              <p:custDataLst>
                <p:tags r:id="rId29"/>
              </p:custDataLst>
            </p:nvPr>
          </p:nvGrpSpPr>
          <p:grpSpPr>
            <a:xfrm>
              <a:off x="4794" y="2674"/>
              <a:ext cx="2918" cy="1770"/>
              <a:chOff x="1655" y="1616"/>
              <a:chExt cx="2631" cy="1723"/>
            </a:xfrm>
          </p:grpSpPr>
          <p:sp>
            <p:nvSpPr>
              <p:cNvPr id="65565" name="Rectangle 2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2744" y="2296"/>
                <a:ext cx="499" cy="408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5566" name="Rectangle 3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655" y="1616"/>
                <a:ext cx="499" cy="408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5567" name="Rectangle 3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787" y="2931"/>
                <a:ext cx="499" cy="408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5568" name="Rectangle 3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655" y="2931"/>
                <a:ext cx="499" cy="408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5569" name="Rectangle 3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787" y="1616"/>
                <a:ext cx="499" cy="408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73" name="文本框 72"/>
          <p:cNvSpPr txBox="1"/>
          <p:nvPr>
            <p:custDataLst>
              <p:tags r:id="rId21"/>
            </p:custDataLst>
          </p:nvPr>
        </p:nvSpPr>
        <p:spPr>
          <a:xfrm>
            <a:off x="770890" y="1840230"/>
            <a:ext cx="2228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五点取样法</a:t>
            </a:r>
          </a:p>
        </p:txBody>
      </p:sp>
      <p:sp>
        <p:nvSpPr>
          <p:cNvPr id="74" name="文本框 73"/>
          <p:cNvSpPr txBox="1"/>
          <p:nvPr>
            <p:custDataLst>
              <p:tags r:id="rId22"/>
            </p:custDataLst>
          </p:nvPr>
        </p:nvSpPr>
        <p:spPr>
          <a:xfrm>
            <a:off x="754380" y="5609590"/>
            <a:ext cx="2103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等距取样法</a:t>
            </a:r>
          </a:p>
        </p:txBody>
      </p:sp>
      <p:sp>
        <p:nvSpPr>
          <p:cNvPr id="75" name="文本框 74"/>
          <p:cNvSpPr txBox="1"/>
          <p:nvPr>
            <p:custDataLst>
              <p:tags r:id="rId23"/>
            </p:custDataLst>
          </p:nvPr>
        </p:nvSpPr>
        <p:spPr>
          <a:xfrm>
            <a:off x="3469640" y="4958080"/>
            <a:ext cx="4531995" cy="15113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lIns="91269" tIns="45634" rIns="91269" bIns="45634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为了使调查结果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不受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主观因素的影响，</a:t>
            </a:r>
            <a:r>
              <a:rPr lang="zh-CN" altLang="en-US" sz="2800" b="1">
                <a:solidFill>
                  <a:srgbClr val="0000CC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保证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调查结果的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准确性。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76" name="Picture 7">
            <a:hlinkClick r:id="rId44"/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5"/>
          <a:srcRect l="38823"/>
          <a:stretch>
            <a:fillRect/>
          </a:stretch>
        </p:blipFill>
        <p:spPr>
          <a:xfrm>
            <a:off x="14076046" y="4882515"/>
            <a:ext cx="3032760" cy="1917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7"/>
          <p:cNvPicPr/>
          <p:nvPr>
            <p:custDataLst>
              <p:tags r:id="rId25"/>
            </p:custDataLst>
          </p:nvPr>
        </p:nvPicPr>
        <p:blipFill>
          <a:blip r:embed="rId46" r:link="rId47"/>
          <a:stretch>
            <a:fillRect/>
          </a:stretch>
        </p:blipFill>
        <p:spPr>
          <a:xfrm>
            <a:off x="12414886" y="3098165"/>
            <a:ext cx="3304540" cy="1784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8" grpId="0" animBg="1"/>
      <p:bldP spid="49" grpId="0" animBg="1"/>
      <p:bldP spid="51" grpId="0" animBg="1"/>
      <p:bldP spid="55" grpId="0" animBg="1"/>
      <p:bldP spid="63" grpId="0" animBg="1"/>
      <p:bldP spid="73" grpId="0"/>
      <p:bldP spid="74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>
            <p:custDataLst>
              <p:tags r:id="rId1"/>
            </p:custDataLst>
          </p:nvPr>
        </p:nvSpPr>
        <p:spPr>
          <a:xfrm>
            <a:off x="1313180" y="2796540"/>
            <a:ext cx="10880090" cy="16414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  <a:buNone/>
            </a:pP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在被调查种群的活动范围内，捕获</a:t>
            </a:r>
            <a:r>
              <a:rPr lang="zh-CN" altLang="en-US" sz="2800" b="1" u="sng">
                <a:solidFill>
                  <a:srgbClr val="0000C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一部分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个体，做上</a:t>
            </a:r>
            <a:r>
              <a:rPr lang="zh-CN" altLang="en-US" sz="2800" b="1" u="sng">
                <a:solidFill>
                  <a:srgbClr val="0000C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标记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M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个）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后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再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放回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原来的环境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，经过</a:t>
            </a:r>
            <a:r>
              <a:rPr lang="zh-CN" alt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一段时间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后进行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重捕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，根据</a:t>
            </a:r>
            <a:r>
              <a:rPr lang="zh-CN" altLang="en-US" sz="2800" b="1">
                <a:solidFill>
                  <a:srgbClr val="0000C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重捕到的动物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n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个）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中</a:t>
            </a:r>
            <a:r>
              <a:rPr lang="zh-CN" altLang="en-US" sz="2800" b="1">
                <a:solidFill>
                  <a:srgbClr val="0000C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标记个体数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m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个）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占总个体数的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比例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，来</a:t>
            </a:r>
            <a:r>
              <a:rPr lang="zh-CN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估算</a:t>
            </a:r>
            <a:r>
              <a:rPr lang="zh-CN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</a:t>
            </a:r>
          </a:p>
        </p:txBody>
      </p:sp>
      <p:sp>
        <p:nvSpPr>
          <p:cNvPr id="30" name="Title 6"/>
          <p:cNvSpPr txBox="1"/>
          <p:nvPr>
            <p:custDataLst>
              <p:tags r:id="rId2"/>
            </p:custDataLst>
          </p:nvPr>
        </p:nvSpPr>
        <p:spPr>
          <a:xfrm>
            <a:off x="348615" y="1446848"/>
            <a:ext cx="1682115" cy="5029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592455" lvl="0" indent="-592455" algn="l" font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SzPct val="110000"/>
              <a:buFont typeface="Wingdings" panose="05000000000000000000"/>
              <a:buChar char="Ø"/>
            </a:pPr>
            <a:r>
              <a:rPr lang="zh-CN" altLang="en-US" sz="2800" b="1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概念：</a:t>
            </a:r>
          </a:p>
        </p:txBody>
      </p:sp>
      <p:sp>
        <p:nvSpPr>
          <p:cNvPr id="5" name="文本框 5"/>
          <p:cNvSpPr txBox="1"/>
          <p:nvPr>
            <p:custDataLst>
              <p:tags r:id="rId3"/>
            </p:custDataLst>
          </p:nvPr>
        </p:nvSpPr>
        <p:spPr>
          <a:xfrm>
            <a:off x="1383030" y="6241415"/>
            <a:ext cx="6927850" cy="52197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活动能力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强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，活动范围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动物。</a:t>
            </a: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90956" y="5273245"/>
            <a:ext cx="2371090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-288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-231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-231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-231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种群数量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(N)</a:t>
            </a:r>
          </a:p>
        </p:txBody>
      </p:sp>
      <p:sp>
        <p:nvSpPr>
          <p:cNvPr id="7" name="文本框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02996" y="4682695"/>
            <a:ext cx="28543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-288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-231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-231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-231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00C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首捕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标记数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(M)</a:t>
            </a: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5730936" y="5264355"/>
            <a:ext cx="270954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22"/>
          <p:cNvGrpSpPr/>
          <p:nvPr>
            <p:custDataLst>
              <p:tags r:id="rId7"/>
            </p:custDataLst>
          </p:nvPr>
        </p:nvGrpSpPr>
        <p:grpSpPr>
          <a:xfrm>
            <a:off x="8979020" y="4698570"/>
            <a:ext cx="3277177" cy="1291590"/>
            <a:chOff x="1414260" y="5094932"/>
            <a:chExt cx="2699752" cy="1292295"/>
          </a:xfrm>
        </p:grpSpPr>
        <p:sp>
          <p:nvSpPr>
            <p:cNvPr id="15" name="文本框 9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710305" y="5786189"/>
              <a:ext cx="2003588" cy="60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spcBef>
                  <a:spcPct val="20000"/>
                </a:spcBef>
                <a:buChar char="•"/>
                <a:defRPr sz="3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-288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-2317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-2317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-2317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>
                  <a:solidFill>
                    <a:srgbClr val="0000CC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重捕</a:t>
              </a:r>
              <a:r>
                <a:rPr lang="zh-CN" altLang="en-US" sz="2800"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总数</a:t>
              </a:r>
              <a:r>
                <a:rPr lang="en-US" altLang="zh-CN" sz="280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(n)</a:t>
              </a:r>
            </a:p>
          </p:txBody>
        </p:sp>
        <p:sp>
          <p:nvSpPr>
            <p:cNvPr id="16" name="文本框 10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414260" y="5094932"/>
              <a:ext cx="2699752" cy="52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-288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-2317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-2317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-2317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indent="-2317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>
                  <a:solidFill>
                    <a:srgbClr val="0000CC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重捕</a:t>
              </a:r>
              <a:r>
                <a:rPr lang="zh-CN" altLang="en-US" sz="2800"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中标记数</a:t>
              </a:r>
              <a:r>
                <a:rPr lang="en-US" altLang="zh-CN" sz="280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</a:rPr>
                <a:t>(m)</a:t>
              </a:r>
            </a:p>
          </p:txBody>
        </p:sp>
        <p:cxnSp>
          <p:nvCxnSpPr>
            <p:cNvPr id="17" name="直接连接符 16"/>
            <p:cNvCxnSpPr/>
            <p:nvPr>
              <p:custDataLst>
                <p:tags r:id="rId23"/>
              </p:custDataLst>
            </p:nvPr>
          </p:nvCxnSpPr>
          <p:spPr>
            <a:xfrm>
              <a:off x="1511518" y="5706453"/>
              <a:ext cx="2431870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27476" y="4951300"/>
            <a:ext cx="821690" cy="58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-288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-231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-231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-231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231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200">
                <a:latin typeface="Times New Roman" panose="02020603050405020304" pitchFamily="34" charset="0"/>
                <a:ea typeface="微软雅黑" panose="020B0503020204020204" pitchFamily="34" charset="-122"/>
                <a:cs typeface="Times New Roman" panose="02020603050405020304" pitchFamily="34" charset="0"/>
              </a:rPr>
              <a:t>=</a:t>
            </a:r>
          </a:p>
        </p:txBody>
      </p:sp>
      <p:sp>
        <p:nvSpPr>
          <p:cNvPr id="19" name="Title 6"/>
          <p:cNvSpPr txBox="1"/>
          <p:nvPr>
            <p:custDataLst>
              <p:tags r:id="rId9"/>
            </p:custDataLst>
          </p:nvPr>
        </p:nvSpPr>
        <p:spPr>
          <a:xfrm>
            <a:off x="3916106" y="4991305"/>
            <a:ext cx="1682115" cy="5029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592455" lvl="0" indent="-592455" algn="l" font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SzPct val="110000"/>
              <a:buFont typeface="Wingdings" panose="05000000000000000000"/>
              <a:buChar char="Ø"/>
            </a:pPr>
            <a:r>
              <a:rPr lang="zh-CN" altLang="en-US" sz="2800" b="1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公式：</a:t>
            </a:r>
          </a:p>
        </p:txBody>
      </p: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17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13" name="组合 12"/>
            <p:cNvGrpSpPr/>
            <p:nvPr>
              <p:custDataLst>
                <p:tags r:id="rId18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508000" y="831215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种群密度的调查方法</a:t>
            </a:r>
            <a:endParaRPr lang="zh-CN" altLang="en-US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207645" y="1453515"/>
            <a:ext cx="2365375" cy="5632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txBody>
          <a:bodyPr wrap="square" lIns="0" tIns="42794" rIns="85587" bIns="42794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（2）估算法</a:t>
            </a:r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163195" y="2635885"/>
            <a:ext cx="769620" cy="2960370"/>
          </a:xfrm>
          <a:prstGeom prst="rect">
            <a:avLst/>
          </a:prstGeom>
          <a:noFill/>
          <a:ln>
            <a:solidFill>
              <a:srgbClr val="6E02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Calibri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③标记重捕法</a:t>
            </a:r>
            <a:endParaRPr lang="zh-CN" altLang="en-US" sz="32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圆角矩形 18"/>
          <p:cNvSpPr/>
          <p:nvPr>
            <p:custDataLst>
              <p:tags r:id="rId14"/>
            </p:custDataLst>
          </p:nvPr>
        </p:nvSpPr>
        <p:spPr>
          <a:xfrm>
            <a:off x="1466022" y="5625920"/>
            <a:ext cx="2338705" cy="563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适用范围: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</a:p>
        </p:txBody>
      </p:sp>
      <p:sp>
        <p:nvSpPr>
          <p:cNvPr id="32" name="圆角矩形 13"/>
          <p:cNvSpPr/>
          <p:nvPr>
            <p:custDataLst>
              <p:tags r:id="rId15"/>
            </p:custDataLst>
          </p:nvPr>
        </p:nvSpPr>
        <p:spPr>
          <a:xfrm>
            <a:off x="1417127" y="2173004"/>
            <a:ext cx="1568450" cy="5626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概念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 </a:t>
            </a:r>
          </a:p>
        </p:txBody>
      </p:sp>
      <p:sp>
        <p:nvSpPr>
          <p:cNvPr id="33" name="左大括号 20487"/>
          <p:cNvSpPr/>
          <p:nvPr>
            <p:custDataLst>
              <p:tags r:id="rId16"/>
            </p:custDataLst>
          </p:nvPr>
        </p:nvSpPr>
        <p:spPr>
          <a:xfrm>
            <a:off x="959485" y="2319020"/>
            <a:ext cx="431165" cy="3625215"/>
          </a:xfrm>
          <a:prstGeom prst="leftBrace">
            <a:avLst>
              <a:gd name="adj1" fmla="val 58047"/>
              <a:gd name="adj2" fmla="val 50000"/>
            </a:avLst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zh-CN" altLang="zh-CN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0"/>
          <p:cNvGrpSpPr/>
          <p:nvPr>
            <p:custDataLst>
              <p:tags r:id="rId1"/>
            </p:custDataLst>
          </p:nvPr>
        </p:nvGrpSpPr>
        <p:grpSpPr>
          <a:xfrm>
            <a:off x="9086786" y="3538469"/>
            <a:ext cx="2682427" cy="1856696"/>
            <a:chOff x="544" y="2750"/>
            <a:chExt cx="1452" cy="1134"/>
          </a:xfrm>
        </p:grpSpPr>
        <p:sp>
          <p:nvSpPr>
            <p:cNvPr id="13" name="Rectangle 11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44" y="2750"/>
              <a:ext cx="1452" cy="11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Picture 113" descr="MCj03938600000[1]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713" y="2841"/>
              <a:ext cx="27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4" descr="MCj03938600000[1]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406" y="2887"/>
              <a:ext cx="27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5" descr="MCj03938600000[1]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714" y="3497"/>
              <a:ext cx="27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6" descr="MCj03938600000[1]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1" y="2887"/>
              <a:ext cx="24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7" descr="MCj03938600000[1]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6" y="3385"/>
              <a:ext cx="24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8" descr="MCj03938600000[1]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43" y="2796"/>
              <a:ext cx="24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9" descr="MCj03938600000[1]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11" y="3203"/>
              <a:ext cx="24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20" descr="MCj03938600000[1]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41" y="3169"/>
              <a:ext cx="24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1" descr="MCj03938600000[1]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338" y="3385"/>
              <a:ext cx="27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22" descr="MCj03938600000[1]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90" y="3249"/>
              <a:ext cx="27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al 123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429" y="3521"/>
              <a:ext cx="90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Oval 124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1837" y="2976"/>
              <a:ext cx="90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Oval 125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884" y="3521"/>
              <a:ext cx="90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126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111" y="2931"/>
              <a:ext cx="90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238760" y="3543935"/>
            <a:ext cx="2514600" cy="1847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3216910" y="3543618"/>
            <a:ext cx="2400300" cy="1848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5958840" y="3543935"/>
            <a:ext cx="2790825" cy="1847850"/>
          </a:xfrm>
          <a:prstGeom prst="rect">
            <a:avLst/>
          </a:prstGeom>
        </p:spPr>
      </p:pic>
      <p:sp>
        <p:nvSpPr>
          <p:cNvPr id="545" name="Text Box 12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59635" y="2573619"/>
            <a:ext cx="117348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第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1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次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12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只</a:t>
            </a:r>
          </a:p>
        </p:txBody>
      </p:sp>
      <p:sp>
        <p:nvSpPr>
          <p:cNvPr id="546" name="Text Box 12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72680" y="2518410"/>
            <a:ext cx="27508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rPr>
              <a:t>次捕获</a:t>
            </a:r>
            <a:r>
              <a:rPr lang="en-US" altLang="zh-CN" sz="3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3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r>
              <a: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rPr>
              <a:t>有标记的</a:t>
            </a:r>
            <a:r>
              <a:rPr lang="en-US" altLang="zh-CN" sz="3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</a:p>
        </p:txBody>
      </p:sp>
      <p:sp>
        <p:nvSpPr>
          <p:cNvPr id="548" name="Text Box 13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64490" y="5494944"/>
            <a:ext cx="151652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rPr>
              <a:t>多少只？</a:t>
            </a:r>
            <a:endParaRPr lang="en-US" altLang="zh-CN" sz="3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9" name="Text Box 13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0316" y="5932208"/>
            <a:ext cx="11648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endParaRPr lang="zh-CN" altLang="en-US" sz="3000" baseline="30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0" name="组合 549"/>
          <p:cNvGrpSpPr/>
          <p:nvPr>
            <p:custDataLst>
              <p:tags r:id="rId9"/>
            </p:custDataLst>
          </p:nvPr>
        </p:nvGrpSpPr>
        <p:grpSpPr>
          <a:xfrm>
            <a:off x="9156674" y="5346362"/>
            <a:ext cx="2474887" cy="1283782"/>
            <a:chOff x="1365181" y="2673039"/>
            <a:chExt cx="1158640" cy="940968"/>
          </a:xfrm>
        </p:grpSpPr>
        <p:sp>
          <p:nvSpPr>
            <p:cNvPr id="551" name="Text Box 5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48800" y="2696932"/>
              <a:ext cx="458173" cy="40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000"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</a:p>
          </p:txBody>
        </p:sp>
        <p:sp>
          <p:nvSpPr>
            <p:cNvPr id="55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45142" y="3127489"/>
              <a:ext cx="32137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3" name="Text Box 7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132458" y="2673039"/>
              <a:ext cx="326800" cy="40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00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554" name="Text Box 8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075690" y="3207946"/>
              <a:ext cx="448131" cy="40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0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</a:p>
          </p:txBody>
        </p:sp>
        <p:sp>
          <p:nvSpPr>
            <p:cNvPr id="555" name="Text Box 9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862222" y="2914327"/>
              <a:ext cx="426032" cy="40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000"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</a:p>
          </p:txBody>
        </p:sp>
        <p:sp>
          <p:nvSpPr>
            <p:cNvPr id="556" name="Line 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387502" y="3131154"/>
              <a:ext cx="4289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7" name="Text Box 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365181" y="3095923"/>
              <a:ext cx="724327" cy="40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3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总数</a:t>
              </a:r>
              <a:endParaRPr lang="en-US" altLang="zh-CN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0" name="Text Box 4"/>
          <p:cNvSpPr txBox="1"/>
          <p:nvPr>
            <p:custDataLst>
              <p:tags r:id="rId10"/>
            </p:custDataLst>
          </p:nvPr>
        </p:nvSpPr>
        <p:spPr>
          <a:xfrm>
            <a:off x="917074" y="2834743"/>
            <a:ext cx="1038292" cy="430530"/>
          </a:xfrm>
          <a:prstGeom prst="rect">
            <a:avLst/>
          </a:prstGeom>
          <a:solidFill>
            <a:srgbClr val="70AD47"/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捕获</a:t>
            </a:r>
          </a:p>
        </p:txBody>
      </p:sp>
      <p:sp>
        <p:nvSpPr>
          <p:cNvPr id="571" name="直线 2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183765" y="3049270"/>
            <a:ext cx="1600200" cy="635"/>
          </a:xfrm>
          <a:prstGeom prst="line">
            <a:avLst/>
          </a:prstGeom>
          <a:noFill/>
          <a:ln w="28575">
            <a:solidFill>
              <a:srgbClr val="70AD4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72" name="Text Box 4"/>
          <p:cNvSpPr txBox="1"/>
          <p:nvPr>
            <p:custDataLst>
              <p:tags r:id="rId12"/>
            </p:custDataLst>
          </p:nvPr>
        </p:nvSpPr>
        <p:spPr>
          <a:xfrm>
            <a:off x="3850956" y="2834743"/>
            <a:ext cx="1038292" cy="430530"/>
          </a:xfrm>
          <a:prstGeom prst="rect">
            <a:avLst/>
          </a:prstGeom>
          <a:solidFill>
            <a:srgbClr val="70AD47"/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标记</a:t>
            </a:r>
          </a:p>
        </p:txBody>
      </p:sp>
      <p:sp>
        <p:nvSpPr>
          <p:cNvPr id="573" name="直线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969510" y="3049270"/>
            <a:ext cx="1219200" cy="635"/>
          </a:xfrm>
          <a:prstGeom prst="line">
            <a:avLst/>
          </a:prstGeom>
          <a:noFill/>
          <a:ln w="28575">
            <a:solidFill>
              <a:srgbClr val="70AD4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74" name="Text Box 4"/>
          <p:cNvSpPr txBox="1"/>
          <p:nvPr>
            <p:custDataLst>
              <p:tags r:id="rId14"/>
            </p:custDataLst>
          </p:nvPr>
        </p:nvSpPr>
        <p:spPr>
          <a:xfrm>
            <a:off x="6299244" y="2834743"/>
            <a:ext cx="1038292" cy="430530"/>
          </a:xfrm>
          <a:prstGeom prst="rect">
            <a:avLst/>
          </a:prstGeom>
          <a:solidFill>
            <a:srgbClr val="70AD47"/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放回</a:t>
            </a:r>
          </a:p>
        </p:txBody>
      </p:sp>
      <p:sp>
        <p:nvSpPr>
          <p:cNvPr id="575" name="直线 2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7397750" y="3049270"/>
            <a:ext cx="2542540" cy="635"/>
          </a:xfrm>
          <a:prstGeom prst="line">
            <a:avLst/>
          </a:prstGeom>
          <a:noFill/>
          <a:ln w="28575">
            <a:solidFill>
              <a:srgbClr val="70AD4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76" name="Text Box 4"/>
          <p:cNvSpPr txBox="1"/>
          <p:nvPr>
            <p:custDataLst>
              <p:tags r:id="rId16"/>
            </p:custDataLst>
          </p:nvPr>
        </p:nvSpPr>
        <p:spPr>
          <a:xfrm>
            <a:off x="10064430" y="2834743"/>
            <a:ext cx="1038292" cy="430530"/>
          </a:xfrm>
          <a:prstGeom prst="rect">
            <a:avLst/>
          </a:prstGeom>
          <a:solidFill>
            <a:srgbClr val="70AD47"/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重捕</a:t>
            </a:r>
          </a:p>
        </p:txBody>
      </p:sp>
      <p:sp>
        <p:nvSpPr>
          <p:cNvPr id="862" name="Title 6"/>
          <p:cNvSpPr txBox="1"/>
          <p:nvPr>
            <p:custDataLst>
              <p:tags r:id="rId17"/>
            </p:custDataLst>
          </p:nvPr>
        </p:nvSpPr>
        <p:spPr>
          <a:xfrm>
            <a:off x="420370" y="2070418"/>
            <a:ext cx="1682115" cy="5029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592455" lvl="0" indent="-592455" algn="l" font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SzPct val="110000"/>
              <a:buFont typeface="Wingdings" panose="05000000000000000000"/>
              <a:buChar char="Ø"/>
            </a:pPr>
            <a:r>
              <a:rPr lang="zh-CN" altLang="en-US" sz="2800" b="1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步骤：</a:t>
            </a:r>
          </a:p>
        </p:txBody>
      </p:sp>
      <p:sp>
        <p:nvSpPr>
          <p:cNvPr id="865" name="圆角矩形 864"/>
          <p:cNvSpPr/>
          <p:nvPr>
            <p:custDataLst>
              <p:tags r:id="rId18"/>
            </p:custDataLst>
          </p:nvPr>
        </p:nvSpPr>
        <p:spPr>
          <a:xfrm>
            <a:off x="167640" y="2585085"/>
            <a:ext cx="11857356" cy="3933190"/>
          </a:xfrm>
          <a:prstGeom prst="roundRect">
            <a:avLst>
              <a:gd name="adj" fmla="val 635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cxnSp>
        <p:nvCxnSpPr>
          <p:cNvPr id="36" name="直接箭头连接符 35"/>
          <p:cNvCxnSpPr/>
          <p:nvPr>
            <p:custDataLst>
              <p:tags r:id="rId19"/>
            </p:custDataLst>
          </p:nvPr>
        </p:nvCxnSpPr>
        <p:spPr>
          <a:xfrm flipH="1">
            <a:off x="2102485" y="5987415"/>
            <a:ext cx="689610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>
            <p:custDataLst>
              <p:tags r:id="rId20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34" name="文本框 136"/>
            <p:cNvSpPr txBox="1"/>
            <p:nvPr>
              <p:custDataLst>
                <p:tags r:id="rId24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5" name="组合 34"/>
            <p:cNvGrpSpPr/>
            <p:nvPr>
              <p:custDataLst>
                <p:tags r:id="rId25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37" name="图片 36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5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5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39" name="文本框 38"/>
          <p:cNvSpPr txBox="1"/>
          <p:nvPr>
            <p:custDataLst>
              <p:tags r:id="rId21"/>
            </p:custDataLst>
          </p:nvPr>
        </p:nvSpPr>
        <p:spPr>
          <a:xfrm>
            <a:off x="508000" y="831215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种群密度的调查方法</a:t>
            </a:r>
            <a:endParaRPr lang="zh-CN" altLang="en-US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22"/>
            </p:custDataLst>
          </p:nvPr>
        </p:nvSpPr>
        <p:spPr>
          <a:xfrm>
            <a:off x="207645" y="1453515"/>
            <a:ext cx="2365375" cy="5632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txBody>
          <a:bodyPr wrap="square" lIns="0" tIns="42794" rIns="85587" bIns="42794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（2）估算法</a:t>
            </a:r>
          </a:p>
        </p:txBody>
      </p:sp>
      <p:sp>
        <p:nvSpPr>
          <p:cNvPr id="41" name="矩形 40"/>
          <p:cNvSpPr/>
          <p:nvPr>
            <p:custDataLst>
              <p:tags r:id="rId23"/>
            </p:custDataLst>
          </p:nvPr>
        </p:nvSpPr>
        <p:spPr>
          <a:xfrm>
            <a:off x="2795270" y="1453515"/>
            <a:ext cx="3843655" cy="601980"/>
          </a:xfrm>
          <a:prstGeom prst="rect">
            <a:avLst/>
          </a:prstGeom>
          <a:noFill/>
          <a:ln>
            <a:solidFill>
              <a:srgbClr val="6E02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Calibri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③标记重捕法</a:t>
            </a:r>
            <a:endParaRPr lang="zh-CN" altLang="en-US" sz="32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0"/>
      <p:bldP spid="546" grpId="0"/>
      <p:bldP spid="548" grpId="0"/>
      <p:bldP spid="5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文本框 33"/>
          <p:cNvSpPr txBox="1"/>
          <p:nvPr>
            <p:custDataLst>
              <p:tags r:id="rId1"/>
            </p:custDataLst>
          </p:nvPr>
        </p:nvSpPr>
        <p:spPr>
          <a:xfrm>
            <a:off x="339725" y="1369695"/>
            <a:ext cx="622300" cy="452310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种群密度的调查方法</a:t>
            </a:r>
          </a:p>
        </p:txBody>
      </p:sp>
      <p:sp>
        <p:nvSpPr>
          <p:cNvPr id="37893" name="文本框 8"/>
          <p:cNvSpPr txBox="1"/>
          <p:nvPr>
            <p:custDataLst>
              <p:tags r:id="rId2"/>
            </p:custDataLst>
          </p:nvPr>
        </p:nvSpPr>
        <p:spPr>
          <a:xfrm>
            <a:off x="1734820" y="1451610"/>
            <a:ext cx="2329815" cy="521970"/>
          </a:xfrm>
          <a:prstGeom prst="rect">
            <a:avLst/>
          </a:prstGeom>
          <a:solidFill>
            <a:srgbClr val="FFFF00">
              <a:alpha val="27000"/>
            </a:srgb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逐个计数法</a:t>
            </a:r>
          </a:p>
        </p:txBody>
      </p:sp>
      <p:sp>
        <p:nvSpPr>
          <p:cNvPr id="37894" name="文本框 22"/>
          <p:cNvSpPr txBox="1"/>
          <p:nvPr>
            <p:custDataLst>
              <p:tags r:id="rId3"/>
            </p:custDataLst>
          </p:nvPr>
        </p:nvSpPr>
        <p:spPr>
          <a:xfrm>
            <a:off x="1734820" y="3614420"/>
            <a:ext cx="1360170" cy="521970"/>
          </a:xfrm>
          <a:prstGeom prst="rect">
            <a:avLst/>
          </a:prstGeom>
          <a:solidFill>
            <a:srgbClr val="FFFF00">
              <a:alpha val="27000"/>
            </a:srgb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估算法</a:t>
            </a:r>
          </a:p>
        </p:txBody>
      </p:sp>
      <p:grpSp>
        <p:nvGrpSpPr>
          <p:cNvPr id="37896" name="组合 10"/>
          <p:cNvGrpSpPr/>
          <p:nvPr>
            <p:custDataLst>
              <p:tags r:id="rId4"/>
            </p:custDataLst>
          </p:nvPr>
        </p:nvGrpSpPr>
        <p:grpSpPr>
          <a:xfrm>
            <a:off x="4249420" y="1256030"/>
            <a:ext cx="1165225" cy="829945"/>
            <a:chOff x="3999" y="2270"/>
            <a:chExt cx="1324" cy="1180"/>
          </a:xfrm>
        </p:grpSpPr>
        <p:cxnSp>
          <p:nvCxnSpPr>
            <p:cNvPr id="12" name="直接箭头连接符 11"/>
            <p:cNvCxnSpPr/>
            <p:nvPr>
              <p:custDataLst>
                <p:tags r:id="rId39"/>
              </p:custDataLst>
            </p:nvPr>
          </p:nvCxnSpPr>
          <p:spPr>
            <a:xfrm>
              <a:off x="3999" y="2852"/>
              <a:ext cx="1196" cy="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24" name="文本框 12"/>
            <p:cNvSpPr txBox="1"/>
            <p:nvPr>
              <p:custDataLst>
                <p:tags r:id="rId40"/>
              </p:custDataLst>
            </p:nvPr>
          </p:nvSpPr>
          <p:spPr>
            <a:xfrm>
              <a:off x="4137" y="2270"/>
              <a:ext cx="1186" cy="118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适用范围</a:t>
              </a:r>
            </a:p>
          </p:txBody>
        </p:sp>
      </p:grpSp>
      <p:sp>
        <p:nvSpPr>
          <p:cNvPr id="37897" name="文本框 73"/>
          <p:cNvSpPr txBox="1"/>
          <p:nvPr>
            <p:custDataLst>
              <p:tags r:id="rId5"/>
            </p:custDataLst>
          </p:nvPr>
        </p:nvSpPr>
        <p:spPr>
          <a:xfrm>
            <a:off x="5386070" y="1442085"/>
            <a:ext cx="5355590" cy="52197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分布范围较小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个体较大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的种群</a:t>
            </a:r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3086735" y="2590800"/>
            <a:ext cx="696595" cy="2443480"/>
            <a:chOff x="5410" y="3920"/>
            <a:chExt cx="1097" cy="3848"/>
          </a:xfrm>
        </p:grpSpPr>
        <p:cxnSp>
          <p:nvCxnSpPr>
            <p:cNvPr id="3" name="直接连接符 2"/>
            <p:cNvCxnSpPr/>
            <p:nvPr>
              <p:custDataLst>
                <p:tags r:id="rId34"/>
              </p:custDataLst>
            </p:nvPr>
          </p:nvCxnSpPr>
          <p:spPr>
            <a:xfrm>
              <a:off x="5410" y="5943"/>
              <a:ext cx="523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>
              <p:custDataLst>
                <p:tags r:id="rId35"/>
              </p:custDataLst>
            </p:nvPr>
          </p:nvCxnSpPr>
          <p:spPr>
            <a:xfrm flipH="1">
              <a:off x="5935" y="3920"/>
              <a:ext cx="23" cy="38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>
              <p:custDataLst>
                <p:tags r:id="rId36"/>
              </p:custDataLst>
            </p:nvPr>
          </p:nvCxnSpPr>
          <p:spPr>
            <a:xfrm flipV="1">
              <a:off x="5953" y="7751"/>
              <a:ext cx="5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>
              <p:custDataLst>
                <p:tags r:id="rId37"/>
              </p:custDataLst>
            </p:nvPr>
          </p:nvCxnSpPr>
          <p:spPr>
            <a:xfrm flipV="1">
              <a:off x="5973" y="3937"/>
              <a:ext cx="535" cy="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>
              <p:custDataLst>
                <p:tags r:id="rId38"/>
              </p:custDataLst>
            </p:nvPr>
          </p:nvCxnSpPr>
          <p:spPr>
            <a:xfrm flipV="1">
              <a:off x="5960" y="5940"/>
              <a:ext cx="535" cy="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99" name="文本框 9"/>
          <p:cNvSpPr txBox="1"/>
          <p:nvPr>
            <p:custDataLst>
              <p:tags r:id="rId7"/>
            </p:custDataLst>
          </p:nvPr>
        </p:nvSpPr>
        <p:spPr>
          <a:xfrm>
            <a:off x="3888740" y="2342515"/>
            <a:ext cx="2472055" cy="521970"/>
          </a:xfrm>
          <a:prstGeom prst="rect">
            <a:avLst/>
          </a:prstGeom>
          <a:solidFill>
            <a:srgbClr val="33CC33">
              <a:alpha val="32000"/>
            </a:srgb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黑光灯诱捕法</a:t>
            </a:r>
          </a:p>
        </p:txBody>
      </p:sp>
      <p:sp>
        <p:nvSpPr>
          <p:cNvPr id="37900" name="文本框 13"/>
          <p:cNvSpPr txBox="1"/>
          <p:nvPr>
            <p:custDataLst>
              <p:tags r:id="rId8"/>
            </p:custDataLst>
          </p:nvPr>
        </p:nvSpPr>
        <p:spPr>
          <a:xfrm>
            <a:off x="3888740" y="3606165"/>
            <a:ext cx="1657985" cy="521970"/>
          </a:xfrm>
          <a:prstGeom prst="rect">
            <a:avLst/>
          </a:prstGeom>
          <a:solidFill>
            <a:srgbClr val="0000CC">
              <a:alpha val="52000"/>
            </a:srgb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样方法</a:t>
            </a:r>
          </a:p>
        </p:txBody>
      </p:sp>
      <p:sp>
        <p:nvSpPr>
          <p:cNvPr id="37901" name="文本框 15"/>
          <p:cNvSpPr txBox="1"/>
          <p:nvPr>
            <p:custDataLst>
              <p:tags r:id="rId9"/>
            </p:custDataLst>
          </p:nvPr>
        </p:nvSpPr>
        <p:spPr>
          <a:xfrm>
            <a:off x="3888740" y="4791710"/>
            <a:ext cx="2412365" cy="521970"/>
          </a:xfrm>
          <a:prstGeom prst="rect">
            <a:avLst/>
          </a:prstGeom>
          <a:solidFill>
            <a:srgbClr val="0000CC">
              <a:alpha val="52000"/>
            </a:srgb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标记重捕法</a:t>
            </a:r>
          </a:p>
        </p:txBody>
      </p:sp>
      <p:grpSp>
        <p:nvGrpSpPr>
          <p:cNvPr id="37902" name="组合 16"/>
          <p:cNvGrpSpPr/>
          <p:nvPr>
            <p:custDataLst>
              <p:tags r:id="rId10"/>
            </p:custDataLst>
          </p:nvPr>
        </p:nvGrpSpPr>
        <p:grpSpPr>
          <a:xfrm>
            <a:off x="6467720" y="2223770"/>
            <a:ext cx="1162436" cy="829945"/>
            <a:chOff x="4003" y="2270"/>
            <a:chExt cx="1321" cy="1180"/>
          </a:xfrm>
        </p:grpSpPr>
        <p:cxnSp>
          <p:nvCxnSpPr>
            <p:cNvPr id="18" name="直接箭头连接符 17"/>
            <p:cNvCxnSpPr/>
            <p:nvPr>
              <p:custDataLst>
                <p:tags r:id="rId32"/>
              </p:custDataLst>
            </p:nvPr>
          </p:nvCxnSpPr>
          <p:spPr>
            <a:xfrm>
              <a:off x="4003" y="2852"/>
              <a:ext cx="1194" cy="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7" name="文本框 18"/>
            <p:cNvSpPr txBox="1"/>
            <p:nvPr>
              <p:custDataLst>
                <p:tags r:id="rId33"/>
              </p:custDataLst>
            </p:nvPr>
          </p:nvSpPr>
          <p:spPr>
            <a:xfrm>
              <a:off x="4138" y="2270"/>
              <a:ext cx="1186" cy="118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适用范围</a:t>
              </a:r>
            </a:p>
          </p:txBody>
        </p:sp>
      </p:grpSp>
      <p:sp>
        <p:nvSpPr>
          <p:cNvPr id="37903" name="文本框 19"/>
          <p:cNvSpPr txBox="1"/>
          <p:nvPr>
            <p:custDataLst>
              <p:tags r:id="rId11"/>
            </p:custDataLst>
          </p:nvPr>
        </p:nvSpPr>
        <p:spPr>
          <a:xfrm>
            <a:off x="7630160" y="2341245"/>
            <a:ext cx="3190875" cy="52197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趋光性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的昆虫</a:t>
            </a:r>
          </a:p>
        </p:txBody>
      </p:sp>
      <p:grpSp>
        <p:nvGrpSpPr>
          <p:cNvPr id="37904" name="组合 20"/>
          <p:cNvGrpSpPr/>
          <p:nvPr>
            <p:custDataLst>
              <p:tags r:id="rId12"/>
            </p:custDataLst>
          </p:nvPr>
        </p:nvGrpSpPr>
        <p:grpSpPr>
          <a:xfrm>
            <a:off x="5624685" y="3453130"/>
            <a:ext cx="1168596" cy="829945"/>
            <a:chOff x="4004" y="2270"/>
            <a:chExt cx="1328" cy="1180"/>
          </a:xfrm>
        </p:grpSpPr>
        <p:cxnSp>
          <p:nvCxnSpPr>
            <p:cNvPr id="22" name="直接箭头连接符 21"/>
            <p:cNvCxnSpPr/>
            <p:nvPr>
              <p:custDataLst>
                <p:tags r:id="rId30"/>
              </p:custDataLst>
            </p:nvPr>
          </p:nvCxnSpPr>
          <p:spPr>
            <a:xfrm>
              <a:off x="4004" y="2852"/>
              <a:ext cx="1193" cy="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5" name="文本框 23"/>
            <p:cNvSpPr txBox="1"/>
            <p:nvPr>
              <p:custDataLst>
                <p:tags r:id="rId31"/>
              </p:custDataLst>
            </p:nvPr>
          </p:nvSpPr>
          <p:spPr>
            <a:xfrm>
              <a:off x="4146" y="2270"/>
              <a:ext cx="1186" cy="118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适用范围</a:t>
              </a:r>
            </a:p>
          </p:txBody>
        </p:sp>
      </p:grpSp>
      <p:sp>
        <p:nvSpPr>
          <p:cNvPr id="37905" name="文本框 24"/>
          <p:cNvSpPr txBox="1"/>
          <p:nvPr>
            <p:custDataLst>
              <p:tags r:id="rId13"/>
            </p:custDataLst>
          </p:nvPr>
        </p:nvSpPr>
        <p:spPr>
          <a:xfrm>
            <a:off x="6743700" y="3270885"/>
            <a:ext cx="4999355" cy="95313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植物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或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昆虫卵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及一些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活动范围较小的动物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（如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蚜虫、跳蝻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</a:p>
        </p:txBody>
      </p:sp>
      <p:grpSp>
        <p:nvGrpSpPr>
          <p:cNvPr id="37906" name="组合 25"/>
          <p:cNvGrpSpPr/>
          <p:nvPr>
            <p:custDataLst>
              <p:tags r:id="rId14"/>
            </p:custDataLst>
          </p:nvPr>
        </p:nvGrpSpPr>
        <p:grpSpPr>
          <a:xfrm>
            <a:off x="6313025" y="4607560"/>
            <a:ext cx="1182675" cy="829945"/>
            <a:chOff x="4004" y="2256"/>
            <a:chExt cx="1344" cy="1180"/>
          </a:xfrm>
        </p:grpSpPr>
        <p:cxnSp>
          <p:nvCxnSpPr>
            <p:cNvPr id="27" name="直接箭头连接符 26"/>
            <p:cNvCxnSpPr/>
            <p:nvPr>
              <p:custDataLst>
                <p:tags r:id="rId28"/>
              </p:custDataLst>
            </p:nvPr>
          </p:nvCxnSpPr>
          <p:spPr>
            <a:xfrm>
              <a:off x="4004" y="2852"/>
              <a:ext cx="1193" cy="1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3" name="文本框 27"/>
            <p:cNvSpPr txBox="1"/>
            <p:nvPr>
              <p:custDataLst>
                <p:tags r:id="rId29"/>
              </p:custDataLst>
            </p:nvPr>
          </p:nvSpPr>
          <p:spPr>
            <a:xfrm>
              <a:off x="4162" y="2256"/>
              <a:ext cx="1186" cy="118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适用范围</a:t>
              </a:r>
            </a:p>
          </p:txBody>
        </p:sp>
      </p:grpSp>
      <p:sp>
        <p:nvSpPr>
          <p:cNvPr id="37907" name="文本框 28"/>
          <p:cNvSpPr txBox="1"/>
          <p:nvPr>
            <p:custDataLst>
              <p:tags r:id="rId15"/>
            </p:custDataLst>
          </p:nvPr>
        </p:nvSpPr>
        <p:spPr>
          <a:xfrm>
            <a:off x="7405370" y="4570095"/>
            <a:ext cx="4508500" cy="95313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活动能力强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活动范围大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动物</a:t>
            </a:r>
          </a:p>
        </p:txBody>
      </p:sp>
      <p:sp>
        <p:nvSpPr>
          <p:cNvPr id="37908" name="文本框 35"/>
          <p:cNvSpPr txBox="1"/>
          <p:nvPr>
            <p:custDataLst>
              <p:tags r:id="rId16"/>
            </p:custDataLst>
          </p:nvPr>
        </p:nvSpPr>
        <p:spPr>
          <a:xfrm>
            <a:off x="1734820" y="5652135"/>
            <a:ext cx="1857375" cy="521970"/>
          </a:xfrm>
          <a:prstGeom prst="rect">
            <a:avLst/>
          </a:prstGeom>
          <a:solidFill>
            <a:srgbClr val="FFFF00">
              <a:alpha val="27000"/>
            </a:srgb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其他方法</a:t>
            </a:r>
          </a:p>
        </p:txBody>
      </p:sp>
      <p:grpSp>
        <p:nvGrpSpPr>
          <p:cNvPr id="9" name="组合 8"/>
          <p:cNvGrpSpPr/>
          <p:nvPr>
            <p:custDataLst>
              <p:tags r:id="rId17"/>
            </p:custDataLst>
          </p:nvPr>
        </p:nvGrpSpPr>
        <p:grpSpPr>
          <a:xfrm>
            <a:off x="1038860" y="1691640"/>
            <a:ext cx="633095" cy="4259580"/>
            <a:chOff x="1900" y="2664"/>
            <a:chExt cx="997" cy="6708"/>
          </a:xfrm>
        </p:grpSpPr>
        <p:cxnSp>
          <p:nvCxnSpPr>
            <p:cNvPr id="63" name="直接连接符 62"/>
            <p:cNvCxnSpPr/>
            <p:nvPr>
              <p:custDataLst>
                <p:tags r:id="rId23"/>
              </p:custDataLst>
            </p:nvPr>
          </p:nvCxnSpPr>
          <p:spPr>
            <a:xfrm>
              <a:off x="1900" y="6074"/>
              <a:ext cx="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24"/>
              </p:custDataLst>
            </p:nvPr>
          </p:nvCxnSpPr>
          <p:spPr>
            <a:xfrm>
              <a:off x="2491" y="2664"/>
              <a:ext cx="23" cy="6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>
              <p:custDataLst>
                <p:tags r:id="rId25"/>
              </p:custDataLst>
            </p:nvPr>
          </p:nvCxnSpPr>
          <p:spPr>
            <a:xfrm flipV="1">
              <a:off x="2521" y="6074"/>
              <a:ext cx="3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>
              <p:custDataLst>
                <p:tags r:id="rId26"/>
              </p:custDataLst>
            </p:nvPr>
          </p:nvCxnSpPr>
          <p:spPr>
            <a:xfrm flipV="1">
              <a:off x="2503" y="2678"/>
              <a:ext cx="377" cy="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>
              <p:custDataLst>
                <p:tags r:id="rId27"/>
              </p:custDataLst>
            </p:nvPr>
          </p:nvCxnSpPr>
          <p:spPr>
            <a:xfrm flipV="1">
              <a:off x="2521" y="9369"/>
              <a:ext cx="377" cy="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接箭头连接符 38"/>
          <p:cNvCxnSpPr/>
          <p:nvPr>
            <p:custDataLst>
              <p:tags r:id="rId18"/>
            </p:custDataLst>
          </p:nvPr>
        </p:nvCxnSpPr>
        <p:spPr>
          <a:xfrm flipV="1">
            <a:off x="3654425" y="5929630"/>
            <a:ext cx="340360" cy="12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1" name="文本框 39"/>
          <p:cNvSpPr txBox="1"/>
          <p:nvPr>
            <p:custDataLst>
              <p:tags r:id="rId19"/>
            </p:custDataLst>
          </p:nvPr>
        </p:nvSpPr>
        <p:spPr>
          <a:xfrm>
            <a:off x="4020185" y="5728335"/>
            <a:ext cx="7862570" cy="52197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航拍法、红外触发相机、分析粪便、标记声音等</a:t>
            </a:r>
          </a:p>
        </p:txBody>
      </p:sp>
      <p:grpSp>
        <p:nvGrpSpPr>
          <p:cNvPr id="28" name="组合 27"/>
          <p:cNvGrpSpPr/>
          <p:nvPr>
            <p:custDataLst>
              <p:tags r:id="rId20"/>
            </p:custDataLst>
          </p:nvPr>
        </p:nvGrpSpPr>
        <p:grpSpPr>
          <a:xfrm>
            <a:off x="4693285" y="50800"/>
            <a:ext cx="2581275" cy="921385"/>
            <a:chOff x="334" y="212"/>
            <a:chExt cx="4065" cy="145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6" t="4798" r="23024" b="63246"/>
            <a:stretch>
              <a:fillRect/>
            </a:stretch>
          </p:blipFill>
          <p:spPr>
            <a:xfrm flipH="1">
              <a:off x="334" y="212"/>
              <a:ext cx="4065" cy="1451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22"/>
              </p:custDataLst>
            </p:nvPr>
          </p:nvSpPr>
          <p:spPr>
            <a:xfrm>
              <a:off x="695" y="431"/>
              <a:ext cx="3673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3600" b="1" kern="10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课堂小结</a:t>
              </a: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WordArt 8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354965" y="-14311"/>
            <a:ext cx="843915" cy="95313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20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236" name="TextBox 9"/>
          <p:cNvSpPr txBox="1"/>
          <p:nvPr>
            <p:custDataLst>
              <p:tags r:id="rId2"/>
            </p:custDataLst>
          </p:nvPr>
        </p:nvSpPr>
        <p:spPr>
          <a:xfrm>
            <a:off x="1198880" y="131104"/>
            <a:ext cx="286067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chemeClr val="accent2"/>
                </a:solidFill>
                <a:latin typeface="Calibri"/>
                <a:ea typeface="微软雅黑" panose="020B0503020204020204" pitchFamily="34" charset="-122"/>
              </a:rPr>
              <a:t>问题探讨</a:t>
            </a:r>
          </a:p>
        </p:txBody>
      </p:sp>
      <p:sp>
        <p:nvSpPr>
          <p:cNvPr id="237" name="文本框 4"/>
          <p:cNvSpPr txBox="1"/>
          <p:nvPr>
            <p:custDataLst>
              <p:tags r:id="rId3"/>
            </p:custDataLst>
          </p:nvPr>
        </p:nvSpPr>
        <p:spPr>
          <a:xfrm>
            <a:off x="316230" y="1026160"/>
            <a:ext cx="11599546" cy="164147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buNone/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种群密度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反映了种群在一定时期的数量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，是种群密度是种群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最基本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的数量特征。但是仅靠这一特征还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不能反映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种群数量的</a:t>
            </a: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变化趋势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；要想知道种群数量的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消长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，还需要研究种群的</a:t>
            </a: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其他数量特征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pitchFamily="2" charset="-122"/>
                <a:sym typeface="+mn-ea"/>
              </a:rPr>
              <a:t>。</a:t>
            </a:r>
          </a:p>
        </p:txBody>
      </p:sp>
      <p:sp>
        <p:nvSpPr>
          <p:cNvPr id="20" name="原创设计师QQ598969553      _9"/>
          <p:cNvSpPr/>
          <p:nvPr>
            <p:custDataLst>
              <p:tags r:id="rId4"/>
            </p:custDataLst>
          </p:nvPr>
        </p:nvSpPr>
        <p:spPr bwMode="gray">
          <a:xfrm>
            <a:off x="743585" y="3289300"/>
            <a:ext cx="3309620" cy="570865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26" tIns="34264" rIns="68526" bIns="3426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出生率、死亡率</a:t>
            </a:r>
          </a:p>
        </p:txBody>
      </p:sp>
      <p:sp>
        <p:nvSpPr>
          <p:cNvPr id="33" name="原创设计师QQ598969553      _9"/>
          <p:cNvSpPr/>
          <p:nvPr>
            <p:custDataLst>
              <p:tags r:id="rId5"/>
            </p:custDataLst>
          </p:nvPr>
        </p:nvSpPr>
        <p:spPr bwMode="gray">
          <a:xfrm>
            <a:off x="7866380" y="3307080"/>
            <a:ext cx="3846830" cy="601345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26" tIns="34264" rIns="68526" bIns="3426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迁入率、迁出率</a:t>
            </a:r>
          </a:p>
        </p:txBody>
      </p:sp>
      <p:sp>
        <p:nvSpPr>
          <p:cNvPr id="68" name="原创设计师QQ598969553      _9"/>
          <p:cNvSpPr/>
          <p:nvPr>
            <p:custDataLst>
              <p:tags r:id="rId6"/>
            </p:custDataLst>
          </p:nvPr>
        </p:nvSpPr>
        <p:spPr bwMode="gray">
          <a:xfrm>
            <a:off x="8092440" y="5028565"/>
            <a:ext cx="2423160" cy="567055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26" tIns="34264" rIns="68526" bIns="3426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年龄结构</a:t>
            </a:r>
          </a:p>
        </p:txBody>
      </p:sp>
      <p:sp>
        <p:nvSpPr>
          <p:cNvPr id="72" name="原创设计师QQ598969553      _9"/>
          <p:cNvSpPr/>
          <p:nvPr>
            <p:custDataLst>
              <p:tags r:id="rId7"/>
            </p:custDataLst>
          </p:nvPr>
        </p:nvSpPr>
        <p:spPr bwMode="gray">
          <a:xfrm>
            <a:off x="1817370" y="4916805"/>
            <a:ext cx="2092960" cy="642620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68526" tIns="34264" rIns="68526" bIns="34264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性别比例</a:t>
            </a:r>
          </a:p>
        </p:txBody>
      </p:sp>
      <p:grpSp>
        <p:nvGrpSpPr>
          <p:cNvPr id="29" name="组合 28"/>
          <p:cNvGrpSpPr/>
          <p:nvPr>
            <p:custDataLst>
              <p:tags r:id="rId8"/>
            </p:custDataLst>
          </p:nvPr>
        </p:nvGrpSpPr>
        <p:grpSpPr>
          <a:xfrm>
            <a:off x="4011295" y="2767330"/>
            <a:ext cx="4095115" cy="3949065"/>
            <a:chOff x="4500" y="2020"/>
            <a:chExt cx="4984" cy="5000"/>
          </a:xfrm>
        </p:grpSpPr>
        <p:sp>
          <p:nvSpPr>
            <p:cNvPr id="35" name="椭圆 34"/>
            <p:cNvSpPr/>
            <p:nvPr>
              <p:custDataLst>
                <p:tags r:id="rId14"/>
              </p:custDataLst>
            </p:nvPr>
          </p:nvSpPr>
          <p:spPr>
            <a:xfrm rot="20170908">
              <a:off x="6318" y="3815"/>
              <a:ext cx="1438" cy="143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5"/>
              </p:custDataLst>
            </p:nvPr>
          </p:nvGrpSpPr>
          <p:grpSpPr>
            <a:xfrm>
              <a:off x="4513" y="2020"/>
              <a:ext cx="2437" cy="2448"/>
              <a:chOff x="2850864" y="1268511"/>
              <a:chExt cx="1547660" cy="1554755"/>
            </a:xfrm>
          </p:grpSpPr>
          <p:grpSp>
            <p:nvGrpSpPr>
              <p:cNvPr id="52" name="组合 51"/>
              <p:cNvGrpSpPr/>
              <p:nvPr>
                <p:custDataLst>
                  <p:tags r:id="rId31"/>
                </p:custDataLst>
              </p:nvPr>
            </p:nvGrpSpPr>
            <p:grpSpPr>
              <a:xfrm>
                <a:off x="2850864" y="1268511"/>
                <a:ext cx="1547660" cy="1554755"/>
                <a:chOff x="3131840" y="1268511"/>
                <a:chExt cx="1547660" cy="1554755"/>
              </a:xfrm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4" name="Freeform 11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131840" y="1275606"/>
                  <a:ext cx="1547660" cy="154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2563" h="2722563">
                      <a:moveTo>
                        <a:pt x="1568450" y="0"/>
                      </a:moveTo>
                      <a:lnTo>
                        <a:pt x="2722563" y="1154113"/>
                      </a:lnTo>
                      <a:lnTo>
                        <a:pt x="2722563" y="1614079"/>
                      </a:lnTo>
                      <a:cubicBezTo>
                        <a:pt x="2122501" y="1640398"/>
                        <a:pt x="1641110" y="2122294"/>
                        <a:pt x="1615586" y="2722563"/>
                      </a:cubicBezTo>
                      <a:lnTo>
                        <a:pt x="1154113" y="2722563"/>
                      </a:lnTo>
                      <a:lnTo>
                        <a:pt x="0" y="1565275"/>
                      </a:lnTo>
                      <a:close/>
                    </a:path>
                  </a:pathLst>
                </a:custGeom>
                <a:solidFill>
                  <a:srgbClr val="49C5D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  <p:sp>
              <p:nvSpPr>
                <p:cNvPr id="55" name="Freeform 11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135825" y="1268511"/>
                  <a:ext cx="965333" cy="154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400" h="1547660">
                      <a:moveTo>
                        <a:pt x="891596" y="0"/>
                      </a:moveTo>
                      <a:lnTo>
                        <a:pt x="965401" y="73804"/>
                      </a:lnTo>
                      <a:cubicBezTo>
                        <a:pt x="773755" y="303918"/>
                        <a:pt x="660174" y="594511"/>
                        <a:pt x="660174" y="910189"/>
                      </a:cubicBezTo>
                      <a:cubicBezTo>
                        <a:pt x="660174" y="1140623"/>
                        <a:pt x="720696" y="1357690"/>
                        <a:pt x="828046" y="1547660"/>
                      </a:cubicBezTo>
                      <a:lnTo>
                        <a:pt x="656064" y="1547660"/>
                      </a:lnTo>
                      <a:lnTo>
                        <a:pt x="0" y="889792"/>
                      </a:lnTo>
                      <a:close/>
                    </a:path>
                  </a:pathLst>
                </a:custGeom>
                <a:solidFill>
                  <a:srgbClr val="49C5D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</p:grpSp>
          <p:sp>
            <p:nvSpPr>
              <p:cNvPr id="53" name="标题层"/>
              <p:cNvSpPr txBox="1"/>
              <p:nvPr>
                <p:custDataLst>
                  <p:tags r:id="rId32"/>
                </p:custDataLst>
              </p:nvPr>
            </p:nvSpPr>
            <p:spPr bwMode="auto">
              <a:xfrm>
                <a:off x="3348469" y="1838600"/>
                <a:ext cx="617718" cy="419732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8565">
                  <a:defRPr sz="3735" kern="0">
                    <a:solidFill>
                      <a:sysClr val="window" lastClr="FFFFFF"/>
                    </a:solidFill>
                    <a:latin typeface="Impact" panose="020B0806030902050204" pitchFamily="34" charset="0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01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组合 36"/>
            <p:cNvGrpSpPr/>
            <p:nvPr>
              <p:custDataLst>
                <p:tags r:id="rId16"/>
              </p:custDataLst>
            </p:nvPr>
          </p:nvGrpSpPr>
          <p:grpSpPr>
            <a:xfrm>
              <a:off x="4500" y="4572"/>
              <a:ext cx="2448" cy="2437"/>
              <a:chOff x="2843809" y="2889144"/>
              <a:chExt cx="1554715" cy="1547660"/>
            </a:xfrm>
            <a:solidFill>
              <a:srgbClr val="F15548"/>
            </a:solidFill>
          </p:grpSpPr>
          <p:grpSp>
            <p:nvGrpSpPr>
              <p:cNvPr id="48" name="组合 47"/>
              <p:cNvGrpSpPr/>
              <p:nvPr>
                <p:custDataLst>
                  <p:tags r:id="rId27"/>
                </p:custDataLst>
              </p:nvPr>
            </p:nvGrpSpPr>
            <p:grpSpPr>
              <a:xfrm rot="16200000">
                <a:off x="2847336" y="2885616"/>
                <a:ext cx="1547660" cy="1554715"/>
                <a:chOff x="3131840" y="1268551"/>
                <a:chExt cx="1547660" cy="1554715"/>
              </a:xfrm>
              <a:grpFill/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0" name="Freeform 11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131840" y="1275606"/>
                  <a:ext cx="1547660" cy="154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2563" h="2722563">
                      <a:moveTo>
                        <a:pt x="1568450" y="0"/>
                      </a:moveTo>
                      <a:lnTo>
                        <a:pt x="2722563" y="1154113"/>
                      </a:lnTo>
                      <a:lnTo>
                        <a:pt x="2722563" y="1614079"/>
                      </a:lnTo>
                      <a:cubicBezTo>
                        <a:pt x="2122501" y="1640398"/>
                        <a:pt x="1641110" y="2122294"/>
                        <a:pt x="1615586" y="2722563"/>
                      </a:cubicBezTo>
                      <a:lnTo>
                        <a:pt x="1154113" y="2722563"/>
                      </a:lnTo>
                      <a:lnTo>
                        <a:pt x="0" y="1565275"/>
                      </a:lnTo>
                      <a:close/>
                    </a:path>
                  </a:pathLst>
                </a:custGeom>
                <a:solidFill>
                  <a:srgbClr val="E779A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  <p:sp>
              <p:nvSpPr>
                <p:cNvPr id="51" name="Freeform 11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136352" y="1268551"/>
                  <a:ext cx="965401" cy="154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400" h="1547660">
                      <a:moveTo>
                        <a:pt x="891596" y="0"/>
                      </a:moveTo>
                      <a:lnTo>
                        <a:pt x="965401" y="73804"/>
                      </a:lnTo>
                      <a:cubicBezTo>
                        <a:pt x="773755" y="303918"/>
                        <a:pt x="660174" y="594511"/>
                        <a:pt x="660174" y="910189"/>
                      </a:cubicBezTo>
                      <a:cubicBezTo>
                        <a:pt x="660174" y="1140623"/>
                        <a:pt x="720696" y="1357690"/>
                        <a:pt x="828046" y="1547660"/>
                      </a:cubicBezTo>
                      <a:lnTo>
                        <a:pt x="656064" y="1547660"/>
                      </a:lnTo>
                      <a:lnTo>
                        <a:pt x="0" y="889792"/>
                      </a:lnTo>
                      <a:close/>
                    </a:path>
                  </a:pathLst>
                </a:custGeom>
                <a:solidFill>
                  <a:srgbClr val="E779A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</p:grpSp>
          <p:sp>
            <p:nvSpPr>
              <p:cNvPr id="49" name="标题层"/>
              <p:cNvSpPr txBox="1"/>
              <p:nvPr>
                <p:custDataLst>
                  <p:tags r:id="rId28"/>
                </p:custDataLst>
              </p:nvPr>
            </p:nvSpPr>
            <p:spPr bwMode="auto">
              <a:xfrm>
                <a:off x="3315948" y="3401362"/>
                <a:ext cx="617718" cy="419702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04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>
              <p:custDataLst>
                <p:tags r:id="rId17"/>
              </p:custDataLst>
            </p:nvPr>
          </p:nvGrpSpPr>
          <p:grpSpPr>
            <a:xfrm>
              <a:off x="7037" y="4572"/>
              <a:ext cx="2437" cy="2448"/>
              <a:chOff x="4454475" y="2889143"/>
              <a:chExt cx="1547660" cy="1554715"/>
            </a:xfrm>
          </p:grpSpPr>
          <p:grpSp>
            <p:nvGrpSpPr>
              <p:cNvPr id="44" name="组合 43"/>
              <p:cNvGrpSpPr/>
              <p:nvPr>
                <p:custDataLst>
                  <p:tags r:id="rId23"/>
                </p:custDataLst>
              </p:nvPr>
            </p:nvGrpSpPr>
            <p:grpSpPr>
              <a:xfrm rot="10800000">
                <a:off x="4454475" y="2889143"/>
                <a:ext cx="1547660" cy="1554715"/>
                <a:chOff x="3131840" y="1268551"/>
                <a:chExt cx="1547660" cy="1554715"/>
              </a:xfrm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Freeform 11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131840" y="1275606"/>
                  <a:ext cx="1547660" cy="154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2563" h="2722563">
                      <a:moveTo>
                        <a:pt x="1568450" y="0"/>
                      </a:moveTo>
                      <a:lnTo>
                        <a:pt x="2722563" y="1154113"/>
                      </a:lnTo>
                      <a:lnTo>
                        <a:pt x="2722563" y="1614079"/>
                      </a:lnTo>
                      <a:cubicBezTo>
                        <a:pt x="2122501" y="1640398"/>
                        <a:pt x="1641110" y="2122294"/>
                        <a:pt x="1615586" y="2722563"/>
                      </a:cubicBezTo>
                      <a:lnTo>
                        <a:pt x="1154113" y="2722563"/>
                      </a:lnTo>
                      <a:lnTo>
                        <a:pt x="0" y="1565275"/>
                      </a:lnTo>
                      <a:close/>
                    </a:path>
                  </a:pathLst>
                </a:custGeom>
                <a:solidFill>
                  <a:srgbClr val="49C5D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  <p:sp>
              <p:nvSpPr>
                <p:cNvPr id="47" name="Freeform 11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136352" y="1268551"/>
                  <a:ext cx="965401" cy="154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400" h="1547660">
                      <a:moveTo>
                        <a:pt x="891596" y="0"/>
                      </a:moveTo>
                      <a:lnTo>
                        <a:pt x="965401" y="73804"/>
                      </a:lnTo>
                      <a:cubicBezTo>
                        <a:pt x="773755" y="303918"/>
                        <a:pt x="660174" y="594511"/>
                        <a:pt x="660174" y="910189"/>
                      </a:cubicBezTo>
                      <a:cubicBezTo>
                        <a:pt x="660174" y="1140623"/>
                        <a:pt x="720696" y="1357690"/>
                        <a:pt x="828046" y="1547660"/>
                      </a:cubicBezTo>
                      <a:lnTo>
                        <a:pt x="656064" y="1547660"/>
                      </a:lnTo>
                      <a:lnTo>
                        <a:pt x="0" y="889792"/>
                      </a:lnTo>
                      <a:close/>
                    </a:path>
                  </a:pathLst>
                </a:custGeom>
                <a:solidFill>
                  <a:srgbClr val="49C5D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</p:grpSp>
          <p:sp>
            <p:nvSpPr>
              <p:cNvPr id="45" name="标题层"/>
              <p:cNvSpPr txBox="1"/>
              <p:nvPr>
                <p:custDataLst>
                  <p:tags r:id="rId24"/>
                </p:custDataLst>
              </p:nvPr>
            </p:nvSpPr>
            <p:spPr bwMode="auto">
              <a:xfrm>
                <a:off x="4919445" y="3401362"/>
                <a:ext cx="617718" cy="419721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8565">
                  <a:defRPr sz="3735" kern="0">
                    <a:solidFill>
                      <a:sysClr val="window" lastClr="FFFFFF"/>
                    </a:solidFill>
                    <a:latin typeface="Impact" panose="020B0806030902050204" pitchFamily="34" charset="0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03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>
              <p:custDataLst>
                <p:tags r:id="rId18"/>
              </p:custDataLst>
            </p:nvPr>
          </p:nvGrpSpPr>
          <p:grpSpPr>
            <a:xfrm>
              <a:off x="7047" y="2031"/>
              <a:ext cx="2437" cy="2437"/>
              <a:chOff x="4460794" y="1275606"/>
              <a:chExt cx="1547660" cy="1547660"/>
            </a:xfrm>
            <a:solidFill>
              <a:srgbClr val="F15548"/>
            </a:solidFill>
          </p:grpSpPr>
          <p:grpSp>
            <p:nvGrpSpPr>
              <p:cNvPr id="40" name="组合 39"/>
              <p:cNvGrpSpPr/>
              <p:nvPr>
                <p:custDataLst>
                  <p:tags r:id="rId19"/>
                </p:custDataLst>
              </p:nvPr>
            </p:nvGrpSpPr>
            <p:grpSpPr>
              <a:xfrm rot="5400000">
                <a:off x="4460794" y="1275606"/>
                <a:ext cx="1547660" cy="1547660"/>
                <a:chOff x="3131838" y="1275606"/>
                <a:chExt cx="1547660" cy="1547660"/>
              </a:xfrm>
              <a:grpFill/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Freeform 11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131838" y="1275606"/>
                  <a:ext cx="1547660" cy="154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2563" h="2722563">
                      <a:moveTo>
                        <a:pt x="1568450" y="0"/>
                      </a:moveTo>
                      <a:lnTo>
                        <a:pt x="2722563" y="1154113"/>
                      </a:lnTo>
                      <a:lnTo>
                        <a:pt x="2722563" y="1614079"/>
                      </a:lnTo>
                      <a:cubicBezTo>
                        <a:pt x="2122501" y="1640398"/>
                        <a:pt x="1641110" y="2122294"/>
                        <a:pt x="1615586" y="2722563"/>
                      </a:cubicBezTo>
                      <a:lnTo>
                        <a:pt x="1154113" y="2722563"/>
                      </a:lnTo>
                      <a:lnTo>
                        <a:pt x="0" y="1565275"/>
                      </a:lnTo>
                      <a:close/>
                    </a:path>
                  </a:pathLst>
                </a:custGeom>
                <a:solidFill>
                  <a:srgbClr val="E779A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  <p:sp>
              <p:nvSpPr>
                <p:cNvPr id="43" name="Freeform 11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136352" y="1286400"/>
                  <a:ext cx="965418" cy="152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400" h="1547660">
                      <a:moveTo>
                        <a:pt x="891596" y="0"/>
                      </a:moveTo>
                      <a:lnTo>
                        <a:pt x="965401" y="73804"/>
                      </a:lnTo>
                      <a:cubicBezTo>
                        <a:pt x="773755" y="303918"/>
                        <a:pt x="660174" y="594511"/>
                        <a:pt x="660174" y="910189"/>
                      </a:cubicBezTo>
                      <a:cubicBezTo>
                        <a:pt x="660174" y="1140623"/>
                        <a:pt x="720696" y="1357690"/>
                        <a:pt x="828046" y="1547660"/>
                      </a:cubicBezTo>
                      <a:lnTo>
                        <a:pt x="656064" y="1547660"/>
                      </a:lnTo>
                      <a:lnTo>
                        <a:pt x="0" y="889792"/>
                      </a:lnTo>
                      <a:close/>
                    </a:path>
                  </a:pathLst>
                </a:custGeom>
                <a:solidFill>
                  <a:srgbClr val="E779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Arial"/>
                  </a:endParaRPr>
                </a:p>
              </p:txBody>
            </p:sp>
          </p:grpSp>
          <p:sp>
            <p:nvSpPr>
              <p:cNvPr id="41" name="标题层"/>
              <p:cNvSpPr txBox="1"/>
              <p:nvPr>
                <p:custDataLst>
                  <p:tags r:id="rId20"/>
                </p:custDataLst>
              </p:nvPr>
            </p:nvSpPr>
            <p:spPr bwMode="auto">
              <a:xfrm>
                <a:off x="4919445" y="1780771"/>
                <a:ext cx="617718" cy="419702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02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 bwMode="auto">
          <a:xfrm flipV="1">
            <a:off x="633830" y="3882890"/>
            <a:ext cx="3308400" cy="0"/>
          </a:xfrm>
          <a:prstGeom prst="line">
            <a:avLst/>
          </a:prstGeom>
          <a:ln w="28575">
            <a:solidFill>
              <a:srgbClr val="49C5D1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>
            <p:custDataLst>
              <p:tags r:id="rId10"/>
            </p:custDataLst>
          </p:nvPr>
        </p:nvCxnSpPr>
        <p:spPr bwMode="auto">
          <a:xfrm>
            <a:off x="8186420" y="3905250"/>
            <a:ext cx="3307715" cy="0"/>
          </a:xfrm>
          <a:prstGeom prst="line">
            <a:avLst/>
          </a:prstGeom>
          <a:ln w="28575">
            <a:solidFill>
              <a:srgbClr val="E779A3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11"/>
            </p:custDataLst>
          </p:nvPr>
        </p:nvCxnSpPr>
        <p:spPr bwMode="auto">
          <a:xfrm>
            <a:off x="8248015" y="5595620"/>
            <a:ext cx="2138400" cy="0"/>
          </a:xfrm>
          <a:prstGeom prst="line">
            <a:avLst/>
          </a:prstGeom>
          <a:ln w="28575">
            <a:solidFill>
              <a:srgbClr val="49C5D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12"/>
            </p:custDataLst>
          </p:nvPr>
        </p:nvCxnSpPr>
        <p:spPr bwMode="auto">
          <a:xfrm>
            <a:off x="1795329" y="5595430"/>
            <a:ext cx="2137136" cy="0"/>
          </a:xfrm>
          <a:prstGeom prst="line">
            <a:avLst/>
          </a:prstGeom>
          <a:ln w="28575">
            <a:solidFill>
              <a:srgbClr val="E779A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5472302" y="4265135"/>
            <a:ext cx="128034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/>
              </a:rPr>
              <a:t>种群数量特征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 animBg="1"/>
      <p:bldP spid="68" grpId="0" animBg="1"/>
      <p:bldP spid="72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4265930" y="1039495"/>
            <a:ext cx="3266440" cy="6591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种群的数量特征</a:t>
            </a:r>
          </a:p>
        </p:txBody>
      </p:sp>
      <p:grpSp>
        <p:nvGrpSpPr>
          <p:cNvPr id="34" name="组合 33"/>
          <p:cNvGrpSpPr/>
          <p:nvPr>
            <p:custDataLst>
              <p:tags r:id="rId2"/>
            </p:custDataLst>
          </p:nvPr>
        </p:nvGrpSpPr>
        <p:grpSpPr>
          <a:xfrm>
            <a:off x="4265930" y="1759585"/>
            <a:ext cx="3267075" cy="1369060"/>
            <a:chOff x="6679" y="1813"/>
            <a:chExt cx="5145" cy="2156"/>
          </a:xfrm>
        </p:grpSpPr>
        <p:cxnSp>
          <p:nvCxnSpPr>
            <p:cNvPr id="9" name="直接箭头连接符 8"/>
            <p:cNvCxnSpPr/>
            <p:nvPr>
              <p:custDataLst>
                <p:tags r:id="rId36"/>
              </p:custDataLst>
            </p:nvPr>
          </p:nvCxnSpPr>
          <p:spPr>
            <a:xfrm flipH="1">
              <a:off x="9215" y="1813"/>
              <a:ext cx="0" cy="102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>
              <p:custDataLst>
                <p:tags r:id="rId37"/>
              </p:custDataLst>
            </p:nvPr>
          </p:nvSpPr>
          <p:spPr>
            <a:xfrm>
              <a:off x="9458" y="1873"/>
              <a:ext cx="20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最基本</a:t>
              </a:r>
            </a:p>
          </p:txBody>
        </p:sp>
        <p:sp>
          <p:nvSpPr>
            <p:cNvPr id="4" name="矩形 3"/>
            <p:cNvSpPr/>
            <p:nvPr>
              <p:custDataLst>
                <p:tags r:id="rId38"/>
              </p:custDataLst>
            </p:nvPr>
          </p:nvSpPr>
          <p:spPr>
            <a:xfrm>
              <a:off x="6679" y="2931"/>
              <a:ext cx="5145" cy="1038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种群密度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3"/>
            </p:custDataLst>
          </p:nvPr>
        </p:nvGrpSpPr>
        <p:grpSpPr>
          <a:xfrm>
            <a:off x="1730375" y="4294505"/>
            <a:ext cx="8754110" cy="670560"/>
            <a:chOff x="2686" y="5790"/>
            <a:chExt cx="13786" cy="1056"/>
          </a:xfrm>
        </p:grpSpPr>
        <p:sp>
          <p:nvSpPr>
            <p:cNvPr id="19" name="矩形 18"/>
            <p:cNvSpPr/>
            <p:nvPr>
              <p:custDataLst>
                <p:tags r:id="rId32"/>
              </p:custDataLst>
            </p:nvPr>
          </p:nvSpPr>
          <p:spPr>
            <a:xfrm>
              <a:off x="2686" y="5790"/>
              <a:ext cx="2850" cy="1038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出生率</a:t>
              </a:r>
            </a:p>
          </p:txBody>
        </p:sp>
        <p:sp>
          <p:nvSpPr>
            <p:cNvPr id="20" name="矩形 19"/>
            <p:cNvSpPr/>
            <p:nvPr>
              <p:custDataLst>
                <p:tags r:id="rId33"/>
              </p:custDataLst>
            </p:nvPr>
          </p:nvSpPr>
          <p:spPr>
            <a:xfrm>
              <a:off x="6319" y="5806"/>
              <a:ext cx="2850" cy="1038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死亡率</a:t>
              </a:r>
            </a:p>
          </p:txBody>
        </p:sp>
        <p:sp>
          <p:nvSpPr>
            <p:cNvPr id="21" name="矩形 20"/>
            <p:cNvSpPr/>
            <p:nvPr>
              <p:custDataLst>
                <p:tags r:id="rId34"/>
              </p:custDataLst>
            </p:nvPr>
          </p:nvSpPr>
          <p:spPr>
            <a:xfrm>
              <a:off x="9907" y="5808"/>
              <a:ext cx="2850" cy="1038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迁入率</a:t>
              </a:r>
            </a:p>
          </p:txBody>
        </p:sp>
        <p:sp>
          <p:nvSpPr>
            <p:cNvPr id="22" name="矩形 21"/>
            <p:cNvSpPr/>
            <p:nvPr>
              <p:custDataLst>
                <p:tags r:id="rId35"/>
              </p:custDataLst>
            </p:nvPr>
          </p:nvSpPr>
          <p:spPr>
            <a:xfrm>
              <a:off x="13622" y="5790"/>
              <a:ext cx="2850" cy="1038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迁出率</a:t>
              </a:r>
            </a:p>
          </p:txBody>
        </p:sp>
      </p:grp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4051935" y="5689600"/>
            <a:ext cx="1809750" cy="6591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年龄结构</a:t>
            </a: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1618615" y="5689600"/>
            <a:ext cx="1809750" cy="6591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性别比例</a:t>
            </a:r>
          </a:p>
        </p:txBody>
      </p:sp>
      <p:grpSp>
        <p:nvGrpSpPr>
          <p:cNvPr id="37" name="组合 36"/>
          <p:cNvGrpSpPr/>
          <p:nvPr>
            <p:custDataLst>
              <p:tags r:id="rId6"/>
            </p:custDataLst>
          </p:nvPr>
        </p:nvGrpSpPr>
        <p:grpSpPr>
          <a:xfrm>
            <a:off x="2847975" y="5007967"/>
            <a:ext cx="3182620" cy="636737"/>
            <a:chOff x="4473" y="7477"/>
            <a:chExt cx="5012" cy="1047"/>
          </a:xfrm>
        </p:grpSpPr>
        <p:cxnSp>
          <p:nvCxnSpPr>
            <p:cNvPr id="27" name="直接箭头连接符 26"/>
            <p:cNvCxnSpPr/>
            <p:nvPr>
              <p:custDataLst>
                <p:tags r:id="rId29"/>
              </p:custDataLst>
            </p:nvPr>
          </p:nvCxnSpPr>
          <p:spPr>
            <a:xfrm flipH="1" flipV="1">
              <a:off x="7817" y="7477"/>
              <a:ext cx="0" cy="104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>
              <p:custDataLst>
                <p:tags r:id="rId30"/>
              </p:custDataLst>
            </p:nvPr>
          </p:nvCxnSpPr>
          <p:spPr>
            <a:xfrm flipH="1" flipV="1">
              <a:off x="4473" y="7521"/>
              <a:ext cx="3358" cy="98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31"/>
              </p:custDataLst>
            </p:nvPr>
          </p:nvSpPr>
          <p:spPr>
            <a:xfrm>
              <a:off x="8060" y="7572"/>
              <a:ext cx="1425" cy="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1402080" y="4989195"/>
            <a:ext cx="1098550" cy="664845"/>
            <a:chOff x="2034" y="6884"/>
            <a:chExt cx="1730" cy="1047"/>
          </a:xfrm>
        </p:grpSpPr>
        <p:cxnSp>
          <p:nvCxnSpPr>
            <p:cNvPr id="29" name="直接箭头连接符 28"/>
            <p:cNvCxnSpPr/>
            <p:nvPr>
              <p:custDataLst>
                <p:tags r:id="rId27"/>
              </p:custDataLst>
            </p:nvPr>
          </p:nvCxnSpPr>
          <p:spPr>
            <a:xfrm flipH="1" flipV="1">
              <a:off x="3764" y="6884"/>
              <a:ext cx="0" cy="104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>
              <p:custDataLst>
                <p:tags r:id="rId28"/>
              </p:custDataLst>
            </p:nvPr>
          </p:nvSpPr>
          <p:spPr>
            <a:xfrm>
              <a:off x="2034" y="6996"/>
              <a:ext cx="15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8"/>
            </p:custDataLst>
          </p:nvPr>
        </p:nvGrpSpPr>
        <p:grpSpPr>
          <a:xfrm>
            <a:off x="4805363" y="50800"/>
            <a:ext cx="2581275" cy="921385"/>
            <a:chOff x="334" y="212"/>
            <a:chExt cx="4065" cy="1451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6" t="4798" r="23024" b="63246"/>
            <a:stretch>
              <a:fillRect/>
            </a:stretch>
          </p:blipFill>
          <p:spPr>
            <a:xfrm flipH="1">
              <a:off x="334" y="212"/>
              <a:ext cx="4065" cy="1451"/>
            </a:xfrm>
            <a:prstGeom prst="rect">
              <a:avLst/>
            </a:prstGeom>
          </p:spPr>
        </p:pic>
        <p:sp>
          <p:nvSpPr>
            <p:cNvPr id="14" name="矩形 13"/>
            <p:cNvSpPr/>
            <p:nvPr>
              <p:custDataLst>
                <p:tags r:id="rId26"/>
              </p:custDataLst>
            </p:nvPr>
          </p:nvSpPr>
          <p:spPr>
            <a:xfrm>
              <a:off x="695" y="431"/>
              <a:ext cx="3673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3600" b="1" kern="10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课堂小结</a:t>
              </a:r>
            </a:p>
          </p:txBody>
        </p:sp>
      </p:grpSp>
      <p:sp>
        <p:nvSpPr>
          <p:cNvPr id="47" name="Text Box 4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84900" y="5086350"/>
            <a:ext cx="5976620" cy="1770380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800" b="1" kern="0">
                <a:solidFill>
                  <a:srgbClr val="0532D9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注意</a:t>
            </a:r>
            <a:r>
              <a:rPr lang="zh-CN" altLang="en-US" sz="2800" b="1" ker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</a:p>
          <a:p>
            <a:pPr algn="just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800" b="1" ker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除以上条件外，气候、食物、天敌、传染病等都影响种群密度的变化。</a:t>
            </a:r>
          </a:p>
        </p:txBody>
      </p:sp>
      <p:grpSp>
        <p:nvGrpSpPr>
          <p:cNvPr id="40" name="组合 39"/>
          <p:cNvGrpSpPr/>
          <p:nvPr>
            <p:custDataLst>
              <p:tags r:id="rId10"/>
            </p:custDataLst>
          </p:nvPr>
        </p:nvGrpSpPr>
        <p:grpSpPr>
          <a:xfrm>
            <a:off x="2436495" y="3128645"/>
            <a:ext cx="7962900" cy="1207770"/>
            <a:chOff x="3837" y="4927"/>
            <a:chExt cx="12540" cy="1902"/>
          </a:xfrm>
        </p:grpSpPr>
        <p:grpSp>
          <p:nvGrpSpPr>
            <p:cNvPr id="35" name="组合 34"/>
            <p:cNvGrpSpPr/>
            <p:nvPr>
              <p:custDataLst>
                <p:tags r:id="rId11"/>
              </p:custDataLst>
            </p:nvPr>
          </p:nvGrpSpPr>
          <p:grpSpPr>
            <a:xfrm>
              <a:off x="4047" y="4927"/>
              <a:ext cx="11054" cy="1837"/>
              <a:chOff x="4008" y="3969"/>
              <a:chExt cx="11054" cy="1837"/>
            </a:xfrm>
          </p:grpSpPr>
          <p:grpSp>
            <p:nvGrpSpPr>
              <p:cNvPr id="18" name="组合 17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4008" y="3969"/>
                <a:ext cx="11054" cy="1837"/>
                <a:chOff x="4008" y="3969"/>
                <a:chExt cx="11054" cy="1837"/>
              </a:xfrm>
            </p:grpSpPr>
            <p:cxnSp>
              <p:nvCxnSpPr>
                <p:cNvPr id="6" name="直接连接符 5"/>
                <p:cNvCxnSpPr/>
                <p:nvPr>
                  <p:custDataLst>
                    <p:tags r:id="rId19"/>
                  </p:custDataLst>
                </p:nvPr>
              </p:nvCxnSpPr>
              <p:spPr>
                <a:xfrm flipH="1">
                  <a:off x="9215" y="3969"/>
                  <a:ext cx="0" cy="107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4008" y="5037"/>
                  <a:ext cx="1105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7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>
                  <a:off x="4008" y="5024"/>
                  <a:ext cx="0" cy="766"/>
                </a:xfrm>
                <a:prstGeom prst="line">
                  <a:avLst/>
                </a:prstGeom>
                <a:ln w="19050" cmpd="sng">
                  <a:solidFill>
                    <a:srgbClr val="1E5E5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>
                  <p:custDataLst>
                    <p:tags r:id="rId22"/>
                  </p:custDataLst>
                </p:nvPr>
              </p:nvCxnSpPr>
              <p:spPr>
                <a:xfrm flipH="1">
                  <a:off x="7701" y="5039"/>
                  <a:ext cx="0" cy="767"/>
                </a:xfrm>
                <a:prstGeom prst="line">
                  <a:avLst/>
                </a:prstGeom>
                <a:ln w="19050" cmpd="sng">
                  <a:solidFill>
                    <a:srgbClr val="1E5E5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>
                  <p:custDataLst>
                    <p:tags r:id="rId23"/>
                  </p:custDataLst>
                </p:nvPr>
              </p:nvCxnSpPr>
              <p:spPr>
                <a:xfrm flipH="1">
                  <a:off x="11332" y="5039"/>
                  <a:ext cx="0" cy="767"/>
                </a:xfrm>
                <a:prstGeom prst="line">
                  <a:avLst/>
                </a:prstGeom>
                <a:ln w="19050" cmpd="sng">
                  <a:solidFill>
                    <a:srgbClr val="1E5E5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>
                  <p:custDataLst>
                    <p:tags r:id="rId24"/>
                  </p:custDataLst>
                </p:nvPr>
              </p:nvCxnSpPr>
              <p:spPr>
                <a:xfrm flipH="1">
                  <a:off x="15047" y="5024"/>
                  <a:ext cx="0" cy="766"/>
                </a:xfrm>
                <a:prstGeom prst="line">
                  <a:avLst/>
                </a:prstGeom>
                <a:ln w="19050" cmpd="sng">
                  <a:solidFill>
                    <a:srgbClr val="1E5E5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文本框 2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9458" y="4093"/>
                <a:ext cx="256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直接决定</a:t>
                </a:r>
              </a:p>
            </p:txBody>
          </p:sp>
        </p:grpSp>
        <p:grpSp>
          <p:nvGrpSpPr>
            <p:cNvPr id="39" name="组合 38"/>
            <p:cNvGrpSpPr/>
            <p:nvPr>
              <p:custDataLst>
                <p:tags r:id="rId12"/>
              </p:custDataLst>
            </p:nvPr>
          </p:nvGrpSpPr>
          <p:grpSpPr>
            <a:xfrm>
              <a:off x="3837" y="6087"/>
              <a:ext cx="12540" cy="743"/>
              <a:chOff x="3837" y="6087"/>
              <a:chExt cx="12540" cy="743"/>
            </a:xfrm>
          </p:grpSpPr>
          <p:sp>
            <p:nvSpPr>
              <p:cNvPr id="16" name="文本框 2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837" y="6087"/>
                <a:ext cx="1695" cy="72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（</a:t>
                </a:r>
                <a:r>
                  <a:rPr kumimoji="0" lang="en-US" altLang="zh-CN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+</a:t>
                </a: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）</a:t>
                </a:r>
              </a:p>
            </p:txBody>
          </p:sp>
          <p:sp>
            <p:nvSpPr>
              <p:cNvPr id="17" name="文本框 2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469" y="6106"/>
                <a:ext cx="1638" cy="72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（</a:t>
                </a:r>
                <a:r>
                  <a:rPr kumimoji="0" lang="en-US" altLang="zh-CN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-</a:t>
                </a: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）</a:t>
                </a: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1119" y="6106"/>
                <a:ext cx="1660" cy="72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（</a:t>
                </a:r>
                <a:r>
                  <a:rPr kumimoji="0" lang="en-US" altLang="zh-CN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+</a:t>
                </a: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）</a:t>
                </a: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4867" y="6106"/>
                <a:ext cx="1511" cy="72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（</a:t>
                </a:r>
                <a:r>
                  <a:rPr kumimoji="0" lang="en-US" altLang="zh-CN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-</a:t>
                </a: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33680" y="938530"/>
            <a:ext cx="1153668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长白山脉北部地区有42只东北豹，以及组成种群个体的</a:t>
            </a:r>
            <a:r>
              <a:rPr lang="zh-CN" altLang="en-US" sz="2800" b="1" u="sng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</a:t>
            </a:r>
            <a:r>
              <a:rPr lang="en-US" altLang="zh-CN" sz="2800" b="1" u="sng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      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和</a:t>
            </a:r>
            <a:endParaRPr lang="zh-CN" altLang="en-US" sz="2800" b="1" u="sng">
              <a:latin typeface="微软雅黑" panose="020B0503020204020204" pitchFamily="34" charset="-122"/>
              <a:ea typeface="微软雅黑" panose="020B0503020204020204" pitchFamily="34" charset="-122"/>
              <a:cs typeface="华文中宋" panose="0201060004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</a:t>
            </a:r>
            <a:r>
              <a:rPr lang="en-US" altLang="zh-CN" sz="2800" b="1" u="sng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       </a:t>
            </a:r>
            <a:r>
              <a:rPr lang="en-US" altLang="zh-CN" sz="2800" b="1" u="sng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  <a:sym typeface="+mn-ea"/>
              </a:rPr>
              <a:t>     </a:t>
            </a:r>
            <a:r>
              <a:rPr lang="en-US" altLang="zh-CN" sz="2800" b="1" u="sng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      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，都是种群的</a:t>
            </a:r>
            <a:r>
              <a:rPr lang="zh-CN" altLang="en-US" sz="28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数量特征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73395" y="2326640"/>
            <a:ext cx="6092190" cy="40608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657694" y="968109"/>
            <a:ext cx="1669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  <a:sym typeface="+mn-ea"/>
              </a:rPr>
              <a:t>年龄状况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57325" y="1496183"/>
            <a:ext cx="2675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  <a:sym typeface="+mn-ea"/>
              </a:rPr>
              <a:t>雌雄个体的数目</a:t>
            </a: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0" y="28991"/>
            <a:ext cx="32336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34" charset="0"/>
                <a:ea typeface="微软雅黑" panose="020B0503020204020204" pitchFamily="34" charset="-122"/>
              </a:rPr>
              <a:t>问题探讨   </a:t>
            </a:r>
            <a:r>
              <a:rPr lang="en-US" altLang="zh-CN" sz="3600" b="1">
                <a:ln w="13462">
                  <a:solidFill>
                    <a:sysClr val="window" lastClr="FFFFFF"/>
                  </a:solidFill>
                  <a:prstDash val="solid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34" charset="0"/>
                <a:ea typeface="微软雅黑" panose="020B0503020204020204" pitchFamily="34" charset="-122"/>
              </a:rPr>
              <a:t>P2</a:t>
            </a:r>
            <a:endParaRPr lang="zh-CN" altLang="en-US" sz="3600" b="1">
              <a:ln w="13462">
                <a:solidFill>
                  <a:sysClr val="window" lastClr="FFFFFF"/>
                </a:solidFill>
                <a:prstDash val="solid"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06045" y="2839720"/>
            <a:ext cx="54248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1200" fontAlgn="auto"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  <a:sym typeface="+mn-ea"/>
              </a:rPr>
              <a:t>如果你进一步追问在某区域内平均每只东北豹有多大的生活面积，这个问题就涉及东北豹的</a:t>
            </a:r>
            <a:r>
              <a:rPr lang="zh-CN" altLang="en-US" sz="28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  <a:sym typeface="+mn-ea"/>
              </a:rPr>
              <a:t>种群密度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pitchFamily="2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>
            <p:custDataLst>
              <p:tags r:id="rId1"/>
            </p:custDataLst>
          </p:nvPr>
        </p:nvSpPr>
        <p:spPr>
          <a:xfrm>
            <a:off x="2508885" y="3380740"/>
            <a:ext cx="7715885" cy="11893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64155" y="3800475"/>
            <a:ext cx="1990725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8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种群密度＝</a:t>
            </a:r>
          </a:p>
        </p:txBody>
      </p:sp>
      <p:sp>
        <p:nvSpPr>
          <p:cNvPr id="9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02580" y="4023995"/>
            <a:ext cx="3997960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8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r">
              <a:spcBef>
                <a:spcPct val="50000"/>
              </a:spcBef>
              <a:defRPr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algn="l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空间大小（面积或体积）</a:t>
            </a:r>
          </a:p>
        </p:txBody>
      </p:sp>
      <p:sp>
        <p:nvSpPr>
          <p:cNvPr id="10" name="Line 1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12995" y="4010660"/>
            <a:ext cx="46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endParaRPr lang="zh-CN" altLang="en-US" sz="24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2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80710" y="3585210"/>
            <a:ext cx="3700780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8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种群中的个体数量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1806575" y="2696845"/>
            <a:ext cx="4094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是种群最基本的数量特征</a:t>
            </a:r>
          </a:p>
        </p:txBody>
      </p:sp>
      <p:sp>
        <p:nvSpPr>
          <p:cNvPr id="30" name="Title 6"/>
          <p:cNvSpPr txBox="1"/>
          <p:nvPr>
            <p:custDataLst>
              <p:tags r:id="rId7"/>
            </p:custDataLst>
          </p:nvPr>
        </p:nvSpPr>
        <p:spPr>
          <a:xfrm>
            <a:off x="647065" y="1440498"/>
            <a:ext cx="1682115" cy="5029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SzPct val="110000"/>
              <a:buFont typeface="Wingdings" panose="05000000000000000000"/>
              <a:buNone/>
            </a:pPr>
            <a:r>
              <a:rPr lang="zh-CN" altLang="en-US" sz="2800" b="1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概念：</a:t>
            </a:r>
          </a:p>
        </p:txBody>
      </p:sp>
      <p:sp>
        <p:nvSpPr>
          <p:cNvPr id="31" name="Title 6"/>
          <p:cNvSpPr txBox="1"/>
          <p:nvPr>
            <p:custDataLst>
              <p:tags r:id="rId8"/>
            </p:custDataLst>
          </p:nvPr>
        </p:nvSpPr>
        <p:spPr>
          <a:xfrm>
            <a:off x="647065" y="2647069"/>
            <a:ext cx="1682115" cy="5029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SzPct val="110000"/>
              <a:buFont typeface="Wingdings" panose="05000000000000000000"/>
              <a:buNone/>
            </a:pPr>
            <a:r>
              <a:rPr lang="zh-CN" altLang="en-US" sz="2800" b="1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地位：</a:t>
            </a:r>
          </a:p>
        </p:txBody>
      </p:sp>
      <p:sp>
        <p:nvSpPr>
          <p:cNvPr id="32" name="Title 6"/>
          <p:cNvSpPr txBox="1"/>
          <p:nvPr>
            <p:custDataLst>
              <p:tags r:id="rId9"/>
            </p:custDataLst>
          </p:nvPr>
        </p:nvSpPr>
        <p:spPr>
          <a:xfrm>
            <a:off x="647065" y="3693365"/>
            <a:ext cx="2336165" cy="5029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SzPct val="110000"/>
              <a:buFont typeface="Wingdings" panose="05000000000000000000"/>
              <a:buNone/>
            </a:pPr>
            <a:r>
              <a:rPr lang="zh-CN" altLang="en-US" sz="2800" b="1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计算公式：</a:t>
            </a:r>
          </a:p>
        </p:txBody>
      </p: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20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" name="组合 2"/>
            <p:cNvGrpSpPr/>
            <p:nvPr>
              <p:custDataLst>
                <p:tags r:id="rId21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647065" y="4966335"/>
            <a:ext cx="6311900" cy="52197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是不是种群数量多，种群密度就大？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4" name="WordArt 8"/>
          <p:cNvSpPr>
            <a:spLocks noTextEdit="1"/>
          </p:cNvSpPr>
          <p:nvPr>
            <p:custDataLst>
              <p:tags r:id="rId12"/>
            </p:custDataLst>
          </p:nvPr>
        </p:nvSpPr>
        <p:spPr>
          <a:xfrm>
            <a:off x="6339205" y="4723424"/>
            <a:ext cx="843915" cy="95313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20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647065" y="5685790"/>
            <a:ext cx="10333990" cy="60769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sz="2800" b="1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不是；因为种群密度强调的是</a:t>
            </a:r>
            <a:r>
              <a:rPr sz="2800" b="1" err="1">
                <a:solidFill>
                  <a:srgbClr val="2814E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单位面积</a:t>
            </a:r>
            <a:r>
              <a:rPr sz="2800" b="1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或</a:t>
            </a:r>
            <a:r>
              <a:rPr sz="2800" b="1" err="1">
                <a:solidFill>
                  <a:srgbClr val="2814E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单位体积</a:t>
            </a:r>
            <a:r>
              <a:rPr sz="2800" b="1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中的个体数。</a:t>
            </a:r>
            <a:endParaRPr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4" name="文本框 9"/>
          <p:cNvSpPr txBox="1"/>
          <p:nvPr>
            <p:custDataLst>
              <p:tags r:id="rId14"/>
            </p:custDataLst>
          </p:nvPr>
        </p:nvSpPr>
        <p:spPr>
          <a:xfrm>
            <a:off x="647065" y="791229"/>
            <a:ext cx="3045970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1、种群密度</a:t>
            </a:r>
          </a:p>
        </p:txBody>
      </p:sp>
      <p:sp>
        <p:nvSpPr>
          <p:cNvPr id="23" name="文本框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806575" y="1443834"/>
            <a:ext cx="79260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00150">
              <a:spcBef>
                <a:spcPct val="20000"/>
              </a:spcBef>
              <a:buChar char="•"/>
              <a:defRPr sz="33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00075" indent="-288925" defTabSz="12001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00150" indent="-231775" defTabSz="120015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00225" indent="-231775" defTabSz="120015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400300" indent="-231775" defTabSz="120015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57500" indent="-231775" defTabSz="1200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14700" indent="-231775" defTabSz="1200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71900" indent="-231775" defTabSz="1200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29100" indent="-231775" defTabSz="1200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种群在</a:t>
            </a:r>
            <a:r>
              <a:rPr lang="zh-CN" altLang="en-US" sz="3200" b="1" u="sng"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                  </a:t>
            </a:r>
            <a:r>
              <a:rPr lang="zh-CN" altLang="en-US" sz="3200" b="1"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或</a:t>
            </a:r>
            <a:r>
              <a:rPr lang="zh-CN" altLang="en-US" sz="3200" b="1" u="sng"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                   </a:t>
            </a:r>
            <a:r>
              <a:rPr lang="zh-CN" altLang="en-US" sz="3200" b="1"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中的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个体数</a:t>
            </a:r>
            <a:r>
              <a:rPr lang="zh-CN" altLang="en-US" sz="3200" b="1">
                <a:latin typeface="Times New Roman" panose="02020603050405020304" pitchFamily="34" charset="0"/>
                <a:ea typeface="楷体" panose="02010609060101010101" pitchFamily="49" charset="-122"/>
                <a:cs typeface="Times New Roman" panose="02020603050405020304" pitchFamily="34" charset="0"/>
              </a:rPr>
              <a:t>。</a:t>
            </a:r>
          </a:p>
        </p:txBody>
      </p:sp>
      <p:sp>
        <p:nvSpPr>
          <p:cNvPr id="24" name="Rectangle 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157655" y="1416890"/>
            <a:ext cx="1832480" cy="58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91404" tIns="45704" rIns="91404" bIns="45704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pitchFamily="49" charset="-122"/>
                <a:sym typeface="Times New Roman" panose="02020603050405020304" pitchFamily="34" charset="0"/>
              </a:rPr>
              <a:t>单位面积</a:t>
            </a:r>
          </a:p>
        </p:txBody>
      </p:sp>
      <p:sp>
        <p:nvSpPr>
          <p:cNvPr id="25" name="Rectangle 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412697" y="1421388"/>
            <a:ext cx="1832480" cy="58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91404" tIns="45704" rIns="91404" bIns="45704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34" charset="0"/>
                <a:ea typeface="楷体" panose="02010609060101010101" pitchFamily="49" charset="-122"/>
                <a:sym typeface="Times New Roman" panose="02020603050405020304" pitchFamily="34" charset="0"/>
              </a:rPr>
              <a:t>单位体积</a:t>
            </a:r>
          </a:p>
        </p:txBody>
      </p:sp>
      <p:sp>
        <p:nvSpPr>
          <p:cNvPr id="26" name="矩形: 圆角 17"/>
          <p:cNvSpPr/>
          <p:nvPr>
            <p:custDataLst>
              <p:tags r:id="rId18"/>
            </p:custDataLst>
          </p:nvPr>
        </p:nvSpPr>
        <p:spPr>
          <a:xfrm>
            <a:off x="2965450" y="2016125"/>
            <a:ext cx="2167890" cy="584835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</a:ln>
          <a:effectLst/>
        </p:spPr>
        <p:txBody>
          <a:bodyPr lIns="91404" tIns="45704" rIns="91404" bIns="45704"/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34" charset="0"/>
                <a:ea typeface="楷体" panose="02010609060101010101" pitchFamily="49" charset="-122"/>
                <a:sym typeface="Times New Roman" panose="02020603050405020304" pitchFamily="34" charset="0"/>
              </a:rPr>
              <a:t>陆生生物</a:t>
            </a:r>
          </a:p>
        </p:txBody>
      </p:sp>
      <p:sp>
        <p:nvSpPr>
          <p:cNvPr id="27" name="矩形: 圆角 18"/>
          <p:cNvSpPr/>
          <p:nvPr>
            <p:custDataLst>
              <p:tags r:id="rId19"/>
            </p:custDataLst>
          </p:nvPr>
        </p:nvSpPr>
        <p:spPr>
          <a:xfrm>
            <a:off x="5467350" y="2016125"/>
            <a:ext cx="1953260" cy="584835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</a:ln>
          <a:effectLst/>
        </p:spPr>
        <p:txBody>
          <a:bodyPr lIns="91404" tIns="45704" rIns="91404" bIns="45704"/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34" charset="0"/>
                <a:ea typeface="楷体" panose="02010609060101010101" pitchFamily="49" charset="-122"/>
                <a:sym typeface="Times New Roman" panose="02020603050405020304" pitchFamily="34" charset="0"/>
              </a:rPr>
              <a:t>水生生物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1" grpId="0" animBg="1"/>
      <p:bldP spid="13" grpId="0"/>
      <p:bldP spid="22" grpId="0" animBg="1"/>
      <p:bldP spid="14" grpId="0"/>
      <p:bldP spid="20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10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" name="组合 2"/>
            <p:cNvGrpSpPr/>
            <p:nvPr>
              <p:custDataLst>
                <p:tags r:id="rId11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8114030" y="3348990"/>
            <a:ext cx="3839845" cy="1931670"/>
          </a:xfrm>
          <a:prstGeom prst="rect">
            <a:avLst/>
          </a:prstGeom>
          <a:solidFill>
            <a:srgbClr val="D3F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tIns="36000" rIns="36000" bIns="36000" numCol="1" spcCol="0" rtlCol="0" fromWordArt="0" anchor="t" anchorCtr="0" forceAA="0" compatLnSpc="1">
            <a:noAutofit/>
          </a:bodyPr>
          <a:lstStyle/>
          <a:p>
            <a:pPr lvl="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牧民在承包的草场上该放养多少头羊，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经济效益才最好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？</a:t>
            </a: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4078605" y="3348990"/>
            <a:ext cx="3966210" cy="1932305"/>
          </a:xfrm>
          <a:prstGeom prst="rect">
            <a:avLst/>
          </a:prstGeom>
          <a:solidFill>
            <a:srgbClr val="D3F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tIns="36000" rIns="36000" bIns="36000" numCol="1" spcCol="0" rtlCol="0" fromWordArt="0" anchor="b" anchorCtr="0" forceAA="0" compatLnSpc="1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对于某水体中的鱼，何时捕？捕捞多少？才能既不会使资源枯竭，又</a:t>
            </a:r>
            <a:r>
              <a:rPr lang="zh-CN" altLang="en-US" sz="2800">
                <a:solidFill>
                  <a:srgbClr val="C00000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使资源得到充分利用</a:t>
            </a:r>
            <a:r>
              <a:rPr lang="zh-CN" altLang="en-US" sz="2800">
                <a:solidFill>
                  <a:schemeClr val="tx1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？</a:t>
            </a: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232410" y="3348990"/>
            <a:ext cx="3754120" cy="1932305"/>
          </a:xfrm>
          <a:prstGeom prst="rect">
            <a:avLst/>
          </a:prstGeom>
          <a:solidFill>
            <a:srgbClr val="D3F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tIns="36000" rIns="36000" bIns="36000" numCol="1" spcCol="0" rtlCol="0" fromWordArt="0" anchor="b" anchorCtr="0" forceAA="0" compatLnSpc="1">
            <a:noAutofit/>
          </a:bodyPr>
          <a:lstStyle/>
          <a:p>
            <a:pPr lvl="0" algn="l" fontAlgn="auto">
              <a:lnSpc>
                <a:spcPct val="11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在害虫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达到多少时喷洒农药，既能减少环境污染，又能防止虫灾发生？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2" y="925830"/>
            <a:ext cx="3744019" cy="24231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083685" y="960120"/>
            <a:ext cx="3961130" cy="2412365"/>
          </a:xfrm>
          <a:prstGeom prst="rect">
            <a:avLst/>
          </a:prstGeom>
        </p:spPr>
      </p:pic>
      <p:sp>
        <p:nvSpPr>
          <p:cNvPr id="19" name="文本框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8130" y="5864225"/>
            <a:ext cx="11426826" cy="953135"/>
          </a:xfrm>
          <a:custGeom>
            <a:avLst/>
            <a:gdLst>
              <a:gd name="connsiteX0" fmla="*/ 0 w 11934177"/>
              <a:gd name="connsiteY0" fmla="*/ 0 h 1195712"/>
              <a:gd name="connsiteX1" fmla="*/ 11934177 w 11934177"/>
              <a:gd name="connsiteY1" fmla="*/ 0 h 1195712"/>
              <a:gd name="connsiteX2" fmla="*/ 11934177 w 11934177"/>
              <a:gd name="connsiteY2" fmla="*/ 1195712 h 1195712"/>
              <a:gd name="connsiteX3" fmla="*/ 0 w 11934177"/>
              <a:gd name="connsiteY3" fmla="*/ 1195712 h 1195712"/>
              <a:gd name="connsiteX4" fmla="*/ 0 w 11934177"/>
              <a:gd name="connsiteY4" fmla="*/ 0 h 119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4178" h="1195712" extrusionOk="0">
                <a:moveTo>
                  <a:pt x="0" y="0"/>
                </a:moveTo>
                <a:cubicBezTo>
                  <a:pt x="5926420" y="-1752"/>
                  <a:pt x="10721812" y="33308"/>
                  <a:pt x="11934178" y="0"/>
                </a:cubicBezTo>
                <a:cubicBezTo>
                  <a:pt x="11906884" y="486296"/>
                  <a:pt x="11869836" y="900877"/>
                  <a:pt x="11934178" y="1195712"/>
                </a:cubicBezTo>
                <a:cubicBezTo>
                  <a:pt x="10580128" y="1285165"/>
                  <a:pt x="5166479" y="1107478"/>
                  <a:pt x="0" y="1195712"/>
                </a:cubicBezTo>
                <a:cubicBezTo>
                  <a:pt x="94509" y="1062629"/>
                  <a:pt x="-46398" y="30721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濒危动物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保护、农田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杂草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状况调查、农林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害虫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的检测和预防、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渔业上捕捞强度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的确定等，都需要对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种群密度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进行调查研究。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114030" y="960120"/>
            <a:ext cx="3825875" cy="238950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200948" y="5280928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2.</a:t>
            </a:r>
            <a:r>
              <a:rPr lang="zh-CN" altLang="en-US" sz="32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研究种群密度的意义：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5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" name="组合 2"/>
            <p:cNvGrpSpPr/>
            <p:nvPr>
              <p:custDataLst>
                <p:tags r:id="rId6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0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0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08000" y="831215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种群密度的调查方法</a:t>
            </a:r>
            <a:endParaRPr lang="zh-CN" altLang="en-US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9470" y="1534795"/>
            <a:ext cx="6727190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>
              <a:lnSpc>
                <a:spcPct val="125000"/>
              </a:lnSpc>
              <a:buFont typeface="Wingdings" panose="05000000000000000000"/>
              <a:buChar char="Ø"/>
            </a:pP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一般采用</a:t>
            </a:r>
            <a:r>
              <a:rPr lang="en-US" sz="3600" b="1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逐个计数法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sz="3600" b="1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估算法</a:t>
            </a:r>
            <a:endParaRPr lang="en-US" sz="36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18485" name="Rectangle 2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9470" y="2452370"/>
            <a:ext cx="9693276" cy="130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>
              <a:spcBef>
                <a:spcPct val="20000"/>
              </a:spcBef>
              <a:buFont typeface="Wingdings" panose="05000000000000000000"/>
              <a:buChar char="Ø"/>
            </a:pPr>
            <a:r>
              <a:rPr lang="en-US" sz="3600" b="1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估算法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中常用的方法有：</a:t>
            </a:r>
          </a:p>
          <a:p>
            <a:pPr indent="0">
              <a:spcBef>
                <a:spcPct val="20000"/>
              </a:spcBef>
              <a:buFont typeface="Wingdings" panose="05000000000000000000"/>
              <a:buNone/>
            </a:pPr>
            <a:r>
              <a:rPr lang="en-US" sz="3600" b="1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  黑光灯诱捕法</a:t>
            </a:r>
            <a:r>
              <a:rPr lang="zh-CN" altLang="en-US" sz="3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sz="3600" b="1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样方法</a:t>
            </a:r>
            <a:r>
              <a:rPr lang="zh-CN" altLang="en-US" sz="3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、</a:t>
            </a:r>
            <a:r>
              <a:rPr lang="en-US" sz="3600" b="1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标记重捕法</a:t>
            </a:r>
            <a:endParaRPr lang="zh-CN" altLang="en-US" sz="3600" b="1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nimBg="1"/>
      <p:bldP spid="3184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14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" name="组合 2"/>
            <p:cNvGrpSpPr/>
            <p:nvPr>
              <p:custDataLst>
                <p:tags r:id="rId15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08000" y="831215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种群密度的调查方法</a:t>
            </a:r>
            <a:endParaRPr lang="zh-CN" altLang="en-US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15265" y="1453515"/>
            <a:ext cx="3075940" cy="5632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txBody>
          <a:bodyPr wrap="square" lIns="0" tIns="42794" rIns="85587" bIns="42794" rtlCol="0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0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30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0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）逐个计数法</a:t>
            </a:r>
          </a:p>
        </p:txBody>
      </p:sp>
      <p:grpSp>
        <p:nvGrpSpPr>
          <p:cNvPr id="4" name="组合 10"/>
          <p:cNvGrpSpPr/>
          <p:nvPr>
            <p:custDataLst>
              <p:tags r:id="rId4"/>
            </p:custDataLst>
          </p:nvPr>
        </p:nvGrpSpPr>
        <p:grpSpPr>
          <a:xfrm>
            <a:off x="3328035" y="1354885"/>
            <a:ext cx="989050" cy="829945"/>
            <a:chOff x="4003" y="2264"/>
            <a:chExt cx="1249" cy="1180"/>
          </a:xfrm>
        </p:grpSpPr>
        <p:cxnSp>
          <p:nvCxnSpPr>
            <p:cNvPr id="12" name="直接箭头连接符 11"/>
            <p:cNvCxnSpPr/>
            <p:nvPr>
              <p:custDataLst>
                <p:tags r:id="rId12"/>
              </p:custDataLst>
            </p:nvPr>
          </p:nvCxnSpPr>
          <p:spPr>
            <a:xfrm>
              <a:off x="4003" y="2852"/>
              <a:ext cx="1194" cy="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4066" y="2264"/>
              <a:ext cx="1186" cy="118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400" b="1"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  <a:sym typeface="+mn-ea"/>
                </a:rPr>
                <a:t>适用范围</a:t>
              </a:r>
            </a:p>
          </p:txBody>
        </p:sp>
      </p:grpSp>
      <p:sp>
        <p:nvSpPr>
          <p:cNvPr id="74" name="文本框 73"/>
          <p:cNvSpPr txBox="1"/>
          <p:nvPr>
            <p:custDataLst>
              <p:tags r:id="rId5"/>
            </p:custDataLst>
          </p:nvPr>
        </p:nvSpPr>
        <p:spPr>
          <a:xfrm>
            <a:off x="4338320" y="1501140"/>
            <a:ext cx="5224145" cy="5156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85587" tIns="42794" rIns="85587" bIns="42794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分布范围较小、个体较大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的种群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9671050" y="1533525"/>
            <a:ext cx="1868170" cy="492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--</a:t>
            </a:r>
            <a:r>
              <a:rPr lang="zh-CN" altLang="en-US" sz="3200" b="1" noProof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最准确</a:t>
            </a:r>
            <a:endParaRPr lang="zh-CN" altLang="en-US" sz="3200" b="1" noProof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7312025" y="2136140"/>
            <a:ext cx="3937000" cy="32581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" name="图片 101"/>
          <p:cNvPicPr/>
          <p:nvPr>
            <p:custDataLst>
              <p:tags r:id="rId8"/>
            </p:custDataLst>
          </p:nvPr>
        </p:nvPicPr>
        <p:blipFill>
          <a:blip r:embed="rId22" r:link="rId23"/>
          <a:stretch>
            <a:fillRect/>
          </a:stretch>
        </p:blipFill>
        <p:spPr bwMode="auto">
          <a:xfrm>
            <a:off x="3246120" y="2136140"/>
            <a:ext cx="4130675" cy="32581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5177541" y="4726775"/>
            <a:ext cx="3880485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“中国鸽子树”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珙桐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2"/>
          <p:cNvSpPr txBox="1"/>
          <p:nvPr>
            <p:custDataLst>
              <p:tags r:id="rId10"/>
            </p:custDataLst>
          </p:nvPr>
        </p:nvSpPr>
        <p:spPr>
          <a:xfrm>
            <a:off x="283845" y="5252085"/>
            <a:ext cx="11776710" cy="1038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说明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】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数量较少的濒危生物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，即使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分布范围较大，也可以采用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逐个计数法计算种群密度。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283845" y="6290945"/>
            <a:ext cx="9323070" cy="521970"/>
          </a:xfrm>
          <a:prstGeom prst="rect">
            <a:avLst/>
          </a:prstGeom>
          <a:solidFill>
            <a:srgbClr val="C5E0B4"/>
          </a:solidFill>
        </p:spPr>
        <p:txBody>
          <a:bodyPr wrap="square" rtlCol="0" anchor="t"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  <a:sym typeface="+mn-ea"/>
              </a:rPr>
              <a:t>在多数情况下，逐个计数非常困难，需要采取</a:t>
            </a:r>
            <a:r>
              <a:rPr 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  <a:sym typeface="+mn-ea"/>
              </a:rPr>
              <a:t>估算</a:t>
            </a:r>
            <a:r>
              <a:rPr 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  <a:sym typeface="+mn-ea"/>
              </a:rPr>
              <a:t>的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  <a:sym typeface="+mn-ea"/>
              </a:rPr>
              <a:t>方法。</a:t>
            </a:r>
            <a:endParaRPr lang="en-US" altLang="zh-CN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4" grpId="0" animBg="1"/>
      <p:bldP spid="10" grpId="0" animBg="1"/>
      <p:bldP spid="14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16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" name="组合 2"/>
            <p:cNvGrpSpPr/>
            <p:nvPr>
              <p:custDataLst>
                <p:tags r:id="rId17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1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1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08000" y="831215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种群密度的调查方法</a:t>
            </a:r>
            <a:endParaRPr lang="zh-CN" altLang="en-US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07645" y="1453515"/>
            <a:ext cx="2365375" cy="5632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txBody>
          <a:bodyPr wrap="square" lIns="0" tIns="42794" rIns="85587" bIns="42794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（2）估算法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197485" y="2717800"/>
            <a:ext cx="769620" cy="3526155"/>
          </a:xfrm>
          <a:prstGeom prst="rect">
            <a:avLst/>
          </a:prstGeom>
          <a:noFill/>
          <a:ln>
            <a:solidFill>
              <a:srgbClr val="6E02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①黑光灯诱捕法</a:t>
            </a:r>
          </a:p>
        </p:txBody>
      </p:sp>
      <p:sp>
        <p:nvSpPr>
          <p:cNvPr id="15" name="圆角矩形 18"/>
          <p:cNvSpPr/>
          <p:nvPr>
            <p:custDataLst>
              <p:tags r:id="rId5"/>
            </p:custDataLst>
          </p:nvPr>
        </p:nvSpPr>
        <p:spPr>
          <a:xfrm>
            <a:off x="1417127" y="5060315"/>
            <a:ext cx="2446020" cy="563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b.适用范围: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</a:p>
        </p:txBody>
      </p:sp>
      <p:sp>
        <p:nvSpPr>
          <p:cNvPr id="16" name="圆角矩形 13"/>
          <p:cNvSpPr/>
          <p:nvPr>
            <p:custDataLst>
              <p:tags r:id="rId6"/>
            </p:custDataLst>
          </p:nvPr>
        </p:nvSpPr>
        <p:spPr>
          <a:xfrm>
            <a:off x="1417127" y="2801654"/>
            <a:ext cx="1568450" cy="5626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原理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 </a:t>
            </a:r>
          </a:p>
        </p:txBody>
      </p:sp>
      <p:sp>
        <p:nvSpPr>
          <p:cNvPr id="11277" name="左大括号 20487"/>
          <p:cNvSpPr/>
          <p:nvPr>
            <p:custDataLst>
              <p:tags r:id="rId7"/>
            </p:custDataLst>
          </p:nvPr>
        </p:nvSpPr>
        <p:spPr>
          <a:xfrm>
            <a:off x="1017905" y="3055620"/>
            <a:ext cx="320040" cy="3014345"/>
          </a:xfrm>
          <a:prstGeom prst="leftBrace">
            <a:avLst>
              <a:gd name="adj1" fmla="val 58047"/>
              <a:gd name="adj2" fmla="val 50000"/>
            </a:avLst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zh-CN" altLang="zh-CN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1399540" y="3424555"/>
            <a:ext cx="10477500" cy="12096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88872" rIns="0" bIns="88872" anchor="ctr" anchorCtr="0">
            <a:spAutoFit/>
          </a:bodyPr>
          <a:lstStyle/>
          <a:p>
            <a:pPr defTabSz="914400">
              <a:lnSpc>
                <a:spcPct val="120000"/>
              </a:lnSpc>
              <a:tabLst>
                <a:tab pos="6177915" algn="l"/>
              </a:tabLst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黑光灯是一种发射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人眼看不见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的、波长在365 nm左右的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紫外线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电光源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 黑光灯具有很强的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诱虫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作用，是杀虫用灯的理想光源。 </a:t>
            </a: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399540" y="5623560"/>
            <a:ext cx="1074801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适用范围</a:t>
            </a:r>
            <a:r>
              <a:rPr lang="en-US" alt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:  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对于有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__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的昆虫，可以用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__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_____________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__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__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的方法来估算它们的种群密度。</a:t>
            </a:r>
            <a:endParaRPr lang="en-US" altLang="zh-CN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8136522" y="5548077"/>
            <a:ext cx="3468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黑光灯进行灯光诱捕</a:t>
            </a: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4369435" y="5548077"/>
            <a:ext cx="1383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趋光性</a:t>
            </a: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233795" y="633095"/>
            <a:ext cx="2814955" cy="2684780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>
            <a:off x="9061381" y="633095"/>
            <a:ext cx="2941955" cy="2684145"/>
            <a:chOff x="8505878" y="3753058"/>
            <a:chExt cx="3228449" cy="3109212"/>
          </a:xfrm>
        </p:grpSpPr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11085358" y="3925283"/>
              <a:ext cx="648970" cy="2672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400" b="1">
                  <a:solidFill>
                    <a:srgbClr val="7030A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  <a:sym typeface="+mn-ea"/>
                </a:rPr>
                <a:t>紫外线黑光灯</a:t>
              </a:r>
            </a:p>
          </p:txBody>
        </p:sp>
        <p:pic>
          <p:nvPicPr>
            <p:cNvPr id="29" name="图片 28" descr="timg (12)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/>
            <a:srcRect l="41357" t="14478" r="20871" b="15934"/>
            <a:stretch>
              <a:fillRect/>
            </a:stretch>
          </p:blipFill>
          <p:spPr>
            <a:xfrm>
              <a:off x="8505878" y="3753058"/>
              <a:ext cx="2533837" cy="310921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1277" grpId="0" animBg="1"/>
      <p:bldP spid="17" grpId="0"/>
      <p:bldP spid="22" grpId="0" build="p"/>
      <p:bldP spid="23" grpId="3"/>
      <p:bldP spid="2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-215900" y="15875"/>
            <a:ext cx="6510020" cy="886460"/>
            <a:chOff x="-340" y="25"/>
            <a:chExt cx="10252" cy="1396"/>
          </a:xfrm>
        </p:grpSpPr>
        <p:sp>
          <p:nvSpPr>
            <p:cNvPr id="67" name="文本框 136"/>
            <p:cNvSpPr txBox="1"/>
            <p:nvPr>
              <p:custDataLst>
                <p:tags r:id="rId27"/>
              </p:custDataLst>
            </p:nvPr>
          </p:nvSpPr>
          <p:spPr>
            <a:xfrm>
              <a:off x="316" y="183"/>
              <a:ext cx="95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一、种群密度及其调查方法</a:t>
              </a:r>
            </a:p>
          </p:txBody>
        </p:sp>
        <p:grpSp>
          <p:nvGrpSpPr>
            <p:cNvPr id="3" name="组合 2"/>
            <p:cNvGrpSpPr/>
            <p:nvPr>
              <p:custDataLst>
                <p:tags r:id="rId28"/>
              </p:custDataLst>
            </p:nvPr>
          </p:nvGrpSpPr>
          <p:grpSpPr>
            <a:xfrm>
              <a:off x="-340" y="25"/>
              <a:ext cx="10177" cy="1397"/>
              <a:chOff x="2198560" y="1644530"/>
              <a:chExt cx="1749680" cy="596843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08000" y="831215"/>
            <a:ext cx="46977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种群密度的调查方法</a:t>
            </a:r>
            <a:endParaRPr lang="zh-CN" altLang="en-US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07645" y="1453515"/>
            <a:ext cx="2365375" cy="5632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txBody>
          <a:bodyPr wrap="square" lIns="0" tIns="42794" rIns="85587" bIns="42794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（2）估算法</a:t>
            </a: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67005" y="3194685"/>
            <a:ext cx="769620" cy="2009140"/>
          </a:xfrm>
          <a:prstGeom prst="rect">
            <a:avLst/>
          </a:prstGeom>
          <a:noFill/>
          <a:ln>
            <a:solidFill>
              <a:srgbClr val="6E02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Calibri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②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样方法</a:t>
            </a:r>
          </a:p>
        </p:txBody>
      </p:sp>
      <p:sp>
        <p:nvSpPr>
          <p:cNvPr id="4" name="圆角矩形 18"/>
          <p:cNvSpPr/>
          <p:nvPr>
            <p:custDataLst>
              <p:tags r:id="rId5"/>
            </p:custDataLst>
          </p:nvPr>
        </p:nvSpPr>
        <p:spPr>
          <a:xfrm>
            <a:off x="1417127" y="5617665"/>
            <a:ext cx="2338705" cy="563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适用范围: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</a:p>
        </p:txBody>
      </p:sp>
      <p:sp>
        <p:nvSpPr>
          <p:cNvPr id="9" name="圆角矩形 13"/>
          <p:cNvSpPr/>
          <p:nvPr>
            <p:custDataLst>
              <p:tags r:id="rId6"/>
            </p:custDataLst>
          </p:nvPr>
        </p:nvSpPr>
        <p:spPr>
          <a:xfrm>
            <a:off x="1417127" y="2173004"/>
            <a:ext cx="1568450" cy="5626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步骤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 </a:t>
            </a:r>
          </a:p>
        </p:txBody>
      </p:sp>
      <p:sp>
        <p:nvSpPr>
          <p:cNvPr id="10" name="左大括号 20487"/>
          <p:cNvSpPr/>
          <p:nvPr>
            <p:custDataLst>
              <p:tags r:id="rId7"/>
            </p:custDataLst>
          </p:nvPr>
        </p:nvSpPr>
        <p:spPr>
          <a:xfrm>
            <a:off x="1017905" y="2357755"/>
            <a:ext cx="318135" cy="3627120"/>
          </a:xfrm>
          <a:prstGeom prst="leftBrace">
            <a:avLst>
              <a:gd name="adj1" fmla="val 58047"/>
              <a:gd name="adj2" fmla="val 50000"/>
            </a:avLst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zh-CN" altLang="zh-CN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17320" y="2666365"/>
            <a:ext cx="10704196" cy="16414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在被调查种群的分布范围内，</a:t>
            </a:r>
            <a:r>
              <a:rPr lang="en-US" altLang="zh-CN" sz="2800" b="1" u="sng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选取</a:t>
            </a:r>
            <a:r>
              <a:rPr lang="en-US" altLang="zh-CN" sz="2800" b="1" u="sng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个</a:t>
            </a:r>
            <a:r>
              <a:rPr lang="en-US" altLang="zh-CN" sz="2800" b="1" u="sng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，通过计数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每个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样方的个体数，求得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每个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样方的种群密度，以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所有样方种群密度的平均值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作为该种群的种群密度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估算值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</a:t>
            </a:r>
          </a:p>
        </p:txBody>
      </p:sp>
      <p:sp>
        <p:nvSpPr>
          <p:cNvPr id="13" name="文本框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59562" y="2672784"/>
            <a:ext cx="11088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随机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</a:t>
            </a:r>
          </a:p>
        </p:txBody>
      </p:sp>
      <p:sp>
        <p:nvSpPr>
          <p:cNvPr id="18" name="文本框 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67670" y="2672784"/>
            <a:ext cx="9842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若干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   </a:t>
            </a:r>
          </a:p>
        </p:txBody>
      </p:sp>
      <p:sp>
        <p:nvSpPr>
          <p:cNvPr id="21" name="文本框 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070056" y="2672784"/>
            <a:ext cx="11088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样方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       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1336040" y="6238240"/>
            <a:ext cx="9487536" cy="6248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适合调查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植物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，及</a:t>
            </a:r>
            <a:r>
              <a:rPr lang="zh-CN" altLang="en-US" sz="2800" u="sng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         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</a:t>
            </a:r>
            <a:r>
              <a:rPr lang="zh-CN" altLang="en-US" sz="2800" u="sng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          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动物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4307452" y="6181138"/>
            <a:ext cx="23025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34" charset="0"/>
                <a:sym typeface="+mn-ea"/>
              </a:rPr>
              <a:t>活动能力弱</a:t>
            </a: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6837596" y="6181138"/>
            <a:ext cx="23025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34" charset="0"/>
                <a:sym typeface="+mn-ea"/>
              </a:rPr>
              <a:t>活动范围小</a:t>
            </a:r>
          </a:p>
        </p:txBody>
      </p:sp>
      <p:grpSp>
        <p:nvGrpSpPr>
          <p:cNvPr id="37" name="组合 36"/>
          <p:cNvGrpSpPr/>
          <p:nvPr>
            <p:custDataLst>
              <p:tags r:id="rId15"/>
            </p:custDataLst>
          </p:nvPr>
        </p:nvGrpSpPr>
        <p:grpSpPr>
          <a:xfrm>
            <a:off x="9056054" y="4263072"/>
            <a:ext cx="2917825" cy="1948560"/>
            <a:chOff x="9712" y="6974"/>
            <a:chExt cx="4596" cy="3069"/>
          </a:xfrm>
        </p:grpSpPr>
        <p:pic>
          <p:nvPicPr>
            <p:cNvPr id="105" name="图片 104"/>
            <p:cNvPicPr/>
            <p:nvPr>
              <p:custDataLst>
                <p:tags r:id="rId25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9712" y="6974"/>
              <a:ext cx="4596" cy="3069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sp>
          <p:nvSpPr>
            <p:cNvPr id="14356" name="矩形 37"/>
            <p:cNvSpPr/>
            <p:nvPr>
              <p:custDataLst>
                <p:tags r:id="rId26"/>
              </p:custDataLst>
            </p:nvPr>
          </p:nvSpPr>
          <p:spPr>
            <a:xfrm>
              <a:off x="11280" y="9158"/>
              <a:ext cx="166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>
              <a:lvl1pPr marL="228600" indent="-228600" algn="l" rtl="0" fontAlgn="base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11430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6002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20574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Aft>
                  <a:spcPct val="0"/>
                </a:spcAft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跳蝻</a:t>
              </a:r>
            </a:p>
          </p:txBody>
        </p:sp>
      </p:grpSp>
      <p:grpSp>
        <p:nvGrpSpPr>
          <p:cNvPr id="39" name="组合 38"/>
          <p:cNvGrpSpPr/>
          <p:nvPr>
            <p:custDataLst>
              <p:tags r:id="rId16"/>
            </p:custDataLst>
          </p:nvPr>
        </p:nvGrpSpPr>
        <p:grpSpPr>
          <a:xfrm>
            <a:off x="6138559" y="4288790"/>
            <a:ext cx="2917825" cy="1949585"/>
            <a:chOff x="14448" y="6991"/>
            <a:chExt cx="4594" cy="3069"/>
          </a:xfrm>
        </p:grpSpPr>
        <p:pic>
          <p:nvPicPr>
            <p:cNvPr id="104" name="图片 103"/>
            <p:cNvPicPr/>
            <p:nvPr>
              <p:custDataLst>
                <p:tags r:id="rId23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14448" y="6991"/>
              <a:ext cx="4594" cy="3069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sp>
          <p:nvSpPr>
            <p:cNvPr id="14354" name="矩形 39"/>
            <p:cNvSpPr/>
            <p:nvPr>
              <p:custDataLst>
                <p:tags r:id="rId24"/>
              </p:custDataLst>
            </p:nvPr>
          </p:nvSpPr>
          <p:spPr>
            <a:xfrm>
              <a:off x="16544" y="9221"/>
              <a:ext cx="168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>
              <a:lvl1pPr marL="228600" indent="-228600" algn="l" rtl="0" fontAlgn="base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11430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6002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20574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Aft>
                  <a:spcPct val="0"/>
                </a:spcAft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蚜虫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17"/>
            </p:custDataLst>
          </p:nvPr>
        </p:nvGrpSpPr>
        <p:grpSpPr>
          <a:xfrm>
            <a:off x="6144577" y="573087"/>
            <a:ext cx="2917825" cy="1948560"/>
            <a:chOff x="240" y="6974"/>
            <a:chExt cx="4596" cy="3069"/>
          </a:xfrm>
        </p:grpSpPr>
        <p:pic>
          <p:nvPicPr>
            <p:cNvPr id="34" name="图片 33"/>
            <p:cNvPicPr/>
            <p:nvPr>
              <p:custDataLst>
                <p:tags r:id="rId21"/>
              </p:custDataLst>
            </p:nvPr>
          </p:nvPicPr>
          <p:blipFill>
            <a:blip r:embed="rId36"/>
            <a:srcRect t="46047" r="55101"/>
            <a:stretch>
              <a:fillRect/>
            </a:stretch>
          </p:blipFill>
          <p:spPr>
            <a:xfrm>
              <a:off x="240" y="6974"/>
              <a:ext cx="4596" cy="3069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sp>
          <p:nvSpPr>
            <p:cNvPr id="14359" name="矩形 31"/>
            <p:cNvSpPr/>
            <p:nvPr>
              <p:custDataLst>
                <p:tags r:id="rId22"/>
              </p:custDataLst>
            </p:nvPr>
          </p:nvSpPr>
          <p:spPr>
            <a:xfrm>
              <a:off x="1632" y="9138"/>
              <a:ext cx="221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>
              <a:lvl1pPr marL="228600" indent="-228600" algn="l" rtl="0" fontAlgn="base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11430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6002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20574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Aft>
                  <a:spcPct val="0"/>
                </a:spcAft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蒲公英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18"/>
            </p:custDataLst>
          </p:nvPr>
        </p:nvGrpSpPr>
        <p:grpSpPr>
          <a:xfrm>
            <a:off x="9060815" y="556895"/>
            <a:ext cx="2919413" cy="1956569"/>
            <a:chOff x="4976" y="6971"/>
            <a:chExt cx="4596" cy="3080"/>
          </a:xfrm>
        </p:grpSpPr>
        <p:pic>
          <p:nvPicPr>
            <p:cNvPr id="103" name="图片 102"/>
            <p:cNvPicPr/>
            <p:nvPr>
              <p:custDataLst>
                <p:tags r:id="rId19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976" y="6971"/>
              <a:ext cx="4596" cy="3070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sp>
          <p:nvSpPr>
            <p:cNvPr id="14358" name="矩形 35"/>
            <p:cNvSpPr/>
            <p:nvPr>
              <p:custDataLst>
                <p:tags r:id="rId20"/>
              </p:custDataLst>
            </p:nvPr>
          </p:nvSpPr>
          <p:spPr>
            <a:xfrm>
              <a:off x="6495" y="9229"/>
              <a:ext cx="214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>
              <a:lvl1pPr marL="228600" indent="-228600" algn="l" rtl="0" fontAlgn="base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11430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6002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2057400" indent="-228600" algn="l" rtl="0" fontAlgn="base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 spc="150">
                  <a:solidFill>
                    <a:srgbClr val="59595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Aft>
                  <a:spcPct val="0"/>
                </a:spcAft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昆虫卵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9" grpId="0" animBg="1"/>
      <p:bldP spid="10" grpId="0" animBg="1"/>
      <p:bldP spid="12" grpId="0"/>
      <p:bldP spid="13" grpId="0"/>
      <p:bldP spid="18" grpId="0"/>
      <p:bldP spid="21" grpId="0"/>
      <p:bldP spid="14" grpId="0"/>
      <p:bldP spid="2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437640" y="255905"/>
            <a:ext cx="9520556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探究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·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实践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:</a:t>
            </a:r>
            <a:r>
              <a:rPr lang="zh-CN" altLang="en-US" sz="3200" b="1">
                <a:latin typeface="Times New Roman" panose="02020603050405020304" pitchFamily="34" charset="0"/>
                <a:ea typeface="微软雅黑" panose="020B0503020204020204" pitchFamily="34" charset="-122"/>
                <a:sym typeface="Times New Roman" panose="02020603050405020304" pitchFamily="34" charset="0"/>
              </a:rPr>
              <a:t>调查草地中某种双子叶植物的种群密度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12750" y="956945"/>
            <a:ext cx="5370195" cy="60769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1.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确定调查对象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——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34" charset="0"/>
              </a:rPr>
              <a:t>双子叶植物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12750" y="1624330"/>
            <a:ext cx="1133475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单子叶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草本植物常常是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丛生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或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蔓生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的，从地上部分难以辨别是一株还是多株；而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双子叶草本植物的个体数目则易于辨别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8653780" y="5310505"/>
            <a:ext cx="140906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34" charset="0"/>
            </a:endParaRPr>
          </a:p>
        </p:txBody>
      </p:sp>
      <p:grpSp>
        <p:nvGrpSpPr>
          <p:cNvPr id="27" name="组合 26"/>
          <p:cNvGrpSpPr/>
          <p:nvPr>
            <p:custDataLst>
              <p:tags r:id="rId5"/>
            </p:custDataLst>
          </p:nvPr>
        </p:nvGrpSpPr>
        <p:grpSpPr>
          <a:xfrm>
            <a:off x="625475" y="3048635"/>
            <a:ext cx="10875010" cy="3759200"/>
            <a:chOff x="985" y="4801"/>
            <a:chExt cx="17126" cy="5920"/>
          </a:xfrm>
        </p:grpSpPr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3567" y="9899"/>
              <a:ext cx="3124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丛生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2805" y="9899"/>
              <a:ext cx="3124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蔓生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85" y="4809"/>
              <a:ext cx="8959" cy="503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0537" y="4801"/>
              <a:ext cx="7575" cy="505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>
            <p:custDataLst>
              <p:tags r:id="rId6"/>
            </p:custDataLst>
          </p:nvPr>
        </p:nvGrpSpPr>
        <p:grpSpPr>
          <a:xfrm>
            <a:off x="2865120" y="3131185"/>
            <a:ext cx="7298055" cy="3220720"/>
            <a:chOff x="4512" y="4931"/>
            <a:chExt cx="11493" cy="5072"/>
          </a:xfrm>
        </p:grpSpPr>
        <p:grpSp>
          <p:nvGrpSpPr>
            <p:cNvPr id="11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9379" y="5297"/>
              <a:ext cx="6627" cy="4565"/>
              <a:chOff x="12395" y="5909"/>
              <a:chExt cx="6627" cy="4565"/>
            </a:xfrm>
          </p:grpSpPr>
          <p:sp>
            <p:nvSpPr>
              <p:cNvPr id="23" name="文本框 2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566" y="9524"/>
                <a:ext cx="6457" cy="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zh-CN" altLang="en-US" sz="2800" b="1">
                    <a:latin typeface="华文中宋" panose="02010600040101010101" pitchFamily="2" charset="-122"/>
                    <a:ea typeface="华文中宋" panose="02010600040101010101" pitchFamily="2" charset="-122"/>
                    <a:sym typeface="Times New Roman" panose="02020603050405020304" pitchFamily="34" charset="0"/>
                  </a:rPr>
                  <a:t>双子叶植物网状脉</a:t>
                </a:r>
              </a:p>
            </p:txBody>
          </p:sp>
          <p:pic>
            <p:nvPicPr>
              <p:cNvPr id="24" name="图片 23" descr="src=http---pic.baike.soso.com-p-20140221-bki-20140221010641-487941928.jpg&amp;refer=http---pic.baike.soso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12395" y="5909"/>
                <a:ext cx="5555" cy="3483"/>
              </a:xfrm>
              <a:prstGeom prst="rect">
                <a:avLst/>
              </a:prstGeom>
            </p:spPr>
          </p:pic>
        </p:grpSp>
        <p:grpSp>
          <p:nvGrpSpPr>
            <p:cNvPr id="18" name="组合 17"/>
            <p:cNvGrpSpPr/>
            <p:nvPr>
              <p:custDataLst>
                <p:tags r:id="rId8"/>
              </p:custDataLst>
            </p:nvPr>
          </p:nvGrpSpPr>
          <p:grpSpPr>
            <a:xfrm>
              <a:off x="4512" y="4931"/>
              <a:ext cx="5550" cy="5073"/>
              <a:chOff x="1657" y="5597"/>
              <a:chExt cx="5550" cy="5073"/>
            </a:xfrm>
          </p:grpSpPr>
          <p:sp>
            <p:nvSpPr>
              <p:cNvPr id="19" name="文本框 1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7" y="9169"/>
                <a:ext cx="4866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r>
                  <a:rPr lang="zh-CN" altLang="en-US" sz="2800" b="1">
                    <a:solidFill>
                      <a:srgbClr val="2814EA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  <a:sym typeface="Times New Roman" panose="02020603050405020304" pitchFamily="34" charset="0"/>
                  </a:rPr>
                  <a:t>单子叶植物叶条形或披针形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2060000">
                <a:off x="1657" y="5597"/>
                <a:ext cx="5550" cy="320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jQ0NTJmMWVmYWQ5OTViMDM1MDc1MGQ5ZGQxOTJlND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7"/>
  <p:tag name="KSO_WM_UNIT_INDEX" val="7"/>
  <p:tag name="KSO_WM_UNIT_LAYERLEVEL" val="1"/>
  <p:tag name="KSO_WM_UNIT_TYPE" val="y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YERLEVEL" val="1"/>
  <p:tag name="KSO_WM_UNIT_TYPE" val="y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4"/>
  <p:tag name="KSO_WM_UNIT_INDEX" val="4"/>
  <p:tag name="KSO_WM_UNIT_LAYERLEVEL" val="1"/>
  <p:tag name="KSO_WM_UNIT_TYPE" val="y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5"/>
  <p:tag name="KSO_WM_UNIT_INDEX" val="5"/>
  <p:tag name="KSO_WM_UNIT_LAYERLEVEL" val="1"/>
  <p:tag name="KSO_WM_UNIT_TYPE" val="y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6"/>
  <p:tag name="KSO_WM_UNIT_INDEX" val="6"/>
  <p:tag name="KSO_WM_UNIT_LAYERLEVEL" val="1"/>
  <p:tag name="KSO_WM_UNIT_TYPE" val="y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9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4"/>
  <p:tag name="KSO_WM_BEAUTIFY_FLAG" val="#wm#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51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2b354fce-cd61-4eb3-82be-fb29ff12cc5c}"/>
  <p:tag name="KSO_WM_UNIT_TEXTBOXSTYLE_SHAPETYPE" val="0"/>
  <p:tag name="KSO_WM_UNIT_TEXTBOXSTYLE_TEMPLATEID" val="3132723"/>
  <p:tag name="KSO_WM_UNIT_TEXTBOXSTYLE_TEMPLATETYPE" val="1"/>
  <p:tag name="KSO_WM_UNIT_TEXTBOXSTYLE_TYPE" val="8"/>
  <p:tag name="KSO_WM_UNIT_TYPE" val="f"/>
  <p:tag name="KSO_WM_UNIT_VALUE" val="9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5"/>
  <p:tag name="KSO_WM_BEAUTIFY_FLAG" val="#wm#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51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2b354fce-cd61-4eb3-82be-fb29ff12cc5c}"/>
  <p:tag name="KSO_WM_UNIT_TEXTBOXSTYLE_SHAPETYPE" val="0"/>
  <p:tag name="KSO_WM_UNIT_TEXTBOXSTYLE_TEMPLATEID" val="3132723"/>
  <p:tag name="KSO_WM_UNIT_TEXTBOXSTYLE_TEMPLATETYPE" val="1"/>
  <p:tag name="KSO_WM_UNIT_TEXTBOXSTYLE_TYPE" val="8"/>
  <p:tag name="KSO_WM_UNIT_TYPE" val="f"/>
  <p:tag name="KSO_WM_UNIT_VALUE" val="9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6"/>
  <p:tag name="KSO_WM_BEAUTIFY_FLAG" val="#wm#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51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2b354fce-cd61-4eb3-82be-fb29ff12cc5c}"/>
  <p:tag name="KSO_WM_UNIT_TEXTBOXSTYLE_SHAPETYPE" val="0"/>
  <p:tag name="KSO_WM_UNIT_TEXTBOXSTYLE_TEMPLATEID" val="3132723"/>
  <p:tag name="KSO_WM_UNIT_TEXTBOXSTYLE_TEMPLATETYPE" val="1"/>
  <p:tag name="KSO_WM_UNIT_TEXTBOXSTYLE_TYPE" val="8"/>
  <p:tag name="KSO_WM_UNIT_TYPE" val="f"/>
  <p:tag name="KSO_WM_UNIT_VALUE" val="9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9"/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2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3"/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1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2"/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3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5"/>
  <p:tag name="KSO_WM_BEAUTIFY_FLAG" val=""/>
  <p:tag name="KSO_WM_UNIT_PLACING_PICTURE_USER_VIEWPORT" val="{&quot;height&quot;:3816,&quot;width&quot;:5912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6"/>
  <p:tag name="KSO_WM_BEAUTIFY_FLAG" val=""/>
  <p:tag name="KSO_WM_UNIT_PLACING_PICTURE_USER_VIEWPORT" val="{&quot;height&quot;:3739,&quot;width&quot;:6141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3"/>
  <p:tag name="KSO_WM_BEAUTIFY_FLAG" val=""/>
  <p:tag name="KSO_WM_UNIT_PLACING_PICTURE_USER_VIEWPORT" val="{&quot;height&quot;:3389,&quot;width&quot;:602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0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6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8"/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9"/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0"/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5"/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8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0"/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1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1"/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2"/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  <p:tag name="KSO_WM_BEAUTIFY_FLAG" val=""/>
  <p:tag name="KSO_WM_UNIT_PLACING_PICTURE_USER_VIEWPORT" val="{&quot;height&quot;:1965.275590551181,&quot;width&quot;:3556.1779527559056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4"/>
  <p:tag name="KSO_WM_BEAUTIFY_FLAG" val="#wm#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51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2b354fce-cd61-4eb3-82be-fb29ff12cc5c}"/>
  <p:tag name="KSO_WM_UNIT_TEXTBOXSTYLE_SHAPETYPE" val="0"/>
  <p:tag name="KSO_WM_UNIT_TEXTBOXSTYLE_TEMPLATEID" val="3132723"/>
  <p:tag name="KSO_WM_UNIT_TEXTBOXSTYLE_TEMPLATETYPE" val="1"/>
  <p:tag name="KSO_WM_UNIT_TEXTBOXSTYLE_TYPE" val="8"/>
  <p:tag name="KSO_WM_UNIT_TYPE" val="f"/>
  <p:tag name="KSO_WM_UNIT_VALUE" val="9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8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51*f*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2b354fce-cd61-4eb3-82be-fb29ff12cc5c}"/>
  <p:tag name="KSO_WM_UNIT_TEXTBOXSTYLE_SHAPETYPE" val="0"/>
  <p:tag name="KSO_WM_UNIT_TEXTBOXSTYLE_TEMPLATEID" val="3132723"/>
  <p:tag name="KSO_WM_UNIT_TEXTBOXSTYLE_TEMPLATETYPE" val="1"/>
  <p:tag name="KSO_WM_UNIT_TEXTBOXSTYLE_TYPE" val="8"/>
  <p:tag name="KSO_WM_UNIT_VALUE" val="9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2"/>
  <p:tag name="KSO_WM_UNIT_PLACING_PICTURE_USER_VIEWPORT" val="{&quot;height&quot;:2910,&quot;width&quot;:3960}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9"/>
  <p:tag name="KSO_WM_BEAUTIFY_FLAG" val="#wm#"/>
  <p:tag name="KSO_WM_TAG_VERSION" val="1.0"/>
  <p:tag name="KSO_WM_TEMPLATE_CATEGORY" val="mixed"/>
  <p:tag name="KSO_WM_TEMPLATE_INDEX" val="20201947"/>
  <p:tag name="KSO_WM_UNIT_COMPATIBLE" val="0"/>
  <p:tag name="KSO_WM_UNIT_DIAGRAM_ISNUMVISUAL" val="0"/>
  <p:tag name="KSO_WM_UNIT_DIAGRAM_ISREFERUNIT" val="0"/>
  <p:tag name="KSO_WM_UNIT_HIGHLIGHT" val="0"/>
  <p:tag name="KSO_WM_UNIT_ID" val="mixed20201947_151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TEXTBOXSTYLE_GUID" val="{2b354fce-cd61-4eb3-82be-fb29ff12cc5c}"/>
  <p:tag name="KSO_WM_UNIT_TEXTBOXSTYLE_SHAPETYPE" val="0"/>
  <p:tag name="KSO_WM_UNIT_TEXTBOXSTYLE_TEMPLATEID" val="3132723"/>
  <p:tag name="KSO_WM_UNIT_TEXTBOXSTYLE_TEMPLATETYPE" val="1"/>
  <p:tag name="KSO_WM_UNIT_TEXTBOXSTYLE_TYPE" val="8"/>
  <p:tag name="KSO_WM_UNIT_TYPE" val="f"/>
  <p:tag name="KSO_WM_UNIT_VALUE" val="9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2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9"/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3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  <p:tag name="KSO_WM_BEAUTIFY_FLAG" val="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  <p:tag name="KSO_WM_BEAUTIFY_FLAG" val="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  <p:tag name="KSO_WM_BEAUTIFY_FLAG" val="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5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0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4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  <p:tag name="KSO_WM_BEAUTIFY_FLAG" val="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  <p:tag name="KSO_WM_BEAUTIFY_FLAG" val="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2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8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9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2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3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4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5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8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9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9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  <p:tag name="KSO_WM_BEAUTIFY_FLAG" val="#wm#"/>
  <p:tag name="KSO_WM_TAG_VERSION" val="1.0"/>
  <p:tag name="KSO_WM_TEMPLATE_CATEGORY" val="custom"/>
  <p:tag name="KSO_WM_TEMPLATE_COLOR_TYPE" val="1"/>
  <p:tag name="KSO_WM_TEMPLATE_INDEX" val="20206915"/>
  <p:tag name="KSO_WM_TEMPLATE_MASTER_THUMB_INDEX" val="12"/>
  <p:tag name="KSO_WM_TEMPLATE_MASTER_TYPE" val="1"/>
  <p:tag name="KSO_WM_TEMPLATE_SUBCATEGORY" val="0"/>
  <p:tag name="KSO_WM_TEMPLATE_THUMBS_INDEX" val="1、4、7、8、10、11、12、13、1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2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5F5F8"/>
      </a:dk2>
      <a:lt2>
        <a:srgbClr val="FFFFFF"/>
      </a:lt2>
      <a:accent1>
        <a:srgbClr val="577CCE"/>
      </a:accent1>
      <a:accent2>
        <a:srgbClr val="5999AF"/>
      </a:accent2>
      <a:accent3>
        <a:srgbClr val="5BA080"/>
      </a:accent3>
      <a:accent4>
        <a:srgbClr val="8BAA69"/>
      </a:accent4>
      <a:accent5>
        <a:srgbClr val="D6B250"/>
      </a:accent5>
      <a:accent6>
        <a:srgbClr val="E79647"/>
      </a:accent6>
      <a:hlink>
        <a:srgbClr val="0000FF"/>
      </a:hlink>
      <a:folHlink>
        <a:srgbClr val="FF00FF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1078</Words>
  <Application>Microsoft Office PowerPoint</Application>
  <PresentationFormat>宽屏</PresentationFormat>
  <Paragraphs>179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华文楷体</vt:lpstr>
      <vt:lpstr>Arial</vt:lpstr>
      <vt:lpstr>Calibri</vt:lpstr>
      <vt:lpstr>微软雅黑</vt:lpstr>
      <vt:lpstr>华文中宋</vt:lpstr>
      <vt:lpstr>黑体</vt:lpstr>
      <vt:lpstr>楷体</vt:lpstr>
      <vt:lpstr>Wingdings</vt:lpstr>
      <vt:lpstr>Times New Roman</vt:lpstr>
      <vt:lpstr>宋体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rbm.xkw.com</dc:creator>
  <cp:lastModifiedBy>林 DOUS</cp:lastModifiedBy>
  <cp:revision>2</cp:revision>
  <cp:lastPrinted>2024-08-08T18:07:08Z</cp:lastPrinted>
  <dcterms:created xsi:type="dcterms:W3CDTF">2024-08-08T18:07:08Z</dcterms:created>
  <dcterms:modified xsi:type="dcterms:W3CDTF">2024-08-27T12:11:57Z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