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71" r:id="rId3"/>
    <p:sldId id="413" r:id="rId4"/>
    <p:sldId id="418" r:id="rId5"/>
    <p:sldId id="420" r:id="rId6"/>
    <p:sldId id="422" r:id="rId8"/>
    <p:sldId id="431" r:id="rId9"/>
    <p:sldId id="432" r:id="rId10"/>
    <p:sldId id="460" r:id="rId11"/>
    <p:sldId id="463" r:id="rId12"/>
    <p:sldId id="464" r:id="rId13"/>
    <p:sldId id="46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郭小球~" initials="郭小球~" lastIdx="0" clrIdx="1"/>
  <p:cmAuthor id="3" name="lenovo" initials="l" lastIdx="0" clrIdx="0"/>
  <p:cmAuthor id="4" name="kingsoft" initials="k" lastIdx="0" clrIdx="0"/>
  <p:cmAuthor id="0" name="李 美美" initials="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86158" initials="8" lastIdx="0" clrIdx="8"/>
  <p:cmAuthor id="10" name="yyyaogd@126.com" initials="y" lastIdx="0" clrIdx="0"/>
  <p:cmAuthor id="11" name="wucj" initials="w" lastIdx="0" clrIdx="0"/>
  <p:cmAuthor id="12" name="SkyUser" initials="S" lastIdx="0" clrIdx="0"/>
  <p:cmAuthor id="14" name="珠珠的电脑" initials="珠" lastIdx="0" clrIdx="13"/>
  <p:cmAuthor id="15" name="admin" initials="a" lastIdx="0" clrIdx="14"/>
  <p:cmAuthor id="75" name="作者" initials="A" lastIdx="0" clrIdx="24"/>
  <p:cmAuthor id="16" name="Lenovo" initials="L" lastIdx="0" clrIdx="15"/>
  <p:cmAuthor id="13" name="54410" initials="5" lastIdx="0" clrIdx="12"/>
  <p:cmAuthor id="17" name="86187" initials="8" lastIdx="0" clrIdx="16"/>
  <p:cmAuthor id="23" name="Hiupan" initials="H" lastIdx="0" clrIdx="2"/>
  <p:cmAuthor id="18" name="10651" initials="1" lastIdx="0" clrIdx="17"/>
  <p:cmAuthor id="76" name="秦 霞" initials="秦" lastIdx="0" clrIdx="25"/>
  <p:cmAuthor id="19" name="shx" initials="s" lastIdx="0" clrIdx="0"/>
  <p:cmAuthor id="22" name="cuisyz" initials="c" lastIdx="0" clrIdx="1"/>
  <p:cmAuthor id="25" name="林文苗" initials="林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8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种内竞争源于种群内部个体对有限食物和空间等资源的争夺，食物和空间等资源越有限、种群密度越大，则种内竞争越激烈、种群增长率越小。</a:t>
            </a:r>
            <a:endParaRPr lang="zh-CN" altLang="zh-CN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空白卡片@老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917104"/>
            <a:ext cx="12191998" cy="5940896"/>
            <a:chOff x="0" y="917104"/>
            <a:chExt cx="12191998" cy="5940896"/>
          </a:xfrm>
        </p:grpSpPr>
        <p:sp>
          <p:nvSpPr>
            <p:cNvPr id="11" name="单圆角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0" y="917104"/>
              <a:ext cx="12191998" cy="5940896"/>
            </a:xfrm>
            <a:prstGeom prst="round1Rect">
              <a:avLst>
                <a:gd name="adj" fmla="val 1057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单圆角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0" y="980502"/>
              <a:ext cx="12191998" cy="5877497"/>
            </a:xfrm>
            <a:prstGeom prst="round1Rect">
              <a:avLst>
                <a:gd name="adj" fmla="val 10351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单圆角矩形 12"/>
            <p:cNvSpPr/>
            <p:nvPr userDrawn="1">
              <p:custDataLst>
                <p:tags r:id="rId5"/>
              </p:custDataLst>
            </p:nvPr>
          </p:nvSpPr>
          <p:spPr>
            <a:xfrm>
              <a:off x="0" y="1038292"/>
              <a:ext cx="12191998" cy="5819708"/>
            </a:xfrm>
            <a:prstGeom prst="round1Rect">
              <a:avLst>
                <a:gd name="adj" fmla="val 1069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3"/>
          <p:cNvSpPr/>
          <p:nvPr userDrawn="1">
            <p:custDataLst>
              <p:tags r:id="rId2"/>
            </p:custDataLst>
          </p:nvPr>
        </p:nvSpPr>
        <p:spPr>
          <a:xfrm>
            <a:off x="2323173" y="0"/>
            <a:ext cx="7545656" cy="8642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5171123" y="143331"/>
            <a:ext cx="1849755" cy="583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" rIns="46800" anchor="ctr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DFDFD"/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课堂小结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标题空白卡片@老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/>
          <p:cNvSpPr/>
          <p:nvPr userDrawn="1">
            <p:custDataLst>
              <p:tags r:id="rId3"/>
            </p:custDataLst>
          </p:nvPr>
        </p:nvSpPr>
        <p:spPr>
          <a:xfrm>
            <a:off x="1" y="1501422"/>
            <a:ext cx="12191999" cy="1500947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9" name="圆角矩形 8"/>
          <p:cNvSpPr/>
          <p:nvPr userDrawn="1">
            <p:custDataLst>
              <p:tags r:id="rId4"/>
            </p:custDataLst>
          </p:nvPr>
        </p:nvSpPr>
        <p:spPr>
          <a:xfrm>
            <a:off x="541867" y="591671"/>
            <a:ext cx="11108267" cy="5674658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FE7A53B-05DE-4759-9CA8-7D302AF8BA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C7D0A99-BDC0-40B7-B0BC-D5614213BA60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形状 9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70093" cy="425685"/>
          </a:xfrm>
          <a:custGeom>
            <a:avLst/>
            <a:gdLst>
              <a:gd name="connsiteX0" fmla="*/ 0 w 670093"/>
              <a:gd name="connsiteY0" fmla="*/ 0 h 425685"/>
              <a:gd name="connsiteX1" fmla="*/ 670093 w 670093"/>
              <a:gd name="connsiteY1" fmla="*/ 0 h 425685"/>
              <a:gd name="connsiteX2" fmla="*/ 664674 w 670093"/>
              <a:gd name="connsiteY2" fmla="*/ 53757 h 425685"/>
              <a:gd name="connsiteX3" fmla="*/ 208333 w 670093"/>
              <a:gd name="connsiteY3" fmla="*/ 425685 h 425685"/>
              <a:gd name="connsiteX4" fmla="*/ 27021 w 670093"/>
              <a:gd name="connsiteY4" fmla="*/ 389080 h 425685"/>
              <a:gd name="connsiteX5" fmla="*/ 0 w 670093"/>
              <a:gd name="connsiteY5" fmla="*/ 374413 h 4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093" h="425684">
                <a:moveTo>
                  <a:pt x="0" y="0"/>
                </a:moveTo>
                <a:lnTo>
                  <a:pt x="670093" y="0"/>
                </a:lnTo>
                <a:lnTo>
                  <a:pt x="664674" y="53757"/>
                </a:lnTo>
                <a:cubicBezTo>
                  <a:pt x="621239" y="266015"/>
                  <a:pt x="433432" y="425685"/>
                  <a:pt x="208333" y="425685"/>
                </a:cubicBezTo>
                <a:cubicBezTo>
                  <a:pt x="144019" y="425685"/>
                  <a:pt x="82749" y="412651"/>
                  <a:pt x="27021" y="389080"/>
                </a:cubicBezTo>
                <a:lnTo>
                  <a:pt x="0" y="3744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>
            <p:custDataLst>
              <p:tags r:id="rId9"/>
            </p:custDataLst>
          </p:nvPr>
        </p:nvSpPr>
        <p:spPr>
          <a:xfrm>
            <a:off x="83583" y="105171"/>
            <a:ext cx="469076" cy="173169"/>
          </a:xfrm>
          <a:custGeom>
            <a:avLst/>
            <a:gdLst/>
            <a:ahLst/>
            <a:cxnLst/>
            <a:rect l="l" t="t" r="r" b="b"/>
            <a:pathLst>
              <a:path w="583311" h="215341">
                <a:moveTo>
                  <a:pt x="1600" y="149504"/>
                </a:moveTo>
                <a:lnTo>
                  <a:pt x="138989" y="166192"/>
                </a:lnTo>
                <a:cubicBezTo>
                  <a:pt x="140056" y="166344"/>
                  <a:pt x="140856" y="166764"/>
                  <a:pt x="141389" y="167449"/>
                </a:cubicBezTo>
                <a:cubicBezTo>
                  <a:pt x="141923" y="168135"/>
                  <a:pt x="142189" y="169011"/>
                  <a:pt x="142189" y="170078"/>
                </a:cubicBezTo>
                <a:lnTo>
                  <a:pt x="139446" y="188595"/>
                </a:lnTo>
                <a:lnTo>
                  <a:pt x="20345" y="174422"/>
                </a:lnTo>
                <a:cubicBezTo>
                  <a:pt x="14249" y="173507"/>
                  <a:pt x="9411" y="170688"/>
                  <a:pt x="5829" y="165963"/>
                </a:cubicBezTo>
                <a:cubicBezTo>
                  <a:pt x="2248" y="161239"/>
                  <a:pt x="838" y="155753"/>
                  <a:pt x="1600" y="149504"/>
                </a:cubicBezTo>
                <a:close/>
                <a:moveTo>
                  <a:pt x="517246" y="125044"/>
                </a:moveTo>
                <a:lnTo>
                  <a:pt x="538048" y="125044"/>
                </a:lnTo>
                <a:cubicBezTo>
                  <a:pt x="544144" y="125044"/>
                  <a:pt x="549250" y="128092"/>
                  <a:pt x="553364" y="134188"/>
                </a:cubicBezTo>
                <a:cubicBezTo>
                  <a:pt x="557479" y="139827"/>
                  <a:pt x="559537" y="147066"/>
                  <a:pt x="559537" y="155905"/>
                </a:cubicBezTo>
                <a:lnTo>
                  <a:pt x="559765" y="215112"/>
                </a:lnTo>
                <a:lnTo>
                  <a:pt x="517474" y="215112"/>
                </a:lnTo>
                <a:close/>
                <a:moveTo>
                  <a:pt x="444551" y="125044"/>
                </a:moveTo>
                <a:lnTo>
                  <a:pt x="474955" y="125044"/>
                </a:lnTo>
                <a:cubicBezTo>
                  <a:pt x="478155" y="125044"/>
                  <a:pt x="480822" y="126644"/>
                  <a:pt x="482956" y="129845"/>
                </a:cubicBezTo>
                <a:cubicBezTo>
                  <a:pt x="485242" y="132893"/>
                  <a:pt x="486461" y="136703"/>
                  <a:pt x="486613" y="141275"/>
                </a:cubicBezTo>
                <a:lnTo>
                  <a:pt x="486842" y="178308"/>
                </a:lnTo>
                <a:lnTo>
                  <a:pt x="444551" y="178308"/>
                </a:lnTo>
                <a:close/>
                <a:moveTo>
                  <a:pt x="371627" y="125044"/>
                </a:moveTo>
                <a:lnTo>
                  <a:pt x="418262" y="125044"/>
                </a:lnTo>
                <a:lnTo>
                  <a:pt x="412318" y="181965"/>
                </a:lnTo>
                <a:cubicBezTo>
                  <a:pt x="412166" y="184099"/>
                  <a:pt x="412547" y="185928"/>
                  <a:pt x="413461" y="187452"/>
                </a:cubicBezTo>
                <a:cubicBezTo>
                  <a:pt x="414376" y="188671"/>
                  <a:pt x="415519" y="189281"/>
                  <a:pt x="416890" y="189281"/>
                </a:cubicBezTo>
                <a:lnTo>
                  <a:pt x="489356" y="189281"/>
                </a:lnTo>
                <a:cubicBezTo>
                  <a:pt x="493776" y="189281"/>
                  <a:pt x="497357" y="190957"/>
                  <a:pt x="500101" y="194310"/>
                </a:cubicBezTo>
                <a:cubicBezTo>
                  <a:pt x="502691" y="197510"/>
                  <a:pt x="504063" y="201473"/>
                  <a:pt x="504215" y="206197"/>
                </a:cubicBezTo>
                <a:lnTo>
                  <a:pt x="504673" y="215112"/>
                </a:lnTo>
                <a:lnTo>
                  <a:pt x="384200" y="215112"/>
                </a:lnTo>
                <a:cubicBezTo>
                  <a:pt x="378104" y="215112"/>
                  <a:pt x="372847" y="212445"/>
                  <a:pt x="368427" y="207111"/>
                </a:cubicBezTo>
                <a:cubicBezTo>
                  <a:pt x="364922" y="202692"/>
                  <a:pt x="363779" y="194996"/>
                  <a:pt x="364998" y="184023"/>
                </a:cubicBezTo>
                <a:close/>
                <a:moveTo>
                  <a:pt x="312191" y="125044"/>
                </a:moveTo>
                <a:lnTo>
                  <a:pt x="357911" y="125044"/>
                </a:lnTo>
                <a:lnTo>
                  <a:pt x="344653" y="181508"/>
                </a:lnTo>
                <a:cubicBezTo>
                  <a:pt x="339319" y="203911"/>
                  <a:pt x="329489" y="215112"/>
                  <a:pt x="315163" y="215112"/>
                </a:cubicBezTo>
                <a:lnTo>
                  <a:pt x="294361" y="215112"/>
                </a:lnTo>
                <a:close/>
                <a:moveTo>
                  <a:pt x="214427" y="103784"/>
                </a:moveTo>
                <a:lnTo>
                  <a:pt x="261061" y="103784"/>
                </a:lnTo>
                <a:lnTo>
                  <a:pt x="259918" y="113385"/>
                </a:lnTo>
                <a:lnTo>
                  <a:pt x="278435" y="113385"/>
                </a:lnTo>
                <a:lnTo>
                  <a:pt x="276606" y="126416"/>
                </a:lnTo>
                <a:cubicBezTo>
                  <a:pt x="276301" y="128702"/>
                  <a:pt x="275311" y="130569"/>
                  <a:pt x="273634" y="132016"/>
                </a:cubicBezTo>
                <a:cubicBezTo>
                  <a:pt x="271958" y="133464"/>
                  <a:pt x="270053" y="134188"/>
                  <a:pt x="267919" y="134188"/>
                </a:cubicBezTo>
                <a:lnTo>
                  <a:pt x="256946" y="134188"/>
                </a:lnTo>
                <a:lnTo>
                  <a:pt x="249403" y="188138"/>
                </a:lnTo>
                <a:cubicBezTo>
                  <a:pt x="248945" y="192252"/>
                  <a:pt x="247726" y="195986"/>
                  <a:pt x="245745" y="199339"/>
                </a:cubicBezTo>
                <a:cubicBezTo>
                  <a:pt x="243916" y="202692"/>
                  <a:pt x="241630" y="205511"/>
                  <a:pt x="238887" y="207797"/>
                </a:cubicBezTo>
                <a:cubicBezTo>
                  <a:pt x="235991" y="210083"/>
                  <a:pt x="232867" y="211912"/>
                  <a:pt x="229514" y="213284"/>
                </a:cubicBezTo>
                <a:cubicBezTo>
                  <a:pt x="226009" y="214655"/>
                  <a:pt x="222504" y="215341"/>
                  <a:pt x="218999" y="215341"/>
                </a:cubicBezTo>
                <a:lnTo>
                  <a:pt x="152705" y="215341"/>
                </a:lnTo>
                <a:lnTo>
                  <a:pt x="152705" y="214884"/>
                </a:lnTo>
                <a:cubicBezTo>
                  <a:pt x="153467" y="209550"/>
                  <a:pt x="155791" y="205168"/>
                  <a:pt x="159677" y="201739"/>
                </a:cubicBezTo>
                <a:cubicBezTo>
                  <a:pt x="163563" y="198310"/>
                  <a:pt x="168173" y="196596"/>
                  <a:pt x="173507" y="196596"/>
                </a:cubicBezTo>
                <a:lnTo>
                  <a:pt x="191567" y="196596"/>
                </a:lnTo>
                <a:cubicBezTo>
                  <a:pt x="194310" y="196596"/>
                  <a:pt x="196748" y="195910"/>
                  <a:pt x="198882" y="194538"/>
                </a:cubicBezTo>
                <a:cubicBezTo>
                  <a:pt x="201016" y="193167"/>
                  <a:pt x="202311" y="191109"/>
                  <a:pt x="202768" y="188366"/>
                </a:cubicBezTo>
                <a:lnTo>
                  <a:pt x="210312" y="134188"/>
                </a:lnTo>
                <a:lnTo>
                  <a:pt x="0" y="134188"/>
                </a:lnTo>
                <a:lnTo>
                  <a:pt x="1600" y="122301"/>
                </a:lnTo>
                <a:cubicBezTo>
                  <a:pt x="2057" y="119710"/>
                  <a:pt x="3200" y="117576"/>
                  <a:pt x="5029" y="115900"/>
                </a:cubicBezTo>
                <a:cubicBezTo>
                  <a:pt x="6858" y="114224"/>
                  <a:pt x="8992" y="113385"/>
                  <a:pt x="11430" y="113385"/>
                </a:cubicBezTo>
                <a:lnTo>
                  <a:pt x="213055" y="113385"/>
                </a:lnTo>
                <a:close/>
                <a:moveTo>
                  <a:pt x="466954" y="66294"/>
                </a:moveTo>
                <a:lnTo>
                  <a:pt x="463067" y="95783"/>
                </a:lnTo>
                <a:lnTo>
                  <a:pt x="513359" y="95783"/>
                </a:lnTo>
                <a:cubicBezTo>
                  <a:pt x="516407" y="95783"/>
                  <a:pt x="519151" y="94640"/>
                  <a:pt x="521589" y="92354"/>
                </a:cubicBezTo>
                <a:cubicBezTo>
                  <a:pt x="524027" y="90068"/>
                  <a:pt x="525399" y="87249"/>
                  <a:pt x="525704" y="83896"/>
                </a:cubicBezTo>
                <a:lnTo>
                  <a:pt x="527990" y="66294"/>
                </a:lnTo>
                <a:close/>
                <a:moveTo>
                  <a:pt x="359054" y="66294"/>
                </a:moveTo>
                <a:lnTo>
                  <a:pt x="356768" y="83896"/>
                </a:lnTo>
                <a:cubicBezTo>
                  <a:pt x="356311" y="87096"/>
                  <a:pt x="356997" y="89916"/>
                  <a:pt x="358826" y="92354"/>
                </a:cubicBezTo>
                <a:cubicBezTo>
                  <a:pt x="360502" y="94640"/>
                  <a:pt x="362941" y="95783"/>
                  <a:pt x="366141" y="95783"/>
                </a:cubicBezTo>
                <a:lnTo>
                  <a:pt x="416433" y="95783"/>
                </a:lnTo>
                <a:lnTo>
                  <a:pt x="420091" y="66294"/>
                </a:lnTo>
                <a:close/>
                <a:moveTo>
                  <a:pt x="472897" y="20574"/>
                </a:moveTo>
                <a:lnTo>
                  <a:pt x="469468" y="46177"/>
                </a:lnTo>
                <a:lnTo>
                  <a:pt x="530504" y="46177"/>
                </a:lnTo>
                <a:lnTo>
                  <a:pt x="534162" y="20574"/>
                </a:lnTo>
                <a:close/>
                <a:moveTo>
                  <a:pt x="320878" y="228"/>
                </a:moveTo>
                <a:lnTo>
                  <a:pt x="367513" y="228"/>
                </a:lnTo>
                <a:lnTo>
                  <a:pt x="364998" y="19659"/>
                </a:lnTo>
                <a:lnTo>
                  <a:pt x="364998" y="20117"/>
                </a:lnTo>
                <a:lnTo>
                  <a:pt x="364084" y="26289"/>
                </a:lnTo>
                <a:lnTo>
                  <a:pt x="364084" y="27203"/>
                </a:lnTo>
                <a:lnTo>
                  <a:pt x="361569" y="46177"/>
                </a:lnTo>
                <a:lnTo>
                  <a:pt x="422605" y="46177"/>
                </a:lnTo>
                <a:lnTo>
                  <a:pt x="426263" y="20574"/>
                </a:lnTo>
                <a:lnTo>
                  <a:pt x="372313" y="20574"/>
                </a:lnTo>
                <a:lnTo>
                  <a:pt x="374828" y="228"/>
                </a:lnTo>
                <a:lnTo>
                  <a:pt x="583311" y="228"/>
                </a:lnTo>
                <a:lnTo>
                  <a:pt x="571881" y="88697"/>
                </a:lnTo>
                <a:cubicBezTo>
                  <a:pt x="571119" y="96164"/>
                  <a:pt x="567995" y="102565"/>
                  <a:pt x="562508" y="107899"/>
                </a:cubicBezTo>
                <a:cubicBezTo>
                  <a:pt x="557022" y="113233"/>
                  <a:pt x="550850" y="115900"/>
                  <a:pt x="543992" y="115900"/>
                </a:cubicBezTo>
                <a:lnTo>
                  <a:pt x="330251" y="115900"/>
                </a:lnTo>
                <a:cubicBezTo>
                  <a:pt x="323393" y="115900"/>
                  <a:pt x="317983" y="113233"/>
                  <a:pt x="314020" y="107899"/>
                </a:cubicBezTo>
                <a:cubicBezTo>
                  <a:pt x="309905" y="102565"/>
                  <a:pt x="308381" y="96088"/>
                  <a:pt x="309448" y="88468"/>
                </a:cubicBezTo>
                <a:close/>
                <a:moveTo>
                  <a:pt x="22174" y="0"/>
                </a:moveTo>
                <a:lnTo>
                  <a:pt x="68809" y="0"/>
                </a:lnTo>
                <a:lnTo>
                  <a:pt x="63094" y="41605"/>
                </a:lnTo>
                <a:lnTo>
                  <a:pt x="229743" y="41605"/>
                </a:lnTo>
                <a:cubicBezTo>
                  <a:pt x="231267" y="41605"/>
                  <a:pt x="232791" y="41072"/>
                  <a:pt x="234315" y="40005"/>
                </a:cubicBezTo>
                <a:cubicBezTo>
                  <a:pt x="235839" y="38786"/>
                  <a:pt x="236753" y="37490"/>
                  <a:pt x="237058" y="36119"/>
                </a:cubicBezTo>
                <a:lnTo>
                  <a:pt x="239801" y="17145"/>
                </a:lnTo>
                <a:lnTo>
                  <a:pt x="75895" y="17145"/>
                </a:lnTo>
                <a:lnTo>
                  <a:pt x="78181" y="0"/>
                </a:lnTo>
                <a:lnTo>
                  <a:pt x="288493" y="0"/>
                </a:lnTo>
                <a:lnTo>
                  <a:pt x="283007" y="40462"/>
                </a:lnTo>
                <a:cubicBezTo>
                  <a:pt x="282245" y="45948"/>
                  <a:pt x="279730" y="50673"/>
                  <a:pt x="275463" y="54635"/>
                </a:cubicBezTo>
                <a:cubicBezTo>
                  <a:pt x="271196" y="58445"/>
                  <a:pt x="266319" y="60350"/>
                  <a:pt x="260833" y="60350"/>
                </a:cubicBezTo>
                <a:lnTo>
                  <a:pt x="60350" y="60350"/>
                </a:lnTo>
                <a:lnTo>
                  <a:pt x="58293" y="74752"/>
                </a:lnTo>
                <a:cubicBezTo>
                  <a:pt x="58293" y="75514"/>
                  <a:pt x="58407" y="76276"/>
                  <a:pt x="58636" y="77038"/>
                </a:cubicBezTo>
                <a:cubicBezTo>
                  <a:pt x="58865" y="77800"/>
                  <a:pt x="59207" y="78486"/>
                  <a:pt x="59665" y="79095"/>
                </a:cubicBezTo>
                <a:cubicBezTo>
                  <a:pt x="60122" y="79705"/>
                  <a:pt x="60693" y="80200"/>
                  <a:pt x="61379" y="80581"/>
                </a:cubicBezTo>
                <a:cubicBezTo>
                  <a:pt x="62065" y="80962"/>
                  <a:pt x="62789" y="81153"/>
                  <a:pt x="63551" y="81153"/>
                </a:cubicBezTo>
                <a:lnTo>
                  <a:pt x="264033" y="81153"/>
                </a:lnTo>
                <a:cubicBezTo>
                  <a:pt x="268605" y="81153"/>
                  <a:pt x="272301" y="82829"/>
                  <a:pt x="275120" y="86182"/>
                </a:cubicBezTo>
                <a:cubicBezTo>
                  <a:pt x="277939" y="89535"/>
                  <a:pt x="279121" y="93497"/>
                  <a:pt x="278663" y="98069"/>
                </a:cubicBezTo>
                <a:lnTo>
                  <a:pt x="27661" y="98069"/>
                </a:lnTo>
                <a:cubicBezTo>
                  <a:pt x="22327" y="98069"/>
                  <a:pt x="18059" y="96317"/>
                  <a:pt x="14859" y="92811"/>
                </a:cubicBezTo>
                <a:cubicBezTo>
                  <a:pt x="11659" y="89154"/>
                  <a:pt x="10439" y="84582"/>
                  <a:pt x="11201" y="7909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>
              <a:latin typeface="Cascadia Mono" panose="020B0609020000020004" charset="0"/>
              <a:ea typeface="Cascadia Mono" panose="020B060902000002000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FE7A53B-05DE-4759-9CA8-7D302AF8BA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C7D0A99-BDC0-40B7-B0BC-D5614213BA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13"/>
          <p:cNvSpPr/>
          <p:nvPr userDrawn="1">
            <p:custDataLst>
              <p:tags r:id="rId2"/>
            </p:custDataLst>
          </p:nvPr>
        </p:nvSpPr>
        <p:spPr>
          <a:xfrm>
            <a:off x="19050" y="112395"/>
            <a:ext cx="865505" cy="612140"/>
          </a:xfrm>
          <a:prstGeom prst="homePlate">
            <a:avLst/>
          </a:prstGeom>
          <a:gradFill>
            <a:gsLst>
              <a:gs pos="0">
                <a:srgbClr val="007BD3">
                  <a:alpha val="67000"/>
                </a:srgbClr>
              </a:gs>
              <a:gs pos="100000">
                <a:srgbClr val="034373"/>
              </a:gs>
            </a:gsLst>
            <a:lin ang="8100000" scaled="0"/>
          </a:gra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3"/>
            </p:custDataLst>
          </p:nvPr>
        </p:nvCxnSpPr>
        <p:spPr>
          <a:xfrm>
            <a:off x="442913" y="805105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5" name="肘形连接符 14"/>
          <p:cNvCxnSpPr/>
          <p:nvPr userDrawn="1">
            <p:custDataLst>
              <p:tags r:id="rId4"/>
            </p:custDataLst>
          </p:nvPr>
        </p:nvCxnSpPr>
        <p:spPr>
          <a:xfrm>
            <a:off x="443266" y="474717"/>
            <a:ext cx="11469720" cy="324765"/>
          </a:xfrm>
          <a:prstGeom prst="bentConnector3">
            <a:avLst>
              <a:gd name="adj1" fmla="val -1779"/>
            </a:avLst>
          </a:prstGeom>
          <a:ln w="19050">
            <a:solidFill>
              <a:srgbClr val="1F2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>
            <p:custDataLst>
              <p:tags r:id="rId5"/>
            </p:custDataLst>
          </p:nvPr>
        </p:nvSpPr>
        <p:spPr>
          <a:xfrm>
            <a:off x="42035" y="6428568"/>
            <a:ext cx="11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S z L w h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泪滴形 18"/>
          <p:cNvSpPr/>
          <p:nvPr userDrawn="1">
            <p:custDataLst>
              <p:tags r:id="rId6"/>
            </p:custDataLst>
          </p:nvPr>
        </p:nvSpPr>
        <p:spPr>
          <a:xfrm>
            <a:off x="99695" y="242570"/>
            <a:ext cx="343535" cy="361950"/>
          </a:xfrm>
          <a:prstGeom prst="teardrop">
            <a:avLst>
              <a:gd name="adj" fmla="val 123703"/>
            </a:avLst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终止 19"/>
          <p:cNvSpPr/>
          <p:nvPr userDrawn="1">
            <p:custDataLst>
              <p:tags r:id="rId7"/>
            </p:custDataLst>
          </p:nvPr>
        </p:nvSpPr>
        <p:spPr>
          <a:xfrm>
            <a:off x="502285" y="554355"/>
            <a:ext cx="75565" cy="16891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终止 20"/>
          <p:cNvSpPr/>
          <p:nvPr userDrawn="1">
            <p:custDataLst>
              <p:tags r:id="rId8"/>
            </p:custDataLst>
          </p:nvPr>
        </p:nvSpPr>
        <p:spPr>
          <a:xfrm>
            <a:off x="568325" y="414020"/>
            <a:ext cx="75565" cy="16891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终止 21"/>
          <p:cNvSpPr/>
          <p:nvPr userDrawn="1">
            <p:custDataLst>
              <p:tags r:id="rId9"/>
            </p:custDataLst>
          </p:nvPr>
        </p:nvSpPr>
        <p:spPr>
          <a:xfrm>
            <a:off x="653415" y="306070"/>
            <a:ext cx="75565" cy="16891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tags" Target="../tags/tag42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1.png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A53B-05DE-4759-9CA8-7D302AF8BA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0A99-BDC0-40B7-B0BC-D5614213BA6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30.jpeg"/><Relationship Id="rId21" Type="http://schemas.openxmlformats.org/officeDocument/2006/relationships/tags" Target="../tags/tag231.xml"/><Relationship Id="rId20" Type="http://schemas.openxmlformats.org/officeDocument/2006/relationships/tags" Target="../tags/tag230.xml"/><Relationship Id="rId2" Type="http://schemas.openxmlformats.org/officeDocument/2006/relationships/tags" Target="../tags/tag212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0" Type="http://schemas.openxmlformats.org/officeDocument/2006/relationships/slideLayout" Target="../slideLayouts/slideLayout4.xml"/><Relationship Id="rId5" Type="http://schemas.openxmlformats.org/officeDocument/2006/relationships/tags" Target="../tags/tag236.xml"/><Relationship Id="rId49" Type="http://schemas.openxmlformats.org/officeDocument/2006/relationships/tags" Target="../tags/tag280.xml"/><Relationship Id="rId48" Type="http://schemas.openxmlformats.org/officeDocument/2006/relationships/tags" Target="../tags/tag279.xml"/><Relationship Id="rId47" Type="http://schemas.openxmlformats.org/officeDocument/2006/relationships/tags" Target="../tags/tag278.xml"/><Relationship Id="rId46" Type="http://schemas.openxmlformats.org/officeDocument/2006/relationships/tags" Target="../tags/tag277.xml"/><Relationship Id="rId45" Type="http://schemas.openxmlformats.org/officeDocument/2006/relationships/tags" Target="../tags/tag276.xml"/><Relationship Id="rId44" Type="http://schemas.openxmlformats.org/officeDocument/2006/relationships/tags" Target="../tags/tag275.xml"/><Relationship Id="rId43" Type="http://schemas.openxmlformats.org/officeDocument/2006/relationships/tags" Target="../tags/tag274.xml"/><Relationship Id="rId42" Type="http://schemas.openxmlformats.org/officeDocument/2006/relationships/tags" Target="../tags/tag273.xml"/><Relationship Id="rId41" Type="http://schemas.openxmlformats.org/officeDocument/2006/relationships/tags" Target="../tags/tag272.xml"/><Relationship Id="rId40" Type="http://schemas.openxmlformats.org/officeDocument/2006/relationships/tags" Target="../tags/tag271.xml"/><Relationship Id="rId4" Type="http://schemas.openxmlformats.org/officeDocument/2006/relationships/tags" Target="../tags/tag235.xml"/><Relationship Id="rId39" Type="http://schemas.openxmlformats.org/officeDocument/2006/relationships/tags" Target="../tags/tag270.xml"/><Relationship Id="rId38" Type="http://schemas.openxmlformats.org/officeDocument/2006/relationships/tags" Target="../tags/tag269.xml"/><Relationship Id="rId37" Type="http://schemas.openxmlformats.org/officeDocument/2006/relationships/tags" Target="../tags/tag268.xml"/><Relationship Id="rId36" Type="http://schemas.openxmlformats.org/officeDocument/2006/relationships/tags" Target="../tags/tag267.xml"/><Relationship Id="rId35" Type="http://schemas.openxmlformats.org/officeDocument/2006/relationships/tags" Target="../tags/tag266.xml"/><Relationship Id="rId34" Type="http://schemas.openxmlformats.org/officeDocument/2006/relationships/tags" Target="../tags/tag265.xml"/><Relationship Id="rId33" Type="http://schemas.openxmlformats.org/officeDocument/2006/relationships/tags" Target="../tags/tag264.xml"/><Relationship Id="rId32" Type="http://schemas.openxmlformats.org/officeDocument/2006/relationships/tags" Target="../tags/tag263.xml"/><Relationship Id="rId31" Type="http://schemas.openxmlformats.org/officeDocument/2006/relationships/tags" Target="../tags/tag262.xml"/><Relationship Id="rId30" Type="http://schemas.openxmlformats.org/officeDocument/2006/relationships/tags" Target="../tags/tag261.xml"/><Relationship Id="rId3" Type="http://schemas.openxmlformats.org/officeDocument/2006/relationships/tags" Target="../tags/tag234.xml"/><Relationship Id="rId29" Type="http://schemas.openxmlformats.org/officeDocument/2006/relationships/tags" Target="../tags/tag260.xml"/><Relationship Id="rId28" Type="http://schemas.openxmlformats.org/officeDocument/2006/relationships/tags" Target="../tags/tag259.xml"/><Relationship Id="rId27" Type="http://schemas.openxmlformats.org/officeDocument/2006/relationships/tags" Target="../tags/tag258.xml"/><Relationship Id="rId26" Type="http://schemas.openxmlformats.org/officeDocument/2006/relationships/tags" Target="../tags/tag257.xml"/><Relationship Id="rId25" Type="http://schemas.openxmlformats.org/officeDocument/2006/relationships/tags" Target="../tags/tag256.xml"/><Relationship Id="rId24" Type="http://schemas.openxmlformats.org/officeDocument/2006/relationships/tags" Target="../tags/tag255.xml"/><Relationship Id="rId23" Type="http://schemas.openxmlformats.org/officeDocument/2006/relationships/tags" Target="../tags/tag254.xml"/><Relationship Id="rId22" Type="http://schemas.openxmlformats.org/officeDocument/2006/relationships/tags" Target="../tags/tag253.xml"/><Relationship Id="rId21" Type="http://schemas.openxmlformats.org/officeDocument/2006/relationships/tags" Target="../tags/tag252.xml"/><Relationship Id="rId20" Type="http://schemas.openxmlformats.org/officeDocument/2006/relationships/tags" Target="../tags/tag251.xml"/><Relationship Id="rId2" Type="http://schemas.openxmlformats.org/officeDocument/2006/relationships/tags" Target="../tags/tag233.xml"/><Relationship Id="rId19" Type="http://schemas.openxmlformats.org/officeDocument/2006/relationships/tags" Target="../tags/tag250.xml"/><Relationship Id="rId18" Type="http://schemas.openxmlformats.org/officeDocument/2006/relationships/tags" Target="../tags/tag249.xml"/><Relationship Id="rId17" Type="http://schemas.openxmlformats.org/officeDocument/2006/relationships/tags" Target="../tags/tag248.xml"/><Relationship Id="rId16" Type="http://schemas.openxmlformats.org/officeDocument/2006/relationships/tags" Target="../tags/tag247.xml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6" Type="http://schemas.openxmlformats.org/officeDocument/2006/relationships/slideLayout" Target="../slideLayouts/slideLayout4.xml"/><Relationship Id="rId35" Type="http://schemas.openxmlformats.org/officeDocument/2006/relationships/tags" Target="../tags/tag83.xml"/><Relationship Id="rId34" Type="http://schemas.openxmlformats.org/officeDocument/2006/relationships/image" Target="../media/image8.png"/><Relationship Id="rId33" Type="http://schemas.openxmlformats.org/officeDocument/2006/relationships/tags" Target="../tags/tag82.xml"/><Relationship Id="rId32" Type="http://schemas.openxmlformats.org/officeDocument/2006/relationships/image" Target="../media/image7.png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tags" Target="../tags/tag56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image" Target="../media/image6.jpeg"/><Relationship Id="rId23" Type="http://schemas.openxmlformats.org/officeDocument/2006/relationships/tags" Target="../tags/tag74.xml"/><Relationship Id="rId22" Type="http://schemas.openxmlformats.org/officeDocument/2006/relationships/image" Target="../media/image5.jpeg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tags" Target="../tags/tag55.xml"/><Relationship Id="rId19" Type="http://schemas.openxmlformats.org/officeDocument/2006/relationships/tags" Target="../tags/tag71.xml"/><Relationship Id="rId18" Type="http://schemas.openxmlformats.org/officeDocument/2006/relationships/image" Target="../media/image4.jpeg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9.png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9" Type="http://schemas.openxmlformats.org/officeDocument/2006/relationships/tags" Target="../tags/tag99.xml"/><Relationship Id="rId18" Type="http://schemas.openxmlformats.org/officeDocument/2006/relationships/image" Target="../media/image11.png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image" Target="../media/image10.png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104.xml"/><Relationship Id="rId7" Type="http://schemas.openxmlformats.org/officeDocument/2006/relationships/image" Target="../media/image14.jpeg"/><Relationship Id="rId6" Type="http://schemas.openxmlformats.org/officeDocument/2006/relationships/tags" Target="../tags/tag103.xml"/><Relationship Id="rId5" Type="http://schemas.openxmlformats.org/officeDocument/2006/relationships/image" Target="../media/image13.jpeg"/><Relationship Id="rId4" Type="http://schemas.openxmlformats.org/officeDocument/2006/relationships/tags" Target="../tags/tag102.xml"/><Relationship Id="rId3" Type="http://schemas.openxmlformats.org/officeDocument/2006/relationships/image" Target="../media/image12.jpe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5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101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image" Target="../media/image17.jpeg"/><Relationship Id="rId12" Type="http://schemas.openxmlformats.org/officeDocument/2006/relationships/tags" Target="../tags/tag106.xml"/><Relationship Id="rId11" Type="http://schemas.openxmlformats.org/officeDocument/2006/relationships/image" Target="../media/image16.jpeg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image" Target="../media/image18.png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137.xml"/><Relationship Id="rId19" Type="http://schemas.openxmlformats.org/officeDocument/2006/relationships/image" Target="../media/image21.jpeg"/><Relationship Id="rId18" Type="http://schemas.openxmlformats.org/officeDocument/2006/relationships/tags" Target="../tags/tag151.xml"/><Relationship Id="rId17" Type="http://schemas.openxmlformats.org/officeDocument/2006/relationships/image" Target="../media/image20.jpeg"/><Relationship Id="rId16" Type="http://schemas.openxmlformats.org/officeDocument/2006/relationships/tags" Target="../tags/tag150.xml"/><Relationship Id="rId15" Type="http://schemas.openxmlformats.org/officeDocument/2006/relationships/image" Target="../media/image19.jpeg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image" Target="../media/image23.png"/><Relationship Id="rId5" Type="http://schemas.openxmlformats.org/officeDocument/2006/relationships/tags" Target="../tags/tag155.xml"/><Relationship Id="rId4" Type="http://schemas.openxmlformats.org/officeDocument/2006/relationships/image" Target="../media/image22.png"/><Relationship Id="rId3" Type="http://schemas.openxmlformats.org/officeDocument/2006/relationships/tags" Target="../tags/tag154.xml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173.xml"/><Relationship Id="rId25" Type="http://schemas.openxmlformats.org/officeDocument/2006/relationships/tags" Target="../tags/tag172.xml"/><Relationship Id="rId24" Type="http://schemas.openxmlformats.org/officeDocument/2006/relationships/tags" Target="../tags/tag171.xml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tags" Target="../tags/tag153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image" Target="../media/image25.jpeg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image" Target="../media/image24.png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175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image" Target="../media/image27.png"/><Relationship Id="rId12" Type="http://schemas.openxmlformats.org/officeDocument/2006/relationships/tags" Target="../tags/tag184.xml"/><Relationship Id="rId11" Type="http://schemas.openxmlformats.org/officeDocument/2006/relationships/image" Target="../media/image26.jpeg"/><Relationship Id="rId10" Type="http://schemas.openxmlformats.org/officeDocument/2006/relationships/tags" Target="../tags/tag183.xml"/><Relationship Id="rId1" Type="http://schemas.openxmlformats.org/officeDocument/2006/relationships/tags" Target="../tags/tag17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2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image" Target="../media/image29.png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image" Target="../media/image28.png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62463"/>
            <a:ext cx="12192000" cy="313309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2400" y="1862464"/>
            <a:ext cx="12189600" cy="313309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3752757" y="1700808"/>
            <a:ext cx="4686486" cy="461665"/>
            <a:chOff x="3752758" y="1492242"/>
            <a:chExt cx="4686486" cy="461665"/>
          </a:xfrm>
        </p:grpSpPr>
        <p:sp>
          <p:nvSpPr>
            <p:cNvPr id="18" name="梯形 17"/>
            <p:cNvSpPr/>
            <p:nvPr>
              <p:custDataLst>
                <p:tags r:id="rId5"/>
              </p:custDataLst>
            </p:nvPr>
          </p:nvSpPr>
          <p:spPr>
            <a:xfrm>
              <a:off x="3752758" y="1492242"/>
              <a:ext cx="4686486" cy="171458"/>
            </a:xfrm>
            <a:prstGeom prst="trapezoid">
              <a:avLst>
                <a:gd name="adj" fmla="val 3537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3819897" y="1492242"/>
              <a:ext cx="4552208" cy="4616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</a:rPr>
                <a:t>第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</a:rPr>
                <a:t>章　</a:t>
              </a:r>
              <a:r>
                <a:rPr kumimoji="1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</a:rPr>
                <a:t>种群及其动态</a:t>
              </a:r>
              <a:endPara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1282891" y="3624775"/>
            <a:ext cx="9689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影响种群数量变化的因素</a:t>
            </a:r>
            <a:endParaRPr kumimoji="1" lang="zh-CN" alt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252641" y="2839350"/>
            <a:ext cx="768671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kumimoji="1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第</a:t>
            </a:r>
            <a:r>
              <a:rPr lang="en-US" altLang="zh-CN" sz="3200" b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节 </a:t>
            </a:r>
            <a:endParaRPr lang="zh-CN" altLang="en-US" sz="32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>
            <a:off x="1789693" y="3217671"/>
            <a:ext cx="8629867" cy="0"/>
            <a:chOff x="1789693" y="3657600"/>
            <a:chExt cx="8629867" cy="0"/>
          </a:xfrm>
        </p:grpSpPr>
        <p:cxnSp>
          <p:nvCxnSpPr>
            <p:cNvPr id="23" name="直线连接符 20"/>
            <p:cNvCxnSpPr/>
            <p:nvPr>
              <p:custDataLst>
                <p:tags r:id="rId10"/>
              </p:custDataLst>
            </p:nvPr>
          </p:nvCxnSpPr>
          <p:spPr>
            <a:xfrm>
              <a:off x="1789693" y="3657600"/>
              <a:ext cx="2696043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5"/>
            <p:cNvCxnSpPr/>
            <p:nvPr>
              <p:custDataLst>
                <p:tags r:id="rId11"/>
              </p:custDataLst>
            </p:nvPr>
          </p:nvCxnSpPr>
          <p:spPr>
            <a:xfrm>
              <a:off x="7435970" y="3657600"/>
              <a:ext cx="2983590" cy="0"/>
            </a:xfrm>
            <a:prstGeom prst="line">
              <a:avLst/>
            </a:prstGeom>
            <a:ln w="127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0" y="97079"/>
            <a:ext cx="33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珠穆朗玛—乌金苏通体" panose="01010100010101010101" pitchFamily="2" charset="0"/>
                <a:cs typeface="珠穆朗玛—乌金苏通体" panose="01010100010101010101" pitchFamily="2" charset="0"/>
              </a:rPr>
              <a:t>人教版高中生物  选择性必修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珠穆朗玛—乌金苏通体" panose="01010100010101010101" pitchFamily="2" charset="0"/>
                <a:cs typeface="珠穆朗玛—乌金苏通体" panose="01010100010101010101" pitchFamily="2" charset="0"/>
              </a:rPr>
              <a:t>2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珠穆朗玛—乌金苏通体" panose="01010100010101010101" pitchFamily="2" charset="0"/>
              <a:cs typeface="珠穆朗玛—乌金苏通体" panose="01010100010101010101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8434" y="60018"/>
            <a:ext cx="4457085" cy="591357"/>
            <a:chOff x="-6" y="173"/>
            <a:chExt cx="2149" cy="931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160" y="173"/>
              <a:ext cx="1928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四、种群研究的应用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3"/>
              </p:custDataLst>
            </p:nvPr>
          </p:nvCxnSpPr>
          <p:spPr>
            <a:xfrm flipV="1">
              <a:off x="202" y="956"/>
              <a:ext cx="1941" cy="7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5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18" name="矩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矩形 5"/>
              <p:cNvSpPr/>
              <p:nvPr>
                <p:custDataLst>
                  <p:tags r:id="rId6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219075" y="805684"/>
            <a:ext cx="38544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有害生物的防治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矩形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5427" y="1377564"/>
            <a:ext cx="17786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54380" indent="-288925"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60780" indent="-231775"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24330" indent="-231775"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89150" indent="-231775"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463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30035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607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9179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 b="1">
                <a:solidFill>
                  <a:srgbClr val="2F12E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" panose="05000000000000000000" pitchFamily="2" charset="2"/>
              </a:rPr>
              <a:t>(1)</a:t>
            </a:r>
            <a:r>
              <a:rPr lang="zh-CN" altLang="en-US" sz="2400" b="1">
                <a:solidFill>
                  <a:srgbClr val="2F12E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Wingdings" panose="05000000000000000000" pitchFamily="2" charset="2"/>
              </a:rPr>
              <a:t>鼠害防治</a:t>
            </a:r>
            <a:endParaRPr lang="zh-CN" altLang="en-US" sz="2400" b="1">
              <a:solidFill>
                <a:srgbClr val="2F12E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Wingdings" panose="05000000000000000000" pitchFamily="2" charset="2"/>
            </a:endParaRPr>
          </a:p>
        </p:txBody>
      </p:sp>
      <p:sp>
        <p:nvSpPr>
          <p:cNvPr id="19" name="矩形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8635" y="1865630"/>
            <a:ext cx="998791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54380" indent="-288925"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60780" indent="-231775"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24330" indent="-231775"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89150" indent="-231775"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463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30035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607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9179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①采用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和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 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的方法控制现存害鼠的种群数量。</a:t>
            </a:r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25" name="矩形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8635" y="2486660"/>
            <a:ext cx="1036447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54380" indent="-288925"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60780" indent="-231775"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24330" indent="-231775"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89150" indent="-231775"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463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30035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607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9179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②通过减少其获得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 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的机会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降低</a:t>
            </a:r>
            <a:r>
              <a:rPr lang="zh-CN" altLang="en-US" sz="2400" b="1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其环境容纳量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，使鼠害得到有效防治。</a:t>
            </a:r>
            <a:endParaRPr lang="zh-CN" altLang="en-US" sz="24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1499870" y="1936115"/>
            <a:ext cx="95313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微软雅黑" panose="020B0503020204020204" charset="-122"/>
              </a:rPr>
              <a:t>化学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2760345" y="1925955"/>
            <a:ext cx="10191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物理 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3039745" y="2527935"/>
            <a:ext cx="9436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微软雅黑" panose="020B0503020204020204" charset="-122"/>
              </a:rPr>
              <a:t>食物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33" name="矩形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620" y="3107690"/>
            <a:ext cx="4323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54380" indent="-288925"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60780" indent="-231775"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24330" indent="-231775"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89150" indent="-231775"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463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30035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607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917950" indent="-2317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lvl="0" algn="l">
              <a:buClrTx/>
              <a:buFontTx/>
              <a:buNone/>
            </a:pPr>
            <a:r>
              <a:rPr lang="en-US" altLang="zh-CN" sz="2400" b="1">
                <a:solidFill>
                  <a:srgbClr val="2F12E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(2)</a:t>
            </a:r>
            <a:r>
              <a:rPr lang="zh-CN" altLang="en-US" sz="2400" b="1">
                <a:solidFill>
                  <a:srgbClr val="2F12E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农林害虫的防治</a:t>
            </a:r>
            <a:endParaRPr lang="zh-CN" altLang="en-US" sz="2400" b="1">
              <a:solidFill>
                <a:srgbClr val="2F12E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508635" y="3510915"/>
            <a:ext cx="11446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①</a:t>
            </a:r>
            <a:r>
              <a:rPr lang="zh-CN" altLang="en-US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化学防治：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如果一味依赖喷洒农药的方法，既造成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环境污染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，又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伤及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害虫的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天敌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。 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6"/>
            </p:custDataLst>
          </p:nvPr>
        </p:nvSpPr>
        <p:spPr>
          <a:xfrm>
            <a:off x="508635" y="4113530"/>
            <a:ext cx="1133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②</a:t>
            </a:r>
            <a:r>
              <a:rPr lang="zh-CN" altLang="en-US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生物防治：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有效</a:t>
            </a:r>
            <a:r>
              <a:rPr lang="zh-CN" altLang="en-US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保护或引入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天敌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  <a:sym typeface="微软雅黑" panose="020B0503020204020204" charset="-122"/>
              </a:rPr>
              <a:t>生物，则有利于将害虫数量控制在较低的水平。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7"/>
            </p:custDataLst>
          </p:nvPr>
        </p:nvSpPr>
        <p:spPr>
          <a:xfrm>
            <a:off x="499745" y="4794250"/>
            <a:ext cx="11581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(3)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有害生物的防治尽量在</a:t>
            </a:r>
            <a:r>
              <a:rPr lang="zh-CN" altLang="en-US" sz="2400" b="1">
                <a:solidFill>
                  <a:srgbClr val="0B0BB5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种群数量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    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时进行，此条件下种群个体数量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  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，而且增长速率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   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，越早防治越好。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8"/>
            </p:custDataLst>
          </p:nvPr>
        </p:nvSpPr>
        <p:spPr>
          <a:xfrm>
            <a:off x="5378450" y="4936490"/>
            <a:ext cx="1572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低于</a:t>
            </a:r>
            <a:r>
              <a:rPr lang="en-US" altLang="zh-CN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K/2</a:t>
            </a:r>
            <a:endParaRPr lang="en-US" altLang="zh-CN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9"/>
            </p:custDataLst>
          </p:nvPr>
        </p:nvSpPr>
        <p:spPr>
          <a:xfrm>
            <a:off x="11048365" y="4968875"/>
            <a:ext cx="659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少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>
          <a:xfrm>
            <a:off x="2527935" y="5489575"/>
            <a:ext cx="59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84845" y="90805"/>
            <a:ext cx="3796665" cy="2395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4" grpId="0"/>
      <p:bldP spid="35" grpId="0"/>
      <p:bldP spid="39" grpId="0"/>
      <p:bldP spid="40" grpId="0"/>
      <p:bldP spid="41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56255" y="3119120"/>
            <a:ext cx="1264285" cy="953135"/>
          </a:xfrm>
          <a:prstGeom prst="rect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种群数量变化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02260" y="1395095"/>
            <a:ext cx="1445260" cy="460375"/>
          </a:xfrm>
          <a:prstGeom prst="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出生率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02260" y="2134870"/>
            <a:ext cx="1443355" cy="460375"/>
          </a:xfrm>
          <a:prstGeom prst="rect">
            <a:avLst/>
          </a:prstGeom>
          <a:solidFill>
            <a:srgbClr val="FCE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死亡率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306705" y="2922905"/>
            <a:ext cx="1443355" cy="460375"/>
          </a:xfrm>
          <a:prstGeom prst="rect">
            <a:avLst/>
          </a:prstGeom>
          <a:solidFill>
            <a:srgbClr val="FCE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迁入率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06070" y="3767455"/>
            <a:ext cx="1443355" cy="460375"/>
          </a:xfrm>
          <a:prstGeom prst="rect">
            <a:avLst/>
          </a:prstGeom>
          <a:solidFill>
            <a:srgbClr val="FCE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迁出率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06070" y="4586605"/>
            <a:ext cx="1445260" cy="460375"/>
          </a:xfrm>
          <a:prstGeom prst="rect">
            <a:avLst/>
          </a:prstGeom>
          <a:solidFill>
            <a:srgbClr val="FCEDE2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年龄组成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302260" y="5431790"/>
            <a:ext cx="1447165" cy="460375"/>
          </a:xfrm>
          <a:prstGeom prst="rect">
            <a:avLst/>
          </a:prstGeom>
          <a:solidFill>
            <a:srgbClr val="FCED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性别比例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3" name="右大括号 52"/>
          <p:cNvSpPr/>
          <p:nvPr>
            <p:custDataLst>
              <p:tags r:id="rId8"/>
            </p:custDataLst>
          </p:nvPr>
        </p:nvSpPr>
        <p:spPr>
          <a:xfrm>
            <a:off x="1823720" y="1553845"/>
            <a:ext cx="457200" cy="4302125"/>
          </a:xfrm>
          <a:prstGeom prst="rightBrace">
            <a:avLst>
              <a:gd name="adj1" fmla="val 8333"/>
              <a:gd name="adj2" fmla="val 481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9"/>
            </p:custDataLst>
          </p:nvPr>
        </p:nvSpPr>
        <p:spPr>
          <a:xfrm>
            <a:off x="2148205" y="3119120"/>
            <a:ext cx="796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决定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54" name="直接箭头连接符 53"/>
          <p:cNvCxnSpPr/>
          <p:nvPr>
            <p:custDataLst>
              <p:tags r:id="rId10"/>
            </p:custDataLst>
          </p:nvPr>
        </p:nvCxnSpPr>
        <p:spPr>
          <a:xfrm>
            <a:off x="2183765" y="3618865"/>
            <a:ext cx="8724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>
            <p:custDataLst>
              <p:tags r:id="rId11"/>
            </p:custDataLst>
          </p:nvPr>
        </p:nvCxnSpPr>
        <p:spPr>
          <a:xfrm>
            <a:off x="9070999" y="4091284"/>
            <a:ext cx="771525" cy="317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>
            <p:custDataLst>
              <p:tags r:id="rId12"/>
            </p:custDataLst>
          </p:nvPr>
        </p:nvGrpSpPr>
        <p:grpSpPr>
          <a:xfrm>
            <a:off x="7239635" y="4210685"/>
            <a:ext cx="610235" cy="1326670"/>
            <a:chOff x="7442" y="2733"/>
            <a:chExt cx="1202" cy="1808"/>
          </a:xfrm>
        </p:grpSpPr>
        <p:cxnSp>
          <p:nvCxnSpPr>
            <p:cNvPr id="94" name="直接连接符 93"/>
            <p:cNvCxnSpPr/>
            <p:nvPr>
              <p:custDataLst>
                <p:tags r:id="rId13"/>
              </p:custDataLst>
            </p:nvPr>
          </p:nvCxnSpPr>
          <p:spPr>
            <a:xfrm>
              <a:off x="7442" y="3763"/>
              <a:ext cx="731" cy="1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>
              <p:custDataLst>
                <p:tags r:id="rId14"/>
              </p:custDataLst>
            </p:nvPr>
          </p:nvCxnSpPr>
          <p:spPr>
            <a:xfrm>
              <a:off x="8158" y="2733"/>
              <a:ext cx="11" cy="180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>
              <p:custDataLst>
                <p:tags r:id="rId15"/>
              </p:custDataLst>
            </p:nvPr>
          </p:nvCxnSpPr>
          <p:spPr>
            <a:xfrm flipV="1">
              <a:off x="8172" y="2749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>
              <p:custDataLst>
                <p:tags r:id="rId16"/>
              </p:custDataLst>
            </p:nvPr>
          </p:nvCxnSpPr>
          <p:spPr>
            <a:xfrm flipV="1">
              <a:off x="8147" y="4532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>
            <p:custDataLst>
              <p:tags r:id="rId17"/>
            </p:custDataLst>
          </p:nvPr>
        </p:nvGrpSpPr>
        <p:grpSpPr>
          <a:xfrm>
            <a:off x="7296899" y="1684847"/>
            <a:ext cx="763270" cy="1402156"/>
            <a:chOff x="7442" y="2733"/>
            <a:chExt cx="1202" cy="2070"/>
          </a:xfrm>
        </p:grpSpPr>
        <p:cxnSp>
          <p:nvCxnSpPr>
            <p:cNvPr id="86" name="直接连接符 85"/>
            <p:cNvCxnSpPr/>
            <p:nvPr>
              <p:custDataLst>
                <p:tags r:id="rId18"/>
              </p:custDataLst>
            </p:nvPr>
          </p:nvCxnSpPr>
          <p:spPr>
            <a:xfrm>
              <a:off x="7442" y="3763"/>
              <a:ext cx="731" cy="1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19"/>
              </p:custDataLst>
            </p:nvPr>
          </p:nvCxnSpPr>
          <p:spPr>
            <a:xfrm>
              <a:off x="8158" y="2733"/>
              <a:ext cx="8" cy="207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>
              <p:custDataLst>
                <p:tags r:id="rId20"/>
              </p:custDataLst>
            </p:nvPr>
          </p:nvCxnSpPr>
          <p:spPr>
            <a:xfrm flipV="1">
              <a:off x="8172" y="2749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/>
            <p:nvPr>
              <p:custDataLst>
                <p:tags r:id="rId21"/>
              </p:custDataLst>
            </p:nvPr>
          </p:nvCxnSpPr>
          <p:spPr>
            <a:xfrm flipV="1">
              <a:off x="8172" y="3768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>
              <p:custDataLst>
                <p:tags r:id="rId22"/>
              </p:custDataLst>
            </p:nvPr>
          </p:nvCxnSpPr>
          <p:spPr>
            <a:xfrm flipV="1">
              <a:off x="8172" y="4787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矩形: 圆角 26"/>
          <p:cNvSpPr/>
          <p:nvPr>
            <p:custDataLst>
              <p:tags r:id="rId23"/>
            </p:custDataLst>
          </p:nvPr>
        </p:nvSpPr>
        <p:spPr>
          <a:xfrm>
            <a:off x="8105210" y="1489448"/>
            <a:ext cx="3796346" cy="5009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自然灾害（地震、火灾）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3" name="矩形: 圆角 27"/>
          <p:cNvSpPr/>
          <p:nvPr>
            <p:custDataLst>
              <p:tags r:id="rId24"/>
            </p:custDataLst>
          </p:nvPr>
        </p:nvSpPr>
        <p:spPr>
          <a:xfrm>
            <a:off x="8105210" y="2142341"/>
            <a:ext cx="3796346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气候因素（温度、水分）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4" name="矩形: 圆角 28"/>
          <p:cNvSpPr/>
          <p:nvPr>
            <p:custDataLst>
              <p:tags r:id="rId25"/>
            </p:custDataLst>
          </p:nvPr>
        </p:nvSpPr>
        <p:spPr>
          <a:xfrm>
            <a:off x="8105210" y="2788104"/>
            <a:ext cx="1090986" cy="4720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阳光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1" name="矩形: 圆角 28"/>
          <p:cNvSpPr/>
          <p:nvPr>
            <p:custDataLst>
              <p:tags r:id="rId26"/>
            </p:custDataLst>
          </p:nvPr>
        </p:nvSpPr>
        <p:spPr>
          <a:xfrm>
            <a:off x="7849940" y="3845748"/>
            <a:ext cx="1167692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种内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2" name="矩形: 圆角 28"/>
          <p:cNvSpPr/>
          <p:nvPr>
            <p:custDataLst>
              <p:tags r:id="rId27"/>
            </p:custDataLst>
          </p:nvPr>
        </p:nvSpPr>
        <p:spPr>
          <a:xfrm>
            <a:off x="7849940" y="5235387"/>
            <a:ext cx="1167692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种间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8" name="矩形: 圆角 28"/>
          <p:cNvSpPr/>
          <p:nvPr>
            <p:custDataLst>
              <p:tags r:id="rId28"/>
            </p:custDataLst>
          </p:nvPr>
        </p:nvSpPr>
        <p:spPr>
          <a:xfrm>
            <a:off x="9832465" y="4608455"/>
            <a:ext cx="1897641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种间竞争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9" name="矩形: 圆角 28"/>
          <p:cNvSpPr/>
          <p:nvPr>
            <p:custDataLst>
              <p:tags r:id="rId29"/>
            </p:custDataLst>
          </p:nvPr>
        </p:nvSpPr>
        <p:spPr>
          <a:xfrm>
            <a:off x="9832465" y="5362139"/>
            <a:ext cx="1897641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捕食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矩形: 圆角 28"/>
          <p:cNvSpPr/>
          <p:nvPr>
            <p:custDataLst>
              <p:tags r:id="rId30"/>
            </p:custDataLst>
          </p:nvPr>
        </p:nvSpPr>
        <p:spPr>
          <a:xfrm>
            <a:off x="9842625" y="6002794"/>
            <a:ext cx="1897641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寄生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1" name="矩形: 圆角 28"/>
          <p:cNvSpPr/>
          <p:nvPr>
            <p:custDataLst>
              <p:tags r:id="rId31"/>
            </p:custDataLst>
          </p:nvPr>
        </p:nvSpPr>
        <p:spPr>
          <a:xfrm>
            <a:off x="9882630" y="3845769"/>
            <a:ext cx="1897641" cy="493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种内竞争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02" name="组合 101"/>
          <p:cNvGrpSpPr/>
          <p:nvPr>
            <p:custDataLst>
              <p:tags r:id="rId32"/>
            </p:custDataLst>
          </p:nvPr>
        </p:nvGrpSpPr>
        <p:grpSpPr>
          <a:xfrm>
            <a:off x="9036685" y="4873625"/>
            <a:ext cx="695325" cy="1314450"/>
            <a:chOff x="7427" y="2733"/>
            <a:chExt cx="1217" cy="2070"/>
          </a:xfrm>
        </p:grpSpPr>
        <p:cxnSp>
          <p:nvCxnSpPr>
            <p:cNvPr id="103" name="直接连接符 102"/>
            <p:cNvCxnSpPr/>
            <p:nvPr>
              <p:custDataLst>
                <p:tags r:id="rId33"/>
              </p:custDataLst>
            </p:nvPr>
          </p:nvCxnSpPr>
          <p:spPr>
            <a:xfrm>
              <a:off x="7427" y="3756"/>
              <a:ext cx="731" cy="1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>
              <p:custDataLst>
                <p:tags r:id="rId34"/>
              </p:custDataLst>
            </p:nvPr>
          </p:nvCxnSpPr>
          <p:spPr>
            <a:xfrm>
              <a:off x="8158" y="2733"/>
              <a:ext cx="8" cy="207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>
              <p:custDataLst>
                <p:tags r:id="rId35"/>
              </p:custDataLst>
            </p:nvPr>
          </p:nvCxnSpPr>
          <p:spPr>
            <a:xfrm flipV="1">
              <a:off x="8172" y="2749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>
              <p:custDataLst>
                <p:tags r:id="rId36"/>
              </p:custDataLst>
            </p:nvPr>
          </p:nvCxnSpPr>
          <p:spPr>
            <a:xfrm flipV="1">
              <a:off x="8172" y="3752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/>
            <p:nvPr>
              <p:custDataLst>
                <p:tags r:id="rId37"/>
              </p:custDataLst>
            </p:nvPr>
          </p:nvCxnSpPr>
          <p:spPr>
            <a:xfrm flipV="1">
              <a:off x="8172" y="4787"/>
              <a:ext cx="472" cy="1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文本框 109"/>
          <p:cNvSpPr txBox="1"/>
          <p:nvPr>
            <p:custDataLst>
              <p:tags r:id="rId38"/>
            </p:custDataLst>
          </p:nvPr>
        </p:nvSpPr>
        <p:spPr>
          <a:xfrm>
            <a:off x="5067935" y="5400675"/>
            <a:ext cx="2330450" cy="460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 Black" panose="020B0A04020102020204" charset="0"/>
                <a:sym typeface="+mn-ea"/>
              </a:rPr>
              <a:t>密度制约因素</a:t>
            </a:r>
            <a:endParaRPr lang="zh-CN" altLang="en-US" sz="24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114" name="文本框 113"/>
          <p:cNvSpPr txBox="1"/>
          <p:nvPr>
            <p:custDataLst>
              <p:tags r:id="rId39"/>
            </p:custDataLst>
          </p:nvPr>
        </p:nvSpPr>
        <p:spPr>
          <a:xfrm>
            <a:off x="5175250" y="1529715"/>
            <a:ext cx="2320925" cy="460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Arial Black" panose="020B0A04020102020204" charset="0"/>
                <a:sym typeface="+mn-ea"/>
              </a:rPr>
              <a:t>非密度制约因素</a:t>
            </a:r>
            <a:endParaRPr lang="zh-CN" altLang="en-US" sz="24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Arial Black" panose="020B0A04020102020204" charset="0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40"/>
            </p:custDataLst>
          </p:nvPr>
        </p:nvGrpSpPr>
        <p:grpSpPr>
          <a:xfrm>
            <a:off x="4347845" y="2323192"/>
            <a:ext cx="1106170" cy="2644355"/>
            <a:chOff x="6847" y="3691"/>
            <a:chExt cx="1742" cy="4602"/>
          </a:xfrm>
        </p:grpSpPr>
        <p:grpSp>
          <p:nvGrpSpPr>
            <p:cNvPr id="5" name="组合 4"/>
            <p:cNvGrpSpPr/>
            <p:nvPr>
              <p:custDataLst>
                <p:tags r:id="rId41"/>
              </p:custDataLst>
            </p:nvPr>
          </p:nvGrpSpPr>
          <p:grpSpPr>
            <a:xfrm>
              <a:off x="6847" y="4829"/>
              <a:ext cx="1374" cy="2086"/>
              <a:chOff x="6948" y="4816"/>
              <a:chExt cx="1374" cy="2086"/>
            </a:xfrm>
          </p:grpSpPr>
          <p:cxnSp>
            <p:nvCxnSpPr>
              <p:cNvPr id="2" name="直接箭头连接符 1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6948" y="5933"/>
                <a:ext cx="137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6948" y="4816"/>
                <a:ext cx="1255" cy="2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华文中宋" panose="02010600040101010101" charset="-122"/>
                    <a:ea typeface="华文中宋" panose="02010600040101010101" charset="-122"/>
                  </a:rPr>
                  <a:t>影响因素</a:t>
                </a:r>
                <a:endParaRPr lang="zh-CN" altLang="en-US" sz="2400" b="1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sp>
          <p:nvSpPr>
            <p:cNvPr id="8" name="右大括号 7"/>
            <p:cNvSpPr/>
            <p:nvPr>
              <p:custDataLst>
                <p:tags r:id="rId44"/>
              </p:custDataLst>
            </p:nvPr>
          </p:nvSpPr>
          <p:spPr>
            <a:xfrm rot="10800000">
              <a:off x="7869" y="3691"/>
              <a:ext cx="720" cy="4602"/>
            </a:xfrm>
            <a:prstGeom prst="rightBrace">
              <a:avLst>
                <a:gd name="adj1" fmla="val 8333"/>
                <a:gd name="adj2" fmla="val 505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45"/>
            </p:custDataLst>
          </p:nvPr>
        </p:nvSpPr>
        <p:spPr>
          <a:xfrm>
            <a:off x="5454015" y="4739005"/>
            <a:ext cx="1756410" cy="460375"/>
          </a:xfrm>
          <a:prstGeom prst="rect">
            <a:avLst/>
          </a:prstGeom>
          <a:solidFill>
            <a:srgbClr val="87B1A6">
              <a:alpha val="6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生物因素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6"/>
            </p:custDataLst>
          </p:nvPr>
        </p:nvSpPr>
        <p:spPr>
          <a:xfrm>
            <a:off x="5494655" y="2141855"/>
            <a:ext cx="1765300" cy="460375"/>
          </a:xfrm>
          <a:prstGeom prst="rect">
            <a:avLst/>
          </a:prstGeom>
          <a:solidFill>
            <a:srgbClr val="87B1A6">
              <a:alpha val="6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非生物因素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47"/>
            </p:custDataLst>
          </p:nvPr>
        </p:nvSpPr>
        <p:spPr>
          <a:xfrm>
            <a:off x="215900" y="597471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231AE4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（内因）</a:t>
            </a:r>
            <a:endParaRPr lang="zh-CN" altLang="en-US" sz="2800" b="1">
              <a:solidFill>
                <a:srgbClr val="231AE4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48"/>
            </p:custDataLst>
          </p:nvPr>
        </p:nvSpPr>
        <p:spPr>
          <a:xfrm>
            <a:off x="5494655" y="330708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231AE4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（外因）</a:t>
            </a:r>
            <a:endParaRPr lang="zh-CN" altLang="en-US" sz="2800" b="1">
              <a:solidFill>
                <a:srgbClr val="231AE4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Rectangle 7"/>
          <p:cNvSpPr/>
          <p:nvPr>
            <p:custDataLst>
              <p:tags r:id="rId49"/>
            </p:custDataLst>
          </p:nvPr>
        </p:nvSpPr>
        <p:spPr>
          <a:xfrm>
            <a:off x="4041140" y="150495"/>
            <a:ext cx="3941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charset="0"/>
              <a:buChar char="u"/>
              <a:defRPr/>
            </a:pPr>
            <a:r>
              <a:rPr lang="zh-CN" altLang="en-US" sz="3600" b="1" smtClean="0">
                <a:solidFill>
                  <a:srgbClr val="2F12E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/>
                <a:sym typeface="+mn-ea"/>
              </a:rPr>
              <a:t>课堂小结：</a:t>
            </a:r>
            <a:endParaRPr lang="zh-CN" altLang="en-US" sz="3600" b="1" smtClean="0">
              <a:solidFill>
                <a:srgbClr val="2F12E0"/>
              </a:solidFill>
              <a:latin typeface="华文中宋" panose="02010600040101010101" charset="-122"/>
              <a:ea typeface="华文中宋" panose="02010600040101010101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3" grpId="0" animBg="1"/>
      <p:bldP spid="21" grpId="0" animBg="1"/>
      <p:bldP spid="25" grpId="0" animBg="1"/>
      <p:bldP spid="53" grpId="0" animBg="1"/>
      <p:bldP spid="55" grpId="0"/>
      <p:bldP spid="6" grpId="0" animBg="1"/>
      <p:bldP spid="82" grpId="0" animBg="1"/>
      <p:bldP spid="83" grpId="0" animBg="1"/>
      <p:bldP spid="84" grpId="0" animBg="1"/>
      <p:bldP spid="91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1" grpId="0" animBg="1"/>
      <p:bldP spid="10" grpId="0" animBg="1"/>
      <p:bldP spid="56" grpId="0"/>
      <p:bldP spid="57" grpId="0"/>
      <p:bldP spid="114" grpId="0" animBg="1"/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462280" y="1353820"/>
            <a:ext cx="111683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森林中林下植物的</a:t>
            </a:r>
            <a:r>
              <a:rPr lang="zh-CN" altLang="zh-CN" sz="24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种群密度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主要取决于林冠层的</a:t>
            </a:r>
            <a:r>
              <a:rPr lang="en-US" altLang="zh-CN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    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，即主要取决于林下植物受到的</a:t>
            </a:r>
            <a:r>
              <a:rPr lang="en-US" altLang="zh-CN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       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949216" y="1353563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郁闭度</a:t>
            </a:r>
            <a:endParaRPr lang="zh-CN" altLang="zh-CN" sz="24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442720" y="1723390"/>
            <a:ext cx="17037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光照强度</a:t>
            </a:r>
            <a:endParaRPr lang="zh-CN" altLang="zh-CN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102735" y="104775"/>
            <a:ext cx="3943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一.非生物因素</a:t>
            </a:r>
            <a:endParaRPr lang="zh-CN" altLang="en-US" sz="36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4942" y="766480"/>
            <a:ext cx="3042920" cy="521970"/>
          </a:xfrm>
          <a:prstGeom prst="rect">
            <a:avLst/>
          </a:prstGeom>
          <a:solidFill>
            <a:srgbClr val="7030A0">
              <a:alpha val="13000"/>
            </a:srgbClr>
          </a:solidFill>
          <a:ln w="12700" algn="ctr">
            <a:solidFill>
              <a:srgbClr val="FFFFFF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3145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7717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2289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6861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影响光合作用强度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243205" y="2207895"/>
            <a:ext cx="1524635" cy="499745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2.温度：</a:t>
            </a:r>
            <a:endParaRPr sz="2800" b="1">
              <a:solidFill>
                <a:srgbClr val="660066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5" name="文本框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70022" y="2213645"/>
            <a:ext cx="3400425" cy="521970"/>
          </a:xfrm>
          <a:prstGeom prst="rect">
            <a:avLst/>
          </a:prstGeom>
          <a:solidFill>
            <a:srgbClr val="7030A0">
              <a:alpha val="13000"/>
            </a:srgbClr>
          </a:solidFill>
          <a:ln w="12700" algn="ctr">
            <a:solidFill>
              <a:srgbClr val="FFFFFF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3145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7717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2289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6861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温度会影响酶的活性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243205" y="756285"/>
            <a:ext cx="1524635" cy="531495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lang="zh-CN"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阳光</a:t>
            </a:r>
            <a:r>
              <a:rPr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endParaRPr lang="zh-CN" sz="2800" b="1">
              <a:solidFill>
                <a:srgbClr val="660066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348615" y="2719705"/>
            <a:ext cx="120262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温度常常通过影响</a:t>
            </a:r>
            <a:r>
              <a:rPr lang="en-US" altLang="zh-CN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</a:t>
            </a:r>
            <a:r>
              <a:rPr lang="en-US" altLang="zh-CN" sz="240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_______________________________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等影响种群的密度。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2942849" y="2781738"/>
            <a:ext cx="6388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 Black" panose="020B0A04020102020204" charset="0"/>
                <a:sym typeface="+mn-ea"/>
              </a:rPr>
              <a:t>出生率、死亡率、迁入率、迁出率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8709025" y="6245028"/>
            <a:ext cx="63881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Black" panose="020B0A04020102020204" charset="0"/>
                <a:sym typeface="+mn-ea"/>
              </a:rPr>
              <a:t>迁入率、迁出率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1528445" y="6245028"/>
            <a:ext cx="1749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Black" panose="020B0A04020102020204" charset="0"/>
                <a:sym typeface="+mn-ea"/>
              </a:rPr>
              <a:t>出生率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5090160" y="6288208"/>
            <a:ext cx="2011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Black" panose="020B0A04020102020204" charset="0"/>
                <a:sym typeface="+mn-ea"/>
              </a:rPr>
              <a:t>死亡率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 Black" panose="020B0A04020102020204" charset="0"/>
              <a:sym typeface="+mn-ea"/>
            </a:endParaRPr>
          </a:p>
        </p:txBody>
      </p:sp>
      <p:grpSp>
        <p:nvGrpSpPr>
          <p:cNvPr id="39" name="组合 38"/>
          <p:cNvGrpSpPr/>
          <p:nvPr>
            <p:custDataLst>
              <p:tags r:id="rId14"/>
            </p:custDataLst>
          </p:nvPr>
        </p:nvGrpSpPr>
        <p:grpSpPr>
          <a:xfrm>
            <a:off x="505460" y="3401695"/>
            <a:ext cx="11198538" cy="3101632"/>
            <a:chOff x="1348" y="5264"/>
            <a:chExt cx="17635" cy="4884"/>
          </a:xfrm>
        </p:grpSpPr>
        <p:grpSp>
          <p:nvGrpSpPr>
            <p:cNvPr id="30" name="组合 29"/>
            <p:cNvGrpSpPr/>
            <p:nvPr>
              <p:custDataLst>
                <p:tags r:id="rId15"/>
              </p:custDataLst>
            </p:nvPr>
          </p:nvGrpSpPr>
          <p:grpSpPr>
            <a:xfrm>
              <a:off x="1781" y="5428"/>
              <a:ext cx="17202" cy="4720"/>
              <a:chOff x="1019488" y="1525562"/>
              <a:chExt cx="10923270" cy="2997200"/>
            </a:xfrm>
          </p:grpSpPr>
          <p:sp>
            <p:nvSpPr>
              <p:cNvPr id="31" name="文本框 30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19488" y="3863632"/>
                <a:ext cx="242062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种子春季萌发</a:t>
                </a:r>
                <a:endPara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4" name="Picture 6" descr="查看源图像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029253" y="1525562"/>
                <a:ext cx="3913505" cy="2388235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文本框 3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571043" y="4005237"/>
                <a:ext cx="3794125" cy="5175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蚊类等昆虫无法越冬</a:t>
                </a:r>
                <a:endPara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502963" y="3906812"/>
                <a:ext cx="320167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鸟类秋季开始南迁</a:t>
                </a:r>
                <a:endPara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266" name="Picture 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 t="8333" r="38950"/>
            <a:stretch>
              <a:fillRect/>
            </a:stretch>
          </p:blipFill>
          <p:spPr>
            <a:xfrm>
              <a:off x="1348" y="5322"/>
              <a:ext cx="4582" cy="3788"/>
            </a:xfrm>
            <a:prstGeom prst="roundRect">
              <a:avLst/>
            </a:prstGeom>
            <a:noFill/>
            <a:ln w="9525">
              <a:noFill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9" y="5264"/>
              <a:ext cx="6372" cy="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文本框 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12872" y="3302670"/>
            <a:ext cx="8405495" cy="521970"/>
          </a:xfrm>
          <a:prstGeom prst="rect">
            <a:avLst/>
          </a:prstGeom>
          <a:solidFill>
            <a:srgbClr val="7030A0">
              <a:alpha val="13000"/>
            </a:srgbClr>
          </a:solidFill>
          <a:ln w="12700" algn="ctr">
            <a:solidFill>
              <a:srgbClr val="FFFFFF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3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Tx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Tx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Tx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3145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7717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2289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686175" indent="-28575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细胞内许多生物化学反应需要水的参与，影响渗透压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26"/>
            </p:custDataLst>
          </p:nvPr>
        </p:nvSpPr>
        <p:spPr>
          <a:xfrm>
            <a:off x="187960" y="3310255"/>
            <a:ext cx="1524635" cy="499745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sz="28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3.水分：</a:t>
            </a:r>
            <a:endParaRPr sz="2800" b="1">
              <a:solidFill>
                <a:srgbClr val="660066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27"/>
            </p:custDataLst>
          </p:nvPr>
        </p:nvSpPr>
        <p:spPr>
          <a:xfrm>
            <a:off x="568325" y="3838575"/>
            <a:ext cx="113214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干旱缺水会使许多植物种群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2400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 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升高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；动物缺水可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导致</a:t>
            </a:r>
            <a:r>
              <a:rPr lang="zh-CN" altLang="en-US" sz="2400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 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死亡；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气候干旱会使东亚飞蝗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呈</a:t>
            </a:r>
            <a:r>
              <a:rPr lang="zh-CN" altLang="en-US" sz="2400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en-US" altLang="zh-CN" sz="2400" u="sng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zh-CN" sz="2400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增长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28"/>
            </p:custDataLst>
          </p:nvPr>
        </p:nvSpPr>
        <p:spPr>
          <a:xfrm>
            <a:off x="4589057" y="3832111"/>
            <a:ext cx="10972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死亡率</a:t>
            </a:r>
            <a:endParaRPr lang="zh-CN" altLang="zh-CN" sz="24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>
            <p:custDataLst>
              <p:tags r:id="rId29"/>
            </p:custDataLst>
          </p:nvPr>
        </p:nvSpPr>
        <p:spPr>
          <a:xfrm>
            <a:off x="8569960" y="3842385"/>
            <a:ext cx="792480" cy="5829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个体</a:t>
            </a:r>
            <a:endParaRPr lang="zh-CN" altLang="zh-CN" sz="24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>
            <p:custDataLst>
              <p:tags r:id="rId30"/>
            </p:custDataLst>
          </p:nvPr>
        </p:nvSpPr>
        <p:spPr>
          <a:xfrm>
            <a:off x="4072440" y="4355858"/>
            <a:ext cx="10972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爆发式</a:t>
            </a:r>
            <a:endParaRPr lang="zh-CN" altLang="zh-CN" sz="24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178925" y="4433570"/>
            <a:ext cx="2733675" cy="232664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434455" y="4463415"/>
            <a:ext cx="2683510" cy="229679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48" name="文本框 14"/>
          <p:cNvSpPr/>
          <p:nvPr>
            <p:custDataLst>
              <p:tags r:id="rId35"/>
            </p:custDataLst>
          </p:nvPr>
        </p:nvSpPr>
        <p:spPr>
          <a:xfrm>
            <a:off x="462280" y="5008880"/>
            <a:ext cx="5582285" cy="1557020"/>
          </a:xfrm>
          <a:prstGeom prst="rect">
            <a:avLst/>
          </a:prstGeom>
          <a:ln w="15875" cmpd="sng">
            <a:solidFill>
              <a:srgbClr val="00B050"/>
            </a:solidFill>
            <a:prstDash val="dash"/>
          </a:ln>
        </p:spPr>
        <p:txBody>
          <a:bodyPr wrap="square">
            <a:noAutofit/>
          </a:bodyPr>
          <a:lstStyle/>
          <a:p>
            <a:pPr lvl="0" indent="0" algn="l" fontAlgn="auto">
              <a:lnSpc>
                <a:spcPct val="130000"/>
              </a:lnSpc>
              <a:spcAft>
                <a:spcPct val="0"/>
              </a:spcAft>
              <a:buClrTx/>
              <a:buSzTx/>
              <a:buFontTx/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蝗虫将卵产在土壤中，含水量在10%～20%时最适合</a:t>
            </a:r>
            <a:r>
              <a:rPr lang="zh-CN" altLang="en-US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它们</a:t>
            </a:r>
            <a:r>
              <a:rPr lang="en-US" altLang="zh-CN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产卵和孵化</a:t>
            </a: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。干旱时，</a:t>
            </a:r>
            <a:r>
              <a:rPr lang="en-US" altLang="zh-CN"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天敌减少</a:t>
            </a: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，就更容易爆发蝗灾。</a:t>
            </a:r>
            <a:endParaRPr lang="en-US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 animBg="1"/>
      <p:bldP spid="17" grpId="0"/>
      <p:bldP spid="25" grpId="0" animBg="1"/>
      <p:bldP spid="27" grpId="0"/>
      <p:bldP spid="28" grpId="0"/>
      <p:bldP spid="29" grpId="0"/>
      <p:bldP spid="34" grpId="0"/>
      <p:bldP spid="36" grpId="0"/>
      <p:bldP spid="34" grpId="1"/>
      <p:bldP spid="36" grpId="1"/>
      <p:bldP spid="29" grpId="1"/>
      <p:bldP spid="41" grpId="0" animBg="1"/>
      <p:bldP spid="40" grpId="0" animBg="1"/>
      <p:bldP spid="42" grpId="0"/>
      <p:bldP spid="43" grpId="0"/>
      <p:bldP spid="44" grpId="0"/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7253605" y="1425575"/>
            <a:ext cx="4878705" cy="4056380"/>
            <a:chOff x="3044" y="1116"/>
            <a:chExt cx="12987" cy="8266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 flipH="1">
              <a:off x="3044" y="1116"/>
              <a:ext cx="12824" cy="8266"/>
            </a:xfrm>
            <a:prstGeom prst="rect">
              <a:avLst/>
            </a:prstGeom>
            <a:blipFill rotWithShape="1">
              <a:blip r:embed="rId3">
                <a:alphaModFix amt="3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9573" y="2678"/>
              <a:ext cx="6458" cy="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春夏时节植物种群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普遍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迅速增长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3287" y="1870"/>
              <a:ext cx="3932" cy="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气温升高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3393" y="3030"/>
              <a:ext cx="4096" cy="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日照延长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3394" y="4190"/>
              <a:ext cx="3934" cy="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降水增多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箭头连接符 20"/>
            <p:cNvCxnSpPr/>
            <p:nvPr>
              <p:custDataLst>
                <p:tags r:id="rId8"/>
              </p:custDataLst>
            </p:nvPr>
          </p:nvCxnSpPr>
          <p:spPr>
            <a:xfrm flipV="1">
              <a:off x="7005" y="3810"/>
              <a:ext cx="2875" cy="760"/>
            </a:xfrm>
            <a:prstGeom prst="straightConnector1">
              <a:avLst/>
            </a:prstGeom>
            <a:ln w="28575">
              <a:solidFill>
                <a:srgbClr val="00B0F0">
                  <a:alpha val="9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>
              <p:custDataLst>
                <p:tags r:id="rId9"/>
              </p:custDataLst>
            </p:nvPr>
          </p:nvCxnSpPr>
          <p:spPr>
            <a:xfrm>
              <a:off x="7224" y="2510"/>
              <a:ext cx="2375" cy="779"/>
            </a:xfrm>
            <a:prstGeom prst="straightConnector1">
              <a:avLst/>
            </a:prstGeom>
            <a:ln w="28575">
              <a:solidFill>
                <a:srgbClr val="00B0F0">
                  <a:alpha val="9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>
              <p:custDataLst>
                <p:tags r:id="rId10"/>
              </p:custDataLst>
            </p:nvPr>
          </p:nvCxnSpPr>
          <p:spPr>
            <a:xfrm>
              <a:off x="7219" y="3506"/>
              <a:ext cx="2624" cy="87"/>
            </a:xfrm>
            <a:prstGeom prst="straightConnector1">
              <a:avLst/>
            </a:prstGeom>
            <a:ln w="28575">
              <a:solidFill>
                <a:srgbClr val="00B0F0">
                  <a:alpha val="9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7536180" y="2759710"/>
            <a:ext cx="4079240" cy="14916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对于动物而言，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食物的充足与缺乏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是导致种群数量变化的重要因素。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4102735" y="125095"/>
            <a:ext cx="3943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sz="36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一.非生物因素</a:t>
            </a:r>
            <a:endParaRPr lang="zh-CN" altLang="en-US" sz="36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024890" y="677545"/>
            <a:ext cx="9086850" cy="6146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sz="2800" b="1">
                <a:ln>
                  <a:noFill/>
                </a:ln>
                <a:solidFill>
                  <a:srgbClr val="231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Arial" panose="020B0604020202020204"/>
              </a:rPr>
              <a:t>问题</a:t>
            </a:r>
            <a:r>
              <a:rPr lang="en-US" altLang="zh-CN" sz="2800" b="1">
                <a:ln>
                  <a:noFill/>
                </a:ln>
                <a:solidFill>
                  <a:srgbClr val="231A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Arial" panose="020B0604020202020204"/>
              </a:rPr>
              <a:t>3: 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微软雅黑" panose="020B0503020204020204" charset="-122"/>
                <a:sym typeface="+mn-ea"/>
              </a:rPr>
              <a:t>非生物因素对种群数量的影响是否存在相互联系？</a:t>
            </a:r>
            <a:endParaRPr lang="zh-CN" altLang="en-US" sz="2800" b="1">
              <a:solidFill>
                <a:schemeClr val="tx1"/>
              </a:solidFill>
              <a:effectLst/>
              <a:latin typeface="华文楷体" panose="02010600040101010101" charset="-122"/>
              <a:ea typeface="华文楷体" panose="0201060004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>
            <a:fillRect/>
          </a:stretch>
        </p:blipFill>
        <p:spPr>
          <a:xfrm>
            <a:off x="85725" y="1425575"/>
            <a:ext cx="7092315" cy="435419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1170940" y="5994400"/>
            <a:ext cx="952817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非生物因素对种群数量变化的影响往往是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综合性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1925300" y="12420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37540" y="2551430"/>
            <a:ext cx="10956925" cy="4185285"/>
            <a:chOff x="1470" y="4774"/>
            <a:chExt cx="11312" cy="5687"/>
          </a:xfrm>
        </p:grpSpPr>
        <p:pic>
          <p:nvPicPr>
            <p:cNvPr id="5" name="图片 4" descr="u=199921869,2632081574&amp;fm=26&amp;gp=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9070" t="2892" r="9445"/>
            <a:stretch>
              <a:fillRect/>
            </a:stretch>
          </p:blipFill>
          <p:spPr>
            <a:xfrm>
              <a:off x="5412" y="7626"/>
              <a:ext cx="3633" cy="2835"/>
            </a:xfrm>
            <a:prstGeom prst="rect">
              <a:avLst/>
            </a:prstGeom>
          </p:spPr>
        </p:pic>
        <p:pic>
          <p:nvPicPr>
            <p:cNvPr id="6" name="图片 5" descr="u=1457425068,2931192868&amp;fm=26&amp;gp=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406" y="4774"/>
              <a:ext cx="3635" cy="2835"/>
            </a:xfrm>
            <a:prstGeom prst="rect">
              <a:avLst/>
            </a:prstGeom>
          </p:spPr>
        </p:pic>
        <p:pic>
          <p:nvPicPr>
            <p:cNvPr id="7" name="图片 6" descr="u=2009786515,1460498830&amp;fm=26&amp;gp=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7334" r="17316"/>
            <a:stretch>
              <a:fillRect/>
            </a:stretch>
          </p:blipFill>
          <p:spPr>
            <a:xfrm>
              <a:off x="1470" y="7626"/>
              <a:ext cx="3740" cy="2835"/>
            </a:xfrm>
            <a:prstGeom prst="rect">
              <a:avLst/>
            </a:prstGeom>
          </p:spPr>
        </p:pic>
        <p:pic>
          <p:nvPicPr>
            <p:cNvPr id="8" name="图片 7" descr="u=2548293296,1781583064&amp;fm=26&amp;gp=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13614" t="9559" r="2268" b="741"/>
            <a:stretch>
              <a:fillRect/>
            </a:stretch>
          </p:blipFill>
          <p:spPr>
            <a:xfrm>
              <a:off x="9237" y="4774"/>
              <a:ext cx="3545" cy="2835"/>
            </a:xfrm>
            <a:prstGeom prst="rect">
              <a:avLst/>
            </a:prstGeom>
          </p:spPr>
        </p:pic>
        <p:pic>
          <p:nvPicPr>
            <p:cNvPr id="9" name="图片 8" descr="C:\Users\Administrator\Desktop\13\u=1591622425,189722040&amp;fm=26&amp;gp=0.jpgu=1591622425,189722040&amp;fm=26&amp;gp=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2715" r="13234"/>
            <a:stretch>
              <a:fillRect/>
            </a:stretch>
          </p:blipFill>
          <p:spPr>
            <a:xfrm>
              <a:off x="1470" y="4810"/>
              <a:ext cx="3740" cy="2800"/>
            </a:xfrm>
            <a:prstGeom prst="rect">
              <a:avLst/>
            </a:prstGeom>
          </p:spPr>
        </p:pic>
        <p:pic>
          <p:nvPicPr>
            <p:cNvPr id="10" name="图片 9" descr="timg (1)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l="3868" r="6212" b="4513"/>
            <a:stretch>
              <a:fillRect/>
            </a:stretch>
          </p:blipFill>
          <p:spPr>
            <a:xfrm>
              <a:off x="9247" y="7650"/>
              <a:ext cx="3535" cy="281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507365" y="1213485"/>
            <a:ext cx="1108710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随着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种群的增长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会加剧，从而使种群的增长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，这说明种群数量的变化受到种群内部生物因素的影响。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3463290" y="1356995"/>
            <a:ext cx="1708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种内竞争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9357995" y="1288415"/>
            <a:ext cx="1708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受到限制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17"/>
            </p:custDataLst>
          </p:nvPr>
        </p:nvGrpSpPr>
        <p:grpSpPr>
          <a:xfrm>
            <a:off x="48434" y="27623"/>
            <a:ext cx="3233409" cy="591357"/>
            <a:chOff x="-6" y="122"/>
            <a:chExt cx="1559" cy="931"/>
          </a:xfrm>
        </p:grpSpPr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166" y="122"/>
              <a:ext cx="1302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二、生物因素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9"/>
              </p:custDataLst>
            </p:nvPr>
          </p:nvCxnSpPr>
          <p:spPr>
            <a:xfrm flipV="1">
              <a:off x="202" y="940"/>
              <a:ext cx="1351" cy="23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33" name="组合 32"/>
            <p:cNvGrpSpPr/>
            <p:nvPr>
              <p:custDataLst>
                <p:tags r:id="rId20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18" name="矩形 17"/>
              <p:cNvSpPr/>
              <p:nvPr>
                <p:custDataLst>
                  <p:tags r:id="rId21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22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>
            <p:custDataLst>
              <p:tags r:id="rId23"/>
            </p:custDataLst>
          </p:nvPr>
        </p:nvSpPr>
        <p:spPr>
          <a:xfrm>
            <a:off x="432435" y="678180"/>
            <a:ext cx="4413885" cy="571500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.种群</a:t>
            </a:r>
            <a:r>
              <a:rPr lang="zh-CN"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内</a:t>
            </a:r>
            <a:r>
              <a:rPr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部的生物因素：</a:t>
            </a:r>
            <a:endParaRPr sz="3200" b="1">
              <a:solidFill>
                <a:srgbClr val="660066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4856480" y="678180"/>
            <a:ext cx="1953895" cy="583565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种内竞争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1"/>
      <p:bldP spid="2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434" y="27623"/>
            <a:ext cx="3233409" cy="591357"/>
            <a:chOff x="-6" y="122"/>
            <a:chExt cx="1559" cy="931"/>
          </a:xfrm>
        </p:grpSpPr>
        <p:sp>
          <p:nvSpPr>
            <p:cNvPr id="31" name="文本框 30"/>
            <p:cNvSpPr txBox="1"/>
            <p:nvPr>
              <p:custDataLst>
                <p:tags r:id="rId2"/>
              </p:custDataLst>
            </p:nvPr>
          </p:nvSpPr>
          <p:spPr>
            <a:xfrm>
              <a:off x="166" y="122"/>
              <a:ext cx="1302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二、生物因素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3"/>
              </p:custDataLst>
            </p:nvPr>
          </p:nvCxnSpPr>
          <p:spPr>
            <a:xfrm flipV="1">
              <a:off x="202" y="940"/>
              <a:ext cx="1351" cy="23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33" name="组合 32"/>
            <p:cNvGrpSpPr/>
            <p:nvPr>
              <p:custDataLst>
                <p:tags r:id="rId4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18" name="矩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6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342900" y="695325"/>
            <a:ext cx="4610100" cy="571500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.种群</a:t>
            </a:r>
            <a:r>
              <a:rPr lang="zh-CN"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</a:t>
            </a:r>
            <a:r>
              <a:rPr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部的生物因素：</a:t>
            </a:r>
            <a:endParaRPr sz="3200" b="1">
              <a:solidFill>
                <a:srgbClr val="66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4953000" y="683260"/>
            <a:ext cx="2899410" cy="583565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）种间竞争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386755" y="5043961"/>
            <a:ext cx="52387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怎样解释混合培养的实验结果？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805180" y="5514975"/>
            <a:ext cx="10106660" cy="57086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400">
                <a:solidFill>
                  <a:srgbClr val="2F12E0"/>
                </a:solidFill>
                <a:latin typeface="+mj-ea"/>
                <a:ea typeface="+mj-ea"/>
              </a:rPr>
              <a:t>两者之间是竞争关系</a:t>
            </a:r>
            <a:r>
              <a:rPr lang="zh-CN" altLang="en-US" sz="2400">
                <a:solidFill>
                  <a:srgbClr val="FF0000"/>
                </a:solidFill>
                <a:latin typeface="+mj-ea"/>
                <a:ea typeface="+mj-ea"/>
              </a:rPr>
              <a:t>（种间竞争）</a:t>
            </a:r>
            <a:r>
              <a:rPr lang="zh-CN" altLang="en-US" sz="2400">
                <a:solidFill>
                  <a:srgbClr val="2F12E0"/>
                </a:solidFill>
                <a:latin typeface="+mj-ea"/>
                <a:ea typeface="+mj-ea"/>
              </a:rPr>
              <a:t>，竞争力弱的数量会不断下降。</a:t>
            </a:r>
            <a:endParaRPr lang="zh-CN" altLang="en-US" sz="2400">
              <a:solidFill>
                <a:srgbClr val="2F12E0"/>
              </a:solidFill>
              <a:latin typeface="+mj-ea"/>
              <a:ea typeface="+mj-ea"/>
            </a:endParaRPr>
          </a:p>
        </p:txBody>
      </p:sp>
      <p:pic>
        <p:nvPicPr>
          <p:cNvPr id="199" name="图片 19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4620" y="1108075"/>
            <a:ext cx="11974195" cy="34772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363855" y="4479925"/>
            <a:ext cx="911606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为什么单独培养大草履虫种群数量不会无限增长？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7616190" y="4455795"/>
            <a:ext cx="328676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400">
                <a:solidFill>
                  <a:srgbClr val="FF0000"/>
                </a:solidFill>
                <a:latin typeface="+mn-ea"/>
                <a:cs typeface="黑体" panose="02010609060101010101" pitchFamily="49" charset="-122"/>
              </a:rPr>
              <a:t>受空间、资源等的限制</a:t>
            </a:r>
            <a:endParaRPr lang="zh-CN" sz="2400">
              <a:solidFill>
                <a:srgbClr val="FF0000"/>
              </a:solidFill>
              <a:latin typeface="+mn-ea"/>
              <a:cs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363855" y="6073140"/>
            <a:ext cx="88233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怎样解释混合培养条件下双小核草履虫K值减小？</a:t>
            </a:r>
            <a:endParaRPr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7514590" y="6073140"/>
            <a:ext cx="4403725" cy="5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+mj-ea"/>
                <a:ea typeface="+mj-ea"/>
              </a:rPr>
              <a:t>因为大草履虫消耗了部分资源</a:t>
            </a:r>
            <a:endParaRPr lang="zh-CN" altLang="en-US" sz="240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8117205" y="1205865"/>
            <a:ext cx="3961130" cy="329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7" grpId="0"/>
      <p:bldP spid="15" grpId="0" animBg="1"/>
      <p:bldP spid="5" grpId="0"/>
      <p:bldP spid="2" grpId="0" animBg="1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>
            <p:custDataLst>
              <p:tags r:id="rId1"/>
            </p:custDataLst>
          </p:nvPr>
        </p:nvSpPr>
        <p:spPr>
          <a:xfrm>
            <a:off x="180975" y="772160"/>
            <a:ext cx="4610100" cy="541020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.种群</a:t>
            </a:r>
            <a:r>
              <a:rPr lang="zh-CN"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</a:t>
            </a:r>
            <a:r>
              <a:rPr sz="3200" b="1">
                <a:solidFill>
                  <a:srgbClr val="66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部的生物因素：</a:t>
            </a:r>
            <a:endParaRPr sz="3200" b="1">
              <a:solidFill>
                <a:srgbClr val="66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791075" y="737870"/>
            <a:ext cx="2899410" cy="583565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）种间捕食</a:t>
            </a:r>
            <a:endParaRPr lang="zh-CN" altLang="en-US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>
            <a:off x="48434" y="17463"/>
            <a:ext cx="3233409" cy="591357"/>
            <a:chOff x="-6" y="122"/>
            <a:chExt cx="1559" cy="931"/>
          </a:xfrm>
        </p:grpSpPr>
        <p:sp>
          <p:nvSpPr>
            <p:cNvPr id="31" name="文本框 30"/>
            <p:cNvSpPr txBox="1"/>
            <p:nvPr>
              <p:custDataLst>
                <p:tags r:id="rId4"/>
              </p:custDataLst>
            </p:nvPr>
          </p:nvSpPr>
          <p:spPr>
            <a:xfrm>
              <a:off x="181" y="122"/>
              <a:ext cx="1302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二、生物因素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5"/>
              </p:custDataLst>
            </p:nvPr>
          </p:nvCxnSpPr>
          <p:spPr>
            <a:xfrm flipV="1">
              <a:off x="202" y="940"/>
              <a:ext cx="1351" cy="23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33" name="组合 32"/>
            <p:cNvGrpSpPr/>
            <p:nvPr>
              <p:custDataLst>
                <p:tags r:id="rId6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22" name="矩形 21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8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45745" y="1316355"/>
            <a:ext cx="12012930" cy="165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除顶级捕食者外，每种动植物都可能是其他某种生物的</a:t>
            </a:r>
            <a:r>
              <a:rPr lang="en-US" altLang="zh-CN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</a:t>
            </a: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，每种动物都需要以其他生物为食。如果</a:t>
            </a:r>
            <a:r>
              <a:rPr lang="en-US" altLang="zh-CN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</a:t>
            </a: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，动物种群会出现</a:t>
            </a:r>
            <a:r>
              <a:rPr lang="en-US" altLang="zh-CN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</a:t>
            </a:r>
            <a:r>
              <a:rPr lang="en-US" altLang="zh-CN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</a:t>
            </a: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___、</a:t>
            </a:r>
            <a:r>
              <a:rPr lang="en-US" altLang="zh-CN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________________</a:t>
            </a:r>
            <a:r>
              <a:rPr lang="zh-CN" altLang="en-US" sz="26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的现象</a:t>
            </a:r>
            <a:endParaRPr lang="zh-CN" altLang="en-US" sz="26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644890" y="1378174"/>
            <a:ext cx="1726565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捕食对象</a:t>
            </a:r>
            <a:endParaRPr lang="zh-CN" altLang="en-US" sz="26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8876665" y="1909034"/>
            <a:ext cx="2129790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出生率降低</a:t>
            </a:r>
            <a:endParaRPr lang="zh-CN" altLang="en-US" sz="26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475615" y="2409414"/>
            <a:ext cx="2284730" cy="5308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死亡率升高</a:t>
            </a:r>
            <a:endParaRPr lang="zh-CN" altLang="en-US" sz="26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4631055" y="1909034"/>
            <a:ext cx="1889125" cy="5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食物匮乏</a:t>
            </a:r>
            <a:endParaRPr lang="zh-CN" altLang="en-US" sz="2600" b="1">
              <a:solidFill>
                <a:srgbClr val="C0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620" b="3578"/>
          <a:stretch>
            <a:fillRect/>
          </a:stretch>
        </p:blipFill>
        <p:spPr>
          <a:xfrm>
            <a:off x="8460740" y="3084195"/>
            <a:ext cx="3731260" cy="3703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061335"/>
            <a:ext cx="4491990" cy="3710305"/>
          </a:xfrm>
          <a:prstGeom prst="roundRect">
            <a:avLst>
              <a:gd name="adj" fmla="val 4651"/>
            </a:avLst>
          </a:prstGeom>
          <a:effectLst/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l="16381" t="5038" r="4677" b="12720"/>
          <a:stretch>
            <a:fillRect/>
          </a:stretch>
        </p:blipFill>
        <p:spPr>
          <a:xfrm>
            <a:off x="4665980" y="3084195"/>
            <a:ext cx="3713480" cy="3687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5410" y="3083560"/>
            <a:ext cx="5166360" cy="3624946"/>
            <a:chOff x="5849" y="4246"/>
            <a:chExt cx="8136" cy="5031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7141" y="8587"/>
              <a:ext cx="5994" cy="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b="1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宋体" panose="02010600030101010101" pitchFamily="2" charset="-122"/>
                  <a:sym typeface="微软雅黑" panose="020B0503020204020204" charset="-122"/>
                </a:rPr>
                <a:t>菟丝子寄生在大豆植株上</a:t>
              </a:r>
              <a:endParaRPr lang="zh-CN" altLang="en-US" sz="24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r="20435"/>
            <a:stretch>
              <a:fillRect/>
            </a:stretch>
          </p:blipFill>
          <p:spPr>
            <a:xfrm>
              <a:off x="5849" y="4246"/>
              <a:ext cx="3991" cy="437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t="18750" r="13333" b="8333"/>
            <a:stretch>
              <a:fillRect/>
            </a:stretch>
          </p:blipFill>
          <p:spPr>
            <a:xfrm>
              <a:off x="9935" y="4260"/>
              <a:ext cx="4050" cy="4375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8460105" y="3093720"/>
            <a:ext cx="3553460" cy="3625357"/>
            <a:chOff x="13360" y="2457"/>
            <a:chExt cx="5312" cy="5777"/>
          </a:xfrm>
        </p:grpSpPr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14531" y="7442"/>
              <a:ext cx="3195" cy="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b="1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宋体" panose="02010600030101010101" pitchFamily="2" charset="-122"/>
                  <a:sym typeface="微软雅黑" panose="020B0503020204020204" charset="-122"/>
                </a:rPr>
                <a:t>新型冠状病毒</a:t>
              </a:r>
              <a:endParaRPr lang="zh-CN" altLang="en-US" sz="24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3360" y="2457"/>
              <a:ext cx="5312" cy="504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>
            <p:custDataLst>
              <p:tags r:id="rId11"/>
            </p:custDataLst>
          </p:nvPr>
        </p:nvGrpSpPr>
        <p:grpSpPr>
          <a:xfrm>
            <a:off x="5380355" y="3093085"/>
            <a:ext cx="2956560" cy="3625439"/>
            <a:chOff x="10494" y="6148"/>
            <a:chExt cx="4040" cy="5500"/>
          </a:xfrm>
        </p:grpSpPr>
        <p:pic>
          <p:nvPicPr>
            <p:cNvPr id="22" name="图片 21" descr="OIP (3)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l="13327" t="3000" r="14602" b="8351"/>
            <a:stretch>
              <a:fillRect/>
            </a:stretch>
          </p:blipFill>
          <p:spPr>
            <a:xfrm>
              <a:off x="10494" y="6148"/>
              <a:ext cx="4040" cy="4801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14"/>
              </p:custDataLst>
            </p:nvPr>
          </p:nvSpPr>
          <p:spPr>
            <a:xfrm>
              <a:off x="11869" y="10950"/>
              <a:ext cx="1290" cy="6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 b="1">
                  <a:effectLst/>
                  <a:latin typeface="楷体_GB2312" panose="02010609030101010101" pitchFamily="49" charset="-122"/>
                  <a:ea typeface="楷体_GB2312" panose="02010609030101010101" pitchFamily="49" charset="-122"/>
                  <a:sym typeface="微软雅黑" panose="020B0503020204020204" charset="-122"/>
                </a:rPr>
                <a:t>螨虫</a:t>
              </a:r>
              <a:endParaRPr lang="zh-CN" altLang="en-US" sz="2400" b="1">
                <a:effectLst/>
                <a:latin typeface="楷体_GB2312" panose="02010609030101010101" pitchFamily="49" charset="-122"/>
                <a:ea typeface="楷体_GB2312" panose="02010609030101010101" pitchFamily="49" charset="-122"/>
                <a:sym typeface="微软雅黑" panose="020B0503020204020204" charset="-122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506095" y="1453515"/>
            <a:ext cx="111271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作为宿主的动物被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寄生虫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_______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，细菌或病毒引起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也会影响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种群的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_________________等特征，进而影响种群的数量变化。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4701520" y="1574764"/>
            <a:ext cx="1008241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 Black" panose="020B0A04020102020204" charset="0"/>
                <a:sym typeface="微软雅黑" panose="020B0503020204020204" charset="-122"/>
              </a:rPr>
              <a:t>寄生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 Black" panose="020B0A04020102020204" charset="0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1992631" y="2212340"/>
            <a:ext cx="310769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微软雅黑" panose="020B0503020204020204" charset="-122"/>
              </a:rPr>
              <a:t>出生率和死亡率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180975" y="833120"/>
            <a:ext cx="4610100" cy="541020"/>
          </a:xfrm>
          <a:prstGeom prst="rect">
            <a:avLst/>
          </a:prstGeom>
          <a:solidFill>
            <a:srgbClr val="0070C0">
              <a:alpha val="13000"/>
            </a:srgbClr>
          </a:solidFill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.种群</a:t>
            </a:r>
            <a:r>
              <a:rPr lang="zh-CN"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</a:t>
            </a:r>
            <a:r>
              <a:rPr sz="3200" b="1">
                <a:solidFill>
                  <a:srgbClr val="66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部的生物因素：</a:t>
            </a:r>
            <a:endParaRPr sz="3200" b="1">
              <a:solidFill>
                <a:srgbClr val="660066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91075" y="808990"/>
            <a:ext cx="2899410" cy="583565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）寄生</a:t>
            </a:r>
            <a:endParaRPr lang="zh-CN" altLang="en-US" sz="32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0"/>
            </p:custDataLst>
          </p:nvPr>
        </p:nvGrpSpPr>
        <p:grpSpPr>
          <a:xfrm>
            <a:off x="48434" y="78423"/>
            <a:ext cx="3233409" cy="591357"/>
            <a:chOff x="-6" y="122"/>
            <a:chExt cx="1559" cy="931"/>
          </a:xfrm>
        </p:grpSpPr>
        <p:sp>
          <p:nvSpPr>
            <p:cNvPr id="3" name="文本框 2"/>
            <p:cNvSpPr txBox="1"/>
            <p:nvPr>
              <p:custDataLst>
                <p:tags r:id="rId21"/>
              </p:custDataLst>
            </p:nvPr>
          </p:nvSpPr>
          <p:spPr>
            <a:xfrm>
              <a:off x="166" y="122"/>
              <a:ext cx="1302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二、生物因素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22"/>
              </p:custDataLst>
            </p:nvPr>
          </p:nvCxnSpPr>
          <p:spPr>
            <a:xfrm flipV="1">
              <a:off x="202" y="940"/>
              <a:ext cx="1351" cy="23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5" name="组合 4"/>
            <p:cNvGrpSpPr/>
            <p:nvPr>
              <p:custDataLst>
                <p:tags r:id="rId23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8" name="矩形 7"/>
              <p:cNvSpPr/>
              <p:nvPr>
                <p:custDataLst>
                  <p:tags r:id="rId24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矩形 8"/>
              <p:cNvSpPr/>
              <p:nvPr>
                <p:custDataLst>
                  <p:tags r:id="rId25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26"/>
            </p:custDataLst>
          </p:nvPr>
        </p:nvSpPr>
        <p:spPr>
          <a:xfrm>
            <a:off x="8660063" y="1629062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传染病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9" grpId="7"/>
      <p:bldP spid="7" grpId="0" animBg="1"/>
      <p:bldP spid="2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0505" y="544830"/>
            <a:ext cx="117316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464820" y="762635"/>
            <a:ext cx="346964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濒危动物的保护：</a:t>
            </a:r>
            <a:endParaRPr lang="zh-CN" altLang="en-US" sz="2800" b="1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3"/>
            </p:custDataLst>
          </p:nvPr>
        </p:nvSpPr>
        <p:spPr>
          <a:xfrm>
            <a:off x="386080" y="5594985"/>
            <a:ext cx="763079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采取保护措施以</a:t>
            </a:r>
            <a:r>
              <a:rPr lang="zh-CN" altLang="zh-CN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降低环境阻力，</a:t>
            </a:r>
            <a:r>
              <a:rPr lang="zh-CN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提高</a:t>
            </a:r>
            <a:r>
              <a:rPr lang="en-US" altLang="zh-CN" sz="2400" b="1" i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K </a:t>
            </a:r>
            <a:r>
              <a:rPr lang="zh-CN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值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环境容纳量</a:t>
            </a:r>
            <a:r>
              <a: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)</a:t>
            </a:r>
            <a:endParaRPr lang="en-US" altLang="zh-CN" sz="24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590550" y="1386840"/>
            <a:ext cx="6722745" cy="1292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调查获知</a:t>
            </a:r>
            <a:r>
              <a:rPr lang="zh-CN" altLang="zh-CN" sz="2400" b="1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种群密度、出生率和死亡率、性别比例、年龄结构</a:t>
            </a:r>
            <a:r>
              <a:rPr lang="zh-CN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等特征以及</a:t>
            </a:r>
            <a:r>
              <a:rPr lang="zh-CN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影响该种群数量变化的因素</a:t>
            </a:r>
            <a:endParaRPr lang="zh-CN" altLang="zh-CN" sz="24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1781810" y="3245485"/>
            <a:ext cx="3956050" cy="556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准确</a:t>
            </a:r>
            <a:r>
              <a:rPr lang="zh-CN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了解种群</a:t>
            </a:r>
            <a:r>
              <a:rPr lang="zh-CN" altLang="zh-CN" sz="2400" b="1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生存状态</a:t>
            </a:r>
            <a:endParaRPr lang="zh-CN" altLang="zh-CN" sz="2400" b="1">
              <a:solidFill>
                <a:srgbClr val="0000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" name="矩形 33"/>
          <p:cNvSpPr/>
          <p:nvPr>
            <p:custDataLst>
              <p:tags r:id="rId6"/>
            </p:custDataLst>
          </p:nvPr>
        </p:nvSpPr>
        <p:spPr>
          <a:xfrm>
            <a:off x="1781810" y="4423410"/>
            <a:ext cx="3956050" cy="570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2400" b="1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预测</a:t>
            </a:r>
            <a:r>
              <a:rPr lang="zh-CN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种群的数量变化趋势</a:t>
            </a:r>
            <a:endParaRPr lang="zh-CN" altLang="zh-CN" sz="2400" b="1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5" name="下箭头 34"/>
          <p:cNvSpPr/>
          <p:nvPr>
            <p:custDataLst>
              <p:tags r:id="rId7"/>
            </p:custDataLst>
          </p:nvPr>
        </p:nvSpPr>
        <p:spPr>
          <a:xfrm>
            <a:off x="3628390" y="2732405"/>
            <a:ext cx="262255" cy="5003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下箭头 35"/>
          <p:cNvSpPr/>
          <p:nvPr>
            <p:custDataLst>
              <p:tags r:id="rId8"/>
            </p:custDataLst>
          </p:nvPr>
        </p:nvSpPr>
        <p:spPr>
          <a:xfrm>
            <a:off x="3628390" y="3934460"/>
            <a:ext cx="262255" cy="4622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下箭头 36"/>
          <p:cNvSpPr/>
          <p:nvPr>
            <p:custDataLst>
              <p:tags r:id="rId9"/>
            </p:custDataLst>
          </p:nvPr>
        </p:nvSpPr>
        <p:spPr>
          <a:xfrm>
            <a:off x="3605530" y="5044440"/>
            <a:ext cx="285115" cy="49974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r="821" b="6884"/>
          <a:stretch>
            <a:fillRect/>
          </a:stretch>
        </p:blipFill>
        <p:spPr>
          <a:xfrm>
            <a:off x="8286115" y="762635"/>
            <a:ext cx="3676015" cy="2483485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8286115" y="3429000"/>
            <a:ext cx="3700780" cy="26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>
            <p:custDataLst>
              <p:tags r:id="rId14"/>
            </p:custDataLst>
          </p:nvPr>
        </p:nvGrpSpPr>
        <p:grpSpPr>
          <a:xfrm>
            <a:off x="48434" y="60018"/>
            <a:ext cx="4457085" cy="591357"/>
            <a:chOff x="-6" y="173"/>
            <a:chExt cx="2149" cy="931"/>
          </a:xfrm>
        </p:grpSpPr>
        <p:sp>
          <p:nvSpPr>
            <p:cNvPr id="3" name="文本框 2"/>
            <p:cNvSpPr txBox="1"/>
            <p:nvPr>
              <p:custDataLst>
                <p:tags r:id="rId15"/>
              </p:custDataLst>
            </p:nvPr>
          </p:nvSpPr>
          <p:spPr>
            <a:xfrm>
              <a:off x="160" y="173"/>
              <a:ext cx="1928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四、种群研究的应用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16"/>
              </p:custDataLst>
            </p:nvPr>
          </p:nvCxnSpPr>
          <p:spPr>
            <a:xfrm flipV="1">
              <a:off x="202" y="956"/>
              <a:ext cx="1941" cy="7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5" name="组合 4"/>
            <p:cNvGrpSpPr/>
            <p:nvPr>
              <p:custDataLst>
                <p:tags r:id="rId17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18" name="矩形 17"/>
              <p:cNvSpPr/>
              <p:nvPr>
                <p:custDataLst>
                  <p:tags r:id="rId18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矩形 5"/>
              <p:cNvSpPr/>
              <p:nvPr>
                <p:custDataLst>
                  <p:tags r:id="rId19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3" grpId="0" animBg="1"/>
      <p:bldP spid="36" grpId="0" animBg="1"/>
      <p:bldP spid="34" grpId="0" animBg="1"/>
      <p:bldP spid="3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8434" y="60018"/>
            <a:ext cx="4457085" cy="591357"/>
            <a:chOff x="-6" y="173"/>
            <a:chExt cx="2149" cy="931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160" y="173"/>
              <a:ext cx="1928" cy="9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四、种群研究的应用</a:t>
              </a:r>
              <a:endParaRPr lang="zh-CN" altLang="en-US" sz="32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3"/>
              </p:custDataLst>
            </p:nvPr>
          </p:nvCxnSpPr>
          <p:spPr>
            <a:xfrm flipV="1">
              <a:off x="202" y="956"/>
              <a:ext cx="1941" cy="7"/>
            </a:xfrm>
            <a:prstGeom prst="line">
              <a:avLst/>
            </a:prstGeom>
            <a:noFill/>
            <a:ln w="12700" cap="flat" cmpd="sng" algn="ctr">
              <a:solidFill>
                <a:srgbClr val="01431D"/>
              </a:solidFill>
              <a:prstDash val="solid"/>
              <a:miter lim="800000"/>
            </a:ln>
            <a:effectLst/>
          </p:spPr>
        </p:cxnSp>
        <p:grpSp>
          <p:nvGrpSpPr>
            <p:cNvPr id="5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-6" y="221"/>
              <a:ext cx="231" cy="756"/>
              <a:chOff x="2121679" y="1452922"/>
              <a:chExt cx="146798" cy="479569"/>
            </a:xfrm>
          </p:grpSpPr>
          <p:sp>
            <p:nvSpPr>
              <p:cNvPr id="18" name="矩形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121679" y="1452922"/>
                <a:ext cx="103602" cy="409324"/>
              </a:xfrm>
              <a:prstGeom prst="rect">
                <a:avLst/>
              </a:prstGeom>
              <a:solidFill>
                <a:srgbClr val="0143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矩形 5"/>
              <p:cNvSpPr/>
              <p:nvPr>
                <p:custDataLst>
                  <p:tags r:id="rId6"/>
                </p:custDataLst>
              </p:nvPr>
            </p:nvSpPr>
            <p:spPr>
              <a:xfrm>
                <a:off x="2173982" y="1582964"/>
                <a:ext cx="94495" cy="349527"/>
              </a:xfrm>
              <a:prstGeom prst="rect">
                <a:avLst/>
              </a:prstGeom>
              <a:solidFill>
                <a:srgbClr val="0162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259715" y="796925"/>
            <a:ext cx="65430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</a:t>
            </a:r>
            <a:r>
              <a:rPr lang="zh-CN" altLang="en-US" sz="2800" b="1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渔业上合理捕捞量的确定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59715" y="3216910"/>
            <a:ext cx="8870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思考：渔网网目不能过小，否则会影响来年鱼产量，这是为什么？请从种群特征的角度做出解释。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299085" y="4464050"/>
            <a:ext cx="8399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如果渔网网目过小，许多幼鱼也会被捕捞上来，影响鱼种群年龄结构，从而影响鱼种群的出生率，造成来年鱼产量降低。</a:t>
            </a:r>
            <a:endParaRPr lang="zh-CN" altLang="en-US" sz="2400" b="1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r="8424"/>
          <a:stretch>
            <a:fillRect/>
          </a:stretch>
        </p:blipFill>
        <p:spPr>
          <a:xfrm>
            <a:off x="9010650" y="152400"/>
            <a:ext cx="3181350" cy="2752090"/>
          </a:xfrm>
          <a:prstGeom prst="rect">
            <a:avLst/>
          </a:prstGeom>
        </p:spPr>
      </p:pic>
      <p:grpSp>
        <p:nvGrpSpPr>
          <p:cNvPr id="25" name="组合 24"/>
          <p:cNvGrpSpPr/>
          <p:nvPr>
            <p:custDataLst>
              <p:tags r:id="rId12"/>
            </p:custDataLst>
          </p:nvPr>
        </p:nvGrpSpPr>
        <p:grpSpPr>
          <a:xfrm>
            <a:off x="9130030" y="3158490"/>
            <a:ext cx="2974975" cy="2693035"/>
            <a:chOff x="12797" y="5400"/>
            <a:chExt cx="5911" cy="4791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97" y="5400"/>
              <a:ext cx="5911" cy="4791"/>
            </a:xfrm>
            <a:prstGeom prst="rect">
              <a:avLst/>
            </a:prstGeom>
          </p:spPr>
        </p:pic>
        <p:sp>
          <p:nvSpPr>
            <p:cNvPr id="27" name="Text Box 13"/>
            <p:cNvSpPr txBox="1"/>
            <p:nvPr>
              <p:custDataLst>
                <p:tags r:id="rId15"/>
              </p:custDataLst>
            </p:nvPr>
          </p:nvSpPr>
          <p:spPr>
            <a:xfrm>
              <a:off x="15037" y="5760"/>
              <a:ext cx="1726" cy="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atinLnBrk="1">
                <a:lnSpc>
                  <a:spcPct val="10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Times New Roman" panose="02020603050405020304" pitchFamily="18" charset="0"/>
                </a:rPr>
                <a:t>K/2</a:t>
              </a:r>
              <a:endParaRPr lang="en-US" altLang="zh-CN" sz="24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271780" y="1322070"/>
            <a:ext cx="866013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研究表明：</a:t>
            </a: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</a:t>
            </a:r>
            <a:r>
              <a:rPr lang="en-US" altLang="zh-CN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     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的捕捞（捕捞量在</a:t>
            </a: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</a:t>
            </a:r>
            <a:r>
              <a:rPr lang="en-US" altLang="zh-CN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 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左右）有利于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  <a:p>
            <a:pPr lvl="0" algn="just">
              <a:lnSpc>
                <a:spcPct val="160000"/>
              </a:lnSpc>
              <a:buClrTx/>
              <a:buSzTx/>
              <a:buFontTx/>
            </a:pPr>
            <a:r>
              <a:rPr lang="zh-CN" altLang="en-US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</a:t>
            </a:r>
            <a:r>
              <a:rPr lang="en-US" altLang="zh-CN" sz="2400" b="1" u="sng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                    </a:t>
            </a:r>
            <a:r>
              <a:rPr lang="zh-CN" altLang="en-US" sz="2400" b="1" smtClean="0"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。</a:t>
            </a:r>
            <a:endParaRPr lang="zh-CN" altLang="en-US" sz="2400" b="1" smtClean="0"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2011680" y="1499870"/>
            <a:ext cx="167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微软雅黑" panose="020B0503020204020204" charset="-122"/>
              </a:rPr>
              <a:t>中等强度</a:t>
            </a:r>
            <a:endParaRPr lang="zh-CN" altLang="en-US" sz="2400" b="1" smtClean="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6017895" y="1467485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 smtClean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  <a:sym typeface="微软雅黑" panose="020B0503020204020204" charset="-122"/>
              </a:rPr>
              <a:t>K/2</a:t>
            </a:r>
            <a:endParaRPr lang="en-US" altLang="zh-CN" sz="2400" b="1" smtClean="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299085" y="2087880"/>
            <a:ext cx="3463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宋体" panose="02010600030101010101" pitchFamily="2" charset="-122"/>
                <a:sym typeface="微软雅黑" panose="020B0503020204020204" charset="-122"/>
              </a:rPr>
              <a:t>持续获得较大的鱼产量</a:t>
            </a:r>
            <a:endParaRPr lang="zh-CN" altLang="en-US" sz="2400" b="1" smtClean="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247650" y="2698115"/>
            <a:ext cx="8944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2F12E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原因：</a:t>
            </a:r>
            <a:r>
              <a:rPr lang="zh-CN" altLang="en-US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被捕种群的剩余量维持在</a:t>
            </a:r>
            <a:r>
              <a:rPr lang="en-US" altLang="zh-CN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K/2</a:t>
            </a:r>
            <a:r>
              <a:rPr lang="zh-CN" altLang="en-US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附近，种群的</a:t>
            </a:r>
            <a:r>
              <a:rPr lang="zh-CN" altLang="en-US" sz="24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增长速率最大</a:t>
            </a:r>
            <a:r>
              <a:rPr lang="zh-CN" altLang="en-US" sz="2400" b="1">
                <a:solidFill>
                  <a:prstClr val="blac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微软雅黑" panose="020B0503020204020204" charset="-122"/>
              </a:rPr>
              <a:t>。</a:t>
            </a:r>
            <a:endParaRPr lang="zh-CN" altLang="en-US" sz="2400" b="1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1"/>
            </p:custDataLst>
          </p:nvPr>
        </p:nvSpPr>
        <p:spPr>
          <a:xfrm>
            <a:off x="305435" y="5649595"/>
            <a:ext cx="77279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34315" algn="just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若想一次性获得最大捕捞量，什么时候捕捞鱼？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22"/>
            </p:custDataLst>
          </p:nvPr>
        </p:nvSpPr>
        <p:spPr>
          <a:xfrm>
            <a:off x="7042785" y="5791835"/>
            <a:ext cx="3625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mtClean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+mn-ea"/>
              </a:rPr>
              <a:t>种群数量达到K值时。</a:t>
            </a:r>
            <a:endParaRPr lang="zh-CN" altLang="en-US" sz="2400" b="1" smtClean="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9" grpId="1"/>
      <p:bldP spid="30" grpId="3"/>
      <p:bldP spid="31" grpId="5"/>
      <p:bldP spid="32" grpId="0"/>
      <p:bldP spid="34" grpId="0"/>
      <p:bldP spid="35" grpId="0"/>
    </p:bldLst>
  </p:timing>
</p:sld>
</file>

<file path=ppt/tags/tag1.xml><?xml version="1.0" encoding="utf-8"?>
<p:tagLst xmlns:p="http://schemas.openxmlformats.org/presentationml/2006/main">
  <p:tag name="AS_UNIQUEID" val="4993"/>
</p:tagLst>
</file>

<file path=ppt/tags/tag10.xml><?xml version="1.0" encoding="utf-8"?>
<p:tagLst xmlns:p="http://schemas.openxmlformats.org/presentationml/2006/main">
  <p:tag name="AS_UNIQUEID" val="5004"/>
</p:tagLst>
</file>

<file path=ppt/tags/tag100.xml><?xml version="1.0" encoding="utf-8"?>
<p:tagLst xmlns:p="http://schemas.openxmlformats.org/presentationml/2006/main">
  <p:tag name="AS_UNIQUEID" val="665"/>
</p:tagLst>
</file>

<file path=ppt/tags/tag101.xml><?xml version="1.0" encoding="utf-8"?>
<p:tagLst xmlns:p="http://schemas.openxmlformats.org/presentationml/2006/main">
  <p:tag name="AS_UNIQUEID" val="666"/>
</p:tagLst>
</file>

<file path=ppt/tags/tag102.xml><?xml version="1.0" encoding="utf-8"?>
<p:tagLst xmlns:p="http://schemas.openxmlformats.org/presentationml/2006/main">
  <p:tag name="AS_UNIQUEID" val="667"/>
</p:tagLst>
</file>

<file path=ppt/tags/tag103.xml><?xml version="1.0" encoding="utf-8"?>
<p:tagLst xmlns:p="http://schemas.openxmlformats.org/presentationml/2006/main">
  <p:tag name="AS_UNIQUEID" val="668"/>
</p:tagLst>
</file>

<file path=ppt/tags/tag104.xml><?xml version="1.0" encoding="utf-8"?>
<p:tagLst xmlns:p="http://schemas.openxmlformats.org/presentationml/2006/main">
  <p:tag name="AS_UNIQUEID" val="669"/>
</p:tagLst>
</file>

<file path=ppt/tags/tag105.xml><?xml version="1.0" encoding="utf-8"?>
<p:tagLst xmlns:p="http://schemas.openxmlformats.org/presentationml/2006/main">
  <p:tag name="AS_UNIQUEID" val="670"/>
</p:tagLst>
</file>

<file path=ppt/tags/tag106.xml><?xml version="1.0" encoding="utf-8"?>
<p:tagLst xmlns:p="http://schemas.openxmlformats.org/presentationml/2006/main">
  <p:tag name="AS_UNIQUEID" val="671"/>
</p:tagLst>
</file>

<file path=ppt/tags/tag107.xml><?xml version="1.0" encoding="utf-8"?>
<p:tagLst xmlns:p="http://schemas.openxmlformats.org/presentationml/2006/main">
  <p:tag name="AS_UNIQUEID" val="423"/>
</p:tagLst>
</file>

<file path=ppt/tags/tag108.xml><?xml version="1.0" encoding="utf-8"?>
<p:tagLst xmlns:p="http://schemas.openxmlformats.org/presentationml/2006/main">
  <p:tag name="AS_UNIQUEID" val="389"/>
</p:tagLst>
</file>

<file path=ppt/tags/tag109.xml><?xml version="1.0" encoding="utf-8"?>
<p:tagLst xmlns:p="http://schemas.openxmlformats.org/presentationml/2006/main">
  <p:tag name="AS_UNIQUEID" val="389"/>
</p:tagLst>
</file>

<file path=ppt/tags/tag11.xml><?xml version="1.0" encoding="utf-8"?>
<p:tagLst xmlns:p="http://schemas.openxmlformats.org/presentationml/2006/main">
  <p:tag name="AS_UNIQUEID" val="5005"/>
</p:tagLst>
</file>

<file path=ppt/tags/tag110.xml><?xml version="1.0" encoding="utf-8"?>
<p:tagLst xmlns:p="http://schemas.openxmlformats.org/presentationml/2006/main">
  <p:tag name="AS_UNIQUEID" val="10978"/>
</p:tagLst>
</file>

<file path=ppt/tags/tag111.xml><?xml version="1.0" encoding="utf-8"?>
<p:tagLst xmlns:p="http://schemas.openxmlformats.org/presentationml/2006/main">
  <p:tag name="AS_UNIQUEID" val="1513"/>
  <p:tag name="KSO_WM_BEAUTIFY_FLAG" val=""/>
</p:tagLst>
</file>

<file path=ppt/tags/tag112.xml><?xml version="1.0" encoding="utf-8"?>
<p:tagLst xmlns:p="http://schemas.openxmlformats.org/presentationml/2006/main">
  <p:tag name="AS_UNIQUEID" val="1514"/>
  <p:tag name="KSO_WM_BEAUTIFY_FLAG" val=""/>
</p:tagLst>
</file>

<file path=ppt/tags/tag113.xml><?xml version="1.0" encoding="utf-8"?>
<p:tagLst xmlns:p="http://schemas.openxmlformats.org/presentationml/2006/main">
  <p:tag name="AS_UNIQUEID" val="1515"/>
</p:tagLst>
</file>

<file path=ppt/tags/tag114.xml><?xml version="1.0" encoding="utf-8"?>
<p:tagLst xmlns:p="http://schemas.openxmlformats.org/presentationml/2006/main">
  <p:tag name="AS_UNIQUEID" val="1516"/>
  <p:tag name="KSO_WM_BEAUTIFY_FLAG" val=""/>
</p:tagLst>
</file>

<file path=ppt/tags/tag115.xml><?xml version="1.0" encoding="utf-8"?>
<p:tagLst xmlns:p="http://schemas.openxmlformats.org/presentationml/2006/main">
  <p:tag name="AS_UNIQUEID" val="1517"/>
  <p:tag name="KSO_WM_BEAUTIFY_FLAG" val=""/>
</p:tagLst>
</file>

<file path=ppt/tags/tag116.xml><?xml version="1.0" encoding="utf-8"?>
<p:tagLst xmlns:p="http://schemas.openxmlformats.org/presentationml/2006/main">
  <p:tag name="AS_UNIQUEID" val="2492"/>
  <p:tag name="KSO_WM_BEAUTIFY_FLAG" val=""/>
</p:tagLst>
</file>

<file path=ppt/tags/tag117.xml><?xml version="1.0" encoding="utf-8"?>
<p:tagLst xmlns:p="http://schemas.openxmlformats.org/presentationml/2006/main">
  <p:tag name="AS_UNIQUEID" val="10718"/>
  <p:tag name="KSO_WM_BEAUTIFY_FLAG" val=""/>
</p:tagLst>
</file>

<file path=ppt/tags/tag118.xml><?xml version="1.0" encoding="utf-8"?>
<p:tagLst xmlns:p="http://schemas.openxmlformats.org/presentationml/2006/main">
  <p:tag name="AS_UNIQUEID" val="11302"/>
</p:tagLst>
</file>

<file path=ppt/tags/tag119.xml><?xml version="1.0" encoding="utf-8"?>
<p:tagLst xmlns:p="http://schemas.openxmlformats.org/presentationml/2006/main">
  <p:tag name="AS_UNIQUEID" val="11303"/>
</p:tagLst>
</file>

<file path=ppt/tags/tag12.xml><?xml version="1.0" encoding="utf-8"?>
<p:tagLst xmlns:p="http://schemas.openxmlformats.org/presentationml/2006/main">
  <p:tag name="AS_UNIQUEID" val="5006"/>
</p:tagLst>
</file>

<file path=ppt/tags/tag120.xml><?xml version="1.0" encoding="utf-8"?>
<p:tagLst xmlns:p="http://schemas.openxmlformats.org/presentationml/2006/main">
  <p:tag name="AS_UNIQUEID" val="10978"/>
</p:tagLst>
</file>

<file path=ppt/tags/tag121.xml><?xml version="1.0" encoding="utf-8"?>
<p:tagLst xmlns:p="http://schemas.openxmlformats.org/presentationml/2006/main">
  <p:tag name="AS_UNIQUEID" val="1513"/>
  <p:tag name="KSO_WM_BEAUTIFY_FLAG" val=""/>
</p:tagLst>
</file>

<file path=ppt/tags/tag122.xml><?xml version="1.0" encoding="utf-8"?>
<p:tagLst xmlns:p="http://schemas.openxmlformats.org/presentationml/2006/main">
  <p:tag name="AS_UNIQUEID" val="1514"/>
  <p:tag name="KSO_WM_BEAUTIFY_FLAG" val=""/>
</p:tagLst>
</file>

<file path=ppt/tags/tag123.xml><?xml version="1.0" encoding="utf-8"?>
<p:tagLst xmlns:p="http://schemas.openxmlformats.org/presentationml/2006/main">
  <p:tag name="AS_UNIQUEID" val="1515"/>
</p:tagLst>
</file>

<file path=ppt/tags/tag124.xml><?xml version="1.0" encoding="utf-8"?>
<p:tagLst xmlns:p="http://schemas.openxmlformats.org/presentationml/2006/main">
  <p:tag name="AS_UNIQUEID" val="1516"/>
  <p:tag name="KSO_WM_BEAUTIFY_FLAG" val=""/>
</p:tagLst>
</file>

<file path=ppt/tags/tag125.xml><?xml version="1.0" encoding="utf-8"?>
<p:tagLst xmlns:p="http://schemas.openxmlformats.org/presentationml/2006/main">
  <p:tag name="AS_UNIQUEID" val="1517"/>
  <p:tag name="KSO_WM_BEAUTIFY_FLAG" val=""/>
</p:tagLst>
</file>

<file path=ppt/tags/tag126.xml><?xml version="1.0" encoding="utf-8"?>
<p:tagLst xmlns:p="http://schemas.openxmlformats.org/presentationml/2006/main">
  <p:tag name="AS_UNIQUEID" val="2492"/>
  <p:tag name="KSO_WM_BEAUTIFY_FLAG" val=""/>
</p:tagLst>
</file>

<file path=ppt/tags/tag127.xml><?xml version="1.0" encoding="utf-8"?>
<p:tagLst xmlns:p="http://schemas.openxmlformats.org/presentationml/2006/main">
  <p:tag name="AS_UNIQUEID" val="10718"/>
  <p:tag name="KSO_WM_BEAUTIFY_FLAG" val=""/>
</p:tagLst>
</file>

<file path=ppt/tags/tag128.xml><?xml version="1.0" encoding="utf-8"?>
<p:tagLst xmlns:p="http://schemas.openxmlformats.org/presentationml/2006/main">
  <p:tag name="AS_UNIQUEID" val="10403"/>
</p:tagLst>
</file>

<file path=ppt/tags/tag129.xml><?xml version="1.0" encoding="utf-8"?>
<p:tagLst xmlns:p="http://schemas.openxmlformats.org/presentationml/2006/main">
  <p:tag name="AS_UNIQUEID" val="10404"/>
  <p:tag name="KSO_WM_BEAUTIFY_FLAG" val=""/>
</p:tagLst>
</file>

<file path=ppt/tags/tag13.xml><?xml version="1.0" encoding="utf-8"?>
<p:tagLst xmlns:p="http://schemas.openxmlformats.org/presentationml/2006/main">
  <p:tag name="AS_UNIQUEID" val="5007"/>
</p:tagLst>
</file>

<file path=ppt/tags/tag130.xml><?xml version="1.0" encoding="utf-8"?>
<p:tagLst xmlns:p="http://schemas.openxmlformats.org/presentationml/2006/main">
  <p:tag name="AS_UNIQUEID" val="2967"/>
</p:tagLst>
</file>

<file path=ppt/tags/tag131.xml><?xml version="1.0" encoding="utf-8"?>
<p:tagLst xmlns:p="http://schemas.openxmlformats.org/presentationml/2006/main">
  <p:tag name="AS_UNIQUEID" val="5323"/>
</p:tagLst>
</file>

<file path=ppt/tags/tag132.xml><?xml version="1.0" encoding="utf-8"?>
<p:tagLst xmlns:p="http://schemas.openxmlformats.org/presentationml/2006/main">
  <p:tag name="AS_UNIQUEID" val="5323"/>
  <p:tag name="KSO_WM_BEAUTIFY_FLAG" val=""/>
</p:tagLst>
</file>

<file path=ppt/tags/tag133.xml><?xml version="1.0" encoding="utf-8"?>
<p:tagLst xmlns:p="http://schemas.openxmlformats.org/presentationml/2006/main">
  <p:tag name="AS_UNIQUEID" val="10405"/>
</p:tagLst>
</file>

<file path=ppt/tags/tag134.xml><?xml version="1.0" encoding="utf-8"?>
<p:tagLst xmlns:p="http://schemas.openxmlformats.org/presentationml/2006/main">
  <p:tag name="AS_UNIQUEID" val="10406"/>
  <p:tag name="KSO_WM_BEAUTIFY_FLAG" val=""/>
</p:tagLst>
</file>

<file path=ppt/tags/tag135.xml><?xml version="1.0" encoding="utf-8"?>
<p:tagLst xmlns:p="http://schemas.openxmlformats.org/presentationml/2006/main">
  <p:tag name="AS_UNIQUEID" val="11306"/>
</p:tagLst>
</file>

<file path=ppt/tags/tag136.xml><?xml version="1.0" encoding="utf-8"?>
<p:tagLst xmlns:p="http://schemas.openxmlformats.org/presentationml/2006/main">
  <p:tag name="AS_UNIQUEID" val="2492"/>
  <p:tag name="KSO_WM_BEAUTIFY_FLAG" val=""/>
</p:tagLst>
</file>

<file path=ppt/tags/tag137.xml><?xml version="1.0" encoding="utf-8"?>
<p:tagLst xmlns:p="http://schemas.openxmlformats.org/presentationml/2006/main">
  <p:tag name="AS_UNIQUEID" val="10718"/>
  <p:tag name="KSO_WM_BEAUTIFY_FLAG" val=""/>
</p:tagLst>
</file>

<file path=ppt/tags/tag138.xml><?xml version="1.0" encoding="utf-8"?>
<p:tagLst xmlns:p="http://schemas.openxmlformats.org/presentationml/2006/main">
  <p:tag name="AS_UNIQUEID" val="10978"/>
</p:tagLst>
</file>

<file path=ppt/tags/tag139.xml><?xml version="1.0" encoding="utf-8"?>
<p:tagLst xmlns:p="http://schemas.openxmlformats.org/presentationml/2006/main">
  <p:tag name="AS_UNIQUEID" val="1513"/>
  <p:tag name="KSO_WM_BEAUTIFY_FLAG" val=""/>
</p:tagLst>
</file>

<file path=ppt/tags/tag14.xml><?xml version="1.0" encoding="utf-8"?>
<p:tagLst xmlns:p="http://schemas.openxmlformats.org/presentationml/2006/main">
  <p:tag name="AS_UNIQUEID" val="5008"/>
</p:tagLst>
</file>

<file path=ppt/tags/tag140.xml><?xml version="1.0" encoding="utf-8"?>
<p:tagLst xmlns:p="http://schemas.openxmlformats.org/presentationml/2006/main">
  <p:tag name="AS_UNIQUEID" val="1514"/>
  <p:tag name="KSO_WM_BEAUTIFY_FLAG" val=""/>
</p:tagLst>
</file>

<file path=ppt/tags/tag141.xml><?xml version="1.0" encoding="utf-8"?>
<p:tagLst xmlns:p="http://schemas.openxmlformats.org/presentationml/2006/main">
  <p:tag name="AS_UNIQUEID" val="1515"/>
</p:tagLst>
</file>

<file path=ppt/tags/tag142.xml><?xml version="1.0" encoding="utf-8"?>
<p:tagLst xmlns:p="http://schemas.openxmlformats.org/presentationml/2006/main">
  <p:tag name="AS_UNIQUEID" val="1516"/>
  <p:tag name="KSO_WM_BEAUTIFY_FLAG" val=""/>
</p:tagLst>
</file>

<file path=ppt/tags/tag143.xml><?xml version="1.0" encoding="utf-8"?>
<p:tagLst xmlns:p="http://schemas.openxmlformats.org/presentationml/2006/main">
  <p:tag name="AS_UNIQUEID" val="1517"/>
  <p:tag name="KSO_WM_BEAUTIFY_FLAG" val=""/>
</p:tagLst>
</file>

<file path=ppt/tags/tag144.xml><?xml version="1.0" encoding="utf-8"?>
<p:tagLst xmlns:p="http://schemas.openxmlformats.org/presentationml/2006/main">
  <p:tag name="AS_UNIQUEID" val="423"/>
  <p:tag name="KSO_WM_BEAUTIFY_FLAG" val=""/>
</p:tagLst>
</file>

<file path=ppt/tags/tag145.xml><?xml version="1.0" encoding="utf-8"?>
<p:tagLst xmlns:p="http://schemas.openxmlformats.org/presentationml/2006/main">
  <p:tag name="AS_UNIQUEID" val="699"/>
  <p:tag name="KSO_WM_BEAUTIFY_FLAG" val=""/>
</p:tagLst>
</file>

<file path=ppt/tags/tag146.xml><?xml version="1.0" encoding="utf-8"?>
<p:tagLst xmlns:p="http://schemas.openxmlformats.org/presentationml/2006/main">
  <p:tag name="AS_UNIQUEID" val="700"/>
  <p:tag name="KSO_WM_BEAUTIFY_FLAG" val=""/>
</p:tagLst>
</file>

<file path=ppt/tags/tag147.xml><?xml version="1.0" encoding="utf-8"?>
<p:tagLst xmlns:p="http://schemas.openxmlformats.org/presentationml/2006/main">
  <p:tag name="AS_UNIQUEID" val="701"/>
  <p:tag name="KSO_WM_BEAUTIFY_FLAG" val=""/>
</p:tagLst>
</file>

<file path=ppt/tags/tag148.xml><?xml version="1.0" encoding="utf-8"?>
<p:tagLst xmlns:p="http://schemas.openxmlformats.org/presentationml/2006/main">
  <p:tag name="AS_UNIQUEID" val="702"/>
  <p:tag name="KSO_WM_BEAUTIFY_FLAG" val=""/>
</p:tagLst>
</file>

<file path=ppt/tags/tag149.xml><?xml version="1.0" encoding="utf-8"?>
<p:tagLst xmlns:p="http://schemas.openxmlformats.org/presentationml/2006/main">
  <p:tag name="AS_UNIQUEID" val="704"/>
  <p:tag name="KSO_WM_BEAUTIFY_FLAG" val=""/>
</p:tagLst>
</file>

<file path=ppt/tags/tag15.xml><?xml version="1.0" encoding="utf-8"?>
<p:tagLst xmlns:p="http://schemas.openxmlformats.org/presentationml/2006/main">
  <p:tag name="AS_UNIQUEID" val="5010"/>
</p:tagLst>
</file>

<file path=ppt/tags/tag150.xml><?xml version="1.0" encoding="utf-8"?>
<p:tagLst xmlns:p="http://schemas.openxmlformats.org/presentationml/2006/main">
  <p:tag name="AS_UNIQUEID" val="10670"/>
  <p:tag name="KSO_WM_BEAUTIFY_FLAG" val=""/>
</p:tagLst>
</file>

<file path=ppt/tags/tag151.xml><?xml version="1.0" encoding="utf-8"?>
<p:tagLst xmlns:p="http://schemas.openxmlformats.org/presentationml/2006/main">
  <p:tag name="AS_UNIQUEID" val="706"/>
  <p:tag name="KSO_WM_BEAUTIFY_FLAG" val=""/>
</p:tagLst>
</file>

<file path=ppt/tags/tag152.xml><?xml version="1.0" encoding="utf-8"?>
<p:tagLst xmlns:p="http://schemas.openxmlformats.org/presentationml/2006/main">
  <p:tag name="AS_UNIQUEID" val="4008"/>
</p:tagLst>
</file>

<file path=ppt/tags/tag153.xml><?xml version="1.0" encoding="utf-8"?>
<p:tagLst xmlns:p="http://schemas.openxmlformats.org/presentationml/2006/main">
  <p:tag name="AS_UNIQUEID" val="715"/>
  <p:tag name="KSO_WM_BEAUTIFY_FLAG" val=""/>
</p:tagLst>
</file>

<file path=ppt/tags/tag154.xml><?xml version="1.0" encoding="utf-8"?>
<p:tagLst xmlns:p="http://schemas.openxmlformats.org/presentationml/2006/main">
  <p:tag name="AS_UNIQUEID" val="4009"/>
  <p:tag name="KSO_WM_BEAUTIFY_FLAG" val=""/>
</p:tagLst>
</file>

<file path=ppt/tags/tag155.xml><?xml version="1.0" encoding="utf-8"?>
<p:tagLst xmlns:p="http://schemas.openxmlformats.org/presentationml/2006/main">
  <p:tag name="AS_UNIQUEID" val="4010"/>
  <p:tag name="KSO_WM_BEAUTIFY_FLAG" val=""/>
</p:tagLst>
</file>

<file path=ppt/tags/tag156.xml><?xml version="1.0" encoding="utf-8"?>
<p:tagLst xmlns:p="http://schemas.openxmlformats.org/presentationml/2006/main">
  <p:tag name="AS_UNIQUEID" val="4011"/>
</p:tagLst>
</file>

<file path=ppt/tags/tag157.xml><?xml version="1.0" encoding="utf-8"?>
<p:tagLst xmlns:p="http://schemas.openxmlformats.org/presentationml/2006/main">
  <p:tag name="AS_UNIQUEID" val="715"/>
  <p:tag name="KSO_WM_BEAUTIFY_FLAG" val=""/>
</p:tagLst>
</file>

<file path=ppt/tags/tag158.xml><?xml version="1.0" encoding="utf-8"?>
<p:tagLst xmlns:p="http://schemas.openxmlformats.org/presentationml/2006/main">
  <p:tag name="AS_UNIQUEID" val="4012"/>
  <p:tag name="KSO_WM_BEAUTIFY_FLAG" val=""/>
</p:tagLst>
</file>

<file path=ppt/tags/tag159.xml><?xml version="1.0" encoding="utf-8"?>
<p:tagLst xmlns:p="http://schemas.openxmlformats.org/presentationml/2006/main">
  <p:tag name="AS_UNIQUEID" val="5798"/>
</p:tagLst>
</file>

<file path=ppt/tags/tag16.xml><?xml version="1.0" encoding="utf-8"?>
<p:tagLst xmlns:p="http://schemas.openxmlformats.org/presentationml/2006/main">
  <p:tag name="AS_UNIQUEID" val="5011"/>
</p:tagLst>
</file>

<file path=ppt/tags/tag160.xml><?xml version="1.0" encoding="utf-8"?>
<p:tagLst xmlns:p="http://schemas.openxmlformats.org/presentationml/2006/main">
  <p:tag name="AS_UNIQUEID" val="720"/>
  <p:tag name="KSO_WM_BEAUTIFY_FLAG" val=""/>
</p:tagLst>
</file>

<file path=ppt/tags/tag161.xml><?xml version="1.0" encoding="utf-8"?>
<p:tagLst xmlns:p="http://schemas.openxmlformats.org/presentationml/2006/main">
  <p:tag name="AS_UNIQUEID" val="1603"/>
  <p:tag name="KSO_WM_BEAUTIFY_FLAG" val=""/>
</p:tagLst>
</file>

<file path=ppt/tags/tag162.xml><?xml version="1.0" encoding="utf-8"?>
<p:tagLst xmlns:p="http://schemas.openxmlformats.org/presentationml/2006/main">
  <p:tag name="AS_UNIQUEID" val="423"/>
</p:tagLst>
</file>

<file path=ppt/tags/tag163.xml><?xml version="1.0" encoding="utf-8"?>
<p:tagLst xmlns:p="http://schemas.openxmlformats.org/presentationml/2006/main">
  <p:tag name="AS_UNIQUEID" val="714"/>
  <p:tag name="KSO_WM_BEAUTIFY_FLAG" val=""/>
</p:tagLst>
</file>

<file path=ppt/tags/tag164.xml><?xml version="1.0" encoding="utf-8"?>
<p:tagLst xmlns:p="http://schemas.openxmlformats.org/presentationml/2006/main">
  <p:tag name="AS_UNIQUEID" val="717"/>
  <p:tag name="KSO_WM_BEAUTIFY_FLAG" val=""/>
</p:tagLst>
</file>

<file path=ppt/tags/tag165.xml><?xml version="1.0" encoding="utf-8"?>
<p:tagLst xmlns:p="http://schemas.openxmlformats.org/presentationml/2006/main">
  <p:tag name="AS_UNIQUEID" val="2492"/>
  <p:tag name="KSO_WM_BEAUTIFY_FLAG" val=""/>
</p:tagLst>
</file>

<file path=ppt/tags/tag166.xml><?xml version="1.0" encoding="utf-8"?>
<p:tagLst xmlns:p="http://schemas.openxmlformats.org/presentationml/2006/main">
  <p:tag name="AS_UNIQUEID" val="10718"/>
</p:tagLst>
</file>

<file path=ppt/tags/tag167.xml><?xml version="1.0" encoding="utf-8"?>
<p:tagLst xmlns:p="http://schemas.openxmlformats.org/presentationml/2006/main">
  <p:tag name="AS_UNIQUEID" val="10978"/>
</p:tagLst>
</file>

<file path=ppt/tags/tag168.xml><?xml version="1.0" encoding="utf-8"?>
<p:tagLst xmlns:p="http://schemas.openxmlformats.org/presentationml/2006/main">
  <p:tag name="AS_UNIQUEID" val="1513"/>
  <p:tag name="KSO_WM_BEAUTIFY_FLAG" val=""/>
</p:tagLst>
</file>

<file path=ppt/tags/tag169.xml><?xml version="1.0" encoding="utf-8"?>
<p:tagLst xmlns:p="http://schemas.openxmlformats.org/presentationml/2006/main">
  <p:tag name="AS_UNIQUEID" val="1514"/>
  <p:tag name="KSO_WM_BEAUTIFY_FLAG" val=""/>
</p:tagLst>
</file>

<file path=ppt/tags/tag17.xml><?xml version="1.0" encoding="utf-8"?>
<p:tagLst xmlns:p="http://schemas.openxmlformats.org/presentationml/2006/main">
  <p:tag name="AS_UNIQUEID" val="5012"/>
</p:tagLst>
</file>

<file path=ppt/tags/tag170.xml><?xml version="1.0" encoding="utf-8"?>
<p:tagLst xmlns:p="http://schemas.openxmlformats.org/presentationml/2006/main">
  <p:tag name="AS_UNIQUEID" val="1515"/>
</p:tagLst>
</file>

<file path=ppt/tags/tag171.xml><?xml version="1.0" encoding="utf-8"?>
<p:tagLst xmlns:p="http://schemas.openxmlformats.org/presentationml/2006/main">
  <p:tag name="AS_UNIQUEID" val="1516"/>
  <p:tag name="KSO_WM_BEAUTIFY_FLAG" val=""/>
</p:tagLst>
</file>

<file path=ppt/tags/tag172.xml><?xml version="1.0" encoding="utf-8"?>
<p:tagLst xmlns:p="http://schemas.openxmlformats.org/presentationml/2006/main">
  <p:tag name="AS_UNIQUEID" val="1517"/>
  <p:tag name="KSO_WM_BEAUTIFY_FLAG" val=""/>
</p:tagLst>
</file>

<file path=ppt/tags/tag173.xml><?xml version="1.0" encoding="utf-8"?>
<p:tagLst xmlns:p="http://schemas.openxmlformats.org/presentationml/2006/main">
  <p:tag name="AS_UNIQUEID" val="5271"/>
  <p:tag name="KSO_WM_BEAUTIFY_FLAG" val=""/>
</p:tagLst>
</file>

<file path=ppt/tags/tag174.xml><?xml version="1.0" encoding="utf-8"?>
<p:tagLst xmlns:p="http://schemas.openxmlformats.org/presentationml/2006/main">
  <p:tag name="AS_UNIQUEID" val="1766"/>
  <p:tag name="KSO_WM_BEAUTIFY_FLAG" val=""/>
</p:tagLst>
</file>

<file path=ppt/tags/tag175.xml><?xml version="1.0" encoding="utf-8"?>
<p:tagLst xmlns:p="http://schemas.openxmlformats.org/presentationml/2006/main">
  <p:tag name="AS_UNIQUEID" val="2492"/>
  <p:tag name="KSO_WM_BEAUTIFY_FLAG" val=""/>
</p:tagLst>
</file>

<file path=ppt/tags/tag176.xml><?xml version="1.0" encoding="utf-8"?>
<p:tagLst xmlns:p="http://schemas.openxmlformats.org/presentationml/2006/main">
  <p:tag name="AS_UNIQUEID" val="2077"/>
</p:tagLst>
</file>

<file path=ppt/tags/tag177.xml><?xml version="1.0" encoding="utf-8"?>
<p:tagLst xmlns:p="http://schemas.openxmlformats.org/presentationml/2006/main">
  <p:tag name="AS_UNIQUEID" val="2078"/>
</p:tagLst>
</file>

<file path=ppt/tags/tag178.xml><?xml version="1.0" encoding="utf-8"?>
<p:tagLst xmlns:p="http://schemas.openxmlformats.org/presentationml/2006/main">
  <p:tag name="AS_UNIQUEID" val="2079"/>
</p:tagLst>
</file>

<file path=ppt/tags/tag179.xml><?xml version="1.0" encoding="utf-8"?>
<p:tagLst xmlns:p="http://schemas.openxmlformats.org/presentationml/2006/main">
  <p:tag name="AS_UNIQUEID" val="2080"/>
</p:tagLst>
</file>

<file path=ppt/tags/tag18.xml><?xml version="1.0" encoding="utf-8"?>
<p:tagLst xmlns:p="http://schemas.openxmlformats.org/presentationml/2006/main">
  <p:tag name="AS_UNIQUEID" val="107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p="http://schemas.openxmlformats.org/presentationml/2006/main">
  <p:tag name="AS_UNIQUEID" val="2081"/>
</p:tagLst>
</file>

<file path=ppt/tags/tag181.xml><?xml version="1.0" encoding="utf-8"?>
<p:tagLst xmlns:p="http://schemas.openxmlformats.org/presentationml/2006/main">
  <p:tag name="AS_UNIQUEID" val="2082"/>
</p:tagLst>
</file>

<file path=ppt/tags/tag182.xml><?xml version="1.0" encoding="utf-8"?>
<p:tagLst xmlns:p="http://schemas.openxmlformats.org/presentationml/2006/main">
  <p:tag name="AS_UNIQUEID" val="2083"/>
</p:tagLst>
</file>

<file path=ppt/tags/tag183.xml><?xml version="1.0" encoding="utf-8"?>
<p:tagLst xmlns:p="http://schemas.openxmlformats.org/presentationml/2006/main">
  <p:tag name="AS_UNIQUEID" val="10702"/>
  <p:tag name="KSO_WM_BEAUTIFY_FLAG" val=""/>
</p:tagLst>
</file>

<file path=ppt/tags/tag184.xml><?xml version="1.0" encoding="utf-8"?>
<p:tagLst xmlns:p="http://schemas.openxmlformats.org/presentationml/2006/main">
  <p:tag name="AS_UNIQUEID" val="2085"/>
  <p:tag name="KSO_WM_BEAUTIFY_FLAG" val=""/>
</p:tagLst>
</file>

<file path=ppt/tags/tag185.xml><?xml version="1.0" encoding="utf-8"?>
<p:tagLst xmlns:p="http://schemas.openxmlformats.org/presentationml/2006/main">
  <p:tag name="AS_UNIQUEID" val="10999"/>
</p:tagLst>
</file>

<file path=ppt/tags/tag186.xml><?xml version="1.0" encoding="utf-8"?>
<p:tagLst xmlns:p="http://schemas.openxmlformats.org/presentationml/2006/main">
  <p:tag name="AS_UNIQUEID" val="1513"/>
  <p:tag name="KSO_WM_BEAUTIFY_FLAG" val=""/>
</p:tagLst>
</file>

<file path=ppt/tags/tag187.xml><?xml version="1.0" encoding="utf-8"?>
<p:tagLst xmlns:p="http://schemas.openxmlformats.org/presentationml/2006/main">
  <p:tag name="AS_UNIQUEID" val="1514"/>
  <p:tag name="KSO_WM_BEAUTIFY_FLAG" val=""/>
</p:tagLst>
</file>

<file path=ppt/tags/tag188.xml><?xml version="1.0" encoding="utf-8"?>
<p:tagLst xmlns:p="http://schemas.openxmlformats.org/presentationml/2006/main">
  <p:tag name="AS_UNIQUEID" val="1515"/>
</p:tagLst>
</file>

<file path=ppt/tags/tag189.xml><?xml version="1.0" encoding="utf-8"?>
<p:tagLst xmlns:p="http://schemas.openxmlformats.org/presentationml/2006/main">
  <p:tag name="AS_UNIQUEID" val="1516"/>
  <p:tag name="KSO_WM_BEAUTIFY_FLAG" val=""/>
</p:tagLst>
</file>

<file path=ppt/tags/tag19.xml><?xml version="1.0" encoding="utf-8"?>
<p:tagLst xmlns:p="http://schemas.openxmlformats.org/presentationml/2006/main">
  <p:tag name="AS_UNIQUEID" val="107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p="http://schemas.openxmlformats.org/presentationml/2006/main">
  <p:tag name="AS_UNIQUEID" val="1517"/>
  <p:tag name="KSO_WM_BEAUTIFY_FLAG" val=""/>
</p:tagLst>
</file>

<file path=ppt/tags/tag191.xml><?xml version="1.0" encoding="utf-8"?>
<p:tagLst xmlns:p="http://schemas.openxmlformats.org/presentationml/2006/main">
  <p:tag name="AS_UNIQUEID" val="10999"/>
</p:tagLst>
</file>

<file path=ppt/tags/tag192.xml><?xml version="1.0" encoding="utf-8"?>
<p:tagLst xmlns:p="http://schemas.openxmlformats.org/presentationml/2006/main">
  <p:tag name="AS_UNIQUEID" val="1513"/>
  <p:tag name="KSO_WM_BEAUTIFY_FLAG" val=""/>
</p:tagLst>
</file>

<file path=ppt/tags/tag193.xml><?xml version="1.0" encoding="utf-8"?>
<p:tagLst xmlns:p="http://schemas.openxmlformats.org/presentationml/2006/main">
  <p:tag name="AS_UNIQUEID" val="1514"/>
  <p:tag name="KSO_WM_BEAUTIFY_FLAG" val=""/>
</p:tagLst>
</file>

<file path=ppt/tags/tag194.xml><?xml version="1.0" encoding="utf-8"?>
<p:tagLst xmlns:p="http://schemas.openxmlformats.org/presentationml/2006/main">
  <p:tag name="AS_UNIQUEID" val="1515"/>
</p:tagLst>
</file>

<file path=ppt/tags/tag195.xml><?xml version="1.0" encoding="utf-8"?>
<p:tagLst xmlns:p="http://schemas.openxmlformats.org/presentationml/2006/main">
  <p:tag name="AS_UNIQUEID" val="1516"/>
  <p:tag name="KSO_WM_BEAUTIFY_FLAG" val=""/>
</p:tagLst>
</file>

<file path=ppt/tags/tag196.xml><?xml version="1.0" encoding="utf-8"?>
<p:tagLst xmlns:p="http://schemas.openxmlformats.org/presentationml/2006/main">
  <p:tag name="AS_UNIQUEID" val="1517"/>
  <p:tag name="KSO_WM_BEAUTIFY_FLAG" val=""/>
</p:tagLst>
</file>

<file path=ppt/tags/tag197.xml><?xml version="1.0" encoding="utf-8"?>
<p:tagLst xmlns:p="http://schemas.openxmlformats.org/presentationml/2006/main">
  <p:tag name="AS_UNIQUEID" val="1276"/>
  <p:tag name="KSO_WM_BEAUTIFY_FLAG" val=""/>
</p:tagLst>
</file>

<file path=ppt/tags/tag198.xml><?xml version="1.0" encoding="utf-8"?>
<p:tagLst xmlns:p="http://schemas.openxmlformats.org/presentationml/2006/main">
  <p:tag name="AS_UNIQUEID" val="10703"/>
  <p:tag name="KSO_WM_BEAUTIFY_FLAG" val=""/>
</p:tagLst>
</file>

<file path=ppt/tags/tag199.xml><?xml version="1.0" encoding="utf-8"?>
<p:tagLst xmlns:p="http://schemas.openxmlformats.org/presentationml/2006/main">
  <p:tag name="AS_UNIQUEID" val="10704"/>
  <p:tag name="KSO_WM_BEAUTIFY_FLAG" val=""/>
</p:tagLst>
</file>

<file path=ppt/tags/tag2.xml><?xml version="1.0" encoding="utf-8"?>
<p:tagLst xmlns:p="http://schemas.openxmlformats.org/presentationml/2006/main">
  <p:tag name="AS_UNIQUEID" val="4994"/>
</p:tagLst>
</file>

<file path=ppt/tags/tag20.xml><?xml version="1.0" encoding="utf-8"?>
<p:tagLst xmlns:p="http://schemas.openxmlformats.org/presentationml/2006/main">
  <p:tag name="AS_UNIQUEID" val="107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p="http://schemas.openxmlformats.org/presentationml/2006/main">
  <p:tag name="AS_UNIQUEID" val="2057"/>
  <p:tag name="KSO_WM_BEAUTIFY_FLAG" val=""/>
</p:tagLst>
</file>

<file path=ppt/tags/tag201.xml><?xml version="1.0" encoding="utf-8"?>
<p:tagLst xmlns:p="http://schemas.openxmlformats.org/presentationml/2006/main">
  <p:tag name="AS_UNIQUEID" val="5817"/>
</p:tagLst>
</file>

<file path=ppt/tags/tag202.xml><?xml version="1.0" encoding="utf-8"?>
<p:tagLst xmlns:p="http://schemas.openxmlformats.org/presentationml/2006/main">
  <p:tag name="AS_UNIQUEID" val="752"/>
  <p:tag name="KSO_WM_BEAUTIFY_FLAG" val=""/>
</p:tagLst>
</file>

<file path=ppt/tags/tag203.xml><?xml version="1.0" encoding="utf-8"?>
<p:tagLst xmlns:p="http://schemas.openxmlformats.org/presentationml/2006/main">
  <p:tag name="AS_UNIQUEID" val="1857"/>
  <p:tag name="KSO_WM_BEAUTIFY_FLAG" val=""/>
</p:tagLst>
</file>

<file path=ppt/tags/tag204.xml><?xml version="1.0" encoding="utf-8"?>
<p:tagLst xmlns:p="http://schemas.openxmlformats.org/presentationml/2006/main">
  <p:tag name="AS_UNIQUEID" val="423"/>
  <p:tag name="KSO_WM_BEAUTIFY_FLAG" val=""/>
</p:tagLst>
</file>

<file path=ppt/tags/tag205.xml><?xml version="1.0" encoding="utf-8"?>
<p:tagLst xmlns:p="http://schemas.openxmlformats.org/presentationml/2006/main">
  <p:tag name="AS_UNIQUEID" val="749"/>
  <p:tag name="KSO_WM_BEAUTIFY_FLAG" val=""/>
</p:tagLst>
</file>

<file path=ppt/tags/tag206.xml><?xml version="1.0" encoding="utf-8"?>
<p:tagLst xmlns:p="http://schemas.openxmlformats.org/presentationml/2006/main">
  <p:tag name="AS_UNIQUEID" val="753"/>
  <p:tag name="KSO_WM_BEAUTIFY_FLAG" val=""/>
</p:tagLst>
</file>

<file path=ppt/tags/tag207.xml><?xml version="1.0" encoding="utf-8"?>
<p:tagLst xmlns:p="http://schemas.openxmlformats.org/presentationml/2006/main">
  <p:tag name="AS_UNIQUEID" val="754"/>
  <p:tag name="KSO_WM_BEAUTIFY_FLAG" val=""/>
</p:tagLst>
</file>

<file path=ppt/tags/tag208.xml><?xml version="1.0" encoding="utf-8"?>
<p:tagLst xmlns:p="http://schemas.openxmlformats.org/presentationml/2006/main">
  <p:tag name="AS_UNIQUEID" val="5816"/>
  <p:tag name="KSO_WM_BEAUTIFY_FLAG" val=""/>
</p:tagLst>
</file>

<file path=ppt/tags/tag209.xml><?xml version="1.0" encoding="utf-8"?>
<p:tagLst xmlns:p="http://schemas.openxmlformats.org/presentationml/2006/main">
  <p:tag name="AS_UNIQUEID" val="11002"/>
  <p:tag name="KSO_WM_BEAUTIFY_FLAG" val=""/>
</p:tagLst>
</file>

<file path=ppt/tags/tag21.xml><?xml version="1.0" encoding="utf-8"?>
<p:tagLst xmlns:p="http://schemas.openxmlformats.org/presentationml/2006/main">
  <p:tag name="AS_UNIQUEID" val="107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p="http://schemas.openxmlformats.org/presentationml/2006/main">
  <p:tag name="AS_UNIQUEID" val="11003"/>
  <p:tag name="KSO_WM_BEAUTIFY_FLAG" val=""/>
</p:tagLst>
</file>

<file path=ppt/tags/tag211.xml><?xml version="1.0" encoding="utf-8"?>
<p:tagLst xmlns:p="http://schemas.openxmlformats.org/presentationml/2006/main">
  <p:tag name="AS_UNIQUEID" val="10999"/>
</p:tagLst>
</file>

<file path=ppt/tags/tag212.xml><?xml version="1.0" encoding="utf-8"?>
<p:tagLst xmlns:p="http://schemas.openxmlformats.org/presentationml/2006/main">
  <p:tag name="AS_UNIQUEID" val="1513"/>
  <p:tag name="KSO_WM_BEAUTIFY_FLAG" val=""/>
</p:tagLst>
</file>

<file path=ppt/tags/tag213.xml><?xml version="1.0" encoding="utf-8"?>
<p:tagLst xmlns:p="http://schemas.openxmlformats.org/presentationml/2006/main">
  <p:tag name="AS_UNIQUEID" val="1514"/>
  <p:tag name="KSO_WM_BEAUTIFY_FLAG" val=""/>
</p:tagLst>
</file>

<file path=ppt/tags/tag214.xml><?xml version="1.0" encoding="utf-8"?>
<p:tagLst xmlns:p="http://schemas.openxmlformats.org/presentationml/2006/main">
  <p:tag name="AS_UNIQUEID" val="1515"/>
</p:tagLst>
</file>

<file path=ppt/tags/tag215.xml><?xml version="1.0" encoding="utf-8"?>
<p:tagLst xmlns:p="http://schemas.openxmlformats.org/presentationml/2006/main">
  <p:tag name="AS_UNIQUEID" val="1516"/>
  <p:tag name="KSO_WM_BEAUTIFY_FLAG" val=""/>
</p:tagLst>
</file>

<file path=ppt/tags/tag216.xml><?xml version="1.0" encoding="utf-8"?>
<p:tagLst xmlns:p="http://schemas.openxmlformats.org/presentationml/2006/main">
  <p:tag name="AS_UNIQUEID" val="1517"/>
  <p:tag name="KSO_WM_BEAUTIFY_FLAG" val=""/>
</p:tagLst>
</file>

<file path=ppt/tags/tag217.xml><?xml version="1.0" encoding="utf-8"?>
<p:tagLst xmlns:p="http://schemas.openxmlformats.org/presentationml/2006/main">
  <p:tag name="AS_UNIQUEID" val="1295"/>
  <p:tag name="KSO_WM_BEAUTIFY_FLAG" val=""/>
</p:tagLst>
</file>

<file path=ppt/tags/tag218.xml><?xml version="1.0" encoding="utf-8"?>
<p:tagLst xmlns:p="http://schemas.openxmlformats.org/presentationml/2006/main">
  <p:tag name="AS_UNIQUEID" val="3306"/>
  <p:tag name="KSO_WM_BEAUTIFY_FLAG" val=""/>
</p:tagLst>
</file>

<file path=ppt/tags/tag219.xml><?xml version="1.0" encoding="utf-8"?>
<p:tagLst xmlns:p="http://schemas.openxmlformats.org/presentationml/2006/main">
  <p:tag name="AS_UNIQUEID" val="3307"/>
  <p:tag name="KSO_WM_BEAUTIFY_FLAG" val=""/>
</p:tagLst>
</file>

<file path=ppt/tags/tag22.xml><?xml version="1.0" encoding="utf-8"?>
<p:tagLst xmlns:p="http://schemas.openxmlformats.org/presentationml/2006/main">
  <p:tag name="AS_UNIQUEID" val="107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p="http://schemas.openxmlformats.org/presentationml/2006/main">
  <p:tag name="AS_UNIQUEID" val="3308"/>
  <p:tag name="KSO_WM_BEAUTIFY_FLAG" val=""/>
</p:tagLst>
</file>

<file path=ppt/tags/tag221.xml><?xml version="1.0" encoding="utf-8"?>
<p:tagLst xmlns:p="http://schemas.openxmlformats.org/presentationml/2006/main">
  <p:tag name="AS_UNIQUEID" val="3864"/>
  <p:tag name="KSO_WM_BEAUTIFY_FLAG" val=""/>
</p:tagLst>
</file>

<file path=ppt/tags/tag222.xml><?xml version="1.0" encoding="utf-8"?>
<p:tagLst xmlns:p="http://schemas.openxmlformats.org/presentationml/2006/main">
  <p:tag name="AS_UNIQUEID" val="3865"/>
  <p:tag name="KSO_WM_BEAUTIFY_FLAG" val=""/>
</p:tagLst>
</file>

<file path=ppt/tags/tag223.xml><?xml version="1.0" encoding="utf-8"?>
<p:tagLst xmlns:p="http://schemas.openxmlformats.org/presentationml/2006/main">
  <p:tag name="AS_UNIQUEID" val="3866"/>
  <p:tag name="KSO_WM_BEAUTIFY_FLAG" val=""/>
</p:tagLst>
</file>

<file path=ppt/tags/tag224.xml><?xml version="1.0" encoding="utf-8"?>
<p:tagLst xmlns:p="http://schemas.openxmlformats.org/presentationml/2006/main">
  <p:tag name="AS_UNIQUEID" val="3323"/>
  <p:tag name="KSO_WM_BEAUTIFY_FLAG" val=""/>
</p:tagLst>
</file>

<file path=ppt/tags/tag225.xml><?xml version="1.0" encoding="utf-8"?>
<p:tagLst xmlns:p="http://schemas.openxmlformats.org/presentationml/2006/main">
  <p:tag name="AS_UNIQUEID" val="5828"/>
  <p:tag name="KSO_WM_BEAUTIFY_FLAG" val=""/>
</p:tagLst>
</file>

<file path=ppt/tags/tag226.xml><?xml version="1.0" encoding="utf-8"?>
<p:tagLst xmlns:p="http://schemas.openxmlformats.org/presentationml/2006/main">
  <p:tag name="AS_UNIQUEID" val="5829"/>
  <p:tag name="KSO_WM_BEAUTIFY_FLAG" val=""/>
</p:tagLst>
</file>

<file path=ppt/tags/tag227.xml><?xml version="1.0" encoding="utf-8"?>
<p:tagLst xmlns:p="http://schemas.openxmlformats.org/presentationml/2006/main">
  <p:tag name="AS_UNIQUEID" val="869"/>
  <p:tag name="KSO_WM_BEAUTIFY_FLAG" val=""/>
</p:tagLst>
</file>

<file path=ppt/tags/tag228.xml><?xml version="1.0" encoding="utf-8"?>
<p:tagLst xmlns:p="http://schemas.openxmlformats.org/presentationml/2006/main">
  <p:tag name="AS_UNIQUEID" val="870"/>
  <p:tag name="KSO_WM_BEAUTIFY_FLAG" val=""/>
</p:tagLst>
</file>

<file path=ppt/tags/tag229.xml><?xml version="1.0" encoding="utf-8"?>
<p:tagLst xmlns:p="http://schemas.openxmlformats.org/presentationml/2006/main">
  <p:tag name="AS_UNIQUEID" val="871"/>
  <p:tag name="KSO_WM_BEAUTIFY_FLAG" val=""/>
</p:tagLst>
</file>

<file path=ppt/tags/tag23.xml><?xml version="1.0" encoding="utf-8"?>
<p:tagLst xmlns:p="http://schemas.openxmlformats.org/presentationml/2006/main">
  <p:tag name="AS_UNIQUEID" val="1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30.xml><?xml version="1.0" encoding="utf-8"?>
<p:tagLst xmlns:p="http://schemas.openxmlformats.org/presentationml/2006/main">
  <p:tag name="AS_UNIQUEID" val="872"/>
  <p:tag name="KSO_WM_BEAUTIFY_FLAG" val=""/>
</p:tagLst>
</file>

<file path=ppt/tags/tag231.xml><?xml version="1.0" encoding="utf-8"?>
<p:tagLst xmlns:p="http://schemas.openxmlformats.org/presentationml/2006/main">
  <p:tag name="AS_UNIQUEID" val="10700"/>
  <p:tag name="KSO_WM_BEAUTIFY_FLAG" val=""/>
</p:tagLst>
</file>

<file path=ppt/tags/tag232.xml><?xml version="1.0" encoding="utf-8"?>
<p:tagLst xmlns:p="http://schemas.openxmlformats.org/presentationml/2006/main">
  <p:tag name="AS_UNIQUEID" val="10711"/>
  <p:tag name="KSO_WM_BEAUTIFY_FLAG" val=""/>
</p:tagLst>
</file>

<file path=ppt/tags/tag233.xml><?xml version="1.0" encoding="utf-8"?>
<p:tagLst xmlns:p="http://schemas.openxmlformats.org/presentationml/2006/main">
  <p:tag name="AS_UNIQUEID" val="10713"/>
  <p:tag name="KSO_WM_BEAUTIFY_FLAG" val=""/>
</p:tagLst>
</file>

<file path=ppt/tags/tag234.xml><?xml version="1.0" encoding="utf-8"?>
<p:tagLst xmlns:p="http://schemas.openxmlformats.org/presentationml/2006/main">
  <p:tag name="AS_UNIQUEID" val="10714"/>
  <p:tag name="KSO_WM_BEAUTIFY_FLAG" val=""/>
</p:tagLst>
</file>

<file path=ppt/tags/tag235.xml><?xml version="1.0" encoding="utf-8"?>
<p:tagLst xmlns:p="http://schemas.openxmlformats.org/presentationml/2006/main">
  <p:tag name="AS_UNIQUEID" val="10715"/>
  <p:tag name="KSO_WM_BEAUTIFY_FLAG" val=""/>
</p:tagLst>
</file>

<file path=ppt/tags/tag236.xml><?xml version="1.0" encoding="utf-8"?>
<p:tagLst xmlns:p="http://schemas.openxmlformats.org/presentationml/2006/main">
  <p:tag name="AS_UNIQUEID" val="10716"/>
  <p:tag name="KSO_WM_BEAUTIFY_FLAG" val=""/>
</p:tagLst>
</file>

<file path=ppt/tags/tag237.xml><?xml version="1.0" encoding="utf-8"?>
<p:tagLst xmlns:p="http://schemas.openxmlformats.org/presentationml/2006/main">
  <p:tag name="AS_UNIQUEID" val="10717"/>
  <p:tag name="KSO_WM_BEAUTIFY_FLAG" val=""/>
</p:tagLst>
</file>

<file path=ppt/tags/tag238.xml><?xml version="1.0" encoding="utf-8"?>
<p:tagLst xmlns:p="http://schemas.openxmlformats.org/presentationml/2006/main">
  <p:tag name="AS_UNIQUEID" val="10718"/>
  <p:tag name="KSO_WM_BEAUTIFY_FLAG" val=""/>
</p:tagLst>
</file>

<file path=ppt/tags/tag239.xml><?xml version="1.0" encoding="utf-8"?>
<p:tagLst xmlns:p="http://schemas.openxmlformats.org/presentationml/2006/main">
  <p:tag name="AS_UNIQUEID" val="10731"/>
  <p:tag name="KSO_WM_BEAUTIFY_FLAG" val=""/>
</p:tagLst>
</file>

<file path=ppt/tags/tag24.xml><?xml version="1.0" encoding="utf-8"?>
<p:tagLst xmlns:p="http://schemas.openxmlformats.org/presentationml/2006/main">
  <p:tag name="AS_UNIQUEID" val="1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40.xml><?xml version="1.0" encoding="utf-8"?>
<p:tagLst xmlns:p="http://schemas.openxmlformats.org/presentationml/2006/main">
  <p:tag name="AS_UNIQUEID" val="10733"/>
  <p:tag name="KSO_WM_BEAUTIFY_FLAG" val=""/>
</p:tagLst>
</file>

<file path=ppt/tags/tag241.xml><?xml version="1.0" encoding="utf-8"?>
<p:tagLst xmlns:p="http://schemas.openxmlformats.org/presentationml/2006/main">
  <p:tag name="AS_UNIQUEID" val="10732"/>
  <p:tag name="KSO_WM_BEAUTIFY_FLAG" val=""/>
</p:tagLst>
</file>

<file path=ppt/tags/tag242.xml><?xml version="1.0" encoding="utf-8"?>
<p:tagLst xmlns:p="http://schemas.openxmlformats.org/presentationml/2006/main">
  <p:tag name="AS_UNIQUEID" val="415"/>
  <p:tag name="KSO_WM_BEAUTIFY_FLAG" val=""/>
</p:tagLst>
</file>

<file path=ppt/tags/tag243.xml><?xml version="1.0" encoding="utf-8"?>
<p:tagLst xmlns:p="http://schemas.openxmlformats.org/presentationml/2006/main">
  <p:tag name="AS_UNIQUEID" val="630"/>
</p:tagLst>
</file>

<file path=ppt/tags/tag244.xml><?xml version="1.0" encoding="utf-8"?>
<p:tagLst xmlns:p="http://schemas.openxmlformats.org/presentationml/2006/main">
  <p:tag name="AS_UNIQUEID" val="413"/>
  <p:tag name="KSO_WM_BEAUTIFY_FLAG" val=""/>
</p:tagLst>
</file>

<file path=ppt/tags/tag245.xml><?xml version="1.0" encoding="utf-8"?>
<p:tagLst xmlns:p="http://schemas.openxmlformats.org/presentationml/2006/main">
  <p:tag name="AS_UNIQUEID" val="414"/>
  <p:tag name="KSO_WM_BEAUTIFY_FLAG" val=""/>
</p:tagLst>
</file>

<file path=ppt/tags/tag246.xml><?xml version="1.0" encoding="utf-8"?>
<p:tagLst xmlns:p="http://schemas.openxmlformats.org/presentationml/2006/main">
  <p:tag name="AS_UNIQUEID" val="416"/>
  <p:tag name="KSO_WM_BEAUTIFY_FLAG" val=""/>
</p:tagLst>
</file>

<file path=ppt/tags/tag247.xml><?xml version="1.0" encoding="utf-8"?>
<p:tagLst xmlns:p="http://schemas.openxmlformats.org/presentationml/2006/main">
  <p:tag name="AS_UNIQUEID" val="416"/>
  <p:tag name="KSO_WM_BEAUTIFY_FLAG" val=""/>
</p:tagLst>
</file>

<file path=ppt/tags/tag248.xml><?xml version="1.0" encoding="utf-8"?>
<p:tagLst xmlns:p="http://schemas.openxmlformats.org/presentationml/2006/main">
  <p:tag name="AS_UNIQUEID" val="629"/>
</p:tagLst>
</file>

<file path=ppt/tags/tag249.xml><?xml version="1.0" encoding="utf-8"?>
<p:tagLst xmlns:p="http://schemas.openxmlformats.org/presentationml/2006/main">
  <p:tag name="AS_UNIQUEID" val="413"/>
  <p:tag name="KSO_WM_BEAUTIFY_FLAG" val=""/>
</p:tagLst>
</file>

<file path=ppt/tags/tag25.xml><?xml version="1.0" encoding="utf-8"?>
<p:tagLst xmlns:p="http://schemas.openxmlformats.org/presentationml/2006/main">
  <p:tag name="AS_UNIQUEID" val="1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50.xml><?xml version="1.0" encoding="utf-8"?>
<p:tagLst xmlns:p="http://schemas.openxmlformats.org/presentationml/2006/main">
  <p:tag name="AS_UNIQUEID" val="414"/>
  <p:tag name="KSO_WM_BEAUTIFY_FLAG" val=""/>
</p:tagLst>
</file>

<file path=ppt/tags/tag251.xml><?xml version="1.0" encoding="utf-8"?>
<p:tagLst xmlns:p="http://schemas.openxmlformats.org/presentationml/2006/main">
  <p:tag name="AS_UNIQUEID" val="416"/>
  <p:tag name="KSO_WM_BEAUTIFY_FLAG" val=""/>
</p:tagLst>
</file>

<file path=ppt/tags/tag252.xml><?xml version="1.0" encoding="utf-8"?>
<p:tagLst xmlns:p="http://schemas.openxmlformats.org/presentationml/2006/main">
  <p:tag name="AS_UNIQUEID" val="416"/>
  <p:tag name="KSO_WM_BEAUTIFY_FLAG" val=""/>
</p:tagLst>
</file>

<file path=ppt/tags/tag253.xml><?xml version="1.0" encoding="utf-8"?>
<p:tagLst xmlns:p="http://schemas.openxmlformats.org/presentationml/2006/main">
  <p:tag name="AS_UNIQUEID" val="416"/>
  <p:tag name="KSO_WM_BEAUTIFY_FLAG" val=""/>
</p:tagLst>
</file>

<file path=ppt/tags/tag254.xml><?xml version="1.0" encoding="utf-8"?>
<p:tagLst xmlns:p="http://schemas.openxmlformats.org/presentationml/2006/main">
  <p:tag name="AS_UNIQUEID" val="570"/>
  <p:tag name="KSO_WM_BEAUTIFY_FLAG" val=""/>
</p:tagLst>
</file>

<file path=ppt/tags/tag255.xml><?xml version="1.0" encoding="utf-8"?>
<p:tagLst xmlns:p="http://schemas.openxmlformats.org/presentationml/2006/main">
  <p:tag name="AS_UNIQUEID" val="571"/>
  <p:tag name="KSO_WM_BEAUTIFY_FLAG" val=""/>
</p:tagLst>
</file>

<file path=ppt/tags/tag256.xml><?xml version="1.0" encoding="utf-8"?>
<p:tagLst xmlns:p="http://schemas.openxmlformats.org/presentationml/2006/main">
  <p:tag name="AS_UNIQUEID" val="572"/>
  <p:tag name="KSO_WM_BEAUTIFY_FLAG" val=""/>
</p:tagLst>
</file>

<file path=ppt/tags/tag257.xml><?xml version="1.0" encoding="utf-8"?>
<p:tagLst xmlns:p="http://schemas.openxmlformats.org/presentationml/2006/main">
  <p:tag name="AS_UNIQUEID" val="572"/>
  <p:tag name="KSO_WM_BEAUTIFY_FLAG" val=""/>
</p:tagLst>
</file>

<file path=ppt/tags/tag258.xml><?xml version="1.0" encoding="utf-8"?>
<p:tagLst xmlns:p="http://schemas.openxmlformats.org/presentationml/2006/main">
  <p:tag name="AS_UNIQUEID" val="572"/>
  <p:tag name="KSO_WM_BEAUTIFY_FLAG" val=""/>
</p:tagLst>
</file>

<file path=ppt/tags/tag259.xml><?xml version="1.0" encoding="utf-8"?>
<p:tagLst xmlns:p="http://schemas.openxmlformats.org/presentationml/2006/main">
  <p:tag name="AS_UNIQUEID" val="572"/>
  <p:tag name="KSO_WM_BEAUTIFY_FLAG" val=""/>
</p:tagLst>
</file>

<file path=ppt/tags/tag26.xml><?xml version="1.0" encoding="utf-8"?>
<p:tagLst xmlns:p="http://schemas.openxmlformats.org/presentationml/2006/main">
  <p:tag name="AS_UNIQUEID" val="1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60.xml><?xml version="1.0" encoding="utf-8"?>
<p:tagLst xmlns:p="http://schemas.openxmlformats.org/presentationml/2006/main">
  <p:tag name="AS_UNIQUEID" val="572"/>
  <p:tag name="KSO_WM_BEAUTIFY_FLAG" val=""/>
</p:tagLst>
</file>

<file path=ppt/tags/tag261.xml><?xml version="1.0" encoding="utf-8"?>
<p:tagLst xmlns:p="http://schemas.openxmlformats.org/presentationml/2006/main">
  <p:tag name="AS_UNIQUEID" val="572"/>
  <p:tag name="KSO_WM_BEAUTIFY_FLAG" val=""/>
</p:tagLst>
</file>

<file path=ppt/tags/tag262.xml><?xml version="1.0" encoding="utf-8"?>
<p:tagLst xmlns:p="http://schemas.openxmlformats.org/presentationml/2006/main">
  <p:tag name="AS_UNIQUEID" val="572"/>
  <p:tag name="KSO_WM_BEAUTIFY_FLAG" val=""/>
</p:tagLst>
</file>

<file path=ppt/tags/tag263.xml><?xml version="1.0" encoding="utf-8"?>
<p:tagLst xmlns:p="http://schemas.openxmlformats.org/presentationml/2006/main">
  <p:tag name="AS_UNIQUEID" val="631"/>
</p:tagLst>
</file>

<file path=ppt/tags/tag264.xml><?xml version="1.0" encoding="utf-8"?>
<p:tagLst xmlns:p="http://schemas.openxmlformats.org/presentationml/2006/main">
  <p:tag name="AS_UNIQUEID" val="413"/>
  <p:tag name="KSO_WM_BEAUTIFY_FLAG" val=""/>
</p:tagLst>
</file>

<file path=ppt/tags/tag265.xml><?xml version="1.0" encoding="utf-8"?>
<p:tagLst xmlns:p="http://schemas.openxmlformats.org/presentationml/2006/main">
  <p:tag name="AS_UNIQUEID" val="414"/>
  <p:tag name="KSO_WM_BEAUTIFY_FLAG" val=""/>
</p:tagLst>
</file>

<file path=ppt/tags/tag266.xml><?xml version="1.0" encoding="utf-8"?>
<p:tagLst xmlns:p="http://schemas.openxmlformats.org/presentationml/2006/main">
  <p:tag name="AS_UNIQUEID" val="416"/>
  <p:tag name="KSO_WM_BEAUTIFY_FLAG" val=""/>
</p:tagLst>
</file>

<file path=ppt/tags/tag267.xml><?xml version="1.0" encoding="utf-8"?>
<p:tagLst xmlns:p="http://schemas.openxmlformats.org/presentationml/2006/main">
  <p:tag name="AS_UNIQUEID" val="416"/>
  <p:tag name="KSO_WM_BEAUTIFY_FLAG" val=""/>
</p:tagLst>
</file>

<file path=ppt/tags/tag268.xml><?xml version="1.0" encoding="utf-8"?>
<p:tagLst xmlns:p="http://schemas.openxmlformats.org/presentationml/2006/main">
  <p:tag name="AS_UNIQUEID" val="416"/>
  <p:tag name="KSO_WM_BEAUTIFY_FLAG" val=""/>
</p:tagLst>
</file>

<file path=ppt/tags/tag269.xml><?xml version="1.0" encoding="utf-8"?>
<p:tagLst xmlns:p="http://schemas.openxmlformats.org/presentationml/2006/main">
  <p:tag name="AS_UNIQUEID" val="4016"/>
</p:tagLst>
</file>

<file path=ppt/tags/tag27.xml><?xml version="1.0" encoding="utf-8"?>
<p:tagLst xmlns:p="http://schemas.openxmlformats.org/presentationml/2006/main">
  <p:tag name="AS_UNIQUEID" val="1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70.xml><?xml version="1.0" encoding="utf-8"?>
<p:tagLst xmlns:p="http://schemas.openxmlformats.org/presentationml/2006/main">
  <p:tag name="AS_UNIQUEID" val="4020"/>
</p:tagLst>
</file>

<file path=ppt/tags/tag271.xml><?xml version="1.0" encoding="utf-8"?>
<p:tagLst xmlns:p="http://schemas.openxmlformats.org/presentationml/2006/main">
  <p:tag name="AS_UNIQUEID" val="11327"/>
</p:tagLst>
</file>

<file path=ppt/tags/tag272.xml><?xml version="1.0" encoding="utf-8"?>
<p:tagLst xmlns:p="http://schemas.openxmlformats.org/presentationml/2006/main">
  <p:tag name="AS_UNIQUEID" val="11328"/>
</p:tagLst>
</file>

<file path=ppt/tags/tag273.xml><?xml version="1.0" encoding="utf-8"?>
<p:tagLst xmlns:p="http://schemas.openxmlformats.org/presentationml/2006/main">
  <p:tag name="AS_UNIQUEID" val="10732"/>
  <p:tag name="KSO_WM_BEAUTIFY_FLAG" val=""/>
</p:tagLst>
</file>

<file path=ppt/tags/tag274.xml><?xml version="1.0" encoding="utf-8"?>
<p:tagLst xmlns:p="http://schemas.openxmlformats.org/presentationml/2006/main">
  <p:tag name="AS_UNIQUEID" val="10733"/>
  <p:tag name="KSO_WM_BEAUTIFY_FLAG" val=""/>
</p:tagLst>
</file>

<file path=ppt/tags/tag275.xml><?xml version="1.0" encoding="utf-8"?>
<p:tagLst xmlns:p="http://schemas.openxmlformats.org/presentationml/2006/main">
  <p:tag name="AS_UNIQUEID" val="10731"/>
  <p:tag name="KSO_WM_BEAUTIFY_FLAG" val=""/>
</p:tagLst>
</file>

<file path=ppt/tags/tag276.xml><?xml version="1.0" encoding="utf-8"?>
<p:tagLst xmlns:p="http://schemas.openxmlformats.org/presentationml/2006/main">
  <p:tag name="AS_UNIQUEID" val="10712"/>
</p:tagLst>
</file>

<file path=ppt/tags/tag277.xml><?xml version="1.0" encoding="utf-8"?>
<p:tagLst xmlns:p="http://schemas.openxmlformats.org/presentationml/2006/main">
  <p:tag name="AS_UNIQUEID" val="10719"/>
</p:tagLst>
</file>

<file path=ppt/tags/tag278.xml><?xml version="1.0" encoding="utf-8"?>
<p:tagLst xmlns:p="http://schemas.openxmlformats.org/presentationml/2006/main">
  <p:tag name="AS_UNIQUEID" val="10734"/>
  <p:tag name="KSO_WM_BEAUTIFY_FLAG" val=""/>
</p:tagLst>
</file>

<file path=ppt/tags/tag279.xml><?xml version="1.0" encoding="utf-8"?>
<p:tagLst xmlns:p="http://schemas.openxmlformats.org/presentationml/2006/main">
  <p:tag name="AS_UNIQUEID" val="10735"/>
</p:tagLst>
</file>

<file path=ppt/tags/tag28.xml><?xml version="1.0" encoding="utf-8"?>
<p:tagLst xmlns:p="http://schemas.openxmlformats.org/presentationml/2006/main">
  <p:tag name="AS_UNIQUEID" val="10393"/>
</p:tagLst>
</file>

<file path=ppt/tags/tag280.xml><?xml version="1.0" encoding="utf-8"?>
<p:tagLst xmlns:p="http://schemas.openxmlformats.org/presentationml/2006/main">
  <p:tag name="AS_UNIQUEID" val="61"/>
  <p:tag name="KSO_WM_BEAUTIFY_FLAG" val=""/>
</p:tagLst>
</file>

<file path=ppt/tags/tag281.xml><?xml version="1.0" encoding="utf-8"?>
<p:tagLst xmlns:p="http://schemas.openxmlformats.org/presentationml/2006/main">
  <p:tag name="AS_UNIQUEID" val="5021"/>
</p:tagLst>
</file>

<file path=ppt/tags/tag282.xml><?xml version="1.0" encoding="utf-8"?>
<p:tagLst xmlns:p="http://schemas.openxmlformats.org/presentationml/2006/main">
  <p:tag name="AS_UNIQUEID" val="5022"/>
</p:tagLst>
</file>

<file path=ppt/tags/tag283.xml><?xml version="1.0" encoding="utf-8"?>
<p:tagLst xmlns:p="http://schemas.openxmlformats.org/presentationml/2006/main">
  <p:tag name="AS_UNIQUEID" val="5023"/>
</p:tagLst>
</file>

<file path=ppt/tags/tag284.xml><?xml version="1.0" encoding="utf-8"?>
<p:tagLst xmlns:p="http://schemas.openxmlformats.org/presentationml/2006/main">
  <p:tag name="AS_UNIQUEID" val="5024"/>
</p:tagLst>
</file>

<file path=ppt/tags/tag285.xml><?xml version="1.0" encoding="utf-8"?>
<p:tagLst xmlns:p="http://schemas.openxmlformats.org/presentationml/2006/main">
  <p:tag name="AS_UNIQUEID" val="5025"/>
</p:tagLst>
</file>

<file path=ppt/tags/tag286.xml><?xml version="1.0" encoding="utf-8"?>
<p:tagLst xmlns:p="http://schemas.openxmlformats.org/presentationml/2006/main">
  <p:tag name="AS_UNIQUEID" val="5026"/>
</p:tagLst>
</file>

<file path=ppt/tags/tag28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2I0OTliYWY3OTEyYTI2OTdkYjAwNjQ4ZDkxZjdlMzYifQ=="/>
  <p:tag name="commondata" val="eyJoZGlkIjoiOTQzY2Q1OTNlOWIzMTM3ZjY1NzhlMDI2NzNkMjlmNzQifQ=="/>
</p:tagLst>
</file>

<file path=ppt/tags/tag29.xml><?xml version="1.0" encoding="utf-8"?>
<p:tagLst xmlns:p="http://schemas.openxmlformats.org/presentationml/2006/main">
  <p:tag name="AS_UNIQUEID" val="2504"/>
</p:tagLst>
</file>

<file path=ppt/tags/tag3.xml><?xml version="1.0" encoding="utf-8"?>
<p:tagLst xmlns:p="http://schemas.openxmlformats.org/presentationml/2006/main">
  <p:tag name="AS_UNIQUEID" val="4995"/>
</p:tagLst>
</file>

<file path=ppt/tags/tag30.xml><?xml version="1.0" encoding="utf-8"?>
<p:tagLst xmlns:p="http://schemas.openxmlformats.org/presentationml/2006/main">
  <p:tag name="AS_UNIQUEID" val="5679"/>
</p:tagLst>
</file>

<file path=ppt/tags/tag31.xml><?xml version="1.0" encoding="utf-8"?>
<p:tagLst xmlns:p="http://schemas.openxmlformats.org/presentationml/2006/main">
  <p:tag name="AS_UNIQUEID" val="5682"/>
</p:tagLst>
</file>

<file path=ppt/tags/tag32.xml><?xml version="1.0" encoding="utf-8"?>
<p:tagLst xmlns:p="http://schemas.openxmlformats.org/presentationml/2006/main">
  <p:tag name="AS_UNIQUEID" val="10394"/>
</p:tagLst>
</file>

<file path=ppt/tags/tag33.xml><?xml version="1.0" encoding="utf-8"?>
<p:tagLst xmlns:p="http://schemas.openxmlformats.org/presentationml/2006/main">
  <p:tag name="AS_UNIQUEID" val="10395"/>
</p:tagLst>
</file>

<file path=ppt/tags/tag34.xml><?xml version="1.0" encoding="utf-8"?>
<p:tagLst xmlns:p="http://schemas.openxmlformats.org/presentationml/2006/main">
  <p:tag name="AS_UNIQUEID" val="10396"/>
</p:tagLst>
</file>

<file path=ppt/tags/tag35.xml><?xml version="1.0" encoding="utf-8"?>
<p:tagLst xmlns:p="http://schemas.openxmlformats.org/presentationml/2006/main">
  <p:tag name="AS_UNIQUEID" val="10397"/>
</p:tagLst>
</file>

<file path=ppt/tags/tag36.xml><?xml version="1.0" encoding="utf-8"?>
<p:tagLst xmlns:p="http://schemas.openxmlformats.org/presentationml/2006/main">
  <p:tag name="AS_UNIQUEID" val="5014"/>
</p:tagLst>
</file>

<file path=ppt/tags/tag37.xml><?xml version="1.0" encoding="utf-8"?>
<p:tagLst xmlns:p="http://schemas.openxmlformats.org/presentationml/2006/main">
  <p:tag name="AS_UNIQUEID" val="5015"/>
</p:tagLst>
</file>

<file path=ppt/tags/tag38.xml><?xml version="1.0" encoding="utf-8"?>
<p:tagLst xmlns:p="http://schemas.openxmlformats.org/presentationml/2006/main">
  <p:tag name="AS_UNIQUEID" val="5016"/>
</p:tagLst>
</file>

<file path=ppt/tags/tag39.xml><?xml version="1.0" encoding="utf-8"?>
<p:tagLst xmlns:p="http://schemas.openxmlformats.org/presentationml/2006/main">
  <p:tag name="AS_UNIQUEID" val="5017"/>
</p:tagLst>
</file>

<file path=ppt/tags/tag4.xml><?xml version="1.0" encoding="utf-8"?>
<p:tagLst xmlns:p="http://schemas.openxmlformats.org/presentationml/2006/main">
  <p:tag name="AS_UNIQUEID" val="4996"/>
</p:tagLst>
</file>

<file path=ppt/tags/tag40.xml><?xml version="1.0" encoding="utf-8"?>
<p:tagLst xmlns:p="http://schemas.openxmlformats.org/presentationml/2006/main">
  <p:tag name="AS_UNIQUEID" val="5018"/>
</p:tagLst>
</file>

<file path=ppt/tags/tag41.xml><?xml version="1.0" encoding="utf-8"?>
<p:tagLst xmlns:p="http://schemas.openxmlformats.org/presentationml/2006/main">
  <p:tag name="AS_UNIQUEID" val="5019"/>
</p:tagLst>
</file>

<file path=ppt/tags/tag42.xml><?xml version="1.0" encoding="utf-8"?>
<p:tagLst xmlns:p="http://schemas.openxmlformats.org/presentationml/2006/main">
  <p:tag name="AS_UNIQUEID" val="11283"/>
</p:tagLst>
</file>

<file path=ppt/tags/tag43.xml><?xml version="1.0" encoding="utf-8"?>
<p:tagLst xmlns:p="http://schemas.openxmlformats.org/presentationml/2006/main">
  <p:tag name="AS_UNIQUEID" val="5028"/>
</p:tagLst>
</file>

<file path=ppt/tags/tag44.xml><?xml version="1.0" encoding="utf-8"?>
<p:tagLst xmlns:p="http://schemas.openxmlformats.org/presentationml/2006/main">
  <p:tag name="AS_UNIQUEID" val="5029"/>
</p:tagLst>
</file>

<file path=ppt/tags/tag45.xml><?xml version="1.0" encoding="utf-8"?>
<p:tagLst xmlns:p="http://schemas.openxmlformats.org/presentationml/2006/main">
  <p:tag name="AS_UNIQUEID" val="5030"/>
</p:tagLst>
</file>

<file path=ppt/tags/tag46.xml><?xml version="1.0" encoding="utf-8"?>
<p:tagLst xmlns:p="http://schemas.openxmlformats.org/presentationml/2006/main">
  <p:tag name="AS_UNIQUEID" val="5031"/>
</p:tagLst>
</file>

<file path=ppt/tags/tag47.xml><?xml version="1.0" encoding="utf-8"?>
<p:tagLst xmlns:p="http://schemas.openxmlformats.org/presentationml/2006/main">
  <p:tag name="AS_UNIQUEID" val="5032"/>
</p:tagLst>
</file>

<file path=ppt/tags/tag48.xml><?xml version="1.0" encoding="utf-8"?>
<p:tagLst xmlns:p="http://schemas.openxmlformats.org/presentationml/2006/main">
  <p:tag name="AS_UNIQUEID" val="5033"/>
</p:tagLst>
</file>

<file path=ppt/tags/tag49.xml><?xml version="1.0" encoding="utf-8"?>
<p:tagLst xmlns:p="http://schemas.openxmlformats.org/presentationml/2006/main">
  <p:tag name="AS_UNIQUEID" val="5034"/>
</p:tagLst>
</file>

<file path=ppt/tags/tag5.xml><?xml version="1.0" encoding="utf-8"?>
<p:tagLst xmlns:p="http://schemas.openxmlformats.org/presentationml/2006/main">
  <p:tag name="AS_UNIQUEID" val="4998"/>
</p:tagLst>
</file>

<file path=ppt/tags/tag50.xml><?xml version="1.0" encoding="utf-8"?>
<p:tagLst xmlns:p="http://schemas.openxmlformats.org/presentationml/2006/main">
  <p:tag name="AS_UNIQUEID" val="5035"/>
</p:tagLst>
</file>

<file path=ppt/tags/tag51.xml><?xml version="1.0" encoding="utf-8"?>
<p:tagLst xmlns:p="http://schemas.openxmlformats.org/presentationml/2006/main">
  <p:tag name="AS_UNIQUEID" val="5036"/>
</p:tagLst>
</file>

<file path=ppt/tags/tag52.xml><?xml version="1.0" encoding="utf-8"?>
<p:tagLst xmlns:p="http://schemas.openxmlformats.org/presentationml/2006/main">
  <p:tag name="AS_UNIQUEID" val="5037"/>
</p:tagLst>
</file>

<file path=ppt/tags/tag53.xml><?xml version="1.0" encoding="utf-8"?>
<p:tagLst xmlns:p="http://schemas.openxmlformats.org/presentationml/2006/main">
  <p:tag name="AS_UNIQUEID" val="5038"/>
</p:tagLst>
</file>

<file path=ppt/tags/tag54.xml><?xml version="1.0" encoding="utf-8"?>
<p:tagLst xmlns:p="http://schemas.openxmlformats.org/presentationml/2006/main">
  <p:tag name="AS_UNIQUEID" val="11294"/>
</p:tagLst>
</file>

<file path=ppt/tags/tag55.xml><?xml version="1.0" encoding="utf-8"?>
<p:tagLst xmlns:p="http://schemas.openxmlformats.org/presentationml/2006/main">
  <p:tag name="AS_UNIQUEID" val="10965"/>
</p:tagLst>
</file>

<file path=ppt/tags/tag56.xml><?xml version="1.0" encoding="utf-8"?>
<p:tagLst xmlns:p="http://schemas.openxmlformats.org/presentationml/2006/main">
  <p:tag name="AS_UNIQUEID" val="3626"/>
  <p:tag name="KSO_WM_BEAUTIFY_FLAG" val=""/>
</p:tagLst>
</file>

<file path=ppt/tags/tag57.xml><?xml version="1.0" encoding="utf-8"?>
<p:tagLst xmlns:p="http://schemas.openxmlformats.org/presentationml/2006/main">
  <p:tag name="AS_UNIQUEID" val="11295"/>
</p:tagLst>
</file>

<file path=ppt/tags/tag58.xml><?xml version="1.0" encoding="utf-8"?>
<p:tagLst xmlns:p="http://schemas.openxmlformats.org/presentationml/2006/main">
  <p:tag name="AS_UNIQUEID" val="2222"/>
</p:tagLst>
</file>

<file path=ppt/tags/tag59.xml><?xml version="1.0" encoding="utf-8"?>
<p:tagLst xmlns:p="http://schemas.openxmlformats.org/presentationml/2006/main">
  <p:tag name="AS_UNIQUEID" val="2492"/>
  <p:tag name="KSO_WM_BEAUTIFY_FLAG" val=""/>
</p:tagLst>
</file>

<file path=ppt/tags/tag6.xml><?xml version="1.0" encoding="utf-8"?>
<p:tagLst xmlns:p="http://schemas.openxmlformats.org/presentationml/2006/main">
  <p:tag name="AS_UNIQUEID" val="4999"/>
  <p:tag name="KSO_WM_BEAUTIFY_FLAG" val="#wm#"/>
  <p:tag name="KSO_WM_DIAGRAM_GROUP_CODE" val="l1-1"/>
  <p:tag name="KSO_WM_TAG_VERSION" val="1.0"/>
  <p:tag name="KSO_WM_TEMPLATE_CATEGORY" val="diagram"/>
  <p:tag name="KSO_WM_TEMPLATE_INDEX" val="20168801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68801_2*l_h_a*1_1_1"/>
  <p:tag name="KSO_WM_UNIT_INDEX" val="1_1_1"/>
  <p:tag name="KSO_WM_UNIT_LAYERLEVEL" val="1_1_1"/>
  <p:tag name="KSO_WM_UNIT_PRESET_TEXT_INDEX" val="3"/>
  <p:tag name="KSO_WM_UNIT_PRESET_TEXT_LEN" val="5"/>
  <p:tag name="KSO_WM_UNIT_TEXT_FILL_FORE_SCHEMECOLOR_INDEX" val="13"/>
  <p:tag name="KSO_WM_UNIT_TEXT_FILL_TYPE" val="1"/>
  <p:tag name="KSO_WM_UNIT_TYPE" val="l_h_a"/>
  <p:tag name="KSO_WM_UNIT_USESOURCEFORMAT_APPLY" val="0"/>
  <p:tag name="KSO_WM_UNIT_VALUE" val="19"/>
</p:tagLst>
</file>

<file path=ppt/tags/tag60.xml><?xml version="1.0" encoding="utf-8"?>
<p:tagLst xmlns:p="http://schemas.openxmlformats.org/presentationml/2006/main">
  <p:tag name="AS_UNIQUEID" val="2222"/>
</p:tagLst>
</file>

<file path=ppt/tags/tag61.xml><?xml version="1.0" encoding="utf-8"?>
<p:tagLst xmlns:p="http://schemas.openxmlformats.org/presentationml/2006/main">
  <p:tag name="AS_UNIQUEID" val="2492"/>
  <p:tag name="KSO_WM_BEAUTIFY_FLAG" val=""/>
</p:tagLst>
</file>

<file path=ppt/tags/tag62.xml><?xml version="1.0" encoding="utf-8"?>
<p:tagLst xmlns:p="http://schemas.openxmlformats.org/presentationml/2006/main">
  <p:tag name="AS_UNIQUEID" val="600"/>
  <p:tag name="KSO_WM_BEAUTIFY_FLAG" val=""/>
</p:tagLst>
</file>

<file path=ppt/tags/tag63.xml><?xml version="1.0" encoding="utf-8"?>
<p:tagLst xmlns:p="http://schemas.openxmlformats.org/presentationml/2006/main">
  <p:tag name="AS_UNIQUEID" val="2916"/>
  <p:tag name="KSO_WM_BEAUTIFY_FLAG" val=""/>
</p:tagLst>
</file>

<file path=ppt/tags/tag64.xml><?xml version="1.0" encoding="utf-8"?>
<p:tagLst xmlns:p="http://schemas.openxmlformats.org/presentationml/2006/main">
  <p:tag name="AS_UNIQUEID" val="2916"/>
</p:tagLst>
</file>

<file path=ppt/tags/tag65.xml><?xml version="1.0" encoding="utf-8"?>
<p:tagLst xmlns:p="http://schemas.openxmlformats.org/presentationml/2006/main">
  <p:tag name="AS_UNIQUEID" val="10685"/>
</p:tagLst>
</file>

<file path=ppt/tags/tag66.xml><?xml version="1.0" encoding="utf-8"?>
<p:tagLst xmlns:p="http://schemas.openxmlformats.org/presentationml/2006/main">
  <p:tag name="AS_UNIQUEID" val="10686"/>
</p:tagLst>
</file>

<file path=ppt/tags/tag67.xml><?xml version="1.0" encoding="utf-8"?>
<p:tagLst xmlns:p="http://schemas.openxmlformats.org/presentationml/2006/main">
  <p:tag name="AS_UNIQUEID" val="11296"/>
</p:tagLst>
</file>

<file path=ppt/tags/tag68.xml><?xml version="1.0" encoding="utf-8"?>
<p:tagLst xmlns:p="http://schemas.openxmlformats.org/presentationml/2006/main">
  <p:tag name="AS_UNIQUEID" val="3634"/>
</p:tagLst>
</file>

<file path=ppt/tags/tag69.xml><?xml version="1.0" encoding="utf-8"?>
<p:tagLst xmlns:p="http://schemas.openxmlformats.org/presentationml/2006/main">
  <p:tag name="AS_UNIQUEID" val="1537"/>
  <p:tag name="KSO_WM_BEAUTIFY_FLAG" val=""/>
</p:tagLst>
</file>

<file path=ppt/tags/tag7.xml><?xml version="1.0" encoding="utf-8"?>
<p:tagLst xmlns:p="http://schemas.openxmlformats.org/presentationml/2006/main">
  <p:tag name="AS_UNIQUEID" val="5001"/>
</p:tagLst>
</file>

<file path=ppt/tags/tag70.xml><?xml version="1.0" encoding="utf-8"?>
<p:tagLst xmlns:p="http://schemas.openxmlformats.org/presentationml/2006/main">
  <p:tag name="AS_UNIQUEID" val="3637"/>
  <p:tag name="KSO_WM_BEAUTIFY_FLAG" val=""/>
</p:tagLst>
</file>

<file path=ppt/tags/tag71.xml><?xml version="1.0" encoding="utf-8"?>
<p:tagLst xmlns:p="http://schemas.openxmlformats.org/presentationml/2006/main">
  <p:tag name="AS_UNIQUEID" val="1536"/>
  <p:tag name="KSO_WM_BEAUTIFY_FLAG" val=""/>
</p:tagLst>
</file>

<file path=ppt/tags/tag72.xml><?xml version="1.0" encoding="utf-8"?>
<p:tagLst xmlns:p="http://schemas.openxmlformats.org/presentationml/2006/main">
  <p:tag name="AS_UNIQUEID" val="1536"/>
  <p:tag name="KSO_WM_BEAUTIFY_FLAG" val=""/>
</p:tagLst>
</file>

<file path=ppt/tags/tag73.xml><?xml version="1.0" encoding="utf-8"?>
<p:tagLst xmlns:p="http://schemas.openxmlformats.org/presentationml/2006/main">
  <p:tag name="AS_UNIQUEID" val="653"/>
  <p:tag name="KSO_WM_BEAUTIFY_FLAG" val=""/>
</p:tagLst>
</file>

<file path=ppt/tags/tag74.xml><?xml version="1.0" encoding="utf-8"?>
<p:tagLst xmlns:p="http://schemas.openxmlformats.org/presentationml/2006/main">
  <p:tag name="AS_UNIQUEID" val="11273"/>
  <p:tag name="KSO_WM_BEAUTIFY_FLAG" val=""/>
</p:tagLst>
</file>

<file path=ppt/tags/tag75.xml><?xml version="1.0" encoding="utf-8"?>
<p:tagLst xmlns:p="http://schemas.openxmlformats.org/presentationml/2006/main">
  <p:tag name="AS_UNIQUEID" val="2222"/>
</p:tagLst>
</file>

<file path=ppt/tags/tag76.xml><?xml version="1.0" encoding="utf-8"?>
<p:tagLst xmlns:p="http://schemas.openxmlformats.org/presentationml/2006/main">
  <p:tag name="AS_UNIQUEID" val="2492"/>
</p:tagLst>
</file>

<file path=ppt/tags/tag77.xml><?xml version="1.0" encoding="utf-8"?>
<p:tagLst xmlns:p="http://schemas.openxmlformats.org/presentationml/2006/main">
  <p:tag name="AS_UNIQUEID" val="11297"/>
</p:tagLst>
</file>

<file path=ppt/tags/tag78.xml><?xml version="1.0" encoding="utf-8"?>
<p:tagLst xmlns:p="http://schemas.openxmlformats.org/presentationml/2006/main">
  <p:tag name="AS_UNIQUEID" val="10969"/>
  <p:tag name="KSO_WM_BEAUTIFY_FLAG" val=""/>
</p:tagLst>
</file>

<file path=ppt/tags/tag79.xml><?xml version="1.0" encoding="utf-8"?>
<p:tagLst xmlns:p="http://schemas.openxmlformats.org/presentationml/2006/main">
  <p:tag name="AS_UNIQUEID" val="10970"/>
  <p:tag name="KSO_WM_BEAUTIFY_FLAG" val=""/>
</p:tagLst>
</file>

<file path=ppt/tags/tag8.xml><?xml version="1.0" encoding="utf-8"?>
<p:tagLst xmlns:p="http://schemas.openxmlformats.org/presentationml/2006/main">
  <p:tag name="AS_UNIQUEID" val="5002"/>
</p:tagLst>
</file>

<file path=ppt/tags/tag80.xml><?xml version="1.0" encoding="utf-8"?>
<p:tagLst xmlns:p="http://schemas.openxmlformats.org/presentationml/2006/main">
  <p:tag name="AS_UNIQUEID" val="10971"/>
  <p:tag name="KSO_WM_BEAUTIFY_FLAG" val=""/>
</p:tagLst>
</file>

<file path=ppt/tags/tag81.xml><?xml version="1.0" encoding="utf-8"?>
<p:tagLst xmlns:p="http://schemas.openxmlformats.org/presentationml/2006/main">
  <p:tag name="AS_UNIQUEID" val="1549"/>
  <p:tag name="KSO_WM_BEAUTIFY_FLAG" val=""/>
</p:tagLst>
</file>

<file path=ppt/tags/tag82.xml><?xml version="1.0" encoding="utf-8"?>
<p:tagLst xmlns:p="http://schemas.openxmlformats.org/presentationml/2006/main">
  <p:tag name="AS_UNIQUEID" val="1547"/>
  <p:tag name="KSO_WM_BEAUTIFY_FLAG" val=""/>
</p:tagLst>
</file>

<file path=ppt/tags/tag83.xml><?xml version="1.0" encoding="utf-8"?>
<p:tagLst xmlns:p="http://schemas.openxmlformats.org/presentationml/2006/main">
  <p:tag name="AS_UNIQUEID" val="1546"/>
  <p:tag name="KSO_WM_BEAUTIFY_FLAG" val=""/>
</p:tagLst>
</file>

<file path=ppt/tags/tag84.xml><?xml version="1.0" encoding="utf-8"?>
<p:tagLst xmlns:p="http://schemas.openxmlformats.org/presentationml/2006/main">
  <p:tag name="AS_UNIQUEID" val="11299"/>
</p:tagLst>
</file>

<file path=ppt/tags/tag85.xml><?xml version="1.0" encoding="utf-8"?>
<p:tagLst xmlns:p="http://schemas.openxmlformats.org/presentationml/2006/main">
  <p:tag name="AS_UNIQUEID" val="10372"/>
  <p:tag name="KSO_WM_BEAUTIFY_FLAG" val=""/>
</p:tagLst>
</file>

<file path=ppt/tags/tag86.xml><?xml version="1.0" encoding="utf-8"?>
<p:tagLst xmlns:p="http://schemas.openxmlformats.org/presentationml/2006/main">
  <p:tag name="AS_UNIQUEID" val="10373"/>
  <p:tag name="KSO_WM_BEAUTIFY_FLAG" val=""/>
</p:tagLst>
</file>

<file path=ppt/tags/tag87.xml><?xml version="1.0" encoding="utf-8"?>
<p:tagLst xmlns:p="http://schemas.openxmlformats.org/presentationml/2006/main">
  <p:tag name="AS_UNIQUEID" val="10374"/>
  <p:tag name="KSO_WM_BEAUTIFY_FLAG" val=""/>
</p:tagLst>
</file>

<file path=ppt/tags/tag88.xml><?xml version="1.0" encoding="utf-8"?>
<p:tagLst xmlns:p="http://schemas.openxmlformats.org/presentationml/2006/main">
  <p:tag name="AS_UNIQUEID" val="10375"/>
  <p:tag name="KSO_WM_BEAUTIFY_FLAG" val=""/>
</p:tagLst>
</file>

<file path=ppt/tags/tag89.xml><?xml version="1.0" encoding="utf-8"?>
<p:tagLst xmlns:p="http://schemas.openxmlformats.org/presentationml/2006/main">
  <p:tag name="AS_UNIQUEID" val="10376"/>
  <p:tag name="KSO_WM_BEAUTIFY_FLAG" val=""/>
</p:tagLst>
</file>

<file path=ppt/tags/tag9.xml><?xml version="1.0" encoding="utf-8"?>
<p:tagLst xmlns:p="http://schemas.openxmlformats.org/presentationml/2006/main">
  <p:tag name="AS_UNIQUEID" val="5003"/>
</p:tagLst>
</file>

<file path=ppt/tags/tag90.xml><?xml version="1.0" encoding="utf-8"?>
<p:tagLst xmlns:p="http://schemas.openxmlformats.org/presentationml/2006/main">
  <p:tag name="AS_UNIQUEID" val="10377"/>
  <p:tag name="KSO_WM_BEAUTIFY_FLAG" val=""/>
</p:tagLst>
</file>

<file path=ppt/tags/tag91.xml><?xml version="1.0" encoding="utf-8"?>
<p:tagLst xmlns:p="http://schemas.openxmlformats.org/presentationml/2006/main">
  <p:tag name="AS_UNIQUEID" val="10378"/>
  <p:tag name="KSO_WM_BEAUTIFY_FLAG" val=""/>
</p:tagLst>
</file>

<file path=ppt/tags/tag92.xml><?xml version="1.0" encoding="utf-8"?>
<p:tagLst xmlns:p="http://schemas.openxmlformats.org/presentationml/2006/main">
  <p:tag name="AS_UNIQUEID" val="10379"/>
  <p:tag name="KSO_WM_BEAUTIFY_FLAG" val=""/>
</p:tagLst>
</file>

<file path=ppt/tags/tag93.xml><?xml version="1.0" encoding="utf-8"?>
<p:tagLst xmlns:p="http://schemas.openxmlformats.org/presentationml/2006/main">
  <p:tag name="AS_UNIQUEID" val="10386"/>
</p:tagLst>
</file>

<file path=ppt/tags/tag94.xml><?xml version="1.0" encoding="utf-8"?>
<p:tagLst xmlns:p="http://schemas.openxmlformats.org/presentationml/2006/main">
  <p:tag name="AS_UNIQUEID" val="11300"/>
  <p:tag name="KSO_WM_BEAUTIFY_FLAG" val=""/>
</p:tagLst>
</file>

<file path=ppt/tags/tag95.xml><?xml version="1.0" encoding="utf-8"?>
<p:tagLst xmlns:p="http://schemas.openxmlformats.org/presentationml/2006/main">
  <p:tag name="AS_UNIQUEID" val="11104"/>
  <p:tag name="KSO_WM_BEAUTIFY_FLAG" val=""/>
</p:tagLst>
</file>

<file path=ppt/tags/tag96.xml><?xml version="1.0" encoding="utf-8"?>
<p:tagLst xmlns:p="http://schemas.openxmlformats.org/presentationml/2006/main">
  <p:tag name="AS_UNIQUEID" val="10387"/>
</p:tagLst>
</file>

<file path=ppt/tags/tag97.xml><?xml version="1.0" encoding="utf-8"?>
<p:tagLst xmlns:p="http://schemas.openxmlformats.org/presentationml/2006/main">
  <p:tag name="AS_UNIQUEID" val="10371"/>
  <p:tag name="KSO_WM_BEAUTIFY_FLAG" val=""/>
</p:tagLst>
</file>

<file path=ppt/tags/tag98.xml><?xml version="1.0" encoding="utf-8"?>
<p:tagLst xmlns:p="http://schemas.openxmlformats.org/presentationml/2006/main">
  <p:tag name="AS_UNIQUEID" val="11329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1_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WPS 演示</Application>
  <PresentationFormat/>
  <Paragraphs>256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微软雅黑</vt:lpstr>
      <vt:lpstr>Cascadia Mono</vt:lpstr>
      <vt:lpstr>Arial</vt:lpstr>
      <vt:lpstr>珠穆朗玛—乌金苏通体</vt:lpstr>
      <vt:lpstr>Microsoft Himalaya</vt:lpstr>
      <vt:lpstr>华文行楷</vt:lpstr>
      <vt:lpstr>楷体</vt:lpstr>
      <vt:lpstr>华文楷体</vt:lpstr>
      <vt:lpstr>楷体_GB2312</vt:lpstr>
      <vt:lpstr>新宋体</vt:lpstr>
      <vt:lpstr>华文中宋</vt:lpstr>
      <vt:lpstr>黑体</vt:lpstr>
      <vt:lpstr>Nirmala UI Semilight</vt:lpstr>
      <vt:lpstr>Arial Black</vt:lpstr>
      <vt:lpstr>Arial Unicode MS</vt:lpstr>
      <vt:lpstr>Calibri</vt:lpstr>
      <vt:lpstr>Calibri</vt:lpstr>
      <vt:lpstr>Wingdings</vt:lpstr>
      <vt:lpstr>Segoe Print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2024-08-26T22:17:00Z</cp:lastPrinted>
  <dcterms:created xsi:type="dcterms:W3CDTF">2024-08-26T22:17:00Z</dcterms:created>
  <dcterms:modified xsi:type="dcterms:W3CDTF">2024-08-27T14:02:36Z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42934C017DA04E1F89D688A3263CABC2_12</vt:lpwstr>
  </property>
  <property fmtid="{D5CDD505-2E9C-101B-9397-08002B2CF9AE}" pid="7" name="KSOProductBuildVer">
    <vt:lpwstr>2052-12.1.0.17827</vt:lpwstr>
  </property>
</Properties>
</file>