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svg" ContentType="image/sv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12192000" cy="6858000"/>
  <p:notesSz cx="6858000" cy="9144000"/>
  <p:embeddedFontLst>
    <p:embeddedFont>
      <p:font typeface="汉仪晴空体简" panose="02010600030101010101" charset="-122"/>
      <p:regular r:id="rId32"/>
    </p:embeddedFont>
    <p:embeddedFont>
      <p:font typeface="华文楷体" panose="02010600040101010101" pitchFamily="2" charset="-122"/>
      <p:regular r:id="rId33"/>
    </p:embeddedFont>
    <p:embeddedFont>
      <p:font typeface="楷体" panose="02010609060101010101" pitchFamily="49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Arial Black" panose="020B0A04020102020204" pitchFamily="34" charset="0"/>
      <p:bold r:id="rId37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tags" Target="tags/tag606.xml" /><Relationship Id="rId32" Type="http://schemas.openxmlformats.org/officeDocument/2006/relationships/font" Target="fonts/font1.fntdata" /><Relationship Id="rId33" Type="http://schemas.openxmlformats.org/officeDocument/2006/relationships/font" Target="fonts/font2.fntdata" /><Relationship Id="rId34" Type="http://schemas.openxmlformats.org/officeDocument/2006/relationships/font" Target="fonts/font3.fntdata" /><Relationship Id="rId35" Type="http://schemas.openxmlformats.org/officeDocument/2006/relationships/font" Target="fonts/font4.fntdata" /><Relationship Id="rId36" Type="http://schemas.openxmlformats.org/officeDocument/2006/relationships/font" Target="fonts/font5.fntdata" /><Relationship Id="rId37" Type="http://schemas.openxmlformats.org/officeDocument/2006/relationships/font" Target="fonts/font6.fntdata" /><Relationship Id="rId38" Type="http://schemas.openxmlformats.org/officeDocument/2006/relationships/presProps" Target="presProps.xml" /><Relationship Id="rId39" Type="http://schemas.openxmlformats.org/officeDocument/2006/relationships/viewProps" Target="viewProps.xml" /><Relationship Id="rId4" Type="http://schemas.openxmlformats.org/officeDocument/2006/relationships/slide" Target="slides/slide3.xml" /><Relationship Id="rId40" Type="http://schemas.openxmlformats.org/officeDocument/2006/relationships/theme" Target="theme/theme1.xml" /><Relationship Id="rId41" Type="http://schemas.openxmlformats.org/officeDocument/2006/relationships/tableStyles" Target="tableStyles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 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tags" Target="../tags/tag71.xml" /><Relationship Id="rId14" Type="http://schemas.openxmlformats.org/officeDocument/2006/relationships/tags" Target="../tags/tag72.xml" /><Relationship Id="rId15" Type="http://schemas.openxmlformats.org/officeDocument/2006/relationships/tags" Target="../tags/tag73.xml" /><Relationship Id="rId16" Type="http://schemas.openxmlformats.org/officeDocument/2006/relationships/tags" Target="../tags/tag74.xml" /><Relationship Id="rId17" Type="http://schemas.openxmlformats.org/officeDocument/2006/relationships/tags" Target="../tags/tag75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.png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76.xml" /><Relationship Id="rId21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81.xml" /><Relationship Id="rId11" Type="http://schemas.openxmlformats.org/officeDocument/2006/relationships/image" Target="../media/image6.jpeg" /><Relationship Id="rId12" Type="http://schemas.openxmlformats.org/officeDocument/2006/relationships/tags" Target="../tags/tag82.xml" /><Relationship Id="rId13" Type="http://schemas.openxmlformats.org/officeDocument/2006/relationships/image" Target="../media/image7.jpeg" /><Relationship Id="rId14" Type="http://schemas.openxmlformats.org/officeDocument/2006/relationships/tags" Target="../tags/tag83.xml" /><Relationship Id="rId15" Type="http://schemas.openxmlformats.org/officeDocument/2006/relationships/tags" Target="../tags/tag84.xml" /><Relationship Id="rId16" Type="http://schemas.openxmlformats.org/officeDocument/2006/relationships/tags" Target="../tags/tag85.xml" /><Relationship Id="rId17" Type="http://schemas.openxmlformats.org/officeDocument/2006/relationships/tags" Target="../tags/tag86.xml" /><Relationship Id="rId18" Type="http://schemas.openxmlformats.org/officeDocument/2006/relationships/image" Target="../media/image8.jpeg" /><Relationship Id="rId19" Type="http://schemas.openxmlformats.org/officeDocument/2006/relationships/tags" Target="../tags/tag87.xml" /><Relationship Id="rId2" Type="http://schemas.openxmlformats.org/officeDocument/2006/relationships/tags" Target="../tags/tag77.xml" /><Relationship Id="rId20" Type="http://schemas.openxmlformats.org/officeDocument/2006/relationships/tags" Target="../tags/tag88.xml" /><Relationship Id="rId21" Type="http://schemas.openxmlformats.org/officeDocument/2006/relationships/tags" Target="../tags/tag89.xml" /><Relationship Id="rId22" Type="http://schemas.openxmlformats.org/officeDocument/2006/relationships/tags" Target="../tags/tag90.xml" /><Relationship Id="rId23" Type="http://schemas.openxmlformats.org/officeDocument/2006/relationships/image" Target="../media/image9.jpeg" /><Relationship Id="rId24" Type="http://schemas.openxmlformats.org/officeDocument/2006/relationships/tags" Target="../tags/tag91.xml" /><Relationship Id="rId25" Type="http://schemas.openxmlformats.org/officeDocument/2006/relationships/image" Target="../media/image10.png" /><Relationship Id="rId26" Type="http://schemas.openxmlformats.org/officeDocument/2006/relationships/tags" Target="../tags/tag92.xml" /><Relationship Id="rId27" Type="http://schemas.openxmlformats.org/officeDocument/2006/relationships/tags" Target="../tags/tag93.xml" /><Relationship Id="rId3" Type="http://schemas.openxmlformats.org/officeDocument/2006/relationships/image" Target="../media/image2.jpeg" /><Relationship Id="rId4" Type="http://schemas.openxmlformats.org/officeDocument/2006/relationships/tags" Target="../tags/tag78.xml" /><Relationship Id="rId5" Type="http://schemas.openxmlformats.org/officeDocument/2006/relationships/image" Target="../media/image3.jpeg" /><Relationship Id="rId6" Type="http://schemas.openxmlformats.org/officeDocument/2006/relationships/tags" Target="../tags/tag79.xml" /><Relationship Id="rId7" Type="http://schemas.openxmlformats.org/officeDocument/2006/relationships/image" Target="../media/image4.jpeg" /><Relationship Id="rId8" Type="http://schemas.openxmlformats.org/officeDocument/2006/relationships/tags" Target="../tags/tag80.xml" /><Relationship Id="rId9" Type="http://schemas.openxmlformats.org/officeDocument/2006/relationships/image" Target="../media/image5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8.xml" /><Relationship Id="rId11" Type="http://schemas.openxmlformats.org/officeDocument/2006/relationships/tags" Target="../tags/tag249.xml" /><Relationship Id="rId12" Type="http://schemas.openxmlformats.org/officeDocument/2006/relationships/tags" Target="../tags/tag250.xml" /><Relationship Id="rId13" Type="http://schemas.openxmlformats.org/officeDocument/2006/relationships/tags" Target="../tags/tag251.xml" /><Relationship Id="rId14" Type="http://schemas.openxmlformats.org/officeDocument/2006/relationships/image" Target="../media/image28.jpeg" /><Relationship Id="rId15" Type="http://schemas.openxmlformats.org/officeDocument/2006/relationships/tags" Target="../tags/tag252.xml" /><Relationship Id="rId16" Type="http://schemas.openxmlformats.org/officeDocument/2006/relationships/tags" Target="../tags/tag253.xml" /><Relationship Id="rId17" Type="http://schemas.openxmlformats.org/officeDocument/2006/relationships/tags" Target="../tags/tag254.xml" /><Relationship Id="rId18" Type="http://schemas.openxmlformats.org/officeDocument/2006/relationships/image" Target="../media/image11.png" /><Relationship Id="rId19" Type="http://schemas.openxmlformats.org/officeDocument/2006/relationships/image" Target="../media/image12.svg" /><Relationship Id="rId2" Type="http://schemas.openxmlformats.org/officeDocument/2006/relationships/tags" Target="../tags/tag240.xml" /><Relationship Id="rId20" Type="http://schemas.openxmlformats.org/officeDocument/2006/relationships/tags" Target="../tags/tag255.xml" /><Relationship Id="rId21" Type="http://schemas.openxmlformats.org/officeDocument/2006/relationships/tags" Target="../tags/tag256.xml" /><Relationship Id="rId3" Type="http://schemas.openxmlformats.org/officeDocument/2006/relationships/tags" Target="../tags/tag241.xml" /><Relationship Id="rId4" Type="http://schemas.openxmlformats.org/officeDocument/2006/relationships/tags" Target="../tags/tag242.xml" /><Relationship Id="rId5" Type="http://schemas.openxmlformats.org/officeDocument/2006/relationships/tags" Target="../tags/tag243.xml" /><Relationship Id="rId6" Type="http://schemas.openxmlformats.org/officeDocument/2006/relationships/tags" Target="../tags/tag244.xml" /><Relationship Id="rId7" Type="http://schemas.openxmlformats.org/officeDocument/2006/relationships/tags" Target="../tags/tag245.xml" /><Relationship Id="rId8" Type="http://schemas.openxmlformats.org/officeDocument/2006/relationships/tags" Target="../tags/tag246.xml" /><Relationship Id="rId9" Type="http://schemas.openxmlformats.org/officeDocument/2006/relationships/tags" Target="../tags/tag24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4.xml" /><Relationship Id="rId11" Type="http://schemas.openxmlformats.org/officeDocument/2006/relationships/tags" Target="../tags/tag265.xml" /><Relationship Id="rId12" Type="http://schemas.openxmlformats.org/officeDocument/2006/relationships/tags" Target="../tags/tag266.xml" /><Relationship Id="rId13" Type="http://schemas.openxmlformats.org/officeDocument/2006/relationships/tags" Target="../tags/tag267.xml" /><Relationship Id="rId14" Type="http://schemas.openxmlformats.org/officeDocument/2006/relationships/tags" Target="../tags/tag268.xml" /><Relationship Id="rId15" Type="http://schemas.openxmlformats.org/officeDocument/2006/relationships/tags" Target="../tags/tag269.xml" /><Relationship Id="rId16" Type="http://schemas.openxmlformats.org/officeDocument/2006/relationships/tags" Target="../tags/tag270.xml" /><Relationship Id="rId17" Type="http://schemas.openxmlformats.org/officeDocument/2006/relationships/tags" Target="../tags/tag271.xml" /><Relationship Id="rId18" Type="http://schemas.openxmlformats.org/officeDocument/2006/relationships/tags" Target="../tags/tag272.xml" /><Relationship Id="rId19" Type="http://schemas.openxmlformats.org/officeDocument/2006/relationships/tags" Target="../tags/tag273.xml" /><Relationship Id="rId2" Type="http://schemas.openxmlformats.org/officeDocument/2006/relationships/tags" Target="../tags/tag257.xml" /><Relationship Id="rId20" Type="http://schemas.openxmlformats.org/officeDocument/2006/relationships/tags" Target="../tags/tag274.xml" /><Relationship Id="rId21" Type="http://schemas.openxmlformats.org/officeDocument/2006/relationships/tags" Target="../tags/tag275.xml" /><Relationship Id="rId22" Type="http://schemas.openxmlformats.org/officeDocument/2006/relationships/image" Target="../media/image30.png" /><Relationship Id="rId23" Type="http://schemas.openxmlformats.org/officeDocument/2006/relationships/tags" Target="../tags/tag276.xml" /><Relationship Id="rId24" Type="http://schemas.openxmlformats.org/officeDocument/2006/relationships/tags" Target="../tags/tag277.xml" /><Relationship Id="rId25" Type="http://schemas.openxmlformats.org/officeDocument/2006/relationships/image" Target="../media/image31.png" /><Relationship Id="rId26" Type="http://schemas.openxmlformats.org/officeDocument/2006/relationships/image" Target="../media/image32.svg" /><Relationship Id="rId27" Type="http://schemas.openxmlformats.org/officeDocument/2006/relationships/tags" Target="../tags/tag278.xml" /><Relationship Id="rId3" Type="http://schemas.openxmlformats.org/officeDocument/2006/relationships/tags" Target="../tags/tag258.xml" /><Relationship Id="rId4" Type="http://schemas.openxmlformats.org/officeDocument/2006/relationships/tags" Target="../tags/tag259.xml" /><Relationship Id="rId5" Type="http://schemas.openxmlformats.org/officeDocument/2006/relationships/image" Target="../media/image29.png" /><Relationship Id="rId6" Type="http://schemas.openxmlformats.org/officeDocument/2006/relationships/tags" Target="../tags/tag260.xml" /><Relationship Id="rId7" Type="http://schemas.openxmlformats.org/officeDocument/2006/relationships/tags" Target="../tags/tag261.xml" /><Relationship Id="rId8" Type="http://schemas.openxmlformats.org/officeDocument/2006/relationships/tags" Target="../tags/tag262.xml" /><Relationship Id="rId9" Type="http://schemas.openxmlformats.org/officeDocument/2006/relationships/tags" Target="../tags/tag26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5.xml" /><Relationship Id="rId11" Type="http://schemas.openxmlformats.org/officeDocument/2006/relationships/tags" Target="../tags/tag286.xml" /><Relationship Id="rId12" Type="http://schemas.openxmlformats.org/officeDocument/2006/relationships/tags" Target="../tags/tag287.xml" /><Relationship Id="rId13" Type="http://schemas.openxmlformats.org/officeDocument/2006/relationships/tags" Target="../tags/tag288.xml" /><Relationship Id="rId14" Type="http://schemas.openxmlformats.org/officeDocument/2006/relationships/tags" Target="../tags/tag289.xml" /><Relationship Id="rId15" Type="http://schemas.openxmlformats.org/officeDocument/2006/relationships/tags" Target="../tags/tag290.xml" /><Relationship Id="rId16" Type="http://schemas.openxmlformats.org/officeDocument/2006/relationships/tags" Target="../tags/tag291.xml" /><Relationship Id="rId17" Type="http://schemas.openxmlformats.org/officeDocument/2006/relationships/tags" Target="../tags/tag292.xml" /><Relationship Id="rId18" Type="http://schemas.openxmlformats.org/officeDocument/2006/relationships/tags" Target="../tags/tag293.xml" /><Relationship Id="rId19" Type="http://schemas.openxmlformats.org/officeDocument/2006/relationships/tags" Target="../tags/tag294.xml" /><Relationship Id="rId2" Type="http://schemas.openxmlformats.org/officeDocument/2006/relationships/tags" Target="../tags/tag279.xml" /><Relationship Id="rId20" Type="http://schemas.openxmlformats.org/officeDocument/2006/relationships/tags" Target="../tags/tag295.xml" /><Relationship Id="rId21" Type="http://schemas.openxmlformats.org/officeDocument/2006/relationships/image" Target="../media/image30.png" /><Relationship Id="rId22" Type="http://schemas.openxmlformats.org/officeDocument/2006/relationships/tags" Target="../tags/tag296.xml" /><Relationship Id="rId23" Type="http://schemas.openxmlformats.org/officeDocument/2006/relationships/tags" Target="../tags/tag297.xml" /><Relationship Id="rId3" Type="http://schemas.openxmlformats.org/officeDocument/2006/relationships/tags" Target="../tags/tag280.xml" /><Relationship Id="rId4" Type="http://schemas.openxmlformats.org/officeDocument/2006/relationships/image" Target="../media/image33.png" /><Relationship Id="rId5" Type="http://schemas.openxmlformats.org/officeDocument/2006/relationships/tags" Target="../tags/tag281.xml" /><Relationship Id="rId6" Type="http://schemas.openxmlformats.org/officeDocument/2006/relationships/image" Target="../media/image34.jpeg" /><Relationship Id="rId7" Type="http://schemas.openxmlformats.org/officeDocument/2006/relationships/tags" Target="../tags/tag282.xml" /><Relationship Id="rId8" Type="http://schemas.openxmlformats.org/officeDocument/2006/relationships/tags" Target="../tags/tag283.xml" /><Relationship Id="rId9" Type="http://schemas.openxmlformats.org/officeDocument/2006/relationships/tags" Target="../tags/tag28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4.xml" /><Relationship Id="rId11" Type="http://schemas.openxmlformats.org/officeDocument/2006/relationships/tags" Target="../tags/tag305.xml" /><Relationship Id="rId12" Type="http://schemas.openxmlformats.org/officeDocument/2006/relationships/tags" Target="../tags/tag306.xml" /><Relationship Id="rId13" Type="http://schemas.openxmlformats.org/officeDocument/2006/relationships/tags" Target="../tags/tag307.xml" /><Relationship Id="rId14" Type="http://schemas.openxmlformats.org/officeDocument/2006/relationships/tags" Target="../tags/tag308.xml" /><Relationship Id="rId15" Type="http://schemas.openxmlformats.org/officeDocument/2006/relationships/tags" Target="../tags/tag309.xml" /><Relationship Id="rId16" Type="http://schemas.openxmlformats.org/officeDocument/2006/relationships/tags" Target="../tags/tag310.xml" /><Relationship Id="rId17" Type="http://schemas.openxmlformats.org/officeDocument/2006/relationships/tags" Target="../tags/tag311.xml" /><Relationship Id="rId18" Type="http://schemas.openxmlformats.org/officeDocument/2006/relationships/tags" Target="../tags/tag312.xml" /><Relationship Id="rId19" Type="http://schemas.openxmlformats.org/officeDocument/2006/relationships/tags" Target="../tags/tag313.xml" /><Relationship Id="rId2" Type="http://schemas.openxmlformats.org/officeDocument/2006/relationships/tags" Target="../tags/tag298.xml" /><Relationship Id="rId20" Type="http://schemas.openxmlformats.org/officeDocument/2006/relationships/tags" Target="../tags/tag314.xml" /><Relationship Id="rId21" Type="http://schemas.openxmlformats.org/officeDocument/2006/relationships/tags" Target="../tags/tag315.xml" /><Relationship Id="rId22" Type="http://schemas.openxmlformats.org/officeDocument/2006/relationships/tags" Target="../tags/tag316.xml" /><Relationship Id="rId23" Type="http://schemas.openxmlformats.org/officeDocument/2006/relationships/image" Target="../media/image30.png" /><Relationship Id="rId24" Type="http://schemas.openxmlformats.org/officeDocument/2006/relationships/tags" Target="../tags/tag317.xml" /><Relationship Id="rId25" Type="http://schemas.openxmlformats.org/officeDocument/2006/relationships/tags" Target="../tags/tag318.xml" /><Relationship Id="rId3" Type="http://schemas.openxmlformats.org/officeDocument/2006/relationships/tags" Target="../tags/tag299.xml" /><Relationship Id="rId4" Type="http://schemas.openxmlformats.org/officeDocument/2006/relationships/image" Target="../media/image35.png" /><Relationship Id="rId5" Type="http://schemas.openxmlformats.org/officeDocument/2006/relationships/tags" Target="../tags/tag300.xml" /><Relationship Id="rId6" Type="http://schemas.openxmlformats.org/officeDocument/2006/relationships/image" Target="../media/image36.png" /><Relationship Id="rId7" Type="http://schemas.openxmlformats.org/officeDocument/2006/relationships/tags" Target="../tags/tag301.xml" /><Relationship Id="rId8" Type="http://schemas.openxmlformats.org/officeDocument/2006/relationships/tags" Target="../tags/tag302.xml" /><Relationship Id="rId9" Type="http://schemas.openxmlformats.org/officeDocument/2006/relationships/tags" Target="../tags/tag30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6.xml" /><Relationship Id="rId11" Type="http://schemas.openxmlformats.org/officeDocument/2006/relationships/tags" Target="../tags/tag327.xml" /><Relationship Id="rId12" Type="http://schemas.openxmlformats.org/officeDocument/2006/relationships/tags" Target="../tags/tag328.xml" /><Relationship Id="rId13" Type="http://schemas.openxmlformats.org/officeDocument/2006/relationships/tags" Target="../tags/tag329.xml" /><Relationship Id="rId14" Type="http://schemas.openxmlformats.org/officeDocument/2006/relationships/tags" Target="../tags/tag330.xml" /><Relationship Id="rId15" Type="http://schemas.openxmlformats.org/officeDocument/2006/relationships/tags" Target="../tags/tag331.xml" /><Relationship Id="rId16" Type="http://schemas.openxmlformats.org/officeDocument/2006/relationships/tags" Target="../tags/tag332.xml" /><Relationship Id="rId17" Type="http://schemas.openxmlformats.org/officeDocument/2006/relationships/tags" Target="../tags/tag333.xml" /><Relationship Id="rId18" Type="http://schemas.openxmlformats.org/officeDocument/2006/relationships/tags" Target="../tags/tag334.xml" /><Relationship Id="rId19" Type="http://schemas.openxmlformats.org/officeDocument/2006/relationships/tags" Target="../tags/tag335.xml" /><Relationship Id="rId2" Type="http://schemas.openxmlformats.org/officeDocument/2006/relationships/tags" Target="../tags/tag319.xml" /><Relationship Id="rId20" Type="http://schemas.openxmlformats.org/officeDocument/2006/relationships/image" Target="../media/image30.png" /><Relationship Id="rId21" Type="http://schemas.openxmlformats.org/officeDocument/2006/relationships/tags" Target="../tags/tag336.xml" /><Relationship Id="rId22" Type="http://schemas.openxmlformats.org/officeDocument/2006/relationships/tags" Target="../tags/tag337.xml" /><Relationship Id="rId3" Type="http://schemas.openxmlformats.org/officeDocument/2006/relationships/tags" Target="../tags/tag320.xml" /><Relationship Id="rId4" Type="http://schemas.openxmlformats.org/officeDocument/2006/relationships/tags" Target="../tags/tag321.xml" /><Relationship Id="rId5" Type="http://schemas.openxmlformats.org/officeDocument/2006/relationships/image" Target="../media/image37.png" /><Relationship Id="rId6" Type="http://schemas.openxmlformats.org/officeDocument/2006/relationships/tags" Target="../tags/tag322.xml" /><Relationship Id="rId7" Type="http://schemas.openxmlformats.org/officeDocument/2006/relationships/tags" Target="../tags/tag323.xml" /><Relationship Id="rId8" Type="http://schemas.openxmlformats.org/officeDocument/2006/relationships/tags" Target="../tags/tag324.xml" /><Relationship Id="rId9" Type="http://schemas.openxmlformats.org/officeDocument/2006/relationships/tags" Target="../tags/tag32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6.xml" /><Relationship Id="rId11" Type="http://schemas.openxmlformats.org/officeDocument/2006/relationships/tags" Target="../tags/tag347.xml" /><Relationship Id="rId12" Type="http://schemas.openxmlformats.org/officeDocument/2006/relationships/tags" Target="../tags/tag348.xml" /><Relationship Id="rId13" Type="http://schemas.openxmlformats.org/officeDocument/2006/relationships/tags" Target="../tags/tag349.xml" /><Relationship Id="rId14" Type="http://schemas.openxmlformats.org/officeDocument/2006/relationships/tags" Target="../tags/tag350.xml" /><Relationship Id="rId15" Type="http://schemas.openxmlformats.org/officeDocument/2006/relationships/tags" Target="../tags/tag351.xml" /><Relationship Id="rId16" Type="http://schemas.openxmlformats.org/officeDocument/2006/relationships/tags" Target="../tags/tag352.xml" /><Relationship Id="rId17" Type="http://schemas.openxmlformats.org/officeDocument/2006/relationships/tags" Target="../tags/tag353.xml" /><Relationship Id="rId18" Type="http://schemas.openxmlformats.org/officeDocument/2006/relationships/tags" Target="../tags/tag354.xml" /><Relationship Id="rId19" Type="http://schemas.openxmlformats.org/officeDocument/2006/relationships/tags" Target="../tags/tag355.xml" /><Relationship Id="rId2" Type="http://schemas.openxmlformats.org/officeDocument/2006/relationships/tags" Target="../tags/tag338.xml" /><Relationship Id="rId20" Type="http://schemas.openxmlformats.org/officeDocument/2006/relationships/tags" Target="../tags/tag356.xml" /><Relationship Id="rId21" Type="http://schemas.openxmlformats.org/officeDocument/2006/relationships/tags" Target="../tags/tag357.xml" /><Relationship Id="rId22" Type="http://schemas.openxmlformats.org/officeDocument/2006/relationships/tags" Target="../tags/tag358.xml" /><Relationship Id="rId23" Type="http://schemas.openxmlformats.org/officeDocument/2006/relationships/tags" Target="../tags/tag359.xml" /><Relationship Id="rId24" Type="http://schemas.openxmlformats.org/officeDocument/2006/relationships/tags" Target="../tags/tag360.xml" /><Relationship Id="rId25" Type="http://schemas.openxmlformats.org/officeDocument/2006/relationships/tags" Target="../tags/tag361.xml" /><Relationship Id="rId26" Type="http://schemas.openxmlformats.org/officeDocument/2006/relationships/image" Target="../media/image30.png" /><Relationship Id="rId27" Type="http://schemas.openxmlformats.org/officeDocument/2006/relationships/tags" Target="../tags/tag362.xml" /><Relationship Id="rId28" Type="http://schemas.openxmlformats.org/officeDocument/2006/relationships/tags" Target="../tags/tag363.xml" /><Relationship Id="rId3" Type="http://schemas.openxmlformats.org/officeDocument/2006/relationships/tags" Target="../tags/tag339.xml" /><Relationship Id="rId4" Type="http://schemas.openxmlformats.org/officeDocument/2006/relationships/tags" Target="../tags/tag340.xml" /><Relationship Id="rId5" Type="http://schemas.openxmlformats.org/officeDocument/2006/relationships/tags" Target="../tags/tag341.xml" /><Relationship Id="rId6" Type="http://schemas.openxmlformats.org/officeDocument/2006/relationships/tags" Target="../tags/tag342.xml" /><Relationship Id="rId7" Type="http://schemas.openxmlformats.org/officeDocument/2006/relationships/tags" Target="../tags/tag343.xml" /><Relationship Id="rId8" Type="http://schemas.openxmlformats.org/officeDocument/2006/relationships/tags" Target="../tags/tag344.xml" /><Relationship Id="rId9" Type="http://schemas.openxmlformats.org/officeDocument/2006/relationships/tags" Target="../tags/tag34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8.png" /><Relationship Id="rId11" Type="http://schemas.openxmlformats.org/officeDocument/2006/relationships/tags" Target="../tags/tag372.xml" /><Relationship Id="rId12" Type="http://schemas.openxmlformats.org/officeDocument/2006/relationships/image" Target="../media/image39.png" /><Relationship Id="rId13" Type="http://schemas.openxmlformats.org/officeDocument/2006/relationships/tags" Target="../tags/tag373.xml" /><Relationship Id="rId14" Type="http://schemas.openxmlformats.org/officeDocument/2006/relationships/image" Target="../media/image40.png" /><Relationship Id="rId15" Type="http://schemas.openxmlformats.org/officeDocument/2006/relationships/tags" Target="../tags/tag374.xml" /><Relationship Id="rId16" Type="http://schemas.openxmlformats.org/officeDocument/2006/relationships/tags" Target="../tags/tag375.xml" /><Relationship Id="rId17" Type="http://schemas.openxmlformats.org/officeDocument/2006/relationships/tags" Target="../tags/tag376.xml" /><Relationship Id="rId18" Type="http://schemas.openxmlformats.org/officeDocument/2006/relationships/tags" Target="../tags/tag377.xml" /><Relationship Id="rId19" Type="http://schemas.openxmlformats.org/officeDocument/2006/relationships/tags" Target="../tags/tag378.xml" /><Relationship Id="rId2" Type="http://schemas.openxmlformats.org/officeDocument/2006/relationships/tags" Target="../tags/tag364.xml" /><Relationship Id="rId20" Type="http://schemas.openxmlformats.org/officeDocument/2006/relationships/tags" Target="../tags/tag379.xml" /><Relationship Id="rId21" Type="http://schemas.openxmlformats.org/officeDocument/2006/relationships/tags" Target="../tags/tag380.xml" /><Relationship Id="rId22" Type="http://schemas.openxmlformats.org/officeDocument/2006/relationships/image" Target="../media/image30.png" /><Relationship Id="rId23" Type="http://schemas.openxmlformats.org/officeDocument/2006/relationships/tags" Target="../tags/tag381.xml" /><Relationship Id="rId24" Type="http://schemas.openxmlformats.org/officeDocument/2006/relationships/tags" Target="../tags/tag382.xml" /><Relationship Id="rId3" Type="http://schemas.openxmlformats.org/officeDocument/2006/relationships/tags" Target="../tags/tag365.xml" /><Relationship Id="rId4" Type="http://schemas.openxmlformats.org/officeDocument/2006/relationships/tags" Target="../tags/tag366.xml" /><Relationship Id="rId5" Type="http://schemas.openxmlformats.org/officeDocument/2006/relationships/tags" Target="../tags/tag367.xml" /><Relationship Id="rId6" Type="http://schemas.openxmlformats.org/officeDocument/2006/relationships/tags" Target="../tags/tag368.xml" /><Relationship Id="rId7" Type="http://schemas.openxmlformats.org/officeDocument/2006/relationships/tags" Target="../tags/tag369.xml" /><Relationship Id="rId8" Type="http://schemas.openxmlformats.org/officeDocument/2006/relationships/tags" Target="../tags/tag370.xml" /><Relationship Id="rId9" Type="http://schemas.openxmlformats.org/officeDocument/2006/relationships/tags" Target="../tags/tag37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1.xml" /><Relationship Id="rId11" Type="http://schemas.openxmlformats.org/officeDocument/2006/relationships/image" Target="../media/image41.png" /><Relationship Id="rId12" Type="http://schemas.openxmlformats.org/officeDocument/2006/relationships/tags" Target="../tags/tag392.xml" /><Relationship Id="rId13" Type="http://schemas.openxmlformats.org/officeDocument/2006/relationships/image" Target="../media/image42.png" /><Relationship Id="rId14" Type="http://schemas.openxmlformats.org/officeDocument/2006/relationships/tags" Target="../tags/tag393.xml" /><Relationship Id="rId15" Type="http://schemas.openxmlformats.org/officeDocument/2006/relationships/tags" Target="../tags/tag394.xml" /><Relationship Id="rId16" Type="http://schemas.openxmlformats.org/officeDocument/2006/relationships/tags" Target="../tags/tag395.xml" /><Relationship Id="rId17" Type="http://schemas.openxmlformats.org/officeDocument/2006/relationships/image" Target="../media/image43.png" /><Relationship Id="rId18" Type="http://schemas.openxmlformats.org/officeDocument/2006/relationships/tags" Target="../tags/tag396.xml" /><Relationship Id="rId19" Type="http://schemas.openxmlformats.org/officeDocument/2006/relationships/tags" Target="../tags/tag397.xml" /><Relationship Id="rId2" Type="http://schemas.openxmlformats.org/officeDocument/2006/relationships/tags" Target="../tags/tag383.xml" /><Relationship Id="rId20" Type="http://schemas.openxmlformats.org/officeDocument/2006/relationships/tags" Target="../tags/tag398.xml" /><Relationship Id="rId21" Type="http://schemas.openxmlformats.org/officeDocument/2006/relationships/tags" Target="../tags/tag399.xml" /><Relationship Id="rId22" Type="http://schemas.openxmlformats.org/officeDocument/2006/relationships/image" Target="../media/image30.png" /><Relationship Id="rId23" Type="http://schemas.openxmlformats.org/officeDocument/2006/relationships/tags" Target="../tags/tag400.xml" /><Relationship Id="rId24" Type="http://schemas.openxmlformats.org/officeDocument/2006/relationships/tags" Target="../tags/tag401.xml" /><Relationship Id="rId3" Type="http://schemas.openxmlformats.org/officeDocument/2006/relationships/tags" Target="../tags/tag384.xml" /><Relationship Id="rId4" Type="http://schemas.openxmlformats.org/officeDocument/2006/relationships/tags" Target="../tags/tag385.xml" /><Relationship Id="rId5" Type="http://schemas.openxmlformats.org/officeDocument/2006/relationships/tags" Target="../tags/tag386.xml" /><Relationship Id="rId6" Type="http://schemas.openxmlformats.org/officeDocument/2006/relationships/tags" Target="../tags/tag387.xml" /><Relationship Id="rId7" Type="http://schemas.openxmlformats.org/officeDocument/2006/relationships/tags" Target="../tags/tag388.xml" /><Relationship Id="rId8" Type="http://schemas.openxmlformats.org/officeDocument/2006/relationships/tags" Target="../tags/tag389.xml" /><Relationship Id="rId9" Type="http://schemas.openxmlformats.org/officeDocument/2006/relationships/tags" Target="../tags/tag39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9.xml" /><Relationship Id="rId11" Type="http://schemas.openxmlformats.org/officeDocument/2006/relationships/tags" Target="../tags/tag410.xml" /><Relationship Id="rId12" Type="http://schemas.openxmlformats.org/officeDocument/2006/relationships/tags" Target="../tags/tag411.xml" /><Relationship Id="rId13" Type="http://schemas.openxmlformats.org/officeDocument/2006/relationships/tags" Target="../tags/tag412.xml" /><Relationship Id="rId14" Type="http://schemas.openxmlformats.org/officeDocument/2006/relationships/tags" Target="../tags/tag413.xml" /><Relationship Id="rId15" Type="http://schemas.openxmlformats.org/officeDocument/2006/relationships/tags" Target="../tags/tag414.xml" /><Relationship Id="rId16" Type="http://schemas.openxmlformats.org/officeDocument/2006/relationships/tags" Target="../tags/tag415.xml" /><Relationship Id="rId17" Type="http://schemas.openxmlformats.org/officeDocument/2006/relationships/image" Target="../media/image45.png" /><Relationship Id="rId18" Type="http://schemas.openxmlformats.org/officeDocument/2006/relationships/tags" Target="../tags/tag416.xml" /><Relationship Id="rId19" Type="http://schemas.openxmlformats.org/officeDocument/2006/relationships/image" Target="../media/image46.png" /><Relationship Id="rId2" Type="http://schemas.openxmlformats.org/officeDocument/2006/relationships/tags" Target="../tags/tag402.xml" /><Relationship Id="rId20" Type="http://schemas.openxmlformats.org/officeDocument/2006/relationships/tags" Target="../tags/tag417.xml" /><Relationship Id="rId21" Type="http://schemas.openxmlformats.org/officeDocument/2006/relationships/image" Target="../media/image47.jpeg" /><Relationship Id="rId22" Type="http://schemas.openxmlformats.org/officeDocument/2006/relationships/tags" Target="../tags/tag418.xml" /><Relationship Id="rId23" Type="http://schemas.openxmlformats.org/officeDocument/2006/relationships/tags" Target="../tags/tag419.xml" /><Relationship Id="rId24" Type="http://schemas.openxmlformats.org/officeDocument/2006/relationships/tags" Target="../tags/tag420.xml" /><Relationship Id="rId25" Type="http://schemas.openxmlformats.org/officeDocument/2006/relationships/image" Target="../media/image30.png" /><Relationship Id="rId26" Type="http://schemas.openxmlformats.org/officeDocument/2006/relationships/tags" Target="../tags/tag421.xml" /><Relationship Id="rId27" Type="http://schemas.openxmlformats.org/officeDocument/2006/relationships/tags" Target="../tags/tag422.xml" /><Relationship Id="rId3" Type="http://schemas.openxmlformats.org/officeDocument/2006/relationships/tags" Target="../tags/tag403.xml" /><Relationship Id="rId4" Type="http://schemas.openxmlformats.org/officeDocument/2006/relationships/tags" Target="../tags/tag404.xml" /><Relationship Id="rId5" Type="http://schemas.openxmlformats.org/officeDocument/2006/relationships/tags" Target="../tags/tag405.xml" /><Relationship Id="rId6" Type="http://schemas.openxmlformats.org/officeDocument/2006/relationships/tags" Target="../tags/tag406.xml" /><Relationship Id="rId7" Type="http://schemas.openxmlformats.org/officeDocument/2006/relationships/image" Target="../media/image44.png" /><Relationship Id="rId8" Type="http://schemas.openxmlformats.org/officeDocument/2006/relationships/tags" Target="../tags/tag407.xml" /><Relationship Id="rId9" Type="http://schemas.openxmlformats.org/officeDocument/2006/relationships/tags" Target="../tags/tag40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30.xml" /><Relationship Id="rId11" Type="http://schemas.openxmlformats.org/officeDocument/2006/relationships/image" Target="../media/image46.png" /><Relationship Id="rId12" Type="http://schemas.openxmlformats.org/officeDocument/2006/relationships/tags" Target="../tags/tag431.xml" /><Relationship Id="rId13" Type="http://schemas.openxmlformats.org/officeDocument/2006/relationships/tags" Target="../tags/tag432.xml" /><Relationship Id="rId14" Type="http://schemas.openxmlformats.org/officeDocument/2006/relationships/tags" Target="../tags/tag433.xml" /><Relationship Id="rId15" Type="http://schemas.openxmlformats.org/officeDocument/2006/relationships/tags" Target="../tags/tag434.xml" /><Relationship Id="rId16" Type="http://schemas.openxmlformats.org/officeDocument/2006/relationships/tags" Target="../tags/tag435.xml" /><Relationship Id="rId17" Type="http://schemas.openxmlformats.org/officeDocument/2006/relationships/tags" Target="../tags/tag436.xml" /><Relationship Id="rId18" Type="http://schemas.openxmlformats.org/officeDocument/2006/relationships/tags" Target="../tags/tag437.xml" /><Relationship Id="rId19" Type="http://schemas.openxmlformats.org/officeDocument/2006/relationships/tags" Target="../tags/tag438.xml" /><Relationship Id="rId2" Type="http://schemas.openxmlformats.org/officeDocument/2006/relationships/tags" Target="../tags/tag423.xml" /><Relationship Id="rId20" Type="http://schemas.openxmlformats.org/officeDocument/2006/relationships/tags" Target="../tags/tag439.xml" /><Relationship Id="rId21" Type="http://schemas.openxmlformats.org/officeDocument/2006/relationships/tags" Target="../tags/tag440.xml" /><Relationship Id="rId22" Type="http://schemas.openxmlformats.org/officeDocument/2006/relationships/tags" Target="../tags/tag441.xml" /><Relationship Id="rId23" Type="http://schemas.openxmlformats.org/officeDocument/2006/relationships/tags" Target="../tags/tag442.xml" /><Relationship Id="rId24" Type="http://schemas.openxmlformats.org/officeDocument/2006/relationships/tags" Target="../tags/tag443.xml" /><Relationship Id="rId25" Type="http://schemas.openxmlformats.org/officeDocument/2006/relationships/image" Target="../media/image30.png" /><Relationship Id="rId26" Type="http://schemas.openxmlformats.org/officeDocument/2006/relationships/tags" Target="../tags/tag444.xml" /><Relationship Id="rId27" Type="http://schemas.openxmlformats.org/officeDocument/2006/relationships/tags" Target="../tags/tag445.xml" /><Relationship Id="rId3" Type="http://schemas.openxmlformats.org/officeDocument/2006/relationships/tags" Target="../tags/tag424.xml" /><Relationship Id="rId4" Type="http://schemas.openxmlformats.org/officeDocument/2006/relationships/tags" Target="../tags/tag425.xml" /><Relationship Id="rId5" Type="http://schemas.openxmlformats.org/officeDocument/2006/relationships/tags" Target="../tags/tag426.xml" /><Relationship Id="rId6" Type="http://schemas.openxmlformats.org/officeDocument/2006/relationships/tags" Target="../tags/tag427.xml" /><Relationship Id="rId7" Type="http://schemas.openxmlformats.org/officeDocument/2006/relationships/tags" Target="../tags/tag428.xml" /><Relationship Id="rId8" Type="http://schemas.openxmlformats.org/officeDocument/2006/relationships/image" Target="../media/image48.png" /><Relationship Id="rId9" Type="http://schemas.openxmlformats.org/officeDocument/2006/relationships/tags" Target="../tags/tag42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0.xml" /><Relationship Id="rId11" Type="http://schemas.openxmlformats.org/officeDocument/2006/relationships/tags" Target="../tags/tag101.xml" /><Relationship Id="rId12" Type="http://schemas.openxmlformats.org/officeDocument/2006/relationships/tags" Target="../tags/tag102.xml" /><Relationship Id="rId13" Type="http://schemas.openxmlformats.org/officeDocument/2006/relationships/tags" Target="../tags/tag103.xml" /><Relationship Id="rId14" Type="http://schemas.openxmlformats.org/officeDocument/2006/relationships/tags" Target="../tags/tag104.xml" /><Relationship Id="rId15" Type="http://schemas.openxmlformats.org/officeDocument/2006/relationships/tags" Target="../tags/tag105.xml" /><Relationship Id="rId16" Type="http://schemas.openxmlformats.org/officeDocument/2006/relationships/tags" Target="../tags/tag106.xml" /><Relationship Id="rId17" Type="http://schemas.openxmlformats.org/officeDocument/2006/relationships/tags" Target="../tags/tag107.xml" /><Relationship Id="rId18" Type="http://schemas.openxmlformats.org/officeDocument/2006/relationships/tags" Target="../tags/tag108.xml" /><Relationship Id="rId19" Type="http://schemas.openxmlformats.org/officeDocument/2006/relationships/tags" Target="../tags/tag109.xml" /><Relationship Id="rId2" Type="http://schemas.openxmlformats.org/officeDocument/2006/relationships/tags" Target="../tags/tag94.xml" /><Relationship Id="rId20" Type="http://schemas.openxmlformats.org/officeDocument/2006/relationships/tags" Target="../tags/tag110.xml" /><Relationship Id="rId21" Type="http://schemas.openxmlformats.org/officeDocument/2006/relationships/tags" Target="../tags/tag111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image" Target="../media/image11.png" /><Relationship Id="rId6" Type="http://schemas.openxmlformats.org/officeDocument/2006/relationships/image" Target="../media/image12.svg" /><Relationship Id="rId7" Type="http://schemas.openxmlformats.org/officeDocument/2006/relationships/tags" Target="../tags/tag97.xml" /><Relationship Id="rId8" Type="http://schemas.openxmlformats.org/officeDocument/2006/relationships/tags" Target="../tags/tag98.xml" /><Relationship Id="rId9" Type="http://schemas.openxmlformats.org/officeDocument/2006/relationships/tags" Target="../tags/tag99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52.xml" /><Relationship Id="rId11" Type="http://schemas.openxmlformats.org/officeDocument/2006/relationships/image" Target="../media/image30.png" /><Relationship Id="rId12" Type="http://schemas.openxmlformats.org/officeDocument/2006/relationships/tags" Target="../tags/tag453.xml" /><Relationship Id="rId13" Type="http://schemas.openxmlformats.org/officeDocument/2006/relationships/tags" Target="../tags/tag454.xml" /><Relationship Id="rId14" Type="http://schemas.openxmlformats.org/officeDocument/2006/relationships/tags" Target="../tags/tag455.xml" /><Relationship Id="rId15" Type="http://schemas.openxmlformats.org/officeDocument/2006/relationships/tags" Target="../tags/tag456.xml" /><Relationship Id="rId16" Type="http://schemas.openxmlformats.org/officeDocument/2006/relationships/tags" Target="../tags/tag457.xml" /><Relationship Id="rId17" Type="http://schemas.openxmlformats.org/officeDocument/2006/relationships/tags" Target="../tags/tag458.xml" /><Relationship Id="rId18" Type="http://schemas.openxmlformats.org/officeDocument/2006/relationships/tags" Target="../tags/tag459.xml" /><Relationship Id="rId19" Type="http://schemas.openxmlformats.org/officeDocument/2006/relationships/tags" Target="../tags/tag460.xml" /><Relationship Id="rId2" Type="http://schemas.openxmlformats.org/officeDocument/2006/relationships/tags" Target="../tags/tag446.xml" /><Relationship Id="rId20" Type="http://schemas.openxmlformats.org/officeDocument/2006/relationships/tags" Target="../tags/tag461.xml" /><Relationship Id="rId21" Type="http://schemas.openxmlformats.org/officeDocument/2006/relationships/tags" Target="../tags/tag462.xml" /><Relationship Id="rId22" Type="http://schemas.openxmlformats.org/officeDocument/2006/relationships/tags" Target="../tags/tag463.xml" /><Relationship Id="rId23" Type="http://schemas.openxmlformats.org/officeDocument/2006/relationships/tags" Target="../tags/tag464.xml" /><Relationship Id="rId24" Type="http://schemas.openxmlformats.org/officeDocument/2006/relationships/tags" Target="../tags/tag465.xml" /><Relationship Id="rId25" Type="http://schemas.openxmlformats.org/officeDocument/2006/relationships/tags" Target="../tags/tag466.xml" /><Relationship Id="rId26" Type="http://schemas.openxmlformats.org/officeDocument/2006/relationships/tags" Target="../tags/tag467.xml" /><Relationship Id="rId27" Type="http://schemas.openxmlformats.org/officeDocument/2006/relationships/tags" Target="../tags/tag468.xml" /><Relationship Id="rId28" Type="http://schemas.openxmlformats.org/officeDocument/2006/relationships/tags" Target="../tags/tag469.xml" /><Relationship Id="rId3" Type="http://schemas.openxmlformats.org/officeDocument/2006/relationships/tags" Target="../tags/tag447.xml" /><Relationship Id="rId4" Type="http://schemas.openxmlformats.org/officeDocument/2006/relationships/image" Target="../media/image49.png" /><Relationship Id="rId5" Type="http://schemas.openxmlformats.org/officeDocument/2006/relationships/tags" Target="../tags/tag448.xml" /><Relationship Id="rId6" Type="http://schemas.openxmlformats.org/officeDocument/2006/relationships/image" Target="../media/image50.png" /><Relationship Id="rId7" Type="http://schemas.openxmlformats.org/officeDocument/2006/relationships/tags" Target="../tags/tag449.xml" /><Relationship Id="rId8" Type="http://schemas.openxmlformats.org/officeDocument/2006/relationships/tags" Target="../tags/tag450.xml" /><Relationship Id="rId9" Type="http://schemas.openxmlformats.org/officeDocument/2006/relationships/tags" Target="../tags/tag451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78.xml" /><Relationship Id="rId11" Type="http://schemas.openxmlformats.org/officeDocument/2006/relationships/tags" Target="../tags/tag479.xml" /><Relationship Id="rId12" Type="http://schemas.openxmlformats.org/officeDocument/2006/relationships/tags" Target="../tags/tag480.xml" /><Relationship Id="rId13" Type="http://schemas.openxmlformats.org/officeDocument/2006/relationships/tags" Target="../tags/tag481.xml" /><Relationship Id="rId14" Type="http://schemas.openxmlformats.org/officeDocument/2006/relationships/image" Target="../media/image51.png" /><Relationship Id="rId15" Type="http://schemas.openxmlformats.org/officeDocument/2006/relationships/tags" Target="../tags/tag482.xml" /><Relationship Id="rId16" Type="http://schemas.openxmlformats.org/officeDocument/2006/relationships/tags" Target="../tags/tag483.xml" /><Relationship Id="rId17" Type="http://schemas.openxmlformats.org/officeDocument/2006/relationships/image" Target="../media/image52.png" /><Relationship Id="rId18" Type="http://schemas.openxmlformats.org/officeDocument/2006/relationships/tags" Target="../tags/tag484.xml" /><Relationship Id="rId19" Type="http://schemas.openxmlformats.org/officeDocument/2006/relationships/tags" Target="../tags/tag485.xml" /><Relationship Id="rId2" Type="http://schemas.openxmlformats.org/officeDocument/2006/relationships/tags" Target="../tags/tag470.xml" /><Relationship Id="rId20" Type="http://schemas.openxmlformats.org/officeDocument/2006/relationships/image" Target="../media/image46.png" /><Relationship Id="rId21" Type="http://schemas.openxmlformats.org/officeDocument/2006/relationships/tags" Target="../tags/tag486.xml" /><Relationship Id="rId22" Type="http://schemas.openxmlformats.org/officeDocument/2006/relationships/tags" Target="../tags/tag487.xml" /><Relationship Id="rId23" Type="http://schemas.openxmlformats.org/officeDocument/2006/relationships/tags" Target="../tags/tag488.xml" /><Relationship Id="rId24" Type="http://schemas.openxmlformats.org/officeDocument/2006/relationships/image" Target="../media/image30.png" /><Relationship Id="rId25" Type="http://schemas.openxmlformats.org/officeDocument/2006/relationships/tags" Target="../tags/tag489.xml" /><Relationship Id="rId26" Type="http://schemas.openxmlformats.org/officeDocument/2006/relationships/tags" Target="../tags/tag490.xml" /><Relationship Id="rId3" Type="http://schemas.openxmlformats.org/officeDocument/2006/relationships/tags" Target="../tags/tag471.xml" /><Relationship Id="rId4" Type="http://schemas.openxmlformats.org/officeDocument/2006/relationships/tags" Target="../tags/tag472.xml" /><Relationship Id="rId5" Type="http://schemas.openxmlformats.org/officeDocument/2006/relationships/tags" Target="../tags/tag473.xml" /><Relationship Id="rId6" Type="http://schemas.openxmlformats.org/officeDocument/2006/relationships/tags" Target="../tags/tag474.xml" /><Relationship Id="rId7" Type="http://schemas.openxmlformats.org/officeDocument/2006/relationships/tags" Target="../tags/tag475.xml" /><Relationship Id="rId8" Type="http://schemas.openxmlformats.org/officeDocument/2006/relationships/tags" Target="../tags/tag476.xml" /><Relationship Id="rId9" Type="http://schemas.openxmlformats.org/officeDocument/2006/relationships/tags" Target="../tags/tag477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99.xml" /><Relationship Id="rId11" Type="http://schemas.openxmlformats.org/officeDocument/2006/relationships/tags" Target="../tags/tag500.xml" /><Relationship Id="rId12" Type="http://schemas.openxmlformats.org/officeDocument/2006/relationships/tags" Target="../tags/tag501.xml" /><Relationship Id="rId13" Type="http://schemas.openxmlformats.org/officeDocument/2006/relationships/tags" Target="../tags/tag502.xml" /><Relationship Id="rId14" Type="http://schemas.openxmlformats.org/officeDocument/2006/relationships/tags" Target="../tags/tag503.xml" /><Relationship Id="rId15" Type="http://schemas.openxmlformats.org/officeDocument/2006/relationships/tags" Target="../tags/tag504.xml" /><Relationship Id="rId16" Type="http://schemas.openxmlformats.org/officeDocument/2006/relationships/tags" Target="../tags/tag505.xml" /><Relationship Id="rId17" Type="http://schemas.openxmlformats.org/officeDocument/2006/relationships/tags" Target="../tags/tag506.xml" /><Relationship Id="rId18" Type="http://schemas.openxmlformats.org/officeDocument/2006/relationships/tags" Target="../tags/tag507.xml" /><Relationship Id="rId19" Type="http://schemas.openxmlformats.org/officeDocument/2006/relationships/tags" Target="../tags/tag508.xml" /><Relationship Id="rId2" Type="http://schemas.openxmlformats.org/officeDocument/2006/relationships/tags" Target="../tags/tag491.xml" /><Relationship Id="rId20" Type="http://schemas.openxmlformats.org/officeDocument/2006/relationships/tags" Target="../tags/tag509.xml" /><Relationship Id="rId21" Type="http://schemas.openxmlformats.org/officeDocument/2006/relationships/tags" Target="../tags/tag510.xml" /><Relationship Id="rId22" Type="http://schemas.openxmlformats.org/officeDocument/2006/relationships/tags" Target="../tags/tag511.xml" /><Relationship Id="rId23" Type="http://schemas.openxmlformats.org/officeDocument/2006/relationships/tags" Target="../tags/tag512.xml" /><Relationship Id="rId24" Type="http://schemas.openxmlformats.org/officeDocument/2006/relationships/tags" Target="../tags/tag513.xml" /><Relationship Id="rId25" Type="http://schemas.openxmlformats.org/officeDocument/2006/relationships/tags" Target="../tags/tag514.xml" /><Relationship Id="rId26" Type="http://schemas.openxmlformats.org/officeDocument/2006/relationships/tags" Target="../tags/tag515.xml" /><Relationship Id="rId27" Type="http://schemas.openxmlformats.org/officeDocument/2006/relationships/image" Target="../media/image30.png" /><Relationship Id="rId28" Type="http://schemas.openxmlformats.org/officeDocument/2006/relationships/tags" Target="../tags/tag516.xml" /><Relationship Id="rId29" Type="http://schemas.openxmlformats.org/officeDocument/2006/relationships/tags" Target="../tags/tag517.xml" /><Relationship Id="rId3" Type="http://schemas.openxmlformats.org/officeDocument/2006/relationships/tags" Target="../tags/tag492.xml" /><Relationship Id="rId4" Type="http://schemas.openxmlformats.org/officeDocument/2006/relationships/tags" Target="../tags/tag493.xml" /><Relationship Id="rId5" Type="http://schemas.openxmlformats.org/officeDocument/2006/relationships/tags" Target="../tags/tag494.xml" /><Relationship Id="rId6" Type="http://schemas.openxmlformats.org/officeDocument/2006/relationships/tags" Target="../tags/tag495.xml" /><Relationship Id="rId7" Type="http://schemas.openxmlformats.org/officeDocument/2006/relationships/tags" Target="../tags/tag496.xml" /><Relationship Id="rId8" Type="http://schemas.openxmlformats.org/officeDocument/2006/relationships/tags" Target="../tags/tag497.xml" /><Relationship Id="rId9" Type="http://schemas.openxmlformats.org/officeDocument/2006/relationships/tags" Target="../tags/tag49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25.xml" /><Relationship Id="rId11" Type="http://schemas.openxmlformats.org/officeDocument/2006/relationships/image" Target="../media/image54.jpeg" /><Relationship Id="rId12" Type="http://schemas.openxmlformats.org/officeDocument/2006/relationships/tags" Target="../tags/tag526.xml" /><Relationship Id="rId13" Type="http://schemas.openxmlformats.org/officeDocument/2006/relationships/tags" Target="../tags/tag527.xml" /><Relationship Id="rId14" Type="http://schemas.openxmlformats.org/officeDocument/2006/relationships/tags" Target="../tags/tag528.xml" /><Relationship Id="rId15" Type="http://schemas.openxmlformats.org/officeDocument/2006/relationships/tags" Target="../tags/tag529.xml" /><Relationship Id="rId16" Type="http://schemas.openxmlformats.org/officeDocument/2006/relationships/image" Target="../media/image30.png" /><Relationship Id="rId17" Type="http://schemas.openxmlformats.org/officeDocument/2006/relationships/tags" Target="../tags/tag530.xml" /><Relationship Id="rId18" Type="http://schemas.openxmlformats.org/officeDocument/2006/relationships/tags" Target="../tags/tag531.xml" /><Relationship Id="rId2" Type="http://schemas.openxmlformats.org/officeDocument/2006/relationships/tags" Target="../tags/tag518.xml" /><Relationship Id="rId3" Type="http://schemas.openxmlformats.org/officeDocument/2006/relationships/tags" Target="../tags/tag519.xml" /><Relationship Id="rId4" Type="http://schemas.openxmlformats.org/officeDocument/2006/relationships/tags" Target="../tags/tag520.xml" /><Relationship Id="rId5" Type="http://schemas.openxmlformats.org/officeDocument/2006/relationships/tags" Target="../tags/tag521.xml" /><Relationship Id="rId6" Type="http://schemas.openxmlformats.org/officeDocument/2006/relationships/tags" Target="../tags/tag522.xml" /><Relationship Id="rId7" Type="http://schemas.openxmlformats.org/officeDocument/2006/relationships/tags" Target="../tags/tag523.xml" /><Relationship Id="rId8" Type="http://schemas.openxmlformats.org/officeDocument/2006/relationships/tags" Target="../tags/tag524.xml" /><Relationship Id="rId9" Type="http://schemas.openxmlformats.org/officeDocument/2006/relationships/image" Target="../media/image53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37.xml" /><Relationship Id="rId11" Type="http://schemas.openxmlformats.org/officeDocument/2006/relationships/tags" Target="../tags/tag538.xml" /><Relationship Id="rId12" Type="http://schemas.openxmlformats.org/officeDocument/2006/relationships/tags" Target="../tags/tag539.xml" /><Relationship Id="rId13" Type="http://schemas.openxmlformats.org/officeDocument/2006/relationships/tags" Target="../tags/tag540.xml" /><Relationship Id="rId14" Type="http://schemas.openxmlformats.org/officeDocument/2006/relationships/image" Target="../media/image57.jpeg" /><Relationship Id="rId15" Type="http://schemas.openxmlformats.org/officeDocument/2006/relationships/tags" Target="../tags/tag541.xml" /><Relationship Id="rId16" Type="http://schemas.openxmlformats.org/officeDocument/2006/relationships/tags" Target="../tags/tag542.xml" /><Relationship Id="rId17" Type="http://schemas.openxmlformats.org/officeDocument/2006/relationships/tags" Target="../tags/tag543.xml" /><Relationship Id="rId18" Type="http://schemas.openxmlformats.org/officeDocument/2006/relationships/tags" Target="../tags/tag544.xml" /><Relationship Id="rId19" Type="http://schemas.openxmlformats.org/officeDocument/2006/relationships/tags" Target="../tags/tag545.xml" /><Relationship Id="rId2" Type="http://schemas.openxmlformats.org/officeDocument/2006/relationships/tags" Target="../tags/tag532.xml" /><Relationship Id="rId20" Type="http://schemas.openxmlformats.org/officeDocument/2006/relationships/tags" Target="../tags/tag546.xml" /><Relationship Id="rId21" Type="http://schemas.openxmlformats.org/officeDocument/2006/relationships/tags" Target="../tags/tag547.xml" /><Relationship Id="rId22" Type="http://schemas.openxmlformats.org/officeDocument/2006/relationships/tags" Target="../tags/tag548.xml" /><Relationship Id="rId23" Type="http://schemas.openxmlformats.org/officeDocument/2006/relationships/tags" Target="../tags/tag549.xml" /><Relationship Id="rId24" Type="http://schemas.openxmlformats.org/officeDocument/2006/relationships/tags" Target="../tags/tag550.xml" /><Relationship Id="rId25" Type="http://schemas.openxmlformats.org/officeDocument/2006/relationships/image" Target="../media/image30.png" /><Relationship Id="rId26" Type="http://schemas.openxmlformats.org/officeDocument/2006/relationships/tags" Target="../tags/tag551.xml" /><Relationship Id="rId27" Type="http://schemas.openxmlformats.org/officeDocument/2006/relationships/tags" Target="../tags/tag552.xml" /><Relationship Id="rId3" Type="http://schemas.openxmlformats.org/officeDocument/2006/relationships/tags" Target="../tags/tag533.xml" /><Relationship Id="rId4" Type="http://schemas.openxmlformats.org/officeDocument/2006/relationships/image" Target="../media/image55.jpeg" /><Relationship Id="rId5" Type="http://schemas.openxmlformats.org/officeDocument/2006/relationships/tags" Target="../tags/tag534.xml" /><Relationship Id="rId6" Type="http://schemas.openxmlformats.org/officeDocument/2006/relationships/image" Target="../media/image53.jpeg" /><Relationship Id="rId7" Type="http://schemas.openxmlformats.org/officeDocument/2006/relationships/tags" Target="../tags/tag535.xml" /><Relationship Id="rId8" Type="http://schemas.openxmlformats.org/officeDocument/2006/relationships/image" Target="../media/image56.jpeg" /><Relationship Id="rId9" Type="http://schemas.openxmlformats.org/officeDocument/2006/relationships/tags" Target="../tags/tag53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3.jpeg" /><Relationship Id="rId11" Type="http://schemas.openxmlformats.org/officeDocument/2006/relationships/tags" Target="../tags/tag558.xml" /><Relationship Id="rId12" Type="http://schemas.openxmlformats.org/officeDocument/2006/relationships/tags" Target="../tags/tag559.xml" /><Relationship Id="rId13" Type="http://schemas.openxmlformats.org/officeDocument/2006/relationships/tags" Target="../tags/tag560.xml" /><Relationship Id="rId14" Type="http://schemas.openxmlformats.org/officeDocument/2006/relationships/tags" Target="../tags/tag561.xml" /><Relationship Id="rId15" Type="http://schemas.openxmlformats.org/officeDocument/2006/relationships/tags" Target="../tags/tag562.xml" /><Relationship Id="rId16" Type="http://schemas.openxmlformats.org/officeDocument/2006/relationships/tags" Target="../tags/tag563.xml" /><Relationship Id="rId17" Type="http://schemas.openxmlformats.org/officeDocument/2006/relationships/tags" Target="../tags/tag564.xml" /><Relationship Id="rId18" Type="http://schemas.openxmlformats.org/officeDocument/2006/relationships/tags" Target="../tags/tag565.xml" /><Relationship Id="rId19" Type="http://schemas.openxmlformats.org/officeDocument/2006/relationships/tags" Target="../tags/tag566.xml" /><Relationship Id="rId2" Type="http://schemas.openxmlformats.org/officeDocument/2006/relationships/tags" Target="../tags/tag553.xml" /><Relationship Id="rId20" Type="http://schemas.openxmlformats.org/officeDocument/2006/relationships/tags" Target="../tags/tag567.xml" /><Relationship Id="rId21" Type="http://schemas.openxmlformats.org/officeDocument/2006/relationships/tags" Target="../tags/tag568.xml" /><Relationship Id="rId22" Type="http://schemas.openxmlformats.org/officeDocument/2006/relationships/tags" Target="../tags/tag569.xml" /><Relationship Id="rId23" Type="http://schemas.openxmlformats.org/officeDocument/2006/relationships/tags" Target="../tags/tag570.xml" /><Relationship Id="rId24" Type="http://schemas.openxmlformats.org/officeDocument/2006/relationships/tags" Target="../tags/tag571.xml" /><Relationship Id="rId25" Type="http://schemas.openxmlformats.org/officeDocument/2006/relationships/tags" Target="../tags/tag572.xml" /><Relationship Id="rId26" Type="http://schemas.openxmlformats.org/officeDocument/2006/relationships/tags" Target="../tags/tag573.xml" /><Relationship Id="rId27" Type="http://schemas.openxmlformats.org/officeDocument/2006/relationships/tags" Target="../tags/tag574.xml" /><Relationship Id="rId28" Type="http://schemas.openxmlformats.org/officeDocument/2006/relationships/image" Target="../media/image30.png" /><Relationship Id="rId29" Type="http://schemas.openxmlformats.org/officeDocument/2006/relationships/tags" Target="../tags/tag575.xml" /><Relationship Id="rId3" Type="http://schemas.openxmlformats.org/officeDocument/2006/relationships/tags" Target="../tags/tag554.xml" /><Relationship Id="rId30" Type="http://schemas.openxmlformats.org/officeDocument/2006/relationships/tags" Target="../tags/tag576.xml" /><Relationship Id="rId4" Type="http://schemas.openxmlformats.org/officeDocument/2006/relationships/image" Target="../media/image55.jpeg" /><Relationship Id="rId5" Type="http://schemas.openxmlformats.org/officeDocument/2006/relationships/tags" Target="../tags/tag555.xml" /><Relationship Id="rId6" Type="http://schemas.openxmlformats.org/officeDocument/2006/relationships/image" Target="../media/image58.jpeg" /><Relationship Id="rId7" Type="http://schemas.openxmlformats.org/officeDocument/2006/relationships/tags" Target="../tags/tag556.xml" /><Relationship Id="rId8" Type="http://schemas.openxmlformats.org/officeDocument/2006/relationships/image" Target="../media/image54.jpeg" /><Relationship Id="rId9" Type="http://schemas.openxmlformats.org/officeDocument/2006/relationships/tags" Target="../tags/tag557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0.png" /><Relationship Id="rId11" Type="http://schemas.openxmlformats.org/officeDocument/2006/relationships/tags" Target="../tags/tag585.xml" /><Relationship Id="rId12" Type="http://schemas.openxmlformats.org/officeDocument/2006/relationships/tags" Target="../tags/tag586.xml" /><Relationship Id="rId2" Type="http://schemas.openxmlformats.org/officeDocument/2006/relationships/tags" Target="../tags/tag577.xml" /><Relationship Id="rId3" Type="http://schemas.openxmlformats.org/officeDocument/2006/relationships/tags" Target="../tags/tag578.xml" /><Relationship Id="rId4" Type="http://schemas.openxmlformats.org/officeDocument/2006/relationships/tags" Target="../tags/tag579.xml" /><Relationship Id="rId5" Type="http://schemas.openxmlformats.org/officeDocument/2006/relationships/tags" Target="../tags/tag580.xml" /><Relationship Id="rId6" Type="http://schemas.openxmlformats.org/officeDocument/2006/relationships/tags" Target="../tags/tag581.xml" /><Relationship Id="rId7" Type="http://schemas.openxmlformats.org/officeDocument/2006/relationships/tags" Target="../tags/tag582.xml" /><Relationship Id="rId8" Type="http://schemas.openxmlformats.org/officeDocument/2006/relationships/tags" Target="../tags/tag583.xml" /><Relationship Id="rId9" Type="http://schemas.openxmlformats.org/officeDocument/2006/relationships/tags" Target="../tags/tag584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587.xml" /><Relationship Id="rId3" Type="http://schemas.openxmlformats.org/officeDocument/2006/relationships/tags" Target="../tags/tag588.xml" /><Relationship Id="rId4" Type="http://schemas.openxmlformats.org/officeDocument/2006/relationships/tags" Target="../tags/tag589.xml" /><Relationship Id="rId5" Type="http://schemas.openxmlformats.org/officeDocument/2006/relationships/image" Target="../media/image30.png" /><Relationship Id="rId6" Type="http://schemas.openxmlformats.org/officeDocument/2006/relationships/tags" Target="../tags/tag590.xml" /><Relationship Id="rId7" Type="http://schemas.openxmlformats.org/officeDocument/2006/relationships/tags" Target="../tags/tag591.xml" /><Relationship Id="rId8" Type="http://schemas.openxmlformats.org/officeDocument/2006/relationships/tags" Target="../tags/tag592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593.xml" /><Relationship Id="rId3" Type="http://schemas.openxmlformats.org/officeDocument/2006/relationships/tags" Target="../tags/tag594.xml" /><Relationship Id="rId4" Type="http://schemas.openxmlformats.org/officeDocument/2006/relationships/tags" Target="../tags/tag595.xml" /><Relationship Id="rId5" Type="http://schemas.openxmlformats.org/officeDocument/2006/relationships/image" Target="../media/image30.png" /><Relationship Id="rId6" Type="http://schemas.openxmlformats.org/officeDocument/2006/relationships/tags" Target="../tags/tag596.xml" /><Relationship Id="rId7" Type="http://schemas.openxmlformats.org/officeDocument/2006/relationships/tags" Target="../tags/tag597.xml" /><Relationship Id="rId8" Type="http://schemas.openxmlformats.org/officeDocument/2006/relationships/tags" Target="../tags/tag598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05.xml" /><Relationship Id="rId2" Type="http://schemas.openxmlformats.org/officeDocument/2006/relationships/tags" Target="../tags/tag599.xml" /><Relationship Id="rId3" Type="http://schemas.openxmlformats.org/officeDocument/2006/relationships/tags" Target="../tags/tag600.xml" /><Relationship Id="rId4" Type="http://schemas.openxmlformats.org/officeDocument/2006/relationships/tags" Target="../tags/tag601.xml" /><Relationship Id="rId5" Type="http://schemas.openxmlformats.org/officeDocument/2006/relationships/image" Target="../media/image30.png" /><Relationship Id="rId6" Type="http://schemas.openxmlformats.org/officeDocument/2006/relationships/tags" Target="../tags/tag602.xml" /><Relationship Id="rId7" Type="http://schemas.openxmlformats.org/officeDocument/2006/relationships/tags" Target="../tags/tag603.xml" /><Relationship Id="rId8" Type="http://schemas.openxmlformats.org/officeDocument/2006/relationships/tags" Target="../tags/tag604.xml" /><Relationship Id="rId9" Type="http://schemas.openxmlformats.org/officeDocument/2006/relationships/image" Target="../media/image59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0.xml" /><Relationship Id="rId11" Type="http://schemas.openxmlformats.org/officeDocument/2006/relationships/tags" Target="../tags/tag121.xml" /><Relationship Id="rId12" Type="http://schemas.openxmlformats.org/officeDocument/2006/relationships/tags" Target="../tags/tag122.xml" /><Relationship Id="rId13" Type="http://schemas.openxmlformats.org/officeDocument/2006/relationships/tags" Target="../tags/tag123.xml" /><Relationship Id="rId14" Type="http://schemas.openxmlformats.org/officeDocument/2006/relationships/tags" Target="../tags/tag124.xml" /><Relationship Id="rId15" Type="http://schemas.openxmlformats.org/officeDocument/2006/relationships/tags" Target="../tags/tag125.xml" /><Relationship Id="rId16" Type="http://schemas.openxmlformats.org/officeDocument/2006/relationships/tags" Target="../tags/tag126.xml" /><Relationship Id="rId17" Type="http://schemas.openxmlformats.org/officeDocument/2006/relationships/tags" Target="../tags/tag127.xml" /><Relationship Id="rId18" Type="http://schemas.openxmlformats.org/officeDocument/2006/relationships/tags" Target="../tags/tag128.xml" /><Relationship Id="rId19" Type="http://schemas.openxmlformats.org/officeDocument/2006/relationships/tags" Target="../tags/tag129.xml" /><Relationship Id="rId2" Type="http://schemas.openxmlformats.org/officeDocument/2006/relationships/tags" Target="../tags/tag112.xml" /><Relationship Id="rId20" Type="http://schemas.openxmlformats.org/officeDocument/2006/relationships/tags" Target="../tags/tag130.xml" /><Relationship Id="rId21" Type="http://schemas.openxmlformats.org/officeDocument/2006/relationships/tags" Target="../tags/tag131.xml" /><Relationship Id="rId22" Type="http://schemas.openxmlformats.org/officeDocument/2006/relationships/tags" Target="../tags/tag132.xml" /><Relationship Id="rId23" Type="http://schemas.openxmlformats.org/officeDocument/2006/relationships/tags" Target="../tags/tag133.xml" /><Relationship Id="rId24" Type="http://schemas.openxmlformats.org/officeDocument/2006/relationships/tags" Target="../tags/tag134.xml" /><Relationship Id="rId25" Type="http://schemas.openxmlformats.org/officeDocument/2006/relationships/tags" Target="../tags/tag135.xml" /><Relationship Id="rId26" Type="http://schemas.openxmlformats.org/officeDocument/2006/relationships/tags" Target="../tags/tag136.xml" /><Relationship Id="rId27" Type="http://schemas.openxmlformats.org/officeDocument/2006/relationships/tags" Target="../tags/tag137.xml" /><Relationship Id="rId28" Type="http://schemas.openxmlformats.org/officeDocument/2006/relationships/tags" Target="../tags/tag138.xml" /><Relationship Id="rId29" Type="http://schemas.openxmlformats.org/officeDocument/2006/relationships/image" Target="../media/image11.png" /><Relationship Id="rId3" Type="http://schemas.openxmlformats.org/officeDocument/2006/relationships/tags" Target="../tags/tag113.xml" /><Relationship Id="rId30" Type="http://schemas.openxmlformats.org/officeDocument/2006/relationships/image" Target="../media/image12.svg" /><Relationship Id="rId31" Type="http://schemas.openxmlformats.org/officeDocument/2006/relationships/tags" Target="../tags/tag139.xml" /><Relationship Id="rId32" Type="http://schemas.openxmlformats.org/officeDocument/2006/relationships/tags" Target="../tags/tag140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Relationship Id="rId7" Type="http://schemas.openxmlformats.org/officeDocument/2006/relationships/tags" Target="../tags/tag117.xml" /><Relationship Id="rId8" Type="http://schemas.openxmlformats.org/officeDocument/2006/relationships/tags" Target="../tags/tag118.xml" /><Relationship Id="rId9" Type="http://schemas.openxmlformats.org/officeDocument/2006/relationships/tags" Target="../tags/tag119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7.xml" /><Relationship Id="rId11" Type="http://schemas.openxmlformats.org/officeDocument/2006/relationships/tags" Target="../tags/tag148.xml" /><Relationship Id="rId12" Type="http://schemas.openxmlformats.org/officeDocument/2006/relationships/tags" Target="../tags/tag149.xml" /><Relationship Id="rId13" Type="http://schemas.openxmlformats.org/officeDocument/2006/relationships/tags" Target="../tags/tag150.xml" /><Relationship Id="rId14" Type="http://schemas.openxmlformats.org/officeDocument/2006/relationships/image" Target="../media/image11.png" /><Relationship Id="rId15" Type="http://schemas.openxmlformats.org/officeDocument/2006/relationships/image" Target="../media/image12.svg" /><Relationship Id="rId16" Type="http://schemas.openxmlformats.org/officeDocument/2006/relationships/tags" Target="../tags/tag151.xml" /><Relationship Id="rId17" Type="http://schemas.openxmlformats.org/officeDocument/2006/relationships/tags" Target="../tags/tag152.xml" /><Relationship Id="rId2" Type="http://schemas.openxmlformats.org/officeDocument/2006/relationships/tags" Target="../tags/tag141.xml" /><Relationship Id="rId3" Type="http://schemas.openxmlformats.org/officeDocument/2006/relationships/tags" Target="../tags/tag142.xml" /><Relationship Id="rId4" Type="http://schemas.openxmlformats.org/officeDocument/2006/relationships/image" Target="../media/image13.png" /><Relationship Id="rId5" Type="http://schemas.openxmlformats.org/officeDocument/2006/relationships/tags" Target="../tags/tag143.xml" /><Relationship Id="rId6" Type="http://schemas.openxmlformats.org/officeDocument/2006/relationships/image" Target="../media/image14.png" /><Relationship Id="rId7" Type="http://schemas.openxmlformats.org/officeDocument/2006/relationships/tags" Target="../tags/tag144.xml" /><Relationship Id="rId8" Type="http://schemas.openxmlformats.org/officeDocument/2006/relationships/tags" Target="../tags/tag145.xml" /><Relationship Id="rId9" Type="http://schemas.openxmlformats.org/officeDocument/2006/relationships/tags" Target="../tags/tag14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9.xml" /><Relationship Id="rId11" Type="http://schemas.openxmlformats.org/officeDocument/2006/relationships/image" Target="../media/image17.jpeg" /><Relationship Id="rId12" Type="http://schemas.openxmlformats.org/officeDocument/2006/relationships/tags" Target="../tags/tag160.xml" /><Relationship Id="rId13" Type="http://schemas.openxmlformats.org/officeDocument/2006/relationships/image" Target="../media/image18.jpeg" /><Relationship Id="rId14" Type="http://schemas.openxmlformats.org/officeDocument/2006/relationships/tags" Target="../tags/tag161.xml" /><Relationship Id="rId15" Type="http://schemas.openxmlformats.org/officeDocument/2006/relationships/image" Target="../media/image19.jpeg" /><Relationship Id="rId16" Type="http://schemas.openxmlformats.org/officeDocument/2006/relationships/tags" Target="../tags/tag162.xml" /><Relationship Id="rId17" Type="http://schemas.openxmlformats.org/officeDocument/2006/relationships/tags" Target="../tags/tag163.xml" /><Relationship Id="rId18" Type="http://schemas.openxmlformats.org/officeDocument/2006/relationships/tags" Target="../tags/tag164.xml" /><Relationship Id="rId19" Type="http://schemas.openxmlformats.org/officeDocument/2006/relationships/tags" Target="../tags/tag165.xml" /><Relationship Id="rId2" Type="http://schemas.openxmlformats.org/officeDocument/2006/relationships/tags" Target="../tags/tag153.xml" /><Relationship Id="rId20" Type="http://schemas.openxmlformats.org/officeDocument/2006/relationships/tags" Target="../tags/tag166.xml" /><Relationship Id="rId21" Type="http://schemas.openxmlformats.org/officeDocument/2006/relationships/tags" Target="../tags/tag167.xml" /><Relationship Id="rId22" Type="http://schemas.openxmlformats.org/officeDocument/2006/relationships/tags" Target="../tags/tag168.xml" /><Relationship Id="rId23" Type="http://schemas.openxmlformats.org/officeDocument/2006/relationships/tags" Target="../tags/tag169.xml" /><Relationship Id="rId24" Type="http://schemas.openxmlformats.org/officeDocument/2006/relationships/tags" Target="../tags/tag170.xml" /><Relationship Id="rId25" Type="http://schemas.openxmlformats.org/officeDocument/2006/relationships/tags" Target="../tags/tag171.xml" /><Relationship Id="rId26" Type="http://schemas.openxmlformats.org/officeDocument/2006/relationships/tags" Target="../tags/tag172.xml" /><Relationship Id="rId27" Type="http://schemas.openxmlformats.org/officeDocument/2006/relationships/tags" Target="../tags/tag173.xml" /><Relationship Id="rId28" Type="http://schemas.openxmlformats.org/officeDocument/2006/relationships/tags" Target="../tags/tag174.xml" /><Relationship Id="rId29" Type="http://schemas.openxmlformats.org/officeDocument/2006/relationships/tags" Target="../tags/tag175.xml" /><Relationship Id="rId3" Type="http://schemas.openxmlformats.org/officeDocument/2006/relationships/tags" Target="../tags/tag154.xml" /><Relationship Id="rId30" Type="http://schemas.openxmlformats.org/officeDocument/2006/relationships/tags" Target="../tags/tag176.xml" /><Relationship Id="rId31" Type="http://schemas.openxmlformats.org/officeDocument/2006/relationships/tags" Target="../tags/tag177.xml" /><Relationship Id="rId32" Type="http://schemas.openxmlformats.org/officeDocument/2006/relationships/image" Target="../media/image11.png" /><Relationship Id="rId33" Type="http://schemas.openxmlformats.org/officeDocument/2006/relationships/image" Target="../media/image12.svg" /><Relationship Id="rId34" Type="http://schemas.openxmlformats.org/officeDocument/2006/relationships/tags" Target="../tags/tag178.xml" /><Relationship Id="rId35" Type="http://schemas.openxmlformats.org/officeDocument/2006/relationships/tags" Target="../tags/tag179.xml" /><Relationship Id="rId4" Type="http://schemas.openxmlformats.org/officeDocument/2006/relationships/tags" Target="../tags/tag155.xml" /><Relationship Id="rId5" Type="http://schemas.openxmlformats.org/officeDocument/2006/relationships/tags" Target="../tags/tag156.xml" /><Relationship Id="rId6" Type="http://schemas.openxmlformats.org/officeDocument/2006/relationships/image" Target="../media/image15.jpeg" /><Relationship Id="rId7" Type="http://schemas.openxmlformats.org/officeDocument/2006/relationships/tags" Target="../tags/tag157.xml" /><Relationship Id="rId8" Type="http://schemas.openxmlformats.org/officeDocument/2006/relationships/tags" Target="../tags/tag158.xml" /><Relationship Id="rId9" Type="http://schemas.openxmlformats.org/officeDocument/2006/relationships/image" Target="../media/image16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1.png" /><Relationship Id="rId11" Type="http://schemas.openxmlformats.org/officeDocument/2006/relationships/image" Target="../media/image12.svg" /><Relationship Id="rId12" Type="http://schemas.openxmlformats.org/officeDocument/2006/relationships/tags" Target="../tags/tag188.xml" /><Relationship Id="rId13" Type="http://schemas.openxmlformats.org/officeDocument/2006/relationships/tags" Target="../tags/tag189.xml" /><Relationship Id="rId2" Type="http://schemas.openxmlformats.org/officeDocument/2006/relationships/tags" Target="../tags/tag180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Relationship Id="rId6" Type="http://schemas.openxmlformats.org/officeDocument/2006/relationships/tags" Target="../tags/tag184.xml" /><Relationship Id="rId7" Type="http://schemas.openxmlformats.org/officeDocument/2006/relationships/tags" Target="../tags/tag185.xml" /><Relationship Id="rId8" Type="http://schemas.openxmlformats.org/officeDocument/2006/relationships/tags" Target="../tags/tag186.xml" /><Relationship Id="rId9" Type="http://schemas.openxmlformats.org/officeDocument/2006/relationships/tags" Target="../tags/tag18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8.xml" /><Relationship Id="rId11" Type="http://schemas.openxmlformats.org/officeDocument/2006/relationships/tags" Target="../tags/tag199.xml" /><Relationship Id="rId12" Type="http://schemas.openxmlformats.org/officeDocument/2006/relationships/tags" Target="../tags/tag200.xml" /><Relationship Id="rId13" Type="http://schemas.openxmlformats.org/officeDocument/2006/relationships/image" Target="../media/image20.jpeg" /><Relationship Id="rId14" Type="http://schemas.openxmlformats.org/officeDocument/2006/relationships/tags" Target="../tags/tag201.xml" /><Relationship Id="rId15" Type="http://schemas.openxmlformats.org/officeDocument/2006/relationships/image" Target="../media/image21.jpeg" /><Relationship Id="rId16" Type="http://schemas.openxmlformats.org/officeDocument/2006/relationships/tags" Target="../tags/tag202.xml" /><Relationship Id="rId17" Type="http://schemas.openxmlformats.org/officeDocument/2006/relationships/tags" Target="../tags/tag203.xml" /><Relationship Id="rId18" Type="http://schemas.openxmlformats.org/officeDocument/2006/relationships/tags" Target="../tags/tag204.xml" /><Relationship Id="rId19" Type="http://schemas.openxmlformats.org/officeDocument/2006/relationships/tags" Target="../tags/tag205.xml" /><Relationship Id="rId2" Type="http://schemas.openxmlformats.org/officeDocument/2006/relationships/tags" Target="../tags/tag190.xml" /><Relationship Id="rId20" Type="http://schemas.openxmlformats.org/officeDocument/2006/relationships/tags" Target="../tags/tag206.xml" /><Relationship Id="rId21" Type="http://schemas.openxmlformats.org/officeDocument/2006/relationships/image" Target="../media/image11.png" /><Relationship Id="rId22" Type="http://schemas.openxmlformats.org/officeDocument/2006/relationships/image" Target="../media/image12.svg" /><Relationship Id="rId23" Type="http://schemas.openxmlformats.org/officeDocument/2006/relationships/tags" Target="../tags/tag207.xml" /><Relationship Id="rId24" Type="http://schemas.openxmlformats.org/officeDocument/2006/relationships/tags" Target="../tags/tag208.xml" /><Relationship Id="rId3" Type="http://schemas.openxmlformats.org/officeDocument/2006/relationships/tags" Target="../tags/tag191.xml" /><Relationship Id="rId4" Type="http://schemas.openxmlformats.org/officeDocument/2006/relationships/tags" Target="../tags/tag192.xml" /><Relationship Id="rId5" Type="http://schemas.openxmlformats.org/officeDocument/2006/relationships/tags" Target="../tags/tag193.xml" /><Relationship Id="rId6" Type="http://schemas.openxmlformats.org/officeDocument/2006/relationships/tags" Target="../tags/tag194.xml" /><Relationship Id="rId7" Type="http://schemas.openxmlformats.org/officeDocument/2006/relationships/tags" Target="../tags/tag195.xml" /><Relationship Id="rId8" Type="http://schemas.openxmlformats.org/officeDocument/2006/relationships/tags" Target="../tags/tag196.xml" /><Relationship Id="rId9" Type="http://schemas.openxmlformats.org/officeDocument/2006/relationships/tags" Target="../tags/tag19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5.xml" /><Relationship Id="rId11" Type="http://schemas.openxmlformats.org/officeDocument/2006/relationships/tags" Target="../tags/tag216.xml" /><Relationship Id="rId12" Type="http://schemas.openxmlformats.org/officeDocument/2006/relationships/tags" Target="../tags/tag217.xml" /><Relationship Id="rId13" Type="http://schemas.openxmlformats.org/officeDocument/2006/relationships/tags" Target="../tags/tag218.xml" /><Relationship Id="rId14" Type="http://schemas.openxmlformats.org/officeDocument/2006/relationships/tags" Target="../tags/tag219.xml" /><Relationship Id="rId15" Type="http://schemas.openxmlformats.org/officeDocument/2006/relationships/image" Target="../media/image23.png" /><Relationship Id="rId16" Type="http://schemas.openxmlformats.org/officeDocument/2006/relationships/tags" Target="../tags/tag220.xml" /><Relationship Id="rId17" Type="http://schemas.openxmlformats.org/officeDocument/2006/relationships/image" Target="../media/image24.jpeg" /><Relationship Id="rId18" Type="http://schemas.openxmlformats.org/officeDocument/2006/relationships/tags" Target="../tags/tag221.xml" /><Relationship Id="rId19" Type="http://schemas.openxmlformats.org/officeDocument/2006/relationships/tags" Target="../tags/tag222.xml" /><Relationship Id="rId2" Type="http://schemas.openxmlformats.org/officeDocument/2006/relationships/tags" Target="../tags/tag209.xml" /><Relationship Id="rId20" Type="http://schemas.openxmlformats.org/officeDocument/2006/relationships/tags" Target="../tags/tag223.xml" /><Relationship Id="rId21" Type="http://schemas.openxmlformats.org/officeDocument/2006/relationships/image" Target="../media/image11.png" /><Relationship Id="rId22" Type="http://schemas.openxmlformats.org/officeDocument/2006/relationships/image" Target="../media/image12.svg" /><Relationship Id="rId23" Type="http://schemas.openxmlformats.org/officeDocument/2006/relationships/tags" Target="../tags/tag224.xml" /><Relationship Id="rId24" Type="http://schemas.openxmlformats.org/officeDocument/2006/relationships/tags" Target="../tags/tag225.xml" /><Relationship Id="rId3" Type="http://schemas.openxmlformats.org/officeDocument/2006/relationships/tags" Target="../tags/tag210.xml" /><Relationship Id="rId4" Type="http://schemas.openxmlformats.org/officeDocument/2006/relationships/tags" Target="../tags/tag211.xml" /><Relationship Id="rId5" Type="http://schemas.openxmlformats.org/officeDocument/2006/relationships/image" Target="file:///C:\Users\86183\AppData\Local\Temp\wps\INetCache\e326e9b6394ba080ce91746cef6f5753" TargetMode="External" /><Relationship Id="rId6" Type="http://schemas.openxmlformats.org/officeDocument/2006/relationships/image" Target="../media/image22.jpeg" /><Relationship Id="rId7" Type="http://schemas.openxmlformats.org/officeDocument/2006/relationships/tags" Target="../tags/tag212.xml" /><Relationship Id="rId8" Type="http://schemas.openxmlformats.org/officeDocument/2006/relationships/tags" Target="../tags/tag213.xml" /><Relationship Id="rId9" Type="http://schemas.openxmlformats.org/officeDocument/2006/relationships/tags" Target="../tags/tag214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3.xml" /><Relationship Id="rId11" Type="http://schemas.openxmlformats.org/officeDocument/2006/relationships/tags" Target="../tags/tag234.xml" /><Relationship Id="rId12" Type="http://schemas.openxmlformats.org/officeDocument/2006/relationships/tags" Target="../tags/tag235.xml" /><Relationship Id="rId13" Type="http://schemas.openxmlformats.org/officeDocument/2006/relationships/tags" Target="../tags/tag236.xml" /><Relationship Id="rId14" Type="http://schemas.openxmlformats.org/officeDocument/2006/relationships/image" Target="../media/image11.png" /><Relationship Id="rId15" Type="http://schemas.openxmlformats.org/officeDocument/2006/relationships/image" Target="../media/image12.svg" /><Relationship Id="rId16" Type="http://schemas.openxmlformats.org/officeDocument/2006/relationships/tags" Target="../tags/tag237.xml" /><Relationship Id="rId17" Type="http://schemas.openxmlformats.org/officeDocument/2006/relationships/tags" Target="../tags/tag238.xml" /><Relationship Id="rId18" Type="http://schemas.openxmlformats.org/officeDocument/2006/relationships/image" Target="../media/image26.png" /><Relationship Id="rId19" Type="http://schemas.openxmlformats.org/officeDocument/2006/relationships/image" Target="../media/image27.svg" /><Relationship Id="rId2" Type="http://schemas.openxmlformats.org/officeDocument/2006/relationships/tags" Target="../tags/tag226.xml" /><Relationship Id="rId20" Type="http://schemas.openxmlformats.org/officeDocument/2006/relationships/tags" Target="../tags/tag239.xml" /><Relationship Id="rId3" Type="http://schemas.openxmlformats.org/officeDocument/2006/relationships/tags" Target="../tags/tag227.xml" /><Relationship Id="rId4" Type="http://schemas.openxmlformats.org/officeDocument/2006/relationships/tags" Target="../tags/tag228.xml" /><Relationship Id="rId5" Type="http://schemas.openxmlformats.org/officeDocument/2006/relationships/tags" Target="../tags/tag229.xml" /><Relationship Id="rId6" Type="http://schemas.openxmlformats.org/officeDocument/2006/relationships/tags" Target="../tags/tag230.xml" /><Relationship Id="rId7" Type="http://schemas.openxmlformats.org/officeDocument/2006/relationships/tags" Target="../tags/tag231.xml" /><Relationship Id="rId8" Type="http://schemas.openxmlformats.org/officeDocument/2006/relationships/tags" Target="../tags/tag232.xml" /><Relationship Id="rId9" Type="http://schemas.openxmlformats.org/officeDocument/2006/relationships/image" Target="../media/image25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02095" y="3613150"/>
            <a:ext cx="1724025" cy="3196590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70" y="-635"/>
            <a:ext cx="3373755" cy="2108835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403600" y="0"/>
            <a:ext cx="3161030" cy="2108835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2150110"/>
            <a:ext cx="3374390" cy="2249170"/>
          </a:xfrm>
          <a:prstGeom prst="rect">
            <a:avLst/>
          </a:prstGeom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r="4063"/>
          <a:stretch>
            <a:fillRect/>
          </a:stretch>
        </p:blipFill>
        <p:spPr>
          <a:xfrm>
            <a:off x="3401060" y="2150110"/>
            <a:ext cx="3163570" cy="2249805"/>
          </a:xfrm>
          <a:prstGeom prst="rect">
            <a:avLst/>
          </a:prstGeom>
        </p:spPr>
      </p:pic>
      <p:pic>
        <p:nvPicPr>
          <p:cNvPr id="551" name="图片 550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51619" t="54612" r="143" b="703"/>
          <a:stretch>
            <a:fillRect/>
          </a:stretch>
        </p:blipFill>
        <p:spPr>
          <a:xfrm>
            <a:off x="9413240" y="1858645"/>
            <a:ext cx="2785745" cy="1694180"/>
          </a:xfrm>
          <a:custGeom>
            <a:gdLst>
              <a:gd name="x2" fmla="*/ w 7 8"/>
            </a:gdLst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wd8" t="t" r="x2" b="b"/>
            <a:pathLst>
              <a:path w="4294" h="2668">
                <a:moveTo>
                  <a:pt x="0" y="0"/>
                </a:moveTo>
                <a:lnTo>
                  <a:pt x="4294" y="0"/>
                </a:lnTo>
                <a:lnTo>
                  <a:pt x="4294" y="2668"/>
                </a:lnTo>
                <a:lnTo>
                  <a:pt x="0" y="2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52" name="图片 55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rcRect l="2755" t="5456" r="48105" b="46141"/>
          <a:stretch>
            <a:fillRect/>
          </a:stretch>
        </p:blipFill>
        <p:spPr>
          <a:xfrm>
            <a:off x="6596380" y="-635"/>
            <a:ext cx="2837815" cy="1835150"/>
          </a:xfrm>
          <a:custGeom>
            <a:gdLst>
              <a:gd name="x2" fmla="*/ w 7 8"/>
            </a:gdLst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wd8" t="t" r="x2" b="b"/>
            <a:pathLst>
              <a:path w="4372" h="2890">
                <a:moveTo>
                  <a:pt x="0" y="0"/>
                </a:moveTo>
                <a:lnTo>
                  <a:pt x="4372" y="0"/>
                </a:lnTo>
                <a:lnTo>
                  <a:pt x="4372" y="2890"/>
                </a:lnTo>
                <a:lnTo>
                  <a:pt x="0" y="289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53" name="图片 552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3"/>
          <a:srcRect l="51059" t="5456" r="1616" b="45823"/>
          <a:stretch>
            <a:fillRect/>
          </a:stretch>
        </p:blipFill>
        <p:spPr>
          <a:xfrm>
            <a:off x="9453245" y="-635"/>
            <a:ext cx="2733040" cy="1837690"/>
          </a:xfrm>
          <a:custGeom>
            <a:gdLst>
              <a:gd name="x2" fmla="*/ w 7 8"/>
            </a:gdLst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wd8" t="t" r="x2" b="b"/>
            <a:pathLst>
              <a:path w="4325" h="2909">
                <a:moveTo>
                  <a:pt x="0" y="0"/>
                </a:moveTo>
                <a:lnTo>
                  <a:pt x="4325" y="0"/>
                </a:lnTo>
                <a:lnTo>
                  <a:pt x="4325" y="2909"/>
                </a:lnTo>
                <a:lnTo>
                  <a:pt x="0" y="29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54" name="图片 553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3"/>
          <a:srcRect l="2766" t="54897" r="48622" b="318"/>
          <a:stretch>
            <a:fillRect/>
          </a:stretch>
        </p:blipFill>
        <p:spPr>
          <a:xfrm>
            <a:off x="6593205" y="1868170"/>
            <a:ext cx="2807335" cy="1697990"/>
          </a:xfrm>
          <a:custGeom>
            <a:gdLst>
              <a:gd name="x2" fmla="*/ w 7 8"/>
            </a:gdLst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wd8" t="t" r="x2" b="b"/>
            <a:pathLst>
              <a:path w="4319" h="2674">
                <a:moveTo>
                  <a:pt x="0" y="0"/>
                </a:moveTo>
                <a:lnTo>
                  <a:pt x="4319" y="0"/>
                </a:lnTo>
                <a:lnTo>
                  <a:pt x="4319" y="2674"/>
                </a:lnTo>
                <a:lnTo>
                  <a:pt x="0" y="267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55" name="图片 554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356600" y="3622040"/>
            <a:ext cx="3826510" cy="3181985"/>
          </a:xfrm>
          <a:prstGeom prst="rect">
            <a:avLst/>
          </a:prstGeom>
        </p:spPr>
      </p:pic>
      <p:sp>
        <p:nvSpPr>
          <p:cNvPr id="558" name="任意多边形 557" title=""/>
          <p:cNvSpPr/>
          <p:nvPr>
            <p:custDataLst>
              <p:tags r:id="rId20"/>
            </p:custDataLst>
          </p:nvPr>
        </p:nvSpPr>
        <p:spPr>
          <a:xfrm>
            <a:off x="3479165" y="1166495"/>
            <a:ext cx="5234305" cy="5045723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8251" h="7948">
                <a:moveTo>
                  <a:pt x="0" y="4005"/>
                </a:moveTo>
                <a:cubicBezTo>
                  <a:pt x="-71" y="1757"/>
                  <a:pt x="2047" y="-55"/>
                  <a:pt x="4122" y="0"/>
                </a:cubicBezTo>
                <a:cubicBezTo>
                  <a:pt x="6435" y="-69"/>
                  <a:pt x="8300" y="1989"/>
                  <a:pt x="8243" y="4005"/>
                </a:cubicBezTo>
                <a:cubicBezTo>
                  <a:pt x="8376" y="6021"/>
                  <a:pt x="6411" y="7763"/>
                  <a:pt x="4859" y="7946"/>
                </a:cubicBezTo>
                <a:lnTo>
                  <a:pt x="4859" y="5114"/>
                </a:lnTo>
                <a:lnTo>
                  <a:pt x="160" y="5114"/>
                </a:lnTo>
                <a:cubicBezTo>
                  <a:pt x="48" y="4787"/>
                  <a:pt x="-9" y="4210"/>
                  <a:pt x="0" y="4005"/>
                </a:cubicBezTo>
                <a:close/>
              </a:path>
            </a:pathLst>
          </a:custGeom>
          <a:solidFill>
            <a:schemeClr val="bg2">
              <a:alpha val="38000"/>
            </a:schemeClr>
          </a:solidFill>
          <a:ln w="69850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9" name="文本框 558" title=""/>
          <p:cNvSpPr txBox="1"/>
          <p:nvPr>
            <p:custDataLst>
              <p:tags r:id="rId21"/>
            </p:custDataLst>
          </p:nvPr>
        </p:nvSpPr>
        <p:spPr>
          <a:xfrm>
            <a:off x="3751580" y="2649220"/>
            <a:ext cx="8446770" cy="1266190"/>
          </a:xfrm>
          <a:prstGeom prst="rect">
            <a:avLst/>
          </a:prstGeom>
          <a:gradFill>
            <a:gsLst>
              <a:gs pos="48687">
                <a:srgbClr val="7AD9FB">
                  <a:alpha val="61000"/>
                </a:srgbClr>
              </a:gs>
              <a:gs pos="3000">
                <a:srgbClr val="2C84BC"/>
              </a:gs>
              <a:gs pos="100000">
                <a:srgbClr val="FCFEFF"/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ea typeface="微软雅黑" panose="020b0503020204020204" charset="-122"/>
              </a:rPr>
              <a:t>2.1</a:t>
            </a:r>
            <a:r>
              <a:rPr lang="zh-CN" altLang="en-US" sz="4400">
                <a:latin typeface="Arial" panose="020b0604020202020204" pitchFamily="34" charset="0"/>
                <a:ea typeface="微软雅黑" panose="020b0503020204020204" charset="-122"/>
              </a:rPr>
              <a:t>群落的结构</a:t>
            </a:r>
          </a:p>
        </p:txBody>
      </p:sp>
      <p:sp>
        <p:nvSpPr>
          <p:cNvPr id="567" name="任意多边形 566" title=""/>
          <p:cNvSpPr/>
          <p:nvPr>
            <p:custDataLst>
              <p:tags r:id="rId22"/>
            </p:custDataLst>
          </p:nvPr>
        </p:nvSpPr>
        <p:spPr>
          <a:xfrm>
            <a:off x="3587783" y="4412615"/>
            <a:ext cx="2983832" cy="1838960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4699" h="2896">
                <a:moveTo>
                  <a:pt x="4699" y="0"/>
                </a:moveTo>
                <a:lnTo>
                  <a:pt x="4699" y="2832"/>
                </a:lnTo>
                <a:cubicBezTo>
                  <a:pt x="4460" y="2874"/>
                  <a:pt x="4213" y="2896"/>
                  <a:pt x="3961" y="2896"/>
                </a:cubicBezTo>
                <a:cubicBezTo>
                  <a:pt x="2081" y="2896"/>
                  <a:pt x="495" y="1672"/>
                  <a:pt x="0" y="0"/>
                </a:cubicBezTo>
                <a:lnTo>
                  <a:pt x="4699" y="0"/>
                </a:lnTo>
                <a:close/>
              </a:path>
            </a:pathLst>
          </a:custGeom>
          <a:blipFill rotWithShape="1">
            <a:blip r:embed="rId23"/>
            <a:stretch>
              <a:fillRect/>
            </a:stretch>
          </a:blipFill>
          <a:ln w="6985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72" name="椭圆 571" title=""/>
          <p:cNvSpPr/>
          <p:nvPr>
            <p:custDataLst>
              <p:tags r:id="rId24"/>
            </p:custDataLst>
          </p:nvPr>
        </p:nvSpPr>
        <p:spPr>
          <a:xfrm>
            <a:off x="3479165" y="1166495"/>
            <a:ext cx="5234305" cy="5086350"/>
          </a:xfrm>
          <a:prstGeom prst="ellipse">
            <a:avLst/>
          </a:prstGeom>
          <a:solidFill>
            <a:schemeClr val="bg2">
              <a:alpha val="38000"/>
            </a:schemeClr>
          </a:solidFill>
          <a:ln w="69850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 flipH="1">
            <a:off x="10553700" y="110871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2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" grpId="0" animBg="1"/>
      <p:bldP spid="559" grpId="0" animBg="1"/>
      <p:bldP spid="567" grpId="0" animBg="1"/>
      <p:bldP spid="57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" name="矩形 16" title=""/>
          <p:cNvSpPr/>
          <p:nvPr>
            <p:custDataLst>
              <p:tags r:id="rId3"/>
            </p:custDataLst>
          </p:nvPr>
        </p:nvSpPr>
        <p:spPr>
          <a:xfrm>
            <a:off x="725805" y="3079750"/>
            <a:ext cx="10912475" cy="3042920"/>
          </a:xfrm>
          <a:prstGeom prst="rect">
            <a:avLst/>
          </a:prstGeom>
          <a:solidFill>
            <a:schemeClr val="bg1"/>
          </a:solidFill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851471" y="1216010"/>
            <a:ext cx="23876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3.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方法步骤：</a:t>
            </a:r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890270" y="2148553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准备</a:t>
            </a: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2238375" y="2151380"/>
            <a:ext cx="8540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取样</a:t>
            </a: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3745674" y="2136200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采集小动物</a:t>
            </a:r>
          </a:p>
        </p:txBody>
      </p: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6227215" y="2124115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观察和分类</a:t>
            </a:r>
          </a:p>
        </p:txBody>
      </p:sp>
      <p:sp>
        <p:nvSpPr>
          <p:cNvPr id="11" name="文本框 10" title=""/>
          <p:cNvSpPr txBox="1"/>
          <p:nvPr>
            <p:custDataLst>
              <p:tags r:id="rId9"/>
            </p:custDataLst>
          </p:nvPr>
        </p:nvSpPr>
        <p:spPr>
          <a:xfrm>
            <a:off x="8666027" y="2108875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统计和分析</a:t>
            </a:r>
          </a:p>
        </p:txBody>
      </p:sp>
      <p:sp>
        <p:nvSpPr>
          <p:cNvPr id="12" name="虚尾箭头 11" title=""/>
          <p:cNvSpPr/>
          <p:nvPr>
            <p:custDataLst>
              <p:tags r:id="rId10"/>
            </p:custDataLst>
          </p:nvPr>
        </p:nvSpPr>
        <p:spPr>
          <a:xfrm>
            <a:off x="1672979" y="2316233"/>
            <a:ext cx="587375" cy="208280"/>
          </a:xfrm>
          <a:prstGeom prst="stripedRightArrow">
            <a:avLst/>
          </a:prstGeom>
          <a:solidFill>
            <a:srgbClr val="2E786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虚尾箭头 12" title=""/>
          <p:cNvSpPr/>
          <p:nvPr>
            <p:custDataLst>
              <p:tags r:id="rId11"/>
            </p:custDataLst>
          </p:nvPr>
        </p:nvSpPr>
        <p:spPr>
          <a:xfrm>
            <a:off x="3082338" y="2342248"/>
            <a:ext cx="587375" cy="208280"/>
          </a:xfrm>
          <a:prstGeom prst="stripedRightArrow">
            <a:avLst/>
          </a:prstGeom>
          <a:solidFill>
            <a:srgbClr val="2E786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虚尾箭头 14" title=""/>
          <p:cNvSpPr/>
          <p:nvPr>
            <p:custDataLst>
              <p:tags r:id="rId12"/>
            </p:custDataLst>
          </p:nvPr>
        </p:nvSpPr>
        <p:spPr>
          <a:xfrm>
            <a:off x="5477209" y="2338912"/>
            <a:ext cx="587375" cy="208280"/>
          </a:xfrm>
          <a:prstGeom prst="stripedRightArrow">
            <a:avLst/>
          </a:prstGeom>
          <a:solidFill>
            <a:srgbClr val="2E786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虚尾箭头 18" title=""/>
          <p:cNvSpPr/>
          <p:nvPr>
            <p:custDataLst>
              <p:tags r:id="rId13"/>
            </p:custDataLst>
          </p:nvPr>
        </p:nvSpPr>
        <p:spPr>
          <a:xfrm>
            <a:off x="8005183" y="2349868"/>
            <a:ext cx="587375" cy="208280"/>
          </a:xfrm>
          <a:prstGeom prst="stripedRightArrow">
            <a:avLst/>
          </a:prstGeom>
          <a:solidFill>
            <a:srgbClr val="2E786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8" r="2143" b="3350"/>
          <a:stretch>
            <a:fillRect/>
          </a:stretch>
        </p:blipFill>
        <p:spPr>
          <a:xfrm>
            <a:off x="1494790" y="3293745"/>
            <a:ext cx="9128125" cy="2637155"/>
          </a:xfrm>
          <a:prstGeom prst="rect">
            <a:avLst/>
          </a:prstGeom>
        </p:spPr>
      </p:pic>
      <p:grpSp>
        <p:nvGrpSpPr>
          <p:cNvPr id="21" name="组合 20" title=""/>
          <p:cNvGrpSpPr/>
          <p:nvPr>
            <p:custDataLst>
              <p:tags r:id="rId16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22" name="直接连接符 21"/>
            <p:cNvCxnSpPr/>
            <p:nvPr>
              <p:custDataLst>
                <p:tags r:id="rId17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5" name="图片 24" descr="箭头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21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探究.实践：研究土壤小动物类群的丰富度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5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矩形 14" title=""/>
          <p:cNvSpPr/>
          <p:nvPr>
            <p:custDataLst>
              <p:tags r:id="rId3"/>
            </p:custDataLst>
          </p:nvPr>
        </p:nvSpPr>
        <p:spPr>
          <a:xfrm>
            <a:off x="734695" y="2566035"/>
            <a:ext cx="10602595" cy="3982720"/>
          </a:xfrm>
          <a:prstGeom prst="rect">
            <a:avLst/>
          </a:prstGeom>
          <a:solidFill>
            <a:schemeClr val="bg1"/>
          </a:solidFill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15" title=""/>
          <p:cNvSpPr txBox="1"/>
          <p:nvPr>
            <p:custDataLst>
              <p:tags r:id="rId4"/>
            </p:custDataLst>
          </p:nvPr>
        </p:nvSpPr>
        <p:spPr>
          <a:xfrm>
            <a:off x="1276984" y="2697004"/>
            <a:ext cx="2736851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①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诱虫器采集法</a:t>
            </a: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76389" t="16559" r="89" b="-1070"/>
          <a:stretch>
            <a:fillRect/>
          </a:stretch>
        </p:blipFill>
        <p:spPr>
          <a:xfrm>
            <a:off x="8128492" y="3144155"/>
            <a:ext cx="2415825" cy="31943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图片 18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/>
          <a:srcRect r="22901"/>
          <a:stretch>
            <a:fillRect/>
          </a:stretch>
        </p:blipFill>
        <p:spPr>
          <a:xfrm>
            <a:off x="1110615" y="3007509"/>
            <a:ext cx="6070346" cy="327715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6746875" y="5899150"/>
            <a:ext cx="20650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酒精的作用</a:t>
            </a:r>
          </a:p>
        </p:txBody>
      </p:sp>
      <p:sp>
        <p:nvSpPr>
          <p:cNvPr id="9" name="Text Box 16" title=""/>
          <p:cNvSpPr txBox="1"/>
          <p:nvPr>
            <p:custDataLst>
              <p:tags r:id="rId9"/>
            </p:custDataLst>
          </p:nvPr>
        </p:nvSpPr>
        <p:spPr>
          <a:xfrm>
            <a:off x="7994697" y="2729865"/>
            <a:ext cx="31572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②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简易采集法</a:t>
            </a:r>
          </a:p>
        </p:txBody>
      </p:sp>
      <p:sp>
        <p:nvSpPr>
          <p:cNvPr id="21" name="文本框 20" title=""/>
          <p:cNvSpPr txBox="1"/>
          <p:nvPr>
            <p:custDataLst>
              <p:tags r:id="rId10"/>
            </p:custDataLst>
          </p:nvPr>
        </p:nvSpPr>
        <p:spPr>
          <a:xfrm>
            <a:off x="1036320" y="1859628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准备</a:t>
            </a:r>
          </a:p>
        </p:txBody>
      </p:sp>
      <p:sp>
        <p:nvSpPr>
          <p:cNvPr id="22" name="文本框 21" title=""/>
          <p:cNvSpPr txBox="1"/>
          <p:nvPr>
            <p:custDataLst>
              <p:tags r:id="rId11"/>
            </p:custDataLst>
          </p:nvPr>
        </p:nvSpPr>
        <p:spPr>
          <a:xfrm>
            <a:off x="2374980" y="1900615"/>
            <a:ext cx="9950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取样</a:t>
            </a:r>
          </a:p>
        </p:txBody>
      </p:sp>
      <p:sp>
        <p:nvSpPr>
          <p:cNvPr id="23" name="文本框 22" title=""/>
          <p:cNvSpPr txBox="1"/>
          <p:nvPr>
            <p:custDataLst>
              <p:tags r:id="rId12"/>
            </p:custDataLst>
          </p:nvPr>
        </p:nvSpPr>
        <p:spPr>
          <a:xfrm>
            <a:off x="3891724" y="1900615"/>
            <a:ext cx="1713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采集小动物</a:t>
            </a:r>
          </a:p>
        </p:txBody>
      </p:sp>
      <p:sp>
        <p:nvSpPr>
          <p:cNvPr id="24" name="文本框 23" title=""/>
          <p:cNvSpPr txBox="1"/>
          <p:nvPr>
            <p:custDataLst>
              <p:tags r:id="rId13"/>
            </p:custDataLst>
          </p:nvPr>
        </p:nvSpPr>
        <p:spPr>
          <a:xfrm>
            <a:off x="6373265" y="1922820"/>
            <a:ext cx="1713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观察和分类</a:t>
            </a:r>
          </a:p>
        </p:txBody>
      </p:sp>
      <p:sp>
        <p:nvSpPr>
          <p:cNvPr id="25" name="文本框 24" title=""/>
          <p:cNvSpPr txBox="1"/>
          <p:nvPr>
            <p:custDataLst>
              <p:tags r:id="rId14"/>
            </p:custDataLst>
          </p:nvPr>
        </p:nvSpPr>
        <p:spPr>
          <a:xfrm>
            <a:off x="8812077" y="1922820"/>
            <a:ext cx="1713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统计和分析</a:t>
            </a:r>
          </a:p>
        </p:txBody>
      </p:sp>
      <p:sp>
        <p:nvSpPr>
          <p:cNvPr id="26" name="虚尾箭头 25" title=""/>
          <p:cNvSpPr/>
          <p:nvPr>
            <p:custDataLst>
              <p:tags r:id="rId15"/>
            </p:custDataLst>
          </p:nvPr>
        </p:nvSpPr>
        <p:spPr>
          <a:xfrm>
            <a:off x="1819029" y="2093983"/>
            <a:ext cx="587375" cy="208280"/>
          </a:xfrm>
          <a:prstGeom prst="stripedRightArrow">
            <a:avLst/>
          </a:prstGeom>
          <a:solidFill>
            <a:srgbClr val="2E786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7" name="虚尾箭头 26" title=""/>
          <p:cNvSpPr/>
          <p:nvPr>
            <p:custDataLst>
              <p:tags r:id="rId16"/>
            </p:custDataLst>
          </p:nvPr>
        </p:nvSpPr>
        <p:spPr>
          <a:xfrm>
            <a:off x="3228388" y="2116188"/>
            <a:ext cx="587375" cy="208280"/>
          </a:xfrm>
          <a:prstGeom prst="stripedRightArrow">
            <a:avLst/>
          </a:prstGeom>
          <a:solidFill>
            <a:srgbClr val="2E786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虚尾箭头 27" title=""/>
          <p:cNvSpPr/>
          <p:nvPr>
            <p:custDataLst>
              <p:tags r:id="rId17"/>
            </p:custDataLst>
          </p:nvPr>
        </p:nvSpPr>
        <p:spPr>
          <a:xfrm>
            <a:off x="5623259" y="2109042"/>
            <a:ext cx="587375" cy="208280"/>
          </a:xfrm>
          <a:prstGeom prst="stripedRightArrow">
            <a:avLst/>
          </a:prstGeom>
          <a:solidFill>
            <a:srgbClr val="2E786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9" name="虚尾箭头 28" title=""/>
          <p:cNvSpPr/>
          <p:nvPr>
            <p:custDataLst>
              <p:tags r:id="rId18"/>
            </p:custDataLst>
          </p:nvPr>
        </p:nvSpPr>
        <p:spPr>
          <a:xfrm>
            <a:off x="8160758" y="2116188"/>
            <a:ext cx="587375" cy="208280"/>
          </a:xfrm>
          <a:prstGeom prst="stripedRightArrow">
            <a:avLst/>
          </a:prstGeom>
          <a:solidFill>
            <a:srgbClr val="2E786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9"/>
            </p:custDataLst>
          </p:nvPr>
        </p:nvSpPr>
        <p:spPr>
          <a:xfrm>
            <a:off x="1052830" y="1142385"/>
            <a:ext cx="23876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3.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方法步骤：</a:t>
            </a:r>
          </a:p>
        </p:txBody>
      </p:sp>
      <p:grpSp>
        <p:nvGrpSpPr>
          <p:cNvPr id="11" name="组合 10" title=""/>
          <p:cNvGrpSpPr/>
          <p:nvPr>
            <p:custDataLst>
              <p:tags r:id="rId20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2" name="直接连接符 11"/>
            <p:cNvCxnSpPr/>
            <p:nvPr>
              <p:custDataLst>
                <p:tags r:id="rId21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3" name="图片 12" descr="箭头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探究.实践：研究土壤小动物类群的丰富度</a:t>
              </a:r>
            </a:p>
          </p:txBody>
        </p:sp>
      </p:grpSp>
      <p:pic>
        <p:nvPicPr>
          <p:cNvPr id="16" name="图片 15" title="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410575" y="5634355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圆角矩形 9" title=""/>
          <p:cNvSpPr/>
          <p:nvPr>
            <p:custDataLst>
              <p:tags r:id="rId3"/>
            </p:custDataLst>
          </p:nvPr>
        </p:nvSpPr>
        <p:spPr>
          <a:xfrm>
            <a:off x="918845" y="2953385"/>
            <a:ext cx="10088245" cy="3453130"/>
          </a:xfrm>
          <a:prstGeom prst="roundRect">
            <a:avLst/>
          </a:prstGeom>
          <a:solidFill>
            <a:schemeClr val="bg1"/>
          </a:solidFill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71683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0230" y="3344323"/>
            <a:ext cx="4717669" cy="289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321" b="5920"/>
          <a:stretch>
            <a:fillRect/>
          </a:stretch>
        </p:blipFill>
        <p:spPr>
          <a:xfrm>
            <a:off x="7275195" y="3344372"/>
            <a:ext cx="2148733" cy="2810760"/>
          </a:xfrm>
          <a:prstGeom prst="rect">
            <a:avLst/>
          </a:prstGeom>
        </p:spPr>
      </p:pic>
      <p:grpSp>
        <p:nvGrpSpPr>
          <p:cNvPr id="7" name="组合 6" title=""/>
          <p:cNvGrpSpPr/>
          <p:nvPr>
            <p:custDataLst>
              <p:tags r:id="rId8"/>
            </p:custDataLst>
          </p:nvPr>
        </p:nvGrpSpPr>
        <p:grpSpPr>
          <a:xfrm>
            <a:off x="1111960" y="1268395"/>
            <a:ext cx="9616547" cy="1376456"/>
            <a:chOff x="924000" y="1366149"/>
            <a:chExt cx="9616547" cy="1376456"/>
          </a:xfrm>
        </p:grpSpPr>
        <p:sp>
          <p:nvSpPr>
            <p:cNvPr id="28" name="文本框 27"/>
            <p:cNvSpPr txBox="1"/>
            <p:nvPr>
              <p:custDataLst>
                <p:tags r:id="rId9"/>
              </p:custDataLst>
            </p:nvPr>
          </p:nvSpPr>
          <p:spPr>
            <a:xfrm>
              <a:off x="1057910" y="2219038"/>
              <a:ext cx="7924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准备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2396570" y="2260025"/>
              <a:ext cx="995045" cy="4603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取样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3913314" y="2260025"/>
              <a:ext cx="17068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采集小动物</a:t>
              </a:r>
            </a:p>
          </p:txBody>
        </p:sp>
        <p:sp>
          <p:nvSpPr>
            <p:cNvPr id="31" name="文本框 30"/>
            <p:cNvSpPr txBox="1"/>
            <p:nvPr>
              <p:custDataLst>
                <p:tags r:id="rId12"/>
              </p:custDataLst>
            </p:nvPr>
          </p:nvSpPr>
          <p:spPr>
            <a:xfrm>
              <a:off x="6394855" y="2282230"/>
              <a:ext cx="17068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观察和分类</a:t>
              </a:r>
            </a:p>
          </p:txBody>
        </p:sp>
        <p:sp>
          <p:nvSpPr>
            <p:cNvPr id="32" name="文本框 31"/>
            <p:cNvSpPr txBox="1"/>
            <p:nvPr>
              <p:custDataLst>
                <p:tags r:id="rId13"/>
              </p:custDataLst>
            </p:nvPr>
          </p:nvSpPr>
          <p:spPr>
            <a:xfrm>
              <a:off x="8833667" y="2282230"/>
              <a:ext cx="17068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统计和分析</a:t>
              </a:r>
            </a:p>
          </p:txBody>
        </p:sp>
        <p:sp>
          <p:nvSpPr>
            <p:cNvPr id="33" name="虚尾箭头 32"/>
            <p:cNvSpPr/>
            <p:nvPr>
              <p:custDataLst>
                <p:tags r:id="rId14"/>
              </p:custDataLst>
            </p:nvPr>
          </p:nvSpPr>
          <p:spPr>
            <a:xfrm>
              <a:off x="1840619" y="2386718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虚尾箭头 33"/>
            <p:cNvSpPr/>
            <p:nvPr>
              <p:custDataLst>
                <p:tags r:id="rId15"/>
              </p:custDataLst>
            </p:nvPr>
          </p:nvSpPr>
          <p:spPr>
            <a:xfrm>
              <a:off x="3249978" y="2408923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虚尾箭头 34"/>
            <p:cNvSpPr/>
            <p:nvPr>
              <p:custDataLst>
                <p:tags r:id="rId16"/>
              </p:custDataLst>
            </p:nvPr>
          </p:nvSpPr>
          <p:spPr>
            <a:xfrm>
              <a:off x="5644849" y="2401777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虚尾箭头 35"/>
            <p:cNvSpPr/>
            <p:nvPr>
              <p:custDataLst>
                <p:tags r:id="rId17"/>
              </p:custDataLst>
            </p:nvPr>
          </p:nvSpPr>
          <p:spPr>
            <a:xfrm>
              <a:off x="8182348" y="2408923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924000" y="1366149"/>
              <a:ext cx="2467610" cy="52197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3. </a:t>
              </a: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方法步骤：</a:t>
              </a:r>
            </a:p>
          </p:txBody>
        </p:sp>
      </p:grpSp>
      <p:grpSp>
        <p:nvGrpSpPr>
          <p:cNvPr id="11" name="组合 10" title=""/>
          <p:cNvGrpSpPr/>
          <p:nvPr>
            <p:custDataLst>
              <p:tags r:id="rId19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2" name="直接连接符 11"/>
            <p:cNvCxnSpPr/>
            <p:nvPr>
              <p:custDataLst>
                <p:tags r:id="rId20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3" name="图片 12" descr="箭头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3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探究.实践：研究土壤小动物类群的丰富度</a:t>
              </a:r>
            </a:p>
          </p:txBody>
        </p:sp>
      </p:grp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圆角矩形 26" title=""/>
          <p:cNvSpPr/>
          <p:nvPr>
            <p:custDataLst>
              <p:tags r:id="rId3"/>
            </p:custDataLst>
          </p:nvPr>
        </p:nvSpPr>
        <p:spPr>
          <a:xfrm>
            <a:off x="928370" y="2357755"/>
            <a:ext cx="10156825" cy="3221990"/>
          </a:xfrm>
          <a:prstGeom prst="roundRect">
            <a:avLst/>
          </a:prstGeom>
          <a:solidFill>
            <a:schemeClr val="bg1"/>
          </a:solidFill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1450" y="2378710"/>
            <a:ext cx="4157345" cy="304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lastClr="000000" val="windowText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96390" y="2703195"/>
            <a:ext cx="4229735" cy="2844800"/>
          </a:xfrm>
          <a:prstGeom prst="rect">
            <a:avLst/>
          </a:prstGeom>
        </p:spPr>
      </p:pic>
      <p:sp>
        <p:nvSpPr>
          <p:cNvPr id="12" name="文本框 22" title=""/>
          <p:cNvSpPr txBox="1"/>
          <p:nvPr>
            <p:custDataLst>
              <p:tags r:id="rId8"/>
            </p:custDataLst>
          </p:nvPr>
        </p:nvSpPr>
        <p:spPr>
          <a:xfrm>
            <a:off x="1813560" y="5631815"/>
            <a:ext cx="9156700" cy="452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借助有关图鉴查清小动物的名称，并进行分类。</a:t>
            </a:r>
          </a:p>
        </p:txBody>
      </p:sp>
      <p:sp>
        <p:nvSpPr>
          <p:cNvPr id="8" name="文本框 23" title=""/>
          <p:cNvSpPr txBox="1"/>
          <p:nvPr>
            <p:custDataLst>
              <p:tags r:id="rId9"/>
            </p:custDataLst>
          </p:nvPr>
        </p:nvSpPr>
        <p:spPr>
          <a:xfrm>
            <a:off x="1813560" y="6078855"/>
            <a:ext cx="8688070" cy="452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无法知道小动物名称的，可记为“待鉴定×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×”，并记录特征。</a:t>
            </a:r>
          </a:p>
        </p:txBody>
      </p:sp>
      <p:grpSp>
        <p:nvGrpSpPr>
          <p:cNvPr id="15" name="组合 14" title=""/>
          <p:cNvGrpSpPr/>
          <p:nvPr>
            <p:custDataLst>
              <p:tags r:id="rId10"/>
            </p:custDataLst>
          </p:nvPr>
        </p:nvGrpSpPr>
        <p:grpSpPr>
          <a:xfrm>
            <a:off x="894080" y="952502"/>
            <a:ext cx="9460230" cy="1215837"/>
            <a:chOff x="1057817" y="1511136"/>
            <a:chExt cx="9499399" cy="1240995"/>
          </a:xfrm>
        </p:grpSpPr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057910" y="2219038"/>
              <a:ext cx="800219" cy="4699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准备</a:t>
              </a: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2396570" y="2260025"/>
              <a:ext cx="995045" cy="4699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取样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3913314" y="2260025"/>
              <a:ext cx="1723549" cy="4699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采集小动物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14"/>
              </p:custDataLst>
            </p:nvPr>
          </p:nvSpPr>
          <p:spPr>
            <a:xfrm>
              <a:off x="6394855" y="2282230"/>
              <a:ext cx="1723549" cy="4699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观察和分类</a:t>
              </a: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8833667" y="2282230"/>
              <a:ext cx="1723549" cy="4699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统计和分析</a:t>
              </a:r>
            </a:p>
          </p:txBody>
        </p:sp>
        <p:sp>
          <p:nvSpPr>
            <p:cNvPr id="21" name="虚尾箭头 20"/>
            <p:cNvSpPr/>
            <p:nvPr>
              <p:custDataLst>
                <p:tags r:id="rId16"/>
              </p:custDataLst>
            </p:nvPr>
          </p:nvSpPr>
          <p:spPr>
            <a:xfrm>
              <a:off x="1840619" y="2386718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虚尾箭头 21"/>
            <p:cNvSpPr/>
            <p:nvPr>
              <p:custDataLst>
                <p:tags r:id="rId17"/>
              </p:custDataLst>
            </p:nvPr>
          </p:nvSpPr>
          <p:spPr>
            <a:xfrm>
              <a:off x="3249978" y="2408923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虚尾箭头 22"/>
            <p:cNvSpPr/>
            <p:nvPr>
              <p:custDataLst>
                <p:tags r:id="rId18"/>
              </p:custDataLst>
            </p:nvPr>
          </p:nvSpPr>
          <p:spPr>
            <a:xfrm>
              <a:off x="5644849" y="2401777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虚尾箭头 23"/>
            <p:cNvSpPr/>
            <p:nvPr>
              <p:custDataLst>
                <p:tags r:id="rId19"/>
              </p:custDataLst>
            </p:nvPr>
          </p:nvSpPr>
          <p:spPr>
            <a:xfrm>
              <a:off x="8182348" y="2408923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0"/>
              </p:custDataLst>
            </p:nvPr>
          </p:nvSpPr>
          <p:spPr>
            <a:xfrm>
              <a:off x="1057817" y="1511136"/>
              <a:ext cx="2459328" cy="5327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3. </a:t>
              </a: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方法步骤：</a:t>
              </a:r>
            </a:p>
          </p:txBody>
        </p:sp>
      </p:grpSp>
      <p:grpSp>
        <p:nvGrpSpPr>
          <p:cNvPr id="16" name="组合 15" title=""/>
          <p:cNvGrpSpPr/>
          <p:nvPr>
            <p:custDataLst>
              <p:tags r:id="rId21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7" name="直接连接符 16"/>
            <p:cNvCxnSpPr/>
            <p:nvPr>
              <p:custDataLst>
                <p:tags r:id="rId22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8" name="图片 17" descr="箭头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25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探究.实践：研究土壤小动物类群的丰富度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" name="圆角矩形 23" title=""/>
          <p:cNvSpPr/>
          <p:nvPr>
            <p:custDataLst>
              <p:tags r:id="rId3"/>
            </p:custDataLst>
          </p:nvPr>
        </p:nvSpPr>
        <p:spPr>
          <a:xfrm>
            <a:off x="695960" y="2858135"/>
            <a:ext cx="10912475" cy="3711575"/>
          </a:xfrm>
          <a:prstGeom prst="roundRect">
            <a:avLst/>
          </a:prstGeom>
          <a:solidFill>
            <a:schemeClr val="bg1"/>
          </a:solidFill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71690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85215" y="3545840"/>
            <a:ext cx="3672205" cy="21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请根据介绍的丰富度统计方法，设计一个数据统计表，分析所记录数据，完成一份研究报告。</a:t>
            </a:r>
            <a:endParaRPr lang="zh-CN" altLang="en-US" sz="2400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69309" y="2966326"/>
            <a:ext cx="5765766" cy="3300984"/>
          </a:xfrm>
          <a:prstGeom prst="rect">
            <a:avLst/>
          </a:prstGeom>
        </p:spPr>
      </p:pic>
      <p:grpSp>
        <p:nvGrpSpPr>
          <p:cNvPr id="8" name="组合 7" title=""/>
          <p:cNvGrpSpPr/>
          <p:nvPr>
            <p:custDataLst>
              <p:tags r:id="rId7"/>
            </p:custDataLst>
          </p:nvPr>
        </p:nvGrpSpPr>
        <p:grpSpPr>
          <a:xfrm>
            <a:off x="792424" y="1204311"/>
            <a:ext cx="9484033" cy="1272058"/>
            <a:chOff x="1056514" y="1470547"/>
            <a:chExt cx="9484033" cy="1272058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057910" y="2219038"/>
              <a:ext cx="7924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准备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2396570" y="2260025"/>
              <a:ext cx="995045" cy="4603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取样</a:t>
              </a:r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3913314" y="2260025"/>
              <a:ext cx="17068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采集小动物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6394855" y="2282230"/>
              <a:ext cx="17068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观察和分类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833667" y="2282230"/>
              <a:ext cx="1706880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统计和分析</a:t>
              </a:r>
            </a:p>
          </p:txBody>
        </p:sp>
        <p:sp>
          <p:nvSpPr>
            <p:cNvPr id="19" name="虚尾箭头 18"/>
            <p:cNvSpPr/>
            <p:nvPr>
              <p:custDataLst>
                <p:tags r:id="rId13"/>
              </p:custDataLst>
            </p:nvPr>
          </p:nvSpPr>
          <p:spPr>
            <a:xfrm>
              <a:off x="1840619" y="2386718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虚尾箭头 12"/>
            <p:cNvSpPr/>
            <p:nvPr>
              <p:custDataLst>
                <p:tags r:id="rId14"/>
              </p:custDataLst>
            </p:nvPr>
          </p:nvSpPr>
          <p:spPr>
            <a:xfrm>
              <a:off x="3249978" y="2408923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虚尾箭头 20"/>
            <p:cNvSpPr/>
            <p:nvPr>
              <p:custDataLst>
                <p:tags r:id="rId15"/>
              </p:custDataLst>
            </p:nvPr>
          </p:nvSpPr>
          <p:spPr>
            <a:xfrm>
              <a:off x="5644849" y="2401777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虚尾箭头 21"/>
            <p:cNvSpPr/>
            <p:nvPr>
              <p:custDataLst>
                <p:tags r:id="rId16"/>
              </p:custDataLst>
            </p:nvPr>
          </p:nvSpPr>
          <p:spPr>
            <a:xfrm>
              <a:off x="8182348" y="2408923"/>
              <a:ext cx="587375" cy="208280"/>
            </a:xfrm>
            <a:prstGeom prst="stripedRightArrow">
              <a:avLst/>
            </a:prstGeom>
            <a:solidFill>
              <a:srgbClr val="2E786B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1056514" y="1470547"/>
              <a:ext cx="2387600" cy="52197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3. </a:t>
              </a: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方法步骤：</a:t>
              </a:r>
            </a:p>
          </p:txBody>
        </p:sp>
      </p:grpSp>
      <p:grpSp>
        <p:nvGrpSpPr>
          <p:cNvPr id="16" name="组合 15" title=""/>
          <p:cNvGrpSpPr/>
          <p:nvPr>
            <p:custDataLst>
              <p:tags r:id="rId18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7" name="直接连接符 16"/>
            <p:cNvCxnSpPr/>
            <p:nvPr>
              <p:custDataLst>
                <p:tags r:id="rId19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8" name="图片 17" descr="箭头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22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探究.实践：研究土壤小动物类群的丰富度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Text Box 1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41285" y="3491865"/>
            <a:ext cx="1945005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</a:rPr>
              <a:t>原始合作</a:t>
            </a:r>
          </a:p>
          <a:p>
            <a:pPr>
              <a:spcBef>
                <a:spcPct val="30000"/>
              </a:spcBef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</a:rPr>
              <a:t>互利共生</a:t>
            </a:r>
          </a:p>
        </p:txBody>
      </p:sp>
      <p:sp>
        <p:nvSpPr>
          <p:cNvPr id="7" name="Rectangle 4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98210" y="1443990"/>
            <a:ext cx="16052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种内互助</a:t>
            </a:r>
          </a:p>
        </p:txBody>
      </p:sp>
      <p:sp>
        <p:nvSpPr>
          <p:cNvPr id="8" name="Rectangle 5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27500" y="2091690"/>
            <a:ext cx="16052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种内关系</a:t>
            </a:r>
          </a:p>
        </p:txBody>
      </p:sp>
      <p:sp>
        <p:nvSpPr>
          <p:cNvPr id="9" name="AutoShape 6" title=""/>
          <p:cNvSpPr/>
          <p:nvPr>
            <p:custDataLst>
              <p:tags r:id="rId6"/>
            </p:custDataLst>
          </p:nvPr>
        </p:nvSpPr>
        <p:spPr bwMode="auto">
          <a:xfrm>
            <a:off x="5880735" y="1875790"/>
            <a:ext cx="130175" cy="1007745"/>
          </a:xfrm>
          <a:prstGeom prst="leftBrace">
            <a:avLst>
              <a:gd name="adj1" fmla="val 64532"/>
              <a:gd name="adj2" fmla="val 50000"/>
            </a:avLst>
          </a:prstGeom>
          <a:noFill/>
          <a:ln w="19050">
            <a:solidFill>
              <a:srgbClr val="99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zh-CN" altLang="zh-CN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755255" y="2236470"/>
            <a:ext cx="15843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同类相食</a:t>
            </a:r>
          </a:p>
        </p:txBody>
      </p:sp>
      <p:sp>
        <p:nvSpPr>
          <p:cNvPr id="11" name="Text Box 9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69860" y="3014345"/>
            <a:ext cx="15843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争夺配偶</a:t>
            </a:r>
          </a:p>
        </p:txBody>
      </p:sp>
      <p:sp>
        <p:nvSpPr>
          <p:cNvPr id="12" name="Text Box 10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55255" y="2625090"/>
            <a:ext cx="21602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争夺生活场所</a:t>
            </a:r>
          </a:p>
        </p:txBody>
      </p:sp>
      <p:sp>
        <p:nvSpPr>
          <p:cNvPr id="13" name="Text Box 11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127500" y="4380865"/>
            <a:ext cx="1704975" cy="52197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种间关系</a:t>
            </a:r>
          </a:p>
        </p:txBody>
      </p:sp>
      <p:sp>
        <p:nvSpPr>
          <p:cNvPr id="14" name="Text Box 1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985510" y="3733165"/>
            <a:ext cx="180022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种间互助</a:t>
            </a:r>
          </a:p>
        </p:txBody>
      </p:sp>
      <p:sp>
        <p:nvSpPr>
          <p:cNvPr id="15" name="AutoShape 14" title=""/>
          <p:cNvSpPr/>
          <p:nvPr>
            <p:custDataLst>
              <p:tags r:id="rId12"/>
            </p:custDataLst>
          </p:nvPr>
        </p:nvSpPr>
        <p:spPr bwMode="auto">
          <a:xfrm>
            <a:off x="7700010" y="3666490"/>
            <a:ext cx="69850" cy="657225"/>
          </a:xfrm>
          <a:prstGeom prst="leftBrace">
            <a:avLst>
              <a:gd name="adj1" fmla="val 78409"/>
              <a:gd name="adj2" fmla="val 50000"/>
            </a:avLst>
          </a:prstGeom>
          <a:noFill/>
          <a:ln w="19050">
            <a:solidFill>
              <a:srgbClr val="99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zh-CN" altLang="zh-CN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Text Box 16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956935" y="5101590"/>
            <a:ext cx="18719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种间斗争</a:t>
            </a:r>
          </a:p>
        </p:txBody>
      </p:sp>
      <p:sp>
        <p:nvSpPr>
          <p:cNvPr id="17" name="AutoShape 18" title=""/>
          <p:cNvSpPr/>
          <p:nvPr>
            <p:custDataLst>
              <p:tags r:id="rId14"/>
            </p:custDataLst>
          </p:nvPr>
        </p:nvSpPr>
        <p:spPr bwMode="auto">
          <a:xfrm>
            <a:off x="5880100" y="4006215"/>
            <a:ext cx="179705" cy="1306195"/>
          </a:xfrm>
          <a:prstGeom prst="leftBrace">
            <a:avLst>
              <a:gd name="adj1" fmla="val 60693"/>
              <a:gd name="adj2" fmla="val 50000"/>
            </a:avLst>
          </a:prstGeom>
          <a:noFill/>
          <a:ln w="19050">
            <a:solidFill>
              <a:srgbClr val="99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zh-CN" altLang="zh-CN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Text Box 19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823835" y="4631690"/>
            <a:ext cx="1414780" cy="141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</a:rPr>
              <a:t>寄生</a:t>
            </a:r>
          </a:p>
          <a:p>
            <a:pPr>
              <a:spcBef>
                <a:spcPct val="30000"/>
              </a:spcBef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</a:rPr>
              <a:t>竞争</a:t>
            </a:r>
          </a:p>
          <a:p>
            <a:pPr>
              <a:spcBef>
                <a:spcPct val="30000"/>
              </a:spcBef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</a:rPr>
              <a:t>捕食</a:t>
            </a:r>
          </a:p>
        </p:txBody>
      </p:sp>
      <p:sp>
        <p:nvSpPr>
          <p:cNvPr id="19" name="AutoShape 20" title=""/>
          <p:cNvSpPr/>
          <p:nvPr>
            <p:custDataLst>
              <p:tags r:id="rId16"/>
            </p:custDataLst>
          </p:nvPr>
        </p:nvSpPr>
        <p:spPr bwMode="auto">
          <a:xfrm>
            <a:off x="7685405" y="4798695"/>
            <a:ext cx="177800" cy="1181100"/>
          </a:xfrm>
          <a:prstGeom prst="leftBrace">
            <a:avLst>
              <a:gd name="adj1" fmla="val 55357"/>
              <a:gd name="adj2" fmla="val 50000"/>
            </a:avLst>
          </a:prstGeom>
          <a:noFill/>
          <a:ln w="19050">
            <a:solidFill>
              <a:srgbClr val="99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zh-CN" altLang="zh-CN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Rectangle 21" title="">
            <a:hlinkClick action="ppaction://noaction"/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012180" y="2595245"/>
            <a:ext cx="16052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种内斗争</a:t>
            </a:r>
          </a:p>
        </p:txBody>
      </p:sp>
      <p:sp>
        <p:nvSpPr>
          <p:cNvPr id="21" name="AutoShape 22" title=""/>
          <p:cNvSpPr/>
          <p:nvPr>
            <p:custDataLst>
              <p:tags r:id="rId18"/>
            </p:custDataLst>
          </p:nvPr>
        </p:nvSpPr>
        <p:spPr bwMode="auto">
          <a:xfrm>
            <a:off x="7685405" y="2490470"/>
            <a:ext cx="83820" cy="762000"/>
          </a:xfrm>
          <a:prstGeom prst="leftBrace">
            <a:avLst>
              <a:gd name="adj1" fmla="val 75472"/>
              <a:gd name="adj2" fmla="val 50000"/>
            </a:avLst>
          </a:prstGeom>
          <a:noFill/>
          <a:ln w="19050">
            <a:solidFill>
              <a:srgbClr val="99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zh-CN" altLang="zh-CN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AutoShape 23" title=""/>
          <p:cNvSpPr/>
          <p:nvPr>
            <p:custDataLst>
              <p:tags r:id="rId19"/>
            </p:custDataLst>
          </p:nvPr>
        </p:nvSpPr>
        <p:spPr bwMode="auto">
          <a:xfrm>
            <a:off x="7685405" y="1401445"/>
            <a:ext cx="69850" cy="657225"/>
          </a:xfrm>
          <a:prstGeom prst="leftBrace">
            <a:avLst>
              <a:gd name="adj1" fmla="val 78409"/>
              <a:gd name="adj2" fmla="val 50000"/>
            </a:avLst>
          </a:prstGeom>
          <a:noFill/>
          <a:ln w="19050">
            <a:solidFill>
              <a:srgbClr val="99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zh-CN" altLang="zh-CN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" name="Text Box 24" title="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798435" y="1202690"/>
            <a:ext cx="2339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蜂、蚂蚁等</a:t>
            </a:r>
          </a:p>
        </p:txBody>
      </p:sp>
      <p:sp>
        <p:nvSpPr>
          <p:cNvPr id="24" name="Text Box 26" title="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734935" y="1731645"/>
            <a:ext cx="20116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母鸡保护小鸡</a:t>
            </a:r>
          </a:p>
        </p:txBody>
      </p:sp>
      <p:sp>
        <p:nvSpPr>
          <p:cNvPr id="25" name="Text Box 27" title="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141730" y="3299460"/>
            <a:ext cx="275971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生物之间的关系</a:t>
            </a:r>
          </a:p>
        </p:txBody>
      </p:sp>
      <p:sp>
        <p:nvSpPr>
          <p:cNvPr id="26" name="AutoShape 28" title=""/>
          <p:cNvSpPr/>
          <p:nvPr>
            <p:custDataLst>
              <p:tags r:id="rId23"/>
            </p:custDataLst>
          </p:nvPr>
        </p:nvSpPr>
        <p:spPr bwMode="auto">
          <a:xfrm>
            <a:off x="3896360" y="2379345"/>
            <a:ext cx="144780" cy="2305050"/>
          </a:xfrm>
          <a:prstGeom prst="leftBrace">
            <a:avLst>
              <a:gd name="adj1" fmla="val 132967"/>
              <a:gd name="adj2" fmla="val 50000"/>
            </a:avLst>
          </a:prstGeom>
          <a:noFill/>
          <a:ln w="9525">
            <a:solidFill>
              <a:srgbClr val="99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组合 27" title=""/>
          <p:cNvGrpSpPr/>
          <p:nvPr>
            <p:custDataLst>
              <p:tags r:id="rId24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29" name="直接连接符 28"/>
            <p:cNvCxnSpPr/>
            <p:nvPr>
              <p:custDataLst>
                <p:tags r:id="rId25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0" name="图片 29" descr="箭头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28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矩形 18" title=""/>
          <p:cNvSpPr/>
          <p:nvPr>
            <p:custDataLst>
              <p:tags r:id="rId3"/>
            </p:custDataLst>
          </p:nvPr>
        </p:nvSpPr>
        <p:spPr>
          <a:xfrm>
            <a:off x="212725" y="3641725"/>
            <a:ext cx="11774805" cy="2917190"/>
          </a:xfrm>
          <a:prstGeom prst="rect">
            <a:avLst/>
          </a:prstGeom>
          <a:solidFill>
            <a:schemeClr val="bg1"/>
          </a:solidFill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354965" y="849630"/>
            <a:ext cx="258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）原始合作</a:t>
            </a: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590550" y="1360805"/>
            <a:ext cx="10381615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概念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两种生物共同生活在一起时，双方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，但是分开后，各自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特点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   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举例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7169150" y="1348105"/>
            <a:ext cx="148590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都受益</a:t>
            </a: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1771050" y="1803400"/>
            <a:ext cx="23387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也能独立生活</a:t>
            </a:r>
          </a:p>
        </p:txBody>
      </p:sp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1909445" y="2359147"/>
            <a:ext cx="57518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双方都受益，分开也能独立生活</a:t>
            </a:r>
          </a:p>
        </p:txBody>
      </p:sp>
      <p:sp>
        <p:nvSpPr>
          <p:cNvPr id="13" name="文本框 12" title=""/>
          <p:cNvSpPr txBox="1"/>
          <p:nvPr>
            <p:custDataLst>
              <p:tags r:id="rId9"/>
            </p:custDataLst>
          </p:nvPr>
        </p:nvSpPr>
        <p:spPr>
          <a:xfrm>
            <a:off x="1905471" y="2966508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海葵与寄居蟹</a:t>
            </a: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074150" y="3755390"/>
            <a:ext cx="2742565" cy="262128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45135" y="3755390"/>
            <a:ext cx="4519930" cy="262064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134610" y="3756025"/>
            <a:ext cx="3820795" cy="26200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文本框 14" title=""/>
          <p:cNvSpPr txBox="1"/>
          <p:nvPr>
            <p:custDataLst>
              <p:tags r:id="rId16"/>
            </p:custDataLst>
          </p:nvPr>
        </p:nvSpPr>
        <p:spPr>
          <a:xfrm>
            <a:off x="3709670" y="5806440"/>
            <a:ext cx="1255395" cy="521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+mn-ea"/>
              </a:rPr>
              <a:t>寄居蟹</a:t>
            </a:r>
          </a:p>
        </p:txBody>
      </p:sp>
      <p:sp>
        <p:nvSpPr>
          <p:cNvPr id="16" name="文本框 15" title=""/>
          <p:cNvSpPr txBox="1"/>
          <p:nvPr>
            <p:custDataLst>
              <p:tags r:id="rId17"/>
            </p:custDataLst>
          </p:nvPr>
        </p:nvSpPr>
        <p:spPr>
          <a:xfrm>
            <a:off x="5134610" y="5845175"/>
            <a:ext cx="897890" cy="521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+mn-ea"/>
              </a:rPr>
              <a:t>海葵</a:t>
            </a:r>
          </a:p>
        </p:txBody>
      </p:sp>
      <p:sp>
        <p:nvSpPr>
          <p:cNvPr id="17" name="文本框 16" title=""/>
          <p:cNvSpPr txBox="1"/>
          <p:nvPr>
            <p:custDataLst>
              <p:tags r:id="rId18"/>
            </p:custDataLst>
          </p:nvPr>
        </p:nvSpPr>
        <p:spPr>
          <a:xfrm>
            <a:off x="9074150" y="5844540"/>
            <a:ext cx="2327910" cy="521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+mn-ea"/>
              </a:rPr>
              <a:t>海葵与寄居蟹</a:t>
            </a:r>
          </a:p>
        </p:txBody>
      </p:sp>
      <p:sp>
        <p:nvSpPr>
          <p:cNvPr id="18" name="文本框 2" title=""/>
          <p:cNvSpPr/>
          <p:nvPr>
            <p:custDataLst>
              <p:tags r:id="rId19"/>
            </p:custDataLst>
          </p:nvPr>
        </p:nvSpPr>
        <p:spPr>
          <a:xfrm>
            <a:off x="7661275" y="2411095"/>
            <a:ext cx="2900680" cy="55562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ctr" anchorCtr="0">
            <a:no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合作不是必须的</a:t>
            </a:r>
          </a:p>
        </p:txBody>
      </p:sp>
      <p:grpSp>
        <p:nvGrpSpPr>
          <p:cNvPr id="28" name="组合 27" title=""/>
          <p:cNvGrpSpPr/>
          <p:nvPr>
            <p:custDataLst>
              <p:tags r:id="rId20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29" name="直接连接符 28"/>
            <p:cNvCxnSpPr/>
            <p:nvPr>
              <p:custDataLst>
                <p:tags r:id="rId21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0" name="图片 29" descr="箭头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24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13" grpId="0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277495" y="936625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）互利共生</a:t>
            </a: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005205" y="1544955"/>
            <a:ext cx="1018095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概念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两种生物长期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特点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举例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:___________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3401695" y="2075180"/>
            <a:ext cx="285432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共同生活在一起</a:t>
            </a:r>
          </a:p>
        </p:txBody>
      </p:sp>
      <p:sp>
        <p:nvSpPr>
          <p:cNvPr id="13" name="文本框 12" title=""/>
          <p:cNvSpPr txBox="1"/>
          <p:nvPr>
            <p:custDataLst>
              <p:tags r:id="rId6"/>
            </p:custDataLst>
          </p:nvPr>
        </p:nvSpPr>
        <p:spPr>
          <a:xfrm>
            <a:off x="2364105" y="2631440"/>
            <a:ext cx="659447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相互依存，彼此有利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一般不能独立生存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</a:p>
        </p:txBody>
      </p:sp>
      <p:sp>
        <p:nvSpPr>
          <p:cNvPr id="14" name="文本框 13" title=""/>
          <p:cNvSpPr txBox="1"/>
          <p:nvPr>
            <p:custDataLst>
              <p:tags r:id="rId7"/>
            </p:custDataLst>
          </p:nvPr>
        </p:nvSpPr>
        <p:spPr>
          <a:xfrm>
            <a:off x="2336800" y="3228975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  <a:sym typeface="+mn-ea"/>
              </a:rPr>
              <a:t>豆科植物和根瘤菌</a:t>
            </a: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6459855" y="2075815"/>
            <a:ext cx="174561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相互依存</a:t>
            </a:r>
          </a:p>
        </p:txBody>
      </p: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8422005" y="2061845"/>
            <a:ext cx="174561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彼此有利</a:t>
            </a:r>
          </a:p>
        </p:txBody>
      </p:sp>
      <p:grpSp>
        <p:nvGrpSpPr>
          <p:cNvPr id="23" name="组合 22" title=""/>
          <p:cNvGrpSpPr/>
          <p:nvPr>
            <p:custDataLst>
              <p:tags r:id="rId10"/>
            </p:custDataLst>
          </p:nvPr>
        </p:nvGrpSpPr>
        <p:grpSpPr>
          <a:xfrm>
            <a:off x="755015" y="4020820"/>
            <a:ext cx="10589419" cy="2298065"/>
            <a:chOff x="373" y="5999"/>
            <a:chExt cx="18879" cy="480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2445" y="5999"/>
              <a:ext cx="6792" cy="480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5591" y="5999"/>
              <a:ext cx="6854" cy="48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10846" y="9838"/>
              <a:ext cx="1588" cy="96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大豆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6"/>
              </p:custDataLst>
            </p:nvPr>
          </p:nvSpPr>
          <p:spPr>
            <a:xfrm>
              <a:off x="17169" y="9836"/>
              <a:ext cx="2083" cy="96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大豆根</a:t>
              </a:r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373" y="5999"/>
              <a:ext cx="5218" cy="4800"/>
            </a:xfrm>
            <a:prstGeom prst="rect">
              <a:avLst/>
            </a:prstGeom>
          </p:spPr>
        </p:pic>
      </p:grpSp>
      <p:sp>
        <p:nvSpPr>
          <p:cNvPr id="28" name="文本框 27" title=""/>
          <p:cNvSpPr txBox="1"/>
          <p:nvPr>
            <p:custDataLst>
              <p:tags r:id="rId19"/>
            </p:custDataLst>
          </p:nvPr>
        </p:nvSpPr>
        <p:spPr>
          <a:xfrm>
            <a:off x="4117975" y="896620"/>
            <a:ext cx="7370445" cy="953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植物向根瘤菌提供有机养料，根瘤菌则将空气中的氮气转变为含氮的养料，供植物利用</a:t>
            </a:r>
          </a:p>
        </p:txBody>
      </p:sp>
      <p:grpSp>
        <p:nvGrpSpPr>
          <p:cNvPr id="8" name="组合 7" title=""/>
          <p:cNvGrpSpPr/>
          <p:nvPr>
            <p:custDataLst>
              <p:tags r:id="rId20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29" name="直接连接符 28"/>
            <p:cNvCxnSpPr/>
            <p:nvPr>
              <p:custDataLst>
                <p:tags r:id="rId21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0" name="图片 29" descr="箭头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24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/>
      <p:bldP spid="13" grpId="0"/>
      <p:bldP spid="14" grpId="0"/>
      <p:bldP spid="9" grpId="0"/>
      <p:bldP spid="17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圆角矩形 20" title=""/>
          <p:cNvSpPr/>
          <p:nvPr>
            <p:custDataLst>
              <p:tags r:id="rId3"/>
            </p:custDataLst>
          </p:nvPr>
        </p:nvSpPr>
        <p:spPr>
          <a:xfrm>
            <a:off x="318770" y="3084830"/>
            <a:ext cx="11526520" cy="3456940"/>
          </a:xfrm>
          <a:prstGeom prst="roundRect">
            <a:avLst/>
          </a:prstGeom>
          <a:solidFill>
            <a:schemeClr val="bg1"/>
          </a:solidFill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277495" y="1043305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）互利共生</a:t>
            </a: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1005205" y="1555115"/>
            <a:ext cx="385508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举例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:________</a:t>
            </a:r>
          </a:p>
        </p:txBody>
      </p:sp>
      <p:sp>
        <p:nvSpPr>
          <p:cNvPr id="14" name="文本框 13" title=""/>
          <p:cNvSpPr txBox="1"/>
          <p:nvPr>
            <p:custDataLst>
              <p:tags r:id="rId6"/>
            </p:custDataLst>
          </p:nvPr>
        </p:nvSpPr>
        <p:spPr>
          <a:xfrm>
            <a:off x="2529205" y="164147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  <a:sym typeface="+mn-ea"/>
              </a:rPr>
              <a:t>地衣</a:t>
            </a: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74050" y="3801745"/>
            <a:ext cx="3175635" cy="1480820"/>
          </a:xfrm>
          <a:prstGeom prst="rect">
            <a:avLst/>
          </a:prstGeom>
        </p:spPr>
      </p:pic>
      <p:grpSp>
        <p:nvGrpSpPr>
          <p:cNvPr id="8" name="组合 11" title=""/>
          <p:cNvGrpSpPr/>
          <p:nvPr>
            <p:custDataLst>
              <p:tags r:id="rId9"/>
            </p:custDataLst>
          </p:nvPr>
        </p:nvGrpSpPr>
        <p:grpSpPr>
          <a:xfrm>
            <a:off x="5978584" y="1314418"/>
            <a:ext cx="5106670" cy="1436859"/>
            <a:chOff x="262544" y="2906745"/>
            <a:chExt cx="5106670" cy="1436859"/>
          </a:xfrm>
        </p:grpSpPr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262544" y="3343018"/>
              <a:ext cx="5106670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  </a:t>
              </a:r>
              <a:r>
                <a:rPr lang="en-US" altLang="zh-CN" sz="2800" b="1"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 </a:t>
              </a:r>
              <a:r>
                <a:rPr lang="zh-CN" altLang="zh-CN" sz="2800" b="1"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地衣</a:t>
              </a:r>
              <a:r>
                <a:rPr lang="en-US" altLang="zh-CN" sz="2800" b="1"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    =</a:t>
              </a:r>
              <a:r>
                <a:rPr lang="zh-CN" altLang="en-US" sz="2800" b="1"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   </a:t>
              </a:r>
              <a:r>
                <a:rPr lang="zh-CN" altLang="zh-CN" sz="2800" b="1"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藻类</a:t>
              </a:r>
              <a:r>
                <a:rPr lang="zh-CN" altLang="en-US" sz="2800" b="1"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     </a:t>
              </a:r>
              <a:r>
                <a:rPr lang="en-US" altLang="zh-CN" sz="2800" b="1"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+</a:t>
              </a:r>
              <a:r>
                <a:rPr lang="zh-CN" altLang="en-US" sz="2800" b="1"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     </a:t>
              </a:r>
              <a:r>
                <a:rPr lang="zh-CN" altLang="zh-CN" sz="2800" b="1"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真菌</a:t>
              </a:r>
            </a:p>
          </p:txBody>
        </p:sp>
        <p:grpSp>
          <p:nvGrpSpPr>
            <p:cNvPr id="10" name="组合 13"/>
            <p:cNvGrpSpPr/>
            <p:nvPr>
              <p:custDataLst>
                <p:tags r:id="rId11"/>
              </p:custDataLst>
            </p:nvPr>
          </p:nvGrpSpPr>
          <p:grpSpPr>
            <a:xfrm>
              <a:off x="2836601" y="2906745"/>
              <a:ext cx="2011680" cy="1436859"/>
              <a:chOff x="2836601" y="2906745"/>
              <a:chExt cx="2011680" cy="1436859"/>
            </a:xfrm>
          </p:grpSpPr>
          <p:cxnSp>
            <p:nvCxnSpPr>
              <p:cNvPr id="15" name="直接箭头连接符 3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3222007" y="3424335"/>
                <a:ext cx="1098959" cy="0"/>
              </a:xfrm>
              <a:prstGeom prst="straightConnector1">
                <a:avLst/>
              </a:prstGeom>
              <a:ln w="50800" cmpd="sng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6" name="矩形 15"/>
              <p:cNvSpPr/>
              <p:nvPr>
                <p:custDataLst>
                  <p:tags r:id="rId13"/>
                </p:custDataLst>
              </p:nvPr>
            </p:nvSpPr>
            <p:spPr>
              <a:xfrm>
                <a:off x="3196558" y="2906745"/>
                <a:ext cx="109728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sz="2400" b="1">
                    <a:solidFill>
                      <a:srgbClr val="FF0000"/>
                    </a:solidFill>
                    <a:latin typeface="Arial Black" panose="020b0a04020102020204" charset="0"/>
                    <a:ea typeface="微软雅黑" panose="020b0503020204020204" charset="-122"/>
                  </a:rPr>
                  <a:t>有机物</a:t>
                </a:r>
              </a:p>
            </p:txBody>
          </p:sp>
          <p:cxnSp>
            <p:nvCxnSpPr>
              <p:cNvPr id="11" name="直接箭头连接符 10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3212101" y="3787954"/>
                <a:ext cx="1069374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 11"/>
              <p:cNvSpPr/>
              <p:nvPr>
                <p:custDataLst>
                  <p:tags r:id="rId15"/>
                </p:custDataLst>
              </p:nvPr>
            </p:nvSpPr>
            <p:spPr>
              <a:xfrm>
                <a:off x="2836601" y="3883229"/>
                <a:ext cx="201168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400" b="1">
                    <a:solidFill>
                      <a:srgbClr val="FF0000"/>
                    </a:solidFill>
                    <a:latin typeface="Arial Black" panose="020b0a04020102020204" charset="0"/>
                    <a:ea typeface="微软雅黑" panose="020b0503020204020204" charset="-122"/>
                  </a:rPr>
                  <a:t>水分、无机盐</a:t>
                </a:r>
              </a:p>
            </p:txBody>
          </p:sp>
        </p:grpSp>
      </p:grpSp>
      <p:sp>
        <p:nvSpPr>
          <p:cNvPr id="13" name="文本框 12" title=""/>
          <p:cNvSpPr txBox="1"/>
          <p:nvPr>
            <p:custDataLst>
              <p:tags r:id="rId16"/>
            </p:custDataLst>
          </p:nvPr>
        </p:nvSpPr>
        <p:spPr>
          <a:xfrm>
            <a:off x="1003300" y="2300605"/>
            <a:ext cx="474535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  <a:sym typeface="+mn-ea"/>
              </a:rPr>
              <a:t>④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  <a:sym typeface="+mn-ea"/>
              </a:rPr>
              <a:t>数量坐标图和营养关系图</a:t>
            </a:r>
          </a:p>
        </p:txBody>
      </p:sp>
      <p:pic>
        <p:nvPicPr>
          <p:cNvPr id="17" name="图片 863237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85520" y="3336290"/>
            <a:ext cx="3825875" cy="183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7" name="图片 868379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rcRect l="53270" b="61098"/>
          <a:stretch>
            <a:fillRect/>
          </a:stretch>
        </p:blipFill>
        <p:spPr>
          <a:xfrm>
            <a:off x="1389380" y="5341620"/>
            <a:ext cx="2425700" cy="1099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123384" y="3354607"/>
            <a:ext cx="2705464" cy="2540223"/>
          </a:xfrm>
          <a:prstGeom prst="rect">
            <a:avLst/>
          </a:prstGeom>
        </p:spPr>
      </p:pic>
      <p:grpSp>
        <p:nvGrpSpPr>
          <p:cNvPr id="20" name="组合 19" title=""/>
          <p:cNvGrpSpPr/>
          <p:nvPr>
            <p:custDataLst>
              <p:tags r:id="rId23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29" name="直接连接符 28"/>
            <p:cNvCxnSpPr/>
            <p:nvPr>
              <p:custDataLst>
                <p:tags r:id="rId24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0" name="图片 29" descr="箭头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27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2" name="矩形 21" title=""/>
          <p:cNvSpPr/>
          <p:nvPr>
            <p:custDataLst>
              <p:tags r:id="rId3"/>
            </p:custDataLst>
          </p:nvPr>
        </p:nvSpPr>
        <p:spPr>
          <a:xfrm>
            <a:off x="387350" y="5446395"/>
            <a:ext cx="11475720" cy="1137285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456565" y="1443355"/>
            <a:ext cx="813752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概念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______________________</a:t>
            </a:r>
            <a:r>
              <a:rPr 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</a:t>
            </a: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的现象。</a:t>
            </a:r>
            <a:endParaRPr lang="en-US" altLang="zh-CN" sz="2800" b="1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2247900" y="1435100"/>
            <a:ext cx="479742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一种生物以另一种生物为食</a:t>
            </a:r>
          </a:p>
        </p:txBody>
      </p:sp>
      <p:sp>
        <p:nvSpPr>
          <p:cNvPr id="11" name="文本框 10" title=""/>
          <p:cNvSpPr txBox="1"/>
          <p:nvPr>
            <p:custDataLst>
              <p:tags r:id="rId6"/>
            </p:custDataLst>
          </p:nvPr>
        </p:nvSpPr>
        <p:spPr>
          <a:xfrm>
            <a:off x="277495" y="951865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）捕食</a:t>
            </a: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466725" y="2120265"/>
            <a:ext cx="470789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  <a:sym typeface="+mn-ea"/>
              </a:rPr>
              <a:t>②数量坐标图和营养关系图</a:t>
            </a:r>
          </a:p>
        </p:txBody>
      </p:sp>
      <p:pic>
        <p:nvPicPr>
          <p:cNvPr id="16400" name="图片 867344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85265" y="2767330"/>
            <a:ext cx="3991610" cy="21170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6" title=""/>
          <p:cNvGrpSpPr/>
          <p:nvPr>
            <p:custDataLst>
              <p:tags r:id="rId10"/>
            </p:custDataLst>
          </p:nvPr>
        </p:nvGrpSpPr>
        <p:grpSpPr>
          <a:xfrm>
            <a:off x="6917690" y="3611880"/>
            <a:ext cx="2257425" cy="1087120"/>
            <a:chOff x="8228" y="2993"/>
            <a:chExt cx="4267" cy="2184"/>
          </a:xfrm>
        </p:grpSpPr>
        <p:pic>
          <p:nvPicPr>
            <p:cNvPr id="17431" name="图片 868383" descr="未标题-4 拷贝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rcRect r="72120" b="61098"/>
            <a:stretch>
              <a:fillRect/>
            </a:stretch>
          </p:blipFill>
          <p:spPr>
            <a:xfrm>
              <a:off x="8228" y="2993"/>
              <a:ext cx="2879" cy="21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图片 868383" descr="未标题-4 拷贝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1"/>
            <a:srcRect l="27890" t="-2226" r="52781" b="65371"/>
            <a:stretch>
              <a:fillRect/>
            </a:stretch>
          </p:blipFill>
          <p:spPr>
            <a:xfrm>
              <a:off x="11107" y="3190"/>
              <a:ext cx="1389" cy="14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566420" y="4779645"/>
            <a:ext cx="11224895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由图可得，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生物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A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为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</a:t>
            </a:r>
            <a:r>
              <a:rPr lang="en-US" altLang="zh-CN" sz="2800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_______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，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增加</a:t>
            </a:r>
            <a:r>
              <a:rPr lang="en-US" altLang="zh-CN" sz="2800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减少；一般情况下数量峰值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</a:t>
            </a:r>
            <a:r>
              <a:rPr lang="en-US" altLang="zh-CN" sz="2800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；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生物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B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为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</a:t>
            </a:r>
            <a:r>
              <a:rPr lang="en-US" altLang="zh-CN" sz="2800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_______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，</a:t>
            </a:r>
            <a:r>
              <a:rPr lang="en-US" altLang="zh-CN" sz="2800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</a:t>
            </a:r>
            <a:r>
              <a:rPr lang="zh-CN" altLang="en-US" sz="2800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增加</a:t>
            </a:r>
            <a:r>
              <a:rPr lang="en-US" altLang="zh-CN" sz="2800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</a:t>
            </a:r>
            <a:r>
              <a:rPr lang="zh-CN" altLang="en-US" sz="2800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减少；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一般情况下数量峰值</a:t>
            </a:r>
            <a:r>
              <a:rPr lang="en-US" altLang="zh-CN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；</a:t>
            </a:r>
          </a:p>
        </p:txBody>
      </p:sp>
      <p:sp>
        <p:nvSpPr>
          <p:cNvPr id="12" name="文本框 11" title=""/>
          <p:cNvSpPr txBox="1"/>
          <p:nvPr>
            <p:custDataLst>
              <p:tags r:id="rId15"/>
            </p:custDataLst>
          </p:nvPr>
        </p:nvSpPr>
        <p:spPr>
          <a:xfrm>
            <a:off x="2261235" y="5355590"/>
            <a:ext cx="17418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被捕食者</a:t>
            </a:r>
          </a:p>
        </p:txBody>
      </p:sp>
      <p:sp>
        <p:nvSpPr>
          <p:cNvPr id="13" name="文本框 12" title=""/>
          <p:cNvSpPr txBox="1"/>
          <p:nvPr>
            <p:custDataLst>
              <p:tags r:id="rId16"/>
            </p:custDataLst>
          </p:nvPr>
        </p:nvSpPr>
        <p:spPr>
          <a:xfrm>
            <a:off x="4451985" y="5339080"/>
            <a:ext cx="65976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先</a:t>
            </a:r>
          </a:p>
        </p:txBody>
      </p:sp>
      <p:sp>
        <p:nvSpPr>
          <p:cNvPr id="14" name="文本框 13" title=""/>
          <p:cNvSpPr txBox="1"/>
          <p:nvPr>
            <p:custDataLst>
              <p:tags r:id="rId17"/>
            </p:custDataLst>
          </p:nvPr>
        </p:nvSpPr>
        <p:spPr>
          <a:xfrm>
            <a:off x="5789295" y="5346700"/>
            <a:ext cx="65976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先</a:t>
            </a:r>
          </a:p>
        </p:txBody>
      </p:sp>
      <p:sp>
        <p:nvSpPr>
          <p:cNvPr id="15" name="文本框 14" title=""/>
          <p:cNvSpPr txBox="1"/>
          <p:nvPr>
            <p:custDataLst>
              <p:tags r:id="rId18"/>
            </p:custDataLst>
          </p:nvPr>
        </p:nvSpPr>
        <p:spPr>
          <a:xfrm>
            <a:off x="10673715" y="5363845"/>
            <a:ext cx="73596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高</a:t>
            </a:r>
          </a:p>
        </p:txBody>
      </p:sp>
      <p:sp>
        <p:nvSpPr>
          <p:cNvPr id="16" name="文本框 15" title=""/>
          <p:cNvSpPr txBox="1"/>
          <p:nvPr>
            <p:custDataLst>
              <p:tags r:id="rId19"/>
            </p:custDataLst>
          </p:nvPr>
        </p:nvSpPr>
        <p:spPr>
          <a:xfrm>
            <a:off x="2261235" y="5894705"/>
            <a:ext cx="148272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捕食者</a:t>
            </a:r>
          </a:p>
        </p:txBody>
      </p:sp>
      <p:sp>
        <p:nvSpPr>
          <p:cNvPr id="17" name="文本框 16" title=""/>
          <p:cNvSpPr txBox="1"/>
          <p:nvPr>
            <p:custDataLst>
              <p:tags r:id="rId20"/>
            </p:custDataLst>
          </p:nvPr>
        </p:nvSpPr>
        <p:spPr>
          <a:xfrm>
            <a:off x="4451985" y="5890260"/>
            <a:ext cx="65976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后</a:t>
            </a:r>
          </a:p>
        </p:txBody>
      </p:sp>
      <p:sp>
        <p:nvSpPr>
          <p:cNvPr id="18" name="文本框 17" title=""/>
          <p:cNvSpPr txBox="1"/>
          <p:nvPr>
            <p:custDataLst>
              <p:tags r:id="rId21"/>
            </p:custDataLst>
          </p:nvPr>
        </p:nvSpPr>
        <p:spPr>
          <a:xfrm>
            <a:off x="5789295" y="5890260"/>
            <a:ext cx="65976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后</a:t>
            </a:r>
          </a:p>
        </p:txBody>
      </p:sp>
      <p:sp>
        <p:nvSpPr>
          <p:cNvPr id="19" name="文本框 18" title=""/>
          <p:cNvSpPr txBox="1"/>
          <p:nvPr>
            <p:custDataLst>
              <p:tags r:id="rId22"/>
            </p:custDataLst>
          </p:nvPr>
        </p:nvSpPr>
        <p:spPr>
          <a:xfrm>
            <a:off x="10673715" y="5882005"/>
            <a:ext cx="73596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低</a:t>
            </a:r>
          </a:p>
        </p:txBody>
      </p:sp>
      <p:grpSp>
        <p:nvGrpSpPr>
          <p:cNvPr id="21" name="组合 20" title=""/>
          <p:cNvGrpSpPr/>
          <p:nvPr>
            <p:custDataLst>
              <p:tags r:id="rId23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29" name="直接连接符 28"/>
            <p:cNvCxnSpPr/>
            <p:nvPr>
              <p:custDataLst>
                <p:tags r:id="rId24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0" name="图片 29" descr="箭头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27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4" name="图片 13" descr="箭头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1204" y="16"/>
              <a:ext cx="4551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群落的概念</a:t>
              </a:r>
            </a:p>
          </p:txBody>
        </p:sp>
      </p:grpSp>
      <p:sp>
        <p:nvSpPr>
          <p:cNvPr id="5" name="Rectangle 81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1955" y="1283970"/>
            <a:ext cx="1092644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群落：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相同时间聚集在</a:t>
            </a:r>
            <a:r>
              <a:rPr lang="zh-CN" altLang="en-US" sz="3200" b="1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 　　　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lang="zh-CN" altLang="en-US" sz="3200" b="1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 　　　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种群的</a:t>
            </a:r>
            <a:r>
              <a:rPr lang="zh-CN" altLang="en-US" sz="3200" b="1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 　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6" name="Rectangle 82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370687" y="1271038"/>
            <a:ext cx="2085432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一定区域</a:t>
            </a:r>
          </a:p>
        </p:txBody>
      </p:sp>
      <p:sp>
        <p:nvSpPr>
          <p:cNvPr id="7" name="Rectangle 83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574198" y="1271038"/>
            <a:ext cx="2005443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各种生物</a:t>
            </a:r>
          </a:p>
        </p:txBody>
      </p:sp>
      <p:sp>
        <p:nvSpPr>
          <p:cNvPr id="8" name="Rectangle 87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852219" y="1270884"/>
            <a:ext cx="1220469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集合</a:t>
            </a:r>
          </a:p>
        </p:txBody>
      </p:sp>
      <p:sp>
        <p:nvSpPr>
          <p:cNvPr id="9" name="AutoShape 90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760069" y="2642281"/>
            <a:ext cx="3995649" cy="1832133"/>
          </a:xfrm>
          <a:prstGeom prst="wedgeRectCallout">
            <a:avLst>
              <a:gd name="adj1" fmla="val -873"/>
              <a:gd name="adj2" fmla="val -9307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生物间有一定的</a:t>
            </a:r>
            <a:r>
              <a:rPr lang="zh-CN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关系</a:t>
            </a: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。各种生物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是相互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作用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相互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影响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，彼此之间以物质和能量为纽带紧密地联系在一起。</a:t>
            </a:r>
          </a:p>
        </p:txBody>
      </p:sp>
      <p:sp>
        <p:nvSpPr>
          <p:cNvPr id="10" name="AutoShape 91" title="">
            <a:hlinkClick action="ppaction://noaction"/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98693" y="148709"/>
            <a:ext cx="5148509" cy="992247"/>
          </a:xfrm>
          <a:prstGeom prst="wedgeRoundRectCallout">
            <a:avLst>
              <a:gd name="adj1" fmla="val -37827"/>
              <a:gd name="adj2" fmla="val 7209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>
              <a:lnSpc>
                <a:spcPct val="125000"/>
              </a:lnSpc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必需包括</a:t>
            </a:r>
            <a:r>
              <a:rPr lang="zh-CN" altLang="en-US" sz="2400" b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全部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的生物。即必需有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植物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动物、微生物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三大功能类群</a:t>
            </a:r>
          </a:p>
        </p:txBody>
      </p:sp>
      <p:sp>
        <p:nvSpPr>
          <p:cNvPr id="19" name="AutoShape 92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11087" y="1963008"/>
            <a:ext cx="2959599" cy="1066522"/>
          </a:xfrm>
          <a:prstGeom prst="wedgeEllipseCallout">
            <a:avLst>
              <a:gd name="adj1" fmla="val 82751"/>
              <a:gd name="adj2" fmla="val -56875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有一定的</a:t>
            </a:r>
            <a:r>
              <a:rPr lang="zh-CN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时间</a:t>
            </a: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zh-CN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空间</a:t>
            </a:r>
          </a:p>
        </p:txBody>
      </p:sp>
      <p:sp>
        <p:nvSpPr>
          <p:cNvPr id="20" name="Text Box 5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2835" y="3395897"/>
            <a:ext cx="4542790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判断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】下列描述属于群落的是</a:t>
            </a:r>
          </a:p>
        </p:txBody>
      </p:sp>
      <p:sp>
        <p:nvSpPr>
          <p:cNvPr id="21" name="文本框 20" title=""/>
          <p:cNvSpPr txBox="1"/>
          <p:nvPr>
            <p:custDataLst>
              <p:tags r:id="rId17"/>
            </p:custDataLst>
          </p:nvPr>
        </p:nvSpPr>
        <p:spPr>
          <a:xfrm>
            <a:off x="1535330" y="3914057"/>
            <a:ext cx="37655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1)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一个池塘中的鱼类</a:t>
            </a:r>
          </a:p>
        </p:txBody>
      </p:sp>
      <p:sp>
        <p:nvSpPr>
          <p:cNvPr id="22" name="文本框 21" title=""/>
          <p:cNvSpPr txBox="1"/>
          <p:nvPr>
            <p:custDataLst>
              <p:tags r:id="rId18"/>
            </p:custDataLst>
          </p:nvPr>
        </p:nvSpPr>
        <p:spPr>
          <a:xfrm>
            <a:off x="1521360" y="4467142"/>
            <a:ext cx="3779520" cy="593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2)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一片森林中的各种植物</a:t>
            </a:r>
          </a:p>
        </p:txBody>
      </p:sp>
      <p:sp>
        <p:nvSpPr>
          <p:cNvPr id="23" name="文本框 22" title=""/>
          <p:cNvSpPr txBox="1"/>
          <p:nvPr>
            <p:custDataLst>
              <p:tags r:id="rId19"/>
            </p:custDataLst>
          </p:nvPr>
        </p:nvSpPr>
        <p:spPr>
          <a:xfrm>
            <a:off x="1521360" y="5043087"/>
            <a:ext cx="1016635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）城北一个水产品市场上待卖的活鸡、活鱼，各种蔬菜以及它们上面所附着的微生物</a:t>
            </a:r>
          </a:p>
        </p:txBody>
      </p:sp>
      <p:sp>
        <p:nvSpPr>
          <p:cNvPr id="24" name="文本框 23" title=""/>
          <p:cNvSpPr txBox="1"/>
          <p:nvPr>
            <p:custDataLst>
              <p:tags r:id="rId20"/>
            </p:custDataLst>
          </p:nvPr>
        </p:nvSpPr>
        <p:spPr>
          <a:xfrm>
            <a:off x="1535330" y="5895892"/>
            <a:ext cx="6792244" cy="5935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）一座山上的各种植物、动物、真菌等全部生物</a:t>
            </a:r>
          </a:p>
        </p:txBody>
      </p:sp>
      <p:sp>
        <p:nvSpPr>
          <p:cNvPr id="25" name="文本框 24" title=""/>
          <p:cNvSpPr txBox="1"/>
          <p:nvPr>
            <p:custDataLst>
              <p:tags r:id="rId21"/>
            </p:custDataLst>
          </p:nvPr>
        </p:nvSpPr>
        <p:spPr>
          <a:xfrm>
            <a:off x="8306970" y="5867952"/>
            <a:ext cx="1151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3"/>
            </p:custDataLst>
          </p:nvPr>
        </p:nvGrpSpPr>
        <p:grpSpPr>
          <a:xfrm>
            <a:off x="6055995" y="1068070"/>
            <a:ext cx="5688330" cy="3509010"/>
            <a:chOff x="9305" y="819"/>
            <a:chExt cx="9756" cy="642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4705" y="819"/>
              <a:ext cx="4356" cy="642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305" y="819"/>
              <a:ext cx="5420" cy="6420"/>
            </a:xfrm>
            <a:prstGeom prst="rect">
              <a:avLst/>
            </a:prstGeom>
          </p:spPr>
        </p:pic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5945505" y="4718685"/>
            <a:ext cx="60198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【答案】</a:t>
            </a:r>
            <a:r>
              <a:rPr lang="zh-CN" altLang="en-US" sz="2400" b="1"/>
              <a:t>捕食。</a:t>
            </a:r>
          </a:p>
          <a:p>
            <a:r>
              <a:rPr lang="zh-CN" altLang="en-US" sz="2400" b="1"/>
              <a:t>广义的捕食包括植食、肉食、拟寄生等。拟寄生的特点为总是导致寄主死亡，这与寄生有本质区别。</a:t>
            </a:r>
          </a:p>
        </p:txBody>
      </p:sp>
      <p:grpSp>
        <p:nvGrpSpPr>
          <p:cNvPr id="21" name="组合 20" title=""/>
          <p:cNvGrpSpPr/>
          <p:nvPr>
            <p:custDataLst>
              <p:tags r:id="rId9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29" name="直接连接符 28"/>
            <p:cNvCxnSpPr/>
            <p:nvPr>
              <p:custDataLst>
                <p:tags r:id="rId10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0" name="图片 29" descr="箭头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3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  <p:grpSp>
        <p:nvGrpSpPr>
          <p:cNvPr id="12" name="组合 11" title=""/>
          <p:cNvGrpSpPr/>
          <p:nvPr>
            <p:custDataLst>
              <p:tags r:id="rId14"/>
            </p:custDataLst>
          </p:nvPr>
        </p:nvGrpSpPr>
        <p:grpSpPr>
          <a:xfrm>
            <a:off x="271780" y="1068082"/>
            <a:ext cx="5424428" cy="5220046"/>
            <a:chOff x="5868" y="3512"/>
            <a:chExt cx="7453" cy="3640"/>
          </a:xfrm>
        </p:grpSpPr>
        <p:grpSp>
          <p:nvGrpSpPr>
            <p:cNvPr id="140" name="图形 138"/>
            <p:cNvGrpSpPr/>
            <p:nvPr>
              <p:custDataLst>
                <p:tags r:id="rId15"/>
              </p:custDataLst>
            </p:nvPr>
          </p:nvGrpSpPr>
          <p:grpSpPr>
            <a:xfrm>
              <a:off x="5868" y="3512"/>
              <a:ext cx="7453" cy="3640"/>
              <a:chOff x="3726473" y="2230092"/>
              <a:chExt cx="4732631" cy="2311108"/>
            </a:xfrm>
          </p:grpSpPr>
          <p:grpSp>
            <p:nvGrpSpPr>
              <p:cNvPr id="141" name="图形 138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3843343" y="2601912"/>
                <a:ext cx="4615761" cy="1939288"/>
                <a:chOff x="3843343" y="2601912"/>
                <a:chExt cx="4615761" cy="1939288"/>
              </a:xfrm>
            </p:grpSpPr>
            <p:sp>
              <p:nvSpPr>
                <p:cNvPr id="142" name="任意多边形: 形状 141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849765" y="2608334"/>
                  <a:ext cx="4602918" cy="1926445"/>
                </a:xfrm>
                <a:custGeom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3843343" y="2601912"/>
                  <a:ext cx="4615761" cy="1939288"/>
                </a:xfrm>
                <a:custGeom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4" name="图形 138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3798393" y="2556962"/>
                <a:ext cx="4615761" cy="1939288"/>
                <a:chOff x="3798393" y="2556962"/>
                <a:chExt cx="4615761" cy="1939288"/>
              </a:xfrm>
            </p:grpSpPr>
            <p:sp>
              <p:nvSpPr>
                <p:cNvPr id="145" name="任意多边形: 形状 144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3804815" y="2563383"/>
                  <a:ext cx="4602918" cy="1926445"/>
                </a:xfrm>
                <a:custGeom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3798393" y="2556962"/>
                  <a:ext cx="4615761" cy="1939288"/>
                </a:xfrm>
                <a:custGeom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7" name="图形 138"/>
              <p:cNvGrpSpPr/>
              <p:nvPr>
                <p:custDataLst>
                  <p:tags r:id="rId22"/>
                </p:custDataLst>
              </p:nvPr>
            </p:nvGrpSpPr>
            <p:grpSpPr>
              <a:xfrm>
                <a:off x="3726473" y="2447573"/>
                <a:ext cx="4641547" cy="1997205"/>
                <a:chOff x="3726473" y="2447573"/>
                <a:chExt cx="4641547" cy="1997205"/>
              </a:xfrm>
            </p:grpSpPr>
            <p:sp>
              <p:nvSpPr>
                <p:cNvPr id="148" name="任意多边形: 形状 147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3745737" y="2499168"/>
                  <a:ext cx="4602918" cy="1926445"/>
                </a:xfrm>
                <a:custGeom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3726473" y="2447573"/>
                  <a:ext cx="4641547" cy="1997205"/>
                </a:xfrm>
                <a:custGeom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0" name="图形 138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3792167" y="2230092"/>
                <a:ext cx="506371" cy="371946"/>
                <a:chOff x="3792167" y="2230092"/>
                <a:chExt cx="506371" cy="371946"/>
              </a:xfrm>
              <a:solidFill>
                <a:srgbClr val="007BD4"/>
              </a:solidFill>
            </p:grpSpPr>
            <p:sp>
              <p:nvSpPr>
                <p:cNvPr id="151" name="任意多边形: 形状 150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3839491" y="2424679"/>
                  <a:ext cx="51371" cy="55224"/>
                </a:xfrm>
                <a:custGeom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2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3792167" y="2230092"/>
                  <a:ext cx="506371" cy="371946"/>
                </a:xfrm>
                <a:custGeom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6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3" name="文本框 12"/>
            <p:cNvSpPr txBox="1"/>
            <p:nvPr>
              <p:custDataLst>
                <p:tags r:id="rId28"/>
              </p:custDataLst>
            </p:nvPr>
          </p:nvSpPr>
          <p:spPr>
            <a:xfrm>
              <a:off x="6063" y="3885"/>
              <a:ext cx="6883" cy="306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螟蛉有子,蜾蠃负之</a:t>
              </a:r>
              <a:endPara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 Black" panose="020b0a04020102020204" charset="0"/>
                <a:sym typeface="+mn-ea"/>
              </a:endParaRPr>
            </a:p>
            <a:p>
              <a:pPr algn="just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spc="2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</a:t>
              </a:r>
              <a:r>
                <a:rPr sz="2000" spc="2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《诗经•小雅•小宛》写道：“螟蛉有子，蜾蠃负之。”古人以为蜾蠃不产子，因此捕捉“螟蛉” 当作“义子”来养育。南北朝时期，医学家陶弘景发现，蜾蠃把螟蛉衔回窝中，用尾上的毒针刺入螟蛉体内，并在其身上产卵。所以， 他认为螟蛉不是“义子”，而是蜾蠃幼虫的食物。这两种生物存在怎样的种间关系？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678180" y="1301750"/>
            <a:ext cx="104997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概念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zh-CN" altLang="en-US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生物共同利用</a:t>
            </a:r>
            <a:r>
              <a:rPr lang="zh-CN" altLang="en-US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lang="zh-CN" altLang="en-US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而产生的</a:t>
            </a:r>
            <a:r>
              <a:rPr lang="zh-CN" altLang="en-US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的现象；</a:t>
            </a:r>
          </a:p>
        </p:txBody>
      </p:sp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2183130" y="1365320"/>
            <a:ext cx="11315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两种</a:t>
            </a: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3865245" y="1350079"/>
            <a:ext cx="150685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更多种</a:t>
            </a: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7568034" y="1350078"/>
            <a:ext cx="11315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同样</a:t>
            </a: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8963977" y="1384838"/>
            <a:ext cx="162369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有限资源</a:t>
            </a: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1020556" y="2018717"/>
            <a:ext cx="9791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空间</a:t>
            </a:r>
          </a:p>
        </p:txBody>
      </p:sp>
      <p:sp>
        <p:nvSpPr>
          <p:cNvPr id="12" name="文本框 11" title=""/>
          <p:cNvSpPr txBox="1"/>
          <p:nvPr>
            <p:custDataLst>
              <p:tags r:id="rId9"/>
            </p:custDataLst>
          </p:nvPr>
        </p:nvSpPr>
        <p:spPr>
          <a:xfrm>
            <a:off x="3814391" y="2018418"/>
            <a:ext cx="199898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相互排斥</a:t>
            </a:r>
          </a:p>
        </p:txBody>
      </p:sp>
      <p:sp>
        <p:nvSpPr>
          <p:cNvPr id="138245" name="文本框 138244" title=""/>
          <p:cNvSpPr txBox="1"/>
          <p:nvPr>
            <p:custDataLst>
              <p:tags r:id="rId10"/>
            </p:custDataLst>
          </p:nvPr>
        </p:nvSpPr>
        <p:spPr>
          <a:xfrm>
            <a:off x="678180" y="3673475"/>
            <a:ext cx="5135880" cy="1383665"/>
          </a:xfrm>
          <a:prstGeom prst="rect">
            <a:avLst/>
          </a:prstGeom>
          <a:noFill/>
          <a:ln w="28575">
            <a:noFill/>
          </a:ln>
        </p:spPr>
        <p:txBody>
          <a:bodyPr wrap="square" anchor="t" anchorCtr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</a:pP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A.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一方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占优势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，另一方处于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劣势甚至灭亡，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即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呈现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“你死我活”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的变化。</a:t>
            </a:r>
          </a:p>
        </p:txBody>
      </p: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563880" y="864235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种间竞争</a:t>
            </a:r>
          </a:p>
        </p:txBody>
      </p:sp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678180" y="2671445"/>
            <a:ext cx="3710940" cy="650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举例和相应特点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</a:p>
        </p:txBody>
      </p:sp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678180" y="5209540"/>
            <a:ext cx="48679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B.</a:t>
            </a:r>
            <a:r>
              <a:rPr lang="zh-CN" altLang="en-US" sz="2800" b="1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相互抑制</a:t>
            </a:r>
            <a:r>
              <a:rPr lang="en-US" altLang="zh-CN" sz="2800" b="1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呈现“此消彼长”的变化</a:t>
            </a:r>
          </a:p>
        </p:txBody>
      </p:sp>
      <p:pic>
        <p:nvPicPr>
          <p:cNvPr id="16402" name="图片 867346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187055" y="4549140"/>
            <a:ext cx="3177540" cy="1640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5418" name="Rectangle 10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675370" y="6120130"/>
            <a:ext cx="22402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spcBef>
                <a:spcPct val="50000"/>
              </a:spcBef>
            </a:pPr>
            <a:r>
              <a:rPr lang="zh-CN" altLang="en-US" sz="2400" b="1" strike="noStrike" noProof="1">
                <a:solidFill>
                  <a:schemeClr val="accent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+mn-cs"/>
              </a:rPr>
              <a:t>生存能力相同</a:t>
            </a:r>
          </a:p>
        </p:txBody>
      </p:sp>
      <p:pic>
        <p:nvPicPr>
          <p:cNvPr id="15382" name="图片 863316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187055" y="2427605"/>
            <a:ext cx="3380105" cy="1656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5417" name="Rectangle 9" title="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65845" y="4069715"/>
            <a:ext cx="224917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spcBef>
                <a:spcPct val="50000"/>
              </a:spcBef>
            </a:pPr>
            <a:r>
              <a:rPr lang="zh-CN" altLang="en-US" sz="2400" b="1" strike="noStrike" noProof="1">
                <a:solidFill>
                  <a:schemeClr val="accent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+mn-cs"/>
              </a:rPr>
              <a:t>生存能力不同</a:t>
            </a:r>
          </a:p>
        </p:txBody>
      </p:sp>
      <p:pic>
        <p:nvPicPr>
          <p:cNvPr id="17429" name="图片 868381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rcRect l="58557" t="45885"/>
          <a:stretch>
            <a:fillRect/>
          </a:stretch>
        </p:blipFill>
        <p:spPr>
          <a:xfrm>
            <a:off x="5770245" y="3764915"/>
            <a:ext cx="2103120" cy="14674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组合 20" title=""/>
          <p:cNvGrpSpPr/>
          <p:nvPr>
            <p:custDataLst>
              <p:tags r:id="rId22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29" name="直接连接符 28"/>
            <p:cNvCxnSpPr/>
            <p:nvPr>
              <p:custDataLst>
                <p:tags r:id="rId23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0" name="图片 29" descr="箭头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26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/>
      <p:bldP spid="9" grpId="0"/>
      <p:bldP spid="11" grpId="0"/>
      <p:bldP spid="12" grpId="0"/>
      <p:bldP spid="138245" grpId="0"/>
      <p:bldP spid="7" grpId="0" build="p"/>
      <p:bldP spid="14" grpId="0"/>
      <p:bldP spid="145418" grpId="0" animBg="1"/>
      <p:bldP spid="1454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" name="文本框 12" title=""/>
          <p:cNvSpPr txBox="1"/>
          <p:nvPr>
            <p:custDataLst>
              <p:tags r:id="rId3"/>
            </p:custDataLst>
          </p:nvPr>
        </p:nvSpPr>
        <p:spPr>
          <a:xfrm>
            <a:off x="440055" y="85598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寄生</a:t>
            </a: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589280" y="1398270"/>
            <a:ext cx="10153015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概念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一种生物从另一种生物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宿主）的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并通常对宿主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的现象；</a:t>
            </a:r>
          </a:p>
        </p:txBody>
      </p:sp>
      <p:sp>
        <p:nvSpPr>
          <p:cNvPr id="14" name="文本框 13" title=""/>
          <p:cNvSpPr txBox="1"/>
          <p:nvPr>
            <p:custDataLst>
              <p:tags r:id="rId5"/>
            </p:custDataLst>
          </p:nvPr>
        </p:nvSpPr>
        <p:spPr>
          <a:xfrm>
            <a:off x="7135812" y="1457986"/>
            <a:ext cx="113157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体液</a:t>
            </a:r>
          </a:p>
        </p:txBody>
      </p:sp>
      <p:sp>
        <p:nvSpPr>
          <p:cNvPr id="15" name="文本框 14" title=""/>
          <p:cNvSpPr txBox="1"/>
          <p:nvPr>
            <p:custDataLst>
              <p:tags r:id="rId6"/>
            </p:custDataLst>
          </p:nvPr>
        </p:nvSpPr>
        <p:spPr>
          <a:xfrm>
            <a:off x="8791183" y="1471930"/>
            <a:ext cx="113157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组织</a:t>
            </a:r>
          </a:p>
        </p:txBody>
      </p:sp>
      <p:sp>
        <p:nvSpPr>
          <p:cNvPr id="16" name="文本框 15" title=""/>
          <p:cNvSpPr txBox="1"/>
          <p:nvPr>
            <p:custDataLst>
              <p:tags r:id="rId7"/>
            </p:custDataLst>
          </p:nvPr>
        </p:nvSpPr>
        <p:spPr>
          <a:xfrm>
            <a:off x="741412" y="1991995"/>
            <a:ext cx="2385957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已消化的物质</a:t>
            </a:r>
          </a:p>
        </p:txBody>
      </p:sp>
      <p:sp>
        <p:nvSpPr>
          <p:cNvPr id="17" name="文本框 16" title=""/>
          <p:cNvSpPr txBox="1"/>
          <p:nvPr>
            <p:custDataLst>
              <p:tags r:id="rId8"/>
            </p:custDataLst>
          </p:nvPr>
        </p:nvSpPr>
        <p:spPr>
          <a:xfrm>
            <a:off x="3429000" y="2005770"/>
            <a:ext cx="179832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获取营养</a:t>
            </a:r>
          </a:p>
        </p:txBody>
      </p:sp>
      <p:sp>
        <p:nvSpPr>
          <p:cNvPr id="18" name="文本框 17" title=""/>
          <p:cNvSpPr txBox="1"/>
          <p:nvPr>
            <p:custDataLst>
              <p:tags r:id="rId9"/>
            </p:custDataLst>
          </p:nvPr>
        </p:nvSpPr>
        <p:spPr>
          <a:xfrm>
            <a:off x="7253130" y="1992205"/>
            <a:ext cx="172783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产生危害</a:t>
            </a:r>
          </a:p>
        </p:txBody>
      </p:sp>
      <p:sp>
        <p:nvSpPr>
          <p:cNvPr id="43010" name="Text Box 4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26125" y="3303270"/>
            <a:ext cx="5309870" cy="9772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体表寄生：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虱和蚤寄生在其它动物的体表；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+mn-ea"/>
              </a:rPr>
              <a:t>蚊子和人。</a:t>
            </a:r>
          </a:p>
        </p:txBody>
      </p: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699770" y="3303270"/>
            <a:ext cx="496570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体内寄生：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蛔虫、血吸虫等寄生在其它动物的体内。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+mn-ea"/>
              </a:rPr>
              <a:t>噬菌体和细菌</a:t>
            </a:r>
          </a:p>
        </p:txBody>
      </p: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741680" y="4429125"/>
            <a:ext cx="20256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营养关系图：</a:t>
            </a:r>
          </a:p>
        </p:txBody>
      </p:sp>
      <p:grpSp>
        <p:nvGrpSpPr>
          <p:cNvPr id="82" name="组合 81" title=""/>
          <p:cNvGrpSpPr/>
          <p:nvPr>
            <p:custDataLst>
              <p:tags r:id="rId13"/>
            </p:custDataLst>
          </p:nvPr>
        </p:nvGrpSpPr>
        <p:grpSpPr>
          <a:xfrm>
            <a:off x="2585085" y="4935855"/>
            <a:ext cx="1487170" cy="1507639"/>
            <a:chOff x="5050269" y="3849721"/>
            <a:chExt cx="1731018" cy="1880237"/>
          </a:xfrm>
        </p:grpSpPr>
        <p:grpSp>
          <p:nvGrpSpPr>
            <p:cNvPr id="83" name="组合 82"/>
            <p:cNvGrpSpPr/>
            <p:nvPr>
              <p:custDataLst>
                <p:tags r:id="rId14"/>
              </p:custDataLst>
            </p:nvPr>
          </p:nvGrpSpPr>
          <p:grpSpPr>
            <a:xfrm>
              <a:off x="5050269" y="3849721"/>
              <a:ext cx="1731018" cy="1880237"/>
              <a:chOff x="5050269" y="3849721"/>
              <a:chExt cx="1731018" cy="1880237"/>
            </a:xfrm>
          </p:grpSpPr>
          <p:sp>
            <p:nvSpPr>
              <p:cNvPr id="84" name="椭圆 83"/>
              <p:cNvSpPr/>
              <p:nvPr>
                <p:custDataLst>
                  <p:tags r:id="rId15"/>
                </p:custDataLst>
              </p:nvPr>
            </p:nvSpPr>
            <p:spPr>
              <a:xfrm>
                <a:off x="5508978" y="3880227"/>
                <a:ext cx="813600" cy="812185"/>
              </a:xfrm>
              <a:prstGeom prst="ellipse">
                <a:avLst/>
              </a:prstGeom>
              <a:noFill/>
              <a:ln w="28575">
                <a:solidFill>
                  <a:srgbClr val="2745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>
                    <a:solidFill>
                      <a:srgbClr val="FF0066"/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Times New Roman" panose="02020603050405020304" pitchFamily="18" charset="0"/>
                  </a:rPr>
                  <a:t>B</a:t>
                </a:r>
              </a:p>
            </p:txBody>
          </p:sp>
          <p:grpSp>
            <p:nvGrpSpPr>
              <p:cNvPr id="85" name="组合 84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5050269" y="3849721"/>
                <a:ext cx="1731018" cy="1880237"/>
                <a:chOff x="5050269" y="3849721"/>
                <a:chExt cx="1731018" cy="1880237"/>
              </a:xfrm>
            </p:grpSpPr>
            <p:sp>
              <p:nvSpPr>
                <p:cNvPr id="86" name="椭圆 85"/>
                <p:cNvSpPr>
                  <a:spLocks noChangeAspect="1"/>
                </p:cNvSpPr>
                <p:nvPr>
                  <p:custDataLst>
                    <p:tags r:id="rId17"/>
                  </p:custDataLst>
                </p:nvPr>
              </p:nvSpPr>
              <p:spPr>
                <a:xfrm>
                  <a:off x="5050269" y="3849721"/>
                  <a:ext cx="1731018" cy="1728000"/>
                </a:xfrm>
                <a:prstGeom prst="ellipse">
                  <a:avLst/>
                </a:prstGeom>
                <a:noFill/>
                <a:ln w="28575">
                  <a:solidFill>
                    <a:srgbClr val="2745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" name="文本框 86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5516329" y="4848536"/>
                  <a:ext cx="517129" cy="8814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4000" b="1">
                      <a:solidFill>
                        <a:srgbClr val="002060"/>
                      </a:solidFill>
                      <a:latin typeface="Arial" panose="020b0604020202020204" pitchFamily="34" charset="0"/>
                      <a:ea typeface="汉仪君黑-55W" panose="00020600040101010101" charset="-122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</p:grpSp>
        </p:grpSp>
        <p:cxnSp>
          <p:nvCxnSpPr>
            <p:cNvPr id="88" name="直接箭头连接符 87"/>
            <p:cNvCxnSpPr/>
            <p:nvPr>
              <p:custDataLst>
                <p:tags r:id="rId19"/>
              </p:custDataLst>
            </p:nvPr>
          </p:nvCxnSpPr>
          <p:spPr>
            <a:xfrm flipV="1">
              <a:off x="5871147" y="4491467"/>
              <a:ext cx="88694" cy="54801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组合 88" title=""/>
          <p:cNvGrpSpPr/>
          <p:nvPr>
            <p:custDataLst>
              <p:tags r:id="rId20"/>
            </p:custDataLst>
          </p:nvPr>
        </p:nvGrpSpPr>
        <p:grpSpPr>
          <a:xfrm>
            <a:off x="7080250" y="5061585"/>
            <a:ext cx="2080895" cy="1114425"/>
            <a:chOff x="9785040" y="4355141"/>
            <a:chExt cx="1893600" cy="1078119"/>
          </a:xfrm>
        </p:grpSpPr>
        <p:sp>
          <p:nvSpPr>
            <p:cNvPr id="90" name="椭圆 89"/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9785040" y="4355141"/>
              <a:ext cx="1080000" cy="1078119"/>
            </a:xfrm>
            <a:prstGeom prst="ellipse">
              <a:avLst/>
            </a:prstGeom>
            <a:noFill/>
            <a:ln w="28575">
              <a:solidFill>
                <a:srgbClr val="2745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solidFill>
                    <a:srgbClr val="002060"/>
                  </a:solidFill>
                  <a:latin typeface="Arial" panose="020b0604020202020204" pitchFamily="34" charset="0"/>
                  <a:ea typeface="汉仪君黑-55W" panose="00020600040101010101" charset="-122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1" name="椭圆 90"/>
            <p:cNvSpPr/>
            <p:nvPr>
              <p:custDataLst>
                <p:tags r:id="rId22"/>
              </p:custDataLst>
            </p:nvPr>
          </p:nvSpPr>
          <p:spPr>
            <a:xfrm>
              <a:off x="10865040" y="4524532"/>
              <a:ext cx="813600" cy="812185"/>
            </a:xfrm>
            <a:prstGeom prst="ellipse">
              <a:avLst/>
            </a:prstGeom>
            <a:noFill/>
            <a:ln w="28575">
              <a:solidFill>
                <a:srgbClr val="2745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solidFill>
                    <a:srgbClr val="FF0066"/>
                  </a:solidFill>
                  <a:latin typeface="Arial" panose="020b0604020202020204" pitchFamily="34" charset="0"/>
                  <a:ea typeface="汉仪君黑-55W" panose="00020600040101010101" charset="-122"/>
                  <a:cs typeface="Times New Roman" panose="02020603050405020304" pitchFamily="18" charset="0"/>
                </a:rPr>
                <a:t>B</a:t>
              </a:r>
            </a:p>
          </p:txBody>
        </p:sp>
        <p:cxnSp>
          <p:nvCxnSpPr>
            <p:cNvPr id="92" name="直接箭头连接符 91"/>
            <p:cNvCxnSpPr/>
            <p:nvPr>
              <p:custDataLst>
                <p:tags r:id="rId23"/>
              </p:custDataLst>
            </p:nvPr>
          </p:nvCxnSpPr>
          <p:spPr>
            <a:xfrm>
              <a:off x="10548270" y="4930624"/>
              <a:ext cx="52078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 title=""/>
          <p:cNvSpPr txBox="1"/>
          <p:nvPr>
            <p:custDataLst>
              <p:tags r:id="rId24"/>
            </p:custDataLst>
          </p:nvPr>
        </p:nvSpPr>
        <p:spPr>
          <a:xfrm>
            <a:off x="588010" y="2509520"/>
            <a:ext cx="217868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②类型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</a:p>
        </p:txBody>
      </p:sp>
      <p:grpSp>
        <p:nvGrpSpPr>
          <p:cNvPr id="21" name="组合 20" title=""/>
          <p:cNvGrpSpPr/>
          <p:nvPr>
            <p:custDataLst>
              <p:tags r:id="rId25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29" name="直接连接符 28"/>
            <p:cNvCxnSpPr/>
            <p:nvPr>
              <p:custDataLst>
                <p:tags r:id="rId26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0" name="图片 29" descr="箭头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29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43010" grpId="0"/>
      <p:bldP spid="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" name="圆角矩形 16" title=""/>
          <p:cNvSpPr/>
          <p:nvPr>
            <p:custDataLst>
              <p:tags r:id="rId3"/>
            </p:custDataLst>
          </p:nvPr>
        </p:nvSpPr>
        <p:spPr>
          <a:xfrm>
            <a:off x="327660" y="2341880"/>
            <a:ext cx="11449685" cy="4224655"/>
          </a:xfrm>
          <a:prstGeom prst="roundRect">
            <a:avLst/>
          </a:prstGeom>
          <a:solidFill>
            <a:schemeClr val="bg1"/>
          </a:solidFill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 title=""/>
          <p:cNvSpPr txBox="1"/>
          <p:nvPr>
            <p:custDataLst>
              <p:tags r:id="rId4"/>
            </p:custDataLst>
          </p:nvPr>
        </p:nvSpPr>
        <p:spPr>
          <a:xfrm>
            <a:off x="407035" y="92202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寄生</a:t>
            </a: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589915" y="1486535"/>
            <a:ext cx="217868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③特点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</a:p>
        </p:txBody>
      </p:sp>
      <p:sp>
        <p:nvSpPr>
          <p:cNvPr id="148501" name="文本框 148500" title=""/>
          <p:cNvSpPr txBox="1"/>
          <p:nvPr>
            <p:custDataLst>
              <p:tags r:id="rId6"/>
            </p:custDataLst>
          </p:nvPr>
        </p:nvSpPr>
        <p:spPr>
          <a:xfrm>
            <a:off x="2084070" y="1667614"/>
            <a:ext cx="6995160" cy="521970"/>
          </a:xfrm>
          <a:prstGeom prst="rect">
            <a:avLst/>
          </a:prstGeom>
          <a:noFill/>
          <a:ln w="2857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寄主受害，寄生者受益，分开对寄生者不利。</a:t>
            </a: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893445" y="2455545"/>
            <a:ext cx="20008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 Black" panose="020b0a04020102020204" charset="0"/>
                <a:sym typeface="+mn-ea"/>
              </a:rPr>
              <a:t>数量坐标图</a:t>
            </a:r>
          </a:p>
        </p:txBody>
      </p:sp>
      <p:sp>
        <p:nvSpPr>
          <p:cNvPr id="16" name="文本框 15" title=""/>
          <p:cNvSpPr txBox="1"/>
          <p:nvPr>
            <p:custDataLst>
              <p:tags r:id="rId8"/>
            </p:custDataLst>
          </p:nvPr>
        </p:nvSpPr>
        <p:spPr>
          <a:xfrm>
            <a:off x="7167880" y="5412740"/>
            <a:ext cx="402272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一般情况下，宿主的个体数不会变为零；</a:t>
            </a: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3445" t="57039" r="44791" b="2915"/>
          <a:stretch>
            <a:fillRect/>
          </a:stretch>
        </p:blipFill>
        <p:spPr>
          <a:xfrm>
            <a:off x="1480820" y="2924175"/>
            <a:ext cx="2834005" cy="2417445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75826" t="5575" r="1399"/>
          <a:stretch>
            <a:fillRect/>
          </a:stretch>
        </p:blipFill>
        <p:spPr>
          <a:xfrm>
            <a:off x="7413625" y="2924175"/>
            <a:ext cx="2909570" cy="241744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1033780" y="5437505"/>
            <a:ext cx="400685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宿主的个体数有可能减少，有可能不变；</a:t>
            </a:r>
          </a:p>
        </p:txBody>
      </p:sp>
      <p:grpSp>
        <p:nvGrpSpPr>
          <p:cNvPr id="9" name="组合 8" title=""/>
          <p:cNvGrpSpPr/>
          <p:nvPr>
            <p:custDataLst>
              <p:tags r:id="rId14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11" name="直接连接符 10"/>
            <p:cNvCxnSpPr/>
            <p:nvPr>
              <p:custDataLst>
                <p:tags r:id="rId15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2" name="图片 11" descr="箭头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01" grpId="0"/>
      <p:bldP spid="6" grpId="0"/>
      <p:bldP spid="1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" name="圆角矩形 22" title=""/>
          <p:cNvSpPr/>
          <p:nvPr>
            <p:custDataLst>
              <p:tags r:id="rId3"/>
            </p:custDataLst>
          </p:nvPr>
        </p:nvSpPr>
        <p:spPr>
          <a:xfrm>
            <a:off x="900430" y="1025525"/>
            <a:ext cx="10586085" cy="5386705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3157" t="32876" r="883" b="33185"/>
          <a:stretch>
            <a:fillRect/>
          </a:stretch>
        </p:blipFill>
        <p:spPr>
          <a:xfrm>
            <a:off x="1490345" y="864235"/>
            <a:ext cx="2573020" cy="2428240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71607" t="36563" r="10385" b="48316"/>
          <a:stretch>
            <a:fillRect/>
          </a:stretch>
        </p:blipFill>
        <p:spPr>
          <a:xfrm>
            <a:off x="5429885" y="1270635"/>
            <a:ext cx="1550035" cy="1435100"/>
          </a:xfrm>
          <a:prstGeom prst="rect">
            <a:avLst/>
          </a:prstGeom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68316" t="37550" r="2196" b="36633"/>
          <a:stretch>
            <a:fillRect/>
          </a:stretch>
        </p:blipFill>
        <p:spPr>
          <a:xfrm>
            <a:off x="8346440" y="1323340"/>
            <a:ext cx="2519045" cy="1243965"/>
          </a:xfrm>
          <a:prstGeom prst="rect">
            <a:avLst/>
          </a:prstGeom>
        </p:spPr>
      </p:pic>
      <p:sp>
        <p:nvSpPr>
          <p:cNvPr id="15" name="文本框 14" title=""/>
          <p:cNvSpPr txBox="1"/>
          <p:nvPr>
            <p:custDataLst>
              <p:tags r:id="rId10"/>
            </p:custDataLst>
          </p:nvPr>
        </p:nvSpPr>
        <p:spPr>
          <a:xfrm>
            <a:off x="1978025" y="2705735"/>
            <a:ext cx="182245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种间竞争</a:t>
            </a:r>
          </a:p>
        </p:txBody>
      </p:sp>
      <p:sp>
        <p:nvSpPr>
          <p:cNvPr id="16" name="文本框 15" title=""/>
          <p:cNvSpPr txBox="1"/>
          <p:nvPr>
            <p:custDataLst>
              <p:tags r:id="rId11"/>
            </p:custDataLst>
          </p:nvPr>
        </p:nvSpPr>
        <p:spPr>
          <a:xfrm>
            <a:off x="5373370" y="2705735"/>
            <a:ext cx="20339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体表</a:t>
            </a:r>
            <a:r>
              <a:rPr lang="en-US" altLang="zh-CN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)</a:t>
            </a: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寄生</a:t>
            </a:r>
          </a:p>
        </p:txBody>
      </p:sp>
      <p:sp>
        <p:nvSpPr>
          <p:cNvPr id="19" name="文本框 18" title=""/>
          <p:cNvSpPr txBox="1"/>
          <p:nvPr>
            <p:custDataLst>
              <p:tags r:id="rId12"/>
            </p:custDataLst>
          </p:nvPr>
        </p:nvSpPr>
        <p:spPr>
          <a:xfrm>
            <a:off x="9247505" y="2705735"/>
            <a:ext cx="10560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捕食</a:t>
            </a: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6"/>
          <a:srcRect l="71290" t="54346" r="10385" b="27846"/>
          <a:stretch>
            <a:fillRect/>
          </a:stretch>
        </p:blipFill>
        <p:spPr>
          <a:xfrm>
            <a:off x="2193925" y="3949065"/>
            <a:ext cx="1390015" cy="1360170"/>
          </a:xfrm>
          <a:prstGeom prst="rect">
            <a:avLst/>
          </a:prstGeom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rcRect l="65530" t="31657" r="758" b="30803"/>
          <a:stretch>
            <a:fillRect/>
          </a:stretch>
        </p:blipFill>
        <p:spPr>
          <a:xfrm>
            <a:off x="5241925" y="4024630"/>
            <a:ext cx="2303780" cy="1156335"/>
          </a:xfrm>
          <a:prstGeom prst="rect">
            <a:avLst/>
          </a:prstGeom>
        </p:spPr>
      </p:pic>
      <p:sp>
        <p:nvSpPr>
          <p:cNvPr id="26" name="文本框 25" title=""/>
          <p:cNvSpPr txBox="1"/>
          <p:nvPr>
            <p:custDataLst>
              <p:tags r:id="rId16"/>
            </p:custDataLst>
          </p:nvPr>
        </p:nvSpPr>
        <p:spPr>
          <a:xfrm>
            <a:off x="1829435" y="5385435"/>
            <a:ext cx="211836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体内</a:t>
            </a:r>
            <a:r>
              <a:rPr lang="en-US" altLang="zh-CN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)</a:t>
            </a: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寄生</a:t>
            </a:r>
          </a:p>
        </p:txBody>
      </p:sp>
      <p:sp>
        <p:nvSpPr>
          <p:cNvPr id="27" name="文本框 26" title=""/>
          <p:cNvSpPr txBox="1"/>
          <p:nvPr>
            <p:custDataLst>
              <p:tags r:id="rId17"/>
            </p:custDataLst>
          </p:nvPr>
        </p:nvSpPr>
        <p:spPr>
          <a:xfrm>
            <a:off x="5667375" y="5385435"/>
            <a:ext cx="215646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互利共生</a:t>
            </a:r>
          </a:p>
        </p:txBody>
      </p:sp>
      <p:cxnSp>
        <p:nvCxnSpPr>
          <p:cNvPr id="10" name="直接连接符 9" title=""/>
          <p:cNvCxnSpPr/>
          <p:nvPr>
            <p:custDataLst>
              <p:tags r:id="rId18"/>
            </p:custDataLst>
          </p:nvPr>
        </p:nvCxnSpPr>
        <p:spPr>
          <a:xfrm>
            <a:off x="1803400" y="3310255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 title=""/>
          <p:cNvCxnSpPr/>
          <p:nvPr>
            <p:custDataLst>
              <p:tags r:id="rId19"/>
            </p:custDataLst>
          </p:nvPr>
        </p:nvCxnSpPr>
        <p:spPr>
          <a:xfrm>
            <a:off x="5373370" y="3310255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 title=""/>
          <p:cNvCxnSpPr/>
          <p:nvPr>
            <p:custDataLst>
              <p:tags r:id="rId20"/>
            </p:custDataLst>
          </p:nvPr>
        </p:nvCxnSpPr>
        <p:spPr>
          <a:xfrm>
            <a:off x="8612505" y="3303270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 title=""/>
          <p:cNvCxnSpPr/>
          <p:nvPr>
            <p:custDataLst>
              <p:tags r:id="rId21"/>
            </p:custDataLst>
          </p:nvPr>
        </p:nvCxnSpPr>
        <p:spPr>
          <a:xfrm>
            <a:off x="1803400" y="5965825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 title=""/>
          <p:cNvCxnSpPr/>
          <p:nvPr>
            <p:custDataLst>
              <p:tags r:id="rId22"/>
            </p:custDataLst>
          </p:nvPr>
        </p:nvCxnSpPr>
        <p:spPr>
          <a:xfrm>
            <a:off x="5420360" y="5951855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8" name="组合 17" title=""/>
          <p:cNvGrpSpPr/>
          <p:nvPr>
            <p:custDataLst>
              <p:tags r:id="rId23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20" name="直接连接符 19"/>
            <p:cNvCxnSpPr/>
            <p:nvPr>
              <p:custDataLst>
                <p:tags r:id="rId24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1" name="图片 20" descr="箭头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27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3" name="圆角矩形 32" title=""/>
          <p:cNvSpPr/>
          <p:nvPr>
            <p:custDataLst>
              <p:tags r:id="rId3"/>
            </p:custDataLst>
          </p:nvPr>
        </p:nvSpPr>
        <p:spPr>
          <a:xfrm>
            <a:off x="447040" y="888365"/>
            <a:ext cx="11245215" cy="5797550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-529" r="42469" b="50088"/>
          <a:stretch>
            <a:fillRect/>
          </a:stretch>
        </p:blipFill>
        <p:spPr>
          <a:xfrm>
            <a:off x="1053465" y="793115"/>
            <a:ext cx="2757170" cy="2417445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t="4233" b="7760"/>
          <a:stretch>
            <a:fillRect/>
          </a:stretch>
        </p:blipFill>
        <p:spPr>
          <a:xfrm>
            <a:off x="1053465" y="3507105"/>
            <a:ext cx="3023870" cy="2416175"/>
          </a:xfrm>
          <a:prstGeom prst="rect">
            <a:avLst/>
          </a:prstGeom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17" r="74571"/>
          <a:stretch>
            <a:fillRect/>
          </a:stretch>
        </p:blipFill>
        <p:spPr>
          <a:xfrm>
            <a:off x="8217535" y="875665"/>
            <a:ext cx="2829560" cy="2332355"/>
          </a:xfrm>
          <a:prstGeom prst="rect">
            <a:avLst/>
          </a:prstGeom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3445" t="57039" r="44791" b="2915"/>
          <a:stretch>
            <a:fillRect/>
          </a:stretch>
        </p:blipFill>
        <p:spPr>
          <a:xfrm>
            <a:off x="4824095" y="3505835"/>
            <a:ext cx="2834005" cy="2417445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"/>
          <a:srcRect l="-687" t="50650" r="40185" b="1055"/>
          <a:stretch>
            <a:fillRect/>
          </a:stretch>
        </p:blipFill>
        <p:spPr>
          <a:xfrm>
            <a:off x="4939030" y="970915"/>
            <a:ext cx="2802255" cy="2237105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8"/>
          <a:srcRect l="75826" t="5575" r="1399"/>
          <a:stretch>
            <a:fillRect/>
          </a:stretch>
        </p:blipFill>
        <p:spPr>
          <a:xfrm>
            <a:off x="8218170" y="3515995"/>
            <a:ext cx="2909570" cy="2417445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14"/>
            </p:custDataLst>
          </p:nvPr>
        </p:nvSpPr>
        <p:spPr>
          <a:xfrm>
            <a:off x="1517015" y="2832735"/>
            <a:ext cx="20967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种间竞争</a:t>
            </a:r>
          </a:p>
        </p:txBody>
      </p:sp>
      <p:sp>
        <p:nvSpPr>
          <p:cNvPr id="18" name="文本框 17" title=""/>
          <p:cNvSpPr txBox="1"/>
          <p:nvPr>
            <p:custDataLst>
              <p:tags r:id="rId15"/>
            </p:custDataLst>
          </p:nvPr>
        </p:nvSpPr>
        <p:spPr>
          <a:xfrm>
            <a:off x="5504815" y="2832735"/>
            <a:ext cx="20967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种间竞争</a:t>
            </a:r>
          </a:p>
        </p:txBody>
      </p:sp>
      <p:sp>
        <p:nvSpPr>
          <p:cNvPr id="19" name="文本框 18" title=""/>
          <p:cNvSpPr txBox="1"/>
          <p:nvPr>
            <p:custDataLst>
              <p:tags r:id="rId16"/>
            </p:custDataLst>
          </p:nvPr>
        </p:nvSpPr>
        <p:spPr>
          <a:xfrm>
            <a:off x="9065895" y="2832100"/>
            <a:ext cx="120078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捕食</a:t>
            </a:r>
          </a:p>
        </p:txBody>
      </p:sp>
      <p:sp>
        <p:nvSpPr>
          <p:cNvPr id="20" name="文本框 19" title=""/>
          <p:cNvSpPr txBox="1"/>
          <p:nvPr>
            <p:custDataLst>
              <p:tags r:id="rId17"/>
            </p:custDataLst>
          </p:nvPr>
        </p:nvSpPr>
        <p:spPr>
          <a:xfrm>
            <a:off x="1562735" y="5741670"/>
            <a:ext cx="176784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互利共生</a:t>
            </a:r>
          </a:p>
        </p:txBody>
      </p:sp>
      <p:sp>
        <p:nvSpPr>
          <p:cNvPr id="21" name="文本框 20" title=""/>
          <p:cNvSpPr txBox="1"/>
          <p:nvPr>
            <p:custDataLst>
              <p:tags r:id="rId18"/>
            </p:custDataLst>
          </p:nvPr>
        </p:nvSpPr>
        <p:spPr>
          <a:xfrm>
            <a:off x="5774055" y="5741670"/>
            <a:ext cx="120078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寄生</a:t>
            </a:r>
          </a:p>
        </p:txBody>
      </p:sp>
      <p:sp>
        <p:nvSpPr>
          <p:cNvPr id="23" name="文本框 22" title=""/>
          <p:cNvSpPr txBox="1"/>
          <p:nvPr>
            <p:custDataLst>
              <p:tags r:id="rId19"/>
            </p:custDataLst>
          </p:nvPr>
        </p:nvSpPr>
        <p:spPr>
          <a:xfrm>
            <a:off x="9158605" y="5751830"/>
            <a:ext cx="102870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寄生</a:t>
            </a:r>
          </a:p>
        </p:txBody>
      </p:sp>
      <p:cxnSp>
        <p:nvCxnSpPr>
          <p:cNvPr id="16" name="直接连接符 15" title=""/>
          <p:cNvCxnSpPr/>
          <p:nvPr>
            <p:custDataLst>
              <p:tags r:id="rId20"/>
            </p:custDataLst>
          </p:nvPr>
        </p:nvCxnSpPr>
        <p:spPr>
          <a:xfrm>
            <a:off x="1343660" y="3457575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 title=""/>
          <p:cNvCxnSpPr/>
          <p:nvPr>
            <p:custDataLst>
              <p:tags r:id="rId21"/>
            </p:custDataLst>
          </p:nvPr>
        </p:nvCxnSpPr>
        <p:spPr>
          <a:xfrm>
            <a:off x="5346700" y="3451860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 title=""/>
          <p:cNvCxnSpPr/>
          <p:nvPr>
            <p:custDataLst>
              <p:tags r:id="rId22"/>
            </p:custDataLst>
          </p:nvPr>
        </p:nvCxnSpPr>
        <p:spPr>
          <a:xfrm>
            <a:off x="8638540" y="3437255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 title=""/>
          <p:cNvCxnSpPr/>
          <p:nvPr>
            <p:custDataLst>
              <p:tags r:id="rId23"/>
            </p:custDataLst>
          </p:nvPr>
        </p:nvCxnSpPr>
        <p:spPr>
          <a:xfrm>
            <a:off x="1343660" y="6344920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 title=""/>
          <p:cNvCxnSpPr/>
          <p:nvPr>
            <p:custDataLst>
              <p:tags r:id="rId24"/>
            </p:custDataLst>
          </p:nvPr>
        </p:nvCxnSpPr>
        <p:spPr>
          <a:xfrm>
            <a:off x="5102860" y="6349365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 title=""/>
          <p:cNvCxnSpPr/>
          <p:nvPr>
            <p:custDataLst>
              <p:tags r:id="rId25"/>
            </p:custDataLst>
          </p:nvPr>
        </p:nvCxnSpPr>
        <p:spPr>
          <a:xfrm>
            <a:off x="8638540" y="6359525"/>
            <a:ext cx="1986915" cy="0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8" name="组合 27" title=""/>
          <p:cNvGrpSpPr/>
          <p:nvPr>
            <p:custDataLst>
              <p:tags r:id="rId26"/>
            </p:custDataLst>
          </p:nvPr>
        </p:nvGrpSpPr>
        <p:grpSpPr>
          <a:xfrm>
            <a:off x="32385" y="74930"/>
            <a:ext cx="12110085" cy="676910"/>
            <a:chOff x="51" y="16"/>
            <a:chExt cx="19071" cy="1066"/>
          </a:xfrm>
        </p:grpSpPr>
        <p:cxnSp>
          <p:nvCxnSpPr>
            <p:cNvPr id="29" name="直接连接符 28"/>
            <p:cNvCxnSpPr/>
            <p:nvPr>
              <p:custDataLst>
                <p:tags r:id="rId27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0" name="图片 29" descr="箭头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30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种间关系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圆角矩形 6" title=""/>
          <p:cNvSpPr/>
          <p:nvPr>
            <p:custDataLst>
              <p:tags r:id="rId3"/>
            </p:custDataLst>
          </p:nvPr>
        </p:nvSpPr>
        <p:spPr>
          <a:xfrm>
            <a:off x="327660" y="1717675"/>
            <a:ext cx="11466830" cy="3155950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 title=""/>
          <p:cNvSpPr txBox="1"/>
          <p:nvPr>
            <p:custDataLst>
              <p:tags r:id="rId4"/>
            </p:custDataLst>
          </p:nvPr>
        </p:nvSpPr>
        <p:spPr>
          <a:xfrm>
            <a:off x="489585" y="1781810"/>
            <a:ext cx="11275060" cy="2848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、实验结论</a:t>
            </a:r>
            <a:endParaRPr lang="zh-CN" altLang="en-US" sz="2800" b="1">
              <a:solidFill>
                <a:srgbClr val="210BF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组成不同群落的优势种是不同的，不同群落的</a:t>
            </a:r>
            <a:r>
              <a:rPr lang="zh-CN" altLang="en-US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         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是不同的。</a:t>
            </a:r>
          </a:p>
          <a:p>
            <a:pPr>
              <a:lnSpc>
                <a:spcPct val="16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)一般来说，环境条件越优越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群落发育的时间越长,物种</a:t>
            </a:r>
            <a:r>
              <a:rPr lang="zh-CN" altLang="en-US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群落结构也</a:t>
            </a:r>
            <a:r>
              <a:rPr lang="zh-CN" altLang="en-US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</p:txBody>
      </p:sp>
      <p:sp>
        <p:nvSpPr>
          <p:cNvPr id="25" name="矩形 24" title=""/>
          <p:cNvSpPr/>
          <p:nvPr>
            <p:custDataLst>
              <p:tags r:id="rId5"/>
            </p:custDataLst>
          </p:nvPr>
        </p:nvSpPr>
        <p:spPr>
          <a:xfrm>
            <a:off x="8141795" y="2656036"/>
            <a:ext cx="20847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物种丰富度 </a:t>
            </a:r>
          </a:p>
        </p:txBody>
      </p:sp>
      <p:sp>
        <p:nvSpPr>
          <p:cNvPr id="26" name="矩形 25" title=""/>
          <p:cNvSpPr/>
          <p:nvPr>
            <p:custDataLst>
              <p:tags r:id="rId6"/>
            </p:custDataLst>
          </p:nvPr>
        </p:nvSpPr>
        <p:spPr>
          <a:xfrm>
            <a:off x="9719135" y="3360717"/>
            <a:ext cx="10179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越多 </a:t>
            </a:r>
          </a:p>
        </p:txBody>
      </p:sp>
      <p:sp>
        <p:nvSpPr>
          <p:cNvPr id="27" name="矩形 26" title=""/>
          <p:cNvSpPr/>
          <p:nvPr>
            <p:custDataLst>
              <p:tags r:id="rId7"/>
            </p:custDataLst>
          </p:nvPr>
        </p:nvSpPr>
        <p:spPr>
          <a:xfrm>
            <a:off x="1722856" y="4020313"/>
            <a:ext cx="13735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越复杂 </a:t>
            </a:r>
          </a:p>
        </p:txBody>
      </p:sp>
      <p:grpSp>
        <p:nvGrpSpPr>
          <p:cNvPr id="16" name="组合 15" title=""/>
          <p:cNvGrpSpPr/>
          <p:nvPr>
            <p:custDataLst>
              <p:tags r:id="rId8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7" name="直接连接符 16"/>
            <p:cNvCxnSpPr/>
            <p:nvPr>
              <p:custDataLst>
                <p:tags r:id="rId9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8" name="图片 17" descr="箭头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探究.实践：研究土壤小动物类群的丰富度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7" name="直接连接符 16"/>
            <p:cNvCxnSpPr/>
            <p:nvPr>
              <p:custDataLst>
                <p:tags r:id="rId4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8" name="图片 17" descr="箭头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随堂练习</a:t>
              </a:r>
            </a:p>
          </p:txBody>
        </p:sp>
      </p:grpSp>
      <p:sp>
        <p:nvSpPr>
          <p:cNvPr id="100" name="文本框 99" title=""/>
          <p:cNvSpPr txBox="1"/>
          <p:nvPr>
            <p:custDataLst>
              <p:tags r:id="rId8"/>
            </p:custDataLst>
          </p:nvPr>
        </p:nvSpPr>
        <p:spPr>
          <a:xfrm>
            <a:off x="538480" y="1167765"/>
            <a:ext cx="10869295" cy="424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000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sz="2000" b="0">
                <a:ea typeface="宋体" panose="02010600030101010101" pitchFamily="2" charset="-122"/>
              </a:rPr>
              <a:t>狼狈为奸</a:t>
            </a: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sz="2000" b="0">
                <a:ea typeface="宋体" panose="02010600030101010101" pitchFamily="2" charset="-122"/>
              </a:rPr>
              <a:t>、</a:t>
            </a: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sz="2000" b="0">
                <a:ea typeface="宋体" panose="02010600030101010101" pitchFamily="2" charset="-122"/>
              </a:rPr>
              <a:t>鸠占鹊巢</a:t>
            </a: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sz="2000" b="0">
                <a:ea typeface="宋体" panose="02010600030101010101" pitchFamily="2" charset="-122"/>
              </a:rPr>
              <a:t>、</a:t>
            </a: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sz="2000" b="0">
                <a:ea typeface="宋体" panose="02010600030101010101" pitchFamily="2" charset="-122"/>
              </a:rPr>
              <a:t>鹬蚌相争</a:t>
            </a: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sz="2000" b="0">
                <a:ea typeface="宋体" panose="02010600030101010101" pitchFamily="2" charset="-122"/>
              </a:rPr>
              <a:t>等生物之间分别属于哪种关系？</a:t>
            </a: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(   )</a:t>
            </a:r>
          </a:p>
          <a:p>
            <a:pPr indent="0">
              <a:lnSpc>
                <a:spcPct val="150000"/>
              </a:lnSpc>
            </a:pP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A.</a:t>
            </a:r>
            <a:r>
              <a:rPr lang="zh-CN" sz="2000" b="0">
                <a:ea typeface="宋体" panose="02010600030101010101" pitchFamily="2" charset="-122"/>
              </a:rPr>
              <a:t>互利共生、捕食、种间竞争</a:t>
            </a: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	</a:t>
            </a:r>
          </a:p>
          <a:p>
            <a:pPr indent="0">
              <a:lnSpc>
                <a:spcPct val="150000"/>
              </a:lnSpc>
            </a:pP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B.</a:t>
            </a:r>
            <a:r>
              <a:rPr lang="zh-CN" sz="2000" b="0">
                <a:ea typeface="宋体" panose="02010600030101010101" pitchFamily="2" charset="-122"/>
              </a:rPr>
              <a:t>互利共生、种间竞争、捕食</a:t>
            </a:r>
            <a:endParaRPr lang="en-US" sz="2000" b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C.</a:t>
            </a:r>
            <a:r>
              <a:rPr lang="zh-CN" sz="2000" b="0">
                <a:ea typeface="宋体" panose="02010600030101010101" pitchFamily="2" charset="-122"/>
              </a:rPr>
              <a:t>种间互助、种间竞争、种间竞争</a:t>
            </a: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	</a:t>
            </a:r>
          </a:p>
          <a:p>
            <a:pPr indent="0">
              <a:lnSpc>
                <a:spcPct val="150000"/>
              </a:lnSpc>
            </a:pP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D.</a:t>
            </a:r>
            <a:r>
              <a:rPr lang="zh-CN" sz="2000" b="0">
                <a:ea typeface="宋体" panose="02010600030101010101" pitchFamily="2" charset="-122"/>
              </a:rPr>
              <a:t>种间互助、种间竞争、捕食</a:t>
            </a:r>
          </a:p>
          <a:p>
            <a:pPr indent="0">
              <a:lnSpc>
                <a:spcPct val="150000"/>
              </a:lnSpc>
            </a:pPr>
            <a:r>
              <a:rPr lang="zh-CN" altLang="en-US" sz="2000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【答案】D</a:t>
            </a:r>
          </a:p>
          <a:p>
            <a:pPr indent="0">
              <a:lnSpc>
                <a:spcPct val="150000"/>
              </a:lnSpc>
            </a:pPr>
            <a:r>
              <a:rPr lang="zh-CN" altLang="en-US" sz="2000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【解析】“狼狈为奸”，狼狈这两种动物经常合作偷袭祸害家畜，体现了种间互助，“鸠占鹊巢”，鸠是指红脚隼，鹊是指喜鹊，二者是种间竞争关系，“鹬蚌相争”中鹬以蚌为食，体现捕食关系，D正确。</a:t>
            </a:r>
          </a:p>
        </p:txBody>
      </p: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7" name="直接连接符 16"/>
            <p:cNvCxnSpPr/>
            <p:nvPr>
              <p:custDataLst>
                <p:tags r:id="rId4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8" name="图片 17" descr="箭头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随堂练习</a:t>
              </a:r>
            </a:p>
          </p:txBody>
        </p:sp>
      </p:grpSp>
      <p:sp>
        <p:nvSpPr>
          <p:cNvPr id="100" name="文本框 99" title=""/>
          <p:cNvSpPr txBox="1"/>
          <p:nvPr>
            <p:custDataLst>
              <p:tags r:id="rId8"/>
            </p:custDataLst>
          </p:nvPr>
        </p:nvSpPr>
        <p:spPr>
          <a:xfrm>
            <a:off x="537210" y="1131570"/>
            <a:ext cx="11279505" cy="4661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2.</a:t>
            </a:r>
            <a:r>
              <a:rPr lang="zh-CN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中华文明历史悠久，有很多语句蕴含着生物学观点。下列说法错误的是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(   )</a:t>
            </a:r>
            <a:endParaRPr lang="en-US" b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A.</a:t>
            </a:r>
            <a:r>
              <a:rPr lang="zh-CN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“种豆南山下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zh-CN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草盛豆苗稀”体现了物种间的竞争关系</a:t>
            </a:r>
            <a:endParaRPr lang="en-US" b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B.</a:t>
            </a:r>
            <a:r>
              <a:rPr lang="zh-CN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“螟蛉有子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zh-CN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螺嬴负之”体现了生物之间的互利共生关系</a:t>
            </a:r>
            <a:endParaRPr lang="en-US" b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C.</a:t>
            </a:r>
            <a:r>
              <a:rPr lang="zh-CN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“螳螂捕蝉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zh-CN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黄雀在后”体现了不同物种间的捕食关系</a:t>
            </a:r>
            <a:endParaRPr lang="en-US" b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D.</a:t>
            </a:r>
            <a:r>
              <a:rPr lang="zh-CN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“稻花香里说丰年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zh-CN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听取蛙声一片”能体现不同物种间的捕食关系</a:t>
            </a:r>
          </a:p>
          <a:p>
            <a:pPr indent="0">
              <a:lnSpc>
                <a:spcPct val="150000"/>
              </a:lnSpc>
            </a:pPr>
            <a:r>
              <a:rPr lang="zh-CN" altLang="en-US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【答案】B</a:t>
            </a:r>
          </a:p>
          <a:p>
            <a:pPr indent="0">
              <a:lnSpc>
                <a:spcPct val="150000"/>
              </a:lnSpc>
            </a:pPr>
            <a:r>
              <a:rPr lang="zh-CN" altLang="en-US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【解析】A、“种豆南山下，草盛豆苗稀”，杂草和豆苗会在空间、能量、营养等方面存在竞争，故该诗句体现了物种间的竞争关系，A正确； B、螟蛉是一种绿色小虫，而蜾蠃是寄生蜂，它常捉螟龄存放在窝里，产卵在它们身体里，卵孵化后就拿螟龄作食物，故“螟龄有子，蜾赢负之”主要是一种捕食关系，B错误； C、“螳螂捕蝉，黄雀在后”体现了螳螂和蝉、黄雀和螳螂的捕食关系，C正确； D、“稻花香里说丰年，听取蛙声一片”，能体现蛙和害虫间的捕食关系，D正确。</a:t>
            </a:r>
          </a:p>
        </p:txBody>
      </p:sp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7" name="直接连接符 16"/>
            <p:cNvCxnSpPr/>
            <p:nvPr>
              <p:custDataLst>
                <p:tags r:id="rId4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8" name="图片 17" descr="箭头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随堂练习</a:t>
              </a:r>
            </a:p>
          </p:txBody>
        </p:sp>
      </p:grpSp>
      <p:sp>
        <p:nvSpPr>
          <p:cNvPr id="100" name="文本框 99" title=""/>
          <p:cNvSpPr txBox="1"/>
          <p:nvPr>
            <p:custDataLst>
              <p:tags r:id="rId8"/>
            </p:custDataLst>
          </p:nvPr>
        </p:nvSpPr>
        <p:spPr>
          <a:xfrm>
            <a:off x="165100" y="796925"/>
            <a:ext cx="11039475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000" b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3.</a:t>
            </a:r>
            <a:r>
              <a:rPr lang="zh-CN" sz="2000" b="0">
                <a:ea typeface="宋体" panose="02010600030101010101" pitchFamily="2" charset="-122"/>
              </a:rPr>
              <a:t>为了调查土壤中小动物类群的丰富度，实验中常用以下两种装置，下列叙述正确的是</a:t>
            </a:r>
            <a:r>
              <a:rPr 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(   )</a:t>
            </a:r>
          </a:p>
          <a:p>
            <a:pPr indent="0">
              <a:lnSpc>
                <a:spcPct val="150000"/>
              </a:lnSpc>
            </a:pPr>
            <a:r>
              <a:rPr lang="en-US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A.该调查属于种群水平上的研究，常用记名计算法和目测估计法进行取样</a:t>
            </a:r>
          </a:p>
          <a:p>
            <a:pPr indent="0">
              <a:lnSpc>
                <a:spcPct val="150000"/>
              </a:lnSpc>
            </a:pPr>
            <a:r>
              <a:rPr lang="en-US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调查</a:t>
            </a:r>
          </a:p>
          <a:p>
            <a:pPr indent="0">
              <a:lnSpc>
                <a:spcPct val="150000"/>
              </a:lnSpc>
            </a:pPr>
            <a:r>
              <a:rPr lang="en-US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B.使用乙装置收集土壤小动物，对小动物的体型没有要求</a:t>
            </a:r>
          </a:p>
          <a:p>
            <a:pPr indent="0">
              <a:lnSpc>
                <a:spcPct val="150000"/>
              </a:lnSpc>
            </a:pPr>
            <a:r>
              <a:rPr lang="en-US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C.甲装置主要是利用土壤动物两趋两避的习性，即趋光、趋热、避暗、</a:t>
            </a:r>
          </a:p>
          <a:p>
            <a:pPr indent="0">
              <a:lnSpc>
                <a:spcPct val="150000"/>
              </a:lnSpc>
            </a:pPr>
            <a:r>
              <a:rPr lang="en-US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避湿</a:t>
            </a:r>
          </a:p>
          <a:p>
            <a:pPr indent="0">
              <a:lnSpc>
                <a:spcPct val="150000"/>
              </a:lnSpc>
            </a:pPr>
            <a:r>
              <a:rPr lang="en-US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D.甲装置的花盆壁a和放在其中的土壤之间要留一定空隙</a:t>
            </a:r>
          </a:p>
          <a:p>
            <a:pPr indent="0">
              <a:lnSpc>
                <a:spcPct val="150000"/>
              </a:lnSpc>
            </a:pPr>
            <a:r>
              <a:rPr lang="zh-CN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【</a:t>
            </a:r>
            <a:r>
              <a:rPr lang="en-US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答案</a:t>
            </a:r>
            <a:r>
              <a:rPr lang="zh-CN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】</a:t>
            </a:r>
            <a:r>
              <a:rPr lang="en-US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</a:p>
          <a:p>
            <a:pPr indent="0">
              <a:lnSpc>
                <a:spcPct val="150000"/>
              </a:lnSpc>
            </a:pPr>
            <a:r>
              <a:rPr lang="zh-CN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【</a:t>
            </a:r>
            <a:r>
              <a:rPr lang="en-US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解析</a:t>
            </a:r>
            <a:r>
              <a:rPr lang="zh-CN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】</a:t>
            </a:r>
            <a:r>
              <a:rPr lang="en-US" altLang="en-US" sz="2000" b="0">
                <a:latin typeface="Times New Roman" panose="02020603050405020304" pitchFamily="18" charset="0"/>
                <a:ea typeface="宋体" panose="02010600030101010101" pitchFamily="2" charset="-122"/>
              </a:rPr>
              <a:t>丰富度是群落水平的研究，常用取样器取样法取样调查，记名计算法和目测估计法是丰富度的统计方法，A错误；乙装置为吸虫器，通常用于对体型较小的土壤动物进行采集，B错误；图中甲装置为诱虫器，利用土壤小动物具有避光、避高温、趋暗、趋湿的习性进行采集，C错误；甲装置的花盆壁a和放在其中的土壤之间留一定空隙，可以增加空气流通，D正确。</a:t>
            </a:r>
          </a:p>
        </p:txBody>
      </p:sp>
      <p:pic>
        <p:nvPicPr>
          <p:cNvPr id="73" name="_x0000_i111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482648" y="1382713"/>
            <a:ext cx="3286125" cy="30194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8" name="直接连接符 2052" title="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6088380" y="1595755"/>
            <a:ext cx="9525" cy="1269365"/>
          </a:xfrm>
          <a:prstGeom prst="line">
            <a:avLst/>
          </a:prstGeom>
          <a:ln w="10160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 sz="1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39" name="矩形: 圆角 38" title=""/>
          <p:cNvSpPr/>
          <p:nvPr>
            <p:custDataLst>
              <p:tags r:id="rId4"/>
            </p:custDataLst>
          </p:nvPr>
        </p:nvSpPr>
        <p:spPr>
          <a:xfrm>
            <a:off x="4114238" y="1044964"/>
            <a:ext cx="3958444" cy="4528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研究群落的核心问题</a:t>
            </a:r>
          </a:p>
        </p:txBody>
      </p:sp>
      <p:sp>
        <p:nvSpPr>
          <p:cNvPr id="40" name="椭圆 39" title=""/>
          <p:cNvSpPr/>
          <p:nvPr>
            <p:custDataLst>
              <p:tags r:id="rId5"/>
            </p:custDataLst>
          </p:nvPr>
        </p:nvSpPr>
        <p:spPr>
          <a:xfrm>
            <a:off x="5045075" y="2865120"/>
            <a:ext cx="2332355" cy="166687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dk1"/>
            </a:solidFill>
            <a:round/>
          </a:ln>
        </p:spPr>
        <p:txBody>
          <a:bodyPr/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种群的相互关系及其发展</a:t>
            </a:r>
          </a:p>
        </p:txBody>
      </p:sp>
      <p:sp>
        <p:nvSpPr>
          <p:cNvPr id="41" name="矩形: 圆角 40" title=""/>
          <p:cNvSpPr/>
          <p:nvPr>
            <p:custDataLst>
              <p:tags r:id="rId6"/>
            </p:custDataLst>
          </p:nvPr>
        </p:nvSpPr>
        <p:spPr>
          <a:xfrm>
            <a:off x="113678" y="1776818"/>
            <a:ext cx="4457894" cy="624041"/>
          </a:xfrm>
          <a:prstGeom prst="roundRect">
            <a:avLst>
              <a:gd name="adj" fmla="val 11073"/>
            </a:avLst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群落的范围和边界如何？</a:t>
            </a:r>
          </a:p>
        </p:txBody>
      </p:sp>
      <p:sp>
        <p:nvSpPr>
          <p:cNvPr id="43" name="直接连接符 2059" title="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7493000" y="2170430"/>
            <a:ext cx="27305" cy="3674110"/>
          </a:xfrm>
          <a:prstGeom prst="line">
            <a:avLst/>
          </a:prstGeom>
          <a:noFill/>
          <a:ln w="19050">
            <a:solidFill>
              <a:schemeClr val="dk1"/>
            </a:solidFill>
            <a:round/>
          </a:ln>
        </p:spPr>
        <p:txBody>
          <a:bodyPr/>
          <a:lstStyle/>
          <a:p>
            <a:endParaRPr lang="zh-CN" altLang="en-US" sz="32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cxnSp>
        <p:nvCxnSpPr>
          <p:cNvPr id="44" name="直接箭头连接符 43" title=""/>
          <p:cNvCxnSpPr>
            <a:stCxn id="43" idx="0"/>
          </p:cNvCxnSpPr>
          <p:nvPr>
            <p:custDataLst>
              <p:tags r:id="rId8"/>
            </p:custDataLst>
          </p:nvPr>
        </p:nvCxnSpPr>
        <p:spPr>
          <a:xfrm>
            <a:off x="7493000" y="2170430"/>
            <a:ext cx="358140" cy="0"/>
          </a:xfrm>
          <a:prstGeom prst="straightConnector1">
            <a:avLst/>
          </a:prstGeom>
          <a:ln w="19050">
            <a:solidFill>
              <a:schemeClr val="dk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接箭头连接符 44" title=""/>
          <p:cNvCxnSpPr>
            <a:stCxn id="43" idx="1"/>
          </p:cNvCxnSpPr>
          <p:nvPr>
            <p:custDataLst>
              <p:tags r:id="rId9"/>
            </p:custDataLst>
          </p:nvPr>
        </p:nvCxnSpPr>
        <p:spPr>
          <a:xfrm>
            <a:off x="7520940" y="5844540"/>
            <a:ext cx="396240" cy="0"/>
          </a:xfrm>
          <a:prstGeom prst="straightConnector1">
            <a:avLst/>
          </a:prstGeom>
          <a:ln w="19050">
            <a:solidFill>
              <a:schemeClr val="dk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 title=""/>
          <p:cNvCxnSpPr/>
          <p:nvPr>
            <p:custDataLst>
              <p:tags r:id="rId10"/>
            </p:custDataLst>
          </p:nvPr>
        </p:nvCxnSpPr>
        <p:spPr>
          <a:xfrm flipH="1">
            <a:off x="7393305" y="3805555"/>
            <a:ext cx="523875" cy="0"/>
          </a:xfrm>
          <a:prstGeom prst="straightConnector1">
            <a:avLst/>
          </a:prstGeom>
          <a:ln w="19050">
            <a:solidFill>
              <a:schemeClr val="dk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矩形: 圆角 46" title=""/>
          <p:cNvSpPr/>
          <p:nvPr>
            <p:custDataLst>
              <p:tags r:id="rId11"/>
            </p:custDataLst>
          </p:nvPr>
        </p:nvSpPr>
        <p:spPr>
          <a:xfrm>
            <a:off x="613127" y="3140592"/>
            <a:ext cx="3958444" cy="1150981"/>
          </a:xfrm>
          <a:prstGeom prst="roundRect">
            <a:avLst>
              <a:gd name="adj" fmla="val 11073"/>
            </a:avLst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zh-CN" altLang="en-US" sz="3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群落中有多少种群？</a:t>
            </a:r>
            <a:endParaRPr lang="en-US" altLang="zh-CN" sz="32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  <a:p>
            <a:pPr algn="r"/>
            <a:r>
              <a:rPr lang="zh-CN" altLang="en-US" sz="3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哪些种群占优势？</a:t>
            </a:r>
          </a:p>
        </p:txBody>
      </p:sp>
      <p:sp>
        <p:nvSpPr>
          <p:cNvPr id="48" name="矩形: 圆角 47" title=""/>
          <p:cNvSpPr/>
          <p:nvPr>
            <p:custDataLst>
              <p:tags r:id="rId12"/>
            </p:custDataLst>
          </p:nvPr>
        </p:nvSpPr>
        <p:spPr>
          <a:xfrm>
            <a:off x="639482" y="4968217"/>
            <a:ext cx="3958444" cy="1150981"/>
          </a:xfrm>
          <a:prstGeom prst="roundRect">
            <a:avLst>
              <a:gd name="adj" fmla="val 11073"/>
            </a:avLst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 sz="3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群落中各个种群分别占据什么位置？</a:t>
            </a:r>
          </a:p>
        </p:txBody>
      </p:sp>
      <p:sp>
        <p:nvSpPr>
          <p:cNvPr id="50" name="直接连接符 2059" title="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4821555" y="2030095"/>
            <a:ext cx="0" cy="3637280"/>
          </a:xfrm>
          <a:prstGeom prst="line">
            <a:avLst/>
          </a:prstGeom>
          <a:ln w="19050">
            <a:solidFill>
              <a:schemeClr val="dk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 sz="2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cxnSp>
        <p:nvCxnSpPr>
          <p:cNvPr id="52" name="直接箭头连接符 51" title=""/>
          <p:cNvCxnSpPr/>
          <p:nvPr>
            <p:custDataLst>
              <p:tags r:id="rId14"/>
            </p:custDataLst>
          </p:nvPr>
        </p:nvCxnSpPr>
        <p:spPr>
          <a:xfrm flipH="1">
            <a:off x="4597400" y="3707130"/>
            <a:ext cx="448310" cy="0"/>
          </a:xfrm>
          <a:prstGeom prst="straightConnector1">
            <a:avLst/>
          </a:prstGeom>
          <a:ln w="19050">
            <a:solidFill>
              <a:schemeClr val="dk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接连接符 52" title=""/>
          <p:cNvCxnSpPr/>
          <p:nvPr>
            <p:custDataLst>
              <p:tags r:id="rId15"/>
            </p:custDataLst>
          </p:nvPr>
        </p:nvCxnSpPr>
        <p:spPr>
          <a:xfrm flipH="1">
            <a:off x="4597400" y="2049145"/>
            <a:ext cx="224155" cy="0"/>
          </a:xfrm>
          <a:prstGeom prst="line">
            <a:avLst/>
          </a:prstGeom>
          <a:ln w="19050">
            <a:solidFill>
              <a:schemeClr val="dk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接连接符 53" title=""/>
          <p:cNvCxnSpPr/>
          <p:nvPr>
            <p:custDataLst>
              <p:tags r:id="rId16"/>
            </p:custDataLst>
          </p:nvPr>
        </p:nvCxnSpPr>
        <p:spPr>
          <a:xfrm flipH="1">
            <a:off x="4615180" y="5668010"/>
            <a:ext cx="224155" cy="0"/>
          </a:xfrm>
          <a:prstGeom prst="line">
            <a:avLst/>
          </a:prstGeom>
          <a:ln w="19050">
            <a:solidFill>
              <a:schemeClr val="dk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矩形: 圆角 54" title=""/>
          <p:cNvSpPr/>
          <p:nvPr>
            <p:custDataLst>
              <p:tags r:id="rId17"/>
            </p:custDataLst>
          </p:nvPr>
        </p:nvSpPr>
        <p:spPr>
          <a:xfrm>
            <a:off x="7872449" y="1595641"/>
            <a:ext cx="4097476" cy="1150981"/>
          </a:xfrm>
          <a:prstGeom prst="roundRect">
            <a:avLst>
              <a:gd name="adj" fmla="val 11073"/>
            </a:avLst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群落中各个种群之间的相互关系是怎样的？</a:t>
            </a:r>
          </a:p>
        </p:txBody>
      </p:sp>
      <p:sp>
        <p:nvSpPr>
          <p:cNvPr id="56" name="矩形: 圆角 55" title=""/>
          <p:cNvSpPr/>
          <p:nvPr>
            <p:custDataLst>
              <p:tags r:id="rId18"/>
            </p:custDataLst>
          </p:nvPr>
        </p:nvSpPr>
        <p:spPr>
          <a:xfrm>
            <a:off x="7915275" y="3435350"/>
            <a:ext cx="4054475" cy="1150981"/>
          </a:xfrm>
          <a:prstGeom prst="roundRect">
            <a:avLst>
              <a:gd name="adj" fmla="val 11073"/>
            </a:avLst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群落具有怎样的空间结构？</a:t>
            </a:r>
          </a:p>
        </p:txBody>
      </p:sp>
      <p:sp>
        <p:nvSpPr>
          <p:cNvPr id="57" name="矩形: 圆角 56" title=""/>
          <p:cNvSpPr/>
          <p:nvPr>
            <p:custDataLst>
              <p:tags r:id="rId19"/>
            </p:custDataLst>
          </p:nvPr>
        </p:nvSpPr>
        <p:spPr>
          <a:xfrm>
            <a:off x="7917180" y="5269230"/>
            <a:ext cx="4052570" cy="1150981"/>
          </a:xfrm>
          <a:prstGeom prst="roundRect">
            <a:avLst>
              <a:gd name="adj" fmla="val 11073"/>
            </a:avLst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群落的演替情况是怎样的？</a:t>
            </a:r>
          </a:p>
        </p:txBody>
      </p:sp>
      <p:sp>
        <p:nvSpPr>
          <p:cNvPr id="58" name="矩形: 圆角 57" title=""/>
          <p:cNvSpPr/>
          <p:nvPr>
            <p:custDataLst>
              <p:tags r:id="rId20"/>
            </p:custDataLst>
          </p:nvPr>
        </p:nvSpPr>
        <p:spPr>
          <a:xfrm>
            <a:off x="1556382" y="1227006"/>
            <a:ext cx="2168382" cy="406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边缘效应</a:t>
            </a:r>
          </a:p>
        </p:txBody>
      </p:sp>
      <p:sp>
        <p:nvSpPr>
          <p:cNvPr id="59" name="矩形: 圆角 58" title=""/>
          <p:cNvSpPr/>
          <p:nvPr>
            <p:custDataLst>
              <p:tags r:id="rId21"/>
            </p:custDataLst>
          </p:nvPr>
        </p:nvSpPr>
        <p:spPr>
          <a:xfrm>
            <a:off x="1024991" y="2632030"/>
            <a:ext cx="1588246" cy="406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丰富度</a:t>
            </a:r>
          </a:p>
        </p:txBody>
      </p:sp>
      <p:sp>
        <p:nvSpPr>
          <p:cNvPr id="60" name="矩形: 圆角 59" title=""/>
          <p:cNvSpPr/>
          <p:nvPr>
            <p:custDataLst>
              <p:tags r:id="rId22"/>
            </p:custDataLst>
          </p:nvPr>
        </p:nvSpPr>
        <p:spPr>
          <a:xfrm>
            <a:off x="2882726" y="2668611"/>
            <a:ext cx="1588246" cy="406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优势种</a:t>
            </a:r>
          </a:p>
        </p:txBody>
      </p:sp>
      <p:sp>
        <p:nvSpPr>
          <p:cNvPr id="61" name="矩形: 圆角 60" title=""/>
          <p:cNvSpPr/>
          <p:nvPr>
            <p:custDataLst>
              <p:tags r:id="rId23"/>
            </p:custDataLst>
          </p:nvPr>
        </p:nvSpPr>
        <p:spPr>
          <a:xfrm>
            <a:off x="2412794" y="4532870"/>
            <a:ext cx="1701037" cy="406400"/>
          </a:xfrm>
          <a:prstGeom prst="round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生态位</a:t>
            </a:r>
          </a:p>
        </p:txBody>
      </p:sp>
      <p:sp>
        <p:nvSpPr>
          <p:cNvPr id="62" name="矩形: 圆角 61" title=""/>
          <p:cNvSpPr/>
          <p:nvPr>
            <p:custDataLst>
              <p:tags r:id="rId24"/>
            </p:custDataLst>
          </p:nvPr>
        </p:nvSpPr>
        <p:spPr>
          <a:xfrm>
            <a:off x="8556747" y="1045367"/>
            <a:ext cx="2078871" cy="406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种间关系</a:t>
            </a:r>
          </a:p>
        </p:txBody>
      </p:sp>
      <p:sp>
        <p:nvSpPr>
          <p:cNvPr id="63" name="矩形: 圆角 62" title=""/>
          <p:cNvSpPr/>
          <p:nvPr>
            <p:custDataLst>
              <p:tags r:id="rId25"/>
            </p:custDataLst>
          </p:nvPr>
        </p:nvSpPr>
        <p:spPr>
          <a:xfrm>
            <a:off x="8310257" y="2919707"/>
            <a:ext cx="2078869" cy="406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空间结构</a:t>
            </a:r>
          </a:p>
        </p:txBody>
      </p:sp>
      <p:sp>
        <p:nvSpPr>
          <p:cNvPr id="64" name="矩形: 圆角 63" title=""/>
          <p:cNvSpPr/>
          <p:nvPr>
            <p:custDataLst>
              <p:tags r:id="rId26"/>
            </p:custDataLst>
          </p:nvPr>
        </p:nvSpPr>
        <p:spPr>
          <a:xfrm>
            <a:off x="8310416" y="4724284"/>
            <a:ext cx="2043807" cy="406400"/>
          </a:xfrm>
          <a:prstGeom prst="round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群落演替</a:t>
            </a:r>
          </a:p>
        </p:txBody>
      </p:sp>
      <p:grpSp>
        <p:nvGrpSpPr>
          <p:cNvPr id="13" name="组合 12" title=""/>
          <p:cNvGrpSpPr/>
          <p:nvPr>
            <p:custDataLst>
              <p:tags r:id="rId27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6" name="直接连接符 15"/>
            <p:cNvCxnSpPr/>
            <p:nvPr>
              <p:custDataLst>
                <p:tags r:id="rId28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4" name="图片 13" descr="箭头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32"/>
              </p:custDataLst>
            </p:nvPr>
          </p:nvSpPr>
          <p:spPr>
            <a:xfrm>
              <a:off x="1204" y="16"/>
              <a:ext cx="8399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群落水平上的研究问题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  <p:cond evt="onBegin" delay="0">
                          <p:tn val="48"/>
                        </p:cond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  <p:cond evt="onBegin" delay="0">
                          <p:tn val="58"/>
                        </p:cond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  <p:cond evt="onBegin" delay="0">
                          <p:tn val="63"/>
                        </p:cond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7" grpId="0" animBg="1"/>
      <p:bldP spid="48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589915" y="800735"/>
            <a:ext cx="22917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/>
              <a:t>1.</a:t>
            </a:r>
            <a:r>
              <a:rPr lang="zh-CN" altLang="en-US" sz="2800" b="1"/>
              <a:t>物种组成</a:t>
            </a: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7710" y="1513840"/>
            <a:ext cx="3256280" cy="2028825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7710" y="4107815"/>
            <a:ext cx="3175000" cy="2072640"/>
          </a:xfrm>
          <a:prstGeom prst="rect">
            <a:avLst/>
          </a:prstGeom>
        </p:spPr>
      </p:pic>
      <p:sp>
        <p:nvSpPr>
          <p:cNvPr id="8" name="矩形: 圆角 5" title=""/>
          <p:cNvSpPr/>
          <p:nvPr>
            <p:custDataLst>
              <p:tags r:id="rId8"/>
            </p:custDataLst>
          </p:nvPr>
        </p:nvSpPr>
        <p:spPr>
          <a:xfrm>
            <a:off x="727881" y="3545912"/>
            <a:ext cx="3173738" cy="406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新疆   北部  针叶林</a:t>
            </a:r>
          </a:p>
        </p:txBody>
      </p:sp>
      <p:sp>
        <p:nvSpPr>
          <p:cNvPr id="9" name="矩形: 圆角 6" title=""/>
          <p:cNvSpPr/>
          <p:nvPr>
            <p:custDataLst>
              <p:tags r:id="rId9"/>
            </p:custDataLst>
          </p:nvPr>
        </p:nvSpPr>
        <p:spPr>
          <a:xfrm>
            <a:off x="323182" y="6197672"/>
            <a:ext cx="3984859" cy="406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福建   武夷山  常绿阔叶林</a:t>
            </a:r>
          </a:p>
        </p:txBody>
      </p:sp>
      <p:graphicFrame>
        <p:nvGraphicFramePr>
          <p:cNvPr id="12" name="表格 11" title="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4307840" y="1240790"/>
          <a:ext cx="7571740" cy="3835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62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1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19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en-US" sz="2400" b="1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武夷山常绿阔叶林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新疆北部针叶林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98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低等植物</a:t>
                      </a:r>
                      <a:endParaRPr lang="zh-CN" sz="2400" b="1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840</a:t>
                      </a: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670</a:t>
                      </a: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种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81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高等植物</a:t>
                      </a:r>
                      <a:endParaRPr lang="zh-CN" sz="2400" b="1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2888</a:t>
                      </a: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139</a:t>
                      </a: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种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35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动物</a:t>
                      </a:r>
                      <a:endParaRPr lang="zh-CN" sz="2400" b="1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约</a:t>
                      </a:r>
                      <a:r>
                        <a:rPr lang="en-US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5000</a:t>
                      </a: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约</a:t>
                      </a:r>
                      <a:r>
                        <a:rPr lang="en-US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1000</a:t>
                      </a: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种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206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部分物种举例</a:t>
                      </a:r>
                      <a:endParaRPr lang="zh-CN" sz="2400" b="1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米槠、甜槠、木荷、狗脊蕨、芒萁等</a:t>
                      </a:r>
                      <a:endParaRPr lang="zh-CN" sz="2400" b="1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新疆五针松、新疆冷杉、新疆云杉等</a:t>
                      </a:r>
                      <a:endParaRPr lang="zh-CN" sz="2400" b="1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文本框 8" title=""/>
          <p:cNvSpPr txBox="1"/>
          <p:nvPr>
            <p:custDataLst>
              <p:tags r:id="rId11"/>
            </p:custDataLst>
          </p:nvPr>
        </p:nvSpPr>
        <p:spPr>
          <a:xfrm>
            <a:off x="5083810" y="5459730"/>
            <a:ext cx="6283325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 物种组成是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区别不同群落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的重要特征，也是决定群落性质最重要的因素。</a:t>
            </a:r>
          </a:p>
        </p:txBody>
      </p:sp>
      <p:grpSp>
        <p:nvGrpSpPr>
          <p:cNvPr id="13" name="组合 12" title=""/>
          <p:cNvGrpSpPr/>
          <p:nvPr>
            <p:custDataLst>
              <p:tags r:id="rId12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6" name="直接连接符 15"/>
            <p:cNvCxnSpPr/>
            <p:nvPr>
              <p:custDataLst>
                <p:tags r:id="rId13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4" name="图片 13" descr="箭头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204" y="16"/>
              <a:ext cx="8399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群落物种的组成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589915" y="800735"/>
            <a:ext cx="22917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/>
              <a:t>2.</a:t>
            </a:r>
            <a:r>
              <a:rPr lang="zh-CN" altLang="en-US" sz="2800" b="1"/>
              <a:t>物种丰富度</a:t>
            </a: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695325" y="1710531"/>
            <a:ext cx="1995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3200" b="1">
                <a:solidFill>
                  <a:srgbClr val="2209E3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概念</a:t>
            </a:r>
            <a:r>
              <a:rPr lang="en-US" altLang="zh-CN" sz="3200" b="1">
                <a:solidFill>
                  <a:srgbClr val="2209E3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: </a:t>
            </a:r>
          </a:p>
        </p:txBody>
      </p:sp>
      <p:grpSp>
        <p:nvGrpSpPr>
          <p:cNvPr id="10" name="组合 9" title=""/>
          <p:cNvGrpSpPr/>
          <p:nvPr>
            <p:custDataLst>
              <p:tags r:id="rId5"/>
            </p:custDataLst>
          </p:nvPr>
        </p:nvGrpSpPr>
        <p:grpSpPr>
          <a:xfrm>
            <a:off x="866140" y="2477135"/>
            <a:ext cx="10516235" cy="2175623"/>
            <a:chOff x="311" y="2680"/>
            <a:chExt cx="18781" cy="4592"/>
          </a:xfrm>
        </p:grpSpPr>
        <p:pic>
          <p:nvPicPr>
            <p:cNvPr id="14346" name="图片 13324" descr="16-3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lum bright="12000"/>
            </a:blip>
            <a:stretch>
              <a:fillRect/>
            </a:stretch>
          </p:blipFill>
          <p:spPr>
            <a:xfrm>
              <a:off x="311" y="2681"/>
              <a:ext cx="3367" cy="345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" name="组合 8"/>
            <p:cNvGrpSpPr/>
            <p:nvPr>
              <p:custDataLst>
                <p:tags r:id="rId8"/>
              </p:custDataLst>
            </p:nvPr>
          </p:nvGrpSpPr>
          <p:grpSpPr>
            <a:xfrm>
              <a:off x="1215" y="2680"/>
              <a:ext cx="17877" cy="4592"/>
              <a:chOff x="1128" y="2705"/>
              <a:chExt cx="17877" cy="4592"/>
            </a:xfrm>
          </p:grpSpPr>
          <p:pic>
            <p:nvPicPr>
              <p:cNvPr id="14338" name="图片 13316" descr="16-28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5532" y="2705"/>
                <a:ext cx="3473" cy="345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4340" name="图片 13318" descr="16-3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11792" y="2705"/>
                <a:ext cx="3479" cy="349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4342" name="图片 13320" descr="16-34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7828" y="2705"/>
                <a:ext cx="3675" cy="349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4344" name="图片 13322" descr="16-35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3917" y="2705"/>
                <a:ext cx="3618" cy="348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4345" name="文本框 1332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3917" y="6193"/>
                <a:ext cx="3912" cy="11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2800" b="1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常绿针叶林</a:t>
                </a:r>
              </a:p>
            </p:txBody>
          </p:sp>
          <p:sp>
            <p:nvSpPr>
              <p:cNvPr id="14347" name="文本框 13325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128" y="6192"/>
                <a:ext cx="1785" cy="11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2800" b="1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苔原</a:t>
                </a:r>
              </a:p>
            </p:txBody>
          </p:sp>
          <p:sp>
            <p:nvSpPr>
              <p:cNvPr id="7" name="文本框 13317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5723" y="6195"/>
                <a:ext cx="2987" cy="11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2800" b="1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热带雨林</a:t>
                </a:r>
              </a:p>
            </p:txBody>
          </p:sp>
          <p:sp>
            <p:nvSpPr>
              <p:cNvPr id="8" name="文本框 13319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1792" y="6195"/>
                <a:ext cx="3913" cy="11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2800" b="1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常绿阔叶林</a:t>
                </a:r>
              </a:p>
            </p:txBody>
          </p:sp>
          <p:sp>
            <p:nvSpPr>
              <p:cNvPr id="11" name="文本框 13321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692" y="6192"/>
                <a:ext cx="3838" cy="11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2800" b="1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落叶阔叶林</a:t>
                </a:r>
              </a:p>
            </p:txBody>
          </p:sp>
        </p:grpSp>
      </p:grpSp>
      <p:sp>
        <p:nvSpPr>
          <p:cNvPr id="12" name="文本框 8" title=""/>
          <p:cNvSpPr txBox="1"/>
          <p:nvPr>
            <p:custDataLst>
              <p:tags r:id="rId22"/>
            </p:custDataLst>
          </p:nvPr>
        </p:nvSpPr>
        <p:spPr>
          <a:xfrm>
            <a:off x="1804520" y="1689614"/>
            <a:ext cx="8165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一个群落的</a:t>
            </a:r>
            <a:r>
              <a:rPr lang="zh-CN" altLang="en-US" sz="2800" b="1" u="sng">
                <a:solidFill>
                  <a:prstClr val="black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 </a:t>
            </a:r>
            <a:r>
              <a:rPr lang="en-US" altLang="zh-CN" sz="2800" b="1" u="sng">
                <a:solidFill>
                  <a:prstClr val="black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            </a:t>
            </a:r>
            <a:r>
              <a:rPr lang="zh-CN" altLang="en-US" sz="2800" b="1">
                <a:solidFill>
                  <a:prstClr val="black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，称为</a:t>
            </a: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物种丰富度</a:t>
            </a:r>
            <a:r>
              <a:rPr lang="zh-CN" altLang="en-US" sz="2800" b="1">
                <a:solidFill>
                  <a:prstClr val="black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。</a:t>
            </a:r>
          </a:p>
        </p:txBody>
      </p:sp>
      <p:sp>
        <p:nvSpPr>
          <p:cNvPr id="35" name="文本框 34" title=""/>
          <p:cNvSpPr txBox="1"/>
          <p:nvPr>
            <p:custDataLst>
              <p:tags r:id="rId23"/>
            </p:custDataLst>
          </p:nvPr>
        </p:nvSpPr>
        <p:spPr>
          <a:xfrm>
            <a:off x="3682850" y="1649609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物种数目</a:t>
            </a:r>
          </a:p>
        </p:txBody>
      </p:sp>
      <p:sp>
        <p:nvSpPr>
          <p:cNvPr id="14" name="箭头: 下 4" title=""/>
          <p:cNvSpPr/>
          <p:nvPr>
            <p:custDataLst>
              <p:tags r:id="rId24"/>
            </p:custDataLst>
          </p:nvPr>
        </p:nvSpPr>
        <p:spPr>
          <a:xfrm>
            <a:off x="5520690" y="5274310"/>
            <a:ext cx="431800" cy="568325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2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右箭头 14" title=""/>
          <p:cNvSpPr/>
          <p:nvPr>
            <p:custDataLst>
              <p:tags r:id="rId25"/>
            </p:custDataLst>
          </p:nvPr>
        </p:nvSpPr>
        <p:spPr>
          <a:xfrm>
            <a:off x="246380" y="4597400"/>
            <a:ext cx="11700000" cy="10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20" title=""/>
          <p:cNvSpPr txBox="1"/>
          <p:nvPr>
            <p:custDataLst>
              <p:tags r:id="rId26"/>
            </p:custDataLst>
          </p:nvPr>
        </p:nvSpPr>
        <p:spPr>
          <a:xfrm>
            <a:off x="4765040" y="4876804"/>
            <a:ext cx="2480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物种丰富度</a:t>
            </a:r>
          </a:p>
        </p:txBody>
      </p:sp>
      <p:sp>
        <p:nvSpPr>
          <p:cNvPr id="17" name="文本框 16" title=""/>
          <p:cNvSpPr txBox="1"/>
          <p:nvPr>
            <p:custDataLst>
              <p:tags r:id="rId27"/>
            </p:custDataLst>
          </p:nvPr>
        </p:nvSpPr>
        <p:spPr>
          <a:xfrm>
            <a:off x="496570" y="4876169"/>
            <a:ext cx="1443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低</a:t>
            </a:r>
          </a:p>
        </p:txBody>
      </p:sp>
      <p:sp>
        <p:nvSpPr>
          <p:cNvPr id="18" name="文本框 17" title=""/>
          <p:cNvSpPr txBox="1"/>
          <p:nvPr>
            <p:custDataLst>
              <p:tags r:id="rId28"/>
            </p:custDataLst>
          </p:nvPr>
        </p:nvSpPr>
        <p:spPr>
          <a:xfrm>
            <a:off x="10338435" y="4838069"/>
            <a:ext cx="1443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高</a:t>
            </a:r>
          </a:p>
        </p:txBody>
      </p:sp>
      <p:sp>
        <p:nvSpPr>
          <p:cNvPr id="19" name="文本框 18" title=""/>
          <p:cNvSpPr txBox="1"/>
          <p:nvPr>
            <p:custDataLst>
              <p:tags r:id="rId29"/>
            </p:custDataLst>
          </p:nvPr>
        </p:nvSpPr>
        <p:spPr>
          <a:xfrm>
            <a:off x="1604010" y="5849620"/>
            <a:ext cx="9339580" cy="521970"/>
          </a:xfrm>
          <a:custGeom>
            <a:gdLst>
              <a:gd name="connsiteX0" fmla="*/ 0 w 10680700"/>
              <a:gd name="connsiteY0" fmla="*/ 0 h 584775"/>
              <a:gd name="connsiteX1" fmla="*/ 700179 w 10680700"/>
              <a:gd name="connsiteY1" fmla="*/ 0 h 584775"/>
              <a:gd name="connsiteX2" fmla="*/ 1079937 w 10680700"/>
              <a:gd name="connsiteY2" fmla="*/ 0 h 584775"/>
              <a:gd name="connsiteX3" fmla="*/ 1886924 w 10680700"/>
              <a:gd name="connsiteY3" fmla="*/ 0 h 584775"/>
              <a:gd name="connsiteX4" fmla="*/ 2266682 w 10680700"/>
              <a:gd name="connsiteY4" fmla="*/ 0 h 584775"/>
              <a:gd name="connsiteX5" fmla="*/ 2753247 w 10680700"/>
              <a:gd name="connsiteY5" fmla="*/ 0 h 584775"/>
              <a:gd name="connsiteX6" fmla="*/ 3453426 w 10680700"/>
              <a:gd name="connsiteY6" fmla="*/ 0 h 584775"/>
              <a:gd name="connsiteX7" fmla="*/ 3726378 w 10680700"/>
              <a:gd name="connsiteY7" fmla="*/ 0 h 584775"/>
              <a:gd name="connsiteX8" fmla="*/ 4319750 w 10680700"/>
              <a:gd name="connsiteY8" fmla="*/ 0 h 584775"/>
              <a:gd name="connsiteX9" fmla="*/ 5019929 w 10680700"/>
              <a:gd name="connsiteY9" fmla="*/ 0 h 584775"/>
              <a:gd name="connsiteX10" fmla="*/ 5720108 w 10680700"/>
              <a:gd name="connsiteY10" fmla="*/ 0 h 584775"/>
              <a:gd name="connsiteX11" fmla="*/ 6206673 w 10680700"/>
              <a:gd name="connsiteY11" fmla="*/ 0 h 584775"/>
              <a:gd name="connsiteX12" fmla="*/ 7013660 w 10680700"/>
              <a:gd name="connsiteY12" fmla="*/ 0 h 584775"/>
              <a:gd name="connsiteX13" fmla="*/ 7286611 w 10680700"/>
              <a:gd name="connsiteY13" fmla="*/ 0 h 584775"/>
              <a:gd name="connsiteX14" fmla="*/ 7986790 w 10680700"/>
              <a:gd name="connsiteY14" fmla="*/ 0 h 584775"/>
              <a:gd name="connsiteX15" fmla="*/ 8580162 w 10680700"/>
              <a:gd name="connsiteY15" fmla="*/ 0 h 584775"/>
              <a:gd name="connsiteX16" fmla="*/ 8853114 w 10680700"/>
              <a:gd name="connsiteY16" fmla="*/ 0 h 584775"/>
              <a:gd name="connsiteX17" fmla="*/ 9339679 w 10680700"/>
              <a:gd name="connsiteY17" fmla="*/ 0 h 584775"/>
              <a:gd name="connsiteX18" fmla="*/ 9719437 w 10680700"/>
              <a:gd name="connsiteY18" fmla="*/ 0 h 584775"/>
              <a:gd name="connsiteX19" fmla="*/ 10680700 w 10680700"/>
              <a:gd name="connsiteY19" fmla="*/ 0 h 584775"/>
              <a:gd name="connsiteX20" fmla="*/ 10680700 w 10680700"/>
              <a:gd name="connsiteY20" fmla="*/ 584775 h 584775"/>
              <a:gd name="connsiteX21" fmla="*/ 9980521 w 10680700"/>
              <a:gd name="connsiteY21" fmla="*/ 584775 h 584775"/>
              <a:gd name="connsiteX22" fmla="*/ 9387149 w 10680700"/>
              <a:gd name="connsiteY22" fmla="*/ 584775 h 584775"/>
              <a:gd name="connsiteX23" fmla="*/ 8580162 w 10680700"/>
              <a:gd name="connsiteY23" fmla="*/ 584775 h 584775"/>
              <a:gd name="connsiteX24" fmla="*/ 7879983 w 10680700"/>
              <a:gd name="connsiteY24" fmla="*/ 584775 h 584775"/>
              <a:gd name="connsiteX25" fmla="*/ 7500225 w 10680700"/>
              <a:gd name="connsiteY25" fmla="*/ 584775 h 584775"/>
              <a:gd name="connsiteX26" fmla="*/ 6906853 w 10680700"/>
              <a:gd name="connsiteY26" fmla="*/ 584775 h 584775"/>
              <a:gd name="connsiteX27" fmla="*/ 6206673 w 10680700"/>
              <a:gd name="connsiteY27" fmla="*/ 584775 h 584775"/>
              <a:gd name="connsiteX28" fmla="*/ 5399687 w 10680700"/>
              <a:gd name="connsiteY28" fmla="*/ 584775 h 584775"/>
              <a:gd name="connsiteX29" fmla="*/ 4592701 w 10680700"/>
              <a:gd name="connsiteY29" fmla="*/ 584775 h 584775"/>
              <a:gd name="connsiteX30" fmla="*/ 3892522 w 10680700"/>
              <a:gd name="connsiteY30" fmla="*/ 584775 h 584775"/>
              <a:gd name="connsiteX31" fmla="*/ 3192343 w 10680700"/>
              <a:gd name="connsiteY31" fmla="*/ 584775 h 584775"/>
              <a:gd name="connsiteX32" fmla="*/ 2919391 w 10680700"/>
              <a:gd name="connsiteY32" fmla="*/ 584775 h 584775"/>
              <a:gd name="connsiteX33" fmla="*/ 2112405 w 10680700"/>
              <a:gd name="connsiteY33" fmla="*/ 584775 h 584775"/>
              <a:gd name="connsiteX34" fmla="*/ 1732647 w 10680700"/>
              <a:gd name="connsiteY34" fmla="*/ 584775 h 584775"/>
              <a:gd name="connsiteX35" fmla="*/ 925661 w 10680700"/>
              <a:gd name="connsiteY35" fmla="*/ 584775 h 584775"/>
              <a:gd name="connsiteX36" fmla="*/ 545902 w 10680700"/>
              <a:gd name="connsiteY36" fmla="*/ 584775 h 584775"/>
              <a:gd name="connsiteX37" fmla="*/ 0 w 10680700"/>
              <a:gd name="connsiteY37" fmla="*/ 584775 h 584775"/>
              <a:gd name="connsiteX38" fmla="*/ 0 w 10680700"/>
              <a:gd name="connsiteY38" fmla="*/ 0 h 58477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680700" h="584775" extrusionOk="0">
                <a:moveTo>
                  <a:pt x="0" y="0"/>
                </a:moveTo>
                <a:cubicBezTo>
                  <a:pt x="315220" y="-4929"/>
                  <a:pt x="549219" y="1985"/>
                  <a:pt x="700179" y="0"/>
                </a:cubicBezTo>
                <a:cubicBezTo>
                  <a:pt x="851139" y="-1985"/>
                  <a:pt x="970987" y="25164"/>
                  <a:pt x="1079937" y="0"/>
                </a:cubicBezTo>
                <a:cubicBezTo>
                  <a:pt x="1188887" y="-25164"/>
                  <a:pt x="1599209" y="41141"/>
                  <a:pt x="1886924" y="0"/>
                </a:cubicBezTo>
                <a:cubicBezTo>
                  <a:pt x="2174639" y="-41141"/>
                  <a:pt x="2109851" y="25598"/>
                  <a:pt x="2266682" y="0"/>
                </a:cubicBezTo>
                <a:cubicBezTo>
                  <a:pt x="2423513" y="-25598"/>
                  <a:pt x="2524169" y="21243"/>
                  <a:pt x="2753247" y="0"/>
                </a:cubicBezTo>
                <a:cubicBezTo>
                  <a:pt x="2982325" y="-21243"/>
                  <a:pt x="3180627" y="73896"/>
                  <a:pt x="3453426" y="0"/>
                </a:cubicBezTo>
                <a:cubicBezTo>
                  <a:pt x="3726225" y="-73896"/>
                  <a:pt x="3663539" y="23751"/>
                  <a:pt x="3726378" y="0"/>
                </a:cubicBezTo>
                <a:cubicBezTo>
                  <a:pt x="3789217" y="-23751"/>
                  <a:pt x="4034757" y="62572"/>
                  <a:pt x="4319750" y="0"/>
                </a:cubicBezTo>
                <a:cubicBezTo>
                  <a:pt x="4604743" y="-62572"/>
                  <a:pt x="4865847" y="47500"/>
                  <a:pt x="5019929" y="0"/>
                </a:cubicBezTo>
                <a:cubicBezTo>
                  <a:pt x="5174011" y="-47500"/>
                  <a:pt x="5458573" y="597"/>
                  <a:pt x="5720108" y="0"/>
                </a:cubicBezTo>
                <a:cubicBezTo>
                  <a:pt x="5981643" y="-597"/>
                  <a:pt x="6091946" y="56669"/>
                  <a:pt x="6206673" y="0"/>
                </a:cubicBezTo>
                <a:cubicBezTo>
                  <a:pt x="6321401" y="-56669"/>
                  <a:pt x="6656483" y="92657"/>
                  <a:pt x="7013660" y="0"/>
                </a:cubicBezTo>
                <a:cubicBezTo>
                  <a:pt x="7370837" y="-92657"/>
                  <a:pt x="7170801" y="14074"/>
                  <a:pt x="7286611" y="0"/>
                </a:cubicBezTo>
                <a:cubicBezTo>
                  <a:pt x="7402421" y="-14074"/>
                  <a:pt x="7649755" y="37399"/>
                  <a:pt x="7986790" y="0"/>
                </a:cubicBezTo>
                <a:cubicBezTo>
                  <a:pt x="8323825" y="-37399"/>
                  <a:pt x="8289328" y="53162"/>
                  <a:pt x="8580162" y="0"/>
                </a:cubicBezTo>
                <a:cubicBezTo>
                  <a:pt x="8870996" y="-53162"/>
                  <a:pt x="8730374" y="1666"/>
                  <a:pt x="8853114" y="0"/>
                </a:cubicBezTo>
                <a:cubicBezTo>
                  <a:pt x="8975854" y="-1666"/>
                  <a:pt x="9179888" y="39118"/>
                  <a:pt x="9339679" y="0"/>
                </a:cubicBezTo>
                <a:cubicBezTo>
                  <a:pt x="9499471" y="-39118"/>
                  <a:pt x="9587590" y="21825"/>
                  <a:pt x="9719437" y="0"/>
                </a:cubicBezTo>
                <a:cubicBezTo>
                  <a:pt x="9851284" y="-21825"/>
                  <a:pt x="10275425" y="10254"/>
                  <a:pt x="10680700" y="0"/>
                </a:cubicBezTo>
                <a:cubicBezTo>
                  <a:pt x="10689837" y="213559"/>
                  <a:pt x="10614492" y="459414"/>
                  <a:pt x="10680700" y="584775"/>
                </a:cubicBezTo>
                <a:cubicBezTo>
                  <a:pt x="10358652" y="630589"/>
                  <a:pt x="10272842" y="576840"/>
                  <a:pt x="9980521" y="584775"/>
                </a:cubicBezTo>
                <a:cubicBezTo>
                  <a:pt x="9688200" y="592710"/>
                  <a:pt x="9658990" y="528691"/>
                  <a:pt x="9387149" y="584775"/>
                </a:cubicBezTo>
                <a:cubicBezTo>
                  <a:pt x="9115308" y="640859"/>
                  <a:pt x="8956776" y="523922"/>
                  <a:pt x="8580162" y="584775"/>
                </a:cubicBezTo>
                <a:cubicBezTo>
                  <a:pt x="8203548" y="645628"/>
                  <a:pt x="8187930" y="566043"/>
                  <a:pt x="7879983" y="584775"/>
                </a:cubicBezTo>
                <a:cubicBezTo>
                  <a:pt x="7572036" y="603507"/>
                  <a:pt x="7639822" y="581220"/>
                  <a:pt x="7500225" y="584775"/>
                </a:cubicBezTo>
                <a:cubicBezTo>
                  <a:pt x="7360628" y="588330"/>
                  <a:pt x="7167999" y="548330"/>
                  <a:pt x="6906853" y="584775"/>
                </a:cubicBezTo>
                <a:cubicBezTo>
                  <a:pt x="6645707" y="621220"/>
                  <a:pt x="6350107" y="552297"/>
                  <a:pt x="6206673" y="584775"/>
                </a:cubicBezTo>
                <a:cubicBezTo>
                  <a:pt x="6063239" y="617253"/>
                  <a:pt x="5666067" y="577435"/>
                  <a:pt x="5399687" y="584775"/>
                </a:cubicBezTo>
                <a:cubicBezTo>
                  <a:pt x="5133307" y="592115"/>
                  <a:pt x="4843991" y="567089"/>
                  <a:pt x="4592701" y="584775"/>
                </a:cubicBezTo>
                <a:cubicBezTo>
                  <a:pt x="4341411" y="602461"/>
                  <a:pt x="4036969" y="501013"/>
                  <a:pt x="3892522" y="584775"/>
                </a:cubicBezTo>
                <a:cubicBezTo>
                  <a:pt x="3748075" y="668537"/>
                  <a:pt x="3340557" y="531164"/>
                  <a:pt x="3192343" y="584775"/>
                </a:cubicBezTo>
                <a:cubicBezTo>
                  <a:pt x="3044129" y="638386"/>
                  <a:pt x="3042856" y="560137"/>
                  <a:pt x="2919391" y="584775"/>
                </a:cubicBezTo>
                <a:cubicBezTo>
                  <a:pt x="2795926" y="609413"/>
                  <a:pt x="2376147" y="546670"/>
                  <a:pt x="2112405" y="584775"/>
                </a:cubicBezTo>
                <a:cubicBezTo>
                  <a:pt x="1848663" y="622880"/>
                  <a:pt x="1919510" y="584284"/>
                  <a:pt x="1732647" y="584775"/>
                </a:cubicBezTo>
                <a:cubicBezTo>
                  <a:pt x="1545784" y="585266"/>
                  <a:pt x="1304535" y="559414"/>
                  <a:pt x="925661" y="584775"/>
                </a:cubicBezTo>
                <a:cubicBezTo>
                  <a:pt x="546787" y="610136"/>
                  <a:pt x="675377" y="578522"/>
                  <a:pt x="545902" y="584775"/>
                </a:cubicBezTo>
                <a:cubicBezTo>
                  <a:pt x="416427" y="591028"/>
                  <a:pt x="264011" y="527745"/>
                  <a:pt x="0" y="584775"/>
                </a:cubicBezTo>
                <a:cubicBezTo>
                  <a:pt x="-15804" y="452775"/>
                  <a:pt x="48107" y="24778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物种丰富度与物种的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种类数目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有关，与生物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个体数量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无关。</a:t>
            </a:r>
          </a:p>
        </p:txBody>
      </p:sp>
      <p:grpSp>
        <p:nvGrpSpPr>
          <p:cNvPr id="20" name="组合 19" title=""/>
          <p:cNvGrpSpPr/>
          <p:nvPr>
            <p:custDataLst>
              <p:tags r:id="rId30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21" name="直接连接符 20"/>
            <p:cNvCxnSpPr/>
            <p:nvPr>
              <p:custDataLst>
                <p:tags r:id="rId31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2" name="图片 21" descr="箭头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35"/>
              </p:custDataLst>
            </p:nvPr>
          </p:nvSpPr>
          <p:spPr>
            <a:xfrm>
              <a:off x="1204" y="16"/>
              <a:ext cx="8399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群落物种的组成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5" grpId="0"/>
      <p:bldP spid="14" grpId="0" animBg="1"/>
      <p:bldP spid="15" grpId="0" animBg="1"/>
      <p:bldP spid="16" grpId="0"/>
      <p:bldP spid="17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矩形 7" title=""/>
          <p:cNvSpPr/>
          <p:nvPr>
            <p:custDataLst>
              <p:tags r:id="rId3"/>
            </p:custDataLst>
          </p:nvPr>
        </p:nvSpPr>
        <p:spPr>
          <a:xfrm>
            <a:off x="589915" y="2327275"/>
            <a:ext cx="8171815" cy="23050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①随纬度增加，物种丰富度逐渐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b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②随海拔升高，物种丰富度逐渐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b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③随水深的增加，物种丰富度逐渐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</p:txBody>
      </p:sp>
      <p:sp>
        <p:nvSpPr>
          <p:cNvPr id="10" name="TextBox 9" title=""/>
          <p:cNvSpPr txBox="1"/>
          <p:nvPr>
            <p:custDataLst>
              <p:tags r:id="rId4"/>
            </p:custDataLst>
          </p:nvPr>
        </p:nvSpPr>
        <p:spPr>
          <a:xfrm>
            <a:off x="589915" y="1505585"/>
            <a:ext cx="5339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物种丰富度的变化规律：</a:t>
            </a: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5856605" y="2285365"/>
            <a:ext cx="1355090" cy="7372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降低</a:t>
            </a: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5786755" y="2913380"/>
            <a:ext cx="1355090" cy="7372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降低</a:t>
            </a: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6110605" y="3538855"/>
            <a:ext cx="1355090" cy="7372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降低</a:t>
            </a:r>
          </a:p>
        </p:txBody>
      </p:sp>
      <p:grpSp>
        <p:nvGrpSpPr>
          <p:cNvPr id="20" name="组合 19" title=""/>
          <p:cNvGrpSpPr/>
          <p:nvPr>
            <p:custDataLst>
              <p:tags r:id="rId8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21" name="直接连接符 20"/>
            <p:cNvCxnSpPr/>
            <p:nvPr>
              <p:custDataLst>
                <p:tags r:id="rId9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2" name="图片 21" descr="箭头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204" y="16"/>
              <a:ext cx="8399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群落物种的组成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589915" y="800735"/>
            <a:ext cx="22917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/>
              <a:t>3.</a:t>
            </a:r>
            <a:r>
              <a:rPr lang="zh-CN" altLang="en-US" sz="2800" b="1"/>
              <a:t>优势种</a:t>
            </a:r>
          </a:p>
        </p:txBody>
      </p:sp>
      <p:graphicFrame>
        <p:nvGraphicFramePr>
          <p:cNvPr id="7" name="表格 6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803516" y="1582420"/>
          <a:ext cx="3396615" cy="27476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8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物种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数量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23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米槠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++</a:t>
                      </a:r>
                      <a:endParaRPr lang="en-US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86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少叶黄杞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++</a:t>
                      </a:r>
                      <a:endParaRPr lang="en-US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86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拟赤杨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+</a:t>
                      </a:r>
                      <a:endParaRPr lang="en-US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86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狗脊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++++</a:t>
                      </a:r>
                      <a:endParaRPr lang="en-US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矩形 10" title=""/>
          <p:cNvSpPr/>
          <p:nvPr>
            <p:custDataLst>
              <p:tags r:id="rId5"/>
            </p:custDataLst>
          </p:nvPr>
        </p:nvSpPr>
        <p:spPr>
          <a:xfrm>
            <a:off x="248920" y="4452620"/>
            <a:ext cx="87661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思考：该群落中对</a:t>
            </a:r>
            <a:r>
              <a:rPr lang="zh-CN" altLang="zh-CN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其他物种影响较大的物种是哪些？</a:t>
            </a:r>
          </a:p>
        </p:txBody>
      </p:sp>
      <p:graphicFrame>
        <p:nvGraphicFramePr>
          <p:cNvPr id="8" name="表格 7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48920" y="1582420"/>
          <a:ext cx="7456805" cy="27476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2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1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10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树种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物种数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举例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46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乔木层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134</a:t>
                      </a:r>
                      <a:endParaRPr lang="en-US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米槠、少叶黄妃、拟赤杨等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灌木层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82</a:t>
                      </a:r>
                      <a:endParaRPr lang="en-US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弯蒴杜鹃、秀丽野海棠等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38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草本层</a:t>
                      </a:r>
                      <a:endParaRPr lang="zh-CN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sz="2800" b="1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苔草、草珊瑚等。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蕨类植物</a:t>
                      </a:r>
                      <a:r>
                        <a:rPr lang="en-US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sz="2800" b="1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种：芒萁、狗脊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矩形 5" title=""/>
          <p:cNvSpPr/>
          <p:nvPr>
            <p:custDataLst>
              <p:tags r:id="rId7"/>
            </p:custDataLst>
          </p:nvPr>
        </p:nvSpPr>
        <p:spPr>
          <a:xfrm>
            <a:off x="336088" y="4948802"/>
            <a:ext cx="681932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zh-CN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米槠</a:t>
            </a:r>
            <a:r>
              <a:rPr lang="en-US" altLang="zh-CN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zh-CN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数量多</a:t>
            </a:r>
            <a:r>
              <a:rPr lang="zh-CN" altLang="en-US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</a:t>
            </a:r>
            <a:r>
              <a:rPr lang="zh-CN" altLang="zh-CN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对其他物种的影响很大。</a:t>
            </a:r>
            <a:endParaRPr lang="en-US" altLang="zh-CN" sz="2800" b="1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zh-CN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狗脊</a:t>
            </a:r>
            <a:r>
              <a:rPr lang="en-US" altLang="zh-CN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zh-CN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数量多，在群落中发挥作用较小。</a:t>
            </a: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120650" y="5959475"/>
            <a:ext cx="10673715" cy="564515"/>
          </a:xfrm>
          <a:prstGeom prst="rect">
            <a:avLst/>
          </a:prstGeom>
          <a:noFill/>
          <a:ln w="28575" cmpd="sng">
            <a:noFill/>
            <a:prstDash val="sysDash"/>
          </a:ln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优势种：有些物种不仅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，对群落中其他物种的</a:t>
            </a:r>
            <a:r>
              <a:rPr lang="zh-CN" altLang="en-US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  <a:p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3746500" y="5727700"/>
            <a:ext cx="1473835" cy="7372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数量多</a:t>
            </a:r>
          </a:p>
        </p:txBody>
      </p:sp>
      <p:sp>
        <p:nvSpPr>
          <p:cNvPr id="12" name="文本框 11" title=""/>
          <p:cNvSpPr txBox="1"/>
          <p:nvPr>
            <p:custDataLst>
              <p:tags r:id="rId10"/>
            </p:custDataLst>
          </p:nvPr>
        </p:nvSpPr>
        <p:spPr>
          <a:xfrm>
            <a:off x="8557260" y="5727700"/>
            <a:ext cx="1443990" cy="7372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影响大</a:t>
            </a:r>
          </a:p>
        </p:txBody>
      </p:sp>
      <p:grpSp>
        <p:nvGrpSpPr>
          <p:cNvPr id="19" name="组合 18" title=""/>
          <p:cNvGrpSpPr/>
          <p:nvPr>
            <p:custDataLst>
              <p:tags r:id="rId11"/>
            </p:custDataLst>
          </p:nvPr>
        </p:nvGrpSpPr>
        <p:grpSpPr>
          <a:xfrm>
            <a:off x="9234170" y="1209675"/>
            <a:ext cx="2586990" cy="4671060"/>
            <a:chOff x="14542" y="1905"/>
            <a:chExt cx="4074" cy="7356"/>
          </a:xfrm>
        </p:grpSpPr>
        <p:sp>
          <p:nvSpPr>
            <p:cNvPr id="18" name="矩形 17"/>
            <p:cNvSpPr/>
            <p:nvPr>
              <p:custDataLst>
                <p:tags r:id="rId12"/>
              </p:custDataLst>
            </p:nvPr>
          </p:nvSpPr>
          <p:spPr>
            <a:xfrm>
              <a:off x="14542" y="1905"/>
              <a:ext cx="4075" cy="73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/>
            <p:nvPr>
              <p:custDataLst>
                <p:tags r:id="rId14"/>
              </p:custDataLst>
            </p:nvPr>
          </p:nvPicPr>
          <p:blipFill>
            <a:blip r:embed="rId13"/>
            <a:srcRect l="8122" t="555" r="3360" b="13794"/>
            <a:stretch>
              <a:fillRect/>
            </a:stretch>
          </p:blipFill>
          <p:spPr>
            <a:xfrm>
              <a:off x="14883" y="2257"/>
              <a:ext cx="3353" cy="2989"/>
            </a:xfrm>
            <a:prstGeom prst="rect">
              <a:avLst/>
            </a:prstGeom>
          </p:spPr>
        </p:pic>
        <p:pic>
          <p:nvPicPr>
            <p:cNvPr id="14" name="图片 13"/>
            <p:cNvPicPr/>
            <p:nvPr>
              <p:custDataLst>
                <p:tags r:id="rId16"/>
              </p:custDataLst>
            </p:nvPr>
          </p:nvPicPr>
          <p:blipFill>
            <a:blip r:embed="rId15"/>
            <a:srcRect l="20953" r="15633" b="7546"/>
            <a:stretch>
              <a:fillRect/>
            </a:stretch>
          </p:blipFill>
          <p:spPr>
            <a:xfrm>
              <a:off x="14883" y="5821"/>
              <a:ext cx="3437" cy="3199"/>
            </a:xfrm>
            <a:prstGeom prst="rect">
              <a:avLst/>
            </a:prstGeom>
          </p:spPr>
        </p:pic>
        <p:sp>
          <p:nvSpPr>
            <p:cNvPr id="15" name="矩形 14"/>
            <p:cNvSpPr/>
            <p:nvPr>
              <p:custDataLst>
                <p:tags r:id="rId17"/>
              </p:custDataLst>
            </p:nvPr>
          </p:nvSpPr>
          <p:spPr>
            <a:xfrm>
              <a:off x="16025" y="4195"/>
              <a:ext cx="1408" cy="8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zh-CN" altLang="en-US" sz="2800" b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米槠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5778" y="7859"/>
              <a:ext cx="1678" cy="8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狗脊</a:t>
              </a:r>
            </a:p>
          </p:txBody>
        </p:sp>
      </p:grpSp>
      <p:grpSp>
        <p:nvGrpSpPr>
          <p:cNvPr id="20" name="组合 19" title=""/>
          <p:cNvGrpSpPr/>
          <p:nvPr>
            <p:custDataLst>
              <p:tags r:id="rId19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21" name="直接连接符 20"/>
            <p:cNvCxnSpPr/>
            <p:nvPr>
              <p:custDataLst>
                <p:tags r:id="rId20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2" name="图片 21" descr="箭头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204" y="16"/>
              <a:ext cx="8399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群落物种的组成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圆角矩形 26" title=""/>
          <p:cNvSpPr/>
          <p:nvPr>
            <p:custDataLst>
              <p:tags r:id="rId3"/>
            </p:custDataLst>
          </p:nvPr>
        </p:nvSpPr>
        <p:spPr>
          <a:xfrm>
            <a:off x="175260" y="1456690"/>
            <a:ext cx="11355705" cy="359029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 title=""/>
          <p:cNvSpPr/>
          <p:nvPr>
            <p:custDataLst>
              <p:tags r:id="rId4"/>
            </p:custDataLst>
          </p:nvPr>
        </p:nvSpPr>
        <p:spPr>
          <a:xfrm>
            <a:off x="589915" y="936625"/>
            <a:ext cx="87661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思考：优势种是否会一直存在</a:t>
            </a:r>
            <a:r>
              <a:rPr lang="zh-CN" altLang="zh-CN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？</a:t>
            </a:r>
          </a:p>
        </p:txBody>
      </p:sp>
      <p:pic>
        <p:nvPicPr>
          <p:cNvPr id="104" name="图片 103" title=""/>
          <p:cNvPicPr/>
          <p:nvPr>
            <p:custDataLst>
              <p:tags r:id="rId7"/>
            </p:custDataLst>
          </p:nvPr>
        </p:nvPicPr>
        <p:blipFill>
          <a:blip r:embed="rId6" r:link="rId5"/>
          <a:stretch>
            <a:fillRect/>
          </a:stretch>
        </p:blipFill>
        <p:spPr>
          <a:xfrm>
            <a:off x="8731885" y="1584325"/>
            <a:ext cx="2282825" cy="2414905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sp>
        <p:nvSpPr>
          <p:cNvPr id="14" name="右箭头 13" title=""/>
          <p:cNvSpPr/>
          <p:nvPr>
            <p:custDataLst>
              <p:tags r:id="rId8"/>
            </p:custDataLst>
          </p:nvPr>
        </p:nvSpPr>
        <p:spPr>
          <a:xfrm>
            <a:off x="3108681" y="4389162"/>
            <a:ext cx="1112648" cy="189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</a:endParaRPr>
          </a:p>
        </p:txBody>
      </p:sp>
      <p:sp>
        <p:nvSpPr>
          <p:cNvPr id="15" name="右箭头 14" title=""/>
          <p:cNvSpPr/>
          <p:nvPr>
            <p:custDataLst>
              <p:tags r:id="rId9"/>
            </p:custDataLst>
          </p:nvPr>
        </p:nvSpPr>
        <p:spPr>
          <a:xfrm>
            <a:off x="7122148" y="4301150"/>
            <a:ext cx="1789453" cy="217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</a:endParaRPr>
          </a:p>
        </p:txBody>
      </p:sp>
      <p:sp>
        <p:nvSpPr>
          <p:cNvPr id="16" name="矩形: 圆角 27" title=""/>
          <p:cNvSpPr/>
          <p:nvPr>
            <p:custDataLst>
              <p:tags r:id="rId10"/>
            </p:custDataLst>
          </p:nvPr>
        </p:nvSpPr>
        <p:spPr>
          <a:xfrm>
            <a:off x="660170" y="4067059"/>
            <a:ext cx="2320375" cy="868616"/>
          </a:xfrm>
          <a:prstGeom prst="roundRect">
            <a:avLst/>
          </a:prstGeom>
          <a:solidFill>
            <a:srgbClr val="FFFFFF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草原群落的优势物种：</a:t>
            </a:r>
            <a:r>
              <a:rPr lang="zh-CN" altLang="en-US" sz="22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羊草</a:t>
            </a:r>
          </a:p>
        </p:txBody>
      </p:sp>
      <p:sp>
        <p:nvSpPr>
          <p:cNvPr id="17" name="矩形: 圆角 27" title=""/>
          <p:cNvSpPr/>
          <p:nvPr>
            <p:custDataLst>
              <p:tags r:id="rId11"/>
            </p:custDataLst>
          </p:nvPr>
        </p:nvSpPr>
        <p:spPr>
          <a:xfrm>
            <a:off x="4315113" y="4049469"/>
            <a:ext cx="2670659" cy="868616"/>
          </a:xfrm>
          <a:prstGeom prst="roundRect">
            <a:avLst/>
          </a:prstGeom>
          <a:solidFill>
            <a:srgbClr val="FFFFFF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放牧强度加大优势物种：</a:t>
            </a:r>
            <a:r>
              <a:rPr lang="zh-CN" altLang="en-US" sz="22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糙隐子草</a:t>
            </a:r>
          </a:p>
        </p:txBody>
      </p:sp>
      <p:sp>
        <p:nvSpPr>
          <p:cNvPr id="22" name="矩形: 圆角 27" title=""/>
          <p:cNvSpPr/>
          <p:nvPr>
            <p:custDataLst>
              <p:tags r:id="rId12"/>
            </p:custDataLst>
          </p:nvPr>
        </p:nvSpPr>
        <p:spPr>
          <a:xfrm>
            <a:off x="9026664" y="4067059"/>
            <a:ext cx="1988351" cy="868616"/>
          </a:xfrm>
          <a:prstGeom prst="roundRect">
            <a:avLst/>
          </a:prstGeom>
          <a:solidFill>
            <a:srgbClr val="FFFFFF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过度放牧优势物种：</a:t>
            </a:r>
            <a:r>
              <a:rPr lang="zh-CN" altLang="en-US" sz="22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碱蓬</a:t>
            </a:r>
          </a:p>
        </p:txBody>
      </p:sp>
      <p:sp>
        <p:nvSpPr>
          <p:cNvPr id="5" name="文本框 4" title=""/>
          <p:cNvSpPr txBox="1"/>
          <p:nvPr>
            <p:custDataLst>
              <p:tags r:id="rId13"/>
            </p:custDataLst>
          </p:nvPr>
        </p:nvSpPr>
        <p:spPr>
          <a:xfrm>
            <a:off x="412750" y="5145405"/>
            <a:ext cx="589470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群落中的物种组成</a:t>
            </a: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不是固定不变的</a:t>
            </a:r>
            <a:r>
              <a:rPr lang="zh-CN" altLang="en-US" sz="2800" b="1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。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Text Box 14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4650" y="5854065"/>
            <a:ext cx="11447780" cy="52197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indent="0" algn="ctr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800" b="1" spc="300">
                <a:solidFill>
                  <a:schemeClr val="bg1"/>
                </a:solidFill>
                <a:effectLst/>
                <a:latin typeface="Arial Black" panose="020b0a04020102020204" charset="0"/>
                <a:ea typeface="微软雅黑" panose="020b0503020204020204" charset="-122"/>
              </a:rPr>
              <a:t>控制放牧强度对于维持草原群落稳定、实现可持续发展非常重要</a:t>
            </a: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rcRect t="34676" r="15042" b="11130"/>
          <a:stretch>
            <a:fillRect/>
          </a:stretch>
        </p:blipFill>
        <p:spPr>
          <a:xfrm>
            <a:off x="622300" y="1584325"/>
            <a:ext cx="3218180" cy="241490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540885" y="1588770"/>
            <a:ext cx="2630170" cy="2409825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0" name="组合 19" title=""/>
          <p:cNvGrpSpPr/>
          <p:nvPr>
            <p:custDataLst>
              <p:tags r:id="rId19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9" name="直接连接符 18"/>
            <p:cNvCxnSpPr/>
            <p:nvPr>
              <p:custDataLst>
                <p:tags r:id="rId20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3" name="图片 22" descr="箭头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24"/>
              </p:custDataLst>
            </p:nvPr>
          </p:nvSpPr>
          <p:spPr>
            <a:xfrm>
              <a:off x="1204" y="16"/>
              <a:ext cx="8399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群落物种的组成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2" grpId="0" animBg="1"/>
      <p:bldP spid="5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" name="剪去单角的矩形 12" title=""/>
          <p:cNvSpPr/>
          <p:nvPr>
            <p:custDataLst>
              <p:tags r:id="rId3"/>
            </p:custDataLst>
          </p:nvPr>
        </p:nvSpPr>
        <p:spPr>
          <a:xfrm>
            <a:off x="7440930" y="1385570"/>
            <a:ext cx="3208020" cy="4051300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8" title=""/>
          <p:cNvSpPr txBox="1"/>
          <p:nvPr>
            <p:custDataLst>
              <p:tags r:id="rId4"/>
            </p:custDataLst>
          </p:nvPr>
        </p:nvSpPr>
        <p:spPr>
          <a:xfrm>
            <a:off x="7572015" y="1815324"/>
            <a:ext cx="257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210BF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800" b="1">
                <a:solidFill>
                  <a:srgbClr val="210BF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取样</a:t>
            </a:r>
            <a:r>
              <a:rPr lang="zh-CN" altLang="en-US" sz="2800" b="1">
                <a:solidFill>
                  <a:srgbClr val="210BF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方法：</a:t>
            </a:r>
          </a:p>
        </p:txBody>
      </p:sp>
      <p:sp>
        <p:nvSpPr>
          <p:cNvPr id="12" name="文本框 8" title=""/>
          <p:cNvSpPr txBox="1"/>
          <p:nvPr>
            <p:custDataLst>
              <p:tags r:id="rId5"/>
            </p:custDataLst>
          </p:nvPr>
        </p:nvSpPr>
        <p:spPr>
          <a:xfrm>
            <a:off x="7571654" y="3287122"/>
            <a:ext cx="2067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210BF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800" b="1">
                <a:solidFill>
                  <a:srgbClr val="210BF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统计方法：</a:t>
            </a:r>
            <a:r>
              <a:rPr lang="en-US" altLang="zh-CN" sz="2800" b="1">
                <a:solidFill>
                  <a:srgbClr val="210BF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</a:t>
            </a: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7901854" y="2476021"/>
            <a:ext cx="2011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取样器取样法</a:t>
            </a: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7901642" y="3946252"/>
            <a:ext cx="2011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①记名计算法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7901642" y="4513654"/>
            <a:ext cx="2011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②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目测估计法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35355" y="1305560"/>
            <a:ext cx="5992495" cy="42240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矩形 8" title=""/>
          <p:cNvSpPr/>
          <p:nvPr>
            <p:custDataLst>
              <p:tags r:id="rId11"/>
            </p:custDataLst>
          </p:nvPr>
        </p:nvSpPr>
        <p:spPr>
          <a:xfrm>
            <a:off x="1025366" y="5815957"/>
            <a:ext cx="6278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它们对动植物遗体的分解起着重要的辅助作用</a:t>
            </a:r>
          </a:p>
        </p:txBody>
      </p:sp>
      <p:grpSp>
        <p:nvGrpSpPr>
          <p:cNvPr id="20" name="组合 19" title=""/>
          <p:cNvGrpSpPr/>
          <p:nvPr>
            <p:custDataLst>
              <p:tags r:id="rId12"/>
            </p:custDataLst>
          </p:nvPr>
        </p:nvGrpSpPr>
        <p:grpSpPr>
          <a:xfrm>
            <a:off x="32385" y="84455"/>
            <a:ext cx="12110085" cy="676910"/>
            <a:chOff x="51" y="16"/>
            <a:chExt cx="19071" cy="1066"/>
          </a:xfrm>
        </p:grpSpPr>
        <p:cxnSp>
          <p:nvCxnSpPr>
            <p:cNvPr id="19" name="直接连接符 18"/>
            <p:cNvCxnSpPr/>
            <p:nvPr>
              <p:custDataLst>
                <p:tags r:id="rId13"/>
              </p:custDataLst>
            </p:nvPr>
          </p:nvCxnSpPr>
          <p:spPr>
            <a:xfrm flipV="1">
              <a:off x="51" y="1006"/>
              <a:ext cx="19071" cy="76"/>
            </a:xfrm>
            <a:prstGeom prst="line">
              <a:avLst/>
            </a:prstGeom>
            <a:ln w="66675" cap="sq" cmpd="thickThin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3" name="图片 22" descr="箭头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6200000">
              <a:off x="276" y="16"/>
              <a:ext cx="928" cy="92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7"/>
              </p:custDataLst>
            </p:nvPr>
          </p:nvSpPr>
          <p:spPr>
            <a:xfrm>
              <a:off x="1204" y="16"/>
              <a:ext cx="15433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sz="3600">
                  <a:latin typeface="汉仪晴空体简" panose="00020600040101010101" charset="-122"/>
                  <a:ea typeface="汉仪晴空体简" panose="00020600040101010101" charset="-122"/>
                </a:rPr>
                <a:t>探究.实践：研究土壤小动物类群的丰富度</a:t>
              </a:r>
            </a:p>
          </p:txBody>
        </p:sp>
      </p:grpSp>
      <p:pic>
        <p:nvPicPr>
          <p:cNvPr id="14" name="图片 13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47605" y="1305560"/>
            <a:ext cx="643255" cy="6432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6" grpId="0"/>
      <p:bldP spid="7" grpId="0"/>
      <p:bldP spid="8" grpId="0"/>
      <p:bldP spid="9" grpId="0"/>
    </p:bldLst>
  </p:timing>
</p:sld>
</file>

<file path=ppt/tags/tag1.xml><?xml version="1.0" encoding="utf-8"?>
<p:tagLst xmlns:p="http://schemas.openxmlformats.org/presentationml/2006/main">
  <p:tag name="AS_UNIQUEID" val="16233"/>
</p:tagLst>
</file>

<file path=ppt/tags/tag10.xml><?xml version="1.0" encoding="utf-8"?>
<p:tagLst xmlns:p="http://schemas.openxmlformats.org/presentationml/2006/main">
  <p:tag name="AS_UNIQUEID" val="16242"/>
</p:tagLst>
</file>

<file path=ppt/tags/tag100.xml><?xml version="1.0" encoding="utf-8"?>
<p:tagLst xmlns:p="http://schemas.openxmlformats.org/presentationml/2006/main">
  <p:tag name="AS_UNIQUEID" val="1837"/>
  <p:tag name="KSO_WM_BEAUTIFY_FLAG" val=""/>
</p:tagLst>
</file>

<file path=ppt/tags/tag101.xml><?xml version="1.0" encoding="utf-8"?>
<p:tagLst xmlns:p="http://schemas.openxmlformats.org/presentationml/2006/main">
  <p:tag name="AS_UNIQUEID" val="1838"/>
  <p:tag name="KSO_WM_BEAUTIFY_FLAG" val=""/>
</p:tagLst>
</file>

<file path=ppt/tags/tag102.xml><?xml version="1.0" encoding="utf-8"?>
<p:tagLst xmlns:p="http://schemas.openxmlformats.org/presentationml/2006/main">
  <p:tag name="AS_UNIQUEID" val="1839"/>
  <p:tag name="KSO_WM_BEAUTIFY_FLAG" val=""/>
</p:tagLst>
</file>

<file path=ppt/tags/tag103.xml><?xml version="1.0" encoding="utf-8"?>
<p:tagLst xmlns:p="http://schemas.openxmlformats.org/presentationml/2006/main">
  <p:tag name="AS_UNIQUEID" val="1840"/>
  <p:tag name="KSO_WM_BEAUTIFY_FLAG" val=""/>
</p:tagLst>
</file>

<file path=ppt/tags/tag104.xml><?xml version="1.0" encoding="utf-8"?>
<p:tagLst xmlns:p="http://schemas.openxmlformats.org/presentationml/2006/main">
  <p:tag name="AS_UNIQUEID" val="1841"/>
  <p:tag name="KSO_WM_BEAUTIFY_FLAG" val=""/>
</p:tagLst>
</file>

<file path=ppt/tags/tag105.xml><?xml version="1.0" encoding="utf-8"?>
<p:tagLst xmlns:p="http://schemas.openxmlformats.org/presentationml/2006/main">
  <p:tag name="AS_UNIQUEID" val="1842"/>
  <p:tag name="KSO_WM_BEAUTIFY_FLAG" val=""/>
</p:tagLst>
</file>

<file path=ppt/tags/tag106.xml><?xml version="1.0" encoding="utf-8"?>
<p:tagLst xmlns:p="http://schemas.openxmlformats.org/presentationml/2006/main">
  <p:tag name="AS_UNIQUEID" val="2161"/>
  <p:tag name="KSO_WM_BEAUTIFY_FLAG" val=""/>
</p:tagLst>
</file>

<file path=ppt/tags/tag107.xml><?xml version="1.0" encoding="utf-8"?>
<p:tagLst xmlns:p="http://schemas.openxmlformats.org/presentationml/2006/main">
  <p:tag name="AS_UNIQUEID" val="2162"/>
  <p:tag name="KSO_WM_BEAUTIFY_FLAG" val=""/>
</p:tagLst>
</file>

<file path=ppt/tags/tag108.xml><?xml version="1.0" encoding="utf-8"?>
<p:tagLst xmlns:p="http://schemas.openxmlformats.org/presentationml/2006/main">
  <p:tag name="AS_UNIQUEID" val="2163"/>
  <p:tag name="KSO_WM_BEAUTIFY_FLAG" val=""/>
</p:tagLst>
</file>

<file path=ppt/tags/tag109.xml><?xml version="1.0" encoding="utf-8"?>
<p:tagLst xmlns:p="http://schemas.openxmlformats.org/presentationml/2006/main">
  <p:tag name="AS_UNIQUEID" val="2164"/>
  <p:tag name="KSO_WM_BEAUTIFY_FLAG" val=""/>
</p:tagLst>
</file>

<file path=ppt/tags/tag11.xml><?xml version="1.0" encoding="utf-8"?>
<p:tagLst xmlns:p="http://schemas.openxmlformats.org/presentationml/2006/main">
  <p:tag name="AS_UNIQUEID" val="16243"/>
</p:tagLst>
</file>

<file path=ppt/tags/tag110.xml><?xml version="1.0" encoding="utf-8"?>
<p:tagLst xmlns:p="http://schemas.openxmlformats.org/presentationml/2006/main">
  <p:tag name="AS_UNIQUEID" val="2165"/>
  <p:tag name="KSO_WM_BEAUTIFY_FLAG" val=""/>
</p:tagLst>
</file>

<file path=ppt/tags/tag111.xml><?xml version="1.0" encoding="utf-8"?>
<p:tagLst xmlns:p="http://schemas.openxmlformats.org/presentationml/2006/main">
  <p:tag name="AS_UNIQUEID" val="2166"/>
  <p:tag name="KSO_WM_BEAUTIFY_FLAG" val=""/>
</p:tagLst>
</file>

<file path=ppt/tags/tag112.xml><?xml version="1.0" encoding="utf-8"?>
<p:tagLst xmlns:p="http://schemas.openxmlformats.org/presentationml/2006/main">
  <p:tag name="AS_UNIQUEID" val="16329"/>
</p:tagLst>
</file>

<file path=ppt/tags/tag113.xml><?xml version="1.0" encoding="utf-8"?>
<p:tagLst xmlns:p="http://schemas.openxmlformats.org/presentationml/2006/main">
  <p:tag name="AS_UNIQUEID" val="250"/>
  <p:tag name="KSO_WM_BEAUTIFY_FLAG" val=""/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14.xml><?xml version="1.0" encoding="utf-8"?>
<p:tagLst xmlns:p="http://schemas.openxmlformats.org/presentationml/2006/main">
  <p:tag name="AS_UNIQUEID" val="627"/>
  <p:tag name="KSO_WM_BEAUTIFY_FLAG" val=""/>
  <p:tag name="KSO_WM_UNIT_FILL_FORE_SCHEMECOLOR_INDEX" val="10"/>
  <p:tag name="KSO_WM_UNIT_FILL_FORE_SCHEMECOLOR_INDEX_BRIGHTNESS" val="0.4"/>
  <p:tag name="KSO_WM_UNIT_FILL_TYPE" val="1"/>
</p:tagLst>
</file>

<file path=ppt/tags/tag115.xml><?xml version="1.0" encoding="utf-8"?>
<p:tagLst xmlns:p="http://schemas.openxmlformats.org/presentationml/2006/main">
  <p:tag name="AS_UNIQUEID" val="628"/>
  <p:tag name="KSO_WM_BEAUTIFY_FLAG" val=""/>
  <p:tag name="KSO_WM_UNIT_FILL_FORE_SCHEMECOLOR_INDEX" val="7"/>
  <p:tag name="KSO_WM_UNIT_FILL_FORE_SCHEMECOLOR_INDEX_BRIGHTNESS" val="0.6"/>
  <p:tag name="KSO_WM_UNIT_FILL_TYPE" val="1"/>
  <p:tag name="KSO_WM_UNIT_LINE_FILL_TYPE" val="2"/>
  <p:tag name="KSO_WM_UNIT_LINE_FORE_SCHEMECOLOR_INDEX" val="13"/>
  <p:tag name="KSO_WM_UNIT_LINE_FORE_SCHEMECOLOR_INDEX_BRIGHTNESS" val="0"/>
</p:tagLst>
</file>

<file path=ppt/tags/tag116.xml><?xml version="1.0" encoding="utf-8"?>
<p:tagLst xmlns:p="http://schemas.openxmlformats.org/presentationml/2006/main">
  <p:tag name="AS_UNIQUEID" val="629"/>
  <p:tag name="KSO_WM_BEAUTIFY_FLAG" val=""/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17.xml><?xml version="1.0" encoding="utf-8"?>
<p:tagLst xmlns:p="http://schemas.openxmlformats.org/presentationml/2006/main">
  <p:tag name="AS_UNIQUEID" val="278"/>
  <p:tag name="KSO_WM_BEAUTIFY_FLAG" val="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18.xml><?xml version="1.0" encoding="utf-8"?>
<p:tagLst xmlns:p="http://schemas.openxmlformats.org/presentationml/2006/main">
  <p:tag name="AS_UNIQUEID" val="279"/>
  <p:tag name="KSO_WM_BEAUTIFY_FLAG" val=""/>
  <p:tag name="KSO_WM_UNIT_LINE_FILL_TYPE" val="2"/>
  <p:tag name="KSO_WM_UNIT_LINE_FORE_SCHEMECOLOR_INDEX" val="1"/>
  <p:tag name="KSO_WM_UNIT_LINE_FORE_SCHEMECOLOR_INDEX_BRIGHTNESS" val="0"/>
</p:tagLst>
</file>

<file path=ppt/tags/tag119.xml><?xml version="1.0" encoding="utf-8"?>
<p:tagLst xmlns:p="http://schemas.openxmlformats.org/presentationml/2006/main">
  <p:tag name="AS_UNIQUEID" val="280"/>
  <p:tag name="KSO_WM_BEAUTIFY_FLAG" val=""/>
  <p:tag name="KSO_WM_UNIT_LINE_FILL_TYPE" val="2"/>
  <p:tag name="KSO_WM_UNIT_LINE_FORE_SCHEMECOLOR_INDEX" val="1"/>
  <p:tag name="KSO_WM_UNIT_LINE_FORE_SCHEMECOLOR_INDEX_BRIGHTNESS" val="0"/>
</p:tagLst>
</file>

<file path=ppt/tags/tag12.xml><?xml version="1.0" encoding="utf-8"?>
<p:tagLst xmlns:p="http://schemas.openxmlformats.org/presentationml/2006/main">
  <p:tag name="AS_UNIQUEID" val="16244"/>
</p:tagLst>
</file>

<file path=ppt/tags/tag120.xml><?xml version="1.0" encoding="utf-8"?>
<p:tagLst xmlns:p="http://schemas.openxmlformats.org/presentationml/2006/main">
  <p:tag name="AS_UNIQUEID" val="253"/>
  <p:tag name="KSO_WM_BEAUTIFY_FLAG" val=""/>
  <p:tag name="KSO_WM_UNIT_LINE_FILL_TYPE" val="2"/>
  <p:tag name="KSO_WM_UNIT_LINE_FORE_SCHEMECOLOR_INDEX" val="1"/>
  <p:tag name="KSO_WM_UNIT_LINE_FORE_SCHEMECOLOR_INDEX_BRIGHTNESS" val="0"/>
</p:tagLst>
</file>

<file path=ppt/tags/tag121.xml><?xml version="1.0" encoding="utf-8"?>
<p:tagLst xmlns:p="http://schemas.openxmlformats.org/presentationml/2006/main">
  <p:tag name="AS_UNIQUEID" val="630"/>
  <p:tag name="KSO_WM_BEAUTIFY_FLAG" val=""/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22.xml><?xml version="1.0" encoding="utf-8"?>
<p:tagLst xmlns:p="http://schemas.openxmlformats.org/presentationml/2006/main">
  <p:tag name="AS_UNIQUEID" val="631"/>
  <p:tag name="KSO_WM_BEAUTIFY_FLAG" val=""/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23.xml><?xml version="1.0" encoding="utf-8"?>
<p:tagLst xmlns:p="http://schemas.openxmlformats.org/presentationml/2006/main">
  <p:tag name="AS_UNIQUEID" val="255"/>
  <p:tag name="KSO_WM_BEAUTIFY_FLAG" val=""/>
  <p:tag name="KSO_WM_UNIT_LINE_FILL_TYPE" val="2"/>
  <p:tag name="KSO_WM_UNIT_LINE_FORE_SCHEMECOLOR_INDEX" val="1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24.xml><?xml version="1.0" encoding="utf-8"?>
<p:tagLst xmlns:p="http://schemas.openxmlformats.org/presentationml/2006/main">
  <p:tag name="AS_UNIQUEID" val="253"/>
  <p:tag name="KSO_WM_BEAUTIFY_FLAG" val=""/>
  <p:tag name="KSO_WM_UNIT_LINE_FILL_TYPE" val="2"/>
  <p:tag name="KSO_WM_UNIT_LINE_FORE_SCHEMECOLOR_INDEX" val="1"/>
  <p:tag name="KSO_WM_UNIT_LINE_FORE_SCHEMECOLOR_INDEX_BRIGHTNESS" val="0"/>
</p:tagLst>
</file>

<file path=ppt/tags/tag125.xml><?xml version="1.0" encoding="utf-8"?>
<p:tagLst xmlns:p="http://schemas.openxmlformats.org/presentationml/2006/main">
  <p:tag name="AS_UNIQUEID" val="260"/>
  <p:tag name="KSO_WM_BEAUTIFY_FLAG" val=""/>
  <p:tag name="KSO_WM_UNIT_LINE_FILL_TYPE" val="2"/>
  <p:tag name="KSO_WM_UNIT_LINE_FORE_SCHEMECOLOR_INDEX" val="1"/>
  <p:tag name="KSO_WM_UNIT_LINE_FORE_SCHEMECOLOR_INDEX_BRIGHTNESS" val="0"/>
</p:tagLst>
</file>

<file path=ppt/tags/tag126.xml><?xml version="1.0" encoding="utf-8"?>
<p:tagLst xmlns:p="http://schemas.openxmlformats.org/presentationml/2006/main">
  <p:tag name="AS_UNIQUEID" val="260"/>
  <p:tag name="KSO_WM_BEAUTIFY_FLAG" val=""/>
  <p:tag name="KSO_WM_UNIT_LINE_FILL_TYPE" val="2"/>
  <p:tag name="KSO_WM_UNIT_LINE_FORE_SCHEMECOLOR_INDEX" val="1"/>
  <p:tag name="KSO_WM_UNIT_LINE_FORE_SCHEMECOLOR_INDEX_BRIGHTNESS" val="0"/>
</p:tagLst>
</file>

<file path=ppt/tags/tag127.xml><?xml version="1.0" encoding="utf-8"?>
<p:tagLst xmlns:p="http://schemas.openxmlformats.org/presentationml/2006/main">
  <p:tag name="AS_UNIQUEID" val="632"/>
  <p:tag name="KSO_WM_BEAUTIFY_FLAG" val=""/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28.xml><?xml version="1.0" encoding="utf-8"?>
<p:tagLst xmlns:p="http://schemas.openxmlformats.org/presentationml/2006/main">
  <p:tag name="AS_UNIQUEID" val="633"/>
  <p:tag name="KSO_WM_BEAUTIFY_FLAG" val=""/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29.xml><?xml version="1.0" encoding="utf-8"?>
<p:tagLst xmlns:p="http://schemas.openxmlformats.org/presentationml/2006/main">
  <p:tag name="AS_UNIQUEID" val="634"/>
  <p:tag name="KSO_WM_BEAUTIFY_FLAG" val=""/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3.xml><?xml version="1.0" encoding="utf-8"?>
<p:tagLst xmlns:p="http://schemas.openxmlformats.org/presentationml/2006/main">
  <p:tag name="AS_UNIQUEID" val="16245"/>
</p:tagLst>
</file>

<file path=ppt/tags/tag130.xml><?xml version="1.0" encoding="utf-8"?>
<p:tagLst xmlns:p="http://schemas.openxmlformats.org/presentationml/2006/main">
  <p:tag name="AS_UNIQUEID" val="635"/>
  <p:tag name="KSO_WM_BEAUTIFY_FLAG" val=""/>
  <p:tag name="KSO_WM_UNIT_FILL_FORE_SCHEMECOLOR_INDEX" val="8"/>
  <p:tag name="KSO_WM_UNIT_FILL_FORE_SCHEMECOLOR_INDEX_BRIGHTNESS" val="-0.25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31.xml><?xml version="1.0" encoding="utf-8"?>
<p:tagLst xmlns:p="http://schemas.openxmlformats.org/presentationml/2006/main">
  <p:tag name="AS_UNIQUEID" val="636"/>
  <p:tag name="KSO_WM_BEAUTIFY_FLAG" val=""/>
  <p:tag name="KSO_WM_UNIT_FILL_FORE_SCHEMECOLOR_INDEX" val="6"/>
  <p:tag name="KSO_WM_UNIT_FILL_FORE_SCHEMECOLOR_INDEX_BRIGHTNESS" val="0.4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32.xml><?xml version="1.0" encoding="utf-8"?>
<p:tagLst xmlns:p="http://schemas.openxmlformats.org/presentationml/2006/main">
  <p:tag name="AS_UNIQUEID" val="637"/>
  <p:tag name="KSO_WM_BEAUTIFY_FLAG" val=""/>
  <p:tag name="KSO_WM_UNIT_FILL_FORE_SCHEMECOLOR_INDEX" val="6"/>
  <p:tag name="KSO_WM_UNIT_FILL_FORE_SCHEMECOLOR_INDEX_BRIGHTNESS" val="0.4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33.xml><?xml version="1.0" encoding="utf-8"?>
<p:tagLst xmlns:p="http://schemas.openxmlformats.org/presentationml/2006/main">
  <p:tag name="AS_UNIQUEID" val="638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134.xml><?xml version="1.0" encoding="utf-8"?>
<p:tagLst xmlns:p="http://schemas.openxmlformats.org/presentationml/2006/main">
  <p:tag name="AS_UNIQUEID" val="639"/>
  <p:tag name="KSO_WM_BEAUTIFY_FLAG" val=""/>
  <p:tag name="KSO_WM_UNIT_FILL_FORE_SCHEMECOLOR_INDEX" val="6"/>
  <p:tag name="KSO_WM_UNIT_FILL_FORE_SCHEMECOLOR_INDEX_BRIGHTNESS" val="0.6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35.xml><?xml version="1.0" encoding="utf-8"?>
<p:tagLst xmlns:p="http://schemas.openxmlformats.org/presentationml/2006/main">
  <p:tag name="AS_UNIQUEID" val="640"/>
  <p:tag name="KSO_WM_BEAUTIFY_FLAG" val=""/>
  <p:tag name="KSO_WM_UNIT_FILL_FORE_SCHEMECOLOR_INDEX" val="10"/>
  <p:tag name="KSO_WM_UNIT_FILL_FORE_SCHEMECOLOR_INDEX_BRIGHTNESS" val="0.4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36.xml><?xml version="1.0" encoding="utf-8"?>
<p:tagLst xmlns:p="http://schemas.openxmlformats.org/presentationml/2006/main">
  <p:tag name="AS_UNIQUEID" val="641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137.xml><?xml version="1.0" encoding="utf-8"?>
<p:tagLst xmlns:p="http://schemas.openxmlformats.org/presentationml/2006/main">
  <p:tag name="AS_UNIQUEID" val="16330"/>
</p:tagLst>
</file>

<file path=ppt/tags/tag138.xml><?xml version="1.0" encoding="utf-8"?>
<p:tagLst xmlns:p="http://schemas.openxmlformats.org/presentationml/2006/main">
  <p:tag name="AS_UNIQUEID" val="16331"/>
</p:tagLst>
</file>

<file path=ppt/tags/tag139.xml><?xml version="1.0" encoding="utf-8"?>
<p:tagLst xmlns:p="http://schemas.openxmlformats.org/presentationml/2006/main">
  <p:tag name="AS_UNIQUEID" val="16332"/>
</p:tagLst>
</file>

<file path=ppt/tags/tag14.xml><?xml version="1.0" encoding="utf-8"?>
<p:tagLst xmlns:p="http://schemas.openxmlformats.org/presentationml/2006/main">
  <p:tag name="AS_UNIQUEID" val="16246"/>
</p:tagLst>
</file>

<file path=ppt/tags/tag140.xml><?xml version="1.0" encoding="utf-8"?>
<p:tagLst xmlns:p="http://schemas.openxmlformats.org/presentationml/2006/main">
  <p:tag name="AS_UNIQUEID" val="16333"/>
</p:tagLst>
</file>

<file path=ppt/tags/tag141.xml><?xml version="1.0" encoding="utf-8"?>
<p:tagLst xmlns:p="http://schemas.openxmlformats.org/presentationml/2006/main">
  <p:tag name="AS_UNIQUEID" val="16334"/>
</p:tagLst>
</file>

<file path=ppt/tags/tag142.xml><?xml version="1.0" encoding="utf-8"?>
<p:tagLst xmlns:p="http://schemas.openxmlformats.org/presentationml/2006/main">
  <p:tag name="AS_UNIQUEID" val="16160"/>
</p:tagLst>
</file>

<file path=ppt/tags/tag143.xml><?xml version="1.0" encoding="utf-8"?>
<p:tagLst xmlns:p="http://schemas.openxmlformats.org/presentationml/2006/main">
  <p:tag name="AS_UNIQUEID" val="10812"/>
  <p:tag name="KSO_WM_BEAUTIFY_FLAG" val=""/>
</p:tagLst>
</file>

<file path=ppt/tags/tag144.xml><?xml version="1.0" encoding="utf-8"?>
<p:tagLst xmlns:p="http://schemas.openxmlformats.org/presentationml/2006/main">
  <p:tag name="AS_UNIQUEID" val="10813"/>
  <p:tag name="KSO_WM_BEAUTIFY_FLAG" val=""/>
</p:tagLst>
</file>

<file path=ppt/tags/tag145.xml><?xml version="1.0" encoding="utf-8"?>
<p:tagLst xmlns:p="http://schemas.openxmlformats.org/presentationml/2006/main">
  <p:tag name="AS_UNIQUEID" val="10814"/>
  <p:tag name="KSO_WM_BEAUTIFY_FLAG" val=""/>
</p:tagLst>
</file>

<file path=ppt/tags/tag146.xml><?xml version="1.0" encoding="utf-8"?>
<p:tagLst xmlns:p="http://schemas.openxmlformats.org/presentationml/2006/main">
  <p:tag name="AS_UNIQUEID" val="10815"/>
  <p:tag name="KSO_WM_BEAUTIFY_FLAG" val=""/>
</p:tagLst>
</file>

<file path=ppt/tags/tag147.xml><?xml version="1.0" encoding="utf-8"?>
<p:tagLst xmlns:p="http://schemas.openxmlformats.org/presentationml/2006/main">
  <p:tag name="AS_UNIQUEID" val="6369"/>
  <p:tag name="KSO_WM_BEAUTIFY_FLAG" val=""/>
  <p:tag name="KSO_WM_UNIT_TABLE_BEAUTIFY" val="smartTable{cce87518-a159-4004-8fd9-ac9dd812f6c0}"/>
  <p:tag name="TABLE_ENDDRAG_ORIGIN_RECT" val="596*302"/>
  <p:tag name="TABLE_ENDDRAG_RECT" val="339*97*596*302"/>
</p:tagLst>
</file>

<file path=ppt/tags/tag148.xml><?xml version="1.0" encoding="utf-8"?>
<p:tagLst xmlns:p="http://schemas.openxmlformats.org/presentationml/2006/main">
  <p:tag name="AS_UNIQUEID" val="335"/>
  <p:tag name="KSO_WM_BEAUTIFY_FLAG" val=""/>
</p:tagLst>
</file>

<file path=ppt/tags/tag149.xml><?xml version="1.0" encoding="utf-8"?>
<p:tagLst xmlns:p="http://schemas.openxmlformats.org/presentationml/2006/main">
  <p:tag name="AS_UNIQUEID" val="16335"/>
</p:tagLst>
</file>

<file path=ppt/tags/tag15.xml><?xml version="1.0" encoding="utf-8"?>
<p:tagLst xmlns:p="http://schemas.openxmlformats.org/presentationml/2006/main">
  <p:tag name="AS_UNIQUEID" val="16247"/>
</p:tagLst>
</file>

<file path=ppt/tags/tag150.xml><?xml version="1.0" encoding="utf-8"?>
<p:tagLst xmlns:p="http://schemas.openxmlformats.org/presentationml/2006/main">
  <p:tag name="AS_UNIQUEID" val="16336"/>
</p:tagLst>
</file>

<file path=ppt/tags/tag151.xml><?xml version="1.0" encoding="utf-8"?>
<p:tagLst xmlns:p="http://schemas.openxmlformats.org/presentationml/2006/main">
  <p:tag name="AS_UNIQUEID" val="16337"/>
</p:tagLst>
</file>

<file path=ppt/tags/tag152.xml><?xml version="1.0" encoding="utf-8"?>
<p:tagLst xmlns:p="http://schemas.openxmlformats.org/presentationml/2006/main">
  <p:tag name="AS_UNIQUEID" val="16338"/>
</p:tagLst>
</file>

<file path=ppt/tags/tag153.xml><?xml version="1.0" encoding="utf-8"?>
<p:tagLst xmlns:p="http://schemas.openxmlformats.org/presentationml/2006/main">
  <p:tag name="AS_UNIQUEID" val="16339"/>
</p:tagLst>
</file>

<file path=ppt/tags/tag154.xml><?xml version="1.0" encoding="utf-8"?>
<p:tagLst xmlns:p="http://schemas.openxmlformats.org/presentationml/2006/main">
  <p:tag name="AS_UNIQUEID" val="16163"/>
  <p:tag name="KSO_WM_BEAUTIFY_FLAG" val=""/>
</p:tagLst>
</file>

<file path=ppt/tags/tag155.xml><?xml version="1.0" encoding="utf-8"?>
<p:tagLst xmlns:p="http://schemas.openxmlformats.org/presentationml/2006/main">
  <p:tag name="AS_UNIQUEID" val="423"/>
  <p:tag name="KSO_WM_BEAUTIFY_FLAG" val=""/>
</p:tagLst>
</file>

<file path=ppt/tags/tag156.xml><?xml version="1.0" encoding="utf-8"?>
<p:tagLst xmlns:p="http://schemas.openxmlformats.org/presentationml/2006/main">
  <p:tag name="AS_UNIQUEID" val="773"/>
</p:tagLst>
</file>

<file path=ppt/tags/tag157.xml><?xml version="1.0" encoding="utf-8"?>
<p:tagLst xmlns:p="http://schemas.openxmlformats.org/presentationml/2006/main">
  <p:tag name="AS_UNIQUEID" val="774"/>
  <p:tag name="KSO_WM_BEAUTIFY_FLAG" val=""/>
</p:tagLst>
</file>

<file path=ppt/tags/tag158.xml><?xml version="1.0" encoding="utf-8"?>
<p:tagLst xmlns:p="http://schemas.openxmlformats.org/presentationml/2006/main">
  <p:tag name="AS_UNIQUEID" val="775"/>
</p:tagLst>
</file>

<file path=ppt/tags/tag159.xml><?xml version="1.0" encoding="utf-8"?>
<p:tagLst xmlns:p="http://schemas.openxmlformats.org/presentationml/2006/main">
  <p:tag name="AS_UNIQUEID" val="776"/>
  <p:tag name="KSO_WM_BEAUTIFY_FLAG" val=""/>
</p:tagLst>
</file>

<file path=ppt/tags/tag16.xml><?xml version="1.0" encoding="utf-8"?>
<p:tagLst xmlns:p="http://schemas.openxmlformats.org/presentationml/2006/main">
  <p:tag name="AS_UNIQUEID" val="16248"/>
</p:tagLst>
</file>

<file path=ppt/tags/tag160.xml><?xml version="1.0" encoding="utf-8"?>
<p:tagLst xmlns:p="http://schemas.openxmlformats.org/presentationml/2006/main">
  <p:tag name="AS_UNIQUEID" val="777"/>
  <p:tag name="KSO_WM_BEAUTIFY_FLAG" val=""/>
</p:tagLst>
</file>

<file path=ppt/tags/tag161.xml><?xml version="1.0" encoding="utf-8"?>
<p:tagLst xmlns:p="http://schemas.openxmlformats.org/presentationml/2006/main">
  <p:tag name="AS_UNIQUEID" val="778"/>
  <p:tag name="KSO_WM_BEAUTIFY_FLAG" val=""/>
</p:tagLst>
</file>

<file path=ppt/tags/tag162.xml><?xml version="1.0" encoding="utf-8"?>
<p:tagLst xmlns:p="http://schemas.openxmlformats.org/presentationml/2006/main">
  <p:tag name="AS_UNIQUEID" val="779"/>
  <p:tag name="KSO_WM_BEAUTIFY_FLAG" val=""/>
</p:tagLst>
</file>

<file path=ppt/tags/tag163.xml><?xml version="1.0" encoding="utf-8"?>
<p:tagLst xmlns:p="http://schemas.openxmlformats.org/presentationml/2006/main">
  <p:tag name="AS_UNIQUEID" val="780"/>
  <p:tag name="KSO_WM_BEAUTIFY_FLAG" val=""/>
</p:tagLst>
</file>

<file path=ppt/tags/tag164.xml><?xml version="1.0" encoding="utf-8"?>
<p:tagLst xmlns:p="http://schemas.openxmlformats.org/presentationml/2006/main">
  <p:tag name="AS_UNIQUEID" val="781"/>
  <p:tag name="KSO_WM_BEAUTIFY_FLAG" val=""/>
</p:tagLst>
</file>

<file path=ppt/tags/tag165.xml><?xml version="1.0" encoding="utf-8"?>
<p:tagLst xmlns:p="http://schemas.openxmlformats.org/presentationml/2006/main">
  <p:tag name="AS_UNIQUEID" val="782"/>
  <p:tag name="KSO_WM_BEAUTIFY_FLAG" val=""/>
</p:tagLst>
</file>

<file path=ppt/tags/tag166.xml><?xml version="1.0" encoding="utf-8"?>
<p:tagLst xmlns:p="http://schemas.openxmlformats.org/presentationml/2006/main">
  <p:tag name="AS_UNIQUEID" val="783"/>
  <p:tag name="KSO_WM_BEAUTIFY_FLAG" val=""/>
</p:tagLst>
</file>

<file path=ppt/tags/tag167.xml><?xml version="1.0" encoding="utf-8"?>
<p:tagLst xmlns:p="http://schemas.openxmlformats.org/presentationml/2006/main">
  <p:tag name="AS_UNIQUEID" val="784"/>
  <p:tag name="KSO_WM_BEAUTIFY_FLAG" val=""/>
</p:tagLst>
</file>

<file path=ppt/tags/tag168.xml><?xml version="1.0" encoding="utf-8"?>
<p:tagLst xmlns:p="http://schemas.openxmlformats.org/presentationml/2006/main">
  <p:tag name="AS_UNIQUEID" val="358"/>
  <p:tag name="KSO_WM_BEAUTIFY_FLAG" val=""/>
</p:tagLst>
</file>

<file path=ppt/tags/tag169.xml><?xml version="1.0" encoding="utf-8"?>
<p:tagLst xmlns:p="http://schemas.openxmlformats.org/presentationml/2006/main">
  <p:tag name="AS_UNIQUEID" val="1252"/>
  <p:tag name="KSO_WM_BEAUTIFY_FLAG" val=""/>
</p:tagLst>
</file>

<file path=ppt/tags/tag17.xml><?xml version="1.0" encoding="utf-8"?>
<p:tagLst xmlns:p="http://schemas.openxmlformats.org/presentationml/2006/main">
  <p:tag name="AS_UNIQUEID" val="16249"/>
</p:tagLst>
</file>

<file path=ppt/tags/tag170.xml><?xml version="1.0" encoding="utf-8"?>
<p:tagLst xmlns:p="http://schemas.openxmlformats.org/presentationml/2006/main">
  <p:tag name="AS_UNIQUEID" val="666"/>
  <p:tag name="KSO_WM_BEAUTIFY_FLAG" val=""/>
  <p:tag name="KSO_WM_UNIT_FILL_FORE_SCHEMECOLOR_INDEX_1" val="6"/>
  <p:tag name="KSO_WM_UNIT_FILL_FORE_SCHEMECOLOR_INDEX_1_BRIGHTNESS" val="0.8"/>
  <p:tag name="KSO_WM_UNIT_FILL_FORE_SCHEMECOLOR_INDEX_1_POS" val="0"/>
  <p:tag name="KSO_WM_UNIT_FILL_FORE_SCHEMECOLOR_INDEX_1_TRANS" val="0"/>
  <p:tag name="KSO_WM_UNIT_FILL_FORE_SCHEMECOLOR_INDEX_2" val="6"/>
  <p:tag name="KSO_WM_UNIT_FILL_FORE_SCHEMECOLOR_INDEX_2_BRIGHTNESS" val="0.6"/>
  <p:tag name="KSO_WM_UNIT_FILL_FORE_SCHEMECOLOR_INDEX_2_POS" val="0.25"/>
  <p:tag name="KSO_WM_UNIT_FILL_FORE_SCHEMECOLOR_INDEX_2_TRANS" val="0"/>
  <p:tag name="KSO_WM_UNIT_FILL_FORE_SCHEMECOLOR_INDEX_3" val="6"/>
  <p:tag name="KSO_WM_UNIT_FILL_FORE_SCHEMECOLOR_INDEX_3_BRIGHTNESS" val="0"/>
  <p:tag name="KSO_WM_UNIT_FILL_FORE_SCHEMECOLOR_INDEX_3_POS" val="1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TEXT_FILL_FORE_SCHEMECOLOR_INDEX" val="2"/>
  <p:tag name="KSO_WM_UNIT_TEXT_FILL_FORE_SCHEMECOLOR_INDEX_BRIGHTNESS" val="0"/>
  <p:tag name="KSO_WM_UNIT_TEXT_FILL_TYPE" val="1"/>
</p:tagLst>
</file>

<file path=ppt/tags/tag171.xml><?xml version="1.0" encoding="utf-8"?>
<p:tagLst xmlns:p="http://schemas.openxmlformats.org/presentationml/2006/main">
  <p:tag name="AS_UNIQUEID" val="107"/>
  <p:tag name="KSO_WM_BEAUTIFY_FLAG" val=""/>
  <p:tag name="KSO_WM_UNIT_TEXT_FILL_FORE_SCHEMECOLOR_INDEX" val="2"/>
  <p:tag name="KSO_WM_UNIT_TEXT_FILL_FORE_SCHEMECOLOR_INDEX_BRIGHTNESS" val="0"/>
  <p:tag name="KSO_WM_UNIT_TEXT_FILL_TYPE" val="1"/>
</p:tagLst>
</file>

<file path=ppt/tags/tag172.xml><?xml version="1.0" encoding="utf-8"?>
<p:tagLst xmlns:p="http://schemas.openxmlformats.org/presentationml/2006/main">
  <p:tag name="AS_UNIQUEID" val="109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173.xml><?xml version="1.0" encoding="utf-8"?>
<p:tagLst xmlns:p="http://schemas.openxmlformats.org/presentationml/2006/main">
  <p:tag name="AS_UNIQUEID" val="110"/>
  <p:tag name="KSO_WM_BEAUTIFY_FLAG" val=""/>
</p:tagLst>
</file>

<file path=ppt/tags/tag174.xml><?xml version="1.0" encoding="utf-8"?>
<p:tagLst xmlns:p="http://schemas.openxmlformats.org/presentationml/2006/main">
  <p:tag name="AS_UNIQUEID" val="111"/>
  <p:tag name="KSO_WM_BEAUTIFY_FLAG" val=""/>
</p:tagLst>
</file>

<file path=ppt/tags/tag175.xml><?xml version="1.0" encoding="utf-8"?>
<p:tagLst xmlns:p="http://schemas.openxmlformats.org/presentationml/2006/main">
  <p:tag name="AS_UNIQUEID" val="1753"/>
  <p:tag name="KSO_WM_BEAUTIFY_FLAG" val=""/>
  <p:tag name="KSO_WM_UNIT_FILL_FORE_SCHEMECOLOR_INDEX" val="5"/>
  <p:tag name="KSO_WM_UNIT_FILL_FORE_SCHEMECOLOR_INDEX_BRIGHTNESS" val="0.6"/>
  <p:tag name="KSO_WM_UNIT_FILL_TYPE" val="1"/>
</p:tagLst>
</file>

<file path=ppt/tags/tag176.xml><?xml version="1.0" encoding="utf-8"?>
<p:tagLst xmlns:p="http://schemas.openxmlformats.org/presentationml/2006/main">
  <p:tag name="AS_UNIQUEID" val="16340"/>
</p:tagLst>
</file>

<file path=ppt/tags/tag177.xml><?xml version="1.0" encoding="utf-8"?>
<p:tagLst xmlns:p="http://schemas.openxmlformats.org/presentationml/2006/main">
  <p:tag name="AS_UNIQUEID" val="16341"/>
</p:tagLst>
</file>

<file path=ppt/tags/tag178.xml><?xml version="1.0" encoding="utf-8"?>
<p:tagLst xmlns:p="http://schemas.openxmlformats.org/presentationml/2006/main">
  <p:tag name="AS_UNIQUEID" val="16342"/>
</p:tagLst>
</file>

<file path=ppt/tags/tag179.xml><?xml version="1.0" encoding="utf-8"?>
<p:tagLst xmlns:p="http://schemas.openxmlformats.org/presentationml/2006/main">
  <p:tag name="AS_UNIQUEID" val="16343"/>
</p:tagLst>
</file>

<file path=ppt/tags/tag18.xml><?xml version="1.0" encoding="utf-8"?>
<p:tagLst xmlns:p="http://schemas.openxmlformats.org/presentationml/2006/main">
  <p:tag name="AS_UNIQUEID" val="16250"/>
</p:tagLst>
</file>

<file path=ppt/tags/tag180.xml><?xml version="1.0" encoding="utf-8"?>
<p:tagLst xmlns:p="http://schemas.openxmlformats.org/presentationml/2006/main">
  <p:tag name="AS_UNIQUEID" val="16344"/>
</p:tagLst>
</file>

<file path=ppt/tags/tag181.xml><?xml version="1.0" encoding="utf-8"?>
<p:tagLst xmlns:p="http://schemas.openxmlformats.org/presentationml/2006/main">
  <p:tag name="AS_UNIQUEID" val="1869"/>
  <p:tag name="KSO_WM_BEAUTIFY_FLAG" val=""/>
</p:tagLst>
</file>

<file path=ppt/tags/tag182.xml><?xml version="1.0" encoding="utf-8"?>
<p:tagLst xmlns:p="http://schemas.openxmlformats.org/presentationml/2006/main">
  <p:tag name="AS_UNIQUEID" val="1871"/>
  <p:tag name="KSO_WM_BEAUTIFY_FLAG" val=""/>
</p:tagLst>
</file>

<file path=ppt/tags/tag183.xml><?xml version="1.0" encoding="utf-8"?>
<p:tagLst xmlns:p="http://schemas.openxmlformats.org/presentationml/2006/main">
  <p:tag name="AS_UNIQUEID" val="16166"/>
</p:tagLst>
</file>

<file path=ppt/tags/tag184.xml><?xml version="1.0" encoding="utf-8"?>
<p:tagLst xmlns:p="http://schemas.openxmlformats.org/presentationml/2006/main">
  <p:tag name="AS_UNIQUEID" val="16167"/>
</p:tagLst>
</file>

<file path=ppt/tags/tag185.xml><?xml version="1.0" encoding="utf-8"?>
<p:tagLst xmlns:p="http://schemas.openxmlformats.org/presentationml/2006/main">
  <p:tag name="AS_UNIQUEID" val="16168"/>
</p:tagLst>
</file>

<file path=ppt/tags/tag186.xml><?xml version="1.0" encoding="utf-8"?>
<p:tagLst xmlns:p="http://schemas.openxmlformats.org/presentationml/2006/main">
  <p:tag name="AS_UNIQUEID" val="16345"/>
</p:tagLst>
</file>

<file path=ppt/tags/tag187.xml><?xml version="1.0" encoding="utf-8"?>
<p:tagLst xmlns:p="http://schemas.openxmlformats.org/presentationml/2006/main">
  <p:tag name="AS_UNIQUEID" val="16346"/>
</p:tagLst>
</file>

<file path=ppt/tags/tag188.xml><?xml version="1.0" encoding="utf-8"?>
<p:tagLst xmlns:p="http://schemas.openxmlformats.org/presentationml/2006/main">
  <p:tag name="AS_UNIQUEID" val="16347"/>
</p:tagLst>
</file>

<file path=ppt/tags/tag189.xml><?xml version="1.0" encoding="utf-8"?>
<p:tagLst xmlns:p="http://schemas.openxmlformats.org/presentationml/2006/main">
  <p:tag name="AS_UNIQUEID" val="16348"/>
</p:tagLst>
</file>

<file path=ppt/tags/tag19.xml><?xml version="1.0" encoding="utf-8"?>
<p:tagLst xmlns:p="http://schemas.openxmlformats.org/presentationml/2006/main">
  <p:tag name="AS_UNIQUEID" val="16251"/>
</p:tagLst>
</file>

<file path=ppt/tags/tag190.xml><?xml version="1.0" encoding="utf-8"?>
<p:tagLst xmlns:p="http://schemas.openxmlformats.org/presentationml/2006/main">
  <p:tag name="AS_UNIQUEID" val="16349"/>
</p:tagLst>
</file>

<file path=ppt/tags/tag191.xml><?xml version="1.0" encoding="utf-8"?>
<p:tagLst xmlns:p="http://schemas.openxmlformats.org/presentationml/2006/main">
  <p:tag name="AS_UNIQUEID" val="16171"/>
  <p:tag name="KSO_WM_BEAUTIFY_FLAG" val=""/>
</p:tagLst>
</file>

<file path=ppt/tags/tag192.xml><?xml version="1.0" encoding="utf-8"?>
<p:tagLst xmlns:p="http://schemas.openxmlformats.org/presentationml/2006/main">
  <p:tag name="AS_UNIQUEID" val="6373"/>
  <p:tag name="KSO_WM_BEAUTIFY_FLAG" val=""/>
  <p:tag name="KSO_WM_UNIT_TABLE_BEAUTIFY" val="smartTable{40273af7-4678-4b17-8973-02e91a36eb41}"/>
  <p:tag name="TABLE_ENDDRAG_ORIGIN_RECT" val="267*216"/>
  <p:tag name="TABLE_ENDDRAG_RECT" val="614*67*267*216"/>
</p:tagLst>
</file>

<file path=ppt/tags/tag193.xml><?xml version="1.0" encoding="utf-8"?>
<p:tagLst xmlns:p="http://schemas.openxmlformats.org/presentationml/2006/main">
  <p:tag name="AS_UNIQUEID" val="6374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194.xml><?xml version="1.0" encoding="utf-8"?>
<p:tagLst xmlns:p="http://schemas.openxmlformats.org/presentationml/2006/main">
  <p:tag name="AS_UNIQUEID" val="6375"/>
  <p:tag name="KSO_WM_BEAUTIFY_FLAG" val=""/>
  <p:tag name="KSO_WM_UNIT_TABLE_BEAUTIFY" val="smartTable{5ee8d2f8-aa09-4910-b65d-07355820ce0b}"/>
  <p:tag name="TABLE_ENDDRAG_ORIGIN_RECT" val="587*198"/>
  <p:tag name="TABLE_ENDDRAG_RECT" val="19*67*587*198"/>
</p:tagLst>
</file>

<file path=ppt/tags/tag195.xml><?xml version="1.0" encoding="utf-8"?>
<p:tagLst xmlns:p="http://schemas.openxmlformats.org/presentationml/2006/main">
  <p:tag name="AS_UNIQUEID" val="6376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196.xml><?xml version="1.0" encoding="utf-8"?>
<p:tagLst xmlns:p="http://schemas.openxmlformats.org/presentationml/2006/main">
  <p:tag name="AS_UNIQUEID" val="6377"/>
  <p:tag name="KSO_WM_BEAUTIFY_FLAG" val=""/>
  <p:tag name="KSO_WM_UNIT_FILL_FORE_SCHEMECOLOR_INDEX" val="10"/>
  <p:tag name="KSO_WM_UNIT_FILL_FORE_SCHEMECOLOR_INDEX_BRIGHTNESS" val="0.6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197.xml><?xml version="1.0" encoding="utf-8"?>
<p:tagLst xmlns:p="http://schemas.openxmlformats.org/presentationml/2006/main">
  <p:tag name="AS_UNIQUEID" val="16172"/>
</p:tagLst>
</file>

<file path=ppt/tags/tag198.xml><?xml version="1.0" encoding="utf-8"?>
<p:tagLst xmlns:p="http://schemas.openxmlformats.org/presentationml/2006/main">
  <p:tag name="AS_UNIQUEID" val="16173"/>
</p:tagLst>
</file>

<file path=ppt/tags/tag199.xml><?xml version="1.0" encoding="utf-8"?>
<p:tagLst xmlns:p="http://schemas.openxmlformats.org/presentationml/2006/main">
  <p:tag name="AS_UNIQUEID" val="16350"/>
</p:tagLst>
</file>

<file path=ppt/tags/tag2.xml><?xml version="1.0" encoding="utf-8"?>
<p:tagLst xmlns:p="http://schemas.openxmlformats.org/presentationml/2006/main">
  <p:tag name="AS_UNIQUEID" val="16234"/>
</p:tagLst>
</file>

<file path=ppt/tags/tag20.xml><?xml version="1.0" encoding="utf-8"?>
<p:tagLst xmlns:p="http://schemas.openxmlformats.org/presentationml/2006/main">
  <p:tag name="AS_UNIQUEID" val="16252"/>
</p:tagLst>
</file>

<file path=ppt/tags/tag200.xml><?xml version="1.0" encoding="utf-8"?>
<p:tagLst xmlns:p="http://schemas.openxmlformats.org/presentationml/2006/main">
  <p:tag name="AS_UNIQUEID" val="16351"/>
</p:tagLst>
</file>

<file path=ppt/tags/tag201.xml><?xml version="1.0" encoding="utf-8"?>
<p:tagLst xmlns:p="http://schemas.openxmlformats.org/presentationml/2006/main">
  <p:tag name="AS_UNIQUEID" val="117"/>
  <p:tag name="KSO_WM_BEAUTIFY_FLAG" val=""/>
</p:tagLst>
</file>

<file path=ppt/tags/tag202.xml><?xml version="1.0" encoding="utf-8"?>
<p:tagLst xmlns:p="http://schemas.openxmlformats.org/presentationml/2006/main">
  <p:tag name="AS_UNIQUEID" val="121"/>
  <p:tag name="KSO_WM_BEAUTIFY_FLAG" val=""/>
</p:tagLst>
</file>

<file path=ppt/tags/tag203.xml><?xml version="1.0" encoding="utf-8"?>
<p:tagLst xmlns:p="http://schemas.openxmlformats.org/presentationml/2006/main">
  <p:tag name="AS_UNIQUEID" val="129"/>
  <p:tag name="KSO_WM_BEAUTIFY_FLAG" val=""/>
</p:tagLst>
</file>

<file path=ppt/tags/tag204.xml><?xml version="1.0" encoding="utf-8"?>
<p:tagLst xmlns:p="http://schemas.openxmlformats.org/presentationml/2006/main">
  <p:tag name="AS_UNIQUEID" val="132"/>
  <p:tag name="KSO_WM_BEAUTIFY_FLAG" val=""/>
</p:tagLst>
</file>

<file path=ppt/tags/tag205.xml><?xml version="1.0" encoding="utf-8"?>
<p:tagLst xmlns:p="http://schemas.openxmlformats.org/presentationml/2006/main">
  <p:tag name="AS_UNIQUEID" val="16352"/>
</p:tagLst>
</file>

<file path=ppt/tags/tag206.xml><?xml version="1.0" encoding="utf-8"?>
<p:tagLst xmlns:p="http://schemas.openxmlformats.org/presentationml/2006/main">
  <p:tag name="AS_UNIQUEID" val="16353"/>
</p:tagLst>
</file>

<file path=ppt/tags/tag207.xml><?xml version="1.0" encoding="utf-8"?>
<p:tagLst xmlns:p="http://schemas.openxmlformats.org/presentationml/2006/main">
  <p:tag name="AS_UNIQUEID" val="16354"/>
</p:tagLst>
</file>

<file path=ppt/tags/tag208.xml><?xml version="1.0" encoding="utf-8"?>
<p:tagLst xmlns:p="http://schemas.openxmlformats.org/presentationml/2006/main">
  <p:tag name="AS_UNIQUEID" val="16355"/>
</p:tagLst>
</file>

<file path=ppt/tags/tag209.xml><?xml version="1.0" encoding="utf-8"?>
<p:tagLst xmlns:p="http://schemas.openxmlformats.org/presentationml/2006/main">
  <p:tag name="AS_UNIQUEID" val="16356"/>
</p:tagLst>
</file>

<file path=ppt/tags/tag21.xml><?xml version="1.0" encoding="utf-8"?>
<p:tagLst xmlns:p="http://schemas.openxmlformats.org/presentationml/2006/main">
  <p:tag name="AS_UNIQUEID" val="16253"/>
</p:tagLst>
</file>

<file path=ppt/tags/tag210.xml><?xml version="1.0" encoding="utf-8"?>
<p:tagLst xmlns:p="http://schemas.openxmlformats.org/presentationml/2006/main">
  <p:tag name="AS_UNIQUEID" val="16357"/>
</p:tagLst>
</file>

<file path=ppt/tags/tag211.xml><?xml version="1.0" encoding="utf-8"?>
<p:tagLst xmlns:p="http://schemas.openxmlformats.org/presentationml/2006/main">
  <p:tag name="AS_UNIQUEID" val="6374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12.xml><?xml version="1.0" encoding="utf-8"?>
<p:tagLst xmlns:p="http://schemas.openxmlformats.org/presentationml/2006/main">
  <p:tag name="AS_UNIQUEID" val="1290"/>
  <p:tag name="KSO_WM_BEAUTIFY_FLAG" val=""/>
</p:tagLst>
</file>

<file path=ppt/tags/tag213.xml><?xml version="1.0" encoding="utf-8"?>
<p:tagLst xmlns:p="http://schemas.openxmlformats.org/presentationml/2006/main">
  <p:tag name="AS_UNIQUEID" val="908"/>
  <p:tag name="KSO_WM_BEAUTIFY_FLAG" val=""/>
</p:tagLst>
</file>

<file path=ppt/tags/tag214.xml><?xml version="1.0" encoding="utf-8"?>
<p:tagLst xmlns:p="http://schemas.openxmlformats.org/presentationml/2006/main">
  <p:tag name="AS_UNIQUEID" val="909"/>
  <p:tag name="KSO_WM_BEAUTIFY_FLAG" val=""/>
</p:tagLst>
</file>

<file path=ppt/tags/tag215.xml><?xml version="1.0" encoding="utf-8"?>
<p:tagLst xmlns:p="http://schemas.openxmlformats.org/presentationml/2006/main">
  <p:tag name="AS_UNIQUEID" val="700"/>
  <p:tag name="KSO_WM_BEAUTIFY_FLAG" val=""/>
</p:tagLst>
</file>

<file path=ppt/tags/tag216.xml><?xml version="1.0" encoding="utf-8"?>
<p:tagLst xmlns:p="http://schemas.openxmlformats.org/presentationml/2006/main">
  <p:tag name="AS_UNIQUEID" val="700"/>
  <p:tag name="KSO_WM_BEAUTIFY_FLAG" val=""/>
</p:tagLst>
</file>

<file path=ppt/tags/tag217.xml><?xml version="1.0" encoding="utf-8"?>
<p:tagLst xmlns:p="http://schemas.openxmlformats.org/presentationml/2006/main">
  <p:tag name="AS_UNIQUEID" val="700"/>
  <p:tag name="KSO_WM_BEAUTIFY_FLAG" val=""/>
</p:tagLst>
</file>

<file path=ppt/tags/tag218.xml><?xml version="1.0" encoding="utf-8"?>
<p:tagLst xmlns:p="http://schemas.openxmlformats.org/presentationml/2006/main">
  <p:tag name="AS_UNIQUEID" val="358"/>
  <p:tag name="KSO_WM_BEAUTIFY_FLAG" val=""/>
</p:tagLst>
</file>

<file path=ppt/tags/tag219.xml><?xml version="1.0" encoding="utf-8"?>
<p:tagLst xmlns:p="http://schemas.openxmlformats.org/presentationml/2006/main">
  <p:tag name="AS_UNIQUEID" val="914"/>
  <p:tag name="KSO_WM_BEAUTIFY_FLAG" val=""/>
</p:tagLst>
</file>

<file path=ppt/tags/tag22.xml><?xml version="1.0" encoding="utf-8"?>
<p:tagLst xmlns:p="http://schemas.openxmlformats.org/presentationml/2006/main">
  <p:tag name="AS_UNIQUEID" val="16254"/>
</p:tagLst>
</file>

<file path=ppt/tags/tag220.xml><?xml version="1.0" encoding="utf-8"?>
<p:tagLst xmlns:p="http://schemas.openxmlformats.org/presentationml/2006/main">
  <p:tag name="AS_UNIQUEID" val="16358"/>
</p:tagLst>
</file>

<file path=ppt/tags/tag221.xml><?xml version="1.0" encoding="utf-8"?>
<p:tagLst xmlns:p="http://schemas.openxmlformats.org/presentationml/2006/main">
  <p:tag name="AS_UNIQUEID" val="16359"/>
</p:tagLst>
</file>

<file path=ppt/tags/tag222.xml><?xml version="1.0" encoding="utf-8"?>
<p:tagLst xmlns:p="http://schemas.openxmlformats.org/presentationml/2006/main">
  <p:tag name="AS_UNIQUEID" val="16360"/>
</p:tagLst>
</file>

<file path=ppt/tags/tag223.xml><?xml version="1.0" encoding="utf-8"?>
<p:tagLst xmlns:p="http://schemas.openxmlformats.org/presentationml/2006/main">
  <p:tag name="AS_UNIQUEID" val="16361"/>
</p:tagLst>
</file>

<file path=ppt/tags/tag224.xml><?xml version="1.0" encoding="utf-8"?>
<p:tagLst xmlns:p="http://schemas.openxmlformats.org/presentationml/2006/main">
  <p:tag name="AS_UNIQUEID" val="16362"/>
</p:tagLst>
</file>

<file path=ppt/tags/tag225.xml><?xml version="1.0" encoding="utf-8"?>
<p:tagLst xmlns:p="http://schemas.openxmlformats.org/presentationml/2006/main">
  <p:tag name="AS_UNIQUEID" val="16363"/>
</p:tagLst>
</file>

<file path=ppt/tags/tag226.xml><?xml version="1.0" encoding="utf-8"?>
<p:tagLst xmlns:p="http://schemas.openxmlformats.org/presentationml/2006/main">
  <p:tag name="AS_UNIQUEID" val="16364"/>
</p:tagLst>
</file>

<file path=ppt/tags/tag227.xml><?xml version="1.0" encoding="utf-8"?>
<p:tagLst xmlns:p="http://schemas.openxmlformats.org/presentationml/2006/main">
  <p:tag name="AS_UNIQUEID" val="16365"/>
</p:tagLst>
</file>

<file path=ppt/tags/tag228.xml><?xml version="1.0" encoding="utf-8"?>
<p:tagLst xmlns:p="http://schemas.openxmlformats.org/presentationml/2006/main">
  <p:tag name="AS_UNIQUEID" val="154"/>
  <p:tag name="KSO_WM_BEAUTIFY_FLAG" val=""/>
</p:tagLst>
</file>

<file path=ppt/tags/tag229.xml><?xml version="1.0" encoding="utf-8"?>
<p:tagLst xmlns:p="http://schemas.openxmlformats.org/presentationml/2006/main">
  <p:tag name="AS_UNIQUEID" val="155"/>
  <p:tag name="KSO_WM_BEAUTIFY_FLAG" val=""/>
</p:tagLst>
</file>

<file path=ppt/tags/tag23.xml><?xml version="1.0" encoding="utf-8"?>
<p:tagLst xmlns:p="http://schemas.openxmlformats.org/presentationml/2006/main">
  <p:tag name="AS_UNIQUEID" val="16255"/>
</p:tagLst>
</file>

<file path=ppt/tags/tag230.xml><?xml version="1.0" encoding="utf-8"?>
<p:tagLst xmlns:p="http://schemas.openxmlformats.org/presentationml/2006/main">
  <p:tag name="AS_UNIQUEID" val="156"/>
  <p:tag name="KSO_WM_BEAUTIFY_FLAG" val=""/>
</p:tagLst>
</file>

<file path=ppt/tags/tag231.xml><?xml version="1.0" encoding="utf-8"?>
<p:tagLst xmlns:p="http://schemas.openxmlformats.org/presentationml/2006/main">
  <p:tag name="AS_UNIQUEID" val="157"/>
  <p:tag name="KSO_WM_BEAUTIFY_FLAG" val=""/>
</p:tagLst>
</file>

<file path=ppt/tags/tag232.xml><?xml version="1.0" encoding="utf-8"?>
<p:tagLst xmlns:p="http://schemas.openxmlformats.org/presentationml/2006/main">
  <p:tag name="AS_UNIQUEID" val="158"/>
  <p:tag name="KSO_WM_BEAUTIFY_FLAG" val=""/>
</p:tagLst>
</file>

<file path=ppt/tags/tag233.xml><?xml version="1.0" encoding="utf-8"?>
<p:tagLst xmlns:p="http://schemas.openxmlformats.org/presentationml/2006/main">
  <p:tag name="AS_UNIQUEID" val="159"/>
  <p:tag name="KSO_WM_BEAUTIFY_FLAG" val=""/>
  <p:tag name="KSO_WM_UNIT_PLACING_PICTURE_USER_VIEWPORT" val="{&quot;height&quot;:6652,&quot;width&quot;:9437}"/>
</p:tagLst>
</file>

<file path=ppt/tags/tag234.xml><?xml version="1.0" encoding="utf-8"?>
<p:tagLst xmlns:p="http://schemas.openxmlformats.org/presentationml/2006/main">
  <p:tag name="AS_UNIQUEID" val="10730"/>
  <p:tag name="KSO_WM_BEAUTIFY_FLAG" val=""/>
</p:tagLst>
</file>

<file path=ppt/tags/tag235.xml><?xml version="1.0" encoding="utf-8"?>
<p:tagLst xmlns:p="http://schemas.openxmlformats.org/presentationml/2006/main">
  <p:tag name="AS_UNIQUEID" val="16366"/>
</p:tagLst>
</file>

<file path=ppt/tags/tag236.xml><?xml version="1.0" encoding="utf-8"?>
<p:tagLst xmlns:p="http://schemas.openxmlformats.org/presentationml/2006/main">
  <p:tag name="AS_UNIQUEID" val="16367"/>
</p:tagLst>
</file>

<file path=ppt/tags/tag237.xml><?xml version="1.0" encoding="utf-8"?>
<p:tagLst xmlns:p="http://schemas.openxmlformats.org/presentationml/2006/main">
  <p:tag name="AS_UNIQUEID" val="16368"/>
</p:tagLst>
</file>

<file path=ppt/tags/tag238.xml><?xml version="1.0" encoding="utf-8"?>
<p:tagLst xmlns:p="http://schemas.openxmlformats.org/presentationml/2006/main">
  <p:tag name="AS_UNIQUEID" val="16369"/>
</p:tagLst>
</file>

<file path=ppt/tags/tag239.xml><?xml version="1.0" encoding="utf-8"?>
<p:tagLst xmlns:p="http://schemas.openxmlformats.org/presentationml/2006/main">
  <p:tag name="AS_UNIQUEID" val="16370"/>
</p:tagLst>
</file>

<file path=ppt/tags/tag24.xml><?xml version="1.0" encoding="utf-8"?>
<p:tagLst xmlns:p="http://schemas.openxmlformats.org/presentationml/2006/main">
  <p:tag name="AS_UNIQUEID" val="16256"/>
</p:tagLst>
</file>

<file path=ppt/tags/tag240.xml><?xml version="1.0" encoding="utf-8"?>
<p:tagLst xmlns:p="http://schemas.openxmlformats.org/presentationml/2006/main">
  <p:tag name="AS_UNIQUEID" val="16371"/>
</p:tagLst>
</file>

<file path=ppt/tags/tag241.xml><?xml version="1.0" encoding="utf-8"?>
<p:tagLst xmlns:p="http://schemas.openxmlformats.org/presentationml/2006/main">
  <p:tag name="AS_UNIQUEID" val="16372"/>
</p:tagLst>
</file>

<file path=ppt/tags/tag242.xml><?xml version="1.0" encoding="utf-8"?>
<p:tagLst xmlns:p="http://schemas.openxmlformats.org/presentationml/2006/main">
  <p:tag name="AS_UNIQUEID" val="166"/>
  <p:tag name="KSO_WM_BEAUTIFY_FLAG" val=""/>
</p:tagLst>
</file>

<file path=ppt/tags/tag243.xml><?xml version="1.0" encoding="utf-8"?>
<p:tagLst xmlns:p="http://schemas.openxmlformats.org/presentationml/2006/main">
  <p:tag name="AS_UNIQUEID" val="167"/>
  <p:tag name="KSO_WM_BEAUTIFY_FLAG" val=""/>
</p:tagLst>
</file>

<file path=ppt/tags/tag244.xml><?xml version="1.0" encoding="utf-8"?>
<p:tagLst xmlns:p="http://schemas.openxmlformats.org/presentationml/2006/main">
  <p:tag name="AS_UNIQUEID" val="168"/>
  <p:tag name="KSO_WM_BEAUTIFY_FLAG" val=""/>
</p:tagLst>
</file>

<file path=ppt/tags/tag245.xml><?xml version="1.0" encoding="utf-8"?>
<p:tagLst xmlns:p="http://schemas.openxmlformats.org/presentationml/2006/main">
  <p:tag name="AS_UNIQUEID" val="169"/>
  <p:tag name="KSO_WM_BEAUTIFY_FLAG" val=""/>
</p:tagLst>
</file>

<file path=ppt/tags/tag246.xml><?xml version="1.0" encoding="utf-8"?>
<p:tagLst xmlns:p="http://schemas.openxmlformats.org/presentationml/2006/main">
  <p:tag name="AS_UNIQUEID" val="170"/>
  <p:tag name="KSO_WM_BEAUTIFY_FLAG" val=""/>
</p:tagLst>
</file>

<file path=ppt/tags/tag247.xml><?xml version="1.0" encoding="utf-8"?>
<p:tagLst xmlns:p="http://schemas.openxmlformats.org/presentationml/2006/main">
  <p:tag name="AS_UNIQUEID" val="171"/>
  <p:tag name="KSO_WM_BEAUTIFY_FLAG" val=""/>
</p:tagLst>
</file>

<file path=ppt/tags/tag248.xml><?xml version="1.0" encoding="utf-8"?>
<p:tagLst xmlns:p="http://schemas.openxmlformats.org/presentationml/2006/main">
  <p:tag name="AS_UNIQUEID" val="173"/>
  <p:tag name="KSO_WM_BEAUTIFY_FLAG" val=""/>
</p:tagLst>
</file>

<file path=ppt/tags/tag249.xml><?xml version="1.0" encoding="utf-8"?>
<p:tagLst xmlns:p="http://schemas.openxmlformats.org/presentationml/2006/main">
  <p:tag name="AS_UNIQUEID" val="174"/>
  <p:tag name="KSO_WM_BEAUTIFY_FLAG" val=""/>
</p:tagLst>
</file>

<file path=ppt/tags/tag25.xml><?xml version="1.0" encoding="utf-8"?>
<p:tagLst xmlns:p="http://schemas.openxmlformats.org/presentationml/2006/main">
  <p:tag name="AS_UNIQUEID" val="16257"/>
</p:tagLst>
</file>

<file path=ppt/tags/tag250.xml><?xml version="1.0" encoding="utf-8"?>
<p:tagLst xmlns:p="http://schemas.openxmlformats.org/presentationml/2006/main">
  <p:tag name="AS_UNIQUEID" val="175"/>
  <p:tag name="KSO_WM_BEAUTIFY_FLAG" val=""/>
</p:tagLst>
</file>

<file path=ppt/tags/tag251.xml><?xml version="1.0" encoding="utf-8"?>
<p:tagLst xmlns:p="http://schemas.openxmlformats.org/presentationml/2006/main">
  <p:tag name="AS_UNIQUEID" val="176"/>
  <p:tag name="KSO_WM_BEAUTIFY_FLAG" val=""/>
</p:tagLst>
</file>

<file path=ppt/tags/tag252.xml><?xml version="1.0" encoding="utf-8"?>
<p:tagLst xmlns:p="http://schemas.openxmlformats.org/presentationml/2006/main">
  <p:tag name="AS_UNIQUEID" val="888"/>
  <p:tag name="KSO_WM_BEAUTIFY_FLAG" val=""/>
</p:tagLst>
</file>

<file path=ppt/tags/tag253.xml><?xml version="1.0" encoding="utf-8"?>
<p:tagLst xmlns:p="http://schemas.openxmlformats.org/presentationml/2006/main">
  <p:tag name="AS_UNIQUEID" val="16373"/>
</p:tagLst>
</file>

<file path=ppt/tags/tag254.xml><?xml version="1.0" encoding="utf-8"?>
<p:tagLst xmlns:p="http://schemas.openxmlformats.org/presentationml/2006/main">
  <p:tag name="AS_UNIQUEID" val="16374"/>
</p:tagLst>
</file>

<file path=ppt/tags/tag255.xml><?xml version="1.0" encoding="utf-8"?>
<p:tagLst xmlns:p="http://schemas.openxmlformats.org/presentationml/2006/main">
  <p:tag name="AS_UNIQUEID" val="16375"/>
</p:tagLst>
</file>

<file path=ppt/tags/tag256.xml><?xml version="1.0" encoding="utf-8"?>
<p:tagLst xmlns:p="http://schemas.openxmlformats.org/presentationml/2006/main">
  <p:tag name="AS_UNIQUEID" val="16376"/>
</p:tagLst>
</file>

<file path=ppt/tags/tag257.xml><?xml version="1.0" encoding="utf-8"?>
<p:tagLst xmlns:p="http://schemas.openxmlformats.org/presentationml/2006/main">
  <p:tag name="AS_UNIQUEID" val="16377"/>
</p:tagLst>
</file>

<file path=ppt/tags/tag258.xml><?xml version="1.0" encoding="utf-8"?>
<p:tagLst xmlns:p="http://schemas.openxmlformats.org/presentationml/2006/main">
  <p:tag name="AS_UNIQUEID" val="16378"/>
</p:tagLst>
</file>

<file path=ppt/tags/tag259.xml><?xml version="1.0" encoding="utf-8"?>
<p:tagLst xmlns:p="http://schemas.openxmlformats.org/presentationml/2006/main">
  <p:tag name="AS_UNIQUEID" val="2905"/>
  <p:tag name="KSO_WM_BEAUTIFY_FLAG" val=""/>
</p:tagLst>
</file>

<file path=ppt/tags/tag26.xml><?xml version="1.0" encoding="utf-8"?>
<p:tagLst xmlns:p="http://schemas.openxmlformats.org/presentationml/2006/main">
  <p:tag name="AS_UNIQUEID" val="16258"/>
</p:tagLst>
</file>

<file path=ppt/tags/tag260.xml><?xml version="1.0" encoding="utf-8"?>
<p:tagLst xmlns:p="http://schemas.openxmlformats.org/presentationml/2006/main">
  <p:tag name="AS_UNIQUEID" val="890"/>
  <p:tag name="KSO_WM_BEAUTIFY_FLAG" val=""/>
</p:tagLst>
</file>

<file path=ppt/tags/tag261.xml><?xml version="1.0" encoding="utf-8"?>
<p:tagLst xmlns:p="http://schemas.openxmlformats.org/presentationml/2006/main">
  <p:tag name="AS_UNIQUEID" val="890"/>
  <p:tag name="KSO_WM_BEAUTIFY_FLAG" val=""/>
</p:tagLst>
</file>

<file path=ppt/tags/tag262.xml><?xml version="1.0" encoding="utf-8"?>
<p:tagLst xmlns:p="http://schemas.openxmlformats.org/presentationml/2006/main">
  <p:tag name="AS_UNIQUEID" val="2909"/>
  <p:tag name="KSO_WM_BEAUTIFY_FLAG" val=""/>
</p:tagLst>
</file>

<file path=ppt/tags/tag263.xml><?xml version="1.0" encoding="utf-8"?>
<p:tagLst xmlns:p="http://schemas.openxmlformats.org/presentationml/2006/main">
  <p:tag name="AS_UNIQUEID" val="2916"/>
  <p:tag name="KSO_WM_BEAUTIFY_FLAG" val=""/>
</p:tagLst>
</file>

<file path=ppt/tags/tag264.xml><?xml version="1.0" encoding="utf-8"?>
<p:tagLst xmlns:p="http://schemas.openxmlformats.org/presentationml/2006/main">
  <p:tag name="AS_UNIQUEID" val="167"/>
  <p:tag name="KSO_WM_BEAUTIFY_FLAG" val=""/>
</p:tagLst>
</file>

<file path=ppt/tags/tag265.xml><?xml version="1.0" encoding="utf-8"?>
<p:tagLst xmlns:p="http://schemas.openxmlformats.org/presentationml/2006/main">
  <p:tag name="AS_UNIQUEID" val="168"/>
  <p:tag name="KSO_WM_BEAUTIFY_FLAG" val=""/>
</p:tagLst>
</file>

<file path=ppt/tags/tag266.xml><?xml version="1.0" encoding="utf-8"?>
<p:tagLst xmlns:p="http://schemas.openxmlformats.org/presentationml/2006/main">
  <p:tag name="AS_UNIQUEID" val="169"/>
  <p:tag name="KSO_WM_BEAUTIFY_FLAG" val=""/>
</p:tagLst>
</file>

<file path=ppt/tags/tag267.xml><?xml version="1.0" encoding="utf-8"?>
<p:tagLst xmlns:p="http://schemas.openxmlformats.org/presentationml/2006/main">
  <p:tag name="AS_UNIQUEID" val="170"/>
  <p:tag name="KSO_WM_BEAUTIFY_FLAG" val=""/>
</p:tagLst>
</file>

<file path=ppt/tags/tag268.xml><?xml version="1.0" encoding="utf-8"?>
<p:tagLst xmlns:p="http://schemas.openxmlformats.org/presentationml/2006/main">
  <p:tag name="AS_UNIQUEID" val="171"/>
  <p:tag name="KSO_WM_BEAUTIFY_FLAG" val=""/>
</p:tagLst>
</file>

<file path=ppt/tags/tag269.xml><?xml version="1.0" encoding="utf-8"?>
<p:tagLst xmlns:p="http://schemas.openxmlformats.org/presentationml/2006/main">
  <p:tag name="AS_UNIQUEID" val="173"/>
  <p:tag name="KSO_WM_BEAUTIFY_FLAG" val=""/>
</p:tagLst>
</file>

<file path=ppt/tags/tag27.xml><?xml version="1.0" encoding="utf-8"?>
<p:tagLst xmlns:p="http://schemas.openxmlformats.org/presentationml/2006/main">
  <p:tag name="AS_UNIQUEID" val="16259"/>
</p:tagLst>
</file>

<file path=ppt/tags/tag270.xml><?xml version="1.0" encoding="utf-8"?>
<p:tagLst xmlns:p="http://schemas.openxmlformats.org/presentationml/2006/main">
  <p:tag name="AS_UNIQUEID" val="174"/>
  <p:tag name="KSO_WM_BEAUTIFY_FLAG" val=""/>
</p:tagLst>
</file>

<file path=ppt/tags/tag271.xml><?xml version="1.0" encoding="utf-8"?>
<p:tagLst xmlns:p="http://schemas.openxmlformats.org/presentationml/2006/main">
  <p:tag name="AS_UNIQUEID" val="175"/>
  <p:tag name="KSO_WM_BEAUTIFY_FLAG" val=""/>
</p:tagLst>
</file>

<file path=ppt/tags/tag272.xml><?xml version="1.0" encoding="utf-8"?>
<p:tagLst xmlns:p="http://schemas.openxmlformats.org/presentationml/2006/main">
  <p:tag name="AS_UNIQUEID" val="176"/>
  <p:tag name="KSO_WM_BEAUTIFY_FLAG" val=""/>
</p:tagLst>
</file>

<file path=ppt/tags/tag273.xml><?xml version="1.0" encoding="utf-8"?>
<p:tagLst xmlns:p="http://schemas.openxmlformats.org/presentationml/2006/main">
  <p:tag name="AS_UNIQUEID" val="166"/>
  <p:tag name="KSO_WM_BEAUTIFY_FLAG" val=""/>
</p:tagLst>
</file>

<file path=ppt/tags/tag274.xml><?xml version="1.0" encoding="utf-8"?>
<p:tagLst xmlns:p="http://schemas.openxmlformats.org/presentationml/2006/main">
  <p:tag name="AS_UNIQUEID" val="16379"/>
</p:tagLst>
</file>

<file path=ppt/tags/tag275.xml><?xml version="1.0" encoding="utf-8"?>
<p:tagLst xmlns:p="http://schemas.openxmlformats.org/presentationml/2006/main">
  <p:tag name="AS_UNIQUEID" val="16380"/>
</p:tagLst>
</file>

<file path=ppt/tags/tag276.xml><?xml version="1.0" encoding="utf-8"?>
<p:tagLst xmlns:p="http://schemas.openxmlformats.org/presentationml/2006/main">
  <p:tag name="AS_UNIQUEID" val="16381"/>
</p:tagLst>
</file>

<file path=ppt/tags/tag277.xml><?xml version="1.0" encoding="utf-8"?>
<p:tagLst xmlns:p="http://schemas.openxmlformats.org/presentationml/2006/main">
  <p:tag name="AS_UNIQUEID" val="16382"/>
</p:tagLst>
</file>

<file path=ppt/tags/tag278.xml><?xml version="1.0" encoding="utf-8"?>
<p:tagLst xmlns:p="http://schemas.openxmlformats.org/presentationml/2006/main">
  <p:tag name="AS_UNIQUEID" val="16383"/>
</p:tagLst>
</file>

<file path=ppt/tags/tag279.xml><?xml version="1.0" encoding="utf-8"?>
<p:tagLst xmlns:p="http://schemas.openxmlformats.org/presentationml/2006/main">
  <p:tag name="AS_UNIQUEID" val="16384"/>
</p:tagLst>
</file>

<file path=ppt/tags/tag28.xml><?xml version="1.0" encoding="utf-8"?>
<p:tagLst xmlns:p="http://schemas.openxmlformats.org/presentationml/2006/main">
  <p:tag name="AS_UNIQUEID" val="16260"/>
</p:tagLst>
</file>

<file path=ppt/tags/tag280.xml><?xml version="1.0" encoding="utf-8"?>
<p:tagLst xmlns:p="http://schemas.openxmlformats.org/presentationml/2006/main">
  <p:tag name="AS_UNIQUEID" val="16385"/>
</p:tagLst>
</file>

<file path=ppt/tags/tag281.xml><?xml version="1.0" encoding="utf-8"?>
<p:tagLst xmlns:p="http://schemas.openxmlformats.org/presentationml/2006/main">
  <p:tag name="AS_UNIQUEID" val="179"/>
  <p:tag name="KSO_WM_BEAUTIFY_FLAG" val=""/>
</p:tagLst>
</file>

<file path=ppt/tags/tag282.xml><?xml version="1.0" encoding="utf-8"?>
<p:tagLst xmlns:p="http://schemas.openxmlformats.org/presentationml/2006/main">
  <p:tag name="AS_UNIQUEID" val="2932"/>
  <p:tag name="KSO_WM_BEAUTIFY_FLAG" val=""/>
</p:tagLst>
</file>

<file path=ppt/tags/tag283.xml><?xml version="1.0" encoding="utf-8"?>
<p:tagLst xmlns:p="http://schemas.openxmlformats.org/presentationml/2006/main">
  <p:tag name="AS_UNIQUEID" val="10779"/>
</p:tagLst>
</file>

<file path=ppt/tags/tag284.xml><?xml version="1.0" encoding="utf-8"?>
<p:tagLst xmlns:p="http://schemas.openxmlformats.org/presentationml/2006/main">
  <p:tag name="AS_UNIQUEID" val="167"/>
  <p:tag name="KSO_WM_BEAUTIFY_FLAG" val=""/>
</p:tagLst>
</file>

<file path=ppt/tags/tag285.xml><?xml version="1.0" encoding="utf-8"?>
<p:tagLst xmlns:p="http://schemas.openxmlformats.org/presentationml/2006/main">
  <p:tag name="AS_UNIQUEID" val="168"/>
  <p:tag name="KSO_WM_BEAUTIFY_FLAG" val=""/>
</p:tagLst>
</file>

<file path=ppt/tags/tag286.xml><?xml version="1.0" encoding="utf-8"?>
<p:tagLst xmlns:p="http://schemas.openxmlformats.org/presentationml/2006/main">
  <p:tag name="AS_UNIQUEID" val="169"/>
  <p:tag name="KSO_WM_BEAUTIFY_FLAG" val=""/>
</p:tagLst>
</file>

<file path=ppt/tags/tag287.xml><?xml version="1.0" encoding="utf-8"?>
<p:tagLst xmlns:p="http://schemas.openxmlformats.org/presentationml/2006/main">
  <p:tag name="AS_UNIQUEID" val="170"/>
  <p:tag name="KSO_WM_BEAUTIFY_FLAG" val=""/>
</p:tagLst>
</file>

<file path=ppt/tags/tag288.xml><?xml version="1.0" encoding="utf-8"?>
<p:tagLst xmlns:p="http://schemas.openxmlformats.org/presentationml/2006/main">
  <p:tag name="AS_UNIQUEID" val="171"/>
  <p:tag name="KSO_WM_BEAUTIFY_FLAG" val=""/>
</p:tagLst>
</file>

<file path=ppt/tags/tag289.xml><?xml version="1.0" encoding="utf-8"?>
<p:tagLst xmlns:p="http://schemas.openxmlformats.org/presentationml/2006/main">
  <p:tag name="AS_UNIQUEID" val="173"/>
  <p:tag name="KSO_WM_BEAUTIFY_FLAG" val=""/>
</p:tagLst>
</file>

<file path=ppt/tags/tag29.xml><?xml version="1.0" encoding="utf-8"?>
<p:tagLst xmlns:p="http://schemas.openxmlformats.org/presentationml/2006/main">
  <p:tag name="AS_UNIQUEID" val="16261"/>
</p:tagLst>
</file>

<file path=ppt/tags/tag290.xml><?xml version="1.0" encoding="utf-8"?>
<p:tagLst xmlns:p="http://schemas.openxmlformats.org/presentationml/2006/main">
  <p:tag name="AS_UNIQUEID" val="174"/>
  <p:tag name="KSO_WM_BEAUTIFY_FLAG" val=""/>
</p:tagLst>
</file>

<file path=ppt/tags/tag291.xml><?xml version="1.0" encoding="utf-8"?>
<p:tagLst xmlns:p="http://schemas.openxmlformats.org/presentationml/2006/main">
  <p:tag name="AS_UNIQUEID" val="175"/>
  <p:tag name="KSO_WM_BEAUTIFY_FLAG" val=""/>
</p:tagLst>
</file>

<file path=ppt/tags/tag292.xml><?xml version="1.0" encoding="utf-8"?>
<p:tagLst xmlns:p="http://schemas.openxmlformats.org/presentationml/2006/main">
  <p:tag name="AS_UNIQUEID" val="176"/>
  <p:tag name="KSO_WM_BEAUTIFY_FLAG" val=""/>
</p:tagLst>
</file>

<file path=ppt/tags/tag293.xml><?xml version="1.0" encoding="utf-8"?>
<p:tagLst xmlns:p="http://schemas.openxmlformats.org/presentationml/2006/main">
  <p:tag name="AS_UNIQUEID" val="166"/>
  <p:tag name="KSO_WM_BEAUTIFY_FLAG" val=""/>
</p:tagLst>
</file>

<file path=ppt/tags/tag294.xml><?xml version="1.0" encoding="utf-8"?>
<p:tagLst xmlns:p="http://schemas.openxmlformats.org/presentationml/2006/main">
  <p:tag name="AS_UNIQUEID" val="16386"/>
</p:tagLst>
</file>

<file path=ppt/tags/tag295.xml><?xml version="1.0" encoding="utf-8"?>
<p:tagLst xmlns:p="http://schemas.openxmlformats.org/presentationml/2006/main">
  <p:tag name="AS_UNIQUEID" val="16387"/>
</p:tagLst>
</file>

<file path=ppt/tags/tag296.xml><?xml version="1.0" encoding="utf-8"?>
<p:tagLst xmlns:p="http://schemas.openxmlformats.org/presentationml/2006/main">
  <p:tag name="AS_UNIQUEID" val="16388"/>
</p:tagLst>
</file>

<file path=ppt/tags/tag297.xml><?xml version="1.0" encoding="utf-8"?>
<p:tagLst xmlns:p="http://schemas.openxmlformats.org/presentationml/2006/main">
  <p:tag name="AS_UNIQUEID" val="16389"/>
</p:tagLst>
</file>

<file path=ppt/tags/tag298.xml><?xml version="1.0" encoding="utf-8"?>
<p:tagLst xmlns:p="http://schemas.openxmlformats.org/presentationml/2006/main">
  <p:tag name="AS_UNIQUEID" val="16390"/>
</p:tagLst>
</file>

<file path=ppt/tags/tag299.xml><?xml version="1.0" encoding="utf-8"?>
<p:tagLst xmlns:p="http://schemas.openxmlformats.org/presentationml/2006/main">
  <p:tag name="AS_UNIQUEID" val="16391"/>
</p:tagLst>
</file>

<file path=ppt/tags/tag3.xml><?xml version="1.0" encoding="utf-8"?>
<p:tagLst xmlns:p="http://schemas.openxmlformats.org/presentationml/2006/main">
  <p:tag name="AS_UNIQUEID" val="16235"/>
</p:tagLst>
</file>

<file path=ppt/tags/tag30.xml><?xml version="1.0" encoding="utf-8"?>
<p:tagLst xmlns:p="http://schemas.openxmlformats.org/presentationml/2006/main">
  <p:tag name="AS_UNIQUEID" val="16262"/>
</p:tagLst>
</file>

<file path=ppt/tags/tag300.xml><?xml version="1.0" encoding="utf-8"?>
<p:tagLst xmlns:p="http://schemas.openxmlformats.org/presentationml/2006/main">
  <p:tag name="AS_UNIQUEID" val="184"/>
  <p:tag name="KSO_WM_BEAUTIFY_FLAG" val=""/>
</p:tagLst>
</file>

<file path=ppt/tags/tag301.xml><?xml version="1.0" encoding="utf-8"?>
<p:tagLst xmlns:p="http://schemas.openxmlformats.org/presentationml/2006/main">
  <p:tag name="AS_UNIQUEID" val="10792"/>
  <p:tag name="KSO_WM_BEAUTIFY_FLAG" val=""/>
</p:tagLst>
</file>

<file path=ppt/tags/tag302.xml><?xml version="1.0" encoding="utf-8"?>
<p:tagLst xmlns:p="http://schemas.openxmlformats.org/presentationml/2006/main">
  <p:tag name="AS_UNIQUEID" val="2930"/>
  <p:tag name="KSO_WM_BEAUTIFY_FLAG" val=""/>
</p:tagLst>
</file>

<file path=ppt/tags/tag303.xml><?xml version="1.0" encoding="utf-8"?>
<p:tagLst xmlns:p="http://schemas.openxmlformats.org/presentationml/2006/main">
  <p:tag name="AS_UNIQUEID" val="2931"/>
  <p:tag name="KSO_WM_BEAUTIFY_FLAG" val=""/>
</p:tagLst>
</file>

<file path=ppt/tags/tag304.xml><?xml version="1.0" encoding="utf-8"?>
<p:tagLst xmlns:p="http://schemas.openxmlformats.org/presentationml/2006/main">
  <p:tag name="AS_UNIQUEID" val="10793"/>
</p:tagLst>
</file>

<file path=ppt/tags/tag305.xml><?xml version="1.0" encoding="utf-8"?>
<p:tagLst xmlns:p="http://schemas.openxmlformats.org/presentationml/2006/main">
  <p:tag name="AS_UNIQUEID" val="167"/>
  <p:tag name="KSO_WM_BEAUTIFY_FLAG" val=""/>
</p:tagLst>
</file>

<file path=ppt/tags/tag306.xml><?xml version="1.0" encoding="utf-8"?>
<p:tagLst xmlns:p="http://schemas.openxmlformats.org/presentationml/2006/main">
  <p:tag name="AS_UNIQUEID" val="168"/>
  <p:tag name="KSO_WM_BEAUTIFY_FLAG" val=""/>
</p:tagLst>
</file>

<file path=ppt/tags/tag307.xml><?xml version="1.0" encoding="utf-8"?>
<p:tagLst xmlns:p="http://schemas.openxmlformats.org/presentationml/2006/main">
  <p:tag name="AS_UNIQUEID" val="169"/>
  <p:tag name="KSO_WM_BEAUTIFY_FLAG" val=""/>
</p:tagLst>
</file>

<file path=ppt/tags/tag308.xml><?xml version="1.0" encoding="utf-8"?>
<p:tagLst xmlns:p="http://schemas.openxmlformats.org/presentationml/2006/main">
  <p:tag name="AS_UNIQUEID" val="170"/>
  <p:tag name="KSO_WM_BEAUTIFY_FLAG" val=""/>
</p:tagLst>
</file>

<file path=ppt/tags/tag309.xml><?xml version="1.0" encoding="utf-8"?>
<p:tagLst xmlns:p="http://schemas.openxmlformats.org/presentationml/2006/main">
  <p:tag name="AS_UNIQUEID" val="171"/>
  <p:tag name="KSO_WM_BEAUTIFY_FLAG" val=""/>
</p:tagLst>
</file>

<file path=ppt/tags/tag31.xml><?xml version="1.0" encoding="utf-8"?>
<p:tagLst xmlns:p="http://schemas.openxmlformats.org/presentationml/2006/main">
  <p:tag name="AS_UNIQUEID" val="16263"/>
</p:tagLst>
</file>

<file path=ppt/tags/tag310.xml><?xml version="1.0" encoding="utf-8"?>
<p:tagLst xmlns:p="http://schemas.openxmlformats.org/presentationml/2006/main">
  <p:tag name="AS_UNIQUEID" val="173"/>
  <p:tag name="KSO_WM_BEAUTIFY_FLAG" val=""/>
</p:tagLst>
</file>

<file path=ppt/tags/tag311.xml><?xml version="1.0" encoding="utf-8"?>
<p:tagLst xmlns:p="http://schemas.openxmlformats.org/presentationml/2006/main">
  <p:tag name="AS_UNIQUEID" val="174"/>
  <p:tag name="KSO_WM_BEAUTIFY_FLAG" val=""/>
</p:tagLst>
</file>

<file path=ppt/tags/tag312.xml><?xml version="1.0" encoding="utf-8"?>
<p:tagLst xmlns:p="http://schemas.openxmlformats.org/presentationml/2006/main">
  <p:tag name="AS_UNIQUEID" val="175"/>
  <p:tag name="KSO_WM_BEAUTIFY_FLAG" val=""/>
</p:tagLst>
</file>

<file path=ppt/tags/tag313.xml><?xml version="1.0" encoding="utf-8"?>
<p:tagLst xmlns:p="http://schemas.openxmlformats.org/presentationml/2006/main">
  <p:tag name="AS_UNIQUEID" val="176"/>
  <p:tag name="KSO_WM_BEAUTIFY_FLAG" val=""/>
</p:tagLst>
</file>

<file path=ppt/tags/tag314.xml><?xml version="1.0" encoding="utf-8"?>
<p:tagLst xmlns:p="http://schemas.openxmlformats.org/presentationml/2006/main">
  <p:tag name="AS_UNIQUEID" val="166"/>
  <p:tag name="KSO_WM_BEAUTIFY_FLAG" val=""/>
</p:tagLst>
</file>

<file path=ppt/tags/tag315.xml><?xml version="1.0" encoding="utf-8"?>
<p:tagLst xmlns:p="http://schemas.openxmlformats.org/presentationml/2006/main">
  <p:tag name="AS_UNIQUEID" val="16392"/>
</p:tagLst>
</file>

<file path=ppt/tags/tag316.xml><?xml version="1.0" encoding="utf-8"?>
<p:tagLst xmlns:p="http://schemas.openxmlformats.org/presentationml/2006/main">
  <p:tag name="AS_UNIQUEID" val="16393"/>
</p:tagLst>
</file>

<file path=ppt/tags/tag317.xml><?xml version="1.0" encoding="utf-8"?>
<p:tagLst xmlns:p="http://schemas.openxmlformats.org/presentationml/2006/main">
  <p:tag name="AS_UNIQUEID" val="16394"/>
</p:tagLst>
</file>

<file path=ppt/tags/tag318.xml><?xml version="1.0" encoding="utf-8"?>
<p:tagLst xmlns:p="http://schemas.openxmlformats.org/presentationml/2006/main">
  <p:tag name="AS_UNIQUEID" val="16395"/>
</p:tagLst>
</file>

<file path=ppt/tags/tag319.xml><?xml version="1.0" encoding="utf-8"?>
<p:tagLst xmlns:p="http://schemas.openxmlformats.org/presentationml/2006/main">
  <p:tag name="AS_UNIQUEID" val="16396"/>
</p:tagLst>
</file>

<file path=ppt/tags/tag32.xml><?xml version="1.0" encoding="utf-8"?>
<p:tagLst xmlns:p="http://schemas.openxmlformats.org/presentationml/2006/main">
  <p:tag name="AS_UNIQUEID" val="16264"/>
</p:tagLst>
</file>

<file path=ppt/tags/tag320.xml><?xml version="1.0" encoding="utf-8"?>
<p:tagLst xmlns:p="http://schemas.openxmlformats.org/presentationml/2006/main">
  <p:tag name="AS_UNIQUEID" val="16397"/>
</p:tagLst>
</file>

<file path=ppt/tags/tag321.xml><?xml version="1.0" encoding="utf-8"?>
<p:tagLst xmlns:p="http://schemas.openxmlformats.org/presentationml/2006/main">
  <p:tag name="AS_UNIQUEID" val="188"/>
  <p:tag name="KSO_WM_BEAUTIFY_FLAG" val=""/>
</p:tagLst>
</file>

<file path=ppt/tags/tag322.xml><?xml version="1.0" encoding="utf-8"?>
<p:tagLst xmlns:p="http://schemas.openxmlformats.org/presentationml/2006/main">
  <p:tag name="AS_UNIQUEID" val="10806"/>
  <p:tag name="KSO_WM_BEAUTIFY_FLAG" val=""/>
</p:tagLst>
</file>

<file path=ppt/tags/tag323.xml><?xml version="1.0" encoding="utf-8"?>
<p:tagLst xmlns:p="http://schemas.openxmlformats.org/presentationml/2006/main">
  <p:tag name="AS_UNIQUEID" val="10807"/>
</p:tagLst>
</file>

<file path=ppt/tags/tag324.xml><?xml version="1.0" encoding="utf-8"?>
<p:tagLst xmlns:p="http://schemas.openxmlformats.org/presentationml/2006/main">
  <p:tag name="AS_UNIQUEID" val="167"/>
  <p:tag name="KSO_WM_BEAUTIFY_FLAG" val=""/>
</p:tagLst>
</file>

<file path=ppt/tags/tag325.xml><?xml version="1.0" encoding="utf-8"?>
<p:tagLst xmlns:p="http://schemas.openxmlformats.org/presentationml/2006/main">
  <p:tag name="AS_UNIQUEID" val="168"/>
  <p:tag name="KSO_WM_BEAUTIFY_FLAG" val=""/>
</p:tagLst>
</file>

<file path=ppt/tags/tag326.xml><?xml version="1.0" encoding="utf-8"?>
<p:tagLst xmlns:p="http://schemas.openxmlformats.org/presentationml/2006/main">
  <p:tag name="AS_UNIQUEID" val="169"/>
  <p:tag name="KSO_WM_BEAUTIFY_FLAG" val=""/>
</p:tagLst>
</file>

<file path=ppt/tags/tag327.xml><?xml version="1.0" encoding="utf-8"?>
<p:tagLst xmlns:p="http://schemas.openxmlformats.org/presentationml/2006/main">
  <p:tag name="AS_UNIQUEID" val="170"/>
  <p:tag name="KSO_WM_BEAUTIFY_FLAG" val=""/>
</p:tagLst>
</file>

<file path=ppt/tags/tag328.xml><?xml version="1.0" encoding="utf-8"?>
<p:tagLst xmlns:p="http://schemas.openxmlformats.org/presentationml/2006/main">
  <p:tag name="AS_UNIQUEID" val="171"/>
  <p:tag name="KSO_WM_BEAUTIFY_FLAG" val=""/>
</p:tagLst>
</file>

<file path=ppt/tags/tag329.xml><?xml version="1.0" encoding="utf-8"?>
<p:tagLst xmlns:p="http://schemas.openxmlformats.org/presentationml/2006/main">
  <p:tag name="AS_UNIQUEID" val="173"/>
  <p:tag name="KSO_WM_BEAUTIFY_FLAG" val=""/>
</p:tagLst>
</file>

<file path=ppt/tags/tag33.xml><?xml version="1.0" encoding="utf-8"?>
<p:tagLst xmlns:p="http://schemas.openxmlformats.org/presentationml/2006/main">
  <p:tag name="AS_UNIQUEID" val="16265"/>
</p:tagLst>
</file>

<file path=ppt/tags/tag330.xml><?xml version="1.0" encoding="utf-8"?>
<p:tagLst xmlns:p="http://schemas.openxmlformats.org/presentationml/2006/main">
  <p:tag name="AS_UNIQUEID" val="174"/>
  <p:tag name="KSO_WM_BEAUTIFY_FLAG" val=""/>
</p:tagLst>
</file>

<file path=ppt/tags/tag331.xml><?xml version="1.0" encoding="utf-8"?>
<p:tagLst xmlns:p="http://schemas.openxmlformats.org/presentationml/2006/main">
  <p:tag name="AS_UNIQUEID" val="175"/>
  <p:tag name="KSO_WM_BEAUTIFY_FLAG" val=""/>
</p:tagLst>
</file>

<file path=ppt/tags/tag332.xml><?xml version="1.0" encoding="utf-8"?>
<p:tagLst xmlns:p="http://schemas.openxmlformats.org/presentationml/2006/main">
  <p:tag name="AS_UNIQUEID" val="176"/>
  <p:tag name="KSO_WM_BEAUTIFY_FLAG" val=""/>
</p:tagLst>
</file>

<file path=ppt/tags/tag333.xml><?xml version="1.0" encoding="utf-8"?>
<p:tagLst xmlns:p="http://schemas.openxmlformats.org/presentationml/2006/main">
  <p:tag name="AS_UNIQUEID" val="166"/>
  <p:tag name="KSO_WM_BEAUTIFY_FLAG" val=""/>
</p:tagLst>
</file>

<file path=ppt/tags/tag334.xml><?xml version="1.0" encoding="utf-8"?>
<p:tagLst xmlns:p="http://schemas.openxmlformats.org/presentationml/2006/main">
  <p:tag name="AS_UNIQUEID" val="16398"/>
</p:tagLst>
</file>

<file path=ppt/tags/tag335.xml><?xml version="1.0" encoding="utf-8"?>
<p:tagLst xmlns:p="http://schemas.openxmlformats.org/presentationml/2006/main">
  <p:tag name="AS_UNIQUEID" val="16399"/>
</p:tagLst>
</file>

<file path=ppt/tags/tag336.xml><?xml version="1.0" encoding="utf-8"?>
<p:tagLst xmlns:p="http://schemas.openxmlformats.org/presentationml/2006/main">
  <p:tag name="AS_UNIQUEID" val="16400"/>
</p:tagLst>
</file>

<file path=ppt/tags/tag337.xml><?xml version="1.0" encoding="utf-8"?>
<p:tagLst xmlns:p="http://schemas.openxmlformats.org/presentationml/2006/main">
  <p:tag name="AS_UNIQUEID" val="16401"/>
</p:tagLst>
</file>

<file path=ppt/tags/tag338.xml><?xml version="1.0" encoding="utf-8"?>
<p:tagLst xmlns:p="http://schemas.openxmlformats.org/presentationml/2006/main">
  <p:tag name="AS_UNIQUEID" val="16402"/>
</p:tagLst>
</file>

<file path=ppt/tags/tag339.xml><?xml version="1.0" encoding="utf-8"?>
<p:tagLst xmlns:p="http://schemas.openxmlformats.org/presentationml/2006/main">
  <p:tag name="AS_UNIQUEID" val="1981"/>
  <p:tag name="KSO_WM_BEAUTIFY_FLAG" val=""/>
</p:tagLst>
</file>

<file path=ppt/tags/tag34.xml><?xml version="1.0" encoding="utf-8"?>
<p:tagLst xmlns:p="http://schemas.openxmlformats.org/presentationml/2006/main">
  <p:tag name="AS_UNIQUEID" val="16266"/>
</p:tagLst>
</file>

<file path=ppt/tags/tag340.xml><?xml version="1.0" encoding="utf-8"?>
<p:tagLst xmlns:p="http://schemas.openxmlformats.org/presentationml/2006/main">
  <p:tag name="AS_UNIQUEID" val="1982"/>
  <p:tag name="KSO_WM_BEAUTIFY_FLAG" val=""/>
</p:tagLst>
</file>

<file path=ppt/tags/tag341.xml><?xml version="1.0" encoding="utf-8"?>
<p:tagLst xmlns:p="http://schemas.openxmlformats.org/presentationml/2006/main">
  <p:tag name="AS_UNIQUEID" val="1983"/>
  <p:tag name="KSO_WM_BEAUTIFY_FLAG" val=""/>
</p:tagLst>
</file>

<file path=ppt/tags/tag342.xml><?xml version="1.0" encoding="utf-8"?>
<p:tagLst xmlns:p="http://schemas.openxmlformats.org/presentationml/2006/main">
  <p:tag name="AS_UNIQUEID" val="1984"/>
  <p:tag name="KSO_WM_BEAUTIFY_FLAG" val=""/>
</p:tagLst>
</file>

<file path=ppt/tags/tag343.xml><?xml version="1.0" encoding="utf-8"?>
<p:tagLst xmlns:p="http://schemas.openxmlformats.org/presentationml/2006/main">
  <p:tag name="AS_UNIQUEID" val="1985"/>
  <p:tag name="KSO_WM_BEAUTIFY_FLAG" val=""/>
</p:tagLst>
</file>

<file path=ppt/tags/tag344.xml><?xml version="1.0" encoding="utf-8"?>
<p:tagLst xmlns:p="http://schemas.openxmlformats.org/presentationml/2006/main">
  <p:tag name="AS_UNIQUEID" val="1986"/>
  <p:tag name="KSO_WM_BEAUTIFY_FLAG" val=""/>
</p:tagLst>
</file>

<file path=ppt/tags/tag345.xml><?xml version="1.0" encoding="utf-8"?>
<p:tagLst xmlns:p="http://schemas.openxmlformats.org/presentationml/2006/main">
  <p:tag name="AS_UNIQUEID" val="1987"/>
  <p:tag name="KSO_WM_BEAUTIFY_FLAG" val=""/>
</p:tagLst>
</file>

<file path=ppt/tags/tag346.xml><?xml version="1.0" encoding="utf-8"?>
<p:tagLst xmlns:p="http://schemas.openxmlformats.org/presentationml/2006/main">
  <p:tag name="AS_UNIQUEID" val="1988"/>
  <p:tag name="KSO_WM_BEAUTIFY_FLAG" val=""/>
</p:tagLst>
</file>

<file path=ppt/tags/tag347.xml><?xml version="1.0" encoding="utf-8"?>
<p:tagLst xmlns:p="http://schemas.openxmlformats.org/presentationml/2006/main">
  <p:tag name="AS_UNIQUEID" val="1989"/>
  <p:tag name="KSO_WM_BEAUTIFY_FLAG" val=""/>
</p:tagLst>
</file>

<file path=ppt/tags/tag348.xml><?xml version="1.0" encoding="utf-8"?>
<p:tagLst xmlns:p="http://schemas.openxmlformats.org/presentationml/2006/main">
  <p:tag name="AS_UNIQUEID" val="1990"/>
  <p:tag name="KSO_WM_BEAUTIFY_FLAG" val=""/>
</p:tagLst>
</file>

<file path=ppt/tags/tag349.xml><?xml version="1.0" encoding="utf-8"?>
<p:tagLst xmlns:p="http://schemas.openxmlformats.org/presentationml/2006/main">
  <p:tag name="AS_UNIQUEID" val="1991"/>
  <p:tag name="KSO_WM_BEAUTIFY_FLAG" val=""/>
</p:tagLst>
</file>

<file path=ppt/tags/tag35.xml><?xml version="1.0" encoding="utf-8"?>
<p:tagLst xmlns:p="http://schemas.openxmlformats.org/presentationml/2006/main">
  <p:tag name="AS_UNIQUEID" val="16267"/>
</p:tagLst>
</file>

<file path=ppt/tags/tag350.xml><?xml version="1.0" encoding="utf-8"?>
<p:tagLst xmlns:p="http://schemas.openxmlformats.org/presentationml/2006/main">
  <p:tag name="AS_UNIQUEID" val="1992"/>
  <p:tag name="KSO_WM_BEAUTIFY_FLAG" val=""/>
</p:tagLst>
</file>

<file path=ppt/tags/tag351.xml><?xml version="1.0" encoding="utf-8"?>
<p:tagLst xmlns:p="http://schemas.openxmlformats.org/presentationml/2006/main">
  <p:tag name="AS_UNIQUEID" val="1993"/>
  <p:tag name="KSO_WM_BEAUTIFY_FLAG" val=""/>
</p:tagLst>
</file>

<file path=ppt/tags/tag352.xml><?xml version="1.0" encoding="utf-8"?>
<p:tagLst xmlns:p="http://schemas.openxmlformats.org/presentationml/2006/main">
  <p:tag name="AS_UNIQUEID" val="1994"/>
  <p:tag name="KSO_WM_BEAUTIFY_FLAG" val=""/>
</p:tagLst>
</file>

<file path=ppt/tags/tag353.xml><?xml version="1.0" encoding="utf-8"?>
<p:tagLst xmlns:p="http://schemas.openxmlformats.org/presentationml/2006/main">
  <p:tag name="AS_UNIQUEID" val="1995"/>
  <p:tag name="KSO_WM_BEAUTIFY_FLAG" val=""/>
</p:tagLst>
</file>

<file path=ppt/tags/tag354.xml><?xml version="1.0" encoding="utf-8"?>
<p:tagLst xmlns:p="http://schemas.openxmlformats.org/presentationml/2006/main">
  <p:tag name="AS_UNIQUEID" val="1996"/>
  <p:tag name="KSO_WM_BEAUTIFY_FLAG" val=""/>
</p:tagLst>
</file>

<file path=ppt/tags/tag355.xml><?xml version="1.0" encoding="utf-8"?>
<p:tagLst xmlns:p="http://schemas.openxmlformats.org/presentationml/2006/main">
  <p:tag name="AS_UNIQUEID" val="1997"/>
  <p:tag name="KSO_WM_BEAUTIFY_FLAG" val=""/>
</p:tagLst>
</file>

<file path=ppt/tags/tag356.xml><?xml version="1.0" encoding="utf-8"?>
<p:tagLst xmlns:p="http://schemas.openxmlformats.org/presentationml/2006/main">
  <p:tag name="AS_UNIQUEID" val="1998"/>
  <p:tag name="KSO_WM_BEAUTIFY_FLAG" val=""/>
</p:tagLst>
</file>

<file path=ppt/tags/tag357.xml><?xml version="1.0" encoding="utf-8"?>
<p:tagLst xmlns:p="http://schemas.openxmlformats.org/presentationml/2006/main">
  <p:tag name="AS_UNIQUEID" val="1999"/>
  <p:tag name="KSO_WM_BEAUTIFY_FLAG" val=""/>
</p:tagLst>
</file>

<file path=ppt/tags/tag358.xml><?xml version="1.0" encoding="utf-8"?>
<p:tagLst xmlns:p="http://schemas.openxmlformats.org/presentationml/2006/main">
  <p:tag name="AS_UNIQUEID" val="2000"/>
  <p:tag name="KSO_WM_BEAUTIFY_FLAG" val=""/>
</p:tagLst>
</file>

<file path=ppt/tags/tag359.xml><?xml version="1.0" encoding="utf-8"?>
<p:tagLst xmlns:p="http://schemas.openxmlformats.org/presentationml/2006/main">
  <p:tag name="AS_UNIQUEID" val="2001"/>
  <p:tag name="KSO_WM_BEAUTIFY_FLAG" val=""/>
</p:tagLst>
</file>

<file path=ppt/tags/tag36.xml><?xml version="1.0" encoding="utf-8"?>
<p:tagLst xmlns:p="http://schemas.openxmlformats.org/presentationml/2006/main">
  <p:tag name="AS_UNIQUEID" val="16268"/>
</p:tagLst>
</file>

<file path=ppt/tags/tag360.xml><?xml version="1.0" encoding="utf-8"?>
<p:tagLst xmlns:p="http://schemas.openxmlformats.org/presentationml/2006/main">
  <p:tag name="AS_UNIQUEID" val="16403"/>
</p:tagLst>
</file>

<file path=ppt/tags/tag361.xml><?xml version="1.0" encoding="utf-8"?>
<p:tagLst xmlns:p="http://schemas.openxmlformats.org/presentationml/2006/main">
  <p:tag name="AS_UNIQUEID" val="16404"/>
</p:tagLst>
</file>

<file path=ppt/tags/tag362.xml><?xml version="1.0" encoding="utf-8"?>
<p:tagLst xmlns:p="http://schemas.openxmlformats.org/presentationml/2006/main">
  <p:tag name="AS_UNIQUEID" val="16405"/>
</p:tagLst>
</file>

<file path=ppt/tags/tag363.xml><?xml version="1.0" encoding="utf-8"?>
<p:tagLst xmlns:p="http://schemas.openxmlformats.org/presentationml/2006/main">
  <p:tag name="AS_UNIQUEID" val="16406"/>
</p:tagLst>
</file>

<file path=ppt/tags/tag364.xml><?xml version="1.0" encoding="utf-8"?>
<p:tagLst xmlns:p="http://schemas.openxmlformats.org/presentationml/2006/main">
  <p:tag name="AS_UNIQUEID" val="16407"/>
</p:tagLst>
</file>

<file path=ppt/tags/tag365.xml><?xml version="1.0" encoding="utf-8"?>
<p:tagLst xmlns:p="http://schemas.openxmlformats.org/presentationml/2006/main">
  <p:tag name="AS_UNIQUEID" val="16408"/>
</p:tagLst>
</file>

<file path=ppt/tags/tag366.xml><?xml version="1.0" encoding="utf-8"?>
<p:tagLst xmlns:p="http://schemas.openxmlformats.org/presentationml/2006/main">
  <p:tag name="AS_UNIQUEID" val="423"/>
  <p:tag name="KSO_WM_BEAUTIFY_FLAG" val=""/>
</p:tagLst>
</file>

<file path=ppt/tags/tag367.xml><?xml version="1.0" encoding="utf-8"?>
<p:tagLst xmlns:p="http://schemas.openxmlformats.org/presentationml/2006/main">
  <p:tag name="AS_UNIQUEID" val="423"/>
  <p:tag name="KSO_WM_BEAUTIFY_FLAG" val=""/>
</p:tagLst>
</file>

<file path=ppt/tags/tag368.xml><?xml version="1.0" encoding="utf-8"?>
<p:tagLst xmlns:p="http://schemas.openxmlformats.org/presentationml/2006/main">
  <p:tag name="AS_UNIQUEID" val="600"/>
  <p:tag name="KSO_WM_BEAUTIFY_FLAG" val=""/>
</p:tagLst>
</file>

<file path=ppt/tags/tag369.xml><?xml version="1.0" encoding="utf-8"?>
<p:tagLst xmlns:p="http://schemas.openxmlformats.org/presentationml/2006/main">
  <p:tag name="AS_UNIQUEID" val="600"/>
  <p:tag name="KSO_WM_BEAUTIFY_FLAG" val=""/>
</p:tagLst>
</file>

<file path=ppt/tags/tag37.xml><?xml version="1.0" encoding="utf-8"?>
<p:tagLst xmlns:p="http://schemas.openxmlformats.org/presentationml/2006/main">
  <p:tag name="AS_UNIQUEID" val="16269"/>
</p:tagLst>
</file>

<file path=ppt/tags/tag370.xml><?xml version="1.0" encoding="utf-8"?>
<p:tagLst xmlns:p="http://schemas.openxmlformats.org/presentationml/2006/main">
  <p:tag name="AS_UNIQUEID" val="600"/>
  <p:tag name="KSO_WM_BEAUTIFY_FLAG" val=""/>
</p:tagLst>
</file>

<file path=ppt/tags/tag371.xml><?xml version="1.0" encoding="utf-8"?>
<p:tagLst xmlns:p="http://schemas.openxmlformats.org/presentationml/2006/main">
  <p:tag name="AS_UNIQUEID" val="1311"/>
  <p:tag name="KSO_WM_BEAUTIFY_FLAG" val=""/>
</p:tagLst>
</file>

<file path=ppt/tags/tag372.xml><?xml version="1.0" encoding="utf-8"?>
<p:tagLst xmlns:p="http://schemas.openxmlformats.org/presentationml/2006/main">
  <p:tag name="AS_UNIQUEID" val="2005"/>
</p:tagLst>
</file>

<file path=ppt/tags/tag373.xml><?xml version="1.0" encoding="utf-8"?>
<p:tagLst xmlns:p="http://schemas.openxmlformats.org/presentationml/2006/main">
  <p:tag name="AS_UNIQUEID" val="2006"/>
</p:tagLst>
</file>

<file path=ppt/tags/tag374.xml><?xml version="1.0" encoding="utf-8"?>
<p:tagLst xmlns:p="http://schemas.openxmlformats.org/presentationml/2006/main">
  <p:tag name="AS_UNIQUEID" val="2007"/>
</p:tagLst>
</file>

<file path=ppt/tags/tag375.xml><?xml version="1.0" encoding="utf-8"?>
<p:tagLst xmlns:p="http://schemas.openxmlformats.org/presentationml/2006/main">
  <p:tag name="AS_UNIQUEID" val="1311"/>
</p:tagLst>
</file>

<file path=ppt/tags/tag376.xml><?xml version="1.0" encoding="utf-8"?>
<p:tagLst xmlns:p="http://schemas.openxmlformats.org/presentationml/2006/main">
  <p:tag name="AS_UNIQUEID" val="1311"/>
</p:tagLst>
</file>

<file path=ppt/tags/tag377.xml><?xml version="1.0" encoding="utf-8"?>
<p:tagLst xmlns:p="http://schemas.openxmlformats.org/presentationml/2006/main">
  <p:tag name="AS_UNIQUEID" val="1311"/>
</p:tagLst>
</file>

<file path=ppt/tags/tag378.xml><?xml version="1.0" encoding="utf-8"?>
<p:tagLst xmlns:p="http://schemas.openxmlformats.org/presentationml/2006/main">
  <p:tag name="AS_UNIQUEID" val="600"/>
  <p:tag name="KSO_WM_BEAUTIFY_FLAG" val=""/>
</p:tagLst>
</file>

<file path=ppt/tags/tag379.xml><?xml version="1.0" encoding="utf-8"?>
<p:tagLst xmlns:p="http://schemas.openxmlformats.org/presentationml/2006/main">
  <p:tag name="AS_UNIQUEID" val="16409"/>
</p:tagLst>
</file>

<file path=ppt/tags/tag38.xml><?xml version="1.0" encoding="utf-8"?>
<p:tagLst xmlns:p="http://schemas.openxmlformats.org/presentationml/2006/main">
  <p:tag name="AS_UNIQUEID" val="16270"/>
</p:tagLst>
</file>

<file path=ppt/tags/tag380.xml><?xml version="1.0" encoding="utf-8"?>
<p:tagLst xmlns:p="http://schemas.openxmlformats.org/presentationml/2006/main">
  <p:tag name="AS_UNIQUEID" val="16410"/>
</p:tagLst>
</file>

<file path=ppt/tags/tag381.xml><?xml version="1.0" encoding="utf-8"?>
<p:tagLst xmlns:p="http://schemas.openxmlformats.org/presentationml/2006/main">
  <p:tag name="AS_UNIQUEID" val="16411"/>
</p:tagLst>
</file>

<file path=ppt/tags/tag382.xml><?xml version="1.0" encoding="utf-8"?>
<p:tagLst xmlns:p="http://schemas.openxmlformats.org/presentationml/2006/main">
  <p:tag name="AS_UNIQUEID" val="16412"/>
</p:tagLst>
</file>

<file path=ppt/tags/tag383.xml><?xml version="1.0" encoding="utf-8"?>
<p:tagLst xmlns:p="http://schemas.openxmlformats.org/presentationml/2006/main">
  <p:tag name="AS_UNIQUEID" val="16413"/>
</p:tagLst>
</file>

<file path=ppt/tags/tag384.xml><?xml version="1.0" encoding="utf-8"?>
<p:tagLst xmlns:p="http://schemas.openxmlformats.org/presentationml/2006/main">
  <p:tag name="AS_UNIQUEID" val="423"/>
  <p:tag name="KSO_WM_BEAUTIFY_FLAG" val=""/>
</p:tagLst>
</file>

<file path=ppt/tags/tag385.xml><?xml version="1.0" encoding="utf-8"?>
<p:tagLst xmlns:p="http://schemas.openxmlformats.org/presentationml/2006/main">
  <p:tag name="AS_UNIQUEID" val="423"/>
  <p:tag name="KSO_WM_BEAUTIFY_FLAG" val=""/>
</p:tagLst>
</file>

<file path=ppt/tags/tag386.xml><?xml version="1.0" encoding="utf-8"?>
<p:tagLst xmlns:p="http://schemas.openxmlformats.org/presentationml/2006/main">
  <p:tag name="AS_UNIQUEID" val="600"/>
  <p:tag name="KSO_WM_BEAUTIFY_FLAG" val=""/>
</p:tagLst>
</file>

<file path=ppt/tags/tag387.xml><?xml version="1.0" encoding="utf-8"?>
<p:tagLst xmlns:p="http://schemas.openxmlformats.org/presentationml/2006/main">
  <p:tag name="AS_UNIQUEID" val="600"/>
  <p:tag name="KSO_WM_BEAUTIFY_FLAG" val=""/>
</p:tagLst>
</file>

<file path=ppt/tags/tag388.xml><?xml version="1.0" encoding="utf-8"?>
<p:tagLst xmlns:p="http://schemas.openxmlformats.org/presentationml/2006/main">
  <p:tag name="AS_UNIQUEID" val="1332"/>
  <p:tag name="KSO_WM_BEAUTIFY_FLAG" val=""/>
</p:tagLst>
</file>

<file path=ppt/tags/tag389.xml><?xml version="1.0" encoding="utf-8"?>
<p:tagLst xmlns:p="http://schemas.openxmlformats.org/presentationml/2006/main">
  <p:tag name="AS_UNIQUEID" val="600"/>
  <p:tag name="KSO_WM_BEAUTIFY_FLAG" val=""/>
</p:tagLst>
</file>

<file path=ppt/tags/tag39.xml><?xml version="1.0" encoding="utf-8"?>
<p:tagLst xmlns:p="http://schemas.openxmlformats.org/presentationml/2006/main">
  <p:tag name="AS_UNIQUEID" val="16271"/>
</p:tagLst>
</file>

<file path=ppt/tags/tag390.xml><?xml version="1.0" encoding="utf-8"?>
<p:tagLst xmlns:p="http://schemas.openxmlformats.org/presentationml/2006/main">
  <p:tag name="AS_UNIQUEID" val="600"/>
  <p:tag name="KSO_WM_BEAUTIFY_FLAG" val=""/>
</p:tagLst>
</file>

<file path=ppt/tags/tag391.xml><?xml version="1.0" encoding="utf-8"?>
<p:tagLst xmlns:p="http://schemas.openxmlformats.org/presentationml/2006/main">
  <p:tag name="AS_UNIQUEID" val="2017"/>
</p:tagLst>
</file>

<file path=ppt/tags/tag392.xml><?xml version="1.0" encoding="utf-8"?>
<p:tagLst xmlns:p="http://schemas.openxmlformats.org/presentationml/2006/main">
  <p:tag name="AS_UNIQUEID" val="2018"/>
  <p:tag name="KSO_WM_BEAUTIFY_FLAG" val=""/>
</p:tagLst>
</file>

<file path=ppt/tags/tag393.xml><?xml version="1.0" encoding="utf-8"?>
<p:tagLst xmlns:p="http://schemas.openxmlformats.org/presentationml/2006/main">
  <p:tag name="AS_UNIQUEID" val="2019"/>
  <p:tag name="KSO_WM_BEAUTIFY_FLAG" val=""/>
</p:tagLst>
</file>

<file path=ppt/tags/tag394.xml><?xml version="1.0" encoding="utf-8"?>
<p:tagLst xmlns:p="http://schemas.openxmlformats.org/presentationml/2006/main">
  <p:tag name="AS_UNIQUEID" val="2020"/>
  <p:tag name="KSO_WM_BEAUTIFY_FLAG" val=""/>
</p:tagLst>
</file>

<file path=ppt/tags/tag395.xml><?xml version="1.0" encoding="utf-8"?>
<p:tagLst xmlns:p="http://schemas.openxmlformats.org/presentationml/2006/main">
  <p:tag name="AS_UNIQUEID" val="2021"/>
  <p:tag name="KSO_WM_BEAUTIFY_FLAG" val=""/>
</p:tagLst>
</file>

<file path=ppt/tags/tag396.xml><?xml version="1.0" encoding="utf-8"?>
<p:tagLst xmlns:p="http://schemas.openxmlformats.org/presentationml/2006/main">
  <p:tag name="AS_UNIQUEID" val="2022"/>
  <p:tag name="KSO_WM_BEAUTIFY_FLAG" val=""/>
</p:tagLst>
</file>

<file path=ppt/tags/tag397.xml><?xml version="1.0" encoding="utf-8"?>
<p:tagLst xmlns:p="http://schemas.openxmlformats.org/presentationml/2006/main">
  <p:tag name="AS_UNIQUEID" val="2023"/>
  <p:tag name="KSO_WM_BEAUTIFY_FLAG" val=""/>
</p:tagLst>
</file>

<file path=ppt/tags/tag398.xml><?xml version="1.0" encoding="utf-8"?>
<p:tagLst xmlns:p="http://schemas.openxmlformats.org/presentationml/2006/main">
  <p:tag name="AS_UNIQUEID" val="16414"/>
</p:tagLst>
</file>

<file path=ppt/tags/tag399.xml><?xml version="1.0" encoding="utf-8"?>
<p:tagLst xmlns:p="http://schemas.openxmlformats.org/presentationml/2006/main">
  <p:tag name="AS_UNIQUEID" val="16415"/>
</p:tagLst>
</file>

<file path=ppt/tags/tag4.xml><?xml version="1.0" encoding="utf-8"?>
<p:tagLst xmlns:p="http://schemas.openxmlformats.org/presentationml/2006/main">
  <p:tag name="AS_UNIQUEID" val="16236"/>
</p:tagLst>
</file>

<file path=ppt/tags/tag40.xml><?xml version="1.0" encoding="utf-8"?>
<p:tagLst xmlns:p="http://schemas.openxmlformats.org/presentationml/2006/main">
  <p:tag name="AS_UNIQUEID" val="16272"/>
</p:tagLst>
</file>

<file path=ppt/tags/tag400.xml><?xml version="1.0" encoding="utf-8"?>
<p:tagLst xmlns:p="http://schemas.openxmlformats.org/presentationml/2006/main">
  <p:tag name="AS_UNIQUEID" val="16416"/>
</p:tagLst>
</file>

<file path=ppt/tags/tag401.xml><?xml version="1.0" encoding="utf-8"?>
<p:tagLst xmlns:p="http://schemas.openxmlformats.org/presentationml/2006/main">
  <p:tag name="AS_UNIQUEID" val="16417"/>
</p:tagLst>
</file>

<file path=ppt/tags/tag402.xml><?xml version="1.0" encoding="utf-8"?>
<p:tagLst xmlns:p="http://schemas.openxmlformats.org/presentationml/2006/main">
  <p:tag name="AS_UNIQUEID" val="16418"/>
</p:tagLst>
</file>

<file path=ppt/tags/tag403.xml><?xml version="1.0" encoding="utf-8"?>
<p:tagLst xmlns:p="http://schemas.openxmlformats.org/presentationml/2006/main">
  <p:tag name="AS_UNIQUEID" val="16419"/>
</p:tagLst>
</file>

<file path=ppt/tags/tag404.xml><?xml version="1.0" encoding="utf-8"?>
<p:tagLst xmlns:p="http://schemas.openxmlformats.org/presentationml/2006/main">
  <p:tag name="AS_UNIQUEID" val="423"/>
  <p:tag name="KSO_WM_BEAUTIFY_FLAG" val=""/>
</p:tagLst>
</file>

<file path=ppt/tags/tag405.xml><?xml version="1.0" encoding="utf-8"?>
<p:tagLst xmlns:p="http://schemas.openxmlformats.org/presentationml/2006/main">
  <p:tag name="AS_UNIQUEID" val="423"/>
  <p:tag name="KSO_WM_BEAUTIFY_FLAG" val=""/>
</p:tagLst>
</file>

<file path=ppt/tags/tag406.xml><?xml version="1.0" encoding="utf-8"?>
<p:tagLst xmlns:p="http://schemas.openxmlformats.org/presentationml/2006/main">
  <p:tag name="AS_UNIQUEID" val="1332"/>
</p:tagLst>
</file>

<file path=ppt/tags/tag407.xml><?xml version="1.0" encoding="utf-8"?>
<p:tagLst xmlns:p="http://schemas.openxmlformats.org/presentationml/2006/main">
  <p:tag name="AS_UNIQUEID" val="2028"/>
</p:tagLst>
</file>

<file path=ppt/tags/tag408.xml><?xml version="1.0" encoding="utf-8"?>
<p:tagLst xmlns:p="http://schemas.openxmlformats.org/presentationml/2006/main">
  <p:tag name="AS_UNIQUEID" val="765"/>
</p:tagLst>
</file>

<file path=ppt/tags/tag409.xml><?xml version="1.0" encoding="utf-8"?>
<p:tagLst xmlns:p="http://schemas.openxmlformats.org/presentationml/2006/main">
  <p:tag name="AS_UNIQUEID" val="766"/>
  <p:tag name="KSO_WM_BEAUTIFY_FLAG" val=""/>
</p:tagLst>
</file>

<file path=ppt/tags/tag41.xml><?xml version="1.0" encoding="utf-8"?>
<p:tagLst xmlns:p="http://schemas.openxmlformats.org/presentationml/2006/main">
  <p:tag name="AS_UNIQUEID" val="16273"/>
</p:tagLst>
</file>

<file path=ppt/tags/tag410.xml><?xml version="1.0" encoding="utf-8"?>
<p:tagLst xmlns:p="http://schemas.openxmlformats.org/presentationml/2006/main">
  <p:tag name="AS_UNIQUEID" val="767"/>
</p:tagLst>
</file>

<file path=ppt/tags/tag411.xml><?xml version="1.0" encoding="utf-8"?>
<p:tagLst xmlns:p="http://schemas.openxmlformats.org/presentationml/2006/main">
  <p:tag name="AS_UNIQUEID" val="768"/>
  <p:tag name="KSO_WM_BEAUTIFY_FLAG" val=""/>
</p:tagLst>
</file>

<file path=ppt/tags/tag412.xml><?xml version="1.0" encoding="utf-8"?>
<p:tagLst xmlns:p="http://schemas.openxmlformats.org/presentationml/2006/main">
  <p:tag name="AS_UNIQUEID" val="769"/>
  <p:tag name="KSO_WM_BEAUTIFY_FLAG" val=""/>
</p:tagLst>
</file>

<file path=ppt/tags/tag413.xml><?xml version="1.0" encoding="utf-8"?>
<p:tagLst xmlns:p="http://schemas.openxmlformats.org/presentationml/2006/main">
  <p:tag name="AS_UNIQUEID" val="770"/>
  <p:tag name="KSO_WM_BEAUTIFY_FLAG" val=""/>
</p:tagLst>
</file>

<file path=ppt/tags/tag414.xml><?xml version="1.0" encoding="utf-8"?>
<p:tagLst xmlns:p="http://schemas.openxmlformats.org/presentationml/2006/main">
  <p:tag name="AS_UNIQUEID" val="771"/>
  <p:tag name="KSO_WM_BEAUTIFY_FLAG" val=""/>
</p:tagLst>
</file>

<file path=ppt/tags/tag415.xml><?xml version="1.0" encoding="utf-8"?>
<p:tagLst xmlns:p="http://schemas.openxmlformats.org/presentationml/2006/main">
  <p:tag name="AS_UNIQUEID" val="423"/>
  <p:tag name="KSO_WM_BEAUTIFY_FLAG" val=""/>
</p:tagLst>
</file>

<file path=ppt/tags/tag416.xml><?xml version="1.0" encoding="utf-8"?>
<p:tagLst xmlns:p="http://schemas.openxmlformats.org/presentationml/2006/main">
  <p:tag name="AS_UNIQUEID" val="1345"/>
  <p:tag name="KSO_WM_BEAUTIFY_FLAG" val=""/>
</p:tagLst>
</file>

<file path=ppt/tags/tag417.xml><?xml version="1.0" encoding="utf-8"?>
<p:tagLst xmlns:p="http://schemas.openxmlformats.org/presentationml/2006/main">
  <p:tag name="AS_UNIQUEID" val="1346"/>
  <p:tag name="KSO_WM_BEAUTIFY_FLAG" val=""/>
</p:tagLst>
</file>

<file path=ppt/tags/tag418.xml><?xml version="1.0" encoding="utf-8"?>
<p:tagLst xmlns:p="http://schemas.openxmlformats.org/presentationml/2006/main">
  <p:tag name="AS_UNIQUEID" val="1326"/>
  <p:tag name="KSO_WM_UNIT_PLACING_PICTURE_USER_VIEWPORT" val="{&quot;height&quot;:4132,&quot;width&quot;:5880}"/>
</p:tagLst>
</file>

<file path=ppt/tags/tag419.xml><?xml version="1.0" encoding="utf-8"?>
<p:tagLst xmlns:p="http://schemas.openxmlformats.org/presentationml/2006/main">
  <p:tag name="AS_UNIQUEID" val="16420"/>
</p:tagLst>
</file>

<file path=ppt/tags/tag42.xml><?xml version="1.0" encoding="utf-8"?>
<p:tagLst xmlns:p="http://schemas.openxmlformats.org/presentationml/2006/main">
  <p:tag name="AS_UNIQUEID" val="16274"/>
</p:tagLst>
</file>

<file path=ppt/tags/tag420.xml><?xml version="1.0" encoding="utf-8"?>
<p:tagLst xmlns:p="http://schemas.openxmlformats.org/presentationml/2006/main">
  <p:tag name="AS_UNIQUEID" val="16421"/>
</p:tagLst>
</file>

<file path=ppt/tags/tag421.xml><?xml version="1.0" encoding="utf-8"?>
<p:tagLst xmlns:p="http://schemas.openxmlformats.org/presentationml/2006/main">
  <p:tag name="AS_UNIQUEID" val="16422"/>
</p:tagLst>
</file>

<file path=ppt/tags/tag422.xml><?xml version="1.0" encoding="utf-8"?>
<p:tagLst xmlns:p="http://schemas.openxmlformats.org/presentationml/2006/main">
  <p:tag name="AS_UNIQUEID" val="16423"/>
</p:tagLst>
</file>

<file path=ppt/tags/tag423.xml><?xml version="1.0" encoding="utf-8"?>
<p:tagLst xmlns:p="http://schemas.openxmlformats.org/presentationml/2006/main">
  <p:tag name="AS_UNIQUEID" val="16424"/>
</p:tagLst>
</file>

<file path=ppt/tags/tag424.xml><?xml version="1.0" encoding="utf-8"?>
<p:tagLst xmlns:p="http://schemas.openxmlformats.org/presentationml/2006/main">
  <p:tag name="AS_UNIQUEID" val="16425"/>
</p:tagLst>
</file>

<file path=ppt/tags/tag425.xml><?xml version="1.0" encoding="utf-8"?>
<p:tagLst xmlns:p="http://schemas.openxmlformats.org/presentationml/2006/main">
  <p:tag name="AS_UNIQUEID" val="423"/>
  <p:tag name="KSO_WM_BEAUTIFY_FLAG" val=""/>
</p:tagLst>
</file>

<file path=ppt/tags/tag426.xml><?xml version="1.0" encoding="utf-8"?>
<p:tagLst xmlns:p="http://schemas.openxmlformats.org/presentationml/2006/main">
  <p:tag name="AS_UNIQUEID" val="600"/>
  <p:tag name="KSO_WM_BEAUTIFY_FLAG" val=""/>
</p:tagLst>
</file>

<file path=ppt/tags/tag427.xml><?xml version="1.0" encoding="utf-8"?>
<p:tagLst xmlns:p="http://schemas.openxmlformats.org/presentationml/2006/main">
  <p:tag name="AS_UNIQUEID" val="423"/>
  <p:tag name="KSO_WM_BEAUTIFY_FLAG" val=""/>
</p:tagLst>
</file>

<file path=ppt/tags/tag428.xml><?xml version="1.0" encoding="utf-8"?>
<p:tagLst xmlns:p="http://schemas.openxmlformats.org/presentationml/2006/main">
  <p:tag name="AS_UNIQUEID" val="423"/>
  <p:tag name="KSO_WM_BEAUTIFY_FLAG" val=""/>
</p:tagLst>
</file>

<file path=ppt/tags/tag429.xml><?xml version="1.0" encoding="utf-8"?>
<p:tagLst xmlns:p="http://schemas.openxmlformats.org/presentationml/2006/main">
  <p:tag name="AS_UNIQUEID" val="1363"/>
  <p:tag name="KSO_WM_BEAUTIFY_FLAG" val=""/>
</p:tagLst>
</file>

<file path=ppt/tags/tag43.xml><?xml version="1.0" encoding="utf-8"?>
<p:tagLst xmlns:p="http://schemas.openxmlformats.org/presentationml/2006/main">
  <p:tag name="AS_UNIQUEID" val="16275"/>
</p:tagLst>
</file>

<file path=ppt/tags/tag430.xml><?xml version="1.0" encoding="utf-8"?>
<p:tagLst xmlns:p="http://schemas.openxmlformats.org/presentationml/2006/main">
  <p:tag name="AS_UNIQUEID" val="1364"/>
</p:tagLst>
</file>

<file path=ppt/tags/tag431.xml><?xml version="1.0" encoding="utf-8"?>
<p:tagLst xmlns:p="http://schemas.openxmlformats.org/presentationml/2006/main">
  <p:tag name="AS_UNIQUEID" val="1365"/>
  <p:tag name="KSO_WM_BEAUTIFY_FLAG" val=""/>
</p:tagLst>
</file>

<file path=ppt/tags/tag432.xml><?xml version="1.0" encoding="utf-8"?>
<p:tagLst xmlns:p="http://schemas.openxmlformats.org/presentationml/2006/main">
  <p:tag name="AS_UNIQUEID" val="1366"/>
  <p:tag name="KSO_WM_BEAUTIFY_FLAG" val=""/>
</p:tagLst>
</file>

<file path=ppt/tags/tag433.xml><?xml version="1.0" encoding="utf-8"?>
<p:tagLst xmlns:p="http://schemas.openxmlformats.org/presentationml/2006/main">
  <p:tag name="AS_UNIQUEID" val="423"/>
  <p:tag name="KSO_WM_BEAUTIFY_FLAG" val=""/>
</p:tagLst>
</file>

<file path=ppt/tags/tag434.xml><?xml version="1.0" encoding="utf-8"?>
<p:tagLst xmlns:p="http://schemas.openxmlformats.org/presentationml/2006/main">
  <p:tag name="AS_UNIQUEID" val="600"/>
  <p:tag name="KSO_WM_BEAUTIFY_FLAG" val=""/>
</p:tagLst>
</file>

<file path=ppt/tags/tag435.xml><?xml version="1.0" encoding="utf-8"?>
<p:tagLst xmlns:p="http://schemas.openxmlformats.org/presentationml/2006/main">
  <p:tag name="AS_UNIQUEID" val="600"/>
  <p:tag name="KSO_WM_BEAUTIFY_FLAG" val=""/>
</p:tagLst>
</file>

<file path=ppt/tags/tag436.xml><?xml version="1.0" encoding="utf-8"?>
<p:tagLst xmlns:p="http://schemas.openxmlformats.org/presentationml/2006/main">
  <p:tag name="AS_UNIQUEID" val="600"/>
  <p:tag name="KSO_WM_BEAUTIFY_FLAG" val=""/>
</p:tagLst>
</file>

<file path=ppt/tags/tag437.xml><?xml version="1.0" encoding="utf-8"?>
<p:tagLst xmlns:p="http://schemas.openxmlformats.org/presentationml/2006/main">
  <p:tag name="AS_UNIQUEID" val="600"/>
  <p:tag name="KSO_WM_BEAUTIFY_FLAG" val=""/>
</p:tagLst>
</file>

<file path=ppt/tags/tag438.xml><?xml version="1.0" encoding="utf-8"?>
<p:tagLst xmlns:p="http://schemas.openxmlformats.org/presentationml/2006/main">
  <p:tag name="AS_UNIQUEID" val="600"/>
  <p:tag name="KSO_WM_BEAUTIFY_FLAG" val=""/>
</p:tagLst>
</file>

<file path=ppt/tags/tag439.xml><?xml version="1.0" encoding="utf-8"?>
<p:tagLst xmlns:p="http://schemas.openxmlformats.org/presentationml/2006/main">
  <p:tag name="AS_UNIQUEID" val="600"/>
  <p:tag name="KSO_WM_BEAUTIFY_FLAG" val=""/>
</p:tagLst>
</file>

<file path=ppt/tags/tag44.xml><?xml version="1.0" encoding="utf-8"?>
<p:tagLst xmlns:p="http://schemas.openxmlformats.org/presentationml/2006/main">
  <p:tag name="AS_UNIQUEID" val="16276"/>
</p:tagLst>
</file>

<file path=ppt/tags/tag440.xml><?xml version="1.0" encoding="utf-8"?>
<p:tagLst xmlns:p="http://schemas.openxmlformats.org/presentationml/2006/main">
  <p:tag name="AS_UNIQUEID" val="600"/>
  <p:tag name="KSO_WM_BEAUTIFY_FLAG" val=""/>
</p:tagLst>
</file>

<file path=ppt/tags/tag441.xml><?xml version="1.0" encoding="utf-8"?>
<p:tagLst xmlns:p="http://schemas.openxmlformats.org/presentationml/2006/main">
  <p:tag name="AS_UNIQUEID" val="600"/>
  <p:tag name="KSO_WM_BEAUTIFY_FLAG" val=""/>
</p:tagLst>
</file>

<file path=ppt/tags/tag442.xml><?xml version="1.0" encoding="utf-8"?>
<p:tagLst xmlns:p="http://schemas.openxmlformats.org/presentationml/2006/main">
  <p:tag name="AS_UNIQUEID" val="16426"/>
</p:tagLst>
</file>

<file path=ppt/tags/tag443.xml><?xml version="1.0" encoding="utf-8"?>
<p:tagLst xmlns:p="http://schemas.openxmlformats.org/presentationml/2006/main">
  <p:tag name="AS_UNIQUEID" val="16427"/>
</p:tagLst>
</file>

<file path=ppt/tags/tag444.xml><?xml version="1.0" encoding="utf-8"?>
<p:tagLst xmlns:p="http://schemas.openxmlformats.org/presentationml/2006/main">
  <p:tag name="AS_UNIQUEID" val="16428"/>
</p:tagLst>
</file>

<file path=ppt/tags/tag445.xml><?xml version="1.0" encoding="utf-8"?>
<p:tagLst xmlns:p="http://schemas.openxmlformats.org/presentationml/2006/main">
  <p:tag name="AS_UNIQUEID" val="16429"/>
</p:tagLst>
</file>

<file path=ppt/tags/tag446.xml><?xml version="1.0" encoding="utf-8"?>
<p:tagLst xmlns:p="http://schemas.openxmlformats.org/presentationml/2006/main">
  <p:tag name="AS_UNIQUEID" val="16430"/>
</p:tagLst>
</file>

<file path=ppt/tags/tag447.xml><?xml version="1.0" encoding="utf-8"?>
<p:tagLst xmlns:p="http://schemas.openxmlformats.org/presentationml/2006/main">
  <p:tag name="AS_UNIQUEID" val="2037"/>
</p:tagLst>
</file>

<file path=ppt/tags/tag448.xml><?xml version="1.0" encoding="utf-8"?>
<p:tagLst xmlns:p="http://schemas.openxmlformats.org/presentationml/2006/main">
  <p:tag name="AS_UNIQUEID" val="2038"/>
  <p:tag name="KSO_WM_BEAUTIFY_FLAG" val=""/>
</p:tagLst>
</file>

<file path=ppt/tags/tag449.xml><?xml version="1.0" encoding="utf-8"?>
<p:tagLst xmlns:p="http://schemas.openxmlformats.org/presentationml/2006/main">
  <p:tag name="AS_UNIQUEID" val="2039"/>
  <p:tag name="KSO_WM_BEAUTIFY_FLAG" val=""/>
</p:tagLst>
</file>

<file path=ppt/tags/tag45.xml><?xml version="1.0" encoding="utf-8"?>
<p:tagLst xmlns:p="http://schemas.openxmlformats.org/presentationml/2006/main">
  <p:tag name="AS_UNIQUEID" val="16277"/>
</p:tagLst>
</file>

<file path=ppt/tags/tag450.xml><?xml version="1.0" encoding="utf-8"?>
<p:tagLst xmlns:p="http://schemas.openxmlformats.org/presentationml/2006/main">
  <p:tag name="AS_UNIQUEID" val="2041"/>
  <p:tag name="KSO_WM_BEAUTIFY_FLAG" val=""/>
</p:tagLst>
</file>

<file path=ppt/tags/tag451.xml><?xml version="1.0" encoding="utf-8"?>
<p:tagLst xmlns:p="http://schemas.openxmlformats.org/presentationml/2006/main">
  <p:tag name="AS_UNIQUEID" val="16431"/>
</p:tagLst>
</file>

<file path=ppt/tags/tag452.xml><?xml version="1.0" encoding="utf-8"?>
<p:tagLst xmlns:p="http://schemas.openxmlformats.org/presentationml/2006/main">
  <p:tag name="AS_UNIQUEID" val="16432"/>
</p:tagLst>
</file>

<file path=ppt/tags/tag453.xml><?xml version="1.0" encoding="utf-8"?>
<p:tagLst xmlns:p="http://schemas.openxmlformats.org/presentationml/2006/main">
  <p:tag name="AS_UNIQUEID" val="16433"/>
</p:tagLst>
</file>

<file path=ppt/tags/tag454.xml><?xml version="1.0" encoding="utf-8"?>
<p:tagLst xmlns:p="http://schemas.openxmlformats.org/presentationml/2006/main">
  <p:tag name="AS_UNIQUEID" val="16434"/>
</p:tagLst>
</file>

<file path=ppt/tags/tag455.xml><?xml version="1.0" encoding="utf-8"?>
<p:tagLst xmlns:p="http://schemas.openxmlformats.org/presentationml/2006/main">
  <p:tag name="AS_UNIQUEID" val="16435"/>
</p:tagLst>
</file>

<file path=ppt/tags/tag456.xml><?xml version="1.0" encoding="utf-8"?>
<p:tagLst xmlns:p="http://schemas.openxmlformats.org/presentationml/2006/main">
  <p:tag name="AS_UNIQUEID" val="16436"/>
</p:tagLst>
</file>

<file path=ppt/tags/tag457.xml><?xml version="1.0" encoding="utf-8"?>
<p:tagLst xmlns:p="http://schemas.openxmlformats.org/presentationml/2006/main">
  <p:tag name="AS_UNIQUEID" val="16437"/>
</p:tagLst>
</file>

<file path=ppt/tags/tag458.xml><?xml version="1.0" encoding="utf-8"?>
<p:tagLst xmlns:p="http://schemas.openxmlformats.org/presentationml/2006/main">
  <p:tag name="AS_UNIQUEID" val="16438"/>
</p:tagLst>
</file>

<file path=ppt/tags/tag459.xml><?xml version="1.0" encoding="utf-8"?>
<p:tagLst xmlns:p="http://schemas.openxmlformats.org/presentationml/2006/main">
  <p:tag name="AS_UNIQUEID" val="16439"/>
</p:tagLst>
</file>

<file path=ppt/tags/tag46.xml><?xml version="1.0" encoding="utf-8"?>
<p:tagLst xmlns:p="http://schemas.openxmlformats.org/presentationml/2006/main">
  <p:tag name="AS_UNIQUEID" val="16278"/>
</p:tagLst>
</file>

<file path=ppt/tags/tag460.xml><?xml version="1.0" encoding="utf-8"?>
<p:tagLst xmlns:p="http://schemas.openxmlformats.org/presentationml/2006/main">
  <p:tag name="AS_UNIQUEID" val="16440"/>
</p:tagLst>
</file>

<file path=ppt/tags/tag461.xml><?xml version="1.0" encoding="utf-8"?>
<p:tagLst xmlns:p="http://schemas.openxmlformats.org/presentationml/2006/main">
  <p:tag name="AS_UNIQUEID" val="16441"/>
</p:tagLst>
</file>

<file path=ppt/tags/tag462.xml><?xml version="1.0" encoding="utf-8"?>
<p:tagLst xmlns:p="http://schemas.openxmlformats.org/presentationml/2006/main">
  <p:tag name="AS_UNIQUEID" val="16442"/>
</p:tagLst>
</file>

<file path=ppt/tags/tag463.xml><?xml version="1.0" encoding="utf-8"?>
<p:tagLst xmlns:p="http://schemas.openxmlformats.org/presentationml/2006/main">
  <p:tag name="AS_UNIQUEID" val="16443"/>
</p:tagLst>
</file>

<file path=ppt/tags/tag464.xml><?xml version="1.0" encoding="utf-8"?>
<p:tagLst xmlns:p="http://schemas.openxmlformats.org/presentationml/2006/main">
  <p:tag name="AS_UNIQUEID" val="16444"/>
</p:tagLst>
</file>

<file path=ppt/tags/tag465.xml><?xml version="1.0" encoding="utf-8"?>
<p:tagLst xmlns:p="http://schemas.openxmlformats.org/presentationml/2006/main">
  <p:tag name="AS_UNIQUEID" val="16445"/>
</p:tagLst>
</file>

<file path=ppt/tags/tag466.xml><?xml version="1.0" encoding="utf-8"?>
<p:tagLst xmlns:p="http://schemas.openxmlformats.org/presentationml/2006/main">
  <p:tag name="AS_UNIQUEID" val="16446"/>
</p:tagLst>
</file>

<file path=ppt/tags/tag467.xml><?xml version="1.0" encoding="utf-8"?>
<p:tagLst xmlns:p="http://schemas.openxmlformats.org/presentationml/2006/main">
  <p:tag name="AS_UNIQUEID" val="16447"/>
</p:tagLst>
</file>

<file path=ppt/tags/tag468.xml><?xml version="1.0" encoding="utf-8"?>
<p:tagLst xmlns:p="http://schemas.openxmlformats.org/presentationml/2006/main">
  <p:tag name="AS_UNIQUEID" val="16448"/>
</p:tagLst>
</file>

<file path=ppt/tags/tag469.xml><?xml version="1.0" encoding="utf-8"?>
<p:tagLst xmlns:p="http://schemas.openxmlformats.org/presentationml/2006/main">
  <p:tag name="AS_UNIQUEID" val="16449"/>
</p:tagLst>
</file>

<file path=ppt/tags/tag47.xml><?xml version="1.0" encoding="utf-8"?>
<p:tagLst xmlns:p="http://schemas.openxmlformats.org/presentationml/2006/main">
  <p:tag name="AS_UNIQUEID" val="16279"/>
</p:tagLst>
</file>

<file path=ppt/tags/tag470.xml><?xml version="1.0" encoding="utf-8"?>
<p:tagLst xmlns:p="http://schemas.openxmlformats.org/presentationml/2006/main">
  <p:tag name="AS_UNIQUEID" val="16450"/>
</p:tagLst>
</file>

<file path=ppt/tags/tag471.xml><?xml version="1.0" encoding="utf-8"?>
<p:tagLst xmlns:p="http://schemas.openxmlformats.org/presentationml/2006/main">
  <p:tag name="AS_UNIQUEID" val="16207"/>
</p:tagLst>
</file>

<file path=ppt/tags/tag472.xml><?xml version="1.0" encoding="utf-8"?>
<p:tagLst xmlns:p="http://schemas.openxmlformats.org/presentationml/2006/main">
  <p:tag name="AS_UNIQUEID" val="600"/>
  <p:tag name="KSO_WM_BEAUTIFY_FLAG" val=""/>
</p:tagLst>
</file>

<file path=ppt/tags/tag473.xml><?xml version="1.0" encoding="utf-8"?>
<p:tagLst xmlns:p="http://schemas.openxmlformats.org/presentationml/2006/main">
  <p:tag name="AS_UNIQUEID" val="600"/>
  <p:tag name="KSO_WM_BEAUTIFY_FLAG" val=""/>
</p:tagLst>
</file>

<file path=ppt/tags/tag474.xml><?xml version="1.0" encoding="utf-8"?>
<p:tagLst xmlns:p="http://schemas.openxmlformats.org/presentationml/2006/main">
  <p:tag name="AS_UNIQUEID" val="600"/>
  <p:tag name="KSO_WM_BEAUTIFY_FLAG" val=""/>
</p:tagLst>
</file>

<file path=ppt/tags/tag475.xml><?xml version="1.0" encoding="utf-8"?>
<p:tagLst xmlns:p="http://schemas.openxmlformats.org/presentationml/2006/main">
  <p:tag name="AS_UNIQUEID" val="600"/>
  <p:tag name="KSO_WM_BEAUTIFY_FLAG" val=""/>
</p:tagLst>
</file>

<file path=ppt/tags/tag476.xml><?xml version="1.0" encoding="utf-8"?>
<p:tagLst xmlns:p="http://schemas.openxmlformats.org/presentationml/2006/main">
  <p:tag name="AS_UNIQUEID" val="600"/>
  <p:tag name="KSO_WM_BEAUTIFY_FLAG" val=""/>
</p:tagLst>
</file>

<file path=ppt/tags/tag477.xml><?xml version="1.0" encoding="utf-8"?>
<p:tagLst xmlns:p="http://schemas.openxmlformats.org/presentationml/2006/main">
  <p:tag name="AS_UNIQUEID" val="600"/>
  <p:tag name="KSO_WM_BEAUTIFY_FLAG" val=""/>
</p:tagLst>
</file>

<file path=ppt/tags/tag478.xml><?xml version="1.0" encoding="utf-8"?>
<p:tagLst xmlns:p="http://schemas.openxmlformats.org/presentationml/2006/main">
  <p:tag name="AS_UNIQUEID" val="1394"/>
  <p:tag name="KSO_WM_BEAUTIFY_FLAG" val=""/>
</p:tagLst>
</file>

<file path=ppt/tags/tag479.xml><?xml version="1.0" encoding="utf-8"?>
<p:tagLst xmlns:p="http://schemas.openxmlformats.org/presentationml/2006/main">
  <p:tag name="AS_UNIQUEID" val="423"/>
  <p:tag name="KSO_WM_BEAUTIFY_FLAG" val=""/>
</p:tagLst>
</file>

<file path=ppt/tags/tag48.xml><?xml version="1.0" encoding="utf-8"?>
<p:tagLst xmlns:p="http://schemas.openxmlformats.org/presentationml/2006/main">
  <p:tag name="AS_UNIQUEID" val="16280"/>
</p:tagLst>
</file>

<file path=ppt/tags/tag480.xml><?xml version="1.0" encoding="utf-8"?>
<p:tagLst xmlns:p="http://schemas.openxmlformats.org/presentationml/2006/main">
  <p:tag name="AS_UNIQUEID" val="423"/>
  <p:tag name="KSO_WM_BEAUTIFY_FLAG" val=""/>
</p:tagLst>
</file>

<file path=ppt/tags/tag481.xml><?xml version="1.0" encoding="utf-8"?>
<p:tagLst xmlns:p="http://schemas.openxmlformats.org/presentationml/2006/main">
  <p:tag name="AS_UNIQUEID" val="16209"/>
</p:tagLst>
</file>

<file path=ppt/tags/tag482.xml><?xml version="1.0" encoding="utf-8"?>
<p:tagLst xmlns:p="http://schemas.openxmlformats.org/presentationml/2006/main">
  <p:tag name="AS_UNIQUEID" val="1397"/>
  <p:tag name="KSO_WM_BEAUTIFY_FLAG" val=""/>
</p:tagLst>
</file>

<file path=ppt/tags/tag483.xml><?xml version="1.0" encoding="utf-8"?>
<p:tagLst xmlns:p="http://schemas.openxmlformats.org/presentationml/2006/main">
  <p:tag name="AS_UNIQUEID" val="1407"/>
  <p:tag name="KSO_WM_BEAUTIFY_FLAG" val=""/>
</p:tagLst>
</file>

<file path=ppt/tags/tag484.xml><?xml version="1.0" encoding="utf-8"?>
<p:tagLst xmlns:p="http://schemas.openxmlformats.org/presentationml/2006/main">
  <p:tag name="AS_UNIQUEID" val="1398"/>
  <p:tag name="KSO_WM_BEAUTIFY_FLAG" val=""/>
</p:tagLst>
</file>

<file path=ppt/tags/tag485.xml><?xml version="1.0" encoding="utf-8"?>
<p:tagLst xmlns:p="http://schemas.openxmlformats.org/presentationml/2006/main">
  <p:tag name="AS_UNIQUEID" val="1406"/>
  <p:tag name="KSO_WM_BEAUTIFY_FLAG" val=""/>
</p:tagLst>
</file>

<file path=ppt/tags/tag486.xml><?xml version="1.0" encoding="utf-8"?>
<p:tagLst xmlns:p="http://schemas.openxmlformats.org/presentationml/2006/main">
  <p:tag name="AS_UNIQUEID" val="1399"/>
  <p:tag name="KSO_WM_BEAUTIFY_FLAG" val=""/>
</p:tagLst>
</file>

<file path=ppt/tags/tag487.xml><?xml version="1.0" encoding="utf-8"?>
<p:tagLst xmlns:p="http://schemas.openxmlformats.org/presentationml/2006/main">
  <p:tag name="AS_UNIQUEID" val="16451"/>
</p:tagLst>
</file>

<file path=ppt/tags/tag488.xml><?xml version="1.0" encoding="utf-8"?>
<p:tagLst xmlns:p="http://schemas.openxmlformats.org/presentationml/2006/main">
  <p:tag name="AS_UNIQUEID" val="16452"/>
</p:tagLst>
</file>

<file path=ppt/tags/tag489.xml><?xml version="1.0" encoding="utf-8"?>
<p:tagLst xmlns:p="http://schemas.openxmlformats.org/presentationml/2006/main">
  <p:tag name="AS_UNIQUEID" val="16453"/>
</p:tagLst>
</file>

<file path=ppt/tags/tag49.xml><?xml version="1.0" encoding="utf-8"?>
<p:tagLst xmlns:p="http://schemas.openxmlformats.org/presentationml/2006/main">
  <p:tag name="AS_UNIQUEID" val="16281"/>
</p:tagLst>
</file>

<file path=ppt/tags/tag490.xml><?xml version="1.0" encoding="utf-8"?>
<p:tagLst xmlns:p="http://schemas.openxmlformats.org/presentationml/2006/main">
  <p:tag name="AS_UNIQUEID" val="16454"/>
</p:tagLst>
</file>

<file path=ppt/tags/tag491.xml><?xml version="1.0" encoding="utf-8"?>
<p:tagLst xmlns:p="http://schemas.openxmlformats.org/presentationml/2006/main">
  <p:tag name="AS_UNIQUEID" val="16455"/>
</p:tagLst>
</file>

<file path=ppt/tags/tag492.xml><?xml version="1.0" encoding="utf-8"?>
<p:tagLst xmlns:p="http://schemas.openxmlformats.org/presentationml/2006/main">
  <p:tag name="AS_UNIQUEID" val="423"/>
  <p:tag name="KSO_WM_BEAUTIFY_FLAG" val=""/>
</p:tagLst>
</file>

<file path=ppt/tags/tag493.xml><?xml version="1.0" encoding="utf-8"?>
<p:tagLst xmlns:p="http://schemas.openxmlformats.org/presentationml/2006/main">
  <p:tag name="AS_UNIQUEID" val="423"/>
  <p:tag name="KSO_WM_BEAUTIFY_FLAG" val=""/>
</p:tagLst>
</file>

<file path=ppt/tags/tag494.xml><?xml version="1.0" encoding="utf-8"?>
<p:tagLst xmlns:p="http://schemas.openxmlformats.org/presentationml/2006/main">
  <p:tag name="AS_UNIQUEID" val="600"/>
  <p:tag name="KSO_WM_BEAUTIFY_FLAG" val=""/>
</p:tagLst>
</file>

<file path=ppt/tags/tag495.xml><?xml version="1.0" encoding="utf-8"?>
<p:tagLst xmlns:p="http://schemas.openxmlformats.org/presentationml/2006/main">
  <p:tag name="AS_UNIQUEID" val="600"/>
  <p:tag name="KSO_WM_BEAUTIFY_FLAG" val=""/>
</p:tagLst>
</file>

<file path=ppt/tags/tag496.xml><?xml version="1.0" encoding="utf-8"?>
<p:tagLst xmlns:p="http://schemas.openxmlformats.org/presentationml/2006/main">
  <p:tag name="AS_UNIQUEID" val="600"/>
  <p:tag name="KSO_WM_BEAUTIFY_FLAG" val=""/>
</p:tagLst>
</file>

<file path=ppt/tags/tag497.xml><?xml version="1.0" encoding="utf-8"?>
<p:tagLst xmlns:p="http://schemas.openxmlformats.org/presentationml/2006/main">
  <p:tag name="AS_UNIQUEID" val="600"/>
  <p:tag name="KSO_WM_BEAUTIFY_FLAG" val=""/>
</p:tagLst>
</file>

<file path=ppt/tags/tag498.xml><?xml version="1.0" encoding="utf-8"?>
<p:tagLst xmlns:p="http://schemas.openxmlformats.org/presentationml/2006/main">
  <p:tag name="AS_UNIQUEID" val="600"/>
  <p:tag name="KSO_WM_BEAUTIFY_FLAG" val=""/>
</p:tagLst>
</file>

<file path=ppt/tags/tag499.xml><?xml version="1.0" encoding="utf-8"?>
<p:tagLst xmlns:p="http://schemas.openxmlformats.org/presentationml/2006/main">
  <p:tag name="AS_UNIQUEID" val="5853"/>
  <p:tag name="KSO_WM_BEAUTIFY_FLAG" val=""/>
</p:tagLst>
</file>

<file path=ppt/tags/tag5.xml><?xml version="1.0" encoding="utf-8"?>
<p:tagLst xmlns:p="http://schemas.openxmlformats.org/presentationml/2006/main">
  <p:tag name="AS_UNIQUEID" val="16237"/>
</p:tagLst>
</file>

<file path=ppt/tags/tag50.xml><?xml version="1.0" encoding="utf-8"?>
<p:tagLst xmlns:p="http://schemas.openxmlformats.org/presentationml/2006/main">
  <p:tag name="AS_UNIQUEID" val="16282"/>
</p:tagLst>
</file>

<file path=ppt/tags/tag500.xml><?xml version="1.0" encoding="utf-8"?>
<p:tagLst xmlns:p="http://schemas.openxmlformats.org/presentationml/2006/main">
  <p:tag name="AS_UNIQUEID" val="16212"/>
</p:tagLst>
</file>

<file path=ppt/tags/tag501.xml><?xml version="1.0" encoding="utf-8"?>
<p:tagLst xmlns:p="http://schemas.openxmlformats.org/presentationml/2006/main">
  <p:tag name="AS_UNIQUEID" val="10478"/>
  <p:tag name="KSO_WM_BEAUTIFY_FLAG" val=""/>
</p:tagLst>
</file>

<file path=ppt/tags/tag502.xml><?xml version="1.0" encoding="utf-8"?>
<p:tagLst xmlns:p="http://schemas.openxmlformats.org/presentationml/2006/main">
  <p:tag name="AS_UNIQUEID" val="3888"/>
</p:tagLst>
</file>

<file path=ppt/tags/tag503.xml><?xml version="1.0" encoding="utf-8"?>
<p:tagLst xmlns:p="http://schemas.openxmlformats.org/presentationml/2006/main">
  <p:tag name="AS_UNIQUEID" val="3889"/>
</p:tagLst>
</file>

<file path=ppt/tags/tag504.xml><?xml version="1.0" encoding="utf-8"?>
<p:tagLst xmlns:p="http://schemas.openxmlformats.org/presentationml/2006/main">
  <p:tag name="AS_UNIQUEID" val="3890"/>
  <p:tag name="KSO_WM_BEAUTIFY_FLAG" val=""/>
</p:tagLst>
</file>

<file path=ppt/tags/tag505.xml><?xml version="1.0" encoding="utf-8"?>
<p:tagLst xmlns:p="http://schemas.openxmlformats.org/presentationml/2006/main">
  <p:tag name="AS_UNIQUEID" val="3891"/>
</p:tagLst>
</file>

<file path=ppt/tags/tag506.xml><?xml version="1.0" encoding="utf-8"?>
<p:tagLst xmlns:p="http://schemas.openxmlformats.org/presentationml/2006/main">
  <p:tag name="AS_UNIQUEID" val="3892"/>
  <p:tag name="KSO_WM_BEAUTIFY_FLAG" val=""/>
</p:tagLst>
</file>

<file path=ppt/tags/tag507.xml><?xml version="1.0" encoding="utf-8"?>
<p:tagLst xmlns:p="http://schemas.openxmlformats.org/presentationml/2006/main">
  <p:tag name="AS_UNIQUEID" val="3893"/>
  <p:tag name="KSO_WM_BEAUTIFY_FLAG" val=""/>
</p:tagLst>
</file>

<file path=ppt/tags/tag508.xml><?xml version="1.0" encoding="utf-8"?>
<p:tagLst xmlns:p="http://schemas.openxmlformats.org/presentationml/2006/main">
  <p:tag name="AS_UNIQUEID" val="3894"/>
  <p:tag name="KSO_WM_BEAUTIFY_FLAG" val=""/>
</p:tagLst>
</file>

<file path=ppt/tags/tag509.xml><?xml version="1.0" encoding="utf-8"?>
<p:tagLst xmlns:p="http://schemas.openxmlformats.org/presentationml/2006/main">
  <p:tag name="AS_UNIQUEID" val="3895"/>
</p:tagLst>
</file>

<file path=ppt/tags/tag51.xml><?xml version="1.0" encoding="utf-8"?>
<p:tagLst xmlns:p="http://schemas.openxmlformats.org/presentationml/2006/main">
  <p:tag name="AS_UNIQUEID" val="16283"/>
</p:tagLst>
</file>

<file path=ppt/tags/tag510.xml><?xml version="1.0" encoding="utf-8"?>
<p:tagLst xmlns:p="http://schemas.openxmlformats.org/presentationml/2006/main">
  <p:tag name="AS_UNIQUEID" val="3896"/>
  <p:tag name="KSO_WM_BEAUTIFY_FLAG" val=""/>
</p:tagLst>
</file>

<file path=ppt/tags/tag511.xml><?xml version="1.0" encoding="utf-8"?>
<p:tagLst xmlns:p="http://schemas.openxmlformats.org/presentationml/2006/main">
  <p:tag name="AS_UNIQUEID" val="3897"/>
  <p:tag name="KSO_WM_BEAUTIFY_FLAG" val=""/>
</p:tagLst>
</file>

<file path=ppt/tags/tag512.xml><?xml version="1.0" encoding="utf-8"?>
<p:tagLst xmlns:p="http://schemas.openxmlformats.org/presentationml/2006/main">
  <p:tag name="AS_UNIQUEID" val="3898"/>
  <p:tag name="KSO_WM_BEAUTIFY_FLAG" val=""/>
</p:tagLst>
</file>

<file path=ppt/tags/tag513.xml><?xml version="1.0" encoding="utf-8"?>
<p:tagLst xmlns:p="http://schemas.openxmlformats.org/presentationml/2006/main">
  <p:tag name="AS_UNIQUEID" val="16213"/>
</p:tagLst>
</file>

<file path=ppt/tags/tag514.xml><?xml version="1.0" encoding="utf-8"?>
<p:tagLst xmlns:p="http://schemas.openxmlformats.org/presentationml/2006/main">
  <p:tag name="AS_UNIQUEID" val="16456"/>
</p:tagLst>
</file>

<file path=ppt/tags/tag515.xml><?xml version="1.0" encoding="utf-8"?>
<p:tagLst xmlns:p="http://schemas.openxmlformats.org/presentationml/2006/main">
  <p:tag name="AS_UNIQUEID" val="16457"/>
</p:tagLst>
</file>

<file path=ppt/tags/tag516.xml><?xml version="1.0" encoding="utf-8"?>
<p:tagLst xmlns:p="http://schemas.openxmlformats.org/presentationml/2006/main">
  <p:tag name="AS_UNIQUEID" val="16458"/>
</p:tagLst>
</file>

<file path=ppt/tags/tag517.xml><?xml version="1.0" encoding="utf-8"?>
<p:tagLst xmlns:p="http://schemas.openxmlformats.org/presentationml/2006/main">
  <p:tag name="AS_UNIQUEID" val="16459"/>
</p:tagLst>
</file>

<file path=ppt/tags/tag518.xml><?xml version="1.0" encoding="utf-8"?>
<p:tagLst xmlns:p="http://schemas.openxmlformats.org/presentationml/2006/main">
  <p:tag name="AS_UNIQUEID" val="16460"/>
</p:tagLst>
</file>

<file path=ppt/tags/tag519.xml><?xml version="1.0" encoding="utf-8"?>
<p:tagLst xmlns:p="http://schemas.openxmlformats.org/presentationml/2006/main">
  <p:tag name="AS_UNIQUEID" val="16461"/>
</p:tagLst>
</file>

<file path=ppt/tags/tag52.xml><?xml version="1.0" encoding="utf-8"?>
<p:tagLst xmlns:p="http://schemas.openxmlformats.org/presentationml/2006/main">
  <p:tag name="AS_UNIQUEID" val="16284"/>
</p:tagLst>
</file>

<file path=ppt/tags/tag520.xml><?xml version="1.0" encoding="utf-8"?>
<p:tagLst xmlns:p="http://schemas.openxmlformats.org/presentationml/2006/main">
  <p:tag name="AS_UNIQUEID" val="423"/>
  <p:tag name="KSO_WM_BEAUTIFY_FLAG" val=""/>
</p:tagLst>
</file>

<file path=ppt/tags/tag521.xml><?xml version="1.0" encoding="utf-8"?>
<p:tagLst xmlns:p="http://schemas.openxmlformats.org/presentationml/2006/main">
  <p:tag name="AS_UNIQUEID" val="16216"/>
  <p:tag name="KSO_WM_BEAUTIFY_FLAG" val=""/>
</p:tagLst>
</file>

<file path=ppt/tags/tag522.xml><?xml version="1.0" encoding="utf-8"?>
<p:tagLst xmlns:p="http://schemas.openxmlformats.org/presentationml/2006/main">
  <p:tag name="AS_UNIQUEID" val="1416"/>
  <p:tag name="KSO_WM_BEAUTIFY_FLAG" val=""/>
</p:tagLst>
</file>

<file path=ppt/tags/tag523.xml><?xml version="1.0" encoding="utf-8"?>
<p:tagLst xmlns:p="http://schemas.openxmlformats.org/presentationml/2006/main">
  <p:tag name="AS_UNIQUEID" val="423"/>
</p:tagLst>
</file>

<file path=ppt/tags/tag524.xml><?xml version="1.0" encoding="utf-8"?>
<p:tagLst xmlns:p="http://schemas.openxmlformats.org/presentationml/2006/main">
  <p:tag name="AS_UNIQUEID" val="600"/>
</p:tagLst>
</file>

<file path=ppt/tags/tag525.xml><?xml version="1.0" encoding="utf-8"?>
<p:tagLst xmlns:p="http://schemas.openxmlformats.org/presentationml/2006/main">
  <p:tag name="AS_UNIQUEID" val="1449"/>
</p:tagLst>
</file>

<file path=ppt/tags/tag526.xml><?xml version="1.0" encoding="utf-8"?>
<p:tagLst xmlns:p="http://schemas.openxmlformats.org/presentationml/2006/main">
  <p:tag name="AS_UNIQUEID" val="1451"/>
</p:tagLst>
</file>

<file path=ppt/tags/tag527.xml><?xml version="1.0" encoding="utf-8"?>
<p:tagLst xmlns:p="http://schemas.openxmlformats.org/presentationml/2006/main">
  <p:tag name="AS_UNIQUEID" val="16217"/>
</p:tagLst>
</file>

<file path=ppt/tags/tag528.xml><?xml version="1.0" encoding="utf-8"?>
<p:tagLst xmlns:p="http://schemas.openxmlformats.org/presentationml/2006/main">
  <p:tag name="AS_UNIQUEID" val="16462"/>
</p:tagLst>
</file>

<file path=ppt/tags/tag529.xml><?xml version="1.0" encoding="utf-8"?>
<p:tagLst xmlns:p="http://schemas.openxmlformats.org/presentationml/2006/main">
  <p:tag name="AS_UNIQUEID" val="16463"/>
</p:tagLst>
</file>

<file path=ppt/tags/tag53.xml><?xml version="1.0" encoding="utf-8"?>
<p:tagLst xmlns:p="http://schemas.openxmlformats.org/presentationml/2006/main">
  <p:tag name="AS_UNIQUEID" val="16285"/>
</p:tagLst>
</file>

<file path=ppt/tags/tag530.xml><?xml version="1.0" encoding="utf-8"?>
<p:tagLst xmlns:p="http://schemas.openxmlformats.org/presentationml/2006/main">
  <p:tag name="AS_UNIQUEID" val="16464"/>
</p:tagLst>
</file>

<file path=ppt/tags/tag531.xml><?xml version="1.0" encoding="utf-8"?>
<p:tagLst xmlns:p="http://schemas.openxmlformats.org/presentationml/2006/main">
  <p:tag name="AS_UNIQUEID" val="16465"/>
</p:tagLst>
</file>

<file path=ppt/tags/tag532.xml><?xml version="1.0" encoding="utf-8"?>
<p:tagLst xmlns:p="http://schemas.openxmlformats.org/presentationml/2006/main">
  <p:tag name="AS_UNIQUEID" val="16466"/>
</p:tagLst>
</file>

<file path=ppt/tags/tag533.xml><?xml version="1.0" encoding="utf-8"?>
<p:tagLst xmlns:p="http://schemas.openxmlformats.org/presentationml/2006/main">
  <p:tag name="AS_UNIQUEID" val="16467"/>
</p:tagLst>
</file>

<file path=ppt/tags/tag534.xml><?xml version="1.0" encoding="utf-8"?>
<p:tagLst xmlns:p="http://schemas.openxmlformats.org/presentationml/2006/main">
  <p:tag name="AS_UNIQUEID" val="1434"/>
  <p:tag name="KSO_WM_BEAUTIFY_FLAG" val=""/>
</p:tagLst>
</file>

<file path=ppt/tags/tag535.xml><?xml version="1.0" encoding="utf-8"?>
<p:tagLst xmlns:p="http://schemas.openxmlformats.org/presentationml/2006/main">
  <p:tag name="AS_UNIQUEID" val="1435"/>
  <p:tag name="KSO_WM_BEAUTIFY_FLAG" val=""/>
</p:tagLst>
</file>

<file path=ppt/tags/tag536.xml><?xml version="1.0" encoding="utf-8"?>
<p:tagLst xmlns:p="http://schemas.openxmlformats.org/presentationml/2006/main">
  <p:tag name="AS_UNIQUEID" val="1436"/>
  <p:tag name="KSO_WM_BEAUTIFY_FLAG" val=""/>
</p:tagLst>
</file>

<file path=ppt/tags/tag537.xml><?xml version="1.0" encoding="utf-8"?>
<p:tagLst xmlns:p="http://schemas.openxmlformats.org/presentationml/2006/main">
  <p:tag name="AS_UNIQUEID" val="600"/>
  <p:tag name="KSO_WM_BEAUTIFY_FLAG" val=""/>
</p:tagLst>
</file>

<file path=ppt/tags/tag538.xml><?xml version="1.0" encoding="utf-8"?>
<p:tagLst xmlns:p="http://schemas.openxmlformats.org/presentationml/2006/main">
  <p:tag name="AS_UNIQUEID" val="600"/>
  <p:tag name="KSO_WM_BEAUTIFY_FLAG" val=""/>
</p:tagLst>
</file>

<file path=ppt/tags/tag539.xml><?xml version="1.0" encoding="utf-8"?>
<p:tagLst xmlns:p="http://schemas.openxmlformats.org/presentationml/2006/main">
  <p:tag name="AS_UNIQUEID" val="600"/>
  <p:tag name="KSO_WM_BEAUTIFY_FLAG" val=""/>
</p:tagLst>
</file>

<file path=ppt/tags/tag54.xml><?xml version="1.0" encoding="utf-8"?>
<p:tagLst xmlns:p="http://schemas.openxmlformats.org/presentationml/2006/main">
  <p:tag name="AS_UNIQUEID" val="16286"/>
</p:tagLst>
</file>

<file path=ppt/tags/tag540.xml><?xml version="1.0" encoding="utf-8"?>
<p:tagLst xmlns:p="http://schemas.openxmlformats.org/presentationml/2006/main">
  <p:tag name="AS_UNIQUEID" val="1437"/>
  <p:tag name="KSO_WM_BEAUTIFY_FLAG" val=""/>
</p:tagLst>
</file>

<file path=ppt/tags/tag541.xml><?xml version="1.0" encoding="utf-8"?>
<p:tagLst xmlns:p="http://schemas.openxmlformats.org/presentationml/2006/main">
  <p:tag name="AS_UNIQUEID" val="1438"/>
  <p:tag name="KSO_WM_BEAUTIFY_FLAG" val=""/>
</p:tagLst>
</file>

<file path=ppt/tags/tag542.xml><?xml version="1.0" encoding="utf-8"?>
<p:tagLst xmlns:p="http://schemas.openxmlformats.org/presentationml/2006/main">
  <p:tag name="AS_UNIQUEID" val="600"/>
  <p:tag name="KSO_WM_BEAUTIFY_FLAG" val=""/>
</p:tagLst>
</file>

<file path=ppt/tags/tag543.xml><?xml version="1.0" encoding="utf-8"?>
<p:tagLst xmlns:p="http://schemas.openxmlformats.org/presentationml/2006/main">
  <p:tag name="AS_UNIQUEID" val="600"/>
  <p:tag name="KSO_WM_BEAUTIFY_FLAG" val=""/>
</p:tagLst>
</file>

<file path=ppt/tags/tag544.xml><?xml version="1.0" encoding="utf-8"?>
<p:tagLst xmlns:p="http://schemas.openxmlformats.org/presentationml/2006/main">
  <p:tag name="AS_UNIQUEID" val="16220"/>
</p:tagLst>
</file>

<file path=ppt/tags/tag545.xml><?xml version="1.0" encoding="utf-8"?>
<p:tagLst xmlns:p="http://schemas.openxmlformats.org/presentationml/2006/main">
  <p:tag name="AS_UNIQUEID" val="16221"/>
  <p:tag name="KSO_WM_BEAUTIFY_FLAG" val=""/>
</p:tagLst>
</file>

<file path=ppt/tags/tag546.xml><?xml version="1.0" encoding="utf-8"?>
<p:tagLst xmlns:p="http://schemas.openxmlformats.org/presentationml/2006/main">
  <p:tag name="AS_UNIQUEID" val="16222"/>
  <p:tag name="KSO_WM_BEAUTIFY_FLAG" val=""/>
</p:tagLst>
</file>

<file path=ppt/tags/tag547.xml><?xml version="1.0" encoding="utf-8"?>
<p:tagLst xmlns:p="http://schemas.openxmlformats.org/presentationml/2006/main">
  <p:tag name="AS_UNIQUEID" val="16223"/>
  <p:tag name="KSO_WM_BEAUTIFY_FLAG" val=""/>
</p:tagLst>
</file>

<file path=ppt/tags/tag548.xml><?xml version="1.0" encoding="utf-8"?>
<p:tagLst xmlns:p="http://schemas.openxmlformats.org/presentationml/2006/main">
  <p:tag name="AS_UNIQUEID" val="16224"/>
  <p:tag name="KSO_WM_BEAUTIFY_FLAG" val=""/>
</p:tagLst>
</file>

<file path=ppt/tags/tag549.xml><?xml version="1.0" encoding="utf-8"?>
<p:tagLst xmlns:p="http://schemas.openxmlformats.org/presentationml/2006/main">
  <p:tag name="AS_UNIQUEID" val="16468"/>
</p:tagLst>
</file>

<file path=ppt/tags/tag55.xml><?xml version="1.0" encoding="utf-8"?>
<p:tagLst xmlns:p="http://schemas.openxmlformats.org/presentationml/2006/main">
  <p:tag name="AS_UNIQUEID" val="16287"/>
</p:tagLst>
</file>

<file path=ppt/tags/tag550.xml><?xml version="1.0" encoding="utf-8"?>
<p:tagLst xmlns:p="http://schemas.openxmlformats.org/presentationml/2006/main">
  <p:tag name="AS_UNIQUEID" val="16469"/>
</p:tagLst>
</file>

<file path=ppt/tags/tag551.xml><?xml version="1.0" encoding="utf-8"?>
<p:tagLst xmlns:p="http://schemas.openxmlformats.org/presentationml/2006/main">
  <p:tag name="AS_UNIQUEID" val="16470"/>
</p:tagLst>
</file>

<file path=ppt/tags/tag552.xml><?xml version="1.0" encoding="utf-8"?>
<p:tagLst xmlns:p="http://schemas.openxmlformats.org/presentationml/2006/main">
  <p:tag name="AS_UNIQUEID" val="16471"/>
</p:tagLst>
</file>

<file path=ppt/tags/tag553.xml><?xml version="1.0" encoding="utf-8"?>
<p:tagLst xmlns:p="http://schemas.openxmlformats.org/presentationml/2006/main">
  <p:tag name="AS_UNIQUEID" val="16472"/>
</p:tagLst>
</file>

<file path=ppt/tags/tag554.xml><?xml version="1.0" encoding="utf-8"?>
<p:tagLst xmlns:p="http://schemas.openxmlformats.org/presentationml/2006/main">
  <p:tag name="AS_UNIQUEID" val="16473"/>
</p:tagLst>
</file>

<file path=ppt/tags/tag555.xml><?xml version="1.0" encoding="utf-8"?>
<p:tagLst xmlns:p="http://schemas.openxmlformats.org/presentationml/2006/main">
  <p:tag name="AS_UNIQUEID" val="1446"/>
  <p:tag name="KSO_WM_BEAUTIFY_FLAG" val=""/>
</p:tagLst>
</file>

<file path=ppt/tags/tag556.xml><?xml version="1.0" encoding="utf-8"?>
<p:tagLst xmlns:p="http://schemas.openxmlformats.org/presentationml/2006/main">
  <p:tag name="AS_UNIQUEID" val="1447"/>
  <p:tag name="KSO_WM_BEAUTIFY_FLAG" val=""/>
</p:tagLst>
</file>

<file path=ppt/tags/tag557.xml><?xml version="1.0" encoding="utf-8"?>
<p:tagLst xmlns:p="http://schemas.openxmlformats.org/presentationml/2006/main">
  <p:tag name="AS_UNIQUEID" val="1448"/>
  <p:tag name="KSO_WM_BEAUTIFY_FLAG" val=""/>
</p:tagLst>
</file>

<file path=ppt/tags/tag558.xml><?xml version="1.0" encoding="utf-8"?>
<p:tagLst xmlns:p="http://schemas.openxmlformats.org/presentationml/2006/main">
  <p:tag name="AS_UNIQUEID" val="1449"/>
  <p:tag name="KSO_WM_BEAUTIFY_FLAG" val=""/>
</p:tagLst>
</file>

<file path=ppt/tags/tag559.xml><?xml version="1.0" encoding="utf-8"?>
<p:tagLst xmlns:p="http://schemas.openxmlformats.org/presentationml/2006/main">
  <p:tag name="AS_UNIQUEID" val="1450"/>
  <p:tag name="KSO_WM_BEAUTIFY_FLAG" val=""/>
</p:tagLst>
</file>

<file path=ppt/tags/tag56.xml><?xml version="1.0" encoding="utf-8"?>
<p:tagLst xmlns:p="http://schemas.openxmlformats.org/presentationml/2006/main">
  <p:tag name="AS_UNIQUEID" val="16288"/>
</p:tagLst>
</file>

<file path=ppt/tags/tag560.xml><?xml version="1.0" encoding="utf-8"?>
<p:tagLst xmlns:p="http://schemas.openxmlformats.org/presentationml/2006/main">
  <p:tag name="AS_UNIQUEID" val="1451"/>
  <p:tag name="KSO_WM_BEAUTIFY_FLAG" val=""/>
</p:tagLst>
</file>

<file path=ppt/tags/tag561.xml><?xml version="1.0" encoding="utf-8"?>
<p:tagLst xmlns:p="http://schemas.openxmlformats.org/presentationml/2006/main">
  <p:tag name="AS_UNIQUEID" val="600"/>
  <p:tag name="KSO_WM_BEAUTIFY_FLAG" val=""/>
</p:tagLst>
</file>

<file path=ppt/tags/tag562.xml><?xml version="1.0" encoding="utf-8"?>
<p:tagLst xmlns:p="http://schemas.openxmlformats.org/presentationml/2006/main">
  <p:tag name="AS_UNIQUEID" val="600"/>
  <p:tag name="KSO_WM_BEAUTIFY_FLAG" val=""/>
</p:tagLst>
</file>

<file path=ppt/tags/tag563.xml><?xml version="1.0" encoding="utf-8"?>
<p:tagLst xmlns:p="http://schemas.openxmlformats.org/presentationml/2006/main">
  <p:tag name="AS_UNIQUEID" val="600"/>
  <p:tag name="KSO_WM_BEAUTIFY_FLAG" val=""/>
</p:tagLst>
</file>

<file path=ppt/tags/tag564.xml><?xml version="1.0" encoding="utf-8"?>
<p:tagLst xmlns:p="http://schemas.openxmlformats.org/presentationml/2006/main">
  <p:tag name="AS_UNIQUEID" val="600"/>
  <p:tag name="KSO_WM_BEAUTIFY_FLAG" val=""/>
</p:tagLst>
</file>

<file path=ppt/tags/tag565.xml><?xml version="1.0" encoding="utf-8"?>
<p:tagLst xmlns:p="http://schemas.openxmlformats.org/presentationml/2006/main">
  <p:tag name="AS_UNIQUEID" val="600"/>
  <p:tag name="KSO_WM_BEAUTIFY_FLAG" val=""/>
</p:tagLst>
</file>

<file path=ppt/tags/tag566.xml><?xml version="1.0" encoding="utf-8"?>
<p:tagLst xmlns:p="http://schemas.openxmlformats.org/presentationml/2006/main">
  <p:tag name="AS_UNIQUEID" val="600"/>
  <p:tag name="KSO_WM_BEAUTIFY_FLAG" val=""/>
</p:tagLst>
</file>

<file path=ppt/tags/tag567.xml><?xml version="1.0" encoding="utf-8"?>
<p:tagLst xmlns:p="http://schemas.openxmlformats.org/presentationml/2006/main">
  <p:tag name="AS_UNIQUEID" val="16227"/>
  <p:tag name="KSO_WM_BEAUTIFY_FLAG" val=""/>
</p:tagLst>
</file>

<file path=ppt/tags/tag568.xml><?xml version="1.0" encoding="utf-8"?>
<p:tagLst xmlns:p="http://schemas.openxmlformats.org/presentationml/2006/main">
  <p:tag name="AS_UNIQUEID" val="16228"/>
  <p:tag name="KSO_WM_BEAUTIFY_FLAG" val=""/>
</p:tagLst>
</file>

<file path=ppt/tags/tag569.xml><?xml version="1.0" encoding="utf-8"?>
<p:tagLst xmlns:p="http://schemas.openxmlformats.org/presentationml/2006/main">
  <p:tag name="AS_UNIQUEID" val="16229"/>
  <p:tag name="KSO_WM_BEAUTIFY_FLAG" val=""/>
</p:tagLst>
</file>

<file path=ppt/tags/tag57.xml><?xml version="1.0" encoding="utf-8"?>
<p:tagLst xmlns:p="http://schemas.openxmlformats.org/presentationml/2006/main">
  <p:tag name="AS_UNIQUEID" val="16289"/>
</p:tagLst>
</file>

<file path=ppt/tags/tag570.xml><?xml version="1.0" encoding="utf-8"?>
<p:tagLst xmlns:p="http://schemas.openxmlformats.org/presentationml/2006/main">
  <p:tag name="AS_UNIQUEID" val="16230"/>
  <p:tag name="KSO_WM_BEAUTIFY_FLAG" val=""/>
</p:tagLst>
</file>

<file path=ppt/tags/tag571.xml><?xml version="1.0" encoding="utf-8"?>
<p:tagLst xmlns:p="http://schemas.openxmlformats.org/presentationml/2006/main">
  <p:tag name="AS_UNIQUEID" val="16231"/>
  <p:tag name="KSO_WM_BEAUTIFY_FLAG" val=""/>
</p:tagLst>
</file>

<file path=ppt/tags/tag572.xml><?xml version="1.0" encoding="utf-8"?>
<p:tagLst xmlns:p="http://schemas.openxmlformats.org/presentationml/2006/main">
  <p:tag name="AS_UNIQUEID" val="16232"/>
  <p:tag name="KSO_WM_BEAUTIFY_FLAG" val=""/>
</p:tagLst>
</file>

<file path=ppt/tags/tag573.xml><?xml version="1.0" encoding="utf-8"?>
<p:tagLst xmlns:p="http://schemas.openxmlformats.org/presentationml/2006/main">
  <p:tag name="AS_UNIQUEID" val="16474"/>
</p:tagLst>
</file>

<file path=ppt/tags/tag574.xml><?xml version="1.0" encoding="utf-8"?>
<p:tagLst xmlns:p="http://schemas.openxmlformats.org/presentationml/2006/main">
  <p:tag name="AS_UNIQUEID" val="16475"/>
</p:tagLst>
</file>

<file path=ppt/tags/tag575.xml><?xml version="1.0" encoding="utf-8"?>
<p:tagLst xmlns:p="http://schemas.openxmlformats.org/presentationml/2006/main">
  <p:tag name="AS_UNIQUEID" val="16476"/>
</p:tagLst>
</file>

<file path=ppt/tags/tag576.xml><?xml version="1.0" encoding="utf-8"?>
<p:tagLst xmlns:p="http://schemas.openxmlformats.org/presentationml/2006/main">
  <p:tag name="AS_UNIQUEID" val="16477"/>
</p:tagLst>
</file>

<file path=ppt/tags/tag577.xml><?xml version="1.0" encoding="utf-8"?>
<p:tagLst xmlns:p="http://schemas.openxmlformats.org/presentationml/2006/main">
  <p:tag name="AS_UNIQUEID" val="16478"/>
</p:tagLst>
</file>

<file path=ppt/tags/tag578.xml><?xml version="1.0" encoding="utf-8"?>
<p:tagLst xmlns:p="http://schemas.openxmlformats.org/presentationml/2006/main">
  <p:tag name="AS_UNIQUEID" val="16479"/>
</p:tagLst>
</file>

<file path=ppt/tags/tag579.xml><?xml version="1.0" encoding="utf-8"?>
<p:tagLst xmlns:p="http://schemas.openxmlformats.org/presentationml/2006/main">
  <p:tag name="AS_UNIQUEID" val="1351"/>
  <p:tag name="KSO_WM_BEAUTIFY_FLAG" val=""/>
</p:tagLst>
</file>

<file path=ppt/tags/tag58.xml><?xml version="1.0" encoding="utf-8"?>
<p:tagLst xmlns:p="http://schemas.openxmlformats.org/presentationml/2006/main">
  <p:tag name="AS_UNIQUEID" val="16290"/>
</p:tagLst>
</file>

<file path=ppt/tags/tag580.xml><?xml version="1.0" encoding="utf-8"?>
<p:tagLst xmlns:p="http://schemas.openxmlformats.org/presentationml/2006/main">
  <p:tag name="AS_UNIQUEID" val="1352"/>
  <p:tag name="KSO_WM_BEAUTIFY_FLAG" val=""/>
</p:tagLst>
</file>

<file path=ppt/tags/tag581.xml><?xml version="1.0" encoding="utf-8"?>
<p:tagLst xmlns:p="http://schemas.openxmlformats.org/presentationml/2006/main">
  <p:tag name="AS_UNIQUEID" val="1353"/>
  <p:tag name="KSO_WM_BEAUTIFY_FLAG" val=""/>
</p:tagLst>
</file>

<file path=ppt/tags/tag582.xml><?xml version="1.0" encoding="utf-8"?>
<p:tagLst xmlns:p="http://schemas.openxmlformats.org/presentationml/2006/main">
  <p:tag name="AS_UNIQUEID" val="1354"/>
  <p:tag name="KSO_WM_BEAUTIFY_FLAG" val=""/>
</p:tagLst>
</file>

<file path=ppt/tags/tag583.xml><?xml version="1.0" encoding="utf-8"?>
<p:tagLst xmlns:p="http://schemas.openxmlformats.org/presentationml/2006/main">
  <p:tag name="AS_UNIQUEID" val="16480"/>
</p:tagLst>
</file>

<file path=ppt/tags/tag584.xml><?xml version="1.0" encoding="utf-8"?>
<p:tagLst xmlns:p="http://schemas.openxmlformats.org/presentationml/2006/main">
  <p:tag name="AS_UNIQUEID" val="16481"/>
</p:tagLst>
</file>

<file path=ppt/tags/tag585.xml><?xml version="1.0" encoding="utf-8"?>
<p:tagLst xmlns:p="http://schemas.openxmlformats.org/presentationml/2006/main">
  <p:tag name="AS_UNIQUEID" val="16482"/>
</p:tagLst>
</file>

<file path=ppt/tags/tag586.xml><?xml version="1.0" encoding="utf-8"?>
<p:tagLst xmlns:p="http://schemas.openxmlformats.org/presentationml/2006/main">
  <p:tag name="AS_UNIQUEID" val="16483"/>
</p:tagLst>
</file>

<file path=ppt/tags/tag587.xml><?xml version="1.0" encoding="utf-8"?>
<p:tagLst xmlns:p="http://schemas.openxmlformats.org/presentationml/2006/main">
  <p:tag name="AS_UNIQUEID" val="16484"/>
</p:tagLst>
</file>

<file path=ppt/tags/tag588.xml><?xml version="1.0" encoding="utf-8"?>
<p:tagLst xmlns:p="http://schemas.openxmlformats.org/presentationml/2006/main">
  <p:tag name="AS_UNIQUEID" val="16485"/>
</p:tagLst>
</file>

<file path=ppt/tags/tag589.xml><?xml version="1.0" encoding="utf-8"?>
<p:tagLst xmlns:p="http://schemas.openxmlformats.org/presentationml/2006/main">
  <p:tag name="AS_UNIQUEID" val="16486"/>
</p:tagLst>
</file>

<file path=ppt/tags/tag59.xml><?xml version="1.0" encoding="utf-8"?>
<p:tagLst xmlns:p="http://schemas.openxmlformats.org/presentationml/2006/main">
  <p:tag name="AS_UNIQUEID" val="16291"/>
</p:tagLst>
</file>

<file path=ppt/tags/tag590.xml><?xml version="1.0" encoding="utf-8"?>
<p:tagLst xmlns:p="http://schemas.openxmlformats.org/presentationml/2006/main">
  <p:tag name="AS_UNIQUEID" val="16487"/>
</p:tagLst>
</file>

<file path=ppt/tags/tag591.xml><?xml version="1.0" encoding="utf-8"?>
<p:tagLst xmlns:p="http://schemas.openxmlformats.org/presentationml/2006/main">
  <p:tag name="AS_UNIQUEID" val="16488"/>
</p:tagLst>
</file>

<file path=ppt/tags/tag592.xml><?xml version="1.0" encoding="utf-8"?>
<p:tagLst xmlns:p="http://schemas.openxmlformats.org/presentationml/2006/main">
  <p:tag name="AS_UNIQUEID" val="16489"/>
</p:tagLst>
</file>

<file path=ppt/tags/tag593.xml><?xml version="1.0" encoding="utf-8"?>
<p:tagLst xmlns:p="http://schemas.openxmlformats.org/presentationml/2006/main">
  <p:tag name="AS_UNIQUEID" val="16490"/>
</p:tagLst>
</file>

<file path=ppt/tags/tag594.xml><?xml version="1.0" encoding="utf-8"?>
<p:tagLst xmlns:p="http://schemas.openxmlformats.org/presentationml/2006/main">
  <p:tag name="AS_UNIQUEID" val="16491"/>
</p:tagLst>
</file>

<file path=ppt/tags/tag595.xml><?xml version="1.0" encoding="utf-8"?>
<p:tagLst xmlns:p="http://schemas.openxmlformats.org/presentationml/2006/main">
  <p:tag name="AS_UNIQUEID" val="16492"/>
</p:tagLst>
</file>

<file path=ppt/tags/tag596.xml><?xml version="1.0" encoding="utf-8"?>
<p:tagLst xmlns:p="http://schemas.openxmlformats.org/presentationml/2006/main">
  <p:tag name="AS_UNIQUEID" val="16493"/>
</p:tagLst>
</file>

<file path=ppt/tags/tag597.xml><?xml version="1.0" encoding="utf-8"?>
<p:tagLst xmlns:p="http://schemas.openxmlformats.org/presentationml/2006/main">
  <p:tag name="AS_UNIQUEID" val="16494"/>
</p:tagLst>
</file>

<file path=ppt/tags/tag598.xml><?xml version="1.0" encoding="utf-8"?>
<p:tagLst xmlns:p="http://schemas.openxmlformats.org/presentationml/2006/main">
  <p:tag name="AS_UNIQUEID" val="16495"/>
</p:tagLst>
</file>

<file path=ppt/tags/tag599.xml><?xml version="1.0" encoding="utf-8"?>
<p:tagLst xmlns:p="http://schemas.openxmlformats.org/presentationml/2006/main">
  <p:tag name="AS_UNIQUEID" val="16496"/>
</p:tagLst>
</file>

<file path=ppt/tags/tag6.xml><?xml version="1.0" encoding="utf-8"?>
<p:tagLst xmlns:p="http://schemas.openxmlformats.org/presentationml/2006/main">
  <p:tag name="AS_UNIQUEID" val="16238"/>
</p:tagLst>
</file>

<file path=ppt/tags/tag60.xml><?xml version="1.0" encoding="utf-8"?>
<p:tagLst xmlns:p="http://schemas.openxmlformats.org/presentationml/2006/main">
  <p:tag name="AS_UNIQUEID" val="16292"/>
</p:tagLst>
</file>

<file path=ppt/tags/tag600.xml><?xml version="1.0" encoding="utf-8"?>
<p:tagLst xmlns:p="http://schemas.openxmlformats.org/presentationml/2006/main">
  <p:tag name="AS_UNIQUEID" val="16497"/>
</p:tagLst>
</file>

<file path=ppt/tags/tag601.xml><?xml version="1.0" encoding="utf-8"?>
<p:tagLst xmlns:p="http://schemas.openxmlformats.org/presentationml/2006/main">
  <p:tag name="AS_UNIQUEID" val="16498"/>
</p:tagLst>
</file>

<file path=ppt/tags/tag602.xml><?xml version="1.0" encoding="utf-8"?>
<p:tagLst xmlns:p="http://schemas.openxmlformats.org/presentationml/2006/main">
  <p:tag name="AS_UNIQUEID" val="16499"/>
</p:tagLst>
</file>

<file path=ppt/tags/tag603.xml><?xml version="1.0" encoding="utf-8"?>
<p:tagLst xmlns:p="http://schemas.openxmlformats.org/presentationml/2006/main">
  <p:tag name="AS_UNIQUEID" val="16500"/>
</p:tagLst>
</file>

<file path=ppt/tags/tag604.xml><?xml version="1.0" encoding="utf-8"?>
<p:tagLst xmlns:p="http://schemas.openxmlformats.org/presentationml/2006/main">
  <p:tag name="AS_UNIQUEID" val="16501"/>
</p:tagLst>
</file>

<file path=ppt/tags/tag605.xml><?xml version="1.0" encoding="utf-8"?>
<p:tagLst xmlns:p="http://schemas.openxmlformats.org/presentationml/2006/main">
  <p:tag name="AS_UNIQUEID" val="16502"/>
</p:tagLst>
</file>

<file path=ppt/tags/tag60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GQ5MWMwYjJjYjQ3MmE5ZWNiMmU4ZmQ0ZmU1ZTExYmYifQ=="/>
  <p:tag name="RESOURCE_RECORD_KEY" val="{&quot;71&quot;:[76235679956]}"/>
</p:tagLst>
</file>

<file path=ppt/tags/tag61.xml><?xml version="1.0" encoding="utf-8"?>
<p:tagLst xmlns:p="http://schemas.openxmlformats.org/presentationml/2006/main">
  <p:tag name="AS_UNIQUEID" val="16293"/>
</p:tagLst>
</file>

<file path=ppt/tags/tag62.xml><?xml version="1.0" encoding="utf-8"?>
<p:tagLst xmlns:p="http://schemas.openxmlformats.org/presentationml/2006/main">
  <p:tag name="AS_UNIQUEID" val="16294"/>
</p:tagLst>
</file>

<file path=ppt/tags/tag63.xml><?xml version="1.0" encoding="utf-8"?>
<p:tagLst xmlns:p="http://schemas.openxmlformats.org/presentationml/2006/main">
  <p:tag name="AS_UNIQUEID" val="16295"/>
</p:tagLst>
</file>

<file path=ppt/tags/tag64.xml><?xml version="1.0" encoding="utf-8"?>
<p:tagLst xmlns:p="http://schemas.openxmlformats.org/presentationml/2006/main">
  <p:tag name="AS_UNIQUEID" val="16296"/>
</p:tagLst>
</file>

<file path=ppt/tags/tag65.xml><?xml version="1.0" encoding="utf-8"?>
<p:tagLst xmlns:p="http://schemas.openxmlformats.org/presentationml/2006/main">
  <p:tag name="AS_UNIQUEID" val="16297"/>
</p:tagLst>
</file>

<file path=ppt/tags/tag66.xml><?xml version="1.0" encoding="utf-8"?>
<p:tagLst xmlns:p="http://schemas.openxmlformats.org/presentationml/2006/main">
  <p:tag name="AS_UNIQUEID" val="16298"/>
</p:tagLst>
</file>

<file path=ppt/tags/tag67.xml><?xml version="1.0" encoding="utf-8"?>
<p:tagLst xmlns:p="http://schemas.openxmlformats.org/presentationml/2006/main">
  <p:tag name="AS_UNIQUEID" val="16299"/>
</p:tagLst>
</file>

<file path=ppt/tags/tag68.xml><?xml version="1.0" encoding="utf-8"?>
<p:tagLst xmlns:p="http://schemas.openxmlformats.org/presentationml/2006/main">
  <p:tag name="AS_UNIQUEID" val="16300"/>
</p:tagLst>
</file>

<file path=ppt/tags/tag69.xml><?xml version="1.0" encoding="utf-8"?>
<p:tagLst xmlns:p="http://schemas.openxmlformats.org/presentationml/2006/main">
  <p:tag name="AS_UNIQUEID" val="16301"/>
</p:tagLst>
</file>

<file path=ppt/tags/tag7.xml><?xml version="1.0" encoding="utf-8"?>
<p:tagLst xmlns:p="http://schemas.openxmlformats.org/presentationml/2006/main">
  <p:tag name="AS_UNIQUEID" val="16239"/>
</p:tagLst>
</file>

<file path=ppt/tags/tag70.xml><?xml version="1.0" encoding="utf-8"?>
<p:tagLst xmlns:p="http://schemas.openxmlformats.org/presentationml/2006/main">
  <p:tag name="AS_UNIQUEID" val="16302"/>
</p:tagLst>
</file>

<file path=ppt/tags/tag71.xml><?xml version="1.0" encoding="utf-8"?>
<p:tagLst xmlns:p="http://schemas.openxmlformats.org/presentationml/2006/main">
  <p:tag name="AS_UNIQUEID" val="16303"/>
</p:tagLst>
</file>

<file path=ppt/tags/tag72.xml><?xml version="1.0" encoding="utf-8"?>
<p:tagLst xmlns:p="http://schemas.openxmlformats.org/presentationml/2006/main">
  <p:tag name="AS_UNIQUEID" val="16304"/>
</p:tagLst>
</file>

<file path=ppt/tags/tag73.xml><?xml version="1.0" encoding="utf-8"?>
<p:tagLst xmlns:p="http://schemas.openxmlformats.org/presentationml/2006/main">
  <p:tag name="AS_UNIQUEID" val="16305"/>
</p:tagLst>
</file>

<file path=ppt/tags/tag74.xml><?xml version="1.0" encoding="utf-8"?>
<p:tagLst xmlns:p="http://schemas.openxmlformats.org/presentationml/2006/main">
  <p:tag name="AS_UNIQUEID" val="16306"/>
</p:tagLst>
</file>

<file path=ppt/tags/tag75.xml><?xml version="1.0" encoding="utf-8"?>
<p:tagLst xmlns:p="http://schemas.openxmlformats.org/presentationml/2006/main">
  <p:tag name="AS_UNIQUEID" val="16307"/>
</p:tagLst>
</file>

<file path=ppt/tags/tag76.xml><?xml version="1.0" encoding="utf-8"?>
<p:tagLst xmlns:p="http://schemas.openxmlformats.org/presentationml/2006/main">
  <p:tag name="AS_UNIQUEID" val="16308"/>
</p:tagLst>
</file>

<file path=ppt/tags/tag77.xml><?xml version="1.0" encoding="utf-8"?>
<p:tagLst xmlns:p="http://schemas.openxmlformats.org/presentationml/2006/main">
  <p:tag name="AS_UNIQUEID" val="16309"/>
</p:tagLst>
</file>

<file path=ppt/tags/tag78.xml><?xml version="1.0" encoding="utf-8"?>
<p:tagLst xmlns:p="http://schemas.openxmlformats.org/presentationml/2006/main">
  <p:tag name="AS_UNIQUEID" val="16310"/>
</p:tagLst>
</file>

<file path=ppt/tags/tag79.xml><?xml version="1.0" encoding="utf-8"?>
<p:tagLst xmlns:p="http://schemas.openxmlformats.org/presentationml/2006/main">
  <p:tag name="AS_UNIQUEID" val="16311"/>
</p:tagLst>
</file>

<file path=ppt/tags/tag8.xml><?xml version="1.0" encoding="utf-8"?>
<p:tagLst xmlns:p="http://schemas.openxmlformats.org/presentationml/2006/main">
  <p:tag name="AS_UNIQUEID" val="16240"/>
</p:tagLst>
</file>

<file path=ppt/tags/tag80.xml><?xml version="1.0" encoding="utf-8"?>
<p:tagLst xmlns:p="http://schemas.openxmlformats.org/presentationml/2006/main">
  <p:tag name="AS_UNIQUEID" val="16312"/>
</p:tagLst>
</file>

<file path=ppt/tags/tag81.xml><?xml version="1.0" encoding="utf-8"?>
<p:tagLst xmlns:p="http://schemas.openxmlformats.org/presentationml/2006/main">
  <p:tag name="AS_UNIQUEID" val="16313"/>
</p:tagLst>
</file>

<file path=ppt/tags/tag82.xml><?xml version="1.0" encoding="utf-8"?>
<p:tagLst xmlns:p="http://schemas.openxmlformats.org/presentationml/2006/main">
  <p:tag name="AS_UNIQUEID" val="16314"/>
</p:tagLst>
</file>

<file path=ppt/tags/tag83.xml><?xml version="1.0" encoding="utf-8"?>
<p:tagLst xmlns:p="http://schemas.openxmlformats.org/presentationml/2006/main">
  <p:tag name="AS_UNIQUEID" val="16315"/>
</p:tagLst>
</file>

<file path=ppt/tags/tag84.xml><?xml version="1.0" encoding="utf-8"?>
<p:tagLst xmlns:p="http://schemas.openxmlformats.org/presentationml/2006/main">
  <p:tag name="AS_UNIQUEID" val="16316"/>
</p:tagLst>
</file>

<file path=ppt/tags/tag85.xml><?xml version="1.0" encoding="utf-8"?>
<p:tagLst xmlns:p="http://schemas.openxmlformats.org/presentationml/2006/main">
  <p:tag name="AS_UNIQUEID" val="16317"/>
</p:tagLst>
</file>

<file path=ppt/tags/tag86.xml><?xml version="1.0" encoding="utf-8"?>
<p:tagLst xmlns:p="http://schemas.openxmlformats.org/presentationml/2006/main">
  <p:tag name="AS_UNIQUEID" val="16318"/>
</p:tagLst>
</file>

<file path=ppt/tags/tag87.xml><?xml version="1.0" encoding="utf-8"?>
<p:tagLst xmlns:p="http://schemas.openxmlformats.org/presentationml/2006/main">
  <p:tag name="AS_UNIQUEID" val="16319"/>
</p:tagLst>
</file>

<file path=ppt/tags/tag88.xml><?xml version="1.0" encoding="utf-8"?>
<p:tagLst xmlns:p="http://schemas.openxmlformats.org/presentationml/2006/main">
  <p:tag name="AS_UNIQUEID" val="16320"/>
</p:tagLst>
</file>

<file path=ppt/tags/tag89.xml><?xml version="1.0" encoding="utf-8"?>
<p:tagLst xmlns:p="http://schemas.openxmlformats.org/presentationml/2006/main">
  <p:tag name="AS_UNIQUEID" val="16321"/>
</p:tagLst>
</file>

<file path=ppt/tags/tag9.xml><?xml version="1.0" encoding="utf-8"?>
<p:tagLst xmlns:p="http://schemas.openxmlformats.org/presentationml/2006/main">
  <p:tag name="AS_UNIQUEID" val="16241"/>
</p:tagLst>
</file>

<file path=ppt/tags/tag90.xml><?xml version="1.0" encoding="utf-8"?>
<p:tagLst xmlns:p="http://schemas.openxmlformats.org/presentationml/2006/main">
  <p:tag name="AS_UNIQUEID" val="16322"/>
</p:tagLst>
</file>

<file path=ppt/tags/tag91.xml><?xml version="1.0" encoding="utf-8"?>
<p:tagLst xmlns:p="http://schemas.openxmlformats.org/presentationml/2006/main">
  <p:tag name="AS_UNIQUEID" val="16323"/>
</p:tagLst>
</file>

<file path=ppt/tags/tag92.xml><?xml version="1.0" encoding="utf-8"?>
<p:tagLst xmlns:p="http://schemas.openxmlformats.org/presentationml/2006/main">
  <p:tag name="AS_UNIQUEID" val="16503"/>
</p:tagLst>
</file>

<file path=ppt/tags/tag93.xml><?xml version="1.0" encoding="utf-8"?>
<p:tagLst xmlns:p="http://schemas.openxmlformats.org/presentationml/2006/main">
  <p:tag name="RESOURCE_RECORD_KEY" val="{&quot;71&quot;:[76235679956]}"/>
</p:tagLst>
</file>

<file path=ppt/tags/tag94.xml><?xml version="1.0" encoding="utf-8"?>
<p:tagLst xmlns:p="http://schemas.openxmlformats.org/presentationml/2006/main">
  <p:tag name="AS_UNIQUEID" val="16324"/>
</p:tagLst>
</file>

<file path=ppt/tags/tag95.xml><?xml version="1.0" encoding="utf-8"?>
<p:tagLst xmlns:p="http://schemas.openxmlformats.org/presentationml/2006/main">
  <p:tag name="AS_UNIQUEID" val="16325"/>
</p:tagLst>
</file>

<file path=ppt/tags/tag96.xml><?xml version="1.0" encoding="utf-8"?>
<p:tagLst xmlns:p="http://schemas.openxmlformats.org/presentationml/2006/main">
  <p:tag name="AS_UNIQUEID" val="16326"/>
</p:tagLst>
</file>

<file path=ppt/tags/tag97.xml><?xml version="1.0" encoding="utf-8"?>
<p:tagLst xmlns:p="http://schemas.openxmlformats.org/presentationml/2006/main">
  <p:tag name="AS_UNIQUEID" val="16327"/>
</p:tagLst>
</file>

<file path=ppt/tags/tag98.xml><?xml version="1.0" encoding="utf-8"?>
<p:tagLst xmlns:p="http://schemas.openxmlformats.org/presentationml/2006/main">
  <p:tag name="AS_UNIQUEID" val="16328"/>
</p:tagLst>
</file>

<file path=ppt/tags/tag99.xml><?xml version="1.0" encoding="utf-8"?>
<p:tagLst xmlns:p="http://schemas.openxmlformats.org/presentationml/2006/main">
  <p:tag name="AS_UNIQUEID" val="1843"/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">
      <a:dk1>
        <a:srgbClr val="000000"/>
      </a:dk1>
      <a:lt1>
        <a:srgbClr val="FFFFFF"/>
      </a:lt1>
      <a:dk2>
        <a:srgbClr val="4A3000"/>
      </a:dk2>
      <a:lt2>
        <a:srgbClr val="FFFDF3"/>
      </a:lt2>
      <a:accent1>
        <a:srgbClr val="DEB91C"/>
      </a:accent1>
      <a:accent2>
        <a:srgbClr val="D8D262"/>
      </a:accent2>
      <a:accent3>
        <a:srgbClr val="C5D274"/>
      </a:accent3>
      <a:accent4>
        <a:srgbClr val="B88A94"/>
      </a:accent4>
      <a:accent5>
        <a:srgbClr val="8FB287"/>
      </a:accent5>
      <a:accent6>
        <a:srgbClr val="B4DB8D"/>
      </a:accent6>
      <a:hlink>
        <a:srgbClr val="5FCBFB"/>
      </a:hlink>
      <a:folHlink>
        <a:srgbClr val="B759BC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281</Paragraphs>
  <Slides>29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baseType="lpstr" size="41">
      <vt:lpstr>Arial</vt:lpstr>
      <vt:lpstr>Calibri</vt:lpstr>
      <vt:lpstr>微软雅黑</vt:lpstr>
      <vt:lpstr>汉仪晴空体简</vt:lpstr>
      <vt:lpstr>宋体</vt:lpstr>
      <vt:lpstr>华文楷体</vt:lpstr>
      <vt:lpstr>Wingdings</vt:lpstr>
      <vt:lpstr>Times New Roman</vt:lpstr>
      <vt:lpstr>楷体</vt:lpstr>
      <vt:lpstr>Arial Black</vt:lpstr>
      <vt:lpstr>汉仪君黑-55W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2024-06-28T12:44:02.208</cp:lastPrinted>
  <dcterms:created xsi:type="dcterms:W3CDTF">2024-06-28T12:44:02Z</dcterms:created>
  <dcterms:modified xsi:type="dcterms:W3CDTF">2024-06-28T04:44:02Z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