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fntdata" ContentType="application/x-fontdata"/>
  <Default Extension="png" ContentType="image/png"/>
  <Default Extension="svg" ContentType="image/svg"/>
  <Default Extension="wdp" ContentType="image/vnd.ms-photo"/>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2192000" cy="6858000"/>
  <p:notesSz cx="6858000" cy="9144000"/>
  <p:embeddedFontLst>
    <p:embeddedFont>
      <p:font typeface="汉仪晴空体简" panose="02010600030101010101" charset="-122"/>
      <p:regular r:id="rId31"/>
    </p:embeddedFont>
    <p:embeddedFont>
      <p:font typeface="华文楷体" panose="02010600040101010101" pitchFamily="2" charset="-122"/>
      <p:regular r:id="rId32"/>
    </p:embeddedFont>
    <p:embeddedFont>
      <p:font typeface="楷体" panose="02010609060101010101" pitchFamily="49" charset="-122"/>
      <p:regular r:id="rId33"/>
    </p:embeddedFont>
    <p:embeddedFont>
      <p:font typeface="微软雅黑" panose="020B0503020204020204" pitchFamily="34" charset="-122"/>
      <p:regular r:id="rId34"/>
      <p:bold r:id="rId35"/>
    </p:embeddedFont>
  </p:embeddedFontLst>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1" d="100"/>
          <a:sy n="91" d="100"/>
        </p:scale>
        <p:origin x="76" y="220"/>
      </p:cViewPr>
      <p:guideLst/>
    </p:cSldViewPr>
  </p:slideViewPr>
  <p:notesTextViewPr>
    <p:cViewPr>
      <p:scale>
        <a:sx n="1" d="1"/>
        <a:sy n="1" d="1"/>
      </p:scale>
      <p:origin x="0" y="0"/>
    </p:cViewPr>
  </p:notesText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9.xml" /><Relationship Id="rId11" Type="http://schemas.openxmlformats.org/officeDocument/2006/relationships/slide" Target="slides/slide10.xml" /><Relationship Id="rId12" Type="http://schemas.openxmlformats.org/officeDocument/2006/relationships/slide" Target="slides/slide11.xml" /><Relationship Id="rId13" Type="http://schemas.openxmlformats.org/officeDocument/2006/relationships/slide" Target="slides/slide12.xml" /><Relationship Id="rId14" Type="http://schemas.openxmlformats.org/officeDocument/2006/relationships/slide" Target="slides/slide13.xml" /><Relationship Id="rId15" Type="http://schemas.openxmlformats.org/officeDocument/2006/relationships/slide" Target="slides/slide14.xml" /><Relationship Id="rId16" Type="http://schemas.openxmlformats.org/officeDocument/2006/relationships/slide" Target="slides/slide15.xml" /><Relationship Id="rId17" Type="http://schemas.openxmlformats.org/officeDocument/2006/relationships/slide" Target="slides/slide16.xml" /><Relationship Id="rId18" Type="http://schemas.openxmlformats.org/officeDocument/2006/relationships/slide" Target="slides/slide17.xml" /><Relationship Id="rId19" Type="http://schemas.openxmlformats.org/officeDocument/2006/relationships/slide" Target="slides/slide18.xml" /><Relationship Id="rId2" Type="http://schemas.openxmlformats.org/officeDocument/2006/relationships/slide" Target="slides/slide1.xml" /><Relationship Id="rId20" Type="http://schemas.openxmlformats.org/officeDocument/2006/relationships/slide" Target="slides/slide19.xml" /><Relationship Id="rId21" Type="http://schemas.openxmlformats.org/officeDocument/2006/relationships/slide" Target="slides/slide20.xml" /><Relationship Id="rId22" Type="http://schemas.openxmlformats.org/officeDocument/2006/relationships/slide" Target="slides/slide21.xml" /><Relationship Id="rId23" Type="http://schemas.openxmlformats.org/officeDocument/2006/relationships/slide" Target="slides/slide22.xml" /><Relationship Id="rId24" Type="http://schemas.openxmlformats.org/officeDocument/2006/relationships/slide" Target="slides/slide23.xml" /><Relationship Id="rId25" Type="http://schemas.openxmlformats.org/officeDocument/2006/relationships/slide" Target="slides/slide24.xml" /><Relationship Id="rId26" Type="http://schemas.openxmlformats.org/officeDocument/2006/relationships/slide" Target="slides/slide25.xml" /><Relationship Id="rId27" Type="http://schemas.openxmlformats.org/officeDocument/2006/relationships/slide" Target="slides/slide26.xml" /><Relationship Id="rId28" Type="http://schemas.openxmlformats.org/officeDocument/2006/relationships/slide" Target="slides/slide27.xml" /><Relationship Id="rId29" Type="http://schemas.openxmlformats.org/officeDocument/2006/relationships/slide" Target="slides/slide28.xml" /><Relationship Id="rId3" Type="http://schemas.openxmlformats.org/officeDocument/2006/relationships/slide" Target="slides/slide2.xml" /><Relationship Id="rId30" Type="http://schemas.openxmlformats.org/officeDocument/2006/relationships/tags" Target="tags/tag457.xml" /><Relationship Id="rId31" Type="http://schemas.openxmlformats.org/officeDocument/2006/relationships/font" Target="fonts/font1.fntdata" /><Relationship Id="rId32" Type="http://schemas.openxmlformats.org/officeDocument/2006/relationships/font" Target="fonts/font2.fntdata" /><Relationship Id="rId33" Type="http://schemas.openxmlformats.org/officeDocument/2006/relationships/font" Target="fonts/font3.fntdata" /><Relationship Id="rId34" Type="http://schemas.openxmlformats.org/officeDocument/2006/relationships/font" Target="fonts/font4.fntdata" /><Relationship Id="rId35" Type="http://schemas.openxmlformats.org/officeDocument/2006/relationships/font" Target="fonts/font5.fntdata" /><Relationship Id="rId36" Type="http://schemas.openxmlformats.org/officeDocument/2006/relationships/presProps" Target="presProps.xml" /><Relationship Id="rId37" Type="http://schemas.openxmlformats.org/officeDocument/2006/relationships/viewProps" Target="viewProps.xml" /><Relationship Id="rId38" Type="http://schemas.openxmlformats.org/officeDocument/2006/relationships/theme" Target="theme/theme1.xml" /><Relationship Id="rId39" Type="http://schemas.openxmlformats.org/officeDocument/2006/relationships/tableStyles" Target="tableStyles.xml" /><Relationship Id="rId4" Type="http://schemas.openxmlformats.org/officeDocument/2006/relationships/slide" Target="slides/slide3.xml" /><Relationship Id="rId5" Type="http://schemas.openxmlformats.org/officeDocument/2006/relationships/slide" Target="slides/slide4.xml" /><Relationship Id="rId6" Type="http://schemas.openxmlformats.org/officeDocument/2006/relationships/slide" Target="slides/slide5.xml" /><Relationship Id="rId7" Type="http://schemas.openxmlformats.org/officeDocument/2006/relationships/slide" Target="slides/slide6.xml" /><Relationship Id="rId8" Type="http://schemas.openxmlformats.org/officeDocument/2006/relationships/slide" Target="slides/slide7.xml" /><Relationship Id="rId9" Type="http://schemas.openxmlformats.org/officeDocument/2006/relationships/slide" Target="slides/slide8.xml" /></Relationships>
</file>

<file path=ppt/slideLayouts/_rels/slideLayout1.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tags" Target="../tags/tag2.xml" /><Relationship Id="rId3" Type="http://schemas.openxmlformats.org/officeDocument/2006/relationships/tags" Target="../tags/tag3.xml" /><Relationship Id="rId4" Type="http://schemas.openxmlformats.org/officeDocument/2006/relationships/tags" Target="../tags/tag4.xml" /><Relationship Id="rId5" Type="http://schemas.openxmlformats.org/officeDocument/2006/relationships/tags" Target="../tags/tag5.xml" /><Relationship Id="rId6" Type="http://schemas.openxmlformats.org/officeDocument/2006/relationships/tags" Target="../tags/tag6.xml" /><Relationship Id="rId7"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tags" Target="../tags/tag58.xml" /><Relationship Id="rId2" Type="http://schemas.openxmlformats.org/officeDocument/2006/relationships/tags" Target="../tags/tag59.xml" /><Relationship Id="rId3" Type="http://schemas.openxmlformats.org/officeDocument/2006/relationships/tags" Target="../tags/tag60.xml" /><Relationship Id="rId4" Type="http://schemas.openxmlformats.org/officeDocument/2006/relationships/tags" Target="../tags/tag61.xml" /><Relationship Id="rId5" Type="http://schemas.openxmlformats.org/officeDocument/2006/relationships/tags" Target="../tags/tag62.xml" /><Relationship Id="rId6" Type="http://schemas.openxmlformats.org/officeDocument/2006/relationships/tags" Target="../tags/tag63.xml" /><Relationship Id="rId7"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tags" Target="../tags/tag64.xml" /><Relationship Id="rId2" Type="http://schemas.openxmlformats.org/officeDocument/2006/relationships/tags" Target="../tags/tag65.xml" /><Relationship Id="rId3" Type="http://schemas.openxmlformats.org/officeDocument/2006/relationships/tags" Target="../tags/tag66.xml" /><Relationship Id="rId4" Type="http://schemas.openxmlformats.org/officeDocument/2006/relationships/tags" Target="../tags/tag67.xml" /><Relationship Id="rId5" Type="http://schemas.openxmlformats.org/officeDocument/2006/relationships/tags" Target="../tags/tag68.xml" /><Relationship Id="rId6" Type="http://schemas.openxmlformats.org/officeDocument/2006/relationships/tags" Target="../tags/tag69.xml" /><Relationship Id="rId7"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7.xml" /><Relationship Id="rId2" Type="http://schemas.openxmlformats.org/officeDocument/2006/relationships/tags" Target="../tags/tag8.xml" /><Relationship Id="rId3" Type="http://schemas.openxmlformats.org/officeDocument/2006/relationships/tags" Target="../tags/tag9.xml" /><Relationship Id="rId4" Type="http://schemas.openxmlformats.org/officeDocument/2006/relationships/tags" Target="../tags/tag10.xml" /><Relationship Id="rId5" Type="http://schemas.openxmlformats.org/officeDocument/2006/relationships/tags" Target="../tags/tag11.xml" /><Relationship Id="rId6" Type="http://schemas.openxmlformats.org/officeDocument/2006/relationships/tags" Target="../tags/tag12.xml" /><Relationship Id="rId7"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tags" Target="../tags/tag13.xml" /><Relationship Id="rId2" Type="http://schemas.openxmlformats.org/officeDocument/2006/relationships/tags" Target="../tags/tag14.xml" /><Relationship Id="rId3" Type="http://schemas.openxmlformats.org/officeDocument/2006/relationships/tags" Target="../tags/tag15.xml" /><Relationship Id="rId4" Type="http://schemas.openxmlformats.org/officeDocument/2006/relationships/tags" Target="../tags/tag16.xml" /><Relationship Id="rId5" Type="http://schemas.openxmlformats.org/officeDocument/2006/relationships/tags" Target="../tags/tag17.xml" /><Relationship Id="rId6" Type="http://schemas.openxmlformats.org/officeDocument/2006/relationships/tags" Target="../tags/tag18.xml" /><Relationship Id="rId7"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tags" Target="../tags/tag19.xml" /><Relationship Id="rId2" Type="http://schemas.openxmlformats.org/officeDocument/2006/relationships/tags" Target="../tags/tag20.xml" /><Relationship Id="rId3" Type="http://schemas.openxmlformats.org/officeDocument/2006/relationships/tags" Target="../tags/tag21.xml" /><Relationship Id="rId4" Type="http://schemas.openxmlformats.org/officeDocument/2006/relationships/tags" Target="../tags/tag22.xml" /><Relationship Id="rId5" Type="http://schemas.openxmlformats.org/officeDocument/2006/relationships/tags" Target="../tags/tag23.xml" /><Relationship Id="rId6" Type="http://schemas.openxmlformats.org/officeDocument/2006/relationships/tags" Target="../tags/tag24.xml" /><Relationship Id="rId7" Type="http://schemas.openxmlformats.org/officeDocument/2006/relationships/tags" Target="../tags/tag25.xml" /><Relationship Id="rId8"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tags" Target="../tags/tag26.xml" /><Relationship Id="rId10" Type="http://schemas.openxmlformats.org/officeDocument/2006/relationships/slideMaster" Target="../slideMasters/slideMaster1.xml" /><Relationship Id="rId2" Type="http://schemas.openxmlformats.org/officeDocument/2006/relationships/tags" Target="../tags/tag27.xml" /><Relationship Id="rId3" Type="http://schemas.openxmlformats.org/officeDocument/2006/relationships/tags" Target="../tags/tag28.xml" /><Relationship Id="rId4" Type="http://schemas.openxmlformats.org/officeDocument/2006/relationships/tags" Target="../tags/tag29.xml" /><Relationship Id="rId5" Type="http://schemas.openxmlformats.org/officeDocument/2006/relationships/tags" Target="../tags/tag30.xml" /><Relationship Id="rId6" Type="http://schemas.openxmlformats.org/officeDocument/2006/relationships/tags" Target="../tags/tag31.xml" /><Relationship Id="rId7" Type="http://schemas.openxmlformats.org/officeDocument/2006/relationships/tags" Target="../tags/tag32.xml" /><Relationship Id="rId8" Type="http://schemas.openxmlformats.org/officeDocument/2006/relationships/tags" Target="../tags/tag33.xml" /><Relationship Id="rId9" Type="http://schemas.openxmlformats.org/officeDocument/2006/relationships/tags" Target="../tags/tag34.xml" /></Relationships>
</file>

<file path=ppt/slideLayouts/_rels/slideLayout6.xml.rels>&#65279;<?xml version="1.0" encoding="utf-8" standalone="yes"?><Relationships xmlns="http://schemas.openxmlformats.org/package/2006/relationships"><Relationship Id="rId1" Type="http://schemas.openxmlformats.org/officeDocument/2006/relationships/tags" Target="../tags/tag35.xml" /><Relationship Id="rId2" Type="http://schemas.openxmlformats.org/officeDocument/2006/relationships/tags" Target="../tags/tag36.xml" /><Relationship Id="rId3" Type="http://schemas.openxmlformats.org/officeDocument/2006/relationships/tags" Target="../tags/tag37.xml" /><Relationship Id="rId4" Type="http://schemas.openxmlformats.org/officeDocument/2006/relationships/tags" Target="../tags/tag38.xml" /><Relationship Id="rId5" Type="http://schemas.openxmlformats.org/officeDocument/2006/relationships/tags" Target="../tags/tag39.xml" /><Relationship Id="rId6"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tags" Target="../tags/tag40.xml" /><Relationship Id="rId2" Type="http://schemas.openxmlformats.org/officeDocument/2006/relationships/tags" Target="../tags/tag41.xml" /><Relationship Id="rId3" Type="http://schemas.openxmlformats.org/officeDocument/2006/relationships/tags" Target="../tags/tag42.xml" /><Relationship Id="rId4" Type="http://schemas.openxmlformats.org/officeDocument/2006/relationships/tags" Target="../tags/tag43.xml" /><Relationship Id="rId5"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tags" Target="../tags/tag44.xml" /><Relationship Id="rId2" Type="http://schemas.openxmlformats.org/officeDocument/2006/relationships/tags" Target="../tags/tag45.xml" /><Relationship Id="rId3" Type="http://schemas.openxmlformats.org/officeDocument/2006/relationships/tags" Target="../tags/tag46.xml" /><Relationship Id="rId4" Type="http://schemas.openxmlformats.org/officeDocument/2006/relationships/tags" Target="../tags/tag47.xml" /><Relationship Id="rId5" Type="http://schemas.openxmlformats.org/officeDocument/2006/relationships/tags" Target="../tags/tag48.xml" /><Relationship Id="rId6" Type="http://schemas.openxmlformats.org/officeDocument/2006/relationships/tags" Target="../tags/tag49.xml" /><Relationship Id="rId7" Type="http://schemas.openxmlformats.org/officeDocument/2006/relationships/tags" Target="../tags/tag50.xml" /><Relationship Id="rId8"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tags" Target="../tags/tag51.xml" /><Relationship Id="rId2" Type="http://schemas.openxmlformats.org/officeDocument/2006/relationships/tags" Target="../tags/tag52.xml" /><Relationship Id="rId3" Type="http://schemas.openxmlformats.org/officeDocument/2006/relationships/tags" Target="../tags/tag53.xml" /><Relationship Id="rId4" Type="http://schemas.openxmlformats.org/officeDocument/2006/relationships/tags" Target="../tags/tag54.xml" /><Relationship Id="rId5" Type="http://schemas.openxmlformats.org/officeDocument/2006/relationships/tags" Target="../tags/tag55.xml" /><Relationship Id="rId6" Type="http://schemas.openxmlformats.org/officeDocument/2006/relationships/tags" Target="../tags/tag56.xml" /><Relationship Id="rId7" Type="http://schemas.openxmlformats.org/officeDocument/2006/relationships/tags" Target="../tags/tag57.xml" /><Relationship Id="rId8"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custDataLst>
            <p:tags r:id="rId1"/>
          </p:custDataLst>
        </p:nvPr>
      </p:nvGrpSpPr>
      <p:grpSpPr>
        <a:xfrm>
          <a:off x="0" y="0"/>
          <a: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t>2024/6/28</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t>‹#›</a:t>
            </a:fld>
            <a:endParaRPr lang="zh-CN" altLang="en-US"/>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标题和竖排文字">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p>
        </p:txBody>
      </p:sp>
      <p:sp>
        <p:nvSpPr>
          <p:cNvPr id="3" name="竖排文字占位符 2"/>
          <p:cNvSpPr>
            <a:spLocks noGrp="1"/>
          </p:cNvSpPr>
          <p:nvPr>
            <p:ph type="body" orient="vert" idx="1"/>
            <p:custDataLst>
              <p:tags r:id="rId3"/>
            </p:custDataLst>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t>2024/6/28</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t>‹#›</a:t>
            </a:fld>
            <a:endParaRPr lang="zh-CN" altLang="en-US"/>
          </a:p>
        </p:txBody>
      </p:sp>
    </p:spTree>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垂直排列标题与 文本">
    <p:spTree>
      <p:nvGrpSpPr>
        <p:cNvPr id="1" name=""/>
        <p:cNvGrpSpPr/>
        <p:nvPr>
          <p:custDataLst>
            <p:tags r:id="rId1"/>
          </p:custDataLst>
        </p:nvPr>
      </p:nvGrpSpPr>
      <p:grpSpPr>
        <a:xfrm>
          <a:off x="0" y="0"/>
          <a: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t>2024/6/28</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t>‹#›</a:t>
            </a:fld>
            <a:endParaRPr lang="zh-CN" altLang="en-US"/>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p>
        </p:txBody>
      </p:sp>
      <p:sp>
        <p:nvSpPr>
          <p:cNvPr id="3" name="内容占位符 2"/>
          <p:cNvSpPr>
            <a:spLocks noGrp="1"/>
          </p:cNvSpPr>
          <p:nvPr>
            <p:ph idx="1"/>
            <p:custDataLst>
              <p:tags r:id="rId3"/>
            </p:custDataLst>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t>2024/6/28</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t>‹#›</a:t>
            </a:fld>
            <a:endParaRPr lang="zh-CN" altLang="en-US"/>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t>2024/6/28</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t>‹#›</a:t>
            </a:fld>
            <a:endParaRPr lang="zh-CN" altLang="en-US"/>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t>2024/6/28</a:t>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t>‹#›</a:t>
            </a:fld>
            <a:endParaRPr lang="zh-CN"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7"/>
            </p:custDataLst>
          </p:nvPr>
        </p:nvSpPr>
        <p:spPr/>
        <p:txBody>
          <a:bodyPr/>
          <a:lstStyle/>
          <a:p>
            <a:fld id="{D997B5FA-0921-464F-AAE1-844C04324D75}" type="datetimeFigureOut">
              <a:rPr lang="zh-CN" altLang="en-US" smtClean="0"/>
              <a:t>2024/6/28</a:t>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565CE74E-AB26-4998-AD42-012C4C1AD076}" type="slidenum">
              <a:rPr lang="zh-CN" altLang="en-US" smtClean="0"/>
              <a:t>‹#›</a:t>
            </a:fld>
            <a:endParaRPr lang="zh-CN" alt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3"/>
            </p:custDataLst>
          </p:nvPr>
        </p:nvSpPr>
        <p:spPr/>
        <p:txBody>
          <a:bodyPr/>
          <a:lstStyle/>
          <a:p>
            <a:fld id="{D997B5FA-0921-464F-AAE1-844C04324D75}" type="datetimeFigureOut">
              <a:rPr lang="zh-CN" altLang="en-US" smtClean="0"/>
              <a:t>2024/6/28</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565CE74E-AB26-4998-AD42-012C4C1AD076}" type="slidenum">
              <a:rPr lang="zh-CN" altLang="en-US" smtClean="0"/>
              <a:t>‹#›</a:t>
            </a:fld>
            <a:endParaRPr lang="zh-CN" altLang="en-US"/>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custDataLst>
            <p:tags r:id="rId1"/>
          </p:custDataLst>
        </p:nvPr>
      </p:nvGrpSpPr>
      <p:grpSpPr>
        <a:xfrm>
          <a:off x="0" y="0"/>
          <a:ext cx="0" cy="0"/>
        </a:xfrm>
      </p:grpSpPr>
      <p:sp>
        <p:nvSpPr>
          <p:cNvPr id="2" name="日期占位符 1"/>
          <p:cNvSpPr>
            <a:spLocks noGrp="1"/>
          </p:cNvSpPr>
          <p:nvPr>
            <p:ph type="dt" sz="half" idx="10"/>
            <p:custDataLst>
              <p:tags r:id="rId2"/>
            </p:custDataLst>
          </p:nvPr>
        </p:nvSpPr>
        <p:spPr/>
        <p:txBody>
          <a:bodyPr/>
          <a:lstStyle/>
          <a:p>
            <a:fld id="{D997B5FA-0921-464F-AAE1-844C04324D75}" type="datetimeFigureOut">
              <a:rPr lang="zh-CN" altLang="en-US" smtClean="0"/>
              <a:t>2024/6/28</a:t>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565CE74E-AB26-4998-AD42-012C4C1AD076}" type="slidenum">
              <a:rPr lang="zh-CN" altLang="en-US" smtClean="0"/>
              <a:t>‹#›</a:t>
            </a:fld>
            <a:endParaRPr lang="zh-CN" altLang="en-US"/>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内容与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t>2024/6/28</a:t>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t>‹#›</a:t>
            </a:fld>
            <a:endParaRPr lang="zh-CN" altLang="en-US"/>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t>2024/6/28</a:t>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t>‹#›</a:t>
            </a:fld>
            <a:endParaRPr lang="zh-CN" alt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tags" Target="../tags/tag70.xml" /><Relationship Id="rId13" Type="http://schemas.openxmlformats.org/officeDocument/2006/relationships/tags" Target="../tags/tag71.xml" /><Relationship Id="rId14" Type="http://schemas.openxmlformats.org/officeDocument/2006/relationships/tags" Target="../tags/tag72.xml" /><Relationship Id="rId15" Type="http://schemas.openxmlformats.org/officeDocument/2006/relationships/tags" Target="../tags/tag73.xml" /><Relationship Id="rId16" Type="http://schemas.openxmlformats.org/officeDocument/2006/relationships/tags" Target="../tags/tag74.xml" /><Relationship Id="rId17" Type="http://schemas.openxmlformats.org/officeDocument/2006/relationships/tags" Target="../tags/tag75.xml" /><Relationship Id="rId18" Type="http://schemas.openxmlformats.org/officeDocument/2006/relationships/image" Target="file:///D:\qq&#25991;&#20214;\712321467\Image\C2C\Image2\%7b75232B38-A165-1FB7-499C-2E1C792CACB5%7d.png" TargetMode="External" /><Relationship Id="rId19" Type="http://schemas.openxmlformats.org/officeDocument/2006/relationships/image" Target="../media/image1.png" /><Relationship Id="rId2" Type="http://schemas.openxmlformats.org/officeDocument/2006/relationships/slideLayout" Target="../slideLayouts/slideLayout2.xml" /><Relationship Id="rId20" Type="http://schemas.openxmlformats.org/officeDocument/2006/relationships/tags" Target="../tags/tag76.xml" /><Relationship Id="rId21" Type="http://schemas.openxmlformats.org/officeDocument/2006/relationships/theme" Target="../theme/theme1.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2"/>
      </p:bgRef>
    </p:bg>
    <p:spTree>
      <p:nvGrpSpPr>
        <p:cNvPr id="1" name=""/>
        <p:cNvGrpSpPr/>
        <p:nvPr>
          <p:custDataLst>
            <p:tags r:id="rId12"/>
          </p:custDataLst>
        </p:nvPr>
      </p:nvGrpSpPr>
      <p:grpSpPr>
        <a:xfrm>
          <a:off x="0" y="0"/>
          <a:ext cx="0" cy="0"/>
        </a:xfrm>
      </p:grpSpPr>
      <p:sp>
        <p:nvSpPr>
          <p:cNvPr id="2" name="标题占位符 1"/>
          <p:cNvSpPr>
            <a:spLocks noGrp="1"/>
          </p:cNvSpPr>
          <p:nvPr>
            <p:ph type="title"/>
            <p:custDataLst>
              <p:tags r:id="rId13"/>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custDataLst>
              <p:tags r:id="rId14"/>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custDataLst>
              <p:tags r:id="rId15"/>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2024/6/28</a:t>
            </a:fld>
            <a:endParaRPr lang="zh-CN" altLang="en-US"/>
          </a:p>
        </p:txBody>
      </p:sp>
      <p:sp>
        <p:nvSpPr>
          <p:cNvPr id="5" name="页脚占位符 4"/>
          <p:cNvSpPr>
            <a:spLocks noGrp="1"/>
          </p:cNvSpPr>
          <p:nvPr>
            <p:ph type="ftr" sz="quarter" idx="3"/>
            <p:custDataLst>
              <p:tags r:id="rId16"/>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7"/>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图片 1073743875" descr="学科网 zxxk.com" title=""/>
          <p:cNvPicPr>
            <a:picLocks noChangeAspect="1"/>
          </p:cNvPicPr>
          <p:nvPr>
            <p:custDataLst>
              <p:tags r:id="rId20"/>
            </p:custDataLst>
          </p:nvPr>
        </p:nvPicPr>
        <p:blipFill>
          <a:blip r:embed="rId19" r:link="rId18"/>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81.xml" /><Relationship Id="rId11" Type="http://schemas.openxmlformats.org/officeDocument/2006/relationships/image" Target="../media/image6.jpeg" /><Relationship Id="rId12" Type="http://schemas.openxmlformats.org/officeDocument/2006/relationships/tags" Target="../tags/tag82.xml" /><Relationship Id="rId13" Type="http://schemas.openxmlformats.org/officeDocument/2006/relationships/image" Target="../media/image7.jpeg" /><Relationship Id="rId14" Type="http://schemas.openxmlformats.org/officeDocument/2006/relationships/tags" Target="../tags/tag83.xml" /><Relationship Id="rId15" Type="http://schemas.openxmlformats.org/officeDocument/2006/relationships/tags" Target="../tags/tag84.xml" /><Relationship Id="rId16" Type="http://schemas.openxmlformats.org/officeDocument/2006/relationships/tags" Target="../tags/tag85.xml" /><Relationship Id="rId17" Type="http://schemas.openxmlformats.org/officeDocument/2006/relationships/tags" Target="../tags/tag86.xml" /><Relationship Id="rId18" Type="http://schemas.openxmlformats.org/officeDocument/2006/relationships/image" Target="../media/image8.jpeg" /><Relationship Id="rId19" Type="http://schemas.openxmlformats.org/officeDocument/2006/relationships/tags" Target="../tags/tag87.xml" /><Relationship Id="rId2" Type="http://schemas.openxmlformats.org/officeDocument/2006/relationships/tags" Target="../tags/tag77.xml" /><Relationship Id="rId20" Type="http://schemas.openxmlformats.org/officeDocument/2006/relationships/tags" Target="../tags/tag88.xml" /><Relationship Id="rId21" Type="http://schemas.openxmlformats.org/officeDocument/2006/relationships/tags" Target="../tags/tag89.xml" /><Relationship Id="rId22" Type="http://schemas.openxmlformats.org/officeDocument/2006/relationships/tags" Target="../tags/tag90.xml" /><Relationship Id="rId23" Type="http://schemas.openxmlformats.org/officeDocument/2006/relationships/image" Target="../media/image9.jpeg" /><Relationship Id="rId24" Type="http://schemas.openxmlformats.org/officeDocument/2006/relationships/tags" Target="../tags/tag91.xml" /><Relationship Id="rId25" Type="http://schemas.openxmlformats.org/officeDocument/2006/relationships/tags" Target="../tags/tag92.xml" /><Relationship Id="rId3" Type="http://schemas.openxmlformats.org/officeDocument/2006/relationships/image" Target="../media/image2.jpeg" /><Relationship Id="rId4" Type="http://schemas.openxmlformats.org/officeDocument/2006/relationships/tags" Target="../tags/tag78.xml" /><Relationship Id="rId5" Type="http://schemas.openxmlformats.org/officeDocument/2006/relationships/image" Target="../media/image3.jpeg" /><Relationship Id="rId6" Type="http://schemas.openxmlformats.org/officeDocument/2006/relationships/tags" Target="../tags/tag79.xml" /><Relationship Id="rId7" Type="http://schemas.openxmlformats.org/officeDocument/2006/relationships/image" Target="../media/image4.jpeg" /><Relationship Id="rId8" Type="http://schemas.openxmlformats.org/officeDocument/2006/relationships/tags" Target="../tags/tag80.xml" /><Relationship Id="rId9" Type="http://schemas.openxmlformats.org/officeDocument/2006/relationships/image" Target="../media/image5.jpe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37.xml" /><Relationship Id="rId11" Type="http://schemas.openxmlformats.org/officeDocument/2006/relationships/tags" Target="../tags/tag238.xml" /><Relationship Id="rId12" Type="http://schemas.openxmlformats.org/officeDocument/2006/relationships/tags" Target="../tags/tag239.xml" /><Relationship Id="rId13" Type="http://schemas.openxmlformats.org/officeDocument/2006/relationships/image" Target="../media/image25.png" /><Relationship Id="rId14" Type="http://schemas.openxmlformats.org/officeDocument/2006/relationships/tags" Target="../tags/tag240.xml" /><Relationship Id="rId15" Type="http://schemas.openxmlformats.org/officeDocument/2006/relationships/tags" Target="../tags/tag241.xml" /><Relationship Id="rId16" Type="http://schemas.openxmlformats.org/officeDocument/2006/relationships/tags" Target="../tags/tag242.xml" /><Relationship Id="rId17" Type="http://schemas.openxmlformats.org/officeDocument/2006/relationships/tags" Target="../tags/tag243.xml" /><Relationship Id="rId18" Type="http://schemas.openxmlformats.org/officeDocument/2006/relationships/tags" Target="../tags/tag244.xml" /><Relationship Id="rId19" Type="http://schemas.openxmlformats.org/officeDocument/2006/relationships/tags" Target="../tags/tag245.xml" /><Relationship Id="rId2" Type="http://schemas.openxmlformats.org/officeDocument/2006/relationships/tags" Target="../tags/tag233.xml" /><Relationship Id="rId20" Type="http://schemas.openxmlformats.org/officeDocument/2006/relationships/image" Target="../media/image10.png" /><Relationship Id="rId21" Type="http://schemas.openxmlformats.org/officeDocument/2006/relationships/image" Target="../media/image11.svg" /><Relationship Id="rId22" Type="http://schemas.openxmlformats.org/officeDocument/2006/relationships/tags" Target="../tags/tag246.xml" /><Relationship Id="rId23" Type="http://schemas.openxmlformats.org/officeDocument/2006/relationships/tags" Target="../tags/tag247.xml" /><Relationship Id="rId3" Type="http://schemas.openxmlformats.org/officeDocument/2006/relationships/image" Target="../media/image21.png" /><Relationship Id="rId4" Type="http://schemas.microsoft.com/office/2007/relationships/hdphoto" Target="../media/image22.wdp" /><Relationship Id="rId5" Type="http://schemas.openxmlformats.org/officeDocument/2006/relationships/tags" Target="../tags/tag234.xml" /><Relationship Id="rId6" Type="http://schemas.openxmlformats.org/officeDocument/2006/relationships/image" Target="../media/image23.png" /><Relationship Id="rId7" Type="http://schemas.openxmlformats.org/officeDocument/2006/relationships/tags" Target="../tags/tag235.xml" /><Relationship Id="rId8" Type="http://schemas.openxmlformats.org/officeDocument/2006/relationships/image" Target="../media/image24.jpeg" /><Relationship Id="rId9" Type="http://schemas.openxmlformats.org/officeDocument/2006/relationships/tags" Target="../tags/tag236.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10.png" /><Relationship Id="rId11" Type="http://schemas.openxmlformats.org/officeDocument/2006/relationships/image" Target="../media/image11.svg" /><Relationship Id="rId12" Type="http://schemas.openxmlformats.org/officeDocument/2006/relationships/tags" Target="../tags/tag255.xml" /><Relationship Id="rId13" Type="http://schemas.openxmlformats.org/officeDocument/2006/relationships/tags" Target="../tags/tag256.xml" /><Relationship Id="rId2" Type="http://schemas.openxmlformats.org/officeDocument/2006/relationships/tags" Target="../tags/tag248.xml" /><Relationship Id="rId3" Type="http://schemas.openxmlformats.org/officeDocument/2006/relationships/image" Target="../media/image26.jpeg" /><Relationship Id="rId4" Type="http://schemas.openxmlformats.org/officeDocument/2006/relationships/tags" Target="../tags/tag249.xml" /><Relationship Id="rId5" Type="http://schemas.openxmlformats.org/officeDocument/2006/relationships/tags" Target="../tags/tag250.xml" /><Relationship Id="rId6" Type="http://schemas.openxmlformats.org/officeDocument/2006/relationships/tags" Target="../tags/tag251.xml" /><Relationship Id="rId7" Type="http://schemas.openxmlformats.org/officeDocument/2006/relationships/tags" Target="../tags/tag252.xml" /><Relationship Id="rId8" Type="http://schemas.openxmlformats.org/officeDocument/2006/relationships/tags" Target="../tags/tag253.xml" /><Relationship Id="rId9" Type="http://schemas.openxmlformats.org/officeDocument/2006/relationships/tags" Target="../tags/tag254.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64.xml" /><Relationship Id="rId11" Type="http://schemas.openxmlformats.org/officeDocument/2006/relationships/tags" Target="../tags/tag265.xml" /><Relationship Id="rId12" Type="http://schemas.openxmlformats.org/officeDocument/2006/relationships/tags" Target="../tags/tag266.xml" /><Relationship Id="rId13" Type="http://schemas.openxmlformats.org/officeDocument/2006/relationships/image" Target="../media/image10.png" /><Relationship Id="rId14" Type="http://schemas.openxmlformats.org/officeDocument/2006/relationships/image" Target="../media/image11.svg" /><Relationship Id="rId15" Type="http://schemas.openxmlformats.org/officeDocument/2006/relationships/tags" Target="../tags/tag267.xml" /><Relationship Id="rId16" Type="http://schemas.openxmlformats.org/officeDocument/2006/relationships/tags" Target="../tags/tag268.xml" /><Relationship Id="rId2" Type="http://schemas.openxmlformats.org/officeDocument/2006/relationships/tags" Target="../tags/tag257.xml" /><Relationship Id="rId3" Type="http://schemas.openxmlformats.org/officeDocument/2006/relationships/tags" Target="../tags/tag258.xml" /><Relationship Id="rId4" Type="http://schemas.openxmlformats.org/officeDocument/2006/relationships/tags" Target="../tags/tag259.xml" /><Relationship Id="rId5" Type="http://schemas.openxmlformats.org/officeDocument/2006/relationships/image" Target="../media/image27.png" /><Relationship Id="rId6" Type="http://schemas.openxmlformats.org/officeDocument/2006/relationships/tags" Target="../tags/tag260.xml" /><Relationship Id="rId7" Type="http://schemas.openxmlformats.org/officeDocument/2006/relationships/tags" Target="../tags/tag261.xml" /><Relationship Id="rId8" Type="http://schemas.openxmlformats.org/officeDocument/2006/relationships/tags" Target="../tags/tag262.xml" /><Relationship Id="rId9" Type="http://schemas.openxmlformats.org/officeDocument/2006/relationships/tags" Target="../tags/tag263.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77.xml" /><Relationship Id="rId11" Type="http://schemas.openxmlformats.org/officeDocument/2006/relationships/tags" Target="../tags/tag278.xml" /><Relationship Id="rId12" Type="http://schemas.openxmlformats.org/officeDocument/2006/relationships/tags" Target="../tags/tag279.xml" /><Relationship Id="rId13" Type="http://schemas.openxmlformats.org/officeDocument/2006/relationships/tags" Target="../tags/tag280.xml" /><Relationship Id="rId14" Type="http://schemas.openxmlformats.org/officeDocument/2006/relationships/tags" Target="../tags/tag281.xml" /><Relationship Id="rId15" Type="http://schemas.openxmlformats.org/officeDocument/2006/relationships/image" Target="../media/image10.png" /><Relationship Id="rId16" Type="http://schemas.openxmlformats.org/officeDocument/2006/relationships/image" Target="../media/image11.svg" /><Relationship Id="rId17" Type="http://schemas.openxmlformats.org/officeDocument/2006/relationships/tags" Target="../tags/tag282.xml" /><Relationship Id="rId18" Type="http://schemas.openxmlformats.org/officeDocument/2006/relationships/tags" Target="../tags/tag283.xml" /><Relationship Id="rId19" Type="http://schemas.openxmlformats.org/officeDocument/2006/relationships/image" Target="../media/image28.jpeg" /><Relationship Id="rId2" Type="http://schemas.openxmlformats.org/officeDocument/2006/relationships/tags" Target="../tags/tag269.xml" /><Relationship Id="rId20" Type="http://schemas.openxmlformats.org/officeDocument/2006/relationships/tags" Target="../tags/tag284.xml" /><Relationship Id="rId21" Type="http://schemas.openxmlformats.org/officeDocument/2006/relationships/image" Target="../media/image29.jpeg" /><Relationship Id="rId22" Type="http://schemas.openxmlformats.org/officeDocument/2006/relationships/tags" Target="../tags/tag285.xml" /><Relationship Id="rId23" Type="http://schemas.openxmlformats.org/officeDocument/2006/relationships/image" Target="../media/image30.jpeg" /><Relationship Id="rId24" Type="http://schemas.openxmlformats.org/officeDocument/2006/relationships/tags" Target="../tags/tag286.xml" /><Relationship Id="rId25" Type="http://schemas.openxmlformats.org/officeDocument/2006/relationships/image" Target="../media/image31.jpeg" /><Relationship Id="rId26" Type="http://schemas.openxmlformats.org/officeDocument/2006/relationships/tags" Target="../tags/tag287.xml" /><Relationship Id="rId3" Type="http://schemas.openxmlformats.org/officeDocument/2006/relationships/tags" Target="../tags/tag270.xml" /><Relationship Id="rId4" Type="http://schemas.openxmlformats.org/officeDocument/2006/relationships/tags" Target="../tags/tag271.xml" /><Relationship Id="rId5" Type="http://schemas.openxmlformats.org/officeDocument/2006/relationships/tags" Target="../tags/tag272.xml" /><Relationship Id="rId6" Type="http://schemas.openxmlformats.org/officeDocument/2006/relationships/tags" Target="../tags/tag273.xml" /><Relationship Id="rId7" Type="http://schemas.openxmlformats.org/officeDocument/2006/relationships/tags" Target="../tags/tag274.xml" /><Relationship Id="rId8" Type="http://schemas.openxmlformats.org/officeDocument/2006/relationships/tags" Target="../tags/tag275.xml" /><Relationship Id="rId9" Type="http://schemas.openxmlformats.org/officeDocument/2006/relationships/tags" Target="../tags/tag276.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94.xml" /><Relationship Id="rId11" Type="http://schemas.openxmlformats.org/officeDocument/2006/relationships/tags" Target="../tags/tag295.xml" /><Relationship Id="rId12" Type="http://schemas.openxmlformats.org/officeDocument/2006/relationships/tags" Target="../tags/tag296.xml" /><Relationship Id="rId13" Type="http://schemas.openxmlformats.org/officeDocument/2006/relationships/tags" Target="../tags/tag297.xml" /><Relationship Id="rId14" Type="http://schemas.openxmlformats.org/officeDocument/2006/relationships/image" Target="../media/image10.png" /><Relationship Id="rId15" Type="http://schemas.openxmlformats.org/officeDocument/2006/relationships/image" Target="../media/image11.svg" /><Relationship Id="rId16" Type="http://schemas.openxmlformats.org/officeDocument/2006/relationships/tags" Target="../tags/tag298.xml" /><Relationship Id="rId17" Type="http://schemas.openxmlformats.org/officeDocument/2006/relationships/tags" Target="../tags/tag299.xml" /><Relationship Id="rId2" Type="http://schemas.openxmlformats.org/officeDocument/2006/relationships/tags" Target="../tags/tag288.xml" /><Relationship Id="rId3" Type="http://schemas.openxmlformats.org/officeDocument/2006/relationships/tags" Target="../tags/tag289.xml" /><Relationship Id="rId4" Type="http://schemas.openxmlformats.org/officeDocument/2006/relationships/image" Target="../media/image32.png" /><Relationship Id="rId5" Type="http://schemas.openxmlformats.org/officeDocument/2006/relationships/tags" Target="../tags/tag290.xml" /><Relationship Id="rId6" Type="http://schemas.openxmlformats.org/officeDocument/2006/relationships/image" Target="../media/image33.png" /><Relationship Id="rId7" Type="http://schemas.openxmlformats.org/officeDocument/2006/relationships/tags" Target="../tags/tag291.xml" /><Relationship Id="rId8" Type="http://schemas.openxmlformats.org/officeDocument/2006/relationships/tags" Target="../tags/tag292.xml" /><Relationship Id="rId9" Type="http://schemas.openxmlformats.org/officeDocument/2006/relationships/tags" Target="../tags/tag293.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306.xml" /><Relationship Id="rId11" Type="http://schemas.openxmlformats.org/officeDocument/2006/relationships/tags" Target="../tags/tag307.xml" /><Relationship Id="rId12" Type="http://schemas.openxmlformats.org/officeDocument/2006/relationships/image" Target="../media/image36.jpeg" /><Relationship Id="rId13" Type="http://schemas.openxmlformats.org/officeDocument/2006/relationships/tags" Target="../tags/tag308.xml" /><Relationship Id="rId14" Type="http://schemas.openxmlformats.org/officeDocument/2006/relationships/tags" Target="../tags/tag309.xml" /><Relationship Id="rId15" Type="http://schemas.openxmlformats.org/officeDocument/2006/relationships/tags" Target="../tags/tag310.xml" /><Relationship Id="rId16" Type="http://schemas.openxmlformats.org/officeDocument/2006/relationships/tags" Target="../tags/tag311.xml" /><Relationship Id="rId17" Type="http://schemas.openxmlformats.org/officeDocument/2006/relationships/tags" Target="../tags/tag312.xml" /><Relationship Id="rId18" Type="http://schemas.openxmlformats.org/officeDocument/2006/relationships/image" Target="../media/image37.jpeg" /><Relationship Id="rId19" Type="http://schemas.openxmlformats.org/officeDocument/2006/relationships/tags" Target="../tags/tag313.xml" /><Relationship Id="rId2" Type="http://schemas.openxmlformats.org/officeDocument/2006/relationships/tags" Target="../tags/tag300.xml" /><Relationship Id="rId20" Type="http://schemas.openxmlformats.org/officeDocument/2006/relationships/tags" Target="../tags/tag314.xml" /><Relationship Id="rId21" Type="http://schemas.openxmlformats.org/officeDocument/2006/relationships/tags" Target="../tags/tag315.xml" /><Relationship Id="rId22" Type="http://schemas.openxmlformats.org/officeDocument/2006/relationships/tags" Target="../tags/tag316.xml" /><Relationship Id="rId23" Type="http://schemas.openxmlformats.org/officeDocument/2006/relationships/tags" Target="../tags/tag317.xml" /><Relationship Id="rId24" Type="http://schemas.openxmlformats.org/officeDocument/2006/relationships/image" Target="../media/image10.png" /><Relationship Id="rId25" Type="http://schemas.openxmlformats.org/officeDocument/2006/relationships/image" Target="../media/image11.svg" /><Relationship Id="rId26" Type="http://schemas.openxmlformats.org/officeDocument/2006/relationships/tags" Target="../tags/tag318.xml" /><Relationship Id="rId27" Type="http://schemas.openxmlformats.org/officeDocument/2006/relationships/tags" Target="../tags/tag319.xml" /><Relationship Id="rId3" Type="http://schemas.openxmlformats.org/officeDocument/2006/relationships/tags" Target="../tags/tag301.xml" /><Relationship Id="rId4" Type="http://schemas.openxmlformats.org/officeDocument/2006/relationships/tags" Target="../tags/tag302.xml" /><Relationship Id="rId5" Type="http://schemas.openxmlformats.org/officeDocument/2006/relationships/image" Target="../media/image34.png" /><Relationship Id="rId6" Type="http://schemas.openxmlformats.org/officeDocument/2006/relationships/tags" Target="../tags/tag303.xml" /><Relationship Id="rId7" Type="http://schemas.openxmlformats.org/officeDocument/2006/relationships/image" Target="../media/image35.jpeg" /><Relationship Id="rId8" Type="http://schemas.openxmlformats.org/officeDocument/2006/relationships/tags" Target="../tags/tag304.xml" /><Relationship Id="rId9" Type="http://schemas.openxmlformats.org/officeDocument/2006/relationships/tags" Target="../tags/tag305.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328.xml" /><Relationship Id="rId11" Type="http://schemas.openxmlformats.org/officeDocument/2006/relationships/tags" Target="../tags/tag329.xml" /><Relationship Id="rId12" Type="http://schemas.openxmlformats.org/officeDocument/2006/relationships/tags" Target="../tags/tag330.xml" /><Relationship Id="rId13" Type="http://schemas.openxmlformats.org/officeDocument/2006/relationships/tags" Target="../tags/tag331.xml" /><Relationship Id="rId14" Type="http://schemas.openxmlformats.org/officeDocument/2006/relationships/tags" Target="../tags/tag332.xml" /><Relationship Id="rId15" Type="http://schemas.openxmlformats.org/officeDocument/2006/relationships/tags" Target="../tags/tag333.xml" /><Relationship Id="rId16" Type="http://schemas.openxmlformats.org/officeDocument/2006/relationships/tags" Target="../tags/tag334.xml" /><Relationship Id="rId17" Type="http://schemas.openxmlformats.org/officeDocument/2006/relationships/tags" Target="../tags/tag335.xml" /><Relationship Id="rId18" Type="http://schemas.openxmlformats.org/officeDocument/2006/relationships/tags" Target="../tags/tag336.xml" /><Relationship Id="rId19" Type="http://schemas.openxmlformats.org/officeDocument/2006/relationships/tags" Target="../tags/tag337.xml" /><Relationship Id="rId2" Type="http://schemas.openxmlformats.org/officeDocument/2006/relationships/tags" Target="../tags/tag320.xml" /><Relationship Id="rId20" Type="http://schemas.openxmlformats.org/officeDocument/2006/relationships/tags" Target="../tags/tag338.xml" /><Relationship Id="rId21" Type="http://schemas.openxmlformats.org/officeDocument/2006/relationships/tags" Target="../tags/tag339.xml" /><Relationship Id="rId22" Type="http://schemas.openxmlformats.org/officeDocument/2006/relationships/tags" Target="../tags/tag340.xml" /><Relationship Id="rId23" Type="http://schemas.openxmlformats.org/officeDocument/2006/relationships/tags" Target="../tags/tag341.xml" /><Relationship Id="rId24" Type="http://schemas.openxmlformats.org/officeDocument/2006/relationships/tags" Target="../tags/tag342.xml" /><Relationship Id="rId25" Type="http://schemas.openxmlformats.org/officeDocument/2006/relationships/tags" Target="../tags/tag343.xml" /><Relationship Id="rId26" Type="http://schemas.openxmlformats.org/officeDocument/2006/relationships/tags" Target="../tags/tag344.xml" /><Relationship Id="rId27" Type="http://schemas.openxmlformats.org/officeDocument/2006/relationships/tags" Target="../tags/tag345.xml" /><Relationship Id="rId28" Type="http://schemas.openxmlformats.org/officeDocument/2006/relationships/tags" Target="../tags/tag346.xml" /><Relationship Id="rId29" Type="http://schemas.openxmlformats.org/officeDocument/2006/relationships/tags" Target="../tags/tag347.xml" /><Relationship Id="rId3" Type="http://schemas.openxmlformats.org/officeDocument/2006/relationships/tags" Target="../tags/tag321.xml" /><Relationship Id="rId30" Type="http://schemas.openxmlformats.org/officeDocument/2006/relationships/tags" Target="../tags/tag348.xml" /><Relationship Id="rId31" Type="http://schemas.openxmlformats.org/officeDocument/2006/relationships/tags" Target="../tags/tag349.xml" /><Relationship Id="rId32" Type="http://schemas.openxmlformats.org/officeDocument/2006/relationships/tags" Target="../tags/tag350.xml" /><Relationship Id="rId33" Type="http://schemas.openxmlformats.org/officeDocument/2006/relationships/image" Target="../media/image10.png" /><Relationship Id="rId34" Type="http://schemas.openxmlformats.org/officeDocument/2006/relationships/image" Target="../media/image11.svg" /><Relationship Id="rId35" Type="http://schemas.openxmlformats.org/officeDocument/2006/relationships/tags" Target="../tags/tag351.xml" /><Relationship Id="rId36" Type="http://schemas.openxmlformats.org/officeDocument/2006/relationships/tags" Target="../tags/tag352.xml" /><Relationship Id="rId4" Type="http://schemas.openxmlformats.org/officeDocument/2006/relationships/tags" Target="../tags/tag322.xml" /><Relationship Id="rId5" Type="http://schemas.openxmlformats.org/officeDocument/2006/relationships/tags" Target="../tags/tag323.xml" /><Relationship Id="rId6" Type="http://schemas.openxmlformats.org/officeDocument/2006/relationships/tags" Target="../tags/tag324.xml" /><Relationship Id="rId7" Type="http://schemas.openxmlformats.org/officeDocument/2006/relationships/tags" Target="../tags/tag325.xml" /><Relationship Id="rId8" Type="http://schemas.openxmlformats.org/officeDocument/2006/relationships/tags" Target="../tags/tag326.xml" /><Relationship Id="rId9" Type="http://schemas.openxmlformats.org/officeDocument/2006/relationships/tags" Target="../tags/tag327.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359.xml" /><Relationship Id="rId2" Type="http://schemas.openxmlformats.org/officeDocument/2006/relationships/tags" Target="../tags/tag353.xml" /><Relationship Id="rId3" Type="http://schemas.openxmlformats.org/officeDocument/2006/relationships/tags" Target="../tags/tag354.xml" /><Relationship Id="rId4" Type="http://schemas.openxmlformats.org/officeDocument/2006/relationships/tags" Target="../tags/tag355.xml" /><Relationship Id="rId5" Type="http://schemas.openxmlformats.org/officeDocument/2006/relationships/tags" Target="../tags/tag356.xml" /><Relationship Id="rId6" Type="http://schemas.openxmlformats.org/officeDocument/2006/relationships/tags" Target="../tags/tag357.xml" /><Relationship Id="rId7" Type="http://schemas.openxmlformats.org/officeDocument/2006/relationships/image" Target="../media/image10.png" /><Relationship Id="rId8" Type="http://schemas.openxmlformats.org/officeDocument/2006/relationships/image" Target="../media/image11.svg" /><Relationship Id="rId9" Type="http://schemas.openxmlformats.org/officeDocument/2006/relationships/tags" Target="../tags/tag358.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11.svg" /><Relationship Id="rId11" Type="http://schemas.openxmlformats.org/officeDocument/2006/relationships/tags" Target="../tags/tag367.xml" /><Relationship Id="rId12" Type="http://schemas.openxmlformats.org/officeDocument/2006/relationships/tags" Target="../tags/tag368.xml" /><Relationship Id="rId2" Type="http://schemas.openxmlformats.org/officeDocument/2006/relationships/tags" Target="../tags/tag360.xml" /><Relationship Id="rId3" Type="http://schemas.openxmlformats.org/officeDocument/2006/relationships/tags" Target="../tags/tag361.xml" /><Relationship Id="rId4" Type="http://schemas.openxmlformats.org/officeDocument/2006/relationships/tags" Target="../tags/tag362.xml" /><Relationship Id="rId5" Type="http://schemas.openxmlformats.org/officeDocument/2006/relationships/tags" Target="../tags/tag363.xml" /><Relationship Id="rId6" Type="http://schemas.openxmlformats.org/officeDocument/2006/relationships/tags" Target="../tags/tag364.xml" /><Relationship Id="rId7" Type="http://schemas.openxmlformats.org/officeDocument/2006/relationships/tags" Target="../tags/tag365.xml" /><Relationship Id="rId8" Type="http://schemas.openxmlformats.org/officeDocument/2006/relationships/tags" Target="../tags/tag366.xml" /><Relationship Id="rId9" Type="http://schemas.openxmlformats.org/officeDocument/2006/relationships/image" Target="../media/image10.pn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11.svg" /><Relationship Id="rId11" Type="http://schemas.openxmlformats.org/officeDocument/2006/relationships/tags" Target="../tags/tag376.xml" /><Relationship Id="rId12" Type="http://schemas.openxmlformats.org/officeDocument/2006/relationships/tags" Target="../tags/tag377.xml" /><Relationship Id="rId2" Type="http://schemas.openxmlformats.org/officeDocument/2006/relationships/tags" Target="../tags/tag369.xml" /><Relationship Id="rId3" Type="http://schemas.openxmlformats.org/officeDocument/2006/relationships/tags" Target="../tags/tag370.xml" /><Relationship Id="rId4" Type="http://schemas.openxmlformats.org/officeDocument/2006/relationships/tags" Target="../tags/tag371.xml" /><Relationship Id="rId5" Type="http://schemas.openxmlformats.org/officeDocument/2006/relationships/tags" Target="../tags/tag372.xml" /><Relationship Id="rId6" Type="http://schemas.openxmlformats.org/officeDocument/2006/relationships/tags" Target="../tags/tag373.xml" /><Relationship Id="rId7" Type="http://schemas.openxmlformats.org/officeDocument/2006/relationships/tags" Target="../tags/tag374.xml" /><Relationship Id="rId8" Type="http://schemas.openxmlformats.org/officeDocument/2006/relationships/tags" Target="../tags/tag375.xml" /><Relationship Id="rId9" Type="http://schemas.openxmlformats.org/officeDocument/2006/relationships/image" Target="../media/image10.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99.xml" /><Relationship Id="rId11" Type="http://schemas.openxmlformats.org/officeDocument/2006/relationships/tags" Target="../tags/tag100.xml" /><Relationship Id="rId12" Type="http://schemas.openxmlformats.org/officeDocument/2006/relationships/tags" Target="../tags/tag101.xml" /><Relationship Id="rId13" Type="http://schemas.openxmlformats.org/officeDocument/2006/relationships/tags" Target="../tags/tag102.xml" /><Relationship Id="rId14" Type="http://schemas.openxmlformats.org/officeDocument/2006/relationships/tags" Target="../tags/tag103.xml" /><Relationship Id="rId15" Type="http://schemas.openxmlformats.org/officeDocument/2006/relationships/tags" Target="../tags/tag104.xml" /><Relationship Id="rId16" Type="http://schemas.openxmlformats.org/officeDocument/2006/relationships/tags" Target="../tags/tag105.xml" /><Relationship Id="rId2" Type="http://schemas.openxmlformats.org/officeDocument/2006/relationships/tags" Target="../tags/tag93.xml" /><Relationship Id="rId3" Type="http://schemas.openxmlformats.org/officeDocument/2006/relationships/tags" Target="../tags/tag94.xml" /><Relationship Id="rId4" Type="http://schemas.openxmlformats.org/officeDocument/2006/relationships/tags" Target="../tags/tag95.xml" /><Relationship Id="rId5" Type="http://schemas.openxmlformats.org/officeDocument/2006/relationships/image" Target="../media/image10.png" /><Relationship Id="rId6" Type="http://schemas.openxmlformats.org/officeDocument/2006/relationships/image" Target="../media/image11.svg" /><Relationship Id="rId7" Type="http://schemas.openxmlformats.org/officeDocument/2006/relationships/tags" Target="../tags/tag96.xml" /><Relationship Id="rId8" Type="http://schemas.openxmlformats.org/officeDocument/2006/relationships/tags" Target="../tags/tag97.xml" /><Relationship Id="rId9" Type="http://schemas.openxmlformats.org/officeDocument/2006/relationships/tags" Target="../tags/tag98.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386.xml" /><Relationship Id="rId11" Type="http://schemas.openxmlformats.org/officeDocument/2006/relationships/tags" Target="../tags/tag387.xml" /><Relationship Id="rId12" Type="http://schemas.openxmlformats.org/officeDocument/2006/relationships/image" Target="../media/image10.png" /><Relationship Id="rId13" Type="http://schemas.openxmlformats.org/officeDocument/2006/relationships/image" Target="../media/image11.svg" /><Relationship Id="rId14" Type="http://schemas.openxmlformats.org/officeDocument/2006/relationships/tags" Target="../tags/tag388.xml" /><Relationship Id="rId15" Type="http://schemas.openxmlformats.org/officeDocument/2006/relationships/tags" Target="../tags/tag389.xml" /><Relationship Id="rId2" Type="http://schemas.openxmlformats.org/officeDocument/2006/relationships/tags" Target="../tags/tag378.xml" /><Relationship Id="rId3" Type="http://schemas.openxmlformats.org/officeDocument/2006/relationships/tags" Target="../tags/tag379.xml" /><Relationship Id="rId4" Type="http://schemas.openxmlformats.org/officeDocument/2006/relationships/tags" Target="../tags/tag380.xml" /><Relationship Id="rId5" Type="http://schemas.openxmlformats.org/officeDocument/2006/relationships/tags" Target="../tags/tag381.xml" /><Relationship Id="rId6" Type="http://schemas.openxmlformats.org/officeDocument/2006/relationships/tags" Target="../tags/tag382.xml" /><Relationship Id="rId7" Type="http://schemas.openxmlformats.org/officeDocument/2006/relationships/tags" Target="../tags/tag383.xml" /><Relationship Id="rId8" Type="http://schemas.openxmlformats.org/officeDocument/2006/relationships/tags" Target="../tags/tag384.xml" /><Relationship Id="rId9" Type="http://schemas.openxmlformats.org/officeDocument/2006/relationships/tags" Target="../tags/tag385.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11.svg" /><Relationship Id="rId11" Type="http://schemas.openxmlformats.org/officeDocument/2006/relationships/tags" Target="../tags/tag396.xml" /><Relationship Id="rId12" Type="http://schemas.openxmlformats.org/officeDocument/2006/relationships/tags" Target="../tags/tag397.xml" /><Relationship Id="rId2" Type="http://schemas.openxmlformats.org/officeDocument/2006/relationships/tags" Target="../tags/tag390.xml" /><Relationship Id="rId3" Type="http://schemas.openxmlformats.org/officeDocument/2006/relationships/tags" Target="../tags/tag391.xml" /><Relationship Id="rId4" Type="http://schemas.openxmlformats.org/officeDocument/2006/relationships/tags" Target="../tags/tag392.xml" /><Relationship Id="rId5" Type="http://schemas.openxmlformats.org/officeDocument/2006/relationships/image" Target="../media/image38.png" /><Relationship Id="rId6" Type="http://schemas.openxmlformats.org/officeDocument/2006/relationships/tags" Target="../tags/tag393.xml" /><Relationship Id="rId7" Type="http://schemas.openxmlformats.org/officeDocument/2006/relationships/tags" Target="../tags/tag394.xml" /><Relationship Id="rId8" Type="http://schemas.openxmlformats.org/officeDocument/2006/relationships/tags" Target="../tags/tag395.xml" /><Relationship Id="rId9" Type="http://schemas.openxmlformats.org/officeDocument/2006/relationships/image" Target="../media/image10.png"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10.png" /><Relationship Id="rId11" Type="http://schemas.openxmlformats.org/officeDocument/2006/relationships/image" Target="../media/image11.svg" /><Relationship Id="rId12" Type="http://schemas.openxmlformats.org/officeDocument/2006/relationships/tags" Target="../tags/tag406.xml" /><Relationship Id="rId13" Type="http://schemas.openxmlformats.org/officeDocument/2006/relationships/tags" Target="../tags/tag407.xml" /><Relationship Id="rId2" Type="http://schemas.openxmlformats.org/officeDocument/2006/relationships/tags" Target="../tags/tag398.xml" /><Relationship Id="rId3" Type="http://schemas.openxmlformats.org/officeDocument/2006/relationships/tags" Target="../tags/tag399.xml" /><Relationship Id="rId4" Type="http://schemas.openxmlformats.org/officeDocument/2006/relationships/tags" Target="../tags/tag400.xml" /><Relationship Id="rId5" Type="http://schemas.openxmlformats.org/officeDocument/2006/relationships/tags" Target="../tags/tag401.xml" /><Relationship Id="rId6" Type="http://schemas.openxmlformats.org/officeDocument/2006/relationships/tags" Target="../tags/tag402.xml" /><Relationship Id="rId7" Type="http://schemas.openxmlformats.org/officeDocument/2006/relationships/tags" Target="../tags/tag403.xml" /><Relationship Id="rId8" Type="http://schemas.openxmlformats.org/officeDocument/2006/relationships/tags" Target="../tags/tag404.xml" /><Relationship Id="rId9" Type="http://schemas.openxmlformats.org/officeDocument/2006/relationships/tags" Target="../tags/tag405.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10.png" /><Relationship Id="rId11" Type="http://schemas.openxmlformats.org/officeDocument/2006/relationships/image" Target="../media/image11.svg" /><Relationship Id="rId12" Type="http://schemas.openxmlformats.org/officeDocument/2006/relationships/tags" Target="../tags/tag416.xml" /><Relationship Id="rId13" Type="http://schemas.openxmlformats.org/officeDocument/2006/relationships/tags" Target="../tags/tag417.xml" /><Relationship Id="rId2" Type="http://schemas.openxmlformats.org/officeDocument/2006/relationships/tags" Target="../tags/tag408.xml" /><Relationship Id="rId3" Type="http://schemas.openxmlformats.org/officeDocument/2006/relationships/tags" Target="../tags/tag409.xml" /><Relationship Id="rId4" Type="http://schemas.openxmlformats.org/officeDocument/2006/relationships/tags" Target="../tags/tag410.xml" /><Relationship Id="rId5" Type="http://schemas.openxmlformats.org/officeDocument/2006/relationships/tags" Target="../tags/tag411.xml" /><Relationship Id="rId6" Type="http://schemas.openxmlformats.org/officeDocument/2006/relationships/tags" Target="../tags/tag412.xml" /><Relationship Id="rId7" Type="http://schemas.openxmlformats.org/officeDocument/2006/relationships/tags" Target="../tags/tag413.xml" /><Relationship Id="rId8" Type="http://schemas.openxmlformats.org/officeDocument/2006/relationships/tags" Target="../tags/tag414.xml" /><Relationship Id="rId9" Type="http://schemas.openxmlformats.org/officeDocument/2006/relationships/tags" Target="../tags/tag415.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11.svg" /><Relationship Id="rId11" Type="http://schemas.openxmlformats.org/officeDocument/2006/relationships/tags" Target="../tags/tag425.xml" /><Relationship Id="rId12" Type="http://schemas.openxmlformats.org/officeDocument/2006/relationships/tags" Target="../tags/tag426.xml" /><Relationship Id="rId13" Type="http://schemas.openxmlformats.org/officeDocument/2006/relationships/tags" Target="../tags/tag427.xml" /><Relationship Id="rId14" Type="http://schemas.openxmlformats.org/officeDocument/2006/relationships/image" Target="../media/image39.png" /><Relationship Id="rId15" Type="http://schemas.openxmlformats.org/officeDocument/2006/relationships/tags" Target="../tags/tag428.xml" /><Relationship Id="rId2" Type="http://schemas.openxmlformats.org/officeDocument/2006/relationships/tags" Target="../tags/tag418.xml" /><Relationship Id="rId3" Type="http://schemas.openxmlformats.org/officeDocument/2006/relationships/tags" Target="../tags/tag419.xml" /><Relationship Id="rId4" Type="http://schemas.openxmlformats.org/officeDocument/2006/relationships/tags" Target="../tags/tag420.xml" /><Relationship Id="rId5" Type="http://schemas.openxmlformats.org/officeDocument/2006/relationships/tags" Target="../tags/tag421.xml" /><Relationship Id="rId6" Type="http://schemas.openxmlformats.org/officeDocument/2006/relationships/tags" Target="../tags/tag422.xml" /><Relationship Id="rId7" Type="http://schemas.openxmlformats.org/officeDocument/2006/relationships/tags" Target="../tags/tag423.xml" /><Relationship Id="rId8" Type="http://schemas.openxmlformats.org/officeDocument/2006/relationships/tags" Target="../tags/tag424.xml" /><Relationship Id="rId9" Type="http://schemas.openxmlformats.org/officeDocument/2006/relationships/image" Target="../media/image10.png"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11.svg" /><Relationship Id="rId11" Type="http://schemas.openxmlformats.org/officeDocument/2006/relationships/tags" Target="../tags/tag436.xml" /><Relationship Id="rId12" Type="http://schemas.openxmlformats.org/officeDocument/2006/relationships/tags" Target="../tags/tag437.xml" /><Relationship Id="rId13" Type="http://schemas.openxmlformats.org/officeDocument/2006/relationships/tags" Target="../tags/tag438.xml" /><Relationship Id="rId2" Type="http://schemas.openxmlformats.org/officeDocument/2006/relationships/tags" Target="../tags/tag429.xml" /><Relationship Id="rId3" Type="http://schemas.openxmlformats.org/officeDocument/2006/relationships/tags" Target="../tags/tag430.xml" /><Relationship Id="rId4" Type="http://schemas.openxmlformats.org/officeDocument/2006/relationships/tags" Target="../tags/tag431.xml" /><Relationship Id="rId5" Type="http://schemas.openxmlformats.org/officeDocument/2006/relationships/tags" Target="../tags/tag432.xml" /><Relationship Id="rId6" Type="http://schemas.openxmlformats.org/officeDocument/2006/relationships/tags" Target="../tags/tag433.xml" /><Relationship Id="rId7" Type="http://schemas.openxmlformats.org/officeDocument/2006/relationships/tags" Target="../tags/tag434.xml" /><Relationship Id="rId8" Type="http://schemas.openxmlformats.org/officeDocument/2006/relationships/tags" Target="../tags/tag435.xml" /><Relationship Id="rId9" Type="http://schemas.openxmlformats.org/officeDocument/2006/relationships/image" Target="../media/image10.png"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439.xml" /><Relationship Id="rId3" Type="http://schemas.openxmlformats.org/officeDocument/2006/relationships/tags" Target="../tags/tag440.xml" /><Relationship Id="rId4" Type="http://schemas.openxmlformats.org/officeDocument/2006/relationships/tags" Target="../tags/tag441.xml" /><Relationship Id="rId5" Type="http://schemas.openxmlformats.org/officeDocument/2006/relationships/image" Target="../media/image10.png" /><Relationship Id="rId6" Type="http://schemas.openxmlformats.org/officeDocument/2006/relationships/image" Target="../media/image11.svg" /><Relationship Id="rId7" Type="http://schemas.openxmlformats.org/officeDocument/2006/relationships/tags" Target="../tags/tag442.xml" /><Relationship Id="rId8" Type="http://schemas.openxmlformats.org/officeDocument/2006/relationships/tags" Target="../tags/tag443.xml" /><Relationship Id="rId9" Type="http://schemas.openxmlformats.org/officeDocument/2006/relationships/tags" Target="../tags/tag444.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445.xml" /><Relationship Id="rId3" Type="http://schemas.openxmlformats.org/officeDocument/2006/relationships/tags" Target="../tags/tag446.xml" /><Relationship Id="rId4" Type="http://schemas.openxmlformats.org/officeDocument/2006/relationships/tags" Target="../tags/tag447.xml" /><Relationship Id="rId5" Type="http://schemas.openxmlformats.org/officeDocument/2006/relationships/image" Target="../media/image10.png" /><Relationship Id="rId6" Type="http://schemas.openxmlformats.org/officeDocument/2006/relationships/image" Target="../media/image11.svg" /><Relationship Id="rId7" Type="http://schemas.openxmlformats.org/officeDocument/2006/relationships/tags" Target="../tags/tag448.xml" /><Relationship Id="rId8" Type="http://schemas.openxmlformats.org/officeDocument/2006/relationships/tags" Target="../tags/tag449.xml" /><Relationship Id="rId9" Type="http://schemas.openxmlformats.org/officeDocument/2006/relationships/tags" Target="../tags/tag450.xml"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451.xml" /><Relationship Id="rId3" Type="http://schemas.openxmlformats.org/officeDocument/2006/relationships/tags" Target="../tags/tag452.xml" /><Relationship Id="rId4" Type="http://schemas.openxmlformats.org/officeDocument/2006/relationships/tags" Target="../tags/tag453.xml" /><Relationship Id="rId5" Type="http://schemas.openxmlformats.org/officeDocument/2006/relationships/image" Target="../media/image10.png" /><Relationship Id="rId6" Type="http://schemas.openxmlformats.org/officeDocument/2006/relationships/image" Target="../media/image11.svg" /><Relationship Id="rId7" Type="http://schemas.openxmlformats.org/officeDocument/2006/relationships/tags" Target="../tags/tag454.xml" /><Relationship Id="rId8" Type="http://schemas.openxmlformats.org/officeDocument/2006/relationships/tags" Target="../tags/tag455.xml" /><Relationship Id="rId9" Type="http://schemas.openxmlformats.org/officeDocument/2006/relationships/tags" Target="../tags/tag456.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14.xml" /><Relationship Id="rId11" Type="http://schemas.openxmlformats.org/officeDocument/2006/relationships/tags" Target="../tags/tag115.xml" /><Relationship Id="rId12" Type="http://schemas.openxmlformats.org/officeDocument/2006/relationships/tags" Target="../tags/tag116.xml" /><Relationship Id="rId13" Type="http://schemas.openxmlformats.org/officeDocument/2006/relationships/tags" Target="../tags/tag117.xml" /><Relationship Id="rId14" Type="http://schemas.openxmlformats.org/officeDocument/2006/relationships/tags" Target="../tags/tag118.xml" /><Relationship Id="rId15" Type="http://schemas.openxmlformats.org/officeDocument/2006/relationships/tags" Target="../tags/tag119.xml" /><Relationship Id="rId16" Type="http://schemas.openxmlformats.org/officeDocument/2006/relationships/tags" Target="../tags/tag120.xml" /><Relationship Id="rId17" Type="http://schemas.openxmlformats.org/officeDocument/2006/relationships/tags" Target="../tags/tag121.xml" /><Relationship Id="rId18" Type="http://schemas.openxmlformats.org/officeDocument/2006/relationships/tags" Target="../tags/tag122.xml" /><Relationship Id="rId19" Type="http://schemas.openxmlformats.org/officeDocument/2006/relationships/tags" Target="../tags/tag123.xml" /><Relationship Id="rId2" Type="http://schemas.openxmlformats.org/officeDocument/2006/relationships/tags" Target="../tags/tag106.xml" /><Relationship Id="rId20" Type="http://schemas.openxmlformats.org/officeDocument/2006/relationships/tags" Target="../tags/tag124.xml" /><Relationship Id="rId21" Type="http://schemas.openxmlformats.org/officeDocument/2006/relationships/tags" Target="../tags/tag125.xml" /><Relationship Id="rId22" Type="http://schemas.openxmlformats.org/officeDocument/2006/relationships/tags" Target="../tags/tag126.xml" /><Relationship Id="rId23" Type="http://schemas.openxmlformats.org/officeDocument/2006/relationships/tags" Target="../tags/tag127.xml" /><Relationship Id="rId24" Type="http://schemas.openxmlformats.org/officeDocument/2006/relationships/tags" Target="../tags/tag128.xml" /><Relationship Id="rId25" Type="http://schemas.openxmlformats.org/officeDocument/2006/relationships/tags" Target="../tags/tag129.xml" /><Relationship Id="rId26" Type="http://schemas.openxmlformats.org/officeDocument/2006/relationships/tags" Target="../tags/tag130.xml" /><Relationship Id="rId27" Type="http://schemas.openxmlformats.org/officeDocument/2006/relationships/tags" Target="../tags/tag131.xml" /><Relationship Id="rId28" Type="http://schemas.openxmlformats.org/officeDocument/2006/relationships/tags" Target="../tags/tag132.xml" /><Relationship Id="rId29" Type="http://schemas.openxmlformats.org/officeDocument/2006/relationships/image" Target="../media/image10.png" /><Relationship Id="rId3" Type="http://schemas.openxmlformats.org/officeDocument/2006/relationships/tags" Target="../tags/tag107.xml" /><Relationship Id="rId30" Type="http://schemas.openxmlformats.org/officeDocument/2006/relationships/image" Target="../media/image11.svg" /><Relationship Id="rId31" Type="http://schemas.openxmlformats.org/officeDocument/2006/relationships/tags" Target="../tags/tag133.xml" /><Relationship Id="rId32" Type="http://schemas.openxmlformats.org/officeDocument/2006/relationships/tags" Target="../tags/tag134.xml" /><Relationship Id="rId4" Type="http://schemas.openxmlformats.org/officeDocument/2006/relationships/tags" Target="../tags/tag108.xml" /><Relationship Id="rId5" Type="http://schemas.openxmlformats.org/officeDocument/2006/relationships/tags" Target="../tags/tag109.xml" /><Relationship Id="rId6" Type="http://schemas.openxmlformats.org/officeDocument/2006/relationships/tags" Target="../tags/tag110.xml" /><Relationship Id="rId7" Type="http://schemas.openxmlformats.org/officeDocument/2006/relationships/tags" Target="../tags/tag111.xml" /><Relationship Id="rId8" Type="http://schemas.openxmlformats.org/officeDocument/2006/relationships/tags" Target="../tags/tag112.xml" /><Relationship Id="rId9" Type="http://schemas.openxmlformats.org/officeDocument/2006/relationships/tags" Target="../tags/tag113.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12.png" /><Relationship Id="rId11" Type="http://schemas.openxmlformats.org/officeDocument/2006/relationships/tags" Target="../tags/tag143.xml" /><Relationship Id="rId12" Type="http://schemas.openxmlformats.org/officeDocument/2006/relationships/tags" Target="../tags/tag144.xml" /><Relationship Id="rId13" Type="http://schemas.openxmlformats.org/officeDocument/2006/relationships/tags" Target="../tags/tag145.xml" /><Relationship Id="rId14" Type="http://schemas.openxmlformats.org/officeDocument/2006/relationships/image" Target="../media/image10.png" /><Relationship Id="rId15" Type="http://schemas.openxmlformats.org/officeDocument/2006/relationships/image" Target="../media/image11.svg" /><Relationship Id="rId16" Type="http://schemas.openxmlformats.org/officeDocument/2006/relationships/tags" Target="../tags/tag146.xml" /><Relationship Id="rId17" Type="http://schemas.openxmlformats.org/officeDocument/2006/relationships/tags" Target="../tags/tag147.xml" /><Relationship Id="rId18" Type="http://schemas.openxmlformats.org/officeDocument/2006/relationships/image" Target="../media/image13.jpeg" /><Relationship Id="rId19" Type="http://schemas.openxmlformats.org/officeDocument/2006/relationships/tags" Target="../tags/tag148.xml" /><Relationship Id="rId2" Type="http://schemas.openxmlformats.org/officeDocument/2006/relationships/tags" Target="../tags/tag135.xml" /><Relationship Id="rId20" Type="http://schemas.openxmlformats.org/officeDocument/2006/relationships/image" Target="../media/image14.jpeg" /><Relationship Id="rId21" Type="http://schemas.openxmlformats.org/officeDocument/2006/relationships/tags" Target="../tags/tag149.xml" /><Relationship Id="rId22" Type="http://schemas.openxmlformats.org/officeDocument/2006/relationships/image" Target="../media/image15.png" /><Relationship Id="rId23" Type="http://schemas.openxmlformats.org/officeDocument/2006/relationships/tags" Target="../tags/tag150.xml" /><Relationship Id="rId3" Type="http://schemas.openxmlformats.org/officeDocument/2006/relationships/tags" Target="../tags/tag136.xml" /><Relationship Id="rId4" Type="http://schemas.openxmlformats.org/officeDocument/2006/relationships/tags" Target="../tags/tag137.xml" /><Relationship Id="rId5" Type="http://schemas.openxmlformats.org/officeDocument/2006/relationships/tags" Target="../tags/tag138.xml" /><Relationship Id="rId6" Type="http://schemas.openxmlformats.org/officeDocument/2006/relationships/tags" Target="../tags/tag139.xml" /><Relationship Id="rId7" Type="http://schemas.openxmlformats.org/officeDocument/2006/relationships/tags" Target="../tags/tag140.xml" /><Relationship Id="rId8" Type="http://schemas.openxmlformats.org/officeDocument/2006/relationships/tags" Target="../tags/tag141.xml" /><Relationship Id="rId9" Type="http://schemas.openxmlformats.org/officeDocument/2006/relationships/tags" Target="../tags/tag142.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58.xml" /><Relationship Id="rId11" Type="http://schemas.openxmlformats.org/officeDocument/2006/relationships/tags" Target="../tags/tag159.xml" /><Relationship Id="rId12" Type="http://schemas.openxmlformats.org/officeDocument/2006/relationships/tags" Target="../tags/tag160.xml" /><Relationship Id="rId13" Type="http://schemas.openxmlformats.org/officeDocument/2006/relationships/tags" Target="../tags/tag161.xml" /><Relationship Id="rId14" Type="http://schemas.openxmlformats.org/officeDocument/2006/relationships/tags" Target="../tags/tag162.xml" /><Relationship Id="rId15" Type="http://schemas.openxmlformats.org/officeDocument/2006/relationships/tags" Target="../tags/tag163.xml" /><Relationship Id="rId16" Type="http://schemas.openxmlformats.org/officeDocument/2006/relationships/tags" Target="../tags/tag164.xml" /><Relationship Id="rId17" Type="http://schemas.openxmlformats.org/officeDocument/2006/relationships/tags" Target="../tags/tag165.xml" /><Relationship Id="rId18" Type="http://schemas.openxmlformats.org/officeDocument/2006/relationships/tags" Target="../tags/tag166.xml" /><Relationship Id="rId19" Type="http://schemas.openxmlformats.org/officeDocument/2006/relationships/tags" Target="../tags/tag167.xml" /><Relationship Id="rId2" Type="http://schemas.openxmlformats.org/officeDocument/2006/relationships/tags" Target="../tags/tag151.xml" /><Relationship Id="rId20" Type="http://schemas.openxmlformats.org/officeDocument/2006/relationships/tags" Target="../tags/tag168.xml" /><Relationship Id="rId21" Type="http://schemas.openxmlformats.org/officeDocument/2006/relationships/tags" Target="../tags/tag169.xml" /><Relationship Id="rId22" Type="http://schemas.openxmlformats.org/officeDocument/2006/relationships/tags" Target="../tags/tag170.xml" /><Relationship Id="rId23" Type="http://schemas.openxmlformats.org/officeDocument/2006/relationships/tags" Target="../tags/tag171.xml" /><Relationship Id="rId24" Type="http://schemas.openxmlformats.org/officeDocument/2006/relationships/tags" Target="../tags/tag172.xml" /><Relationship Id="rId25" Type="http://schemas.openxmlformats.org/officeDocument/2006/relationships/tags" Target="../tags/tag173.xml" /><Relationship Id="rId26" Type="http://schemas.openxmlformats.org/officeDocument/2006/relationships/tags" Target="../tags/tag174.xml" /><Relationship Id="rId27" Type="http://schemas.openxmlformats.org/officeDocument/2006/relationships/tags" Target="../tags/tag175.xml" /><Relationship Id="rId28" Type="http://schemas.openxmlformats.org/officeDocument/2006/relationships/image" Target="../media/image10.png" /><Relationship Id="rId29" Type="http://schemas.openxmlformats.org/officeDocument/2006/relationships/image" Target="../media/image11.svg" /><Relationship Id="rId3" Type="http://schemas.openxmlformats.org/officeDocument/2006/relationships/tags" Target="../tags/tag152.xml" /><Relationship Id="rId30" Type="http://schemas.openxmlformats.org/officeDocument/2006/relationships/tags" Target="../tags/tag176.xml" /><Relationship Id="rId31" Type="http://schemas.openxmlformats.org/officeDocument/2006/relationships/tags" Target="../tags/tag177.xml" /><Relationship Id="rId4" Type="http://schemas.openxmlformats.org/officeDocument/2006/relationships/tags" Target="../tags/tag153.xml" /><Relationship Id="rId5" Type="http://schemas.openxmlformats.org/officeDocument/2006/relationships/tags" Target="../tags/tag154.xml" /><Relationship Id="rId6" Type="http://schemas.openxmlformats.org/officeDocument/2006/relationships/tags" Target="../tags/tag155.xml" /><Relationship Id="rId7" Type="http://schemas.openxmlformats.org/officeDocument/2006/relationships/tags" Target="../tags/tag156.xml" /><Relationship Id="rId8" Type="http://schemas.openxmlformats.org/officeDocument/2006/relationships/tags" Target="../tags/tag157.xml" /><Relationship Id="rId9" Type="http://schemas.openxmlformats.org/officeDocument/2006/relationships/image" Target="../media/image16.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85.xml" /><Relationship Id="rId11" Type="http://schemas.openxmlformats.org/officeDocument/2006/relationships/tags" Target="../tags/tag186.xml" /><Relationship Id="rId12" Type="http://schemas.openxmlformats.org/officeDocument/2006/relationships/tags" Target="../tags/tag187.xml" /><Relationship Id="rId13" Type="http://schemas.openxmlformats.org/officeDocument/2006/relationships/image" Target="../media/image10.png" /><Relationship Id="rId14" Type="http://schemas.openxmlformats.org/officeDocument/2006/relationships/image" Target="../media/image11.svg" /><Relationship Id="rId15" Type="http://schemas.openxmlformats.org/officeDocument/2006/relationships/tags" Target="../tags/tag188.xml" /><Relationship Id="rId16" Type="http://schemas.openxmlformats.org/officeDocument/2006/relationships/tags" Target="../tags/tag189.xml" /><Relationship Id="rId2" Type="http://schemas.openxmlformats.org/officeDocument/2006/relationships/tags" Target="../tags/tag178.xml" /><Relationship Id="rId3" Type="http://schemas.openxmlformats.org/officeDocument/2006/relationships/tags" Target="../tags/tag179.xml" /><Relationship Id="rId4" Type="http://schemas.openxmlformats.org/officeDocument/2006/relationships/tags" Target="../tags/tag180.xml" /><Relationship Id="rId5" Type="http://schemas.openxmlformats.org/officeDocument/2006/relationships/tags" Target="../tags/tag181.xml" /><Relationship Id="rId6" Type="http://schemas.openxmlformats.org/officeDocument/2006/relationships/tags" Target="../tags/tag182.xml" /><Relationship Id="rId7" Type="http://schemas.openxmlformats.org/officeDocument/2006/relationships/image" Target="../media/image17.png" /><Relationship Id="rId8" Type="http://schemas.openxmlformats.org/officeDocument/2006/relationships/tags" Target="../tags/tag183.xml" /><Relationship Id="rId9" Type="http://schemas.openxmlformats.org/officeDocument/2006/relationships/tags" Target="../tags/tag184.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18.png" /><Relationship Id="rId11" Type="http://schemas.openxmlformats.org/officeDocument/2006/relationships/tags" Target="../tags/tag198.xml" /><Relationship Id="rId12" Type="http://schemas.openxmlformats.org/officeDocument/2006/relationships/tags" Target="../tags/tag199.xml" /><Relationship Id="rId13" Type="http://schemas.openxmlformats.org/officeDocument/2006/relationships/tags" Target="../tags/tag200.xml" /><Relationship Id="rId14" Type="http://schemas.openxmlformats.org/officeDocument/2006/relationships/tags" Target="../tags/tag201.xml" /><Relationship Id="rId15" Type="http://schemas.openxmlformats.org/officeDocument/2006/relationships/tags" Target="../tags/tag202.xml" /><Relationship Id="rId16" Type="http://schemas.openxmlformats.org/officeDocument/2006/relationships/tags" Target="../tags/tag203.xml" /><Relationship Id="rId17" Type="http://schemas.openxmlformats.org/officeDocument/2006/relationships/image" Target="../media/image10.png" /><Relationship Id="rId18" Type="http://schemas.openxmlformats.org/officeDocument/2006/relationships/image" Target="../media/image11.svg" /><Relationship Id="rId19" Type="http://schemas.openxmlformats.org/officeDocument/2006/relationships/tags" Target="../tags/tag204.xml" /><Relationship Id="rId2" Type="http://schemas.openxmlformats.org/officeDocument/2006/relationships/tags" Target="../tags/tag190.xml" /><Relationship Id="rId20" Type="http://schemas.openxmlformats.org/officeDocument/2006/relationships/tags" Target="../tags/tag205.xml" /><Relationship Id="rId3" Type="http://schemas.openxmlformats.org/officeDocument/2006/relationships/tags" Target="../tags/tag191.xml" /><Relationship Id="rId4" Type="http://schemas.openxmlformats.org/officeDocument/2006/relationships/tags" Target="../tags/tag192.xml" /><Relationship Id="rId5" Type="http://schemas.openxmlformats.org/officeDocument/2006/relationships/tags" Target="../tags/tag193.xml" /><Relationship Id="rId6" Type="http://schemas.openxmlformats.org/officeDocument/2006/relationships/tags" Target="../tags/tag194.xml" /><Relationship Id="rId7" Type="http://schemas.openxmlformats.org/officeDocument/2006/relationships/tags" Target="../tags/tag195.xml" /><Relationship Id="rId8" Type="http://schemas.openxmlformats.org/officeDocument/2006/relationships/tags" Target="../tags/tag196.xml" /><Relationship Id="rId9" Type="http://schemas.openxmlformats.org/officeDocument/2006/relationships/tags" Target="../tags/tag197.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12.xml" /><Relationship Id="rId11" Type="http://schemas.openxmlformats.org/officeDocument/2006/relationships/tags" Target="../tags/tag213.xml" /><Relationship Id="rId12" Type="http://schemas.openxmlformats.org/officeDocument/2006/relationships/tags" Target="../tags/tag214.xml" /><Relationship Id="rId13" Type="http://schemas.openxmlformats.org/officeDocument/2006/relationships/tags" Target="../tags/tag215.xml" /><Relationship Id="rId14" Type="http://schemas.openxmlformats.org/officeDocument/2006/relationships/tags" Target="../tags/tag216.xml" /><Relationship Id="rId15" Type="http://schemas.openxmlformats.org/officeDocument/2006/relationships/tags" Target="../tags/tag217.xml" /><Relationship Id="rId16" Type="http://schemas.openxmlformats.org/officeDocument/2006/relationships/image" Target="../media/image10.png" /><Relationship Id="rId17" Type="http://schemas.openxmlformats.org/officeDocument/2006/relationships/image" Target="../media/image11.svg" /><Relationship Id="rId18" Type="http://schemas.openxmlformats.org/officeDocument/2006/relationships/tags" Target="../tags/tag218.xml" /><Relationship Id="rId19" Type="http://schemas.openxmlformats.org/officeDocument/2006/relationships/tags" Target="../tags/tag219.xml" /><Relationship Id="rId2" Type="http://schemas.openxmlformats.org/officeDocument/2006/relationships/tags" Target="../tags/tag206.xml" /><Relationship Id="rId3" Type="http://schemas.openxmlformats.org/officeDocument/2006/relationships/tags" Target="../tags/tag207.xml" /><Relationship Id="rId4" Type="http://schemas.openxmlformats.org/officeDocument/2006/relationships/tags" Target="../tags/tag208.xml" /><Relationship Id="rId5" Type="http://schemas.openxmlformats.org/officeDocument/2006/relationships/tags" Target="../tags/tag209.xml" /><Relationship Id="rId6" Type="http://schemas.openxmlformats.org/officeDocument/2006/relationships/image" Target="../media/image19.jpeg" /><Relationship Id="rId7" Type="http://schemas.openxmlformats.org/officeDocument/2006/relationships/tags" Target="../tags/tag210.xml" /><Relationship Id="rId8" Type="http://schemas.openxmlformats.org/officeDocument/2006/relationships/tags" Target="../tags/tag211.xml" /><Relationship Id="rId9" Type="http://schemas.openxmlformats.org/officeDocument/2006/relationships/image" Target="../media/image20.jpe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28.xml" /><Relationship Id="rId11" Type="http://schemas.openxmlformats.org/officeDocument/2006/relationships/tags" Target="../tags/tag229.xml" /><Relationship Id="rId12" Type="http://schemas.openxmlformats.org/officeDocument/2006/relationships/image" Target="../media/image10.png" /><Relationship Id="rId13" Type="http://schemas.openxmlformats.org/officeDocument/2006/relationships/image" Target="../media/image11.svg" /><Relationship Id="rId14" Type="http://schemas.openxmlformats.org/officeDocument/2006/relationships/tags" Target="../tags/tag230.xml" /><Relationship Id="rId15" Type="http://schemas.openxmlformats.org/officeDocument/2006/relationships/tags" Target="../tags/tag231.xml" /><Relationship Id="rId16" Type="http://schemas.openxmlformats.org/officeDocument/2006/relationships/image" Target="../media/image15.png" /><Relationship Id="rId17" Type="http://schemas.openxmlformats.org/officeDocument/2006/relationships/tags" Target="../tags/tag232.xml" /><Relationship Id="rId2" Type="http://schemas.openxmlformats.org/officeDocument/2006/relationships/tags" Target="../tags/tag220.xml" /><Relationship Id="rId3" Type="http://schemas.openxmlformats.org/officeDocument/2006/relationships/tags" Target="../tags/tag221.xml" /><Relationship Id="rId4" Type="http://schemas.openxmlformats.org/officeDocument/2006/relationships/tags" Target="../tags/tag222.xml" /><Relationship Id="rId5" Type="http://schemas.openxmlformats.org/officeDocument/2006/relationships/tags" Target="../tags/tag223.xml" /><Relationship Id="rId6" Type="http://schemas.openxmlformats.org/officeDocument/2006/relationships/tags" Target="../tags/tag224.xml" /><Relationship Id="rId7" Type="http://schemas.openxmlformats.org/officeDocument/2006/relationships/tags" Target="../tags/tag225.xml" /><Relationship Id="rId8" Type="http://schemas.openxmlformats.org/officeDocument/2006/relationships/tags" Target="../tags/tag226.xml" /><Relationship Id="rId9" Type="http://schemas.openxmlformats.org/officeDocument/2006/relationships/tags" Target="../tags/tag227.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pic>
        <p:nvPicPr>
          <p:cNvPr id="4" name="图片 3" title=""/>
          <p:cNvPicPr>
            <a:picLocks noChangeAspect="1"/>
          </p:cNvPicPr>
          <p:nvPr>
            <p:custDataLst>
              <p:tags r:id="rId4"/>
            </p:custDataLst>
          </p:nvPr>
        </p:nvPicPr>
        <p:blipFill>
          <a:blip r:embed="rId3"/>
          <a:stretch>
            <a:fillRect/>
          </a:stretch>
        </p:blipFill>
        <p:spPr>
          <a:xfrm>
            <a:off x="6602095" y="3613150"/>
            <a:ext cx="1724025" cy="3196590"/>
          </a:xfrm>
          <a:prstGeom prst="rect">
            <a:avLst/>
          </a:prstGeom>
        </p:spPr>
      </p:pic>
      <p:pic>
        <p:nvPicPr>
          <p:cNvPr id="5" name="图片 4" title=""/>
          <p:cNvPicPr>
            <a:picLocks noChangeAspect="1"/>
          </p:cNvPicPr>
          <p:nvPr>
            <p:custDataLst>
              <p:tags r:id="rId6"/>
            </p:custDataLst>
          </p:nvPr>
        </p:nvPicPr>
        <p:blipFill>
          <a:blip r:embed="rId5"/>
          <a:stretch>
            <a:fillRect/>
          </a:stretch>
        </p:blipFill>
        <p:spPr>
          <a:xfrm>
            <a:off x="1270" y="-635"/>
            <a:ext cx="3373755" cy="2108835"/>
          </a:xfrm>
          <a:prstGeom prst="rect">
            <a:avLst/>
          </a:prstGeom>
        </p:spPr>
      </p:pic>
      <p:pic>
        <p:nvPicPr>
          <p:cNvPr id="6" name="图片 5" title=""/>
          <p:cNvPicPr>
            <a:picLocks noChangeAspect="1"/>
          </p:cNvPicPr>
          <p:nvPr>
            <p:custDataLst>
              <p:tags r:id="rId8"/>
            </p:custDataLst>
          </p:nvPr>
        </p:nvPicPr>
        <p:blipFill>
          <a:blip r:embed="rId7"/>
          <a:stretch>
            <a:fillRect/>
          </a:stretch>
        </p:blipFill>
        <p:spPr>
          <a:xfrm>
            <a:off x="3403600" y="0"/>
            <a:ext cx="3161030" cy="2108835"/>
          </a:xfrm>
          <a:prstGeom prst="rect">
            <a:avLst/>
          </a:prstGeom>
        </p:spPr>
      </p:pic>
      <p:pic>
        <p:nvPicPr>
          <p:cNvPr id="7" name="图片 6" title=""/>
          <p:cNvPicPr>
            <a:picLocks noChangeAspect="1"/>
          </p:cNvPicPr>
          <p:nvPr>
            <p:custDataLst>
              <p:tags r:id="rId10"/>
            </p:custDataLst>
          </p:nvPr>
        </p:nvPicPr>
        <p:blipFill>
          <a:blip r:embed="rId9"/>
          <a:stretch>
            <a:fillRect/>
          </a:stretch>
        </p:blipFill>
        <p:spPr>
          <a:xfrm>
            <a:off x="0" y="2150110"/>
            <a:ext cx="3374390" cy="2249170"/>
          </a:xfrm>
          <a:prstGeom prst="rect">
            <a:avLst/>
          </a:prstGeom>
        </p:spPr>
      </p:pic>
      <p:pic>
        <p:nvPicPr>
          <p:cNvPr id="8" name="图片 7" title=""/>
          <p:cNvPicPr>
            <a:picLocks noChangeAspect="1"/>
          </p:cNvPicPr>
          <p:nvPr>
            <p:custDataLst>
              <p:tags r:id="rId12"/>
            </p:custDataLst>
          </p:nvPr>
        </p:nvPicPr>
        <p:blipFill>
          <a:blip r:embed="rId11"/>
          <a:srcRect r="4063"/>
          <a:stretch>
            <a:fillRect/>
          </a:stretch>
        </p:blipFill>
        <p:spPr>
          <a:xfrm>
            <a:off x="3401060" y="2150110"/>
            <a:ext cx="3163570" cy="2249805"/>
          </a:xfrm>
          <a:prstGeom prst="rect">
            <a:avLst/>
          </a:prstGeom>
        </p:spPr>
      </p:pic>
      <p:pic>
        <p:nvPicPr>
          <p:cNvPr id="551" name="图片 550" title=""/>
          <p:cNvPicPr>
            <a:picLocks noChangeAspect="1"/>
          </p:cNvPicPr>
          <p:nvPr>
            <p:custDataLst>
              <p:tags r:id="rId14"/>
            </p:custDataLst>
          </p:nvPr>
        </p:nvPicPr>
        <p:blipFill>
          <a:blip r:embed="rId13"/>
          <a:srcRect l="51619" t="54612" r="143" b="703"/>
          <a:stretch>
            <a:fillRect/>
          </a:stretch>
        </p:blipFill>
        <p:spPr>
          <a:xfrm>
            <a:off x="9413240" y="1858645"/>
            <a:ext cx="2785745" cy="1694180"/>
          </a:xfrm>
          <a:custGeom>
            <a:gdLst>
              <a:gd name="x2" fmla="*/ w 7 8"/>
            </a:gdLst>
            <a:cxnLst>
              <a:cxn ang="3">
                <a:pos x="hc" y="t"/>
              </a:cxn>
              <a:cxn ang="cd2">
                <a:pos x="l" y="vc"/>
              </a:cxn>
              <a:cxn ang="cd4">
                <a:pos x="hc" y="b"/>
              </a:cxn>
              <a:cxn ang="0">
                <a:pos x="r" y="vc"/>
              </a:cxn>
            </a:cxnLst>
            <a:rect l="wd8" t="t" r="x2" b="b"/>
            <a:pathLst>
              <a:path w="4294" h="2668">
                <a:moveTo>
                  <a:pt x="0" y="0"/>
                </a:moveTo>
                <a:lnTo>
                  <a:pt x="4294" y="0"/>
                </a:lnTo>
                <a:lnTo>
                  <a:pt x="4294" y="2668"/>
                </a:lnTo>
                <a:lnTo>
                  <a:pt x="0" y="2668"/>
                </a:lnTo>
                <a:lnTo>
                  <a:pt x="0" y="0"/>
                </a:lnTo>
                <a:close/>
              </a:path>
            </a:pathLst>
          </a:custGeom>
        </p:spPr>
      </p:pic>
      <p:pic>
        <p:nvPicPr>
          <p:cNvPr id="552" name="图片 551" title=""/>
          <p:cNvPicPr>
            <a:picLocks noChangeAspect="1"/>
          </p:cNvPicPr>
          <p:nvPr>
            <p:custDataLst>
              <p:tags r:id="rId15"/>
            </p:custDataLst>
          </p:nvPr>
        </p:nvPicPr>
        <p:blipFill>
          <a:blip r:embed="rId13"/>
          <a:srcRect l="2755" t="5456" r="48105" b="46141"/>
          <a:stretch>
            <a:fillRect/>
          </a:stretch>
        </p:blipFill>
        <p:spPr>
          <a:xfrm>
            <a:off x="6596380" y="-635"/>
            <a:ext cx="2837815" cy="1835150"/>
          </a:xfrm>
          <a:custGeom>
            <a:gdLst>
              <a:gd name="x2" fmla="*/ w 7 8"/>
            </a:gdLst>
            <a:cxnLst>
              <a:cxn ang="3">
                <a:pos x="hc" y="t"/>
              </a:cxn>
              <a:cxn ang="cd2">
                <a:pos x="l" y="vc"/>
              </a:cxn>
              <a:cxn ang="cd4">
                <a:pos x="hc" y="b"/>
              </a:cxn>
              <a:cxn ang="0">
                <a:pos x="r" y="vc"/>
              </a:cxn>
            </a:cxnLst>
            <a:rect l="wd8" t="t" r="x2" b="b"/>
            <a:pathLst>
              <a:path w="4372" h="2890">
                <a:moveTo>
                  <a:pt x="0" y="0"/>
                </a:moveTo>
                <a:lnTo>
                  <a:pt x="4372" y="0"/>
                </a:lnTo>
                <a:lnTo>
                  <a:pt x="4372" y="2890"/>
                </a:lnTo>
                <a:lnTo>
                  <a:pt x="0" y="2890"/>
                </a:lnTo>
                <a:lnTo>
                  <a:pt x="0" y="0"/>
                </a:lnTo>
                <a:close/>
              </a:path>
            </a:pathLst>
          </a:custGeom>
        </p:spPr>
      </p:pic>
      <p:pic>
        <p:nvPicPr>
          <p:cNvPr id="553" name="图片 552" title=""/>
          <p:cNvPicPr>
            <a:picLocks noChangeAspect="1"/>
          </p:cNvPicPr>
          <p:nvPr>
            <p:custDataLst>
              <p:tags r:id="rId16"/>
            </p:custDataLst>
          </p:nvPr>
        </p:nvPicPr>
        <p:blipFill>
          <a:blip r:embed="rId13"/>
          <a:srcRect l="51059" t="5456" r="1616" b="45823"/>
          <a:stretch>
            <a:fillRect/>
          </a:stretch>
        </p:blipFill>
        <p:spPr>
          <a:xfrm>
            <a:off x="9453245" y="-635"/>
            <a:ext cx="2733040" cy="1837690"/>
          </a:xfrm>
          <a:custGeom>
            <a:gdLst>
              <a:gd name="x2" fmla="*/ w 7 8"/>
            </a:gdLst>
            <a:cxnLst>
              <a:cxn ang="3">
                <a:pos x="hc" y="t"/>
              </a:cxn>
              <a:cxn ang="cd2">
                <a:pos x="l" y="vc"/>
              </a:cxn>
              <a:cxn ang="cd4">
                <a:pos x="hc" y="b"/>
              </a:cxn>
              <a:cxn ang="0">
                <a:pos x="r" y="vc"/>
              </a:cxn>
            </a:cxnLst>
            <a:rect l="wd8" t="t" r="x2" b="b"/>
            <a:pathLst>
              <a:path w="4325" h="2909">
                <a:moveTo>
                  <a:pt x="0" y="0"/>
                </a:moveTo>
                <a:lnTo>
                  <a:pt x="4325" y="0"/>
                </a:lnTo>
                <a:lnTo>
                  <a:pt x="4325" y="2909"/>
                </a:lnTo>
                <a:lnTo>
                  <a:pt x="0" y="2909"/>
                </a:lnTo>
                <a:lnTo>
                  <a:pt x="0" y="0"/>
                </a:lnTo>
                <a:close/>
              </a:path>
            </a:pathLst>
          </a:custGeom>
        </p:spPr>
      </p:pic>
      <p:pic>
        <p:nvPicPr>
          <p:cNvPr id="554" name="图片 553" title=""/>
          <p:cNvPicPr>
            <a:picLocks noChangeAspect="1"/>
          </p:cNvPicPr>
          <p:nvPr>
            <p:custDataLst>
              <p:tags r:id="rId17"/>
            </p:custDataLst>
          </p:nvPr>
        </p:nvPicPr>
        <p:blipFill>
          <a:blip r:embed="rId13"/>
          <a:srcRect l="2766" t="54897" r="48622" b="318"/>
          <a:stretch>
            <a:fillRect/>
          </a:stretch>
        </p:blipFill>
        <p:spPr>
          <a:xfrm>
            <a:off x="6593205" y="1868170"/>
            <a:ext cx="2807335" cy="1697990"/>
          </a:xfrm>
          <a:custGeom>
            <a:gdLst>
              <a:gd name="x2" fmla="*/ w 7 8"/>
            </a:gdLst>
            <a:cxnLst>
              <a:cxn ang="3">
                <a:pos x="hc" y="t"/>
              </a:cxn>
              <a:cxn ang="cd2">
                <a:pos x="l" y="vc"/>
              </a:cxn>
              <a:cxn ang="cd4">
                <a:pos x="hc" y="b"/>
              </a:cxn>
              <a:cxn ang="0">
                <a:pos x="r" y="vc"/>
              </a:cxn>
            </a:cxnLst>
            <a:rect l="wd8" t="t" r="x2" b="b"/>
            <a:pathLst>
              <a:path w="4319" h="2674">
                <a:moveTo>
                  <a:pt x="0" y="0"/>
                </a:moveTo>
                <a:lnTo>
                  <a:pt x="4319" y="0"/>
                </a:lnTo>
                <a:lnTo>
                  <a:pt x="4319" y="2674"/>
                </a:lnTo>
                <a:lnTo>
                  <a:pt x="0" y="2674"/>
                </a:lnTo>
                <a:lnTo>
                  <a:pt x="0" y="0"/>
                </a:lnTo>
                <a:close/>
              </a:path>
            </a:pathLst>
          </a:custGeom>
        </p:spPr>
      </p:pic>
      <p:pic>
        <p:nvPicPr>
          <p:cNvPr id="555" name="图片 554" title=""/>
          <p:cNvPicPr>
            <a:picLocks noChangeAspect="1"/>
          </p:cNvPicPr>
          <p:nvPr>
            <p:custDataLst>
              <p:tags r:id="rId19"/>
            </p:custDataLst>
          </p:nvPr>
        </p:nvPicPr>
        <p:blipFill>
          <a:blip r:embed="rId18"/>
          <a:stretch>
            <a:fillRect/>
          </a:stretch>
        </p:blipFill>
        <p:spPr>
          <a:xfrm>
            <a:off x="8356600" y="3622040"/>
            <a:ext cx="3826510" cy="3181985"/>
          </a:xfrm>
          <a:prstGeom prst="rect">
            <a:avLst/>
          </a:prstGeom>
        </p:spPr>
      </p:pic>
      <p:sp>
        <p:nvSpPr>
          <p:cNvPr id="558" name="任意多边形 557" title=""/>
          <p:cNvSpPr/>
          <p:nvPr>
            <p:custDataLst>
              <p:tags r:id="rId20"/>
            </p:custDataLst>
          </p:nvPr>
        </p:nvSpPr>
        <p:spPr>
          <a:xfrm>
            <a:off x="3479165" y="1166495"/>
            <a:ext cx="5234305" cy="5045723"/>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8251" h="7948">
                <a:moveTo>
                  <a:pt x="0" y="4005"/>
                </a:moveTo>
                <a:cubicBezTo>
                  <a:pt x="-71" y="1757"/>
                  <a:pt x="2047" y="-55"/>
                  <a:pt x="4122" y="0"/>
                </a:cubicBezTo>
                <a:cubicBezTo>
                  <a:pt x="6435" y="-69"/>
                  <a:pt x="8300" y="1989"/>
                  <a:pt x="8243" y="4005"/>
                </a:cubicBezTo>
                <a:cubicBezTo>
                  <a:pt x="8376" y="6021"/>
                  <a:pt x="6411" y="7763"/>
                  <a:pt x="4859" y="7946"/>
                </a:cubicBezTo>
                <a:lnTo>
                  <a:pt x="4859" y="5114"/>
                </a:lnTo>
                <a:lnTo>
                  <a:pt x="160" y="5114"/>
                </a:lnTo>
                <a:cubicBezTo>
                  <a:pt x="48" y="4787"/>
                  <a:pt x="-9" y="4210"/>
                  <a:pt x="0" y="4005"/>
                </a:cubicBezTo>
                <a:close/>
              </a:path>
            </a:pathLst>
          </a:custGeom>
          <a:solidFill>
            <a:schemeClr val="bg2">
              <a:alpha val="38000"/>
            </a:schemeClr>
          </a:solidFill>
          <a:ln w="69850" cmpd="sng">
            <a:solidFill>
              <a:srgbClr val="FFC000"/>
            </a:solidFill>
            <a:prstDash val="solid"/>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sp>
        <p:nvSpPr>
          <p:cNvPr id="559" name="文本框 558" title=""/>
          <p:cNvSpPr txBox="1"/>
          <p:nvPr>
            <p:custDataLst>
              <p:tags r:id="rId21"/>
            </p:custDataLst>
          </p:nvPr>
        </p:nvSpPr>
        <p:spPr>
          <a:xfrm>
            <a:off x="3751580" y="2649220"/>
            <a:ext cx="8446770" cy="1266190"/>
          </a:xfrm>
          <a:prstGeom prst="rect">
            <a:avLst/>
          </a:prstGeom>
          <a:gradFill>
            <a:gsLst>
              <a:gs pos="48687">
                <a:srgbClr val="7AD9FB">
                  <a:alpha val="61000"/>
                </a:srgbClr>
              </a:gs>
              <a:gs pos="3000">
                <a:srgbClr val="2C84BC"/>
              </a:gs>
              <a:gs pos="100000">
                <a:srgbClr val="FCFEFF"/>
              </a:gs>
            </a:gsLst>
            <a:path path="circle">
              <a:fillToRect l="100000" b="100000"/>
            </a:path>
            <a:tileRect t="-100000" r="-100000"/>
          </a:gradFill>
        </p:spPr>
        <p:txBody>
          <a:bodyPr>
            <a:noAutofit/>
            <a:extLst>
              <a:ext uri="{4A0BC546-FE56-4ADE-93B0-CB8AF2F6F144}">
                <wpsdc:textFrameExt xmlns:wpsdc="http://www.wps.cn/officeDocument/2022/drawingmlCustomData" type="text"/>
              </a:ext>
            </a:extLst>
          </a:bodyPr>
          <a:lstStyle/>
          <a:p>
            <a:pPr algn="ctr">
              <a:lnSpc>
                <a:spcPct val="150000"/>
              </a:lnSpc>
            </a:pPr>
            <a:r>
              <a:rPr lang="en-US" sz="4400">
                <a:latin typeface="Arial" panose="020b0604020202020204" pitchFamily="34" charset="0"/>
                <a:ea typeface="微软雅黑" panose="020b0503020204020204" charset="-122"/>
              </a:rPr>
              <a:t>2.1</a:t>
            </a:r>
            <a:r>
              <a:rPr lang="zh-CN" altLang="en-US" sz="4400">
                <a:latin typeface="Arial" panose="020b0604020202020204" pitchFamily="34" charset="0"/>
                <a:ea typeface="微软雅黑" panose="020b0503020204020204" charset="-122"/>
              </a:rPr>
              <a:t>群落的结构</a:t>
            </a:r>
          </a:p>
        </p:txBody>
      </p:sp>
      <p:sp>
        <p:nvSpPr>
          <p:cNvPr id="567" name="任意多边形 566" title=""/>
          <p:cNvSpPr/>
          <p:nvPr>
            <p:custDataLst>
              <p:tags r:id="rId22"/>
            </p:custDataLst>
          </p:nvPr>
        </p:nvSpPr>
        <p:spPr>
          <a:xfrm>
            <a:off x="3587783" y="4412615"/>
            <a:ext cx="2983832" cy="1838960"/>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4699" h="2896">
                <a:moveTo>
                  <a:pt x="4699" y="0"/>
                </a:moveTo>
                <a:lnTo>
                  <a:pt x="4699" y="2832"/>
                </a:lnTo>
                <a:cubicBezTo>
                  <a:pt x="4460" y="2874"/>
                  <a:pt x="4213" y="2896"/>
                  <a:pt x="3961" y="2896"/>
                </a:cubicBezTo>
                <a:cubicBezTo>
                  <a:pt x="2081" y="2896"/>
                  <a:pt x="495" y="1672"/>
                  <a:pt x="0" y="0"/>
                </a:cubicBezTo>
                <a:lnTo>
                  <a:pt x="4699" y="0"/>
                </a:lnTo>
                <a:close/>
              </a:path>
            </a:pathLst>
          </a:custGeom>
          <a:blipFill rotWithShape="1">
            <a:blip r:embed="rId23"/>
            <a:stretch>
              <a:fillRect/>
            </a:stretch>
          </a:blipFill>
          <a:ln w="69850" cmpd="sng">
            <a:solidFill>
              <a:schemeClr val="bg1"/>
            </a:solidFill>
            <a:prstDash val="solid"/>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72" name="椭圆 571" title=""/>
          <p:cNvSpPr/>
          <p:nvPr>
            <p:custDataLst>
              <p:tags r:id="rId24"/>
            </p:custDataLst>
          </p:nvPr>
        </p:nvSpPr>
        <p:spPr>
          <a:xfrm>
            <a:off x="3479165" y="1166495"/>
            <a:ext cx="5234305" cy="5086350"/>
          </a:xfrm>
          <a:prstGeom prst="ellipse">
            <a:avLst/>
          </a:prstGeom>
          <a:solidFill>
            <a:schemeClr val="bg2">
              <a:alpha val="38000"/>
            </a:schemeClr>
          </a:solidFill>
          <a:ln w="69850" cmpd="sng">
            <a:solidFill>
              <a:srgbClr val="FFC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ustDataLst>
      <p:tags r:id="rId25"/>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58"/>
                                        </p:tgtEl>
                                        <p:attrNameLst>
                                          <p:attrName>style.visibility</p:attrName>
                                        </p:attrNameLst>
                                      </p:cBhvr>
                                      <p:to>
                                        <p:strVal val="visible"/>
                                      </p:to>
                                    </p:set>
                                    <p:animEffect transition="in" filter="blinds(horizontal)">
                                      <p:cBhvr>
                                        <p:cTn id="7" dur="500"/>
                                        <p:tgtEl>
                                          <p:spTgt spid="558"/>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67"/>
                                        </p:tgtEl>
                                        <p:attrNameLst>
                                          <p:attrName>style.visibility</p:attrName>
                                        </p:attrNameLst>
                                      </p:cBhvr>
                                      <p:to>
                                        <p:strVal val="visible"/>
                                      </p:to>
                                    </p:set>
                                    <p:animEffect transition="in" filter="blinds(horizontal)">
                                      <p:cBhvr>
                                        <p:cTn id="12" dur="500"/>
                                        <p:tgtEl>
                                          <p:spTgt spid="567"/>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72"/>
                                        </p:tgtEl>
                                        <p:attrNameLst>
                                          <p:attrName>style.visibility</p:attrName>
                                        </p:attrNameLst>
                                      </p:cBhvr>
                                      <p:to>
                                        <p:strVal val="visible"/>
                                      </p:to>
                                    </p:set>
                                    <p:animEffect transition="in" filter="blinds(horizontal)">
                                      <p:cBhvr>
                                        <p:cTn id="17" dur="500"/>
                                        <p:tgtEl>
                                          <p:spTgt spid="572"/>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59"/>
                                        </p:tgtEl>
                                        <p:attrNameLst>
                                          <p:attrName>style.visibility</p:attrName>
                                        </p:attrNameLst>
                                      </p:cBhvr>
                                      <p:to>
                                        <p:strVal val="visible"/>
                                      </p:to>
                                    </p:set>
                                    <p:animEffect transition="in" filter="blinds(horizontal)">
                                      <p:cBhvr>
                                        <p:cTn id="22" dur="500"/>
                                        <p:tgtEl>
                                          <p:spTgt spid="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 grpId="0" animBg="1"/>
      <p:bldP spid="559" grpId="0" animBg="1"/>
      <p:bldP spid="567" grpId="0" animBg="1"/>
      <p:bldP spid="572" grpId="0" animBg="1"/>
    </p:bldLs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pic>
        <p:nvPicPr>
          <p:cNvPr id="19" name="图片 18" title=""/>
          <p:cNvPicPr>
            <a:picLocks noChangeAspect="1"/>
          </p:cNvPicPr>
          <p:nvPr>
            <p:custDataLst>
              <p:tags r:id="rId5"/>
            </p:custDataLst>
          </p:nvPr>
        </p:nvPicPr>
        <p:blipFill>
          <a:blip r:embed="rId3">
            <a:extLst>
              <a:ext uri="{BEBA8EAE-BF5A-486C-A8C5-ECC9F3942E4B}">
                <a14:imgProps xmlns:a14="http://schemas.microsoft.com/office/drawing/2010/main">
                  <a14:imgLayer r:embed="rId4">
                    <a14:imgEffect>
                      <a14:sharpenSoften amount="30000"/>
                    </a14:imgEffect>
                  </a14:imgLayer>
                </a14:imgProps>
              </a:ext>
            </a:extLst>
          </a:blip>
          <a:srcRect l="1003" t="32073" r="65612" b="35405"/>
          <a:stretch>
            <a:fillRect/>
          </a:stretch>
        </p:blipFill>
        <p:spPr>
          <a:xfrm>
            <a:off x="6347460" y="1010920"/>
            <a:ext cx="2252980" cy="2002790"/>
          </a:xfrm>
          <a:prstGeom prst="rect">
            <a:avLst/>
          </a:prstGeom>
        </p:spPr>
      </p:pic>
      <p:pic>
        <p:nvPicPr>
          <p:cNvPr id="5" name="图片 4" title=""/>
          <p:cNvPicPr>
            <a:picLocks noChangeAspect="1"/>
          </p:cNvPicPr>
          <p:nvPr>
            <p:custDataLst>
              <p:tags r:id="rId7"/>
            </p:custDataLst>
          </p:nvPr>
        </p:nvPicPr>
        <p:blipFill>
          <a:blip r:embed="rId6"/>
          <a:srcRect l="59639" r="6621" b="40396"/>
          <a:stretch>
            <a:fillRect/>
          </a:stretch>
        </p:blipFill>
        <p:spPr>
          <a:xfrm>
            <a:off x="9060815" y="929005"/>
            <a:ext cx="2270125" cy="2084705"/>
          </a:xfrm>
          <a:prstGeom prst="rect">
            <a:avLst/>
          </a:prstGeom>
        </p:spPr>
      </p:pic>
      <p:pic>
        <p:nvPicPr>
          <p:cNvPr id="6" name="图片 5" title=""/>
          <p:cNvPicPr>
            <a:picLocks noChangeAspect="1"/>
          </p:cNvPicPr>
          <p:nvPr>
            <p:custDataLst>
              <p:tags r:id="rId9"/>
            </p:custDataLst>
          </p:nvPr>
        </p:nvPicPr>
        <p:blipFill>
          <a:blip r:embed="rId8"/>
          <a:stretch>
            <a:fillRect/>
          </a:stretch>
        </p:blipFill>
        <p:spPr>
          <a:xfrm>
            <a:off x="753745" y="2603500"/>
            <a:ext cx="5133340" cy="2476500"/>
          </a:xfrm>
          <a:prstGeom prst="rect">
            <a:avLst/>
          </a:prstGeom>
        </p:spPr>
      </p:pic>
      <p:sp>
        <p:nvSpPr>
          <p:cNvPr id="8" name="文本框 7" title=""/>
          <p:cNvSpPr txBox="1"/>
          <p:nvPr>
            <p:custDataLst>
              <p:tags r:id="rId10"/>
            </p:custDataLst>
          </p:nvPr>
        </p:nvSpPr>
        <p:spPr>
          <a:xfrm>
            <a:off x="549910" y="5801995"/>
            <a:ext cx="6096000" cy="460375"/>
          </a:xfrm>
          <a:prstGeom prst="rect">
            <a:avLst/>
          </a:prstGeom>
          <a:noFill/>
        </p:spPr>
        <p:txBody>
          <a:bodyPr wrap="square" rtlCol="0">
            <a:spAutoFit/>
          </a:bodyPr>
          <a:lstStyle/>
          <a:p>
            <a:r>
              <a:rPr lang="zh-CN" altLang="en-US" sz="2400" b="1">
                <a:latin typeface="微软雅黑" panose="020b0503020204020204" charset="-122"/>
                <a:ea typeface="微软雅黑" panose="020b0503020204020204" charset="-122"/>
                <a:cs typeface="微软雅黑" panose="020b0503020204020204" charset="-122"/>
              </a:rPr>
              <a:t>说明影响水平结构的因素是</a:t>
            </a:r>
            <a:r>
              <a:rPr lang="en-US" altLang="zh-CN" sz="2400" b="1">
                <a:latin typeface="微软雅黑" panose="020b0503020204020204" charset="-122"/>
                <a:ea typeface="微软雅黑" panose="020b0503020204020204" charset="-122"/>
                <a:cs typeface="微软雅黑" panose="020b0503020204020204" charset="-122"/>
              </a:rPr>
              <a:t>__________</a:t>
            </a:r>
            <a:r>
              <a:rPr lang="zh-CN" altLang="en-US" sz="2400" b="1">
                <a:latin typeface="微软雅黑" panose="020b0503020204020204" charset="-122"/>
                <a:ea typeface="微软雅黑" panose="020b0503020204020204" charset="-122"/>
                <a:cs typeface="微软雅黑" panose="020b0503020204020204" charset="-122"/>
              </a:rPr>
              <a:t>。</a:t>
            </a:r>
          </a:p>
        </p:txBody>
      </p:sp>
      <p:sp>
        <p:nvSpPr>
          <p:cNvPr id="9" name="文本框 8" title=""/>
          <p:cNvSpPr txBox="1"/>
          <p:nvPr>
            <p:custDataLst>
              <p:tags r:id="rId11"/>
            </p:custDataLst>
          </p:nvPr>
        </p:nvSpPr>
        <p:spPr>
          <a:xfrm>
            <a:off x="4244148" y="5789273"/>
            <a:ext cx="1407160" cy="460375"/>
          </a:xfrm>
          <a:prstGeom prst="rect">
            <a:avLst/>
          </a:prstGeom>
          <a:noFill/>
        </p:spPr>
        <p:txBody>
          <a:bodyPr wrap="none" rtlCol="0" anchor="t">
            <a:spAutoFit/>
          </a:bodyPr>
          <a:lstStyle/>
          <a:p>
            <a:r>
              <a:rPr kumimoji="1" lang="zh-CN" altLang="en-US" sz="2400" b="1">
                <a:solidFill>
                  <a:srgbClr val="C00000"/>
                </a:solidFill>
                <a:latin typeface="楷体" panose="02010609060101010101" pitchFamily="49" charset="-122"/>
                <a:ea typeface="楷体" panose="02010609060101010101" pitchFamily="49" charset="-122"/>
                <a:sym typeface="方正静蕾简体" charset="0"/>
              </a:rPr>
              <a:t>土壤湿度</a:t>
            </a:r>
          </a:p>
        </p:txBody>
      </p:sp>
      <p:sp>
        <p:nvSpPr>
          <p:cNvPr id="7" name="文本框 6" title=""/>
          <p:cNvSpPr txBox="1"/>
          <p:nvPr>
            <p:custDataLst>
              <p:tags r:id="rId12"/>
            </p:custDataLst>
          </p:nvPr>
        </p:nvSpPr>
        <p:spPr>
          <a:xfrm>
            <a:off x="589915" y="1010920"/>
            <a:ext cx="5175250" cy="1308735"/>
          </a:xfrm>
          <a:prstGeom prst="rect">
            <a:avLst/>
          </a:prstGeom>
          <a:noFill/>
        </p:spPr>
        <p:txBody>
          <a:bodyPr wrap="square" rtlCol="0" anchor="t">
            <a:spAutoFit/>
          </a:bodyPr>
          <a:lstStyle/>
          <a:p>
            <a:pPr fontAlgn="auto">
              <a:lnSpc>
                <a:spcPct val="110000"/>
              </a:lnSpc>
              <a:spcBef>
                <a:spcPct val="0"/>
              </a:spcBef>
            </a:pPr>
            <a:r>
              <a:rPr lang="zh-CN" altLang="en-US" sz="2400" b="1">
                <a:solidFill>
                  <a:srgbClr val="000000">
                    <a:lumMod val="50000"/>
                  </a:srgbClr>
                </a:solidFill>
                <a:latin typeface="楷体" panose="02010609060101010101" pitchFamily="49" charset="-122"/>
                <a:ea typeface="楷体" panose="02010609060101010101" pitchFamily="49" charset="-122"/>
                <a:cs typeface="微软雅黑" panose="020b0503020204020204" charset="-122"/>
                <a:sym typeface="方正静蕾简体" charset="0"/>
              </a:rPr>
              <a:t>芦苇等水生植物只能长在浅水或水边；红树、柳树等只能长在水源附近；松、杉、柏树等能长在比较干旱处。</a:t>
            </a:r>
          </a:p>
        </p:txBody>
      </p:sp>
      <p:pic>
        <p:nvPicPr>
          <p:cNvPr id="18" name="图片 17" title=""/>
          <p:cNvPicPr>
            <a:picLocks noChangeAspect="1"/>
          </p:cNvPicPr>
          <p:nvPr>
            <p:custDataLst>
              <p:tags r:id="rId14"/>
            </p:custDataLst>
          </p:nvPr>
        </p:nvPicPr>
        <p:blipFill>
          <a:blip r:embed="rId13"/>
          <a:stretch>
            <a:fillRect/>
          </a:stretch>
        </p:blipFill>
        <p:spPr>
          <a:xfrm>
            <a:off x="6821170" y="3013710"/>
            <a:ext cx="4633595" cy="2601595"/>
          </a:xfrm>
          <a:prstGeom prst="rect">
            <a:avLst/>
          </a:prstGeom>
        </p:spPr>
      </p:pic>
      <p:sp>
        <p:nvSpPr>
          <p:cNvPr id="21" name="文本框 20" title=""/>
          <p:cNvSpPr txBox="1"/>
          <p:nvPr>
            <p:custDataLst>
              <p:tags r:id="rId15"/>
            </p:custDataLst>
          </p:nvPr>
        </p:nvSpPr>
        <p:spPr>
          <a:xfrm>
            <a:off x="7355205" y="5158105"/>
            <a:ext cx="3810000" cy="506095"/>
          </a:xfrm>
          <a:prstGeom prst="rect">
            <a:avLst/>
          </a:prstGeom>
          <a:solidFill>
            <a:srgbClr val="F6E9DD">
              <a:alpha val="0"/>
            </a:srgbClr>
          </a:solidFill>
        </p:spPr>
        <p:txBody>
          <a:bodyPr wrap="none" rtlCol="0" anchor="t">
            <a:noAutofit/>
            <a:scene3d>
              <a:camera prst="orthographicFront"/>
              <a:lightRig rig="threePt" dir="t"/>
            </a:scene3d>
          </a:bodyPr>
          <a:lstStyle/>
          <a:p>
            <a:r>
              <a:rPr lang="zh-CN" altLang="en-US" sz="2400" b="1">
                <a:solidFill>
                  <a:schemeClr val="accent1"/>
                </a:solidFill>
                <a:effectLst>
                  <a:outerShdw blurRad="38100" dist="25400" dir="5400000" algn="ctr" rotWithShape="0">
                    <a:srgbClr val="6E747A">
                      <a:alpha val="43000"/>
                    </a:srgbClr>
                  </a:outerShdw>
                </a:effectLst>
                <a:highlight>
                  <a:srgbClr val="FFFF00"/>
                </a:highlight>
                <a:latin typeface="微软雅黑" panose="020b0503020204020204" charset="-122"/>
                <a:ea typeface="微软雅黑" panose="020b0503020204020204" charset="-122"/>
                <a:cs typeface="微软雅黑" panose="020b0503020204020204" charset="-122"/>
                <a:sym typeface="方正静蕾简体" charset="0"/>
              </a:rPr>
              <a:t>西双版纳</a:t>
            </a:r>
            <a:r>
              <a:rPr lang="en-US" altLang="zh-CN" sz="2400" b="1">
                <a:solidFill>
                  <a:schemeClr val="accent1"/>
                </a:solidFill>
                <a:effectLst>
                  <a:outerShdw blurRad="38100" dist="25400" dir="5400000" algn="ctr" rotWithShape="0">
                    <a:srgbClr val="6E747A">
                      <a:alpha val="43000"/>
                    </a:srgbClr>
                  </a:outerShdw>
                </a:effectLst>
                <a:highlight>
                  <a:srgbClr val="FFFF00"/>
                </a:highlight>
                <a:latin typeface="微软雅黑" panose="020b0503020204020204" charset="-122"/>
                <a:ea typeface="微软雅黑" panose="020b0503020204020204" charset="-122"/>
                <a:cs typeface="微软雅黑" panose="020b0503020204020204" charset="-122"/>
                <a:sym typeface="方正静蕾简体" charset="0"/>
              </a:rPr>
              <a:t>-</a:t>
            </a:r>
            <a:r>
              <a:rPr lang="zh-CN" altLang="en-US" sz="2400" b="1">
                <a:solidFill>
                  <a:schemeClr val="accent1"/>
                </a:solidFill>
                <a:effectLst>
                  <a:outerShdw blurRad="38100" dist="25400" dir="5400000" algn="ctr" rotWithShape="0">
                    <a:srgbClr val="6E747A">
                      <a:alpha val="43000"/>
                    </a:srgbClr>
                  </a:outerShdw>
                </a:effectLst>
                <a:highlight>
                  <a:srgbClr val="FFFF00"/>
                </a:highlight>
                <a:latin typeface="微软雅黑" panose="020b0503020204020204" charset="-122"/>
                <a:ea typeface="微软雅黑" panose="020b0503020204020204" charset="-122"/>
                <a:cs typeface="微软雅黑" panose="020b0503020204020204" charset="-122"/>
                <a:sym typeface="方正静蕾简体" charset="0"/>
              </a:rPr>
              <a:t>现代冰川博物馆</a:t>
            </a:r>
          </a:p>
        </p:txBody>
      </p:sp>
      <p:sp>
        <p:nvSpPr>
          <p:cNvPr id="22" name="文本框 21" title=""/>
          <p:cNvSpPr txBox="1"/>
          <p:nvPr>
            <p:custDataLst>
              <p:tags r:id="rId16"/>
            </p:custDataLst>
          </p:nvPr>
        </p:nvSpPr>
        <p:spPr>
          <a:xfrm>
            <a:off x="6645275" y="5711825"/>
            <a:ext cx="4918075" cy="829945"/>
          </a:xfrm>
          <a:prstGeom prst="rect">
            <a:avLst/>
          </a:prstGeom>
          <a:noFill/>
        </p:spPr>
        <p:txBody>
          <a:bodyPr wrap="square" rtlCol="0" anchor="t">
            <a:spAutoFit/>
          </a:bodyPr>
          <a:lstStyle/>
          <a:p>
            <a:r>
              <a:rPr lang="zh-CN" altLang="en-US" sz="2400" b="1">
                <a:latin typeface="微软雅黑" panose="020b0503020204020204" charset="-122"/>
                <a:ea typeface="微软雅黑" panose="020b0503020204020204" charset="-122"/>
                <a:cs typeface="微软雅黑" panose="020b0503020204020204" charset="-122"/>
                <a:sym typeface="方正静蕾简体" charset="0"/>
              </a:rPr>
              <a:t>说明影响高山上群落的</a:t>
            </a: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方正静蕾简体" charset="0"/>
              </a:rPr>
              <a:t>水平结构</a:t>
            </a:r>
            <a:r>
              <a:rPr lang="zh-CN" altLang="en-US" sz="2400" b="1">
                <a:latin typeface="微软雅黑" panose="020b0503020204020204" charset="-122"/>
                <a:ea typeface="微软雅黑" panose="020b0503020204020204" charset="-122"/>
                <a:cs typeface="微软雅黑" panose="020b0503020204020204" charset="-122"/>
                <a:sym typeface="方正静蕾简体" charset="0"/>
              </a:rPr>
              <a:t>的因素是</a:t>
            </a:r>
            <a:r>
              <a:rPr lang="en-US" altLang="zh-CN" sz="2400" b="1">
                <a:latin typeface="微软雅黑" panose="020b0503020204020204" charset="-122"/>
                <a:ea typeface="微软雅黑" panose="020b0503020204020204" charset="-122"/>
                <a:cs typeface="微软雅黑" panose="020b0503020204020204" charset="-122"/>
                <a:sym typeface="方正静蕾简体" charset="0"/>
              </a:rPr>
              <a:t>__________</a:t>
            </a:r>
            <a:r>
              <a:rPr lang="zh-CN" altLang="en-US" sz="2400" b="1">
                <a:latin typeface="微软雅黑" panose="020b0503020204020204" charset="-122"/>
                <a:ea typeface="微软雅黑" panose="020b0503020204020204" charset="-122"/>
                <a:cs typeface="微软雅黑" panose="020b0503020204020204" charset="-122"/>
                <a:sym typeface="方正静蕾简体" charset="0"/>
              </a:rPr>
              <a:t>。</a:t>
            </a:r>
          </a:p>
        </p:txBody>
      </p:sp>
      <p:sp>
        <p:nvSpPr>
          <p:cNvPr id="23" name="文本框 22" title=""/>
          <p:cNvSpPr txBox="1"/>
          <p:nvPr>
            <p:custDataLst>
              <p:tags r:id="rId17"/>
            </p:custDataLst>
          </p:nvPr>
        </p:nvSpPr>
        <p:spPr>
          <a:xfrm>
            <a:off x="7945834" y="6080125"/>
            <a:ext cx="795020" cy="460375"/>
          </a:xfrm>
          <a:prstGeom prst="rect">
            <a:avLst/>
          </a:prstGeom>
          <a:noFill/>
        </p:spPr>
        <p:txBody>
          <a:bodyPr wrap="none" rtlCol="0" anchor="t">
            <a:spAutoFit/>
          </a:bodyPr>
          <a:lstStyle/>
          <a:p>
            <a:r>
              <a:rPr kumimoji="1" lang="zh-CN" altLang="en-US" sz="2400" b="1">
                <a:solidFill>
                  <a:srgbClr val="C00000"/>
                </a:solidFill>
                <a:latin typeface="楷体" panose="02010609060101010101" pitchFamily="49" charset="-122"/>
                <a:ea typeface="楷体" panose="02010609060101010101" pitchFamily="49" charset="-122"/>
                <a:sym typeface="方正静蕾简体" charset="0"/>
              </a:rPr>
              <a:t>温度</a:t>
            </a:r>
          </a:p>
        </p:txBody>
      </p:sp>
      <p:grpSp>
        <p:nvGrpSpPr>
          <p:cNvPr id="14" name="组合 13" title=""/>
          <p:cNvGrpSpPr/>
          <p:nvPr>
            <p:custDataLst>
              <p:tags r:id="rId18"/>
            </p:custDataLst>
          </p:nvPr>
        </p:nvGrpSpPr>
        <p:grpSpPr>
          <a:xfrm>
            <a:off x="32385" y="67945"/>
            <a:ext cx="12110085" cy="676910"/>
            <a:chOff x="51" y="16"/>
            <a:chExt cx="19071" cy="1066"/>
          </a:xfrm>
        </p:grpSpPr>
        <p:cxnSp>
          <p:nvCxnSpPr>
            <p:cNvPr id="16" name="直接连接符 15"/>
            <p:cNvCxnSpPr/>
            <p:nvPr>
              <p:custDataLst>
                <p:tags r:id="rId19"/>
              </p:custDataLst>
            </p:nvPr>
          </p:nvCxnSpPr>
          <p:spPr>
            <a:xfrm flipV="1">
              <a:off x="51" y="1006"/>
              <a:ext cx="19071" cy="76"/>
            </a:xfrm>
            <a:prstGeom prst="line">
              <a:avLst/>
            </a:prstGeom>
            <a:ln w="66675" cap="sq" cmpd="thickThin">
              <a:solidFill>
                <a:schemeClr val="accent4">
                  <a:lumMod val="75000"/>
                </a:schemeClr>
              </a:solidFill>
              <a:round/>
            </a:ln>
          </p:spPr>
          <p:style>
            <a:lnRef idx="0">
              <a:srgbClr val="FFFFFF"/>
            </a:lnRef>
            <a:fillRef idx="0">
              <a:srgbClr val="FFFFFF"/>
            </a:fillRef>
            <a:effectRef idx="0">
              <a:srgbClr val="FFFFFF"/>
            </a:effectRef>
            <a:fontRef idx="minor">
              <a:schemeClr val="tx1"/>
            </a:fontRef>
          </p:style>
        </p:cxnSp>
        <p:pic>
          <p:nvPicPr>
            <p:cNvPr id="17" name="图片 16" descr="箭头"/>
            <p:cNvPicPr>
              <a:picLocks noChangeAspect="1"/>
            </p:cNvPicPr>
            <p:nvPr>
              <p:custDataLst>
                <p:tags r:id="rId22"/>
              </p:custDataLst>
            </p:nvPr>
          </p:nvPicPr>
          <p:blipFill>
            <a:blip r:embed="rId20">
              <a:extLst>
                <a:ext uri="{96DAC541-7B7A-43D3-8B79-37D633B846F1}">
                  <asvg:svgBlip xmlns:asvg="http://schemas.microsoft.com/office/drawing/2016/SVG/main" r:embed="rId21"/>
                </a:ext>
              </a:extLst>
            </a:blip>
            <a:stretch>
              <a:fillRect/>
            </a:stretch>
          </p:blipFill>
          <p:spPr>
            <a:xfrm rot="16200000">
              <a:off x="276" y="16"/>
              <a:ext cx="928" cy="928"/>
            </a:xfrm>
            <a:prstGeom prst="rect">
              <a:avLst/>
            </a:prstGeom>
          </p:spPr>
        </p:pic>
        <p:sp>
          <p:nvSpPr>
            <p:cNvPr id="20" name="文本框 19"/>
            <p:cNvSpPr txBox="1"/>
            <p:nvPr>
              <p:custDataLst>
                <p:tags r:id="rId23"/>
              </p:custDataLst>
            </p:nvPr>
          </p:nvSpPr>
          <p:spPr>
            <a:xfrm>
              <a:off x="1204" y="16"/>
              <a:ext cx="5829" cy="1016"/>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sz="3600">
                  <a:latin typeface="汉仪晴空体简" panose="00020600040101010101" charset="-122"/>
                  <a:ea typeface="汉仪晴空体简" panose="00020600040101010101" charset="-122"/>
                </a:rPr>
                <a:t>群落的空间结构</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3" grpId="0"/>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pic>
        <p:nvPicPr>
          <p:cNvPr id="5" name="图片 4" title=""/>
          <p:cNvPicPr>
            <a:picLocks noChangeAspect="1"/>
          </p:cNvPicPr>
          <p:nvPr>
            <p:custDataLst>
              <p:tags r:id="rId4"/>
            </p:custDataLst>
          </p:nvPr>
        </p:nvPicPr>
        <p:blipFill>
          <a:blip r:embed="rId3"/>
          <a:stretch>
            <a:fillRect/>
          </a:stretch>
        </p:blipFill>
        <p:spPr>
          <a:xfrm>
            <a:off x="559435" y="1151890"/>
            <a:ext cx="11072495" cy="3873500"/>
          </a:xfrm>
          <a:prstGeom prst="rect">
            <a:avLst/>
          </a:prstGeom>
        </p:spPr>
      </p:pic>
      <p:sp>
        <p:nvSpPr>
          <p:cNvPr id="6" name="文本框 5" title=""/>
          <p:cNvSpPr txBox="1"/>
          <p:nvPr>
            <p:custDataLst>
              <p:tags r:id="rId5"/>
            </p:custDataLst>
          </p:nvPr>
        </p:nvSpPr>
        <p:spPr>
          <a:xfrm>
            <a:off x="3627079" y="4953005"/>
            <a:ext cx="4773930" cy="460375"/>
          </a:xfrm>
          <a:prstGeom prst="rect">
            <a:avLst/>
          </a:prstGeom>
          <a:noFill/>
        </p:spPr>
        <p:txBody>
          <a:bodyPr wrap="none" rtlCol="0" anchor="t">
            <a:spAutoFit/>
          </a:bodyPr>
          <a:lstStyle/>
          <a:p>
            <a:r>
              <a:rPr lang="zh-CN" sz="2400" b="1">
                <a:solidFill>
                  <a:srgbClr val="000000"/>
                </a:solidFill>
                <a:latin typeface="楷体" panose="02010609060101010101" pitchFamily="49" charset="-122"/>
                <a:ea typeface="楷体" panose="02010609060101010101" pitchFamily="49" charset="-122"/>
                <a:cs typeface="华文中宋" panose="02010600040101010101" pitchFamily="2" charset="-122"/>
                <a:sym typeface="方正静蕾简体" charset="0"/>
              </a:rPr>
              <a:t>公路</a:t>
            </a:r>
            <a:r>
              <a:rPr lang="zh-CN" altLang="en-US" sz="2400" b="1">
                <a:solidFill>
                  <a:srgbClr val="000000"/>
                </a:solidFill>
                <a:latin typeface="楷体" panose="02010609060101010101" pitchFamily="49" charset="-122"/>
                <a:ea typeface="楷体" panose="02010609060101010101" pitchFamily="49" charset="-122"/>
                <a:cs typeface="华文中宋" panose="02010600040101010101" pitchFamily="2" charset="-122"/>
                <a:sym typeface="方正静蕾简体" charset="0"/>
              </a:rPr>
              <a:t>（夏季）两侧植物分布类型图</a:t>
            </a:r>
          </a:p>
        </p:txBody>
      </p:sp>
      <p:sp>
        <p:nvSpPr>
          <p:cNvPr id="8" name="文本框 7" title=""/>
          <p:cNvSpPr txBox="1"/>
          <p:nvPr>
            <p:custDataLst>
              <p:tags r:id="rId6"/>
            </p:custDataLst>
          </p:nvPr>
        </p:nvSpPr>
        <p:spPr>
          <a:xfrm>
            <a:off x="790575" y="5676095"/>
            <a:ext cx="10269855" cy="491490"/>
          </a:xfrm>
          <a:prstGeom prst="rect">
            <a:avLst/>
          </a:prstGeom>
          <a:noFill/>
        </p:spPr>
        <p:txBody>
          <a:bodyPr wrap="square" rtlCol="0">
            <a:spAutoFit/>
          </a:bodyPr>
          <a:lstStyle/>
          <a:p>
            <a:r>
              <a:rPr lang="zh-CN" altLang="en-US" sz="2600" b="1">
                <a:latin typeface="微软雅黑" panose="020b0503020204020204" charset="-122"/>
                <a:ea typeface="微软雅黑" panose="020b0503020204020204" charset="-122"/>
                <a:cs typeface="微软雅黑" panose="020b0503020204020204" charset="-122"/>
              </a:rPr>
              <a:t>说明影响该处群落的水平结构的因素是</a:t>
            </a:r>
            <a:r>
              <a:rPr lang="en-US" altLang="zh-CN" sz="2600" b="1">
                <a:latin typeface="微软雅黑" panose="020b0503020204020204" charset="-122"/>
                <a:ea typeface="微软雅黑" panose="020b0503020204020204" charset="-122"/>
                <a:cs typeface="微软雅黑" panose="020b0503020204020204" charset="-122"/>
              </a:rPr>
              <a:t>_</a:t>
            </a:r>
            <a:r>
              <a:rPr lang="en-US" altLang="zh-CN" sz="2600" b="1">
                <a:latin typeface="微软雅黑" panose="020b0503020204020204" charset="-122"/>
                <a:ea typeface="微软雅黑" panose="020b0503020204020204" charset="-122"/>
                <a:cs typeface="微软雅黑" panose="020b0503020204020204" charset="-122"/>
                <a:sym typeface="方正静蕾简体" charset="0"/>
              </a:rPr>
              <a:t>________</a:t>
            </a:r>
            <a:r>
              <a:rPr lang="en-US" altLang="zh-CN" sz="2600" b="1">
                <a:latin typeface="微软雅黑" panose="020b0503020204020204" charset="-122"/>
                <a:ea typeface="微软雅黑" panose="020b0503020204020204" charset="-122"/>
                <a:cs typeface="微软雅黑" panose="020b0503020204020204" charset="-122"/>
              </a:rPr>
              <a:t>_______</a:t>
            </a:r>
            <a:r>
              <a:rPr lang="zh-CN" altLang="en-US" sz="2600" b="1">
                <a:latin typeface="微软雅黑" panose="020b0503020204020204" charset="-122"/>
                <a:ea typeface="微软雅黑" panose="020b0503020204020204" charset="-122"/>
                <a:cs typeface="微软雅黑" panose="020b0503020204020204" charset="-122"/>
              </a:rPr>
              <a:t>。</a:t>
            </a:r>
          </a:p>
        </p:txBody>
      </p:sp>
      <p:sp>
        <p:nvSpPr>
          <p:cNvPr id="9" name="文本框 8" title=""/>
          <p:cNvSpPr txBox="1"/>
          <p:nvPr>
            <p:custDataLst>
              <p:tags r:id="rId7"/>
            </p:custDataLst>
          </p:nvPr>
        </p:nvSpPr>
        <p:spPr>
          <a:xfrm>
            <a:off x="6545313" y="5648585"/>
            <a:ext cx="2175510" cy="491490"/>
          </a:xfrm>
          <a:prstGeom prst="rect">
            <a:avLst/>
          </a:prstGeom>
          <a:noFill/>
        </p:spPr>
        <p:txBody>
          <a:bodyPr wrap="none" rtlCol="0" anchor="t">
            <a:spAutoFit/>
          </a:bodyPr>
          <a:lstStyle/>
          <a:p>
            <a:r>
              <a:rPr kumimoji="1" lang="zh-CN" altLang="en-US" sz="2600" b="1">
                <a:solidFill>
                  <a:srgbClr val="C00000"/>
                </a:solidFill>
                <a:latin typeface="楷体" panose="02010609060101010101" pitchFamily="49" charset="-122"/>
                <a:ea typeface="楷体" panose="02010609060101010101" pitchFamily="49" charset="-122"/>
                <a:sym typeface="方正静蕾简体" charset="0"/>
              </a:rPr>
              <a:t>人的影响因素</a:t>
            </a:r>
          </a:p>
        </p:txBody>
      </p:sp>
      <p:grpSp>
        <p:nvGrpSpPr>
          <p:cNvPr id="14" name="组合 13" title=""/>
          <p:cNvGrpSpPr/>
          <p:nvPr>
            <p:custDataLst>
              <p:tags r:id="rId8"/>
            </p:custDataLst>
          </p:nvPr>
        </p:nvGrpSpPr>
        <p:grpSpPr>
          <a:xfrm>
            <a:off x="32385" y="67945"/>
            <a:ext cx="12110085" cy="676910"/>
            <a:chOff x="51" y="16"/>
            <a:chExt cx="19071" cy="1066"/>
          </a:xfrm>
        </p:grpSpPr>
        <p:cxnSp>
          <p:nvCxnSpPr>
            <p:cNvPr id="16" name="直接连接符 15"/>
            <p:cNvCxnSpPr/>
            <p:nvPr>
              <p:custDataLst>
                <p:tags r:id="rId9"/>
              </p:custDataLst>
            </p:nvPr>
          </p:nvCxnSpPr>
          <p:spPr>
            <a:xfrm flipV="1">
              <a:off x="51" y="1006"/>
              <a:ext cx="19071" cy="76"/>
            </a:xfrm>
            <a:prstGeom prst="line">
              <a:avLst/>
            </a:prstGeom>
            <a:ln w="66675" cap="sq" cmpd="thickThin">
              <a:solidFill>
                <a:schemeClr val="accent4">
                  <a:lumMod val="75000"/>
                </a:schemeClr>
              </a:solidFill>
              <a:round/>
            </a:ln>
          </p:spPr>
          <p:style>
            <a:lnRef idx="0">
              <a:srgbClr val="FFFFFF"/>
            </a:lnRef>
            <a:fillRef idx="0">
              <a:srgbClr val="FFFFFF"/>
            </a:fillRef>
            <a:effectRef idx="0">
              <a:srgbClr val="FFFFFF"/>
            </a:effectRef>
            <a:fontRef idx="minor">
              <a:schemeClr val="tx1"/>
            </a:fontRef>
          </p:style>
        </p:cxnSp>
        <p:pic>
          <p:nvPicPr>
            <p:cNvPr id="17" name="图片 16" descr="箭头"/>
            <p:cNvPicPr>
              <a:picLocks noChangeAspect="1"/>
            </p:cNvPicPr>
            <p:nvPr>
              <p:custDataLst>
                <p:tags r:id="rId12"/>
              </p:custDataLst>
            </p:nvPr>
          </p:nvPicPr>
          <p:blipFill>
            <a:blip r:embed="rId10">
              <a:extLst>
                <a:ext uri="{96DAC541-7B7A-43D3-8B79-37D633B846F1}">
                  <asvg:svgBlip xmlns:asvg="http://schemas.microsoft.com/office/drawing/2016/SVG/main" r:embed="rId11"/>
                </a:ext>
              </a:extLst>
            </a:blip>
            <a:stretch>
              <a:fillRect/>
            </a:stretch>
          </p:blipFill>
          <p:spPr>
            <a:xfrm rot="16200000">
              <a:off x="276" y="16"/>
              <a:ext cx="928" cy="928"/>
            </a:xfrm>
            <a:prstGeom prst="rect">
              <a:avLst/>
            </a:prstGeom>
          </p:spPr>
        </p:pic>
        <p:sp>
          <p:nvSpPr>
            <p:cNvPr id="20" name="文本框 19"/>
            <p:cNvSpPr txBox="1"/>
            <p:nvPr>
              <p:custDataLst>
                <p:tags r:id="rId13"/>
              </p:custDataLst>
            </p:nvPr>
          </p:nvSpPr>
          <p:spPr>
            <a:xfrm>
              <a:off x="1204" y="16"/>
              <a:ext cx="5829" cy="1016"/>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sz="3600">
                  <a:latin typeface="汉仪晴空体简" panose="00020600040101010101" charset="-122"/>
                  <a:ea typeface="汉仪晴空体简" panose="00020600040101010101" charset="-122"/>
                </a:rPr>
                <a:t>群落的空间结构</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5" name="标题 1" title=""/>
          <p:cNvSpPr>
            <a:spLocks noGrp="1"/>
          </p:cNvSpPr>
          <p:nvPr>
            <p:custDataLst>
              <p:tags r:id="rId3"/>
            </p:custDataLst>
          </p:nvPr>
        </p:nvSpPr>
        <p:spPr>
          <a:xfrm>
            <a:off x="51435" y="1773555"/>
            <a:ext cx="7407275" cy="1242695"/>
          </a:xfrm>
          <a:prstGeom prst="rect">
            <a:avLst/>
          </a:prstGeom>
          <a:ln w="12700">
            <a:miter lim="400000"/>
          </a:ln>
        </p:spPr>
        <p:txBody>
          <a:bodyPr lIns="45719" rIns="45719" anchor="t">
            <a:noAutofit/>
          </a:bodyPr>
          <a:lstStyle>
            <a:lvl1pPr algn="ctr">
              <a:defRPr sz="8000">
                <a:latin typeface="Arial"/>
                <a:ea typeface="Arial"/>
                <a:cs typeface="Arial"/>
                <a:sym typeface="Arial"/>
              </a:defRPr>
            </a:lvl1pPr>
            <a:lvl2pPr algn="ctr">
              <a:defRPr sz="4400">
                <a:latin typeface="Arial"/>
                <a:ea typeface="Arial"/>
                <a:cs typeface="Arial"/>
                <a:sym typeface="Arial"/>
              </a:defRPr>
            </a:lvl2pPr>
            <a:lvl3pPr algn="ctr">
              <a:defRPr sz="4400">
                <a:latin typeface="Arial"/>
                <a:ea typeface="Arial"/>
                <a:cs typeface="Arial"/>
                <a:sym typeface="Arial"/>
              </a:defRPr>
            </a:lvl3pPr>
            <a:lvl4pPr algn="ctr">
              <a:defRPr sz="4400">
                <a:latin typeface="Arial"/>
                <a:ea typeface="Arial"/>
                <a:cs typeface="Arial"/>
                <a:sym typeface="Arial"/>
              </a:defRPr>
            </a:lvl4pPr>
            <a:lvl5pPr algn="ctr">
              <a:defRPr sz="4400">
                <a:latin typeface="Arial"/>
                <a:ea typeface="Arial"/>
                <a:cs typeface="Arial"/>
                <a:sym typeface="Arial"/>
              </a:defRPr>
            </a:lvl5pPr>
            <a:lvl6pPr indent="457200" algn="ctr">
              <a:defRPr sz="4400">
                <a:latin typeface="Arial"/>
                <a:ea typeface="Arial"/>
                <a:cs typeface="Arial"/>
                <a:sym typeface="Arial"/>
              </a:defRPr>
            </a:lvl6pPr>
            <a:lvl7pPr indent="914400" algn="ctr">
              <a:defRPr sz="4400">
                <a:latin typeface="Arial"/>
                <a:ea typeface="Arial"/>
                <a:cs typeface="Arial"/>
                <a:sym typeface="Arial"/>
              </a:defRPr>
            </a:lvl7pPr>
            <a:lvl8pPr indent="1371600" algn="ctr">
              <a:defRPr sz="4400">
                <a:latin typeface="Arial"/>
                <a:ea typeface="Arial"/>
                <a:cs typeface="Arial"/>
                <a:sym typeface="Arial"/>
              </a:defRPr>
            </a:lvl8pPr>
            <a:lvl9pPr indent="1828800" algn="ctr">
              <a:defRPr sz="4400">
                <a:latin typeface="Arial"/>
                <a:ea typeface="Arial"/>
                <a:cs typeface="Arial"/>
                <a:sym typeface="Arial"/>
              </a:defRPr>
            </a:lvl9pPr>
          </a:lstStyle>
          <a:p>
            <a:pPr algn="l"/>
            <a:r>
              <a:rPr lang="zh-CN" altLang="en-US" sz="2400" b="1">
                <a:solidFill>
                  <a:schemeClr val="tx1"/>
                </a:solidFill>
                <a:latin typeface="微软雅黑" panose="020b0503020204020204" charset="-122"/>
                <a:ea typeface="微软雅黑" panose="020b0503020204020204" charset="-122"/>
                <a:cs typeface="微软雅黑" panose="020b0503020204020204" charset="-122"/>
              </a:rPr>
              <a:t>（</a:t>
            </a:r>
            <a:r>
              <a:rPr lang="en-US" altLang="zh-CN" sz="2400" b="1">
                <a:solidFill>
                  <a:schemeClr val="tx1"/>
                </a:solidFill>
                <a:latin typeface="微软雅黑" panose="020b0503020204020204" charset="-122"/>
                <a:ea typeface="微软雅黑" panose="020b0503020204020204" charset="-122"/>
                <a:cs typeface="微软雅黑" panose="020b0503020204020204" charset="-122"/>
              </a:rPr>
              <a:t>1</a:t>
            </a:r>
            <a:r>
              <a:rPr lang="zh-CN" altLang="en-US" sz="2400" b="1">
                <a:solidFill>
                  <a:schemeClr val="tx1"/>
                </a:solidFill>
                <a:latin typeface="微软雅黑" panose="020b0503020204020204" charset="-122"/>
                <a:ea typeface="微软雅黑" panose="020b0503020204020204" charset="-122"/>
                <a:cs typeface="微软雅黑" panose="020b0503020204020204" charset="-122"/>
              </a:rPr>
              <a:t>）</a:t>
            </a:r>
            <a:r>
              <a:rPr lang="en-US" altLang="zh-CN" sz="2400" b="1">
                <a:solidFill>
                  <a:schemeClr val="tx1"/>
                </a:solidFill>
                <a:latin typeface="微软雅黑" panose="020b0503020204020204" charset="-122"/>
                <a:ea typeface="微软雅黑" panose="020b0503020204020204" charset="-122"/>
                <a:cs typeface="微软雅黑" panose="020b0503020204020204" charset="-122"/>
              </a:rPr>
              <a:t>a</a:t>
            </a:r>
            <a:r>
              <a:rPr lang="zh-CN" altLang="zh-CN" sz="2400" b="1">
                <a:solidFill>
                  <a:schemeClr val="tx1"/>
                </a:solidFill>
                <a:latin typeface="微软雅黑" panose="020b0503020204020204" charset="-122"/>
                <a:ea typeface="微软雅黑" panose="020b0503020204020204" charset="-122"/>
                <a:cs typeface="微软雅黑" panose="020b0503020204020204" charset="-122"/>
              </a:rPr>
              <a:t>处不同高度的山坡上分布着不同的植物类群，影响它们分布的主要环境因素是什么？这是群落的垂直结构吗？</a:t>
            </a:r>
          </a:p>
        </p:txBody>
      </p:sp>
      <p:sp>
        <p:nvSpPr>
          <p:cNvPr id="6" name="副标题 2" title=""/>
          <p:cNvSpPr>
            <a:spLocks noGrp="1"/>
          </p:cNvSpPr>
          <p:nvPr>
            <p:custDataLst>
              <p:tags r:id="rId4"/>
            </p:custDataLst>
          </p:nvPr>
        </p:nvSpPr>
        <p:spPr>
          <a:xfrm>
            <a:off x="6985" y="766445"/>
            <a:ext cx="12160250" cy="922655"/>
          </a:xfrm>
          <a:prstGeom prst="rect">
            <a:avLst/>
          </a:prstGeom>
          <a:solidFill>
            <a:schemeClr val="accent5">
              <a:lumMod val="20000"/>
              <a:lumOff val="80000"/>
            </a:schemeClr>
          </a:solidFill>
          <a:ln w="12700">
            <a:miter lim="400000"/>
          </a:ln>
        </p:spPr>
        <p:txBody>
          <a:bodyPr lIns="45719" rIns="45719">
            <a:noAutofit/>
          </a:bodyPr>
          <a:lstStyle>
            <a:lvl1pPr marL="0" indent="0" algn="ctr">
              <a:spcBef>
                <a:spcPct val="134000"/>
              </a:spcBef>
              <a:buSzTx/>
              <a:buNone/>
              <a:defRPr sz="3200">
                <a:latin typeface="Arial"/>
                <a:ea typeface="Arial"/>
                <a:cs typeface="Arial"/>
                <a:sym typeface="Arial"/>
              </a:defRPr>
            </a:lvl1pPr>
            <a:lvl2pPr marL="0" indent="609600" algn="ctr">
              <a:spcBef>
                <a:spcPct val="134000"/>
              </a:spcBef>
              <a:buSzTx/>
              <a:buNone/>
              <a:defRPr sz="3200">
                <a:latin typeface="Arial"/>
                <a:ea typeface="Arial"/>
                <a:cs typeface="Arial"/>
                <a:sym typeface="Arial"/>
              </a:defRPr>
            </a:lvl2pPr>
            <a:lvl3pPr marL="0" indent="1219200" algn="ctr">
              <a:spcBef>
                <a:spcPct val="134000"/>
              </a:spcBef>
              <a:buSzTx/>
              <a:buNone/>
              <a:defRPr sz="3200">
                <a:latin typeface="Arial"/>
                <a:ea typeface="Arial"/>
                <a:cs typeface="Arial"/>
                <a:sym typeface="Arial"/>
              </a:defRPr>
            </a:lvl3pPr>
            <a:lvl4pPr marL="0" indent="1828800" algn="ctr">
              <a:spcBef>
                <a:spcPct val="134000"/>
              </a:spcBef>
              <a:buSzTx/>
              <a:buNone/>
              <a:defRPr sz="3200">
                <a:latin typeface="Arial"/>
                <a:ea typeface="Arial"/>
                <a:cs typeface="Arial"/>
                <a:sym typeface="Arial"/>
              </a:defRPr>
            </a:lvl4pPr>
            <a:lvl5pPr marL="0" indent="2438400" algn="ctr">
              <a:spcBef>
                <a:spcPct val="134000"/>
              </a:spcBef>
              <a:buSzTx/>
              <a:buNone/>
              <a:defRPr sz="3200">
                <a:latin typeface="Arial"/>
                <a:ea typeface="Arial"/>
                <a:cs typeface="Arial"/>
                <a:sym typeface="Arial"/>
              </a:defRPr>
            </a:lvl5pPr>
            <a:lvl6pPr marL="3589655" indent="-541655">
              <a:spcBef>
                <a:spcPct val="187000"/>
              </a:spcBef>
              <a:buSzTx/>
              <a:buChar char="•"/>
              <a:defRPr sz="4265">
                <a:latin typeface="Arial"/>
                <a:ea typeface="Arial"/>
                <a:cs typeface="Arial"/>
                <a:sym typeface="Arial"/>
              </a:defRPr>
            </a:lvl6pPr>
            <a:lvl7pPr marL="4199255" indent="-541655">
              <a:spcBef>
                <a:spcPct val="187000"/>
              </a:spcBef>
              <a:buSzTx/>
              <a:buChar char="•"/>
              <a:defRPr sz="4265">
                <a:latin typeface="Arial"/>
                <a:ea typeface="Arial"/>
                <a:cs typeface="Arial"/>
                <a:sym typeface="Arial"/>
              </a:defRPr>
            </a:lvl7pPr>
            <a:lvl8pPr marL="4808855" indent="-541655">
              <a:spcBef>
                <a:spcPct val="187000"/>
              </a:spcBef>
              <a:buSzTx/>
              <a:buChar char="•"/>
              <a:defRPr sz="4265">
                <a:latin typeface="Arial"/>
                <a:ea typeface="Arial"/>
                <a:cs typeface="Arial"/>
                <a:sym typeface="Arial"/>
              </a:defRPr>
            </a:lvl8pPr>
            <a:lvl9pPr marL="5418455" indent="-541655">
              <a:spcBef>
                <a:spcPct val="187000"/>
              </a:spcBef>
              <a:buSzTx/>
              <a:buChar char="•"/>
              <a:defRPr sz="4265">
                <a:latin typeface="Arial"/>
                <a:ea typeface="Arial"/>
                <a:cs typeface="Arial"/>
                <a:sym typeface="Arial"/>
              </a:defRPr>
            </a:lvl9pPr>
          </a:lstStyle>
          <a:p>
            <a:pPr algn="l">
              <a:lnSpc>
                <a:spcPct val="110000"/>
              </a:lnSpc>
            </a:pPr>
            <a:r>
              <a:rPr lang="zh-CN" altLang="zh-CN" sz="2400" b="1">
                <a:solidFill>
                  <a:schemeClr val="tx1"/>
                </a:solidFill>
                <a:latin typeface="微软雅黑" panose="020b0503020204020204" charset="-122"/>
                <a:ea typeface="微软雅黑" panose="020b0503020204020204" charset="-122"/>
                <a:cs typeface="微软雅黑" panose="020b0503020204020204" charset="-122"/>
              </a:rPr>
              <a:t>如图</a:t>
            </a:r>
            <a:r>
              <a:rPr lang="en-US" altLang="zh-CN" sz="2400" b="1">
                <a:solidFill>
                  <a:schemeClr val="tx1"/>
                </a:solidFill>
                <a:latin typeface="微软雅黑" panose="020b0503020204020204" charset="-122"/>
                <a:ea typeface="微软雅黑" panose="020b0503020204020204" charset="-122"/>
                <a:cs typeface="微软雅黑" panose="020b0503020204020204" charset="-122"/>
              </a:rPr>
              <a:t>a</a:t>
            </a:r>
            <a:r>
              <a:rPr lang="zh-CN" altLang="zh-CN" sz="2400" b="1">
                <a:solidFill>
                  <a:schemeClr val="tx1"/>
                </a:solidFill>
                <a:latin typeface="微软雅黑" panose="020b0503020204020204" charset="-122"/>
                <a:ea typeface="微软雅黑" panose="020b0503020204020204" charset="-122"/>
                <a:cs typeface="微软雅黑" panose="020b0503020204020204" charset="-122"/>
              </a:rPr>
              <a:t>、</a:t>
            </a:r>
            <a:r>
              <a:rPr lang="en-US" altLang="zh-CN" sz="2400" b="1">
                <a:solidFill>
                  <a:schemeClr val="tx1"/>
                </a:solidFill>
                <a:latin typeface="微软雅黑" panose="020b0503020204020204" charset="-122"/>
                <a:ea typeface="微软雅黑" panose="020b0503020204020204" charset="-122"/>
                <a:cs typeface="微软雅黑" panose="020b0503020204020204" charset="-122"/>
              </a:rPr>
              <a:t>b</a:t>
            </a:r>
            <a:r>
              <a:rPr lang="zh-CN" altLang="zh-CN" sz="2400" b="1">
                <a:solidFill>
                  <a:schemeClr val="tx1"/>
                </a:solidFill>
                <a:latin typeface="微软雅黑" panose="020b0503020204020204" charset="-122"/>
                <a:ea typeface="微软雅黑" panose="020b0503020204020204" charset="-122"/>
                <a:cs typeface="微软雅黑" panose="020b0503020204020204" charset="-122"/>
              </a:rPr>
              <a:t>、</a:t>
            </a:r>
            <a:r>
              <a:rPr lang="en-US" altLang="zh-CN" sz="2400" b="1">
                <a:solidFill>
                  <a:schemeClr val="tx1"/>
                </a:solidFill>
                <a:latin typeface="微软雅黑" panose="020b0503020204020204" charset="-122"/>
                <a:ea typeface="微软雅黑" panose="020b0503020204020204" charset="-122"/>
                <a:cs typeface="微软雅黑" panose="020b0503020204020204" charset="-122"/>
              </a:rPr>
              <a:t>c</a:t>
            </a:r>
            <a:r>
              <a:rPr lang="zh-CN" altLang="zh-CN" sz="2400" b="1">
                <a:solidFill>
                  <a:schemeClr val="tx1"/>
                </a:solidFill>
                <a:latin typeface="微软雅黑" panose="020b0503020204020204" charset="-122"/>
                <a:ea typeface="微软雅黑" panose="020b0503020204020204" charset="-122"/>
                <a:cs typeface="微软雅黑" panose="020b0503020204020204" charset="-122"/>
              </a:rPr>
              <a:t>分别代表在－</a:t>
            </a:r>
            <a:r>
              <a:rPr lang="en-US" altLang="zh-CN" sz="2400" b="1">
                <a:solidFill>
                  <a:schemeClr val="tx1"/>
                </a:solidFill>
                <a:latin typeface="微软雅黑" panose="020b0503020204020204" charset="-122"/>
                <a:ea typeface="微软雅黑" panose="020b0503020204020204" charset="-122"/>
                <a:cs typeface="微软雅黑" panose="020b0503020204020204" charset="-122"/>
              </a:rPr>
              <a:t>200 m</a:t>
            </a:r>
            <a:r>
              <a:rPr lang="zh-CN" altLang="zh-CN" sz="2400" b="1">
                <a:solidFill>
                  <a:schemeClr val="tx1"/>
                </a:solidFill>
                <a:latin typeface="微软雅黑" panose="020b0503020204020204" charset="-122"/>
                <a:ea typeface="微软雅黑" panose="020b0503020204020204" charset="-122"/>
                <a:cs typeface="微软雅黑" panose="020b0503020204020204" charset="-122"/>
              </a:rPr>
              <a:t>～</a:t>
            </a:r>
            <a:r>
              <a:rPr lang="en-US" altLang="zh-CN" sz="2400" b="1">
                <a:solidFill>
                  <a:schemeClr val="tx1"/>
                </a:solidFill>
                <a:latin typeface="微软雅黑" panose="020b0503020204020204" charset="-122"/>
                <a:ea typeface="微软雅黑" panose="020b0503020204020204" charset="-122"/>
                <a:cs typeface="微软雅黑" panose="020b0503020204020204" charset="-122"/>
              </a:rPr>
              <a:t>3 800 m</a:t>
            </a:r>
            <a:r>
              <a:rPr lang="zh-CN" altLang="zh-CN" sz="2400" b="1">
                <a:solidFill>
                  <a:schemeClr val="tx1"/>
                </a:solidFill>
                <a:latin typeface="微软雅黑" panose="020b0503020204020204" charset="-122"/>
                <a:ea typeface="微软雅黑" panose="020b0503020204020204" charset="-122"/>
                <a:cs typeface="微软雅黑" panose="020b0503020204020204" charset="-122"/>
              </a:rPr>
              <a:t>的海拔内，山坡</a:t>
            </a:r>
            <a:r>
              <a:rPr lang="en-US" altLang="zh-CN" sz="2400" b="1">
                <a:solidFill>
                  <a:schemeClr val="tx1"/>
                </a:solidFill>
                <a:latin typeface="微软雅黑" panose="020b0503020204020204" charset="-122"/>
                <a:ea typeface="微软雅黑" panose="020b0503020204020204" charset="-122"/>
                <a:cs typeface="微软雅黑" panose="020b0503020204020204" charset="-122"/>
              </a:rPr>
              <a:t>a</a:t>
            </a:r>
            <a:r>
              <a:rPr lang="zh-CN" altLang="zh-CN" sz="2400" b="1">
                <a:solidFill>
                  <a:schemeClr val="tx1"/>
                </a:solidFill>
                <a:latin typeface="微软雅黑" panose="020b0503020204020204" charset="-122"/>
                <a:ea typeface="微软雅黑" panose="020b0503020204020204" charset="-122"/>
                <a:cs typeface="微软雅黑" panose="020b0503020204020204" charset="-122"/>
              </a:rPr>
              <a:t>、森林</a:t>
            </a:r>
            <a:r>
              <a:rPr lang="en-US" altLang="zh-CN" sz="2400" b="1">
                <a:solidFill>
                  <a:schemeClr val="tx1"/>
                </a:solidFill>
                <a:latin typeface="微软雅黑" panose="020b0503020204020204" charset="-122"/>
                <a:ea typeface="微软雅黑" panose="020b0503020204020204" charset="-122"/>
                <a:cs typeface="微软雅黑" panose="020b0503020204020204" charset="-122"/>
              </a:rPr>
              <a:t>b</a:t>
            </a:r>
            <a:r>
              <a:rPr lang="zh-CN" altLang="zh-CN" sz="2400" b="1">
                <a:solidFill>
                  <a:schemeClr val="tx1"/>
                </a:solidFill>
                <a:latin typeface="微软雅黑" panose="020b0503020204020204" charset="-122"/>
                <a:ea typeface="微软雅黑" panose="020b0503020204020204" charset="-122"/>
                <a:cs typeface="微软雅黑" panose="020b0503020204020204" charset="-122"/>
              </a:rPr>
              <a:t>、海洋</a:t>
            </a:r>
            <a:r>
              <a:rPr lang="en-US" altLang="zh-CN" sz="2400" b="1">
                <a:solidFill>
                  <a:schemeClr val="tx1"/>
                </a:solidFill>
                <a:latin typeface="微软雅黑" panose="020b0503020204020204" charset="-122"/>
                <a:ea typeface="微软雅黑" panose="020b0503020204020204" charset="-122"/>
                <a:cs typeface="微软雅黑" panose="020b0503020204020204" charset="-122"/>
              </a:rPr>
              <a:t>c</a:t>
            </a:r>
            <a:r>
              <a:rPr lang="zh-CN" altLang="zh-CN" sz="2400" b="1">
                <a:solidFill>
                  <a:schemeClr val="tx1"/>
                </a:solidFill>
                <a:latin typeface="微软雅黑" panose="020b0503020204020204" charset="-122"/>
                <a:ea typeface="微软雅黑" panose="020b0503020204020204" charset="-122"/>
                <a:cs typeface="微软雅黑" panose="020b0503020204020204" charset="-122"/>
              </a:rPr>
              <a:t>三个不同的自然区域内植物的分布状况。回答下列问题</a:t>
            </a:r>
            <a:r>
              <a:rPr lang="en-US" altLang="zh-CN" sz="2400" b="1">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2400" b="1">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3074" name="Picture 2" title=""/>
          <p:cNvPicPr>
            <a:picLocks noChangeAspect="1" noChangeArrowheads="1"/>
          </p:cNvPicPr>
          <p:nvPr>
            <p:custDataLst>
              <p:tags r:id="rId6"/>
            </p:custDataLst>
          </p:nvPr>
        </p:nvPicPr>
        <p:blipFill>
          <a:blip r:embed="rId5">
            <a:clrChange>
              <a:clrFrom>
                <a:srgbClr val="FFFFFF"/>
              </a:clrFrom>
              <a:clrTo>
                <a:srgbClr val="FFFFFF">
                  <a:alpha val="0"/>
                </a:srgbClr>
              </a:clrTo>
            </a:clrChange>
          </a:blip>
          <a:stretch>
            <a:fillRect/>
          </a:stretch>
        </p:blipFill>
        <p:spPr bwMode="auto">
          <a:xfrm>
            <a:off x="7588885" y="1738630"/>
            <a:ext cx="4472305" cy="2261870"/>
          </a:xfrm>
          <a:prstGeom prst="rect">
            <a:avLst/>
          </a:prstGeom>
        </p:spPr>
        <p:style>
          <a:lnRef idx="1">
            <a:schemeClr val="accent5"/>
          </a:lnRef>
          <a:fillRef idx="2">
            <a:schemeClr val="accent5"/>
          </a:fillRef>
          <a:effectRef idx="1">
            <a:schemeClr val="accent5"/>
          </a:effectRef>
          <a:fontRef idx="minor">
            <a:schemeClr val="dk1"/>
          </a:fontRef>
        </p:style>
      </p:pic>
      <p:sp>
        <p:nvSpPr>
          <p:cNvPr id="7" name="矩形 6" title=""/>
          <p:cNvSpPr/>
          <p:nvPr>
            <p:custDataLst>
              <p:tags r:id="rId7"/>
            </p:custDataLst>
          </p:nvPr>
        </p:nvSpPr>
        <p:spPr>
          <a:xfrm>
            <a:off x="764540" y="3052445"/>
            <a:ext cx="1205230" cy="551180"/>
          </a:xfrm>
          <a:prstGeom prst="rect">
            <a:avLst/>
          </a:prstGeom>
          <a:noFill/>
          <a:ln>
            <a:noFill/>
          </a:ln>
          <a:effectLst/>
          <a:extLst>
            <a:ext uri="{909E8E84-426E-40DD-AFC4-6F175D3DCCD1}">
              <a14:hiddenFill xmlns:a14="http://schemas.microsoft.com/office/drawing/2010/main">
                <a:solidFill>
                  <a:schemeClr val="accent1">
                    <a:lumMod val="90000"/>
                  </a:schemeClr>
                </a:solidFill>
              </a14:hiddenFill>
            </a:ext>
          </a:extLst>
        </p:spPr>
        <p:style>
          <a:lnRef idx="1">
            <a:schemeClr val="accent2"/>
          </a:lnRef>
          <a:fillRef idx="2">
            <a:schemeClr val="accent2"/>
          </a:fillRef>
          <a:effectRef idx="1">
            <a:schemeClr val="accent2"/>
          </a:effectRef>
          <a:fontRef idx="minor">
            <a:schemeClr val="dk1"/>
          </a:fontRef>
        </p:style>
        <p:txBody>
          <a:bodyPr wrap="square" lIns="121917" tIns="60958" rIns="121917" bIns="60958">
            <a:spAutoFit/>
          </a:bodyPr>
          <a:lstStyle/>
          <a:p>
            <a:r>
              <a:rPr lang="zh-CN" altLang="zh-CN" sz="2800">
                <a:solidFill>
                  <a:srgbClr val="C00000"/>
                </a:solidFill>
                <a:latin typeface="楷体" panose="02010609060101010101" pitchFamily="49" charset="-122"/>
                <a:ea typeface="楷体" panose="02010609060101010101" pitchFamily="49" charset="-122"/>
              </a:rPr>
              <a:t>温度</a:t>
            </a:r>
          </a:p>
        </p:txBody>
      </p:sp>
      <p:sp>
        <p:nvSpPr>
          <p:cNvPr id="8" name="标题 1" title=""/>
          <p:cNvSpPr txBox="1"/>
          <p:nvPr>
            <p:custDataLst>
              <p:tags r:id="rId8"/>
            </p:custDataLst>
          </p:nvPr>
        </p:nvSpPr>
        <p:spPr>
          <a:xfrm>
            <a:off x="51435" y="3748405"/>
            <a:ext cx="7407275" cy="1219200"/>
          </a:xfrm>
          <a:prstGeom prst="rect">
            <a:avLst/>
          </a:prstGeom>
        </p:spPr>
        <p:txBody>
          <a:bodyPr vert="horz" lIns="121917" tIns="60958" rIns="121917" bIns="60958" rtlCol="0" anchor="t">
            <a:noAutofit/>
          </a:bodyPr>
          <a:lstStyle>
            <a:lvl1pPr algn="ctr" defTabSz="914400" rtl="0" eaLnBrk="1" latinLnBrk="0" hangingPunct="1">
              <a:spcBef>
                <a:spcPct val="0"/>
              </a:spcBef>
              <a:buNone/>
              <a:defRPr sz="4400" b="1" kern="1200">
                <a:solidFill>
                  <a:schemeClr val="tx1"/>
                </a:solidFill>
                <a:latin typeface="微软雅黑" panose="020b0503020204020204" charset="-122"/>
                <a:ea typeface="微软雅黑" panose="020b0503020204020204" charset="-122"/>
                <a:cs typeface="+mj-cs"/>
              </a:defRPr>
            </a:lvl1pPr>
          </a:lstStyle>
          <a:p>
            <a:pPr algn="l"/>
            <a:r>
              <a:rPr lang="zh-CN" altLang="en-US" sz="2400">
                <a:solidFill>
                  <a:schemeClr val="tx1"/>
                </a:solidFill>
                <a:cs typeface="微软雅黑" panose="020b0503020204020204" charset="-122"/>
              </a:rPr>
              <a:t>（</a:t>
            </a:r>
            <a:r>
              <a:rPr lang="en-US" altLang="zh-CN" sz="2400">
                <a:solidFill>
                  <a:schemeClr val="tx1"/>
                </a:solidFill>
                <a:cs typeface="微软雅黑" panose="020b0503020204020204" charset="-122"/>
              </a:rPr>
              <a:t>2</a:t>
            </a:r>
            <a:r>
              <a:rPr lang="zh-CN" altLang="en-US" sz="2400">
                <a:solidFill>
                  <a:schemeClr val="tx1"/>
                </a:solidFill>
                <a:cs typeface="微软雅黑" panose="020b0503020204020204" charset="-122"/>
              </a:rPr>
              <a:t>）</a:t>
            </a:r>
            <a:r>
              <a:rPr lang="en-US" altLang="zh-CN" sz="2400">
                <a:solidFill>
                  <a:schemeClr val="tx1"/>
                </a:solidFill>
                <a:cs typeface="微软雅黑" panose="020b0503020204020204" charset="-122"/>
              </a:rPr>
              <a:t>b</a:t>
            </a:r>
            <a:r>
              <a:rPr lang="zh-CN" altLang="zh-CN" sz="2400">
                <a:solidFill>
                  <a:schemeClr val="tx1"/>
                </a:solidFill>
                <a:cs typeface="微软雅黑" panose="020b0503020204020204" charset="-122"/>
              </a:rPr>
              <a:t>、</a:t>
            </a:r>
            <a:r>
              <a:rPr lang="en-US" altLang="zh-CN" sz="2400">
                <a:solidFill>
                  <a:schemeClr val="tx1"/>
                </a:solidFill>
                <a:cs typeface="微软雅黑" panose="020b0503020204020204" charset="-122"/>
              </a:rPr>
              <a:t>c</a:t>
            </a:r>
            <a:r>
              <a:rPr lang="zh-CN" altLang="zh-CN" sz="2400">
                <a:solidFill>
                  <a:schemeClr val="tx1"/>
                </a:solidFill>
                <a:cs typeface="微软雅黑" panose="020b0503020204020204" charset="-122"/>
              </a:rPr>
              <a:t>处的植物在垂直方向上都具有明显的分层现象，影响它们分布的主要环境因素是什么？这是群落的垂直结构吗？</a:t>
            </a:r>
          </a:p>
        </p:txBody>
      </p:sp>
      <p:sp>
        <p:nvSpPr>
          <p:cNvPr id="9" name="矩形 8" title=""/>
          <p:cNvSpPr/>
          <p:nvPr>
            <p:custDataLst>
              <p:tags r:id="rId9"/>
            </p:custDataLst>
          </p:nvPr>
        </p:nvSpPr>
        <p:spPr>
          <a:xfrm>
            <a:off x="765175" y="4966970"/>
            <a:ext cx="8747125" cy="1449705"/>
          </a:xfrm>
          <a:prstGeom prst="rect">
            <a:avLst/>
          </a:prstGeom>
          <a:noFill/>
          <a:ln>
            <a:noFill/>
          </a:ln>
          <a:effectLst/>
          <a:extLst>
            <a:ext uri="{909E8E84-426E-40DD-AFC4-6F175D3DCCD1}">
              <a14:hiddenFill xmlns:a14="http://schemas.microsoft.com/office/drawing/2010/main">
                <a:solidFill>
                  <a:schemeClr val="accent1">
                    <a:lumMod val="90000"/>
                  </a:schemeClr>
                </a:solidFill>
              </a14:hiddenFill>
            </a:ext>
          </a:extLst>
        </p:spPr>
        <p:style>
          <a:lnRef idx="1">
            <a:schemeClr val="accent2"/>
          </a:lnRef>
          <a:fillRef idx="2">
            <a:schemeClr val="accent2"/>
          </a:fillRef>
          <a:effectRef idx="1">
            <a:schemeClr val="accent2"/>
          </a:effectRef>
          <a:fontRef idx="minor">
            <a:schemeClr val="dk1"/>
          </a:fontRef>
        </p:style>
        <p:txBody>
          <a:bodyPr wrap="square" lIns="121917" tIns="60958" rIns="121917" bIns="60958">
            <a:spAutoFit/>
          </a:bodyPr>
          <a:lstStyle/>
          <a:p>
            <a:pPr>
              <a:lnSpc>
                <a:spcPct val="120000"/>
              </a:lnSpc>
            </a:pPr>
            <a:r>
              <a:rPr lang="en-US" altLang="zh-CN" sz="2400">
                <a:solidFill>
                  <a:srgbClr val="C00000"/>
                </a:solidFill>
                <a:latin typeface="楷体" panose="02010609060101010101" pitchFamily="49" charset="-122"/>
                <a:ea typeface="楷体" panose="02010609060101010101" pitchFamily="49" charset="-122"/>
                <a:cs typeface="楷体" panose="02010609060101010101" pitchFamily="49" charset="-122"/>
              </a:rPr>
              <a:t>b</a:t>
            </a:r>
            <a:r>
              <a:rPr lang="zh-CN" altLang="zh-CN" sz="2400">
                <a:solidFill>
                  <a:srgbClr val="C00000"/>
                </a:solidFill>
                <a:latin typeface="楷体" panose="02010609060101010101" pitchFamily="49" charset="-122"/>
                <a:ea typeface="楷体" panose="02010609060101010101" pitchFamily="49" charset="-122"/>
                <a:cs typeface="楷体" panose="02010609060101010101" pitchFamily="49" charset="-122"/>
              </a:rPr>
              <a:t>处森林中植物的垂直分层现象主要是受</a:t>
            </a:r>
            <a:r>
              <a:rPr lang="zh-CN" altLang="zh-CN" sz="2400" b="1">
                <a:solidFill>
                  <a:srgbClr val="C00000"/>
                </a:solidFill>
                <a:latin typeface="楷体" panose="02010609060101010101" pitchFamily="49" charset="-122"/>
                <a:ea typeface="楷体" panose="02010609060101010101" pitchFamily="49" charset="-122"/>
                <a:cs typeface="楷体" panose="02010609060101010101" pitchFamily="49" charset="-122"/>
              </a:rPr>
              <a:t>光照强度</a:t>
            </a:r>
            <a:r>
              <a:rPr lang="zh-CN" altLang="zh-CN" sz="2400">
                <a:solidFill>
                  <a:srgbClr val="C00000"/>
                </a:solidFill>
                <a:latin typeface="楷体" panose="02010609060101010101" pitchFamily="49" charset="-122"/>
                <a:ea typeface="楷体" panose="02010609060101010101" pitchFamily="49" charset="-122"/>
                <a:cs typeface="楷体" panose="02010609060101010101" pitchFamily="49" charset="-122"/>
              </a:rPr>
              <a:t>影响形成的；</a:t>
            </a:r>
          </a:p>
          <a:p>
            <a:pPr>
              <a:lnSpc>
                <a:spcPct val="120000"/>
              </a:lnSpc>
            </a:pPr>
            <a:r>
              <a:rPr lang="en-US" altLang="zh-CN" sz="2400">
                <a:solidFill>
                  <a:srgbClr val="C00000"/>
                </a:solidFill>
                <a:latin typeface="楷体" panose="02010609060101010101" pitchFamily="49" charset="-122"/>
                <a:ea typeface="楷体" panose="02010609060101010101" pitchFamily="49" charset="-122"/>
                <a:cs typeface="楷体" panose="02010609060101010101" pitchFamily="49" charset="-122"/>
              </a:rPr>
              <a:t>c</a:t>
            </a:r>
            <a:r>
              <a:rPr lang="zh-CN" altLang="zh-CN" sz="2400">
                <a:solidFill>
                  <a:srgbClr val="C00000"/>
                </a:solidFill>
                <a:latin typeface="楷体" panose="02010609060101010101" pitchFamily="49" charset="-122"/>
                <a:ea typeface="楷体" panose="02010609060101010101" pitchFamily="49" charset="-122"/>
                <a:cs typeface="楷体" panose="02010609060101010101" pitchFamily="49" charset="-122"/>
              </a:rPr>
              <a:t>处藻类植物的分层现象是受</a:t>
            </a:r>
            <a:r>
              <a:rPr lang="zh-CN" altLang="zh-CN" sz="2400" b="1">
                <a:solidFill>
                  <a:srgbClr val="C00000"/>
                </a:solidFill>
                <a:latin typeface="楷体" panose="02010609060101010101" pitchFamily="49" charset="-122"/>
                <a:ea typeface="楷体" panose="02010609060101010101" pitchFamily="49" charset="-122"/>
                <a:cs typeface="楷体" panose="02010609060101010101" pitchFamily="49" charset="-122"/>
              </a:rPr>
              <a:t>光质</a:t>
            </a:r>
            <a:r>
              <a:rPr lang="en-US" altLang="zh-CN" sz="2400" b="1">
                <a:solidFill>
                  <a:srgbClr val="C00000"/>
                </a:solidFill>
                <a:latin typeface="楷体" panose="02010609060101010101" pitchFamily="49" charset="-122"/>
                <a:ea typeface="楷体" panose="02010609060101010101" pitchFamily="49" charset="-122"/>
                <a:cs typeface="楷体" panose="02010609060101010101" pitchFamily="49" charset="-122"/>
              </a:rPr>
              <a:t>(</a:t>
            </a:r>
            <a:r>
              <a:rPr lang="zh-CN" altLang="zh-CN" sz="2400" b="1">
                <a:solidFill>
                  <a:srgbClr val="C00000"/>
                </a:solidFill>
                <a:latin typeface="楷体" panose="02010609060101010101" pitchFamily="49" charset="-122"/>
                <a:ea typeface="楷体" panose="02010609060101010101" pitchFamily="49" charset="-122"/>
                <a:cs typeface="楷体" panose="02010609060101010101" pitchFamily="49" charset="-122"/>
              </a:rPr>
              <a:t>光的波长</a:t>
            </a:r>
            <a:r>
              <a:rPr lang="en-US" altLang="zh-CN" sz="2400" b="1">
                <a:solidFill>
                  <a:srgbClr val="C00000"/>
                </a:solidFill>
                <a:latin typeface="楷体" panose="02010609060101010101" pitchFamily="49" charset="-122"/>
                <a:ea typeface="楷体" panose="02010609060101010101" pitchFamily="49" charset="-122"/>
                <a:cs typeface="楷体" panose="02010609060101010101" pitchFamily="49" charset="-122"/>
              </a:rPr>
              <a:t>)</a:t>
            </a:r>
            <a:r>
              <a:rPr lang="zh-CN" altLang="zh-CN" sz="2400">
                <a:solidFill>
                  <a:srgbClr val="C00000"/>
                </a:solidFill>
                <a:latin typeface="楷体" panose="02010609060101010101" pitchFamily="49" charset="-122"/>
                <a:ea typeface="楷体" panose="02010609060101010101" pitchFamily="49" charset="-122"/>
                <a:cs typeface="楷体" panose="02010609060101010101" pitchFamily="49" charset="-122"/>
              </a:rPr>
              <a:t>影响形成的。</a:t>
            </a:r>
          </a:p>
          <a:p>
            <a:pPr>
              <a:lnSpc>
                <a:spcPct val="120000"/>
              </a:lnSpc>
            </a:pPr>
            <a:r>
              <a:rPr lang="zh-CN" altLang="zh-CN" sz="2400">
                <a:solidFill>
                  <a:srgbClr val="C00000"/>
                </a:solidFill>
                <a:latin typeface="楷体" panose="02010609060101010101" pitchFamily="49" charset="-122"/>
                <a:ea typeface="楷体" panose="02010609060101010101" pitchFamily="49" charset="-122"/>
                <a:cs typeface="楷体" panose="02010609060101010101" pitchFamily="49" charset="-122"/>
              </a:rPr>
              <a:t>这是群落的垂直结构。</a:t>
            </a:r>
          </a:p>
        </p:txBody>
      </p:sp>
      <p:sp>
        <p:nvSpPr>
          <p:cNvPr id="10" name="矩形 9" title=""/>
          <p:cNvSpPr/>
          <p:nvPr>
            <p:custDataLst>
              <p:tags r:id="rId10"/>
            </p:custDataLst>
          </p:nvPr>
        </p:nvSpPr>
        <p:spPr>
          <a:xfrm>
            <a:off x="1969586" y="3055766"/>
            <a:ext cx="4830660" cy="551180"/>
          </a:xfrm>
          <a:prstGeom prst="rect">
            <a:avLst/>
          </a:prstGeom>
          <a:noFill/>
          <a:ln>
            <a:noFill/>
          </a:ln>
          <a:effectLst/>
          <a:extLst>
            <a:ext uri="{909E8E84-426E-40DD-AFC4-6F175D3DCCD1}">
              <a14:hiddenFill xmlns:a14="http://schemas.microsoft.com/office/drawing/2010/main">
                <a:solidFill>
                  <a:schemeClr val="accent1">
                    <a:lumMod val="90000"/>
                  </a:schemeClr>
                </a:solidFill>
              </a14:hiddenFill>
            </a:ext>
          </a:extLst>
        </p:spPr>
        <p:style>
          <a:lnRef idx="1">
            <a:schemeClr val="accent2"/>
          </a:lnRef>
          <a:fillRef idx="2">
            <a:schemeClr val="accent2"/>
          </a:fillRef>
          <a:effectRef idx="1">
            <a:schemeClr val="accent2"/>
          </a:effectRef>
          <a:fontRef idx="minor">
            <a:schemeClr val="dk1"/>
          </a:fontRef>
        </p:style>
        <p:txBody>
          <a:bodyPr wrap="square" lIns="121917" tIns="60958" rIns="121917" bIns="60958">
            <a:spAutoFit/>
          </a:bodyPr>
          <a:lstStyle/>
          <a:p>
            <a:r>
              <a:rPr lang="zh-CN" altLang="zh-CN" sz="2800">
                <a:solidFill>
                  <a:srgbClr val="C00000"/>
                </a:solidFill>
                <a:latin typeface="楷体" panose="02010609060101010101" pitchFamily="49" charset="-122"/>
                <a:ea typeface="楷体" panose="02010609060101010101" pitchFamily="49" charset="-122"/>
              </a:rPr>
              <a:t>不是群落的垂直结构。</a:t>
            </a:r>
          </a:p>
        </p:txBody>
      </p:sp>
      <p:grpSp>
        <p:nvGrpSpPr>
          <p:cNvPr id="14" name="组合 13" title=""/>
          <p:cNvGrpSpPr/>
          <p:nvPr>
            <p:custDataLst>
              <p:tags r:id="rId11"/>
            </p:custDataLst>
          </p:nvPr>
        </p:nvGrpSpPr>
        <p:grpSpPr>
          <a:xfrm>
            <a:off x="32385" y="67945"/>
            <a:ext cx="12110085" cy="676910"/>
            <a:chOff x="51" y="16"/>
            <a:chExt cx="19071" cy="1066"/>
          </a:xfrm>
        </p:grpSpPr>
        <p:cxnSp>
          <p:nvCxnSpPr>
            <p:cNvPr id="16" name="直接连接符 15"/>
            <p:cNvCxnSpPr/>
            <p:nvPr>
              <p:custDataLst>
                <p:tags r:id="rId12"/>
              </p:custDataLst>
            </p:nvPr>
          </p:nvCxnSpPr>
          <p:spPr>
            <a:xfrm flipV="1">
              <a:off x="51" y="1006"/>
              <a:ext cx="19071" cy="76"/>
            </a:xfrm>
            <a:prstGeom prst="line">
              <a:avLst/>
            </a:prstGeom>
            <a:ln w="66675" cap="sq" cmpd="thickThin">
              <a:solidFill>
                <a:schemeClr val="accent4">
                  <a:lumMod val="75000"/>
                </a:schemeClr>
              </a:solidFill>
              <a:round/>
            </a:ln>
          </p:spPr>
          <p:style>
            <a:lnRef idx="0">
              <a:srgbClr val="FFFFFF"/>
            </a:lnRef>
            <a:fillRef idx="0">
              <a:srgbClr val="FFFFFF"/>
            </a:fillRef>
            <a:effectRef idx="0">
              <a:srgbClr val="FFFFFF"/>
            </a:effectRef>
            <a:fontRef idx="minor">
              <a:schemeClr val="tx1"/>
            </a:fontRef>
          </p:style>
        </p:cxnSp>
        <p:pic>
          <p:nvPicPr>
            <p:cNvPr id="17" name="图片 16" descr="箭头"/>
            <p:cNvPicPr>
              <a:picLocks noChangeAspect="1"/>
            </p:cNvPicPr>
            <p:nvPr>
              <p:custDataLst>
                <p:tags r:id="rId15"/>
              </p:custDataLst>
            </p:nvPr>
          </p:nvPicPr>
          <p:blipFill>
            <a:blip r:embed="rId13">
              <a:extLst>
                <a:ext uri="{96DAC541-7B7A-43D3-8B79-37D633B846F1}">
                  <asvg:svgBlip xmlns:asvg="http://schemas.microsoft.com/office/drawing/2016/SVG/main" r:embed="rId14"/>
                </a:ext>
              </a:extLst>
            </a:blip>
            <a:stretch>
              <a:fillRect/>
            </a:stretch>
          </p:blipFill>
          <p:spPr>
            <a:xfrm rot="16200000">
              <a:off x="276" y="16"/>
              <a:ext cx="928" cy="928"/>
            </a:xfrm>
            <a:prstGeom prst="rect">
              <a:avLst/>
            </a:prstGeom>
          </p:spPr>
        </p:pic>
        <p:sp>
          <p:nvSpPr>
            <p:cNvPr id="20" name="文本框 19"/>
            <p:cNvSpPr txBox="1"/>
            <p:nvPr>
              <p:custDataLst>
                <p:tags r:id="rId16"/>
              </p:custDataLst>
            </p:nvPr>
          </p:nvSpPr>
          <p:spPr>
            <a:xfrm>
              <a:off x="1204" y="16"/>
              <a:ext cx="5829" cy="1016"/>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sz="3600">
                  <a:latin typeface="汉仪晴空体简" panose="00020600040101010101" charset="-122"/>
                  <a:ea typeface="汉仪晴空体简" panose="00020600040101010101" charset="-122"/>
                </a:rPr>
                <a:t>群落的空间结构</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7" name="圆角矩形 26" title=""/>
          <p:cNvSpPr/>
          <p:nvPr>
            <p:custDataLst>
              <p:tags r:id="rId3"/>
            </p:custDataLst>
          </p:nvPr>
        </p:nvSpPr>
        <p:spPr>
          <a:xfrm>
            <a:off x="147955" y="2872105"/>
            <a:ext cx="11929110" cy="3164205"/>
          </a:xfrm>
          <a:prstGeom prst="roundRect">
            <a:avLst/>
          </a:prstGeom>
          <a:solidFill>
            <a:schemeClr val="accent5">
              <a:lumMod val="20000"/>
              <a:lumOff val="80000"/>
            </a:schemeClr>
          </a:solidFill>
          <a:ln w="28575" cmpd="dbl">
            <a:solidFill>
              <a:schemeClr val="accent1">
                <a:shade val="50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文本框 8" title=""/>
          <p:cNvSpPr txBox="1"/>
          <p:nvPr>
            <p:custDataLst>
              <p:tags r:id="rId4"/>
            </p:custDataLst>
          </p:nvPr>
        </p:nvSpPr>
        <p:spPr>
          <a:xfrm>
            <a:off x="1404620" y="5498465"/>
            <a:ext cx="762000" cy="598170"/>
          </a:xfrm>
          <a:prstGeom prst="rect">
            <a:avLst/>
          </a:prstGeom>
          <a:noFill/>
        </p:spPr>
        <p:txBody>
          <a:bodyPr wrap="square">
            <a:noAutofit/>
          </a:bodyPr>
          <a:lstStyle/>
          <a:p>
            <a:pPr>
              <a:lnSpc>
                <a:spcPct val="110000"/>
              </a:lnSpc>
              <a:spcBef>
                <a:spcPct val="20000"/>
              </a:spcBef>
            </a:pPr>
            <a:r>
              <a:rPr kumimoji="1" lang="zh-CN" altLang="en-US" sz="2400" b="1">
                <a:latin typeface="楷体" panose="02010609060101010101" pitchFamily="49" charset="-122"/>
                <a:ea typeface="楷体" panose="02010609060101010101" pitchFamily="49" charset="-122"/>
              </a:rPr>
              <a:t>春</a:t>
            </a:r>
          </a:p>
        </p:txBody>
      </p:sp>
      <p:sp>
        <p:nvSpPr>
          <p:cNvPr id="10" name="文本框 9" title=""/>
          <p:cNvSpPr txBox="1"/>
          <p:nvPr>
            <p:custDataLst>
              <p:tags r:id="rId5"/>
            </p:custDataLst>
          </p:nvPr>
        </p:nvSpPr>
        <p:spPr>
          <a:xfrm>
            <a:off x="4519930" y="5498465"/>
            <a:ext cx="762000" cy="598170"/>
          </a:xfrm>
          <a:prstGeom prst="rect">
            <a:avLst/>
          </a:prstGeom>
          <a:noFill/>
        </p:spPr>
        <p:txBody>
          <a:bodyPr wrap="square">
            <a:noAutofit/>
          </a:bodyPr>
          <a:lstStyle/>
          <a:p>
            <a:pPr>
              <a:lnSpc>
                <a:spcPct val="110000"/>
              </a:lnSpc>
              <a:spcBef>
                <a:spcPct val="20000"/>
              </a:spcBef>
            </a:pPr>
            <a:r>
              <a:rPr kumimoji="1" lang="zh-CN" altLang="en-US" sz="2400" b="1">
                <a:latin typeface="楷体" panose="02010609060101010101" pitchFamily="49" charset="-122"/>
                <a:ea typeface="楷体" panose="02010609060101010101" pitchFamily="49" charset="-122"/>
              </a:rPr>
              <a:t>夏</a:t>
            </a:r>
          </a:p>
        </p:txBody>
      </p:sp>
      <p:sp>
        <p:nvSpPr>
          <p:cNvPr id="11" name="文本框 10" title=""/>
          <p:cNvSpPr txBox="1"/>
          <p:nvPr>
            <p:custDataLst>
              <p:tags r:id="rId6"/>
            </p:custDataLst>
          </p:nvPr>
        </p:nvSpPr>
        <p:spPr>
          <a:xfrm>
            <a:off x="7576185" y="5498465"/>
            <a:ext cx="762000" cy="598170"/>
          </a:xfrm>
          <a:prstGeom prst="rect">
            <a:avLst/>
          </a:prstGeom>
          <a:noFill/>
        </p:spPr>
        <p:txBody>
          <a:bodyPr wrap="square">
            <a:noAutofit/>
          </a:bodyPr>
          <a:lstStyle/>
          <a:p>
            <a:pPr>
              <a:lnSpc>
                <a:spcPct val="110000"/>
              </a:lnSpc>
              <a:spcBef>
                <a:spcPct val="20000"/>
              </a:spcBef>
            </a:pPr>
            <a:r>
              <a:rPr kumimoji="1" lang="zh-CN" altLang="en-US" sz="2400" b="1">
                <a:latin typeface="楷体" panose="02010609060101010101" pitchFamily="49" charset="-122"/>
                <a:ea typeface="楷体" panose="02010609060101010101" pitchFamily="49" charset="-122"/>
              </a:rPr>
              <a:t>秋</a:t>
            </a:r>
          </a:p>
        </p:txBody>
      </p:sp>
      <p:sp>
        <p:nvSpPr>
          <p:cNvPr id="12" name="文本框 11" title=""/>
          <p:cNvSpPr txBox="1"/>
          <p:nvPr>
            <p:custDataLst>
              <p:tags r:id="rId7"/>
            </p:custDataLst>
          </p:nvPr>
        </p:nvSpPr>
        <p:spPr>
          <a:xfrm>
            <a:off x="10560685" y="5498465"/>
            <a:ext cx="762000" cy="598170"/>
          </a:xfrm>
          <a:prstGeom prst="rect">
            <a:avLst/>
          </a:prstGeom>
          <a:noFill/>
        </p:spPr>
        <p:txBody>
          <a:bodyPr wrap="square">
            <a:noAutofit/>
          </a:bodyPr>
          <a:lstStyle/>
          <a:p>
            <a:pPr>
              <a:lnSpc>
                <a:spcPct val="110000"/>
              </a:lnSpc>
              <a:spcBef>
                <a:spcPct val="20000"/>
              </a:spcBef>
            </a:pPr>
            <a:r>
              <a:rPr kumimoji="1" lang="zh-CN" altLang="en-US" sz="2400" b="1">
                <a:latin typeface="楷体" panose="02010609060101010101" pitchFamily="49" charset="-122"/>
                <a:ea typeface="楷体" panose="02010609060101010101" pitchFamily="49" charset="-122"/>
              </a:rPr>
              <a:t>冬</a:t>
            </a:r>
          </a:p>
        </p:txBody>
      </p:sp>
      <p:sp>
        <p:nvSpPr>
          <p:cNvPr id="16" name="文本框 15" title=""/>
          <p:cNvSpPr txBox="1"/>
          <p:nvPr>
            <p:custDataLst>
              <p:tags r:id="rId8"/>
            </p:custDataLst>
          </p:nvPr>
        </p:nvSpPr>
        <p:spPr>
          <a:xfrm>
            <a:off x="819150" y="1149985"/>
            <a:ext cx="10588625" cy="1198880"/>
          </a:xfrm>
          <a:prstGeom prst="rect">
            <a:avLst/>
          </a:prstGeom>
          <a:noFill/>
        </p:spPr>
        <p:txBody>
          <a:bodyPr wrap="square" rtlCol="0">
            <a:spAutoFit/>
          </a:bodyPr>
          <a:lstStyle/>
          <a:p>
            <a:pPr>
              <a:lnSpc>
                <a:spcPct val="150000"/>
              </a:lnSpc>
            </a:pPr>
            <a:r>
              <a:rPr lang="zh-CN" altLang="en-US" sz="2400" b="1">
                <a:latin typeface="微软雅黑" panose="020b0503020204020204" charset="-122"/>
                <a:ea typeface="微软雅黑" panose="020b0503020204020204" charset="-122"/>
                <a:cs typeface="微软雅黑" panose="020b0503020204020204" charset="-122"/>
              </a:rPr>
              <a:t>由于</a:t>
            </a:r>
            <a:r>
              <a:rPr lang="en-US" altLang="zh-CN" sz="2400" b="1">
                <a:latin typeface="微软雅黑" panose="020b0503020204020204" charset="-122"/>
                <a:ea typeface="微软雅黑" panose="020b0503020204020204" charset="-122"/>
                <a:cs typeface="微软雅黑" panose="020b0503020204020204" charset="-122"/>
              </a:rPr>
              <a:t>______</a:t>
            </a:r>
            <a:r>
              <a:rPr lang="zh-CN" altLang="en-US" sz="2400" b="1">
                <a:latin typeface="微软雅黑" panose="020b0503020204020204" charset="-122"/>
                <a:ea typeface="微软雅黑" panose="020b0503020204020204" charset="-122"/>
                <a:cs typeface="微软雅黑" panose="020b0503020204020204" charset="-122"/>
              </a:rPr>
              <a:t>、</a:t>
            </a:r>
            <a:r>
              <a:rPr lang="en-US" altLang="zh-CN" sz="2400" b="1">
                <a:latin typeface="微软雅黑" panose="020b0503020204020204" charset="-122"/>
                <a:ea typeface="微软雅黑" panose="020b0503020204020204" charset="-122"/>
                <a:cs typeface="微软雅黑" panose="020b0503020204020204" charset="-122"/>
              </a:rPr>
              <a:t>_____</a:t>
            </a:r>
            <a:r>
              <a:rPr lang="zh-CN" altLang="en-US" sz="2400" b="1">
                <a:latin typeface="微软雅黑" panose="020b0503020204020204" charset="-122"/>
                <a:ea typeface="微软雅黑" panose="020b0503020204020204" charset="-122"/>
                <a:cs typeface="微软雅黑" panose="020b0503020204020204" charset="-122"/>
              </a:rPr>
              <a:t>和</a:t>
            </a:r>
            <a:r>
              <a:rPr lang="en-US" altLang="zh-CN" sz="2400" b="1">
                <a:latin typeface="微软雅黑" panose="020b0503020204020204" charset="-122"/>
                <a:ea typeface="微软雅黑" panose="020b0503020204020204" charset="-122"/>
                <a:cs typeface="微软雅黑" panose="020b0503020204020204" charset="-122"/>
              </a:rPr>
              <a:t>______</a:t>
            </a:r>
            <a:r>
              <a:rPr lang="zh-CN" altLang="en-US" sz="2400" b="1">
                <a:latin typeface="微软雅黑" panose="020b0503020204020204" charset="-122"/>
                <a:ea typeface="微软雅黑" panose="020b0503020204020204" charset="-122"/>
                <a:cs typeface="微软雅黑" panose="020b0503020204020204" charset="-122"/>
              </a:rPr>
              <a:t>等随季节而变化，</a:t>
            </a:r>
            <a:r>
              <a:rPr lang="zh-CN" altLang="en-US" sz="2400" b="1">
                <a:solidFill>
                  <a:srgbClr val="A5D6DD">
                    <a:lumMod val="50000"/>
                  </a:srgbClr>
                </a:solidFill>
                <a:latin typeface="微软雅黑" panose="020b0503020204020204" charset="-122"/>
                <a:ea typeface="微软雅黑" panose="020b0503020204020204" charset="-122"/>
                <a:cs typeface="微软雅黑" panose="020b0503020204020204" charset="-122"/>
              </a:rPr>
              <a:t>群落的外貌和结构</a:t>
            </a:r>
            <a:r>
              <a:rPr lang="zh-CN" altLang="en-US" sz="2400" b="1">
                <a:latin typeface="微软雅黑" panose="020b0503020204020204" charset="-122"/>
                <a:ea typeface="微软雅黑" panose="020b0503020204020204" charset="-122"/>
                <a:cs typeface="微软雅黑" panose="020b0503020204020204" charset="-122"/>
              </a:rPr>
              <a:t>也会随之发生</a:t>
            </a:r>
            <a:r>
              <a:rPr lang="en-US" altLang="zh-CN" sz="2400" b="1">
                <a:latin typeface="微软雅黑" panose="020b0503020204020204" charset="-122"/>
                <a:ea typeface="微软雅黑" panose="020b0503020204020204" charset="-122"/>
                <a:cs typeface="微软雅黑" panose="020b0503020204020204" charset="-122"/>
              </a:rPr>
              <a:t>_______</a:t>
            </a:r>
            <a:r>
              <a:rPr lang="zh-CN" altLang="en-US" sz="2400" b="1">
                <a:latin typeface="微软雅黑" panose="020b0503020204020204" charset="-122"/>
                <a:ea typeface="微软雅黑" panose="020b0503020204020204" charset="-122"/>
                <a:cs typeface="微软雅黑" panose="020b0503020204020204" charset="-122"/>
              </a:rPr>
              <a:t>的变化。</a:t>
            </a:r>
          </a:p>
        </p:txBody>
      </p:sp>
      <p:sp>
        <p:nvSpPr>
          <p:cNvPr id="5" name="文本框 4" title=""/>
          <p:cNvSpPr txBox="1"/>
          <p:nvPr>
            <p:custDataLst>
              <p:tags r:id="rId9"/>
            </p:custDataLst>
          </p:nvPr>
        </p:nvSpPr>
        <p:spPr>
          <a:xfrm>
            <a:off x="1527175" y="1186815"/>
            <a:ext cx="992505" cy="534035"/>
          </a:xfrm>
          <a:prstGeom prst="rect">
            <a:avLst/>
          </a:prstGeom>
          <a:noFill/>
        </p:spPr>
        <p:txBody>
          <a:bodyPr wrap="square" rtlCol="0">
            <a:spAutoFit/>
          </a:bodyPr>
          <a:lstStyle/>
          <a:p>
            <a:pPr>
              <a:lnSpc>
                <a:spcPct val="120000"/>
              </a:lnSpc>
            </a:pPr>
            <a:r>
              <a:rPr lang="zh-CN" altLang="en-US" sz="2400" b="1">
                <a:solidFill>
                  <a:srgbClr val="C00000"/>
                </a:solidFill>
                <a:latin typeface="微软雅黑" panose="020b0503020204020204" charset="-122"/>
                <a:ea typeface="微软雅黑" panose="020b0503020204020204" charset="-122"/>
              </a:rPr>
              <a:t>阳光</a:t>
            </a:r>
          </a:p>
        </p:txBody>
      </p:sp>
      <p:sp>
        <p:nvSpPr>
          <p:cNvPr id="18" name="文本框 17" title=""/>
          <p:cNvSpPr txBox="1"/>
          <p:nvPr>
            <p:custDataLst>
              <p:tags r:id="rId10"/>
            </p:custDataLst>
          </p:nvPr>
        </p:nvSpPr>
        <p:spPr>
          <a:xfrm>
            <a:off x="2556510" y="1199515"/>
            <a:ext cx="910590" cy="534035"/>
          </a:xfrm>
          <a:prstGeom prst="rect">
            <a:avLst/>
          </a:prstGeom>
          <a:noFill/>
        </p:spPr>
        <p:txBody>
          <a:bodyPr wrap="square" rtlCol="0">
            <a:spAutoFit/>
          </a:bodyPr>
          <a:lstStyle/>
          <a:p>
            <a:pPr>
              <a:lnSpc>
                <a:spcPct val="120000"/>
              </a:lnSpc>
            </a:pPr>
            <a:r>
              <a:rPr lang="zh-CN" altLang="en-US" sz="2400" b="1">
                <a:solidFill>
                  <a:srgbClr val="C00000"/>
                </a:solidFill>
                <a:latin typeface="微软雅黑" panose="020b0503020204020204" charset="-122"/>
                <a:ea typeface="微软雅黑" panose="020b0503020204020204" charset="-122"/>
              </a:rPr>
              <a:t>温度</a:t>
            </a:r>
          </a:p>
        </p:txBody>
      </p:sp>
      <p:sp>
        <p:nvSpPr>
          <p:cNvPr id="19" name="文本框 18" title=""/>
          <p:cNvSpPr txBox="1"/>
          <p:nvPr>
            <p:custDataLst>
              <p:tags r:id="rId11"/>
            </p:custDataLst>
          </p:nvPr>
        </p:nvSpPr>
        <p:spPr>
          <a:xfrm>
            <a:off x="3674745" y="1205865"/>
            <a:ext cx="1151255" cy="534035"/>
          </a:xfrm>
          <a:prstGeom prst="rect">
            <a:avLst/>
          </a:prstGeom>
          <a:noFill/>
        </p:spPr>
        <p:txBody>
          <a:bodyPr wrap="square" rtlCol="0">
            <a:spAutoFit/>
          </a:bodyPr>
          <a:lstStyle/>
          <a:p>
            <a:pPr>
              <a:lnSpc>
                <a:spcPct val="120000"/>
              </a:lnSpc>
            </a:pPr>
            <a:r>
              <a:rPr lang="zh-CN" altLang="en-US" sz="2400" b="1">
                <a:solidFill>
                  <a:srgbClr val="C00000"/>
                </a:solidFill>
                <a:latin typeface="微软雅黑" panose="020b0503020204020204" charset="-122"/>
                <a:ea typeface="微软雅黑" panose="020b0503020204020204" charset="-122"/>
              </a:rPr>
              <a:t>水分</a:t>
            </a:r>
          </a:p>
        </p:txBody>
      </p:sp>
      <p:sp>
        <p:nvSpPr>
          <p:cNvPr id="7" name="文本框 6" title=""/>
          <p:cNvSpPr txBox="1"/>
          <p:nvPr>
            <p:custDataLst>
              <p:tags r:id="rId12"/>
            </p:custDataLst>
          </p:nvPr>
        </p:nvSpPr>
        <p:spPr>
          <a:xfrm>
            <a:off x="809625" y="1706880"/>
            <a:ext cx="1291590" cy="534035"/>
          </a:xfrm>
          <a:prstGeom prst="rect">
            <a:avLst/>
          </a:prstGeom>
          <a:noFill/>
        </p:spPr>
        <p:txBody>
          <a:bodyPr wrap="square" rtlCol="0">
            <a:spAutoFit/>
          </a:bodyPr>
          <a:lstStyle/>
          <a:p>
            <a:pPr>
              <a:lnSpc>
                <a:spcPct val="120000"/>
              </a:lnSpc>
            </a:pPr>
            <a:r>
              <a:rPr lang="zh-CN" altLang="en-US" sz="2400" b="1">
                <a:solidFill>
                  <a:srgbClr val="C00000"/>
                </a:solidFill>
                <a:latin typeface="微软雅黑" panose="020b0503020204020204" charset="-122"/>
                <a:ea typeface="微软雅黑" panose="020b0503020204020204" charset="-122"/>
              </a:rPr>
              <a:t>有规律</a:t>
            </a:r>
          </a:p>
        </p:txBody>
      </p:sp>
      <p:grpSp>
        <p:nvGrpSpPr>
          <p:cNvPr id="14" name="组合 13" title=""/>
          <p:cNvGrpSpPr/>
          <p:nvPr>
            <p:custDataLst>
              <p:tags r:id="rId13"/>
            </p:custDataLst>
          </p:nvPr>
        </p:nvGrpSpPr>
        <p:grpSpPr>
          <a:xfrm>
            <a:off x="32385" y="67945"/>
            <a:ext cx="12110085" cy="676910"/>
            <a:chOff x="51" y="16"/>
            <a:chExt cx="19071" cy="1066"/>
          </a:xfrm>
        </p:grpSpPr>
        <p:cxnSp>
          <p:nvCxnSpPr>
            <p:cNvPr id="13" name="直接连接符 12"/>
            <p:cNvCxnSpPr/>
            <p:nvPr>
              <p:custDataLst>
                <p:tags r:id="rId14"/>
              </p:custDataLst>
            </p:nvPr>
          </p:nvCxnSpPr>
          <p:spPr>
            <a:xfrm flipV="1">
              <a:off x="51" y="1006"/>
              <a:ext cx="19071" cy="76"/>
            </a:xfrm>
            <a:prstGeom prst="line">
              <a:avLst/>
            </a:prstGeom>
            <a:ln w="66675" cap="sq" cmpd="thickThin">
              <a:solidFill>
                <a:schemeClr val="accent4">
                  <a:lumMod val="75000"/>
                </a:schemeClr>
              </a:solidFill>
              <a:round/>
            </a:ln>
          </p:spPr>
          <p:style>
            <a:lnRef idx="0">
              <a:srgbClr val="FFFFFF"/>
            </a:lnRef>
            <a:fillRef idx="0">
              <a:srgbClr val="FFFFFF"/>
            </a:fillRef>
            <a:effectRef idx="0">
              <a:srgbClr val="FFFFFF"/>
            </a:effectRef>
            <a:fontRef idx="minor">
              <a:schemeClr val="tx1"/>
            </a:fontRef>
          </p:style>
        </p:cxnSp>
        <p:pic>
          <p:nvPicPr>
            <p:cNvPr id="17" name="图片 16" descr="箭头"/>
            <p:cNvPicPr>
              <a:picLocks noChangeAspect="1"/>
            </p:cNvPicPr>
            <p:nvPr>
              <p:custDataLst>
                <p:tags r:id="rId17"/>
              </p:custDataLst>
            </p:nvPr>
          </p:nvPicPr>
          <p:blipFill>
            <a:blip r:embed="rId15">
              <a:extLst>
                <a:ext uri="{96DAC541-7B7A-43D3-8B79-37D633B846F1}">
                  <asvg:svgBlip xmlns:asvg="http://schemas.microsoft.com/office/drawing/2016/SVG/main" r:embed="rId16"/>
                </a:ext>
              </a:extLst>
            </a:blip>
            <a:stretch>
              <a:fillRect/>
            </a:stretch>
          </p:blipFill>
          <p:spPr>
            <a:xfrm rot="16200000">
              <a:off x="276" y="16"/>
              <a:ext cx="928" cy="928"/>
            </a:xfrm>
            <a:prstGeom prst="rect">
              <a:avLst/>
            </a:prstGeom>
          </p:spPr>
        </p:pic>
        <p:sp>
          <p:nvSpPr>
            <p:cNvPr id="20" name="文本框 19"/>
            <p:cNvSpPr txBox="1"/>
            <p:nvPr>
              <p:custDataLst>
                <p:tags r:id="rId18"/>
              </p:custDataLst>
            </p:nvPr>
          </p:nvSpPr>
          <p:spPr>
            <a:xfrm>
              <a:off x="1204" y="16"/>
              <a:ext cx="5829" cy="1016"/>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sz="3600">
                  <a:latin typeface="汉仪晴空体简" panose="00020600040101010101" charset="-122"/>
                  <a:ea typeface="汉仪晴空体简" panose="00020600040101010101" charset="-122"/>
                </a:rPr>
                <a:t>群落的空间结构</a:t>
              </a:r>
            </a:p>
          </p:txBody>
        </p:sp>
      </p:grpSp>
      <p:pic>
        <p:nvPicPr>
          <p:cNvPr id="22" name="图片 21" title=""/>
          <p:cNvPicPr>
            <a:picLocks noChangeAspect="1"/>
          </p:cNvPicPr>
          <p:nvPr>
            <p:custDataLst>
              <p:tags r:id="rId20"/>
            </p:custDataLst>
          </p:nvPr>
        </p:nvPicPr>
        <p:blipFill>
          <a:blip r:embed="rId19"/>
          <a:srcRect l="3552" r="11854"/>
          <a:stretch>
            <a:fillRect/>
          </a:stretch>
        </p:blipFill>
        <p:spPr>
          <a:xfrm>
            <a:off x="9135110" y="3190240"/>
            <a:ext cx="2827655" cy="2230755"/>
          </a:xfrm>
          <a:prstGeom prst="rect">
            <a:avLst/>
          </a:prstGeom>
        </p:spPr>
      </p:pic>
      <p:pic>
        <p:nvPicPr>
          <p:cNvPr id="23" name="图片 22" title=""/>
          <p:cNvPicPr>
            <a:picLocks noChangeAspect="1"/>
          </p:cNvPicPr>
          <p:nvPr>
            <p:custDataLst>
              <p:tags r:id="rId22"/>
            </p:custDataLst>
          </p:nvPr>
        </p:nvPicPr>
        <p:blipFill>
          <a:blip r:embed="rId21"/>
          <a:stretch>
            <a:fillRect/>
          </a:stretch>
        </p:blipFill>
        <p:spPr>
          <a:xfrm>
            <a:off x="3163570" y="3190240"/>
            <a:ext cx="3347085" cy="2230120"/>
          </a:xfrm>
          <a:prstGeom prst="rect">
            <a:avLst/>
          </a:prstGeom>
        </p:spPr>
      </p:pic>
      <p:pic>
        <p:nvPicPr>
          <p:cNvPr id="25" name="图片 24" title=""/>
          <p:cNvPicPr>
            <a:picLocks noChangeAspect="1"/>
          </p:cNvPicPr>
          <p:nvPr>
            <p:custDataLst>
              <p:tags r:id="rId24"/>
            </p:custDataLst>
          </p:nvPr>
        </p:nvPicPr>
        <p:blipFill>
          <a:blip r:embed="rId23"/>
          <a:stretch>
            <a:fillRect/>
          </a:stretch>
        </p:blipFill>
        <p:spPr>
          <a:xfrm>
            <a:off x="298450" y="3190240"/>
            <a:ext cx="2824480" cy="2230755"/>
          </a:xfrm>
          <a:prstGeom prst="rect">
            <a:avLst/>
          </a:prstGeom>
        </p:spPr>
      </p:pic>
      <p:pic>
        <p:nvPicPr>
          <p:cNvPr id="26" name="图片 25" title=""/>
          <p:cNvPicPr>
            <a:picLocks noChangeAspect="1"/>
          </p:cNvPicPr>
          <p:nvPr>
            <p:custDataLst>
              <p:tags r:id="rId26"/>
            </p:custDataLst>
          </p:nvPr>
        </p:nvPicPr>
        <p:blipFill>
          <a:blip r:embed="rId25"/>
          <a:srcRect r="23397"/>
          <a:stretch>
            <a:fillRect/>
          </a:stretch>
        </p:blipFill>
        <p:spPr>
          <a:xfrm>
            <a:off x="6543675" y="3190240"/>
            <a:ext cx="2563495" cy="223012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500"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500" fill="hold">
                                          <p:stCondLst>
                                            <p:cond delay="0"/>
                                          </p:stCondLst>
                                        </p:cTn>
                                        <p:tgtEl>
                                          <p:spTgt spid="18"/>
                                        </p:tgtEl>
                                        <p:attrNameLst>
                                          <p:attrName>style.visibility</p:attrName>
                                        </p:attrNameLst>
                                      </p:cBhvr>
                                      <p:to>
                                        <p:strVal val="visible"/>
                                      </p:to>
                                    </p:set>
                                    <p:animEffect transition="in" filter="box(in)">
                                      <p:cBhvr>
                                        <p:cTn id="12" dur="500"/>
                                        <p:tgtEl>
                                          <p:spTgt spid="18"/>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500" fill="hold">
                                          <p:stCondLst>
                                            <p:cond delay="0"/>
                                          </p:stCondLst>
                                        </p:cTn>
                                        <p:tgtEl>
                                          <p:spTgt spid="19"/>
                                        </p:tgtEl>
                                        <p:attrNameLst>
                                          <p:attrName>style.visibility</p:attrName>
                                        </p:attrNameLst>
                                      </p:cBhvr>
                                      <p:to>
                                        <p:strVal val="visible"/>
                                      </p:to>
                                    </p:set>
                                    <p:animEffect transition="in" filter="box(in)">
                                      <p:cBhvr>
                                        <p:cTn id="17" dur="500"/>
                                        <p:tgtEl>
                                          <p:spTgt spid="19"/>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500" fill="hold">
                                          <p:stCondLst>
                                            <p:cond delay="0"/>
                                          </p:stCondLst>
                                        </p:cTn>
                                        <p:tgtEl>
                                          <p:spTgt spid="7"/>
                                        </p:tgtEl>
                                        <p:attrNameLst>
                                          <p:attrName>style.visibility</p:attrName>
                                        </p:attrNameLst>
                                      </p:cBhvr>
                                      <p:to>
                                        <p:strVal val="visible"/>
                                      </p:to>
                                    </p:set>
                                    <p:animEffect transition="in" filter="box(i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19" grpId="0"/>
      <p:bldP spid="7" grpId="0"/>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5" name="圆角矩形 14" title=""/>
          <p:cNvSpPr/>
          <p:nvPr>
            <p:custDataLst>
              <p:tags r:id="rId3"/>
            </p:custDataLst>
          </p:nvPr>
        </p:nvSpPr>
        <p:spPr>
          <a:xfrm>
            <a:off x="715010" y="3224530"/>
            <a:ext cx="10137775" cy="3353435"/>
          </a:xfrm>
          <a:prstGeom prst="roundRect">
            <a:avLst/>
          </a:prstGeom>
          <a:solidFill>
            <a:schemeClr val="bg1">
              <a:lumMod val="85000"/>
            </a:schemeClr>
          </a:solidFill>
          <a:ln w="28575" cmpd="dbl">
            <a:solidFill>
              <a:schemeClr val="accent1">
                <a:shade val="50000"/>
              </a:schemeClr>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6" name="图片 5" title=""/>
          <p:cNvPicPr>
            <a:picLocks noChangeAspect="1"/>
          </p:cNvPicPr>
          <p:nvPr>
            <p:custDataLst>
              <p:tags r:id="rId5"/>
            </p:custDataLst>
          </p:nvPr>
        </p:nvPicPr>
        <p:blipFill>
          <a:blip r:embed="rId4"/>
          <a:stretch>
            <a:fillRect/>
          </a:stretch>
        </p:blipFill>
        <p:spPr>
          <a:xfrm>
            <a:off x="1049655" y="3419475"/>
            <a:ext cx="4625975" cy="2763520"/>
          </a:xfrm>
          <a:prstGeom prst="rect">
            <a:avLst/>
          </a:prstGeom>
        </p:spPr>
      </p:pic>
      <p:pic>
        <p:nvPicPr>
          <p:cNvPr id="9" name="图片 8" title=""/>
          <p:cNvPicPr>
            <a:picLocks noChangeAspect="1"/>
          </p:cNvPicPr>
          <p:nvPr>
            <p:custDataLst>
              <p:tags r:id="rId7"/>
            </p:custDataLst>
          </p:nvPr>
        </p:nvPicPr>
        <p:blipFill>
          <a:blip r:embed="rId6"/>
          <a:stretch>
            <a:fillRect/>
          </a:stretch>
        </p:blipFill>
        <p:spPr>
          <a:xfrm>
            <a:off x="6155055" y="3418205"/>
            <a:ext cx="4202430" cy="2764790"/>
          </a:xfrm>
          <a:prstGeom prst="rect">
            <a:avLst/>
          </a:prstGeom>
        </p:spPr>
      </p:pic>
      <p:sp>
        <p:nvSpPr>
          <p:cNvPr id="7" name="文本框 6" title=""/>
          <p:cNvSpPr txBox="1"/>
          <p:nvPr>
            <p:custDataLst>
              <p:tags r:id="rId8"/>
            </p:custDataLst>
          </p:nvPr>
        </p:nvSpPr>
        <p:spPr>
          <a:xfrm>
            <a:off x="480060" y="1268095"/>
            <a:ext cx="10729595" cy="1845310"/>
          </a:xfrm>
          <a:prstGeom prst="rect">
            <a:avLst/>
          </a:prstGeom>
          <a:noFill/>
        </p:spPr>
        <p:txBody>
          <a:bodyPr wrap="square" rtlCol="0">
            <a:spAutoFit/>
          </a:bodyPr>
          <a:lstStyle/>
          <a:p>
            <a:pPr fontAlgn="auto">
              <a:lnSpc>
                <a:spcPct val="150000"/>
              </a:lnSpc>
            </a:pPr>
            <a:r>
              <a:rPr lang="en-US" altLang="zh-CN" sz="2800" b="1">
                <a:latin typeface="微软雅黑" panose="020b0503020204020204" charset="-122"/>
                <a:ea typeface="微软雅黑" panose="020b0503020204020204" charset="-122"/>
                <a:cs typeface="微软雅黑" panose="020b0503020204020204" charset="-122"/>
              </a:rPr>
              <a:t>    </a:t>
            </a:r>
            <a:r>
              <a:rPr lang="zh-CN" altLang="en-US" sz="2800" b="1">
                <a:latin typeface="微软雅黑" panose="020b0503020204020204" charset="-122"/>
                <a:ea typeface="微软雅黑" panose="020b0503020204020204" charset="-122"/>
                <a:cs typeface="微软雅黑" panose="020b0503020204020204" charset="-122"/>
              </a:rPr>
              <a:t>有</a:t>
            </a:r>
            <a:r>
              <a:rPr lang="zh-CN" altLang="en-US" sz="2400" b="1">
                <a:latin typeface="微软雅黑" panose="020b0503020204020204" charset="-122"/>
                <a:ea typeface="微软雅黑" panose="020b0503020204020204" charset="-122"/>
                <a:cs typeface="微软雅黑" panose="020b0503020204020204" charset="-122"/>
              </a:rPr>
              <a:t>些种类的植物在早春（迎春花、桃花）来临时开始萌发，并迅速开花和结实，到了夏季其生活周期结束；另一些种类的植物则在夏季到达生命活动的高峰，从而导致群落在春季和夏季的</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物种组成和空间结构</a:t>
            </a:r>
            <a:r>
              <a:rPr lang="zh-CN" altLang="en-US" sz="2400" b="1">
                <a:latin typeface="微软雅黑" panose="020b0503020204020204" charset="-122"/>
                <a:ea typeface="微软雅黑" panose="020b0503020204020204" charset="-122"/>
                <a:cs typeface="微软雅黑" panose="020b0503020204020204" charset="-122"/>
              </a:rPr>
              <a:t>发生改变。</a:t>
            </a:r>
          </a:p>
        </p:txBody>
      </p:sp>
      <p:sp>
        <p:nvSpPr>
          <p:cNvPr id="8" name="文本框 7" title=""/>
          <p:cNvSpPr txBox="1"/>
          <p:nvPr>
            <p:custDataLst>
              <p:tags r:id="rId9"/>
            </p:custDataLst>
          </p:nvPr>
        </p:nvSpPr>
        <p:spPr>
          <a:xfrm>
            <a:off x="4413885" y="5722620"/>
            <a:ext cx="1236980" cy="460375"/>
          </a:xfrm>
          <a:prstGeom prst="rect">
            <a:avLst/>
          </a:prstGeom>
          <a:solidFill>
            <a:schemeClr val="accent5">
              <a:lumMod val="50000"/>
            </a:schemeClr>
          </a:solid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rPr>
              <a:t>迎春花</a:t>
            </a:r>
          </a:p>
        </p:txBody>
      </p:sp>
      <p:sp>
        <p:nvSpPr>
          <p:cNvPr id="10" name="文本框 9" title=""/>
          <p:cNvSpPr txBox="1"/>
          <p:nvPr>
            <p:custDataLst>
              <p:tags r:id="rId10"/>
            </p:custDataLst>
          </p:nvPr>
        </p:nvSpPr>
        <p:spPr>
          <a:xfrm>
            <a:off x="9384030" y="5703570"/>
            <a:ext cx="947420" cy="460375"/>
          </a:xfrm>
          <a:prstGeom prst="rect">
            <a:avLst/>
          </a:prstGeom>
          <a:solidFill>
            <a:schemeClr val="accent5">
              <a:lumMod val="50000"/>
            </a:schemeClr>
          </a:solidFill>
        </p:spPr>
        <p:txBody>
          <a:bodyPr wrap="square" rtlCol="0">
            <a:spAutoFit/>
          </a:bodyPr>
          <a:lstStyle/>
          <a:p>
            <a:r>
              <a:rPr lang="zh-CN" altLang="en-US" sz="2400" b="1">
                <a:solidFill>
                  <a:srgbClr val="FFFFFF"/>
                </a:solidFill>
                <a:latin typeface="微软雅黑" panose="020b0503020204020204" charset="-122"/>
                <a:ea typeface="微软雅黑" panose="020b0503020204020204" charset="-122"/>
              </a:rPr>
              <a:t>桃花</a:t>
            </a:r>
          </a:p>
        </p:txBody>
      </p:sp>
      <p:sp>
        <p:nvSpPr>
          <p:cNvPr id="11" name="文本框 10" title=""/>
          <p:cNvSpPr txBox="1"/>
          <p:nvPr>
            <p:custDataLst>
              <p:tags r:id="rId11"/>
            </p:custDataLst>
          </p:nvPr>
        </p:nvSpPr>
        <p:spPr>
          <a:xfrm>
            <a:off x="412115" y="899160"/>
            <a:ext cx="5742940" cy="491490"/>
          </a:xfrm>
          <a:prstGeom prst="rect">
            <a:avLst/>
          </a:prstGeom>
          <a:noFill/>
        </p:spPr>
        <p:txBody>
          <a:bodyPr wrap="square" rtlCol="0">
            <a:spAutoFit/>
          </a:bodyPr>
          <a:lstStyle/>
          <a:p>
            <a:r>
              <a:rPr lang="zh-CN" altLang="en-US" sz="2600" b="1">
                <a:latin typeface="微软雅黑" panose="020b0503020204020204" charset="-122"/>
                <a:ea typeface="微软雅黑" panose="020b0503020204020204" charset="-122"/>
                <a:cs typeface="微软雅黑" panose="020b0503020204020204" charset="-122"/>
              </a:rPr>
              <a:t>（</a:t>
            </a:r>
            <a:r>
              <a:rPr lang="en-US" altLang="zh-CN" sz="2600" b="1">
                <a:latin typeface="微软雅黑" panose="020b0503020204020204" charset="-122"/>
                <a:ea typeface="微软雅黑" panose="020b0503020204020204" charset="-122"/>
                <a:cs typeface="微软雅黑" panose="020b0503020204020204" charset="-122"/>
              </a:rPr>
              <a:t>1</a:t>
            </a:r>
            <a:r>
              <a:rPr lang="zh-CN" altLang="en-US" sz="2600" b="1">
                <a:latin typeface="微软雅黑" panose="020b0503020204020204" charset="-122"/>
                <a:ea typeface="微软雅黑" panose="020b0503020204020204" charset="-122"/>
                <a:cs typeface="微软雅黑" panose="020b0503020204020204" charset="-122"/>
              </a:rPr>
              <a:t>）</a:t>
            </a:r>
            <a:r>
              <a:rPr lang="zh-CN" altLang="en-US" sz="2600" b="1">
                <a:solidFill>
                  <a:srgbClr val="FF0000"/>
                </a:solidFill>
                <a:latin typeface="微软雅黑" panose="020b0503020204020204" charset="-122"/>
                <a:ea typeface="微软雅黑" panose="020b0503020204020204" charset="-122"/>
                <a:cs typeface="微软雅黑" panose="020b0503020204020204" charset="-122"/>
              </a:rPr>
              <a:t>植物</a:t>
            </a:r>
            <a:r>
              <a:rPr lang="zh-CN" altLang="en-US" sz="2600" b="1">
                <a:latin typeface="微软雅黑" panose="020b0503020204020204" charset="-122"/>
                <a:ea typeface="微软雅黑" panose="020b0503020204020204" charset="-122"/>
                <a:cs typeface="微软雅黑" panose="020b0503020204020204" charset="-122"/>
              </a:rPr>
              <a:t>的季节性对群落的影响</a:t>
            </a:r>
          </a:p>
        </p:txBody>
      </p:sp>
      <p:grpSp>
        <p:nvGrpSpPr>
          <p:cNvPr id="14" name="组合 13" title=""/>
          <p:cNvGrpSpPr/>
          <p:nvPr>
            <p:custDataLst>
              <p:tags r:id="rId12"/>
            </p:custDataLst>
          </p:nvPr>
        </p:nvGrpSpPr>
        <p:grpSpPr>
          <a:xfrm>
            <a:off x="32385" y="67945"/>
            <a:ext cx="12110085" cy="676910"/>
            <a:chOff x="51" y="16"/>
            <a:chExt cx="19071" cy="1066"/>
          </a:xfrm>
        </p:grpSpPr>
        <p:cxnSp>
          <p:nvCxnSpPr>
            <p:cNvPr id="13" name="直接连接符 12"/>
            <p:cNvCxnSpPr/>
            <p:nvPr>
              <p:custDataLst>
                <p:tags r:id="rId13"/>
              </p:custDataLst>
            </p:nvPr>
          </p:nvCxnSpPr>
          <p:spPr>
            <a:xfrm flipV="1">
              <a:off x="51" y="1006"/>
              <a:ext cx="19071" cy="76"/>
            </a:xfrm>
            <a:prstGeom prst="line">
              <a:avLst/>
            </a:prstGeom>
            <a:ln w="66675" cap="sq" cmpd="thickThin">
              <a:solidFill>
                <a:schemeClr val="accent4">
                  <a:lumMod val="75000"/>
                </a:schemeClr>
              </a:solidFill>
              <a:round/>
            </a:ln>
          </p:spPr>
          <p:style>
            <a:lnRef idx="0">
              <a:srgbClr val="FFFFFF"/>
            </a:lnRef>
            <a:fillRef idx="0">
              <a:srgbClr val="FFFFFF"/>
            </a:fillRef>
            <a:effectRef idx="0">
              <a:srgbClr val="FFFFFF"/>
            </a:effectRef>
            <a:fontRef idx="minor">
              <a:schemeClr val="tx1"/>
            </a:fontRef>
          </p:style>
        </p:cxnSp>
        <p:pic>
          <p:nvPicPr>
            <p:cNvPr id="17" name="图片 16" descr="箭头"/>
            <p:cNvPicPr>
              <a:picLocks noChangeAspect="1"/>
            </p:cNvPicPr>
            <p:nvPr>
              <p:custDataLst>
                <p:tags r:id="rId16"/>
              </p:custDataLst>
            </p:nvPr>
          </p:nvPicPr>
          <p:blipFill>
            <a:blip r:embed="rId14">
              <a:extLst>
                <a:ext uri="{96DAC541-7B7A-43D3-8B79-37D633B846F1}">
                  <asvg:svgBlip xmlns:asvg="http://schemas.microsoft.com/office/drawing/2016/SVG/main" r:embed="rId15"/>
                </a:ext>
              </a:extLst>
            </a:blip>
            <a:stretch>
              <a:fillRect/>
            </a:stretch>
          </p:blipFill>
          <p:spPr>
            <a:xfrm rot="16200000">
              <a:off x="276" y="16"/>
              <a:ext cx="928" cy="928"/>
            </a:xfrm>
            <a:prstGeom prst="rect">
              <a:avLst/>
            </a:prstGeom>
          </p:spPr>
        </p:pic>
        <p:sp>
          <p:nvSpPr>
            <p:cNvPr id="20" name="文本框 19"/>
            <p:cNvSpPr txBox="1"/>
            <p:nvPr>
              <p:custDataLst>
                <p:tags r:id="rId17"/>
              </p:custDataLst>
            </p:nvPr>
          </p:nvSpPr>
          <p:spPr>
            <a:xfrm>
              <a:off x="1204" y="16"/>
              <a:ext cx="5829" cy="1016"/>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sz="3600">
                  <a:latin typeface="汉仪晴空体简" panose="00020600040101010101" charset="-122"/>
                  <a:ea typeface="汉仪晴空体简" panose="00020600040101010101" charset="-122"/>
                </a:rPr>
                <a:t>群落的季节性</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0" name="文本框 9" title=""/>
          <p:cNvSpPr txBox="1"/>
          <p:nvPr>
            <p:custDataLst>
              <p:tags r:id="rId3"/>
            </p:custDataLst>
          </p:nvPr>
        </p:nvSpPr>
        <p:spPr>
          <a:xfrm>
            <a:off x="476885" y="1017270"/>
            <a:ext cx="5795645" cy="491490"/>
          </a:xfrm>
          <a:prstGeom prst="rect">
            <a:avLst/>
          </a:prstGeom>
          <a:noFill/>
        </p:spPr>
        <p:txBody>
          <a:bodyPr wrap="square" rtlCol="0">
            <a:spAutoFit/>
          </a:bodyPr>
          <a:lstStyle/>
          <a:p>
            <a:pPr fontAlgn="auto">
              <a:lnSpc>
                <a:spcPct val="100000"/>
              </a:lnSpc>
            </a:pPr>
            <a:r>
              <a:rPr lang="zh-CN" altLang="en-US" sz="2600" b="1">
                <a:latin typeface="微软雅黑" panose="020b0503020204020204" charset="-122"/>
                <a:ea typeface="微软雅黑" panose="020b0503020204020204" charset="-122"/>
                <a:cs typeface="微软雅黑" panose="020b0503020204020204" charset="-122"/>
              </a:rPr>
              <a:t>（2）</a:t>
            </a:r>
            <a:r>
              <a:rPr lang="zh-CN" altLang="en-US" sz="2600" b="1">
                <a:solidFill>
                  <a:srgbClr val="FF0000"/>
                </a:solidFill>
                <a:latin typeface="微软雅黑" panose="020b0503020204020204" charset="-122"/>
                <a:ea typeface="微软雅黑" panose="020b0503020204020204" charset="-122"/>
                <a:cs typeface="微软雅黑" panose="020b0503020204020204" charset="-122"/>
              </a:rPr>
              <a:t>动物</a:t>
            </a:r>
            <a:r>
              <a:rPr lang="zh-CN" altLang="en-US" sz="2600" b="1">
                <a:latin typeface="微软雅黑" panose="020b0503020204020204" charset="-122"/>
                <a:ea typeface="微软雅黑" panose="020b0503020204020204" charset="-122"/>
                <a:cs typeface="微软雅黑" panose="020b0503020204020204" charset="-122"/>
              </a:rPr>
              <a:t>的季节性对群落的影响</a:t>
            </a:r>
          </a:p>
        </p:txBody>
      </p:sp>
      <p:grpSp>
        <p:nvGrpSpPr>
          <p:cNvPr id="14" name="组合 13" title=""/>
          <p:cNvGrpSpPr/>
          <p:nvPr>
            <p:custDataLst>
              <p:tags r:id="rId4"/>
            </p:custDataLst>
          </p:nvPr>
        </p:nvGrpSpPr>
        <p:grpSpPr>
          <a:xfrm>
            <a:off x="899795" y="1718945"/>
            <a:ext cx="5552440" cy="4551045"/>
            <a:chOff x="191079" y="1330535"/>
            <a:chExt cx="5979751" cy="5426004"/>
          </a:xfrm>
        </p:grpSpPr>
        <p:pic>
          <p:nvPicPr>
            <p:cNvPr id="15" name="图片 14"/>
            <p:cNvPicPr>
              <a:picLocks noChangeAspect="1"/>
            </p:cNvPicPr>
            <p:nvPr>
              <p:custDataLst>
                <p:tags r:id="rId6"/>
              </p:custDataLst>
            </p:nvPr>
          </p:nvPicPr>
          <p:blipFill>
            <a:blip r:embed="rId5"/>
            <a:stretch>
              <a:fillRect/>
            </a:stretch>
          </p:blipFill>
          <p:spPr>
            <a:xfrm>
              <a:off x="206041" y="1330535"/>
              <a:ext cx="5948364" cy="2562510"/>
            </a:xfrm>
            <a:prstGeom prst="rect">
              <a:avLst/>
            </a:prstGeom>
          </p:spPr>
        </p:pic>
        <p:pic>
          <p:nvPicPr>
            <p:cNvPr id="16" name="图片 15"/>
            <p:cNvPicPr>
              <a:picLocks noChangeAspect="1"/>
            </p:cNvPicPr>
            <p:nvPr>
              <p:custDataLst>
                <p:tags r:id="rId8"/>
              </p:custDataLst>
            </p:nvPr>
          </p:nvPicPr>
          <p:blipFill>
            <a:blip r:embed="rId7"/>
            <a:srcRect b="6133"/>
            <a:stretch>
              <a:fillRect/>
            </a:stretch>
          </p:blipFill>
          <p:spPr>
            <a:xfrm>
              <a:off x="191079" y="3980651"/>
              <a:ext cx="5979751" cy="2775888"/>
            </a:xfrm>
            <a:prstGeom prst="rect">
              <a:avLst/>
            </a:prstGeom>
          </p:spPr>
        </p:pic>
        <p:sp>
          <p:nvSpPr>
            <p:cNvPr id="9" name="流程图: 可选过程 8"/>
            <p:cNvSpPr/>
            <p:nvPr>
              <p:custDataLst>
                <p:tags r:id="rId9"/>
              </p:custDataLst>
            </p:nvPr>
          </p:nvSpPr>
          <p:spPr>
            <a:xfrm>
              <a:off x="2464180" y="3711304"/>
              <a:ext cx="1549324" cy="482804"/>
            </a:xfrm>
            <a:prstGeom prst="flowChartAlternateProcess">
              <a:avLst/>
            </a:prstGeom>
            <a:solidFill>
              <a:srgbClr val="FFFFFF"/>
            </a:solidFill>
            <a:ln>
              <a:noFill/>
            </a:ln>
          </p:spPr>
          <p:style>
            <a:lnRef idx="2">
              <a:srgbClr val="A5D6DD">
                <a:shade val="50000"/>
              </a:srgbClr>
            </a:lnRef>
            <a:fillRef idx="1">
              <a:srgbClr val="A5D6DD"/>
            </a:fillRef>
            <a:effectRef idx="0">
              <a:srgbClr val="A5D6DD"/>
            </a:effectRef>
            <a:fontRef idx="minor">
              <a:srgbClr val="FFFFFF"/>
            </a:fontRef>
          </p:style>
          <p:txBody>
            <a:bodyPr rtlCol="0" anchor="ctr"/>
            <a:lstStyle/>
            <a:p>
              <a:pPr algn="ctr"/>
              <a:r>
                <a:rPr lang="zh-CN" altLang="en-US" sz="2800" b="1">
                  <a:solidFill>
                    <a:srgbClr val="000000"/>
                  </a:solidFill>
                  <a:latin typeface="微软雅黑" panose="020b0503020204020204" charset="-122"/>
                  <a:ea typeface="微软雅黑" panose="020b0503020204020204" charset="-122"/>
                </a:rPr>
                <a:t>迁徙</a:t>
              </a:r>
            </a:p>
          </p:txBody>
        </p:sp>
      </p:grpSp>
      <p:grpSp>
        <p:nvGrpSpPr>
          <p:cNvPr id="18" name="组合 17" title=""/>
          <p:cNvGrpSpPr/>
          <p:nvPr>
            <p:custDataLst>
              <p:tags r:id="rId10"/>
            </p:custDataLst>
          </p:nvPr>
        </p:nvGrpSpPr>
        <p:grpSpPr>
          <a:xfrm>
            <a:off x="6790014" y="1718945"/>
            <a:ext cx="4711741" cy="2149475"/>
            <a:chOff x="6606111" y="1336010"/>
            <a:chExt cx="5074082" cy="2562510"/>
          </a:xfrm>
        </p:grpSpPr>
        <p:grpSp>
          <p:nvGrpSpPr>
            <p:cNvPr id="11" name="组合 10"/>
            <p:cNvGrpSpPr/>
            <p:nvPr>
              <p:custDataLst>
                <p:tags r:id="rId11"/>
              </p:custDataLst>
            </p:nvPr>
          </p:nvGrpSpPr>
          <p:grpSpPr>
            <a:xfrm>
              <a:off x="6620516" y="1336010"/>
              <a:ext cx="5059677" cy="2562510"/>
              <a:chOff x="1412809" y="4136984"/>
              <a:chExt cx="5964080" cy="2520000"/>
            </a:xfrm>
          </p:grpSpPr>
          <p:pic>
            <p:nvPicPr>
              <p:cNvPr id="21" name="图片 20" descr="QJ6434044381"/>
              <p:cNvPicPr/>
              <p:nvPr>
                <p:custDataLst>
                  <p:tags r:id="rId13"/>
                </p:custDataLst>
              </p:nvPr>
            </p:nvPicPr>
            <p:blipFill>
              <a:blip r:embed="rId12"/>
              <a:srcRect r="1673" b="7500"/>
              <a:stretch>
                <a:fillRect/>
              </a:stretch>
            </p:blipFill>
            <p:spPr>
              <a:xfrm>
                <a:off x="1412809" y="4136984"/>
                <a:ext cx="5957551" cy="2520000"/>
              </a:xfrm>
              <a:prstGeom prst="rect">
                <a:avLst/>
              </a:prstGeom>
            </p:spPr>
          </p:pic>
          <p:sp>
            <p:nvSpPr>
              <p:cNvPr id="22" name="文本框 21"/>
              <p:cNvSpPr txBox="1"/>
              <p:nvPr>
                <p:custDataLst>
                  <p:tags r:id="rId14"/>
                </p:custDataLst>
              </p:nvPr>
            </p:nvSpPr>
            <p:spPr>
              <a:xfrm>
                <a:off x="6148798" y="6018324"/>
                <a:ext cx="1228091" cy="539734"/>
              </a:xfrm>
              <a:prstGeom prst="rect">
                <a:avLst/>
              </a:prstGeom>
              <a:noFill/>
            </p:spPr>
            <p:txBody>
              <a:bodyPr wrap="square" rtlCol="0" anchor="t">
                <a:spAutoFit/>
              </a:bodyPr>
              <a:lstStyle/>
              <a:p>
                <a:r>
                  <a:rPr lang="zh-CN" altLang="en-US" sz="2400" b="1">
                    <a:solidFill>
                      <a:srgbClr val="FFFFFF"/>
                    </a:solidFill>
                    <a:latin typeface="微软雅黑" panose="020b0503020204020204" charset="-122"/>
                    <a:ea typeface="微软雅黑" panose="020b0503020204020204" charset="-122"/>
                  </a:rPr>
                  <a:t>旱獭</a:t>
                </a:r>
              </a:p>
            </p:txBody>
          </p:sp>
        </p:grpSp>
        <p:sp>
          <p:nvSpPr>
            <p:cNvPr id="23" name="文本框 22"/>
            <p:cNvSpPr txBox="1"/>
            <p:nvPr>
              <p:custDataLst>
                <p:tags r:id="rId15"/>
              </p:custDataLst>
            </p:nvPr>
          </p:nvSpPr>
          <p:spPr>
            <a:xfrm>
              <a:off x="6606111" y="1343594"/>
              <a:ext cx="2448276" cy="548839"/>
            </a:xfrm>
            <a:prstGeom prst="rect">
              <a:avLst/>
            </a:prstGeom>
            <a:solidFill>
              <a:srgbClr val="FFFFFF"/>
            </a:solidFill>
          </p:spPr>
          <p:txBody>
            <a:bodyPr wrap="square" rtlCol="0">
              <a:spAutoFit/>
            </a:bodyPr>
            <a:lstStyle/>
            <a:p>
              <a:r>
                <a:rPr lang="zh-CN" altLang="en-US" sz="2400" b="1">
                  <a:latin typeface="微软雅黑" panose="020b0503020204020204" charset="-122"/>
                  <a:ea typeface="微软雅黑" panose="020b0503020204020204" charset="-122"/>
                </a:rPr>
                <a:t>有些动物冬眠</a:t>
              </a:r>
            </a:p>
          </p:txBody>
        </p:sp>
      </p:grpSp>
      <p:grpSp>
        <p:nvGrpSpPr>
          <p:cNvPr id="24" name="组合 23" title=""/>
          <p:cNvGrpSpPr/>
          <p:nvPr>
            <p:custDataLst>
              <p:tags r:id="rId16"/>
            </p:custDataLst>
          </p:nvPr>
        </p:nvGrpSpPr>
        <p:grpSpPr>
          <a:xfrm>
            <a:off x="6762115" y="3954487"/>
            <a:ext cx="4739640" cy="2269783"/>
            <a:chOff x="6598945" y="3984876"/>
            <a:chExt cx="5104823" cy="2706122"/>
          </a:xfrm>
        </p:grpSpPr>
        <p:grpSp>
          <p:nvGrpSpPr>
            <p:cNvPr id="25" name="组合 24"/>
            <p:cNvGrpSpPr/>
            <p:nvPr>
              <p:custDataLst>
                <p:tags r:id="rId17"/>
              </p:custDataLst>
            </p:nvPr>
          </p:nvGrpSpPr>
          <p:grpSpPr>
            <a:xfrm>
              <a:off x="6598945" y="3986739"/>
              <a:ext cx="5104823" cy="2704259"/>
              <a:chOff x="6264275" y="4166235"/>
              <a:chExt cx="4952474" cy="2520000"/>
            </a:xfrm>
          </p:grpSpPr>
          <p:pic>
            <p:nvPicPr>
              <p:cNvPr id="12" name="图片 11" descr="u=1996008701,2870930924&amp;fm=253&amp;fmt=auto&amp;app=120&amp;f=JPEG.webp"/>
              <p:cNvPicPr/>
              <p:nvPr>
                <p:custDataLst>
                  <p:tags r:id="rId19"/>
                </p:custDataLst>
              </p:nvPr>
            </p:nvPicPr>
            <p:blipFill>
              <a:blip r:embed="rId18"/>
              <a:stretch>
                <a:fillRect/>
              </a:stretch>
            </p:blipFill>
            <p:spPr>
              <a:xfrm>
                <a:off x="6264275" y="4166235"/>
                <a:ext cx="4952474" cy="2520000"/>
              </a:xfrm>
              <a:prstGeom prst="rect">
                <a:avLst/>
              </a:prstGeom>
            </p:spPr>
          </p:pic>
          <p:sp>
            <p:nvSpPr>
              <p:cNvPr id="27" name="文本框 26"/>
              <p:cNvSpPr txBox="1"/>
              <p:nvPr>
                <p:custDataLst>
                  <p:tags r:id="rId20"/>
                </p:custDataLst>
              </p:nvPr>
            </p:nvSpPr>
            <p:spPr>
              <a:xfrm>
                <a:off x="10252622" y="6070745"/>
                <a:ext cx="963342" cy="511478"/>
              </a:xfrm>
              <a:prstGeom prst="rect">
                <a:avLst/>
              </a:prstGeom>
              <a:noFill/>
            </p:spPr>
            <p:txBody>
              <a:bodyPr wrap="square" rtlCol="0" anchor="t">
                <a:spAutoFit/>
              </a:bodyPr>
              <a:lstStyle/>
              <a:p>
                <a:r>
                  <a:rPr lang="zh-CN" altLang="en-US" sz="2400" b="1">
                    <a:solidFill>
                      <a:srgbClr val="FFFFFF"/>
                    </a:solidFill>
                    <a:latin typeface="微软雅黑" panose="020b0503020204020204" charset="-122"/>
                    <a:ea typeface="微软雅黑" panose="020b0503020204020204" charset="-122"/>
                  </a:rPr>
                  <a:t>箭猪</a:t>
                </a:r>
              </a:p>
            </p:txBody>
          </p:sp>
        </p:grpSp>
        <p:sp>
          <p:nvSpPr>
            <p:cNvPr id="28" name="文本框 27"/>
            <p:cNvSpPr txBox="1"/>
            <p:nvPr>
              <p:custDataLst>
                <p:tags r:id="rId21"/>
              </p:custDataLst>
            </p:nvPr>
          </p:nvSpPr>
          <p:spPr>
            <a:xfrm>
              <a:off x="6599645" y="3984876"/>
              <a:ext cx="2406836" cy="548877"/>
            </a:xfrm>
            <a:prstGeom prst="rect">
              <a:avLst/>
            </a:prstGeom>
            <a:solidFill>
              <a:srgbClr val="FFFFFF"/>
            </a:solidFill>
          </p:spPr>
          <p:txBody>
            <a:bodyPr wrap="square" rtlCol="0">
              <a:spAutoFit/>
            </a:bodyPr>
            <a:lstStyle/>
            <a:p>
              <a:r>
                <a:rPr lang="zh-CN" altLang="en-US" sz="2400" b="1">
                  <a:latin typeface="微软雅黑" panose="020b0503020204020204" charset="-122"/>
                  <a:ea typeface="微软雅黑" panose="020b0503020204020204" charset="-122"/>
                </a:rPr>
                <a:t>有些动物夏眠</a:t>
              </a:r>
            </a:p>
          </p:txBody>
        </p:sp>
      </p:grpSp>
      <p:grpSp>
        <p:nvGrpSpPr>
          <p:cNvPr id="6" name="组合 5" title=""/>
          <p:cNvGrpSpPr/>
          <p:nvPr>
            <p:custDataLst>
              <p:tags r:id="rId22"/>
            </p:custDataLst>
          </p:nvPr>
        </p:nvGrpSpPr>
        <p:grpSpPr>
          <a:xfrm>
            <a:off x="32385" y="67945"/>
            <a:ext cx="12110085" cy="676910"/>
            <a:chOff x="51" y="16"/>
            <a:chExt cx="19071" cy="1066"/>
          </a:xfrm>
        </p:grpSpPr>
        <p:cxnSp>
          <p:nvCxnSpPr>
            <p:cNvPr id="13" name="直接连接符 12"/>
            <p:cNvCxnSpPr/>
            <p:nvPr>
              <p:custDataLst>
                <p:tags r:id="rId23"/>
              </p:custDataLst>
            </p:nvPr>
          </p:nvCxnSpPr>
          <p:spPr>
            <a:xfrm flipV="1">
              <a:off x="51" y="1006"/>
              <a:ext cx="19071" cy="76"/>
            </a:xfrm>
            <a:prstGeom prst="line">
              <a:avLst/>
            </a:prstGeom>
            <a:ln w="66675" cap="sq" cmpd="thickThin">
              <a:solidFill>
                <a:schemeClr val="accent4">
                  <a:lumMod val="75000"/>
                </a:schemeClr>
              </a:solidFill>
              <a:round/>
            </a:ln>
          </p:spPr>
          <p:style>
            <a:lnRef idx="0">
              <a:srgbClr val="FFFFFF"/>
            </a:lnRef>
            <a:fillRef idx="0">
              <a:srgbClr val="FFFFFF"/>
            </a:fillRef>
            <a:effectRef idx="0">
              <a:srgbClr val="FFFFFF"/>
            </a:effectRef>
            <a:fontRef idx="minor">
              <a:schemeClr val="tx1"/>
            </a:fontRef>
          </p:style>
        </p:cxnSp>
        <p:pic>
          <p:nvPicPr>
            <p:cNvPr id="17" name="图片 16" descr="箭头"/>
            <p:cNvPicPr>
              <a:picLocks noChangeAspect="1"/>
            </p:cNvPicPr>
            <p:nvPr>
              <p:custDataLst>
                <p:tags r:id="rId26"/>
              </p:custDataLst>
            </p:nvPr>
          </p:nvPicPr>
          <p:blipFill>
            <a:blip r:embed="rId24">
              <a:extLst>
                <a:ext uri="{96DAC541-7B7A-43D3-8B79-37D633B846F1}">
                  <asvg:svgBlip xmlns:asvg="http://schemas.microsoft.com/office/drawing/2016/SVG/main" r:embed="rId25"/>
                </a:ext>
              </a:extLst>
            </a:blip>
            <a:stretch>
              <a:fillRect/>
            </a:stretch>
          </p:blipFill>
          <p:spPr>
            <a:xfrm rot="16200000">
              <a:off x="276" y="16"/>
              <a:ext cx="928" cy="928"/>
            </a:xfrm>
            <a:prstGeom prst="rect">
              <a:avLst/>
            </a:prstGeom>
          </p:spPr>
        </p:pic>
        <p:sp>
          <p:nvSpPr>
            <p:cNvPr id="20" name="文本框 19"/>
            <p:cNvSpPr txBox="1"/>
            <p:nvPr>
              <p:custDataLst>
                <p:tags r:id="rId27"/>
              </p:custDataLst>
            </p:nvPr>
          </p:nvSpPr>
          <p:spPr>
            <a:xfrm>
              <a:off x="1204" y="16"/>
              <a:ext cx="5829" cy="1016"/>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sz="3600">
                  <a:latin typeface="汉仪晴空体简" panose="00020600040101010101" charset="-122"/>
                  <a:ea typeface="汉仪晴空体简" panose="00020600040101010101" charset="-122"/>
                </a:rPr>
                <a:t>群落的季节性</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5" name="文本框 14" title=""/>
          <p:cNvSpPr txBox="1"/>
          <p:nvPr>
            <p:custDataLst>
              <p:tags r:id="rId3"/>
            </p:custDataLst>
          </p:nvPr>
        </p:nvSpPr>
        <p:spPr>
          <a:xfrm>
            <a:off x="645795" y="1637665"/>
            <a:ext cx="10892155" cy="1130935"/>
          </a:xfrm>
          <a:prstGeom prst="rect">
            <a:avLst/>
          </a:prstGeom>
          <a:noFill/>
        </p:spPr>
        <p:txBody>
          <a:bodyPr wrap="square" rtlCol="0">
            <a:spAutoFit/>
          </a:bodyPr>
          <a:lstStyle/>
          <a:p>
            <a:pPr algn="l">
              <a:lnSpc>
                <a:spcPct val="130000"/>
              </a:lnSpc>
              <a:buClrTx/>
              <a:buSzTx/>
              <a:buFontTx/>
            </a:pPr>
            <a:r>
              <a:rPr lang="en-US" altLang="zh-CN" sz="2600" b="1">
                <a:solidFill>
                  <a:srgbClr val="000000"/>
                </a:solidFill>
                <a:latin typeface="微软雅黑" panose="020b0503020204020204" charset="-122"/>
                <a:ea typeface="微软雅黑" panose="020b0503020204020204" charset="-122"/>
                <a:cs typeface="微软雅黑" panose="020b0503020204020204" charset="-122"/>
                <a:sym typeface="方正静蕾简体" charset="0"/>
              </a:rPr>
              <a:t>  </a:t>
            </a:r>
            <a:r>
              <a:rPr lang="zh-CN" altLang="en-US" sz="2600" b="1">
                <a:latin typeface="微软雅黑" panose="020b0503020204020204" charset="-122"/>
                <a:ea typeface="微软雅黑" panose="020b0503020204020204" charset="-122"/>
                <a:cs typeface="微软雅黑" panose="020b0503020204020204" charset="-122"/>
                <a:sym typeface="方正静蕾简体" charset="0"/>
              </a:rPr>
              <a:t>一个物种在群落中的____________，包括所处的_______</a:t>
            </a:r>
            <a:r>
              <a:rPr lang="en-US" altLang="zh-CN" sz="2600" b="1">
                <a:latin typeface="微软雅黑" panose="020b0503020204020204" charset="-122"/>
                <a:ea typeface="微软雅黑" panose="020b0503020204020204" charset="-122"/>
                <a:cs typeface="微软雅黑" panose="020b0503020204020204" charset="-122"/>
                <a:sym typeface="方正静蕾简体" charset="0"/>
              </a:rPr>
              <a:t>____</a:t>
            </a:r>
            <a:r>
              <a:rPr lang="zh-CN" altLang="en-US" sz="2600" b="1">
                <a:latin typeface="微软雅黑" panose="020b0503020204020204" charset="-122"/>
                <a:ea typeface="微软雅黑" panose="020b0503020204020204" charset="-122"/>
                <a:cs typeface="微软雅黑" panose="020b0503020204020204" charset="-122"/>
                <a:sym typeface="方正静蕾简体" charset="0"/>
              </a:rPr>
              <a:t>，</a:t>
            </a:r>
            <a:r>
              <a:rPr lang="en-US" altLang="zh-CN" sz="2600" b="1">
                <a:latin typeface="微软雅黑" panose="020b0503020204020204" charset="-122"/>
                <a:ea typeface="微软雅黑" panose="020b0503020204020204" charset="-122"/>
                <a:cs typeface="微软雅黑" panose="020b0503020204020204" charset="-122"/>
                <a:sym typeface="方正静蕾简体" charset="0"/>
              </a:rPr>
              <a:t>____</a:t>
            </a:r>
            <a:r>
              <a:rPr lang="zh-CN" altLang="en-US" sz="2600" b="1">
                <a:latin typeface="微软雅黑" panose="020b0503020204020204" charset="-122"/>
                <a:ea typeface="微软雅黑" panose="020b0503020204020204" charset="-122"/>
                <a:cs typeface="微软雅黑" panose="020b0503020204020204" charset="-122"/>
                <a:sym typeface="方正静蕾简体" charset="0"/>
              </a:rPr>
              <a:t>_____的情况，以及与_________________等，称为这个物种的生态位。</a:t>
            </a:r>
            <a:endParaRPr lang="en-US" altLang="zh-CN" sz="2600" b="1">
              <a:solidFill>
                <a:srgbClr val="000000"/>
              </a:solidFill>
              <a:latin typeface="微软雅黑" panose="020b0503020204020204" charset="-122"/>
              <a:ea typeface="微软雅黑" panose="020b0503020204020204" charset="-122"/>
              <a:cs typeface="微软雅黑" panose="020b0503020204020204" charset="-122"/>
              <a:sym typeface="方正静蕾简体" charset="0"/>
            </a:endParaRPr>
          </a:p>
        </p:txBody>
      </p:sp>
      <p:sp>
        <p:nvSpPr>
          <p:cNvPr id="18" name="文本框 17" title=""/>
          <p:cNvSpPr txBox="1"/>
          <p:nvPr>
            <p:custDataLst>
              <p:tags r:id="rId4"/>
            </p:custDataLst>
          </p:nvPr>
        </p:nvSpPr>
        <p:spPr>
          <a:xfrm>
            <a:off x="3902505" y="1629410"/>
            <a:ext cx="2211070" cy="570865"/>
          </a:xfrm>
          <a:prstGeom prst="rect">
            <a:avLst/>
          </a:prstGeom>
          <a:noFill/>
        </p:spPr>
        <p:txBody>
          <a:bodyPr wrap="square" rtlCol="0">
            <a:spAutoFit/>
          </a:bodyPr>
          <a:lstStyle/>
          <a:p>
            <a:pPr algn="l">
              <a:lnSpc>
                <a:spcPct val="120000"/>
              </a:lnSpc>
              <a:buClrTx/>
              <a:buSzTx/>
              <a:buFontTx/>
            </a:pPr>
            <a:r>
              <a:rPr lang="zh-CN" altLang="en-US" sz="2600" b="1">
                <a:solidFill>
                  <a:srgbClr val="C00000"/>
                </a:solidFill>
                <a:latin typeface="微软雅黑" panose="020b0503020204020204" charset="-122"/>
                <a:ea typeface="微软雅黑" panose="020b0503020204020204" charset="-122"/>
                <a:cs typeface="宋体" panose="02010600030101010101" pitchFamily="2" charset="-122"/>
                <a:sym typeface="方正静蕾简体" charset="0"/>
              </a:rPr>
              <a:t>地位或作用</a:t>
            </a:r>
          </a:p>
        </p:txBody>
      </p:sp>
      <p:sp>
        <p:nvSpPr>
          <p:cNvPr id="19" name="文本框 9" title=""/>
          <p:cNvSpPr txBox="1"/>
          <p:nvPr>
            <p:custDataLst>
              <p:tags r:id="rId5"/>
            </p:custDataLst>
          </p:nvPr>
        </p:nvSpPr>
        <p:spPr>
          <a:xfrm>
            <a:off x="18415" y="1127125"/>
            <a:ext cx="12142470" cy="491490"/>
          </a:xfrm>
          <a:prstGeom prst="rect">
            <a:avLst/>
          </a:prstGeom>
          <a:solidFill>
            <a:schemeClr val="bg2">
              <a:lumMod val="90000"/>
            </a:schemeClr>
          </a:solidFill>
        </p:spPr>
        <p:txBody>
          <a:bodyPr wrap="square" rtlCol="0">
            <a:spAutoFit/>
          </a:bodyPr>
          <a:lstStyle/>
          <a:p>
            <a:pPr algn="l">
              <a:lnSpc>
                <a:spcPct val="100000"/>
              </a:lnSpc>
              <a:spcBef>
                <a:spcPct val="0"/>
              </a:spcBef>
              <a:spcAft>
                <a:spcPct val="0"/>
              </a:spcAft>
              <a:buClrTx/>
              <a:buSzTx/>
              <a:buFontTx/>
            </a:pPr>
            <a:r>
              <a:rPr lang="en-US" sz="2600" b="1">
                <a:solidFill>
                  <a:schemeClr val="tx1"/>
                </a:solidFill>
                <a:latin typeface="微软雅黑" panose="020b0503020204020204" charset="-122"/>
                <a:ea typeface="微软雅黑" panose="020b0503020204020204" charset="-122"/>
                <a:cs typeface="微软雅黑" panose="020b0503020204020204" charset="-122"/>
                <a:sym typeface="方正静蕾简体" charset="0"/>
              </a:rPr>
              <a:t>1.</a:t>
            </a:r>
            <a:r>
              <a:rPr lang="zh-CN" altLang="en-US" sz="2600" b="1">
                <a:solidFill>
                  <a:schemeClr val="tx1"/>
                </a:solidFill>
                <a:latin typeface="微软雅黑" panose="020b0503020204020204" charset="-122"/>
                <a:ea typeface="微软雅黑" panose="020b0503020204020204" charset="-122"/>
                <a:cs typeface="微软雅黑" panose="020b0503020204020204" charset="-122"/>
                <a:sym typeface="方正静蕾简体" charset="0"/>
              </a:rPr>
              <a:t>概念</a:t>
            </a:r>
            <a:r>
              <a:rPr lang="en-US" altLang="zh-CN" sz="2600" b="1">
                <a:solidFill>
                  <a:schemeClr val="tx1"/>
                </a:solidFill>
                <a:latin typeface="微软雅黑" panose="020b0503020204020204" charset="-122"/>
                <a:ea typeface="微软雅黑" panose="020b0503020204020204" charset="-122"/>
                <a:cs typeface="微软雅黑" panose="020b0503020204020204" charset="-122"/>
                <a:sym typeface="方正静蕾简体" charset="0"/>
              </a:rPr>
              <a:t>:</a:t>
            </a:r>
          </a:p>
        </p:txBody>
      </p:sp>
      <p:sp>
        <p:nvSpPr>
          <p:cNvPr id="29" name="文本框 6" title=""/>
          <p:cNvSpPr txBox="1"/>
          <p:nvPr>
            <p:custDataLst>
              <p:tags r:id="rId6"/>
            </p:custDataLst>
          </p:nvPr>
        </p:nvSpPr>
        <p:spPr>
          <a:xfrm>
            <a:off x="7762670" y="1629410"/>
            <a:ext cx="1866900" cy="570865"/>
          </a:xfrm>
          <a:prstGeom prst="rect">
            <a:avLst/>
          </a:prstGeom>
          <a:noFill/>
        </p:spPr>
        <p:txBody>
          <a:bodyPr wrap="square" rtlCol="0">
            <a:spAutoFit/>
          </a:bodyPr>
          <a:lstStyle/>
          <a:p>
            <a:pPr algn="l">
              <a:lnSpc>
                <a:spcPct val="120000"/>
              </a:lnSpc>
              <a:buClrTx/>
              <a:buSzTx/>
              <a:buFontTx/>
            </a:pPr>
            <a:r>
              <a:rPr lang="zh-CN" altLang="en-US" sz="2600" b="1">
                <a:solidFill>
                  <a:srgbClr val="C00000"/>
                </a:solidFill>
                <a:latin typeface="微软雅黑" panose="020b0503020204020204" charset="-122"/>
                <a:ea typeface="微软雅黑" panose="020b0503020204020204" charset="-122"/>
                <a:cs typeface="宋体" panose="02010600030101010101" pitchFamily="2" charset="-122"/>
                <a:sym typeface="方正静蕾简体" charset="0"/>
              </a:rPr>
              <a:t>空间位置</a:t>
            </a:r>
          </a:p>
        </p:txBody>
      </p:sp>
      <p:sp>
        <p:nvSpPr>
          <p:cNvPr id="30" name="文本框 10" title=""/>
          <p:cNvSpPr txBox="1"/>
          <p:nvPr>
            <p:custDataLst>
              <p:tags r:id="rId7"/>
            </p:custDataLst>
          </p:nvPr>
        </p:nvSpPr>
        <p:spPr>
          <a:xfrm>
            <a:off x="9473360" y="1615440"/>
            <a:ext cx="1866900" cy="570865"/>
          </a:xfrm>
          <a:prstGeom prst="rect">
            <a:avLst/>
          </a:prstGeom>
          <a:noFill/>
        </p:spPr>
        <p:txBody>
          <a:bodyPr wrap="square" rtlCol="0">
            <a:spAutoFit/>
          </a:bodyPr>
          <a:lstStyle/>
          <a:p>
            <a:pPr algn="l">
              <a:lnSpc>
                <a:spcPct val="120000"/>
              </a:lnSpc>
              <a:buClrTx/>
              <a:buSzTx/>
              <a:buFontTx/>
            </a:pPr>
            <a:r>
              <a:rPr lang="zh-CN" altLang="en-US" sz="2600" b="1">
                <a:solidFill>
                  <a:srgbClr val="C00000"/>
                </a:solidFill>
                <a:latin typeface="微软雅黑" panose="020b0503020204020204" charset="-122"/>
                <a:ea typeface="微软雅黑" panose="020b0503020204020204" charset="-122"/>
                <a:cs typeface="宋体" panose="02010600030101010101" pitchFamily="2" charset="-122"/>
                <a:sym typeface="方正静蕾简体" charset="0"/>
              </a:rPr>
              <a:t>占用资源</a:t>
            </a:r>
          </a:p>
        </p:txBody>
      </p:sp>
      <p:sp>
        <p:nvSpPr>
          <p:cNvPr id="31" name="文本框 15" title=""/>
          <p:cNvSpPr txBox="1"/>
          <p:nvPr>
            <p:custDataLst>
              <p:tags r:id="rId8"/>
            </p:custDataLst>
          </p:nvPr>
        </p:nvSpPr>
        <p:spPr>
          <a:xfrm>
            <a:off x="2725420" y="2141855"/>
            <a:ext cx="2875915" cy="570865"/>
          </a:xfrm>
          <a:prstGeom prst="rect">
            <a:avLst/>
          </a:prstGeom>
          <a:noFill/>
        </p:spPr>
        <p:txBody>
          <a:bodyPr wrap="square" rtlCol="0">
            <a:spAutoFit/>
          </a:bodyPr>
          <a:lstStyle/>
          <a:p>
            <a:pPr algn="l">
              <a:lnSpc>
                <a:spcPct val="120000"/>
              </a:lnSpc>
              <a:buClrTx/>
              <a:buSzTx/>
              <a:buFontTx/>
            </a:pPr>
            <a:r>
              <a:rPr lang="zh-CN" altLang="en-US" sz="2600" b="1">
                <a:solidFill>
                  <a:srgbClr val="C00000"/>
                </a:solidFill>
                <a:latin typeface="微软雅黑" panose="020b0503020204020204" charset="-122"/>
                <a:ea typeface="微软雅黑" panose="020b0503020204020204" charset="-122"/>
                <a:cs typeface="Arial Black" panose="020b0a04020102020204" charset="0"/>
                <a:sym typeface="方正静蕾简体" charset="0"/>
              </a:rPr>
              <a:t>其他物种的</a:t>
            </a:r>
            <a:r>
              <a:rPr lang="zh-CN" altLang="en-US" sz="2600" b="1">
                <a:solidFill>
                  <a:srgbClr val="C00000"/>
                </a:solidFill>
                <a:latin typeface="微软雅黑" panose="020b0503020204020204" charset="-122"/>
                <a:ea typeface="微软雅黑" panose="020b0503020204020204" charset="-122"/>
                <a:cs typeface="宋体" panose="02010600030101010101" pitchFamily="2" charset="-122"/>
                <a:sym typeface="方正静蕾简体" charset="0"/>
              </a:rPr>
              <a:t>关系</a:t>
            </a:r>
          </a:p>
        </p:txBody>
      </p:sp>
      <p:sp>
        <p:nvSpPr>
          <p:cNvPr id="32" name="文本框 31" title=""/>
          <p:cNvSpPr txBox="1"/>
          <p:nvPr>
            <p:custDataLst>
              <p:tags r:id="rId9"/>
            </p:custDataLst>
          </p:nvPr>
        </p:nvSpPr>
        <p:spPr>
          <a:xfrm>
            <a:off x="1281478" y="4308258"/>
            <a:ext cx="2148099" cy="891540"/>
          </a:xfrm>
          <a:prstGeom prst="rect">
            <a:avLst/>
          </a:prstGeom>
          <a:solidFill>
            <a:schemeClr val="accent6">
              <a:lumMod val="60000"/>
              <a:lumOff val="40000"/>
            </a:schemeClr>
          </a:solidFill>
        </p:spPr>
        <p:txBody>
          <a:bodyPr wrap="square" rtlCol="0" anchor="t">
            <a:spAutoFit/>
          </a:bodyPr>
          <a:lstStyle/>
          <a:p>
            <a:r>
              <a:rPr lang="zh-CN" altLang="en-US" sz="2600" b="1">
                <a:solidFill>
                  <a:schemeClr val="accent1"/>
                </a:solidFill>
                <a:latin typeface="微软雅黑" panose="020b0503020204020204" charset="-122"/>
                <a:ea typeface="微软雅黑" panose="020b0503020204020204" charset="-122"/>
                <a:sym typeface="方正静蕾简体" charset="0"/>
              </a:rPr>
              <a:t>研究某种动物的生态位：</a:t>
            </a:r>
          </a:p>
        </p:txBody>
      </p:sp>
      <p:sp>
        <p:nvSpPr>
          <p:cNvPr id="33" name="文本框 32" title=""/>
          <p:cNvSpPr txBox="1"/>
          <p:nvPr>
            <p:custDataLst>
              <p:tags r:id="rId10"/>
            </p:custDataLst>
          </p:nvPr>
        </p:nvSpPr>
        <p:spPr>
          <a:xfrm>
            <a:off x="6421755" y="4313555"/>
            <a:ext cx="2051050" cy="891540"/>
          </a:xfrm>
          <a:prstGeom prst="rect">
            <a:avLst/>
          </a:prstGeom>
          <a:solidFill>
            <a:schemeClr val="accent6">
              <a:lumMod val="60000"/>
              <a:lumOff val="40000"/>
            </a:schemeClr>
          </a:solidFill>
        </p:spPr>
        <p:txBody>
          <a:bodyPr wrap="square" rtlCol="0" anchor="t">
            <a:spAutoFit/>
          </a:bodyPr>
          <a:lstStyle/>
          <a:p>
            <a:r>
              <a:rPr lang="zh-CN" altLang="en-US" sz="2600" b="1">
                <a:solidFill>
                  <a:schemeClr val="accent1"/>
                </a:solidFill>
                <a:latin typeface="微软雅黑" panose="020b0503020204020204" charset="-122"/>
                <a:ea typeface="微软雅黑" panose="020b0503020204020204" charset="-122"/>
                <a:sym typeface="方正静蕾简体" charset="0"/>
              </a:rPr>
              <a:t>研究某种植物的生态位：</a:t>
            </a:r>
          </a:p>
        </p:txBody>
      </p:sp>
      <p:grpSp>
        <p:nvGrpSpPr>
          <p:cNvPr id="34" name="组合 33" title=""/>
          <p:cNvGrpSpPr/>
          <p:nvPr>
            <p:custDataLst>
              <p:tags r:id="rId11"/>
            </p:custDataLst>
          </p:nvPr>
        </p:nvGrpSpPr>
        <p:grpSpPr>
          <a:xfrm>
            <a:off x="3482975" y="3570605"/>
            <a:ext cx="3235325" cy="2529205"/>
            <a:chOff x="3015615" y="3154045"/>
            <a:chExt cx="3235325" cy="2529205"/>
          </a:xfrm>
          <a:noFill/>
        </p:grpSpPr>
        <p:sp>
          <p:nvSpPr>
            <p:cNvPr id="35" name="文本框 34"/>
            <p:cNvSpPr txBox="1"/>
            <p:nvPr>
              <p:custDataLst>
                <p:tags r:id="rId12"/>
              </p:custDataLst>
            </p:nvPr>
          </p:nvSpPr>
          <p:spPr>
            <a:xfrm>
              <a:off x="3572510" y="3154045"/>
              <a:ext cx="1097280" cy="460375"/>
            </a:xfrm>
            <a:prstGeom prst="rect">
              <a:avLst/>
            </a:prstGeom>
            <a:grpFill/>
            <a:ln>
              <a:solidFill>
                <a:srgbClr val="A5D6DD">
                  <a:lumMod val="50000"/>
                </a:srgbClr>
              </a:solidFill>
            </a:ln>
          </p:spPr>
          <p:txBody>
            <a:bodyPr wrap="none" rtlCol="0" anchor="t">
              <a:spAutoFit/>
            </a:bodyPr>
            <a:lstStyle/>
            <a:p>
              <a:r>
                <a:rPr lang="zh-CN" altLang="en-US" sz="2400" b="1">
                  <a:solidFill>
                    <a:prstClr val="black"/>
                  </a:solidFill>
                  <a:latin typeface="微软雅黑" panose="020b0503020204020204" charset="-122"/>
                  <a:ea typeface="微软雅黑" panose="020b0503020204020204" charset="-122"/>
                  <a:sym typeface="方正静蕾简体" charset="0"/>
                </a:rPr>
                <a:t>栖息地</a:t>
              </a:r>
            </a:p>
          </p:txBody>
        </p:sp>
        <p:sp>
          <p:nvSpPr>
            <p:cNvPr id="36" name="文本框 35"/>
            <p:cNvSpPr txBox="1"/>
            <p:nvPr>
              <p:custDataLst>
                <p:tags r:id="rId13"/>
              </p:custDataLst>
            </p:nvPr>
          </p:nvSpPr>
          <p:spPr>
            <a:xfrm>
              <a:off x="3572510" y="3787140"/>
              <a:ext cx="792480" cy="460375"/>
            </a:xfrm>
            <a:prstGeom prst="rect">
              <a:avLst/>
            </a:prstGeom>
            <a:grpFill/>
            <a:ln>
              <a:solidFill>
                <a:srgbClr val="A5D6DD">
                  <a:lumMod val="50000"/>
                </a:srgbClr>
              </a:solidFill>
            </a:ln>
          </p:spPr>
          <p:txBody>
            <a:bodyPr wrap="none" rtlCol="0" anchor="t">
              <a:spAutoFit/>
            </a:bodyPr>
            <a:lstStyle/>
            <a:p>
              <a:r>
                <a:rPr lang="zh-CN" altLang="en-US" sz="2400" b="1">
                  <a:solidFill>
                    <a:prstClr val="black"/>
                  </a:solidFill>
                  <a:latin typeface="微软雅黑" panose="020b0503020204020204" charset="-122"/>
                  <a:ea typeface="微软雅黑" panose="020b0503020204020204" charset="-122"/>
                  <a:sym typeface="方正静蕾简体" charset="0"/>
                </a:rPr>
                <a:t>食物</a:t>
              </a:r>
            </a:p>
          </p:txBody>
        </p:sp>
        <p:sp>
          <p:nvSpPr>
            <p:cNvPr id="37" name="文本框 36"/>
            <p:cNvSpPr txBox="1"/>
            <p:nvPr>
              <p:custDataLst>
                <p:tags r:id="rId14"/>
              </p:custDataLst>
            </p:nvPr>
          </p:nvSpPr>
          <p:spPr>
            <a:xfrm>
              <a:off x="3572510" y="4420235"/>
              <a:ext cx="792480" cy="460375"/>
            </a:xfrm>
            <a:prstGeom prst="rect">
              <a:avLst/>
            </a:prstGeom>
            <a:grpFill/>
            <a:ln>
              <a:solidFill>
                <a:srgbClr val="A5D6DD">
                  <a:lumMod val="50000"/>
                </a:srgbClr>
              </a:solidFill>
            </a:ln>
          </p:spPr>
          <p:txBody>
            <a:bodyPr wrap="none" rtlCol="0" anchor="t">
              <a:spAutoFit/>
            </a:bodyPr>
            <a:lstStyle/>
            <a:p>
              <a:r>
                <a:rPr lang="zh-CN" altLang="en-US" sz="2400" b="1">
                  <a:solidFill>
                    <a:prstClr val="black"/>
                  </a:solidFill>
                  <a:latin typeface="微软雅黑" panose="020b0503020204020204" charset="-122"/>
                  <a:ea typeface="微软雅黑" panose="020b0503020204020204" charset="-122"/>
                  <a:sym typeface="方正静蕾简体" charset="0"/>
                </a:rPr>
                <a:t>天敌</a:t>
              </a:r>
            </a:p>
          </p:txBody>
        </p:sp>
        <p:sp>
          <p:nvSpPr>
            <p:cNvPr id="38" name="文本框 37"/>
            <p:cNvSpPr txBox="1"/>
            <p:nvPr>
              <p:custDataLst>
                <p:tags r:id="rId15"/>
              </p:custDataLst>
            </p:nvPr>
          </p:nvSpPr>
          <p:spPr>
            <a:xfrm>
              <a:off x="3605530" y="5222875"/>
              <a:ext cx="2645410" cy="460375"/>
            </a:xfrm>
            <a:prstGeom prst="rect">
              <a:avLst/>
            </a:prstGeom>
            <a:grpFill/>
            <a:ln>
              <a:solidFill>
                <a:srgbClr val="A5D6DD">
                  <a:lumMod val="50000"/>
                </a:srgbClr>
              </a:solidFill>
            </a:ln>
          </p:spPr>
          <p:txBody>
            <a:bodyPr wrap="square" rtlCol="0" anchor="t">
              <a:spAutoFit/>
            </a:bodyPr>
            <a:lstStyle/>
            <a:p>
              <a:r>
                <a:rPr lang="zh-CN" altLang="en-US" sz="2400" b="1">
                  <a:solidFill>
                    <a:prstClr val="black"/>
                  </a:solidFill>
                  <a:latin typeface="微软雅黑" panose="020b0503020204020204" charset="-122"/>
                  <a:ea typeface="微软雅黑" panose="020b0503020204020204" charset="-122"/>
                  <a:sym typeface="方正静蕾简体" charset="0"/>
                </a:rPr>
                <a:t>与其他物种的关系</a:t>
              </a:r>
            </a:p>
          </p:txBody>
        </p:sp>
        <p:cxnSp>
          <p:nvCxnSpPr>
            <p:cNvPr id="39" name="直接箭头连接符 38"/>
            <p:cNvCxnSpPr/>
            <p:nvPr>
              <p:custDataLst>
                <p:tags r:id="rId16"/>
              </p:custDataLst>
            </p:nvPr>
          </p:nvCxnSpPr>
          <p:spPr>
            <a:xfrm flipV="1">
              <a:off x="3015615" y="3415030"/>
              <a:ext cx="556895" cy="1050925"/>
            </a:xfrm>
            <a:prstGeom prst="straightConnector1">
              <a:avLst/>
            </a:prstGeom>
            <a:grpFill/>
            <a:ln w="34925">
              <a:solidFill>
                <a:srgbClr val="A5D6DD">
                  <a:lumMod val="50000"/>
                </a:srgbClr>
              </a:solidFill>
              <a:headEnd type="none" w="med" len="med"/>
              <a:tailEnd type="triangle" w="med" len="med"/>
            </a:ln>
          </p:spPr>
          <p:style>
            <a:lnRef idx="1">
              <a:srgbClr val="A5D6DD"/>
            </a:lnRef>
            <a:fillRef idx="0">
              <a:srgbClr val="A5D6DD"/>
            </a:fillRef>
            <a:effectRef idx="0">
              <a:srgbClr val="A5D6DD"/>
            </a:effectRef>
            <a:fontRef idx="minor">
              <a:srgbClr val="000000"/>
            </a:fontRef>
          </p:style>
        </p:cxnSp>
        <p:cxnSp>
          <p:nvCxnSpPr>
            <p:cNvPr id="40" name="直接箭头连接符 39"/>
            <p:cNvCxnSpPr>
              <a:endCxn id="36" idx="1"/>
            </p:cNvCxnSpPr>
            <p:nvPr>
              <p:custDataLst>
                <p:tags r:id="rId17"/>
              </p:custDataLst>
            </p:nvPr>
          </p:nvCxnSpPr>
          <p:spPr>
            <a:xfrm flipV="1">
              <a:off x="3015615" y="4017645"/>
              <a:ext cx="556895" cy="417830"/>
            </a:xfrm>
            <a:prstGeom prst="straightConnector1">
              <a:avLst/>
            </a:prstGeom>
            <a:grpFill/>
            <a:ln w="34925">
              <a:solidFill>
                <a:srgbClr val="A5D6DD">
                  <a:lumMod val="50000"/>
                </a:srgbClr>
              </a:solidFill>
              <a:headEnd type="none" w="med" len="med"/>
              <a:tailEnd type="triangle" w="med" len="med"/>
            </a:ln>
          </p:spPr>
          <p:style>
            <a:lnRef idx="1">
              <a:srgbClr val="A5D6DD"/>
            </a:lnRef>
            <a:fillRef idx="0">
              <a:srgbClr val="A5D6DD"/>
            </a:fillRef>
            <a:effectRef idx="0">
              <a:srgbClr val="A5D6DD"/>
            </a:effectRef>
            <a:fontRef idx="minor">
              <a:srgbClr val="000000"/>
            </a:fontRef>
          </p:style>
        </p:cxnSp>
        <p:cxnSp>
          <p:nvCxnSpPr>
            <p:cNvPr id="41" name="直接箭头连接符 40"/>
            <p:cNvCxnSpPr>
              <a:endCxn id="37" idx="1"/>
            </p:cNvCxnSpPr>
            <p:nvPr>
              <p:custDataLst>
                <p:tags r:id="rId18"/>
              </p:custDataLst>
            </p:nvPr>
          </p:nvCxnSpPr>
          <p:spPr>
            <a:xfrm>
              <a:off x="3015615" y="4435475"/>
              <a:ext cx="556895" cy="215265"/>
            </a:xfrm>
            <a:prstGeom prst="straightConnector1">
              <a:avLst/>
            </a:prstGeom>
            <a:grpFill/>
            <a:ln w="34925">
              <a:solidFill>
                <a:srgbClr val="A5D6DD">
                  <a:lumMod val="50000"/>
                </a:srgbClr>
              </a:solidFill>
              <a:headEnd type="none" w="med" len="med"/>
              <a:tailEnd type="triangle" w="med" len="med"/>
            </a:ln>
          </p:spPr>
          <p:style>
            <a:lnRef idx="1">
              <a:srgbClr val="A5D6DD"/>
            </a:lnRef>
            <a:fillRef idx="0">
              <a:srgbClr val="A5D6DD"/>
            </a:fillRef>
            <a:effectRef idx="0">
              <a:srgbClr val="A5D6DD"/>
            </a:effectRef>
            <a:fontRef idx="minor">
              <a:srgbClr val="000000"/>
            </a:fontRef>
          </p:style>
        </p:cxnSp>
        <p:cxnSp>
          <p:nvCxnSpPr>
            <p:cNvPr id="42" name="直接箭头连接符 41"/>
            <p:cNvCxnSpPr/>
            <p:nvPr>
              <p:custDataLst>
                <p:tags r:id="rId19"/>
              </p:custDataLst>
            </p:nvPr>
          </p:nvCxnSpPr>
          <p:spPr>
            <a:xfrm>
              <a:off x="3049825" y="4463042"/>
              <a:ext cx="522685" cy="1050981"/>
            </a:xfrm>
            <a:prstGeom prst="straightConnector1">
              <a:avLst/>
            </a:prstGeom>
            <a:grpFill/>
            <a:ln w="34925">
              <a:solidFill>
                <a:srgbClr val="A5D6DD">
                  <a:lumMod val="50000"/>
                </a:srgbClr>
              </a:solidFill>
              <a:headEnd type="none" w="med" len="med"/>
              <a:tailEnd type="triangle" w="med" len="med"/>
            </a:ln>
          </p:spPr>
          <p:style>
            <a:lnRef idx="1">
              <a:srgbClr val="A5D6DD"/>
            </a:lnRef>
            <a:fillRef idx="0">
              <a:srgbClr val="A5D6DD"/>
            </a:fillRef>
            <a:effectRef idx="0">
              <a:srgbClr val="A5D6DD"/>
            </a:effectRef>
            <a:fontRef idx="minor">
              <a:srgbClr val="000000"/>
            </a:fontRef>
          </p:style>
        </p:cxnSp>
      </p:grpSp>
      <p:grpSp>
        <p:nvGrpSpPr>
          <p:cNvPr id="43" name="组合 42" title=""/>
          <p:cNvGrpSpPr/>
          <p:nvPr>
            <p:custDataLst>
              <p:tags r:id="rId20"/>
            </p:custDataLst>
          </p:nvPr>
        </p:nvGrpSpPr>
        <p:grpSpPr>
          <a:xfrm>
            <a:off x="8539480" y="3555365"/>
            <a:ext cx="3289935" cy="2376170"/>
            <a:chOff x="8072120" y="3154045"/>
            <a:chExt cx="3289935" cy="2376170"/>
          </a:xfrm>
          <a:noFill/>
        </p:grpSpPr>
        <p:cxnSp>
          <p:nvCxnSpPr>
            <p:cNvPr id="44" name="直接箭头连接符 43"/>
            <p:cNvCxnSpPr/>
            <p:nvPr>
              <p:custDataLst>
                <p:tags r:id="rId21"/>
              </p:custDataLst>
            </p:nvPr>
          </p:nvCxnSpPr>
          <p:spPr>
            <a:xfrm flipV="1">
              <a:off x="8072120" y="3415030"/>
              <a:ext cx="556895" cy="1050925"/>
            </a:xfrm>
            <a:prstGeom prst="straightConnector1">
              <a:avLst/>
            </a:prstGeom>
            <a:grpFill/>
            <a:ln w="34925">
              <a:solidFill>
                <a:srgbClr val="A5D6DD">
                  <a:lumMod val="50000"/>
                </a:srgbClr>
              </a:solidFill>
              <a:headEnd type="none" w="med" len="med"/>
              <a:tailEnd type="triangle" w="med" len="med"/>
            </a:ln>
          </p:spPr>
          <p:style>
            <a:lnRef idx="1">
              <a:srgbClr val="A5D6DD"/>
            </a:lnRef>
            <a:fillRef idx="0">
              <a:srgbClr val="A5D6DD"/>
            </a:fillRef>
            <a:effectRef idx="0">
              <a:srgbClr val="A5D6DD"/>
            </a:effectRef>
            <a:fontRef idx="minor">
              <a:srgbClr val="000000"/>
            </a:fontRef>
          </p:style>
        </p:cxnSp>
        <p:grpSp>
          <p:nvGrpSpPr>
            <p:cNvPr id="45" name="组合 44"/>
            <p:cNvGrpSpPr/>
            <p:nvPr>
              <p:custDataLst>
                <p:tags r:id="rId22"/>
              </p:custDataLst>
            </p:nvPr>
          </p:nvGrpSpPr>
          <p:grpSpPr>
            <a:xfrm>
              <a:off x="8072120" y="3154045"/>
              <a:ext cx="3289935" cy="2376170"/>
              <a:chOff x="8072120" y="3154045"/>
              <a:chExt cx="3289935" cy="2376170"/>
            </a:xfrm>
            <a:grpFill/>
          </p:grpSpPr>
          <p:sp>
            <p:nvSpPr>
              <p:cNvPr id="46" name="文本框 45"/>
              <p:cNvSpPr txBox="1"/>
              <p:nvPr>
                <p:custDataLst>
                  <p:tags r:id="rId23"/>
                </p:custDataLst>
              </p:nvPr>
            </p:nvSpPr>
            <p:spPr>
              <a:xfrm>
                <a:off x="8629015" y="3154045"/>
                <a:ext cx="1402080" cy="460375"/>
              </a:xfrm>
              <a:prstGeom prst="rect">
                <a:avLst/>
              </a:prstGeom>
              <a:grpFill/>
              <a:ln>
                <a:solidFill>
                  <a:srgbClr val="A5D6DD">
                    <a:lumMod val="50000"/>
                  </a:srgbClr>
                </a:solidFill>
              </a:ln>
            </p:spPr>
            <p:txBody>
              <a:bodyPr wrap="none" rtlCol="0" anchor="t">
                <a:spAutoFit/>
              </a:bodyPr>
              <a:lstStyle/>
              <a:p>
                <a:r>
                  <a:rPr lang="zh-CN" altLang="en-US" sz="2400" b="1">
                    <a:solidFill>
                      <a:prstClr val="black"/>
                    </a:solidFill>
                    <a:latin typeface="微软雅黑" panose="020b0503020204020204" charset="-122"/>
                    <a:ea typeface="微软雅黑" panose="020b0503020204020204" charset="-122"/>
                    <a:sym typeface="方正静蕾简体" charset="0"/>
                  </a:rPr>
                  <a:t>出现频率</a:t>
                </a:r>
              </a:p>
            </p:txBody>
          </p:sp>
          <p:sp>
            <p:nvSpPr>
              <p:cNvPr id="47" name="文本框 46"/>
              <p:cNvSpPr txBox="1"/>
              <p:nvPr>
                <p:custDataLst>
                  <p:tags r:id="rId24"/>
                </p:custDataLst>
              </p:nvPr>
            </p:nvSpPr>
            <p:spPr>
              <a:xfrm>
                <a:off x="8629015" y="3787140"/>
                <a:ext cx="1402080" cy="460375"/>
              </a:xfrm>
              <a:prstGeom prst="rect">
                <a:avLst/>
              </a:prstGeom>
              <a:grpFill/>
              <a:ln>
                <a:solidFill>
                  <a:srgbClr val="A5D6DD">
                    <a:lumMod val="50000"/>
                  </a:srgbClr>
                </a:solidFill>
              </a:ln>
            </p:spPr>
            <p:txBody>
              <a:bodyPr wrap="none" rtlCol="0" anchor="t">
                <a:spAutoFit/>
              </a:bodyPr>
              <a:lstStyle/>
              <a:p>
                <a:r>
                  <a:rPr lang="zh-CN" altLang="en-US" sz="2400" b="1">
                    <a:solidFill>
                      <a:prstClr val="black"/>
                    </a:solidFill>
                    <a:latin typeface="微软雅黑" panose="020b0503020204020204" charset="-122"/>
                    <a:ea typeface="微软雅黑" panose="020b0503020204020204" charset="-122"/>
                    <a:sym typeface="方正静蕾简体" charset="0"/>
                  </a:rPr>
                  <a:t>种群密度</a:t>
                </a:r>
              </a:p>
            </p:txBody>
          </p:sp>
          <p:sp>
            <p:nvSpPr>
              <p:cNvPr id="48" name="文本框 47"/>
              <p:cNvSpPr txBox="1"/>
              <p:nvPr>
                <p:custDataLst>
                  <p:tags r:id="rId25"/>
                </p:custDataLst>
              </p:nvPr>
            </p:nvSpPr>
            <p:spPr>
              <a:xfrm>
                <a:off x="8629015" y="4420235"/>
                <a:ext cx="1402080" cy="460375"/>
              </a:xfrm>
              <a:prstGeom prst="rect">
                <a:avLst/>
              </a:prstGeom>
              <a:grpFill/>
              <a:ln>
                <a:solidFill>
                  <a:srgbClr val="A5D6DD">
                    <a:lumMod val="50000"/>
                  </a:srgbClr>
                </a:solidFill>
              </a:ln>
            </p:spPr>
            <p:txBody>
              <a:bodyPr wrap="none" rtlCol="0" anchor="t">
                <a:spAutoFit/>
              </a:bodyPr>
              <a:lstStyle/>
              <a:p>
                <a:r>
                  <a:rPr lang="zh-CN" altLang="en-US" sz="2400" b="1">
                    <a:solidFill>
                      <a:prstClr val="black"/>
                    </a:solidFill>
                    <a:latin typeface="微软雅黑" panose="020b0503020204020204" charset="-122"/>
                    <a:ea typeface="微软雅黑" panose="020b0503020204020204" charset="-122"/>
                    <a:sym typeface="方正静蕾简体" charset="0"/>
                  </a:rPr>
                  <a:t>植株高度</a:t>
                </a:r>
              </a:p>
            </p:txBody>
          </p:sp>
          <p:sp>
            <p:nvSpPr>
              <p:cNvPr id="49" name="文本框 48"/>
              <p:cNvSpPr txBox="1"/>
              <p:nvPr>
                <p:custDataLst>
                  <p:tags r:id="rId26"/>
                </p:custDataLst>
              </p:nvPr>
            </p:nvSpPr>
            <p:spPr>
              <a:xfrm>
                <a:off x="8629015" y="5053330"/>
                <a:ext cx="2733040" cy="460375"/>
              </a:xfrm>
              <a:prstGeom prst="rect">
                <a:avLst/>
              </a:prstGeom>
              <a:grpFill/>
              <a:ln>
                <a:solidFill>
                  <a:srgbClr val="A5D6DD">
                    <a:lumMod val="50000"/>
                  </a:srgbClr>
                </a:solidFill>
              </a:ln>
            </p:spPr>
            <p:txBody>
              <a:bodyPr wrap="square" rtlCol="0" anchor="t">
                <a:spAutoFit/>
              </a:bodyPr>
              <a:lstStyle/>
              <a:p>
                <a:r>
                  <a:rPr lang="zh-CN" altLang="en-US" sz="2400" b="1">
                    <a:solidFill>
                      <a:prstClr val="black"/>
                    </a:solidFill>
                    <a:latin typeface="微软雅黑" panose="020b0503020204020204" charset="-122"/>
                    <a:ea typeface="微软雅黑" panose="020b0503020204020204" charset="-122"/>
                    <a:sym typeface="方正静蕾简体" charset="0"/>
                  </a:rPr>
                  <a:t>与其他物种的关系</a:t>
                </a:r>
              </a:p>
            </p:txBody>
          </p:sp>
          <p:cxnSp>
            <p:nvCxnSpPr>
              <p:cNvPr id="50" name="直接箭头连接符 49"/>
              <p:cNvCxnSpPr/>
              <p:nvPr>
                <p:custDataLst>
                  <p:tags r:id="rId27"/>
                </p:custDataLst>
              </p:nvPr>
            </p:nvCxnSpPr>
            <p:spPr>
              <a:xfrm flipV="1">
                <a:off x="8072120" y="4048125"/>
                <a:ext cx="556895" cy="417830"/>
              </a:xfrm>
              <a:prstGeom prst="straightConnector1">
                <a:avLst/>
              </a:prstGeom>
              <a:grpFill/>
              <a:ln w="34925">
                <a:solidFill>
                  <a:srgbClr val="A5D6DD">
                    <a:lumMod val="50000"/>
                  </a:srgbClr>
                </a:solidFill>
                <a:headEnd type="none" w="med" len="med"/>
                <a:tailEnd type="triangle" w="med" len="med"/>
              </a:ln>
            </p:spPr>
            <p:style>
              <a:lnRef idx="1">
                <a:srgbClr val="A5D6DD"/>
              </a:lnRef>
              <a:fillRef idx="0">
                <a:srgbClr val="A5D6DD"/>
              </a:fillRef>
              <a:effectRef idx="0">
                <a:srgbClr val="A5D6DD"/>
              </a:effectRef>
              <a:fontRef idx="minor">
                <a:srgbClr val="000000"/>
              </a:fontRef>
            </p:style>
          </p:cxnSp>
          <p:cxnSp>
            <p:nvCxnSpPr>
              <p:cNvPr id="51" name="直接箭头连接符 50"/>
              <p:cNvCxnSpPr/>
              <p:nvPr>
                <p:custDataLst>
                  <p:tags r:id="rId28"/>
                </p:custDataLst>
              </p:nvPr>
            </p:nvCxnSpPr>
            <p:spPr>
              <a:xfrm>
                <a:off x="8072120" y="4465955"/>
                <a:ext cx="556895" cy="215265"/>
              </a:xfrm>
              <a:prstGeom prst="straightConnector1">
                <a:avLst/>
              </a:prstGeom>
              <a:grpFill/>
              <a:ln w="34925">
                <a:solidFill>
                  <a:srgbClr val="A5D6DD">
                    <a:lumMod val="50000"/>
                  </a:srgbClr>
                </a:solidFill>
                <a:headEnd type="none" w="med" len="med"/>
                <a:tailEnd type="triangle" w="med" len="med"/>
              </a:ln>
            </p:spPr>
            <p:style>
              <a:lnRef idx="1">
                <a:srgbClr val="A5D6DD"/>
              </a:lnRef>
              <a:fillRef idx="0">
                <a:srgbClr val="A5D6DD"/>
              </a:fillRef>
              <a:effectRef idx="0">
                <a:srgbClr val="A5D6DD"/>
              </a:effectRef>
              <a:fontRef idx="minor">
                <a:srgbClr val="000000"/>
              </a:fontRef>
            </p:style>
          </p:cxnSp>
          <p:cxnSp>
            <p:nvCxnSpPr>
              <p:cNvPr id="52" name="直接箭头连接符 51"/>
              <p:cNvCxnSpPr/>
              <p:nvPr>
                <p:custDataLst>
                  <p:tags r:id="rId29"/>
                </p:custDataLst>
              </p:nvPr>
            </p:nvCxnSpPr>
            <p:spPr>
              <a:xfrm>
                <a:off x="8072120" y="4465955"/>
                <a:ext cx="556895" cy="1064260"/>
              </a:xfrm>
              <a:prstGeom prst="straightConnector1">
                <a:avLst/>
              </a:prstGeom>
              <a:grpFill/>
              <a:ln w="34925">
                <a:solidFill>
                  <a:srgbClr val="A5D6DD">
                    <a:lumMod val="50000"/>
                  </a:srgbClr>
                </a:solidFill>
                <a:headEnd type="none" w="med" len="med"/>
                <a:tailEnd type="triangle" w="med" len="med"/>
              </a:ln>
            </p:spPr>
            <p:style>
              <a:lnRef idx="1">
                <a:srgbClr val="A5D6DD"/>
              </a:lnRef>
              <a:fillRef idx="0">
                <a:srgbClr val="A5D6DD"/>
              </a:fillRef>
              <a:effectRef idx="0">
                <a:srgbClr val="A5D6DD"/>
              </a:effectRef>
              <a:fontRef idx="minor">
                <a:srgbClr val="000000"/>
              </a:fontRef>
            </p:style>
          </p:cxnSp>
        </p:grpSp>
      </p:grpSp>
      <p:sp>
        <p:nvSpPr>
          <p:cNvPr id="53" name="文本框 9" title=""/>
          <p:cNvSpPr txBox="1"/>
          <p:nvPr>
            <p:custDataLst>
              <p:tags r:id="rId30"/>
            </p:custDataLst>
          </p:nvPr>
        </p:nvSpPr>
        <p:spPr>
          <a:xfrm>
            <a:off x="18415" y="2921000"/>
            <a:ext cx="12124055" cy="491490"/>
          </a:xfrm>
          <a:prstGeom prst="rect">
            <a:avLst/>
          </a:prstGeom>
          <a:solidFill>
            <a:schemeClr val="bg2">
              <a:lumMod val="90000"/>
            </a:schemeClr>
          </a:solidFill>
        </p:spPr>
        <p:txBody>
          <a:bodyPr wrap="square" rtlCol="0">
            <a:spAutoFit/>
          </a:bodyPr>
          <a:lstStyle/>
          <a:p>
            <a:pPr algn="l">
              <a:lnSpc>
                <a:spcPct val="100000"/>
              </a:lnSpc>
              <a:spcBef>
                <a:spcPct val="0"/>
              </a:spcBef>
              <a:spcAft>
                <a:spcPct val="0"/>
              </a:spcAft>
              <a:buClrTx/>
              <a:buSzTx/>
              <a:buFontTx/>
            </a:pPr>
            <a:r>
              <a:rPr lang="en-US" sz="2600" b="1">
                <a:solidFill>
                  <a:schemeClr val="tx1"/>
                </a:solidFill>
                <a:latin typeface="微软雅黑" panose="020b0503020204020204" charset="-122"/>
                <a:ea typeface="微软雅黑" panose="020b0503020204020204" charset="-122"/>
                <a:cs typeface="微软雅黑" panose="020b0503020204020204" charset="-122"/>
                <a:sym typeface="方正静蕾简体" charset="0"/>
              </a:rPr>
              <a:t>2.</a:t>
            </a:r>
            <a:r>
              <a:rPr lang="zh-CN" altLang="en-US" sz="2600" b="1">
                <a:solidFill>
                  <a:schemeClr val="tx1"/>
                </a:solidFill>
                <a:latin typeface="微软雅黑" panose="020b0503020204020204" charset="-122"/>
                <a:ea typeface="微软雅黑" panose="020b0503020204020204" charset="-122"/>
                <a:cs typeface="微软雅黑" panose="020b0503020204020204" charset="-122"/>
                <a:sym typeface="方正静蕾简体" charset="0"/>
              </a:rPr>
              <a:t>研究内容</a:t>
            </a:r>
            <a:r>
              <a:rPr lang="en-US" altLang="zh-CN" sz="2600" b="1">
                <a:solidFill>
                  <a:schemeClr val="tx1"/>
                </a:solidFill>
                <a:latin typeface="微软雅黑" panose="020b0503020204020204" charset="-122"/>
                <a:ea typeface="微软雅黑" panose="020b0503020204020204" charset="-122"/>
                <a:cs typeface="微软雅黑" panose="020b0503020204020204" charset="-122"/>
                <a:sym typeface="方正静蕾简体" charset="0"/>
              </a:rPr>
              <a:t>:</a:t>
            </a:r>
          </a:p>
        </p:txBody>
      </p:sp>
      <p:grpSp>
        <p:nvGrpSpPr>
          <p:cNvPr id="6" name="组合 5" title=""/>
          <p:cNvGrpSpPr/>
          <p:nvPr>
            <p:custDataLst>
              <p:tags r:id="rId31"/>
            </p:custDataLst>
          </p:nvPr>
        </p:nvGrpSpPr>
        <p:grpSpPr>
          <a:xfrm>
            <a:off x="32385" y="67945"/>
            <a:ext cx="12110085" cy="676910"/>
            <a:chOff x="51" y="16"/>
            <a:chExt cx="19071" cy="1066"/>
          </a:xfrm>
        </p:grpSpPr>
        <p:cxnSp>
          <p:nvCxnSpPr>
            <p:cNvPr id="13" name="直接连接符 12"/>
            <p:cNvCxnSpPr/>
            <p:nvPr>
              <p:custDataLst>
                <p:tags r:id="rId32"/>
              </p:custDataLst>
            </p:nvPr>
          </p:nvCxnSpPr>
          <p:spPr>
            <a:xfrm flipV="1">
              <a:off x="51" y="1006"/>
              <a:ext cx="19071" cy="76"/>
            </a:xfrm>
            <a:prstGeom prst="line">
              <a:avLst/>
            </a:prstGeom>
            <a:ln w="66675" cap="sq" cmpd="thickThin">
              <a:solidFill>
                <a:schemeClr val="accent4">
                  <a:lumMod val="75000"/>
                </a:schemeClr>
              </a:solidFill>
              <a:round/>
            </a:ln>
          </p:spPr>
          <p:style>
            <a:lnRef idx="0">
              <a:srgbClr val="FFFFFF"/>
            </a:lnRef>
            <a:fillRef idx="0">
              <a:srgbClr val="FFFFFF"/>
            </a:fillRef>
            <a:effectRef idx="0">
              <a:srgbClr val="FFFFFF"/>
            </a:effectRef>
            <a:fontRef idx="minor">
              <a:schemeClr val="tx1"/>
            </a:fontRef>
          </p:style>
        </p:cxnSp>
        <p:pic>
          <p:nvPicPr>
            <p:cNvPr id="17" name="图片 16" descr="箭头"/>
            <p:cNvPicPr>
              <a:picLocks noChangeAspect="1"/>
            </p:cNvPicPr>
            <p:nvPr>
              <p:custDataLst>
                <p:tags r:id="rId35"/>
              </p:custDataLst>
            </p:nvPr>
          </p:nvPicPr>
          <p:blipFill>
            <a:blip r:embed="rId33">
              <a:extLst>
                <a:ext uri="{96DAC541-7B7A-43D3-8B79-37D633B846F1}">
                  <asvg:svgBlip xmlns:asvg="http://schemas.microsoft.com/office/drawing/2016/SVG/main" r:embed="rId34"/>
                </a:ext>
              </a:extLst>
            </a:blip>
            <a:stretch>
              <a:fillRect/>
            </a:stretch>
          </p:blipFill>
          <p:spPr>
            <a:xfrm rot="16200000">
              <a:off x="276" y="16"/>
              <a:ext cx="928" cy="928"/>
            </a:xfrm>
            <a:prstGeom prst="rect">
              <a:avLst/>
            </a:prstGeom>
          </p:spPr>
        </p:pic>
        <p:sp>
          <p:nvSpPr>
            <p:cNvPr id="20" name="文本框 19"/>
            <p:cNvSpPr txBox="1"/>
            <p:nvPr>
              <p:custDataLst>
                <p:tags r:id="rId36"/>
              </p:custDataLst>
            </p:nvPr>
          </p:nvSpPr>
          <p:spPr>
            <a:xfrm>
              <a:off x="1204" y="16"/>
              <a:ext cx="5829" cy="1016"/>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sz="3600">
                  <a:latin typeface="汉仪晴空体简" panose="00020600040101010101" charset="-122"/>
                  <a:ea typeface="汉仪晴空体简" panose="00020600040101010101" charset="-122"/>
                </a:rPr>
                <a:t>生态位</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9" grpId="0"/>
      <p:bldP spid="30" grpId="0"/>
      <p:bldP spid="31" grpId="0"/>
      <p:bldP spid="32" grpId="0" animBg="1"/>
      <p:bldP spid="33" grpId="0" animBg="1"/>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4" name="文本框 8" title=""/>
          <p:cNvSpPr txBox="1"/>
          <p:nvPr>
            <p:custDataLst>
              <p:tags r:id="rId3"/>
            </p:custDataLst>
          </p:nvPr>
        </p:nvSpPr>
        <p:spPr>
          <a:xfrm>
            <a:off x="367030" y="1130935"/>
            <a:ext cx="11458575" cy="1568450"/>
          </a:xfrm>
          <a:prstGeom prst="rect">
            <a:avLst/>
          </a:prstGeom>
          <a:noFill/>
        </p:spPr>
        <p:txBody>
          <a:bodyPr wrap="square" rtlCol="0">
            <a:spAutoFit/>
          </a:bodyPr>
          <a:lstStyle/>
          <a:p>
            <a:r>
              <a:rPr lang="zh-CN" altLang="en-US" sz="2400" b="1">
                <a:solidFill>
                  <a:prstClr val="black"/>
                </a:solidFill>
                <a:latin typeface="楷体" panose="02010609060101010101" pitchFamily="49" charset="-122"/>
                <a:ea typeface="楷体" panose="02010609060101010101" pitchFamily="49" charset="-122"/>
                <a:cs typeface="楷体" panose="02010609060101010101" pitchFamily="49" charset="-122"/>
              </a:rPr>
              <a:t>资料</a:t>
            </a:r>
            <a:r>
              <a:rPr lang="en-US" altLang="zh-CN" sz="2400" b="1">
                <a:solidFill>
                  <a:prstClr val="black"/>
                </a:solidFill>
                <a:latin typeface="楷体" panose="02010609060101010101" pitchFamily="49" charset="-122"/>
                <a:ea typeface="楷体" panose="02010609060101010101" pitchFamily="49" charset="-122"/>
                <a:cs typeface="楷体" panose="02010609060101010101" pitchFamily="49" charset="-122"/>
              </a:rPr>
              <a:t>1</a:t>
            </a:r>
            <a:r>
              <a:rPr lang="zh-CN" altLang="en-US" sz="2400" b="1">
                <a:solidFill>
                  <a:prstClr val="black"/>
                </a:solidFill>
                <a:latin typeface="楷体" panose="02010609060101010101" pitchFamily="49" charset="-122"/>
                <a:ea typeface="楷体" panose="02010609060101010101" pitchFamily="49" charset="-122"/>
                <a:cs typeface="楷体" panose="02010609060101010101" pitchFamily="49" charset="-122"/>
              </a:rPr>
              <a:t>  崇明东滩鸟类国家级自然保护区位于长江入海口，是重要的水鸟越冬区，每年有数万只水鸟于</a:t>
            </a:r>
            <a:r>
              <a:rPr lang="en-US" altLang="zh-CN" sz="2400" b="1">
                <a:solidFill>
                  <a:prstClr val="black"/>
                </a:solidFill>
                <a:latin typeface="楷体" panose="02010609060101010101" pitchFamily="49" charset="-122"/>
                <a:ea typeface="楷体" panose="02010609060101010101" pitchFamily="49" charset="-122"/>
                <a:cs typeface="楷体" panose="02010609060101010101" pitchFamily="49" charset="-122"/>
              </a:rPr>
              <a:t>10</a:t>
            </a:r>
            <a:r>
              <a:rPr lang="zh-CN" altLang="en-US" sz="2400" b="1">
                <a:solidFill>
                  <a:prstClr val="black"/>
                </a:solidFill>
                <a:latin typeface="楷体" panose="02010609060101010101" pitchFamily="49" charset="-122"/>
                <a:ea typeface="楷体" panose="02010609060101010101" pitchFamily="49" charset="-122"/>
                <a:cs typeface="楷体" panose="02010609060101010101" pitchFamily="49" charset="-122"/>
              </a:rPr>
              <a:t>月至次年</a:t>
            </a:r>
            <a:r>
              <a:rPr lang="en-US" altLang="zh-CN" sz="2400" b="1">
                <a:solidFill>
                  <a:prstClr val="black"/>
                </a:solidFill>
                <a:latin typeface="楷体" panose="02010609060101010101" pitchFamily="49" charset="-122"/>
                <a:ea typeface="楷体" panose="02010609060101010101" pitchFamily="49" charset="-122"/>
                <a:cs typeface="楷体" panose="02010609060101010101" pitchFamily="49" charset="-122"/>
              </a:rPr>
              <a:t>2</a:t>
            </a:r>
            <a:r>
              <a:rPr lang="zh-CN" altLang="en-US" sz="2400" b="1">
                <a:solidFill>
                  <a:prstClr val="black"/>
                </a:solidFill>
                <a:latin typeface="楷体" panose="02010609060101010101" pitchFamily="49" charset="-122"/>
                <a:ea typeface="楷体" panose="02010609060101010101" pitchFamily="49" charset="-122"/>
                <a:cs typeface="楷体" panose="02010609060101010101" pitchFamily="49" charset="-122"/>
              </a:rPr>
              <a:t>月在崇明东滩越冬。某研究团队以</a:t>
            </a:r>
            <a:r>
              <a:rPr lang="en-US" altLang="zh-CN" sz="2400" b="1">
                <a:solidFill>
                  <a:prstClr val="black"/>
                </a:solidFill>
                <a:latin typeface="楷体" panose="02010609060101010101" pitchFamily="49" charset="-122"/>
                <a:ea typeface="楷体" panose="02010609060101010101" pitchFamily="49" charset="-122"/>
                <a:cs typeface="楷体" panose="02010609060101010101" pitchFamily="49" charset="-122"/>
              </a:rPr>
              <a:t>4</a:t>
            </a:r>
            <a:r>
              <a:rPr lang="zh-CN" altLang="en-US" sz="2400" b="1">
                <a:solidFill>
                  <a:prstClr val="black"/>
                </a:solidFill>
                <a:latin typeface="楷体" panose="02010609060101010101" pitchFamily="49" charset="-122"/>
                <a:ea typeface="楷体" panose="02010609060101010101" pitchFamily="49" charset="-122"/>
                <a:cs typeface="楷体" panose="02010609060101010101" pitchFamily="49" charset="-122"/>
              </a:rPr>
              <a:t>种占优势的水鸟为研究对象，调查了它们的种群数量、在不同觅食生境出现的概率、主要的食物种类等，结果如下表所示。</a:t>
            </a:r>
          </a:p>
        </p:txBody>
      </p:sp>
      <p:graphicFrame>
        <p:nvGraphicFramePr>
          <p:cNvPr id="25" name="表格 24" title=""/>
          <p:cNvGraphicFramePr>
            <a:graphicFrameLocks noGrp="1"/>
          </p:cNvGraphicFramePr>
          <p:nvPr>
            <p:custDataLst>
              <p:tags r:id="rId4"/>
            </p:custDataLst>
          </p:nvPr>
        </p:nvGraphicFramePr>
        <p:xfrm>
          <a:off x="470304" y="3004760"/>
          <a:ext cx="11355186" cy="2688590"/>
        </p:xfrm>
        <a:graphic>
          <a:graphicData uri="http://schemas.openxmlformats.org/drawingml/2006/table">
            <a:tbl>
              <a:tblPr firstRow="1" bandRow="1">
                <a:effectLst/>
                <a:tableStyleId>{5940675A-B579-460E-94D1-54222C63F5DA}</a:tableStyleId>
              </a:tblPr>
              <a:tblGrid>
                <a:gridCol w="1147156">
                  <a:extLst>
                    <a:ext uri="{9D8B030D-6E8A-4147-A177-3AD203B41FA5}">
                      <a16:colId xmlns:a16="http://schemas.microsoft.com/office/drawing/2014/main" val="20000"/>
                    </a:ext>
                  </a:extLst>
                </a:gridCol>
                <a:gridCol w="775335">
                  <a:extLst>
                    <a:ext uri="{9D8B030D-6E8A-4147-A177-3AD203B41FA5}">
                      <a16:colId xmlns:a16="http://schemas.microsoft.com/office/drawing/2014/main" val="20001"/>
                    </a:ext>
                  </a:extLst>
                </a:gridCol>
                <a:gridCol w="855807">
                  <a:extLst>
                    <a:ext uri="{9D8B030D-6E8A-4147-A177-3AD203B41FA5}">
                      <a16:colId xmlns:a16="http://schemas.microsoft.com/office/drawing/2014/main" val="20002"/>
                    </a:ext>
                  </a:extLst>
                </a:gridCol>
                <a:gridCol w="855287">
                  <a:extLst>
                    <a:ext uri="{9D8B030D-6E8A-4147-A177-3AD203B41FA5}">
                      <a16:colId xmlns:a16="http://schemas.microsoft.com/office/drawing/2014/main" val="20003"/>
                    </a:ext>
                  </a:extLst>
                </a:gridCol>
                <a:gridCol w="855287">
                  <a:extLst>
                    <a:ext uri="{9D8B030D-6E8A-4147-A177-3AD203B41FA5}">
                      <a16:colId xmlns:a16="http://schemas.microsoft.com/office/drawing/2014/main" val="20004"/>
                    </a:ext>
                  </a:extLst>
                </a:gridCol>
                <a:gridCol w="980902">
                  <a:extLst>
                    <a:ext uri="{9D8B030D-6E8A-4147-A177-3AD203B41FA5}">
                      <a16:colId xmlns:a16="http://schemas.microsoft.com/office/drawing/2014/main" val="20005"/>
                    </a:ext>
                  </a:extLst>
                </a:gridCol>
                <a:gridCol w="980902">
                  <a:extLst>
                    <a:ext uri="{9D8B030D-6E8A-4147-A177-3AD203B41FA5}">
                      <a16:colId xmlns:a16="http://schemas.microsoft.com/office/drawing/2014/main" val="20006"/>
                    </a:ext>
                  </a:extLst>
                </a:gridCol>
                <a:gridCol w="980902">
                  <a:extLst>
                    <a:ext uri="{9D8B030D-6E8A-4147-A177-3AD203B41FA5}">
                      <a16:colId xmlns:a16="http://schemas.microsoft.com/office/drawing/2014/main" val="20007"/>
                    </a:ext>
                  </a:extLst>
                </a:gridCol>
                <a:gridCol w="980902">
                  <a:extLst>
                    <a:ext uri="{9D8B030D-6E8A-4147-A177-3AD203B41FA5}">
                      <a16:colId xmlns:a16="http://schemas.microsoft.com/office/drawing/2014/main" val="20008"/>
                    </a:ext>
                  </a:extLst>
                </a:gridCol>
                <a:gridCol w="980902">
                  <a:extLst>
                    <a:ext uri="{9D8B030D-6E8A-4147-A177-3AD203B41FA5}">
                      <a16:colId xmlns:a16="http://schemas.microsoft.com/office/drawing/2014/main" val="20009"/>
                    </a:ext>
                  </a:extLst>
                </a:gridCol>
                <a:gridCol w="980902">
                  <a:extLst>
                    <a:ext uri="{9D8B030D-6E8A-4147-A177-3AD203B41FA5}">
                      <a16:colId xmlns:a16="http://schemas.microsoft.com/office/drawing/2014/main" val="20010"/>
                    </a:ext>
                  </a:extLst>
                </a:gridCol>
                <a:gridCol w="980902">
                  <a:extLst>
                    <a:ext uri="{9D8B030D-6E8A-4147-A177-3AD203B41FA5}">
                      <a16:colId xmlns:a16="http://schemas.microsoft.com/office/drawing/2014/main" val="20011"/>
                    </a:ext>
                  </a:extLst>
                </a:gridCol>
              </a:tblGrid>
              <a:tr h="409575">
                <a:tc rowSpan="2">
                  <a:txBody>
                    <a:bodyPr vert="horz" wrap="square"/>
                    <a:lstStyle/>
                    <a:p>
                      <a:pPr algn="ctr"/>
                      <a:r>
                        <a:rPr lang="zh-CN" altLang="en-US" b="1" baseline="0">
                          <a:solidFill>
                            <a:sysClr val="window" lastClr="FFFFFF"/>
                          </a:solidFill>
                          <a:latin typeface="微软雅黑" panose="020b0503020204020204" charset="-122"/>
                          <a:ea typeface="微软雅黑" panose="020b0503020204020204" charset="-122"/>
                        </a:rPr>
                        <a:t>物种</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A5D6DD">
                        <a:lumMod val="50000"/>
                      </a:srgbClr>
                    </a:solidFill>
                  </a:tcPr>
                </a:tc>
                <a:tc rowSpan="2">
                  <a:txBody>
                    <a:bodyPr vert="horz" wrap="square"/>
                    <a:lstStyle/>
                    <a:p>
                      <a:pPr algn="ctr"/>
                      <a:r>
                        <a:rPr lang="zh-CN" altLang="en-US" b="1" baseline="0">
                          <a:solidFill>
                            <a:sysClr val="window" lastClr="FFFFFF"/>
                          </a:solidFill>
                          <a:latin typeface="微软雅黑" panose="020b0503020204020204" charset="-122"/>
                          <a:ea typeface="微软雅黑" panose="020b0503020204020204" charset="-122"/>
                        </a:rPr>
                        <a:t>观察数量</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A5D6DD">
                        <a:lumMod val="50000"/>
                      </a:srgbClr>
                    </a:solidFill>
                  </a:tcPr>
                </a:tc>
                <a:tc gridSpan="3">
                  <a:txBody>
                    <a:bodyPr vert="horz" wrap="square"/>
                    <a:lstStyle/>
                    <a:p>
                      <a:pPr algn="ctr"/>
                      <a:r>
                        <a:rPr lang="zh-CN" altLang="en-US" b="1" baseline="0">
                          <a:solidFill>
                            <a:sysClr val="window" lastClr="FFFFFF"/>
                          </a:solidFill>
                          <a:latin typeface="微软雅黑" panose="020b0503020204020204" charset="-122"/>
                          <a:ea typeface="微软雅黑" panose="020b0503020204020204" charset="-122"/>
                          <a:cs typeface="微软雅黑" panose="020b0503020204020204" charset="-122"/>
                        </a:rPr>
                        <a:t>觅食生境出现率</a:t>
                      </a:r>
                      <a:r>
                        <a:rPr lang="en-US" altLang="zh-CN" b="1" baseline="0">
                          <a:solidFill>
                            <a:sysClr val="window" lastClr="FFFFFF"/>
                          </a:solidFill>
                          <a:latin typeface="微软雅黑" panose="020b0503020204020204" charset="-122"/>
                          <a:ea typeface="微软雅黑" panose="020b0503020204020204" charset="-122"/>
                          <a:cs typeface="微软雅黑" panose="020b0503020204020204" charset="-122"/>
                        </a:rPr>
                        <a:t>/%</a:t>
                      </a:r>
                      <a:endParaRPr lang="zh-CN" altLang="en-US" b="1" baseline="0">
                        <a:solidFill>
                          <a:sysClr val="window" lastClr="FFFFFF"/>
                        </a:solidFill>
                        <a:latin typeface="微软雅黑" panose="020b0503020204020204" charset="-122"/>
                        <a:ea typeface="微软雅黑" panose="020b0503020204020204" charset="-122"/>
                        <a:cs typeface="微软雅黑" panose="020b0503020204020204" charset="-122"/>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A5D6DD">
                        <a:lumMod val="50000"/>
                      </a:srgbClr>
                    </a:solidFill>
                  </a:tcPr>
                </a:tc>
                <a:tc hMerge="1">
                  <a:txBody>
                    <a:bodyPr vert="horz" wrap="square"/>
                    <a:lstStyle/>
                    <a:p>
                      <a:endParaRPr lang="zh-CN"/>
                    </a:p>
                  </a:txBody>
                  <a:tcPr/>
                </a:tc>
                <a:tc hMerge="1">
                  <a:txBody>
                    <a:bodyPr vert="horz" wrap="square"/>
                    <a:lstStyle/>
                    <a:p>
                      <a:endParaRPr lang="zh-CN"/>
                    </a:p>
                  </a:txBody>
                  <a:tcPr/>
                </a:tc>
                <a:tc gridSpan="7">
                  <a:txBody>
                    <a:bodyPr vert="horz" wrap="square"/>
                    <a:lstStyle/>
                    <a:p>
                      <a:pPr algn="ctr"/>
                      <a:r>
                        <a:rPr lang="zh-CN" altLang="en-US" b="1" baseline="0">
                          <a:solidFill>
                            <a:sysClr val="window" lastClr="FFFFFF"/>
                          </a:solidFill>
                          <a:latin typeface="微软雅黑" panose="020b0503020204020204" charset="-122"/>
                          <a:ea typeface="微软雅黑" panose="020b0503020204020204" charset="-122"/>
                          <a:cs typeface="微软雅黑" panose="020b0503020204020204" charset="-122"/>
                        </a:rPr>
                        <a:t>鸟胃中主要的食物种类</a:t>
                      </a:r>
                      <a:r>
                        <a:rPr lang="en-US" altLang="zh-CN" b="1" baseline="0">
                          <a:solidFill>
                            <a:sysClr val="window" lastClr="FFFFFF"/>
                          </a:solidFill>
                          <a:latin typeface="微软雅黑" panose="020b0503020204020204" charset="-122"/>
                          <a:ea typeface="微软雅黑" panose="020b0503020204020204" charset="-122"/>
                          <a:cs typeface="微软雅黑" panose="020b0503020204020204" charset="-122"/>
                        </a:rPr>
                        <a:t>/%</a:t>
                      </a:r>
                      <a:endParaRPr lang="zh-CN" altLang="en-US" b="1" baseline="0">
                        <a:solidFill>
                          <a:sysClr val="window" lastClr="FFFFFF"/>
                        </a:solidFill>
                        <a:latin typeface="微软雅黑" panose="020b0503020204020204" charset="-122"/>
                        <a:ea typeface="微软雅黑" panose="020b0503020204020204" charset="-122"/>
                        <a:cs typeface="微软雅黑" panose="020b0503020204020204" charset="-122"/>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A5D6DD">
                        <a:lumMod val="50000"/>
                      </a:srgbClr>
                    </a:solidFill>
                  </a:tcPr>
                </a:tc>
                <a:tc hMerge="1">
                  <a:txBody>
                    <a:bodyPr vert="horz" wrap="square"/>
                    <a:lstStyle/>
                    <a:p>
                      <a:endParaRPr lang="zh-CN"/>
                    </a:p>
                  </a:txBody>
                  <a:tcPr/>
                </a:tc>
                <a:tc hMerge="1">
                  <a:txBody>
                    <a:bodyPr vert="horz" wrap="square"/>
                    <a:lstStyle/>
                    <a:p>
                      <a:endParaRPr lang="zh-CN"/>
                    </a:p>
                  </a:txBody>
                  <a:tcPr/>
                </a:tc>
                <a:tc hMerge="1">
                  <a:txBody>
                    <a:bodyPr vert="horz" wrap="square"/>
                    <a:lstStyle/>
                    <a:p>
                      <a:endParaRPr lang="zh-CN"/>
                    </a:p>
                  </a:txBody>
                  <a:tcPr/>
                </a:tc>
                <a:tc hMerge="1">
                  <a:txBody>
                    <a:bodyPr vert="horz" wrap="square"/>
                    <a:lstStyle/>
                    <a:p>
                      <a:endParaRPr lang="zh-CN"/>
                    </a:p>
                  </a:txBody>
                  <a:tcPr/>
                </a:tc>
                <a:tc hMerge="1">
                  <a:txBody>
                    <a:bodyPr vert="horz" wrap="square"/>
                    <a:lstStyle/>
                    <a:p>
                      <a:endParaRPr lang="zh-CN"/>
                    </a:p>
                  </a:txBody>
                  <a:tcPr/>
                </a:tc>
                <a:tc hMerge="1">
                  <a:txBody>
                    <a:bodyPr vert="horz" wrap="square"/>
                    <a:lstStyle/>
                    <a:p>
                      <a:endParaRPr lang="zh-CN"/>
                    </a:p>
                  </a:txBody>
                  <a:tcPr/>
                </a:tc>
                <a:extLst>
                  <a:ext uri="{0D108BD9-81ED-4DB2-BD59-A6C34878D82A}">
                    <a16:rowId xmlns:a16="http://schemas.microsoft.com/office/drawing/2014/main" val="10000"/>
                  </a:ext>
                </a:extLst>
              </a:tr>
              <a:tr h="595200">
                <a:tc vMerge="1">
                  <a:txBody>
                    <a:bodyPr vert="horz" wrap="square"/>
                    <a:lstStyle/>
                    <a:p>
                      <a:endParaRPr lang="zh-CN"/>
                    </a:p>
                  </a:txBody>
                  <a:tcPr/>
                </a:tc>
                <a:tc vMerge="1">
                  <a:txBody>
                    <a:bodyPr vert="horz" wrap="square"/>
                    <a:lstStyle/>
                    <a:p>
                      <a:endParaRPr lang="zh-CN"/>
                    </a:p>
                  </a:txBody>
                  <a:tcPr/>
                </a:tc>
                <a:tc>
                  <a:txBody>
                    <a:bodyPr vert="horz" wrap="square"/>
                    <a:lstStyle/>
                    <a:p>
                      <a:pPr algn="ctr"/>
                      <a:r>
                        <a:rPr lang="zh-CN" altLang="en-US" b="1" baseline="0">
                          <a:solidFill>
                            <a:srgbClr val="FF0000"/>
                          </a:solidFill>
                          <a:latin typeface="微软雅黑" panose="020b0503020204020204" charset="-122"/>
                          <a:ea typeface="微软雅黑" panose="020b0503020204020204" charset="-122"/>
                          <a:cs typeface="微软雅黑" panose="020b0503020204020204" charset="-122"/>
                        </a:rPr>
                        <a:t>生境</a:t>
                      </a:r>
                      <a:r>
                        <a:rPr lang="en-US" altLang="zh-CN" b="1" baseline="0">
                          <a:solidFill>
                            <a:srgbClr val="FF0000"/>
                          </a:solidFill>
                          <a:latin typeface="微软雅黑" panose="020b0503020204020204" charset="-122"/>
                          <a:ea typeface="微软雅黑" panose="020b0503020204020204" charset="-122"/>
                          <a:cs typeface="微软雅黑" panose="020b0503020204020204" charset="-122"/>
                        </a:rPr>
                        <a:t>1</a:t>
                      </a:r>
                    </a:p>
                  </a:txBody>
                  <a:tcPr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solidFill>
                      <a:srgbClr val="A5D6DD">
                        <a:lumMod val="40000"/>
                        <a:lumOff val="60000"/>
                      </a:srgbClr>
                    </a:solidFill>
                  </a:tcPr>
                </a:tc>
                <a:tc>
                  <a:txBody>
                    <a:bodyPr vert="horz" wrap="square"/>
                    <a:lstStyle/>
                    <a:p>
                      <a:pPr algn="ctr"/>
                      <a:r>
                        <a:rPr lang="zh-CN" altLang="en-US" b="1" baseline="0">
                          <a:solidFill>
                            <a:srgbClr val="FF0000"/>
                          </a:solidFill>
                          <a:latin typeface="微软雅黑" panose="020b0503020204020204" charset="-122"/>
                          <a:ea typeface="微软雅黑" panose="020b0503020204020204" charset="-122"/>
                          <a:cs typeface="微软雅黑" panose="020b0503020204020204" charset="-122"/>
                        </a:rPr>
                        <a:t>生境</a:t>
                      </a:r>
                      <a:r>
                        <a:rPr lang="en-US" altLang="zh-CN" b="1" baseline="0">
                          <a:solidFill>
                            <a:srgbClr val="FF0000"/>
                          </a:solidFill>
                          <a:latin typeface="微软雅黑" panose="020b0503020204020204" charset="-122"/>
                          <a:ea typeface="微软雅黑" panose="020b0503020204020204" charset="-122"/>
                          <a:cs typeface="微软雅黑" panose="020b0503020204020204" charset="-122"/>
                        </a:rPr>
                        <a:t>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zh-CN" altLang="en-US" b="1" baseline="0">
                          <a:solidFill>
                            <a:srgbClr val="FF0000"/>
                          </a:solidFill>
                          <a:latin typeface="微软雅黑" panose="020b0503020204020204" charset="-122"/>
                          <a:ea typeface="微软雅黑" panose="020b0503020204020204" charset="-122"/>
                          <a:cs typeface="微软雅黑" panose="020b0503020204020204" charset="-122"/>
                        </a:rPr>
                        <a:t>生境</a:t>
                      </a:r>
                      <a:r>
                        <a:rPr lang="en-US" altLang="zh-CN" b="1" baseline="0">
                          <a:solidFill>
                            <a:srgbClr val="FF0000"/>
                          </a:solidFill>
                          <a:latin typeface="微软雅黑" panose="020b0503020204020204" charset="-122"/>
                          <a:ea typeface="微软雅黑" panose="020b0503020204020204" charset="-122"/>
                          <a:cs typeface="微软雅黑" panose="020b0503020204020204" charset="-122"/>
                        </a:rPr>
                        <a:t>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zh-CN" altLang="en-US" b="1" baseline="0">
                          <a:solidFill>
                            <a:sysClr val="windowText" lastClr="000000"/>
                          </a:solidFill>
                          <a:latin typeface="微软雅黑" panose="020b0503020204020204" charset="-122"/>
                          <a:ea typeface="微软雅黑" panose="020b0503020204020204" charset="-122"/>
                        </a:rPr>
                        <a:t>小坚果</a:t>
                      </a:r>
                    </a:p>
                  </a:txBody>
                  <a:tcPr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solidFill>
                      <a:srgbClr val="A5D6DD">
                        <a:lumMod val="40000"/>
                        <a:lumOff val="60000"/>
                      </a:srgbClr>
                    </a:solidFill>
                  </a:tcPr>
                </a:tc>
                <a:tc>
                  <a:txBody>
                    <a:bodyPr vert="horz" wrap="square"/>
                    <a:lstStyle/>
                    <a:p>
                      <a:pPr algn="ctr"/>
                      <a:r>
                        <a:rPr lang="zh-CN" altLang="en-US" b="1" baseline="0">
                          <a:solidFill>
                            <a:sysClr val="windowText" lastClr="000000"/>
                          </a:solidFill>
                          <a:latin typeface="微软雅黑" panose="020b0503020204020204" charset="-122"/>
                          <a:ea typeface="微软雅黑" panose="020b0503020204020204" charset="-122"/>
                        </a:rPr>
                        <a:t>茎类</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zh-CN" altLang="en-US" b="1" baseline="0">
                          <a:solidFill>
                            <a:sysClr val="windowText" lastClr="000000"/>
                          </a:solidFill>
                          <a:latin typeface="微软雅黑" panose="020b0503020204020204" charset="-122"/>
                          <a:ea typeface="微软雅黑" panose="020b0503020204020204" charset="-122"/>
                        </a:rPr>
                        <a:t>草屑</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zh-CN" altLang="en-US" b="1" baseline="0">
                          <a:solidFill>
                            <a:sysClr val="windowText" lastClr="000000"/>
                          </a:solidFill>
                          <a:latin typeface="微软雅黑" panose="020b0503020204020204" charset="-122"/>
                          <a:ea typeface="微软雅黑" panose="020b0503020204020204" charset="-122"/>
                        </a:rPr>
                        <a:t>螺类</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zh-CN" altLang="en-US" b="1" baseline="0">
                          <a:solidFill>
                            <a:sysClr val="windowText" lastClr="000000"/>
                          </a:solidFill>
                          <a:latin typeface="微软雅黑" panose="020b0503020204020204" charset="-122"/>
                          <a:ea typeface="微软雅黑" panose="020b0503020204020204" charset="-122"/>
                        </a:rPr>
                        <a:t>贝壳</a:t>
                      </a:r>
                      <a:endParaRPr lang="en-US" altLang="zh-CN" b="1" baseline="0">
                        <a:latin typeface="微软雅黑" panose="020b0503020204020204" charset="-122"/>
                        <a:ea typeface="微软雅黑" panose="020b0503020204020204" charset="-122"/>
                      </a:endParaRPr>
                    </a:p>
                    <a:p>
                      <a:pPr algn="ctr"/>
                      <a:r>
                        <a:rPr lang="zh-CN" altLang="en-US" b="1" baseline="0">
                          <a:solidFill>
                            <a:sysClr val="windowText" lastClr="000000"/>
                          </a:solidFill>
                          <a:latin typeface="微软雅黑" panose="020b0503020204020204" charset="-122"/>
                          <a:ea typeface="微软雅黑" panose="020b0503020204020204" charset="-122"/>
                        </a:rPr>
                        <a:t>沙砾</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zh-CN" altLang="en-US" b="1" baseline="0">
                          <a:solidFill>
                            <a:sysClr val="windowText" lastClr="000000"/>
                          </a:solidFill>
                          <a:latin typeface="微软雅黑" panose="020b0503020204020204" charset="-122"/>
                          <a:ea typeface="微软雅黑" panose="020b0503020204020204" charset="-122"/>
                        </a:rPr>
                        <a:t>甲壳类</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zh-CN" altLang="en-US" b="1" baseline="0">
                          <a:solidFill>
                            <a:sysClr val="windowText" lastClr="000000"/>
                          </a:solidFill>
                          <a:latin typeface="微软雅黑" panose="020b0503020204020204" charset="-122"/>
                          <a:ea typeface="微软雅黑" panose="020b0503020204020204" charset="-122"/>
                        </a:rPr>
                        <a:t>其他</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extLst>
                  <a:ext uri="{0D108BD9-81ED-4DB2-BD59-A6C34878D82A}">
                    <a16:rowId xmlns:a16="http://schemas.microsoft.com/office/drawing/2014/main" val="10001"/>
                  </a:ext>
                </a:extLst>
              </a:tr>
              <a:tr h="409800">
                <a:tc>
                  <a:txBody>
                    <a:bodyPr vert="horz" wrap="square"/>
                    <a:lstStyle/>
                    <a:p>
                      <a:pPr algn="ctr"/>
                      <a:r>
                        <a:rPr lang="zh-CN" altLang="en-US" b="1" baseline="0">
                          <a:solidFill>
                            <a:sysClr val="windowText" lastClr="000000"/>
                          </a:solidFill>
                          <a:latin typeface="微软雅黑" panose="020b0503020204020204" charset="-122"/>
                          <a:ea typeface="微软雅黑" panose="020b0503020204020204" charset="-122"/>
                        </a:rPr>
                        <a:t>绿翅鸭</a:t>
                      </a:r>
                    </a:p>
                  </a:txBody>
                  <a:tcPr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2120</a:t>
                      </a:r>
                    </a:p>
                  </a:txBody>
                  <a:tcPr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67</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33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52.8</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16.7</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12.0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13.0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5.5</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extLst>
                  <a:ext uri="{0D108BD9-81ED-4DB2-BD59-A6C34878D82A}">
                    <a16:rowId xmlns:a16="http://schemas.microsoft.com/office/drawing/2014/main" val="10002"/>
                  </a:ext>
                </a:extLst>
              </a:tr>
              <a:tr h="409800">
                <a:tc>
                  <a:txBody>
                    <a:bodyPr vert="horz" wrap="square"/>
                    <a:lstStyle/>
                    <a:p>
                      <a:pPr algn="ctr"/>
                      <a:r>
                        <a:rPr lang="zh-CN" altLang="en-US" b="1" baseline="0">
                          <a:solidFill>
                            <a:sysClr val="windowText" lastClr="000000"/>
                          </a:solidFill>
                          <a:latin typeface="微软雅黑" panose="020b0503020204020204" charset="-122"/>
                          <a:ea typeface="微软雅黑" panose="020b0503020204020204" charset="-122"/>
                        </a:rPr>
                        <a:t>绿头鸭</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1513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98</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78.3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0.8</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7.1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5.6</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1.1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7.1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extLst>
                  <a:ext uri="{0D108BD9-81ED-4DB2-BD59-A6C34878D82A}">
                    <a16:rowId xmlns:a16="http://schemas.microsoft.com/office/drawing/2014/main" val="10003"/>
                  </a:ext>
                </a:extLst>
              </a:tr>
              <a:tr h="409575">
                <a:tc>
                  <a:txBody>
                    <a:bodyPr vert="horz" wrap="square"/>
                    <a:lstStyle/>
                    <a:p>
                      <a:pPr algn="ctr"/>
                      <a:r>
                        <a:rPr lang="zh-CN" altLang="en-US" b="1" baseline="0">
                          <a:solidFill>
                            <a:sysClr val="windowText" lastClr="000000"/>
                          </a:solidFill>
                          <a:latin typeface="微软雅黑" panose="020b0503020204020204" charset="-122"/>
                          <a:ea typeface="微软雅黑" panose="020b0503020204020204" charset="-122"/>
                        </a:rPr>
                        <a:t>鹤</a:t>
                      </a:r>
                      <a:r>
                        <a:rPr lang="zh-CN" altLang="en-US" sz="1800" b="1">
                          <a:solidFill>
                            <a:sysClr val="windowText" lastClr="000000"/>
                          </a:solidFill>
                          <a:latin typeface="微软雅黑" panose="020b0503020204020204" charset="-122"/>
                          <a:ea typeface="微软雅黑" panose="020b0503020204020204" charset="-122"/>
                          <a:sym typeface="方正静蕾简体" charset="0"/>
                        </a:rPr>
                        <a:t>鹬</a:t>
                      </a:r>
                      <a:endParaRPr lang="zh-CN" altLang="en-US" b="1" baseline="0">
                        <a:solidFill>
                          <a:sysClr val="windowText" lastClr="000000"/>
                        </a:solidFill>
                        <a:latin typeface="微软雅黑" panose="020b0503020204020204" charset="-122"/>
                        <a:ea typeface="微软雅黑" panose="020b0503020204020204" charset="-122"/>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1678</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64</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36</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50.0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25.0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25.0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extLst>
                  <a:ext uri="{0D108BD9-81ED-4DB2-BD59-A6C34878D82A}">
                    <a16:rowId xmlns:a16="http://schemas.microsoft.com/office/drawing/2014/main" val="10004"/>
                  </a:ext>
                </a:extLst>
              </a:tr>
              <a:tr h="409800">
                <a:tc>
                  <a:txBody>
                    <a:bodyPr vert="horz" wrap="square"/>
                    <a:lstStyle/>
                    <a:p>
                      <a:pPr algn="ctr"/>
                      <a:r>
                        <a:rPr lang="zh-CN" altLang="en-US" b="1" baseline="0">
                          <a:solidFill>
                            <a:sysClr val="windowText" lastClr="000000"/>
                          </a:solidFill>
                          <a:latin typeface="微软雅黑" panose="020b0503020204020204" charset="-122"/>
                          <a:ea typeface="微软雅黑" panose="020b0503020204020204" charset="-122"/>
                        </a:rPr>
                        <a:t>青脚鹬</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1517</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29</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28</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43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33.3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33.3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33.3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extLst>
                  <a:ext uri="{0D108BD9-81ED-4DB2-BD59-A6C34878D82A}">
                    <a16:rowId xmlns:a16="http://schemas.microsoft.com/office/drawing/2014/main" val="10005"/>
                  </a:ext>
                </a:extLst>
              </a:tr>
            </a:tbl>
          </a:graphicData>
        </a:graphic>
      </p:graphicFrame>
      <p:grpSp>
        <p:nvGrpSpPr>
          <p:cNvPr id="6" name="组合 5" title=""/>
          <p:cNvGrpSpPr/>
          <p:nvPr>
            <p:custDataLst>
              <p:tags r:id="rId5"/>
            </p:custDataLst>
          </p:nvPr>
        </p:nvGrpSpPr>
        <p:grpSpPr>
          <a:xfrm>
            <a:off x="32385" y="67945"/>
            <a:ext cx="12110085" cy="676910"/>
            <a:chOff x="51" y="16"/>
            <a:chExt cx="19071" cy="1066"/>
          </a:xfrm>
        </p:grpSpPr>
        <p:cxnSp>
          <p:nvCxnSpPr>
            <p:cNvPr id="13" name="直接连接符 12"/>
            <p:cNvCxnSpPr/>
            <p:nvPr>
              <p:custDataLst>
                <p:tags r:id="rId6"/>
              </p:custDataLst>
            </p:nvPr>
          </p:nvCxnSpPr>
          <p:spPr>
            <a:xfrm flipV="1">
              <a:off x="51" y="1006"/>
              <a:ext cx="19071" cy="76"/>
            </a:xfrm>
            <a:prstGeom prst="line">
              <a:avLst/>
            </a:prstGeom>
            <a:ln w="66675" cap="sq" cmpd="thickThin">
              <a:solidFill>
                <a:schemeClr val="accent4">
                  <a:lumMod val="75000"/>
                </a:schemeClr>
              </a:solidFill>
              <a:round/>
            </a:ln>
          </p:spPr>
          <p:style>
            <a:lnRef idx="0">
              <a:srgbClr val="FFFFFF"/>
            </a:lnRef>
            <a:fillRef idx="0">
              <a:srgbClr val="FFFFFF"/>
            </a:fillRef>
            <a:effectRef idx="0">
              <a:srgbClr val="FFFFFF"/>
            </a:effectRef>
            <a:fontRef idx="minor">
              <a:schemeClr val="tx1"/>
            </a:fontRef>
          </p:style>
        </p:cxnSp>
        <p:pic>
          <p:nvPicPr>
            <p:cNvPr id="17" name="图片 16" descr="箭头"/>
            <p:cNvPicPr>
              <a:picLocks noChangeAspect="1"/>
            </p:cNvPicPr>
            <p:nvPr>
              <p:custDataLst>
                <p:tags r:id="rId9"/>
              </p:custDataLst>
            </p:nvPr>
          </p:nvPicPr>
          <p:blipFill>
            <a:blip r:embed="rId7">
              <a:extLst>
                <a:ext uri="{96DAC541-7B7A-43D3-8B79-37D633B846F1}">
                  <asvg:svgBlip xmlns:asvg="http://schemas.microsoft.com/office/drawing/2016/SVG/main" r:embed="rId8"/>
                </a:ext>
              </a:extLst>
            </a:blip>
            <a:stretch>
              <a:fillRect/>
            </a:stretch>
          </p:blipFill>
          <p:spPr>
            <a:xfrm rot="16200000">
              <a:off x="276" y="16"/>
              <a:ext cx="928" cy="928"/>
            </a:xfrm>
            <a:prstGeom prst="rect">
              <a:avLst/>
            </a:prstGeom>
          </p:spPr>
        </p:pic>
        <p:sp>
          <p:nvSpPr>
            <p:cNvPr id="20" name="文本框 19"/>
            <p:cNvSpPr txBox="1"/>
            <p:nvPr>
              <p:custDataLst>
                <p:tags r:id="rId10"/>
              </p:custDataLst>
            </p:nvPr>
          </p:nvSpPr>
          <p:spPr>
            <a:xfrm>
              <a:off x="1204" y="16"/>
              <a:ext cx="5829" cy="1016"/>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sz="3600">
                  <a:latin typeface="汉仪晴空体简" panose="00020600040101010101" charset="-122"/>
                  <a:ea typeface="汉仪晴空体简" panose="00020600040101010101" charset="-122"/>
                </a:rPr>
                <a:t>生态位</a:t>
              </a:r>
            </a:p>
          </p:txBody>
        </p:sp>
      </p:grpSp>
    </p:spTree>
  </p:cSld>
  <p:clrMapOvr>
    <a:masterClrMapping/>
  </p:clrMapOvr>
  <p:transition/>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aphicFrame>
        <p:nvGraphicFramePr>
          <p:cNvPr id="25" name="表格 24" title=""/>
          <p:cNvGraphicFramePr>
            <a:graphicFrameLocks noGrp="1"/>
          </p:cNvGraphicFramePr>
          <p:nvPr>
            <p:custDataLst>
              <p:tags r:id="rId3"/>
            </p:custDataLst>
          </p:nvPr>
        </p:nvGraphicFramePr>
        <p:xfrm>
          <a:off x="470304" y="932120"/>
          <a:ext cx="11355186" cy="2688590"/>
        </p:xfrm>
        <a:graphic>
          <a:graphicData uri="http://schemas.openxmlformats.org/drawingml/2006/table">
            <a:tbl>
              <a:tblPr firstRow="1" bandRow="1">
                <a:effectLst/>
                <a:tableStyleId>{5940675A-B579-460E-94D1-54222C63F5DA}</a:tableStyleId>
              </a:tblPr>
              <a:tblGrid>
                <a:gridCol w="1147156">
                  <a:extLst>
                    <a:ext uri="{9D8B030D-6E8A-4147-A177-3AD203B41FA5}">
                      <a16:colId xmlns:a16="http://schemas.microsoft.com/office/drawing/2014/main" val="20000"/>
                    </a:ext>
                  </a:extLst>
                </a:gridCol>
                <a:gridCol w="775335">
                  <a:extLst>
                    <a:ext uri="{9D8B030D-6E8A-4147-A177-3AD203B41FA5}">
                      <a16:colId xmlns:a16="http://schemas.microsoft.com/office/drawing/2014/main" val="20001"/>
                    </a:ext>
                  </a:extLst>
                </a:gridCol>
                <a:gridCol w="855807">
                  <a:extLst>
                    <a:ext uri="{9D8B030D-6E8A-4147-A177-3AD203B41FA5}">
                      <a16:colId xmlns:a16="http://schemas.microsoft.com/office/drawing/2014/main" val="20002"/>
                    </a:ext>
                  </a:extLst>
                </a:gridCol>
                <a:gridCol w="855287">
                  <a:extLst>
                    <a:ext uri="{9D8B030D-6E8A-4147-A177-3AD203B41FA5}">
                      <a16:colId xmlns:a16="http://schemas.microsoft.com/office/drawing/2014/main" val="20003"/>
                    </a:ext>
                  </a:extLst>
                </a:gridCol>
                <a:gridCol w="855287">
                  <a:extLst>
                    <a:ext uri="{9D8B030D-6E8A-4147-A177-3AD203B41FA5}">
                      <a16:colId xmlns:a16="http://schemas.microsoft.com/office/drawing/2014/main" val="20004"/>
                    </a:ext>
                  </a:extLst>
                </a:gridCol>
                <a:gridCol w="980902">
                  <a:extLst>
                    <a:ext uri="{9D8B030D-6E8A-4147-A177-3AD203B41FA5}">
                      <a16:colId xmlns:a16="http://schemas.microsoft.com/office/drawing/2014/main" val="20005"/>
                    </a:ext>
                  </a:extLst>
                </a:gridCol>
                <a:gridCol w="980902">
                  <a:extLst>
                    <a:ext uri="{9D8B030D-6E8A-4147-A177-3AD203B41FA5}">
                      <a16:colId xmlns:a16="http://schemas.microsoft.com/office/drawing/2014/main" val="20006"/>
                    </a:ext>
                  </a:extLst>
                </a:gridCol>
                <a:gridCol w="980902">
                  <a:extLst>
                    <a:ext uri="{9D8B030D-6E8A-4147-A177-3AD203B41FA5}">
                      <a16:colId xmlns:a16="http://schemas.microsoft.com/office/drawing/2014/main" val="20007"/>
                    </a:ext>
                  </a:extLst>
                </a:gridCol>
                <a:gridCol w="980902">
                  <a:extLst>
                    <a:ext uri="{9D8B030D-6E8A-4147-A177-3AD203B41FA5}">
                      <a16:colId xmlns:a16="http://schemas.microsoft.com/office/drawing/2014/main" val="20008"/>
                    </a:ext>
                  </a:extLst>
                </a:gridCol>
                <a:gridCol w="980902">
                  <a:extLst>
                    <a:ext uri="{9D8B030D-6E8A-4147-A177-3AD203B41FA5}">
                      <a16:colId xmlns:a16="http://schemas.microsoft.com/office/drawing/2014/main" val="20009"/>
                    </a:ext>
                  </a:extLst>
                </a:gridCol>
                <a:gridCol w="980902">
                  <a:extLst>
                    <a:ext uri="{9D8B030D-6E8A-4147-A177-3AD203B41FA5}">
                      <a16:colId xmlns:a16="http://schemas.microsoft.com/office/drawing/2014/main" val="20010"/>
                    </a:ext>
                  </a:extLst>
                </a:gridCol>
                <a:gridCol w="980902">
                  <a:extLst>
                    <a:ext uri="{9D8B030D-6E8A-4147-A177-3AD203B41FA5}">
                      <a16:colId xmlns:a16="http://schemas.microsoft.com/office/drawing/2014/main" val="20011"/>
                    </a:ext>
                  </a:extLst>
                </a:gridCol>
              </a:tblGrid>
              <a:tr h="409575">
                <a:tc rowSpan="2">
                  <a:txBody>
                    <a:bodyPr vert="horz" wrap="square"/>
                    <a:lstStyle/>
                    <a:p>
                      <a:pPr algn="ctr"/>
                      <a:r>
                        <a:rPr lang="zh-CN" altLang="en-US" b="1" baseline="0">
                          <a:solidFill>
                            <a:sysClr val="window" lastClr="FFFFFF"/>
                          </a:solidFill>
                          <a:latin typeface="微软雅黑" panose="020b0503020204020204" charset="-122"/>
                          <a:ea typeface="微软雅黑" panose="020b0503020204020204" charset="-122"/>
                        </a:rPr>
                        <a:t>物种</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A5D6DD">
                        <a:lumMod val="50000"/>
                      </a:srgbClr>
                    </a:solidFill>
                  </a:tcPr>
                </a:tc>
                <a:tc rowSpan="2">
                  <a:txBody>
                    <a:bodyPr vert="horz" wrap="square"/>
                    <a:lstStyle/>
                    <a:p>
                      <a:pPr algn="ctr"/>
                      <a:r>
                        <a:rPr lang="zh-CN" altLang="en-US" b="1" baseline="0">
                          <a:solidFill>
                            <a:sysClr val="window" lastClr="FFFFFF"/>
                          </a:solidFill>
                          <a:latin typeface="微软雅黑" panose="020b0503020204020204" charset="-122"/>
                          <a:ea typeface="微软雅黑" panose="020b0503020204020204" charset="-122"/>
                        </a:rPr>
                        <a:t>观察数量</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A5D6DD">
                        <a:lumMod val="50000"/>
                      </a:srgbClr>
                    </a:solidFill>
                  </a:tcPr>
                </a:tc>
                <a:tc gridSpan="3">
                  <a:txBody>
                    <a:bodyPr vert="horz" wrap="square"/>
                    <a:lstStyle/>
                    <a:p>
                      <a:pPr algn="ctr"/>
                      <a:r>
                        <a:rPr lang="zh-CN" altLang="en-US" b="1" baseline="0">
                          <a:solidFill>
                            <a:sysClr val="window" lastClr="FFFFFF"/>
                          </a:solidFill>
                          <a:latin typeface="微软雅黑" panose="020b0503020204020204" charset="-122"/>
                          <a:ea typeface="微软雅黑" panose="020b0503020204020204" charset="-122"/>
                          <a:cs typeface="微软雅黑" panose="020b0503020204020204" charset="-122"/>
                        </a:rPr>
                        <a:t>觅食生境出现率</a:t>
                      </a:r>
                      <a:r>
                        <a:rPr lang="en-US" altLang="zh-CN" b="1" baseline="0">
                          <a:solidFill>
                            <a:sysClr val="window" lastClr="FFFFFF"/>
                          </a:solidFill>
                          <a:latin typeface="微软雅黑" panose="020b0503020204020204" charset="-122"/>
                          <a:ea typeface="微软雅黑" panose="020b0503020204020204" charset="-122"/>
                          <a:cs typeface="微软雅黑" panose="020b0503020204020204" charset="-122"/>
                        </a:rPr>
                        <a:t>/%</a:t>
                      </a:r>
                      <a:endParaRPr lang="zh-CN" altLang="en-US" b="1" baseline="0">
                        <a:solidFill>
                          <a:sysClr val="window" lastClr="FFFFFF"/>
                        </a:solidFill>
                        <a:latin typeface="微软雅黑" panose="020b0503020204020204" charset="-122"/>
                        <a:ea typeface="微软雅黑" panose="020b0503020204020204" charset="-122"/>
                        <a:cs typeface="微软雅黑" panose="020b0503020204020204" charset="-122"/>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A5D6DD">
                        <a:lumMod val="50000"/>
                      </a:srgbClr>
                    </a:solidFill>
                  </a:tcPr>
                </a:tc>
                <a:tc hMerge="1">
                  <a:txBody>
                    <a:bodyPr vert="horz" wrap="square"/>
                    <a:lstStyle/>
                    <a:p>
                      <a:endParaRPr lang="zh-CN"/>
                    </a:p>
                  </a:txBody>
                  <a:tcPr/>
                </a:tc>
                <a:tc hMerge="1">
                  <a:txBody>
                    <a:bodyPr vert="horz" wrap="square"/>
                    <a:lstStyle/>
                    <a:p>
                      <a:endParaRPr lang="zh-CN"/>
                    </a:p>
                  </a:txBody>
                  <a:tcPr/>
                </a:tc>
                <a:tc gridSpan="7">
                  <a:txBody>
                    <a:bodyPr vert="horz" wrap="square"/>
                    <a:lstStyle/>
                    <a:p>
                      <a:pPr algn="ctr"/>
                      <a:r>
                        <a:rPr lang="zh-CN" altLang="en-US" b="1" baseline="0">
                          <a:solidFill>
                            <a:sysClr val="window" lastClr="FFFFFF"/>
                          </a:solidFill>
                          <a:latin typeface="微软雅黑" panose="020b0503020204020204" charset="-122"/>
                          <a:ea typeface="微软雅黑" panose="020b0503020204020204" charset="-122"/>
                          <a:cs typeface="微软雅黑" panose="020b0503020204020204" charset="-122"/>
                        </a:rPr>
                        <a:t>鸟胃中主要的食物种类</a:t>
                      </a:r>
                      <a:r>
                        <a:rPr lang="en-US" altLang="zh-CN" b="1" baseline="0">
                          <a:solidFill>
                            <a:sysClr val="window" lastClr="FFFFFF"/>
                          </a:solidFill>
                          <a:latin typeface="微软雅黑" panose="020b0503020204020204" charset="-122"/>
                          <a:ea typeface="微软雅黑" panose="020b0503020204020204" charset="-122"/>
                          <a:cs typeface="微软雅黑" panose="020b0503020204020204" charset="-122"/>
                        </a:rPr>
                        <a:t>/%</a:t>
                      </a:r>
                      <a:endParaRPr lang="zh-CN" altLang="en-US" b="1" baseline="0">
                        <a:solidFill>
                          <a:sysClr val="window" lastClr="FFFFFF"/>
                        </a:solidFill>
                        <a:latin typeface="微软雅黑" panose="020b0503020204020204" charset="-122"/>
                        <a:ea typeface="微软雅黑" panose="020b0503020204020204" charset="-122"/>
                        <a:cs typeface="微软雅黑" panose="020b0503020204020204" charset="-122"/>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A5D6DD">
                        <a:lumMod val="50000"/>
                      </a:srgbClr>
                    </a:solidFill>
                  </a:tcPr>
                </a:tc>
                <a:tc hMerge="1">
                  <a:txBody>
                    <a:bodyPr vert="horz" wrap="square"/>
                    <a:lstStyle/>
                    <a:p>
                      <a:endParaRPr lang="zh-CN"/>
                    </a:p>
                  </a:txBody>
                  <a:tcPr/>
                </a:tc>
                <a:tc hMerge="1">
                  <a:txBody>
                    <a:bodyPr vert="horz" wrap="square"/>
                    <a:lstStyle/>
                    <a:p>
                      <a:endParaRPr lang="zh-CN"/>
                    </a:p>
                  </a:txBody>
                  <a:tcPr/>
                </a:tc>
                <a:tc hMerge="1">
                  <a:txBody>
                    <a:bodyPr vert="horz" wrap="square"/>
                    <a:lstStyle/>
                    <a:p>
                      <a:endParaRPr lang="zh-CN"/>
                    </a:p>
                  </a:txBody>
                  <a:tcPr/>
                </a:tc>
                <a:tc hMerge="1">
                  <a:txBody>
                    <a:bodyPr vert="horz" wrap="square"/>
                    <a:lstStyle/>
                    <a:p>
                      <a:endParaRPr lang="zh-CN"/>
                    </a:p>
                  </a:txBody>
                  <a:tcPr/>
                </a:tc>
                <a:tc hMerge="1">
                  <a:txBody>
                    <a:bodyPr vert="horz" wrap="square"/>
                    <a:lstStyle/>
                    <a:p>
                      <a:endParaRPr lang="zh-CN"/>
                    </a:p>
                  </a:txBody>
                  <a:tcPr/>
                </a:tc>
                <a:tc hMerge="1">
                  <a:txBody>
                    <a:bodyPr vert="horz" wrap="square"/>
                    <a:lstStyle/>
                    <a:p>
                      <a:endParaRPr lang="zh-CN"/>
                    </a:p>
                  </a:txBody>
                  <a:tcPr/>
                </a:tc>
                <a:extLst>
                  <a:ext uri="{0D108BD9-81ED-4DB2-BD59-A6C34878D82A}">
                    <a16:rowId xmlns:a16="http://schemas.microsoft.com/office/drawing/2014/main" val="10000"/>
                  </a:ext>
                </a:extLst>
              </a:tr>
              <a:tr h="595200">
                <a:tc vMerge="1">
                  <a:txBody>
                    <a:bodyPr vert="horz" wrap="square"/>
                    <a:lstStyle/>
                    <a:p>
                      <a:endParaRPr lang="zh-CN"/>
                    </a:p>
                  </a:txBody>
                  <a:tcPr/>
                </a:tc>
                <a:tc vMerge="1">
                  <a:txBody>
                    <a:bodyPr vert="horz" wrap="square"/>
                    <a:lstStyle/>
                    <a:p>
                      <a:endParaRPr lang="zh-CN"/>
                    </a:p>
                  </a:txBody>
                  <a:tcPr/>
                </a:tc>
                <a:tc>
                  <a:txBody>
                    <a:bodyPr vert="horz" wrap="square"/>
                    <a:lstStyle/>
                    <a:p>
                      <a:pPr algn="ctr"/>
                      <a:r>
                        <a:rPr lang="zh-CN" altLang="en-US" b="1" baseline="0">
                          <a:solidFill>
                            <a:srgbClr val="FF0000"/>
                          </a:solidFill>
                          <a:latin typeface="微软雅黑" panose="020b0503020204020204" charset="-122"/>
                          <a:ea typeface="微软雅黑" panose="020b0503020204020204" charset="-122"/>
                          <a:cs typeface="微软雅黑" panose="020b0503020204020204" charset="-122"/>
                        </a:rPr>
                        <a:t>生境</a:t>
                      </a:r>
                      <a:r>
                        <a:rPr lang="en-US" altLang="zh-CN" b="1" baseline="0">
                          <a:solidFill>
                            <a:srgbClr val="FF0000"/>
                          </a:solidFill>
                          <a:latin typeface="微软雅黑" panose="020b0503020204020204" charset="-122"/>
                          <a:ea typeface="微软雅黑" panose="020b0503020204020204" charset="-122"/>
                          <a:cs typeface="微软雅黑" panose="020b0503020204020204" charset="-122"/>
                        </a:rPr>
                        <a:t>1</a:t>
                      </a:r>
                    </a:p>
                  </a:txBody>
                  <a:tcPr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solidFill>
                      <a:srgbClr val="A5D6DD">
                        <a:lumMod val="40000"/>
                        <a:lumOff val="60000"/>
                      </a:srgbClr>
                    </a:solidFill>
                  </a:tcPr>
                </a:tc>
                <a:tc>
                  <a:txBody>
                    <a:bodyPr vert="horz" wrap="square"/>
                    <a:lstStyle/>
                    <a:p>
                      <a:pPr algn="ctr"/>
                      <a:r>
                        <a:rPr lang="zh-CN" altLang="en-US" b="1" baseline="0">
                          <a:solidFill>
                            <a:srgbClr val="FF0000"/>
                          </a:solidFill>
                          <a:latin typeface="微软雅黑" panose="020b0503020204020204" charset="-122"/>
                          <a:ea typeface="微软雅黑" panose="020b0503020204020204" charset="-122"/>
                          <a:cs typeface="微软雅黑" panose="020b0503020204020204" charset="-122"/>
                        </a:rPr>
                        <a:t>生境</a:t>
                      </a:r>
                      <a:r>
                        <a:rPr lang="en-US" altLang="zh-CN" b="1" baseline="0">
                          <a:solidFill>
                            <a:srgbClr val="FF0000"/>
                          </a:solidFill>
                          <a:latin typeface="微软雅黑" panose="020b0503020204020204" charset="-122"/>
                          <a:ea typeface="微软雅黑" panose="020b0503020204020204" charset="-122"/>
                          <a:cs typeface="微软雅黑" panose="020b0503020204020204" charset="-122"/>
                        </a:rPr>
                        <a:t>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zh-CN" altLang="en-US" b="1" baseline="0">
                          <a:solidFill>
                            <a:srgbClr val="FF0000"/>
                          </a:solidFill>
                          <a:latin typeface="微软雅黑" panose="020b0503020204020204" charset="-122"/>
                          <a:ea typeface="微软雅黑" panose="020b0503020204020204" charset="-122"/>
                          <a:cs typeface="微软雅黑" panose="020b0503020204020204" charset="-122"/>
                        </a:rPr>
                        <a:t>生境</a:t>
                      </a:r>
                      <a:r>
                        <a:rPr lang="en-US" altLang="zh-CN" b="1" baseline="0">
                          <a:solidFill>
                            <a:srgbClr val="FF0000"/>
                          </a:solidFill>
                          <a:latin typeface="微软雅黑" panose="020b0503020204020204" charset="-122"/>
                          <a:ea typeface="微软雅黑" panose="020b0503020204020204" charset="-122"/>
                          <a:cs typeface="微软雅黑" panose="020b0503020204020204" charset="-122"/>
                        </a:rPr>
                        <a:t>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zh-CN" altLang="en-US" b="1" baseline="0">
                          <a:solidFill>
                            <a:sysClr val="windowText" lastClr="000000"/>
                          </a:solidFill>
                          <a:latin typeface="微软雅黑" panose="020b0503020204020204" charset="-122"/>
                          <a:ea typeface="微软雅黑" panose="020b0503020204020204" charset="-122"/>
                        </a:rPr>
                        <a:t>小坚果</a:t>
                      </a:r>
                    </a:p>
                  </a:txBody>
                  <a:tcPr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solidFill>
                      <a:srgbClr val="A5D6DD">
                        <a:lumMod val="40000"/>
                        <a:lumOff val="60000"/>
                      </a:srgbClr>
                    </a:solidFill>
                  </a:tcPr>
                </a:tc>
                <a:tc>
                  <a:txBody>
                    <a:bodyPr vert="horz" wrap="square"/>
                    <a:lstStyle/>
                    <a:p>
                      <a:pPr algn="ctr"/>
                      <a:r>
                        <a:rPr lang="zh-CN" altLang="en-US" b="1" baseline="0">
                          <a:solidFill>
                            <a:sysClr val="windowText" lastClr="000000"/>
                          </a:solidFill>
                          <a:latin typeface="微软雅黑" panose="020b0503020204020204" charset="-122"/>
                          <a:ea typeface="微软雅黑" panose="020b0503020204020204" charset="-122"/>
                        </a:rPr>
                        <a:t>茎类</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zh-CN" altLang="en-US" b="1" baseline="0">
                          <a:solidFill>
                            <a:sysClr val="windowText" lastClr="000000"/>
                          </a:solidFill>
                          <a:latin typeface="微软雅黑" panose="020b0503020204020204" charset="-122"/>
                          <a:ea typeface="微软雅黑" panose="020b0503020204020204" charset="-122"/>
                        </a:rPr>
                        <a:t>草屑</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zh-CN" altLang="en-US" b="1" baseline="0">
                          <a:solidFill>
                            <a:sysClr val="windowText" lastClr="000000"/>
                          </a:solidFill>
                          <a:latin typeface="微软雅黑" panose="020b0503020204020204" charset="-122"/>
                          <a:ea typeface="微软雅黑" panose="020b0503020204020204" charset="-122"/>
                        </a:rPr>
                        <a:t>螺类</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zh-CN" altLang="en-US" b="1" baseline="0">
                          <a:solidFill>
                            <a:sysClr val="windowText" lastClr="000000"/>
                          </a:solidFill>
                          <a:latin typeface="微软雅黑" panose="020b0503020204020204" charset="-122"/>
                          <a:ea typeface="微软雅黑" panose="020b0503020204020204" charset="-122"/>
                        </a:rPr>
                        <a:t>贝壳</a:t>
                      </a:r>
                      <a:endParaRPr lang="en-US" altLang="zh-CN" b="1" baseline="0">
                        <a:latin typeface="微软雅黑" panose="020b0503020204020204" charset="-122"/>
                        <a:ea typeface="微软雅黑" panose="020b0503020204020204" charset="-122"/>
                      </a:endParaRPr>
                    </a:p>
                    <a:p>
                      <a:pPr algn="ctr"/>
                      <a:r>
                        <a:rPr lang="zh-CN" altLang="en-US" b="1" baseline="0">
                          <a:solidFill>
                            <a:sysClr val="windowText" lastClr="000000"/>
                          </a:solidFill>
                          <a:latin typeface="微软雅黑" panose="020b0503020204020204" charset="-122"/>
                          <a:ea typeface="微软雅黑" panose="020b0503020204020204" charset="-122"/>
                        </a:rPr>
                        <a:t>沙砾</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zh-CN" altLang="en-US" b="1" baseline="0">
                          <a:solidFill>
                            <a:sysClr val="windowText" lastClr="000000"/>
                          </a:solidFill>
                          <a:latin typeface="微软雅黑" panose="020b0503020204020204" charset="-122"/>
                          <a:ea typeface="微软雅黑" panose="020b0503020204020204" charset="-122"/>
                        </a:rPr>
                        <a:t>甲壳类</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zh-CN" altLang="en-US" b="1" baseline="0">
                          <a:solidFill>
                            <a:sysClr val="windowText" lastClr="000000"/>
                          </a:solidFill>
                          <a:latin typeface="微软雅黑" panose="020b0503020204020204" charset="-122"/>
                          <a:ea typeface="微软雅黑" panose="020b0503020204020204" charset="-122"/>
                        </a:rPr>
                        <a:t>其他</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extLst>
                  <a:ext uri="{0D108BD9-81ED-4DB2-BD59-A6C34878D82A}">
                    <a16:rowId xmlns:a16="http://schemas.microsoft.com/office/drawing/2014/main" val="10001"/>
                  </a:ext>
                </a:extLst>
              </a:tr>
              <a:tr h="409800">
                <a:tc>
                  <a:txBody>
                    <a:bodyPr vert="horz" wrap="square"/>
                    <a:lstStyle/>
                    <a:p>
                      <a:pPr algn="ctr"/>
                      <a:r>
                        <a:rPr lang="zh-CN" altLang="en-US" b="1" baseline="0">
                          <a:solidFill>
                            <a:sysClr val="windowText" lastClr="000000"/>
                          </a:solidFill>
                          <a:latin typeface="微软雅黑" panose="020b0503020204020204" charset="-122"/>
                          <a:ea typeface="微软雅黑" panose="020b0503020204020204" charset="-122"/>
                        </a:rPr>
                        <a:t>绿翅鸭</a:t>
                      </a:r>
                    </a:p>
                  </a:txBody>
                  <a:tcPr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2120</a:t>
                      </a:r>
                    </a:p>
                  </a:txBody>
                  <a:tcPr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67</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33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52.8</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16.7</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12.0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13.0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5.5</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extLst>
                  <a:ext uri="{0D108BD9-81ED-4DB2-BD59-A6C34878D82A}">
                    <a16:rowId xmlns:a16="http://schemas.microsoft.com/office/drawing/2014/main" val="10002"/>
                  </a:ext>
                </a:extLst>
              </a:tr>
              <a:tr h="409800">
                <a:tc>
                  <a:txBody>
                    <a:bodyPr vert="horz" wrap="square"/>
                    <a:lstStyle/>
                    <a:p>
                      <a:pPr algn="ctr"/>
                      <a:r>
                        <a:rPr lang="zh-CN" altLang="en-US" b="1" baseline="0">
                          <a:solidFill>
                            <a:sysClr val="windowText" lastClr="000000"/>
                          </a:solidFill>
                          <a:latin typeface="微软雅黑" panose="020b0503020204020204" charset="-122"/>
                          <a:ea typeface="微软雅黑" panose="020b0503020204020204" charset="-122"/>
                        </a:rPr>
                        <a:t>绿头鸭</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1513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98</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78.3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0.8</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7.1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5.6</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1.1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7.1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extLst>
                  <a:ext uri="{0D108BD9-81ED-4DB2-BD59-A6C34878D82A}">
                    <a16:rowId xmlns:a16="http://schemas.microsoft.com/office/drawing/2014/main" val="10003"/>
                  </a:ext>
                </a:extLst>
              </a:tr>
              <a:tr h="409575">
                <a:tc>
                  <a:txBody>
                    <a:bodyPr vert="horz" wrap="square"/>
                    <a:lstStyle/>
                    <a:p>
                      <a:pPr algn="ctr"/>
                      <a:r>
                        <a:rPr lang="zh-CN" altLang="en-US" b="1" baseline="0">
                          <a:solidFill>
                            <a:sysClr val="windowText" lastClr="000000"/>
                          </a:solidFill>
                          <a:latin typeface="微软雅黑" panose="020b0503020204020204" charset="-122"/>
                          <a:ea typeface="微软雅黑" panose="020b0503020204020204" charset="-122"/>
                        </a:rPr>
                        <a:t>鹤</a:t>
                      </a:r>
                      <a:r>
                        <a:rPr lang="zh-CN" altLang="en-US" sz="1800" b="1">
                          <a:solidFill>
                            <a:sysClr val="windowText" lastClr="000000"/>
                          </a:solidFill>
                          <a:latin typeface="微软雅黑" panose="020b0503020204020204" charset="-122"/>
                          <a:ea typeface="微软雅黑" panose="020b0503020204020204" charset="-122"/>
                          <a:sym typeface="方正静蕾简体" charset="0"/>
                        </a:rPr>
                        <a:t>鹬</a:t>
                      </a:r>
                      <a:endParaRPr lang="zh-CN" altLang="en-US" b="1" baseline="0">
                        <a:solidFill>
                          <a:sysClr val="windowText" lastClr="000000"/>
                        </a:solidFill>
                        <a:latin typeface="微软雅黑" panose="020b0503020204020204" charset="-122"/>
                        <a:ea typeface="微软雅黑" panose="020b0503020204020204" charset="-122"/>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1678</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64</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36</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50.0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25.0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25.0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extLst>
                  <a:ext uri="{0D108BD9-81ED-4DB2-BD59-A6C34878D82A}">
                    <a16:rowId xmlns:a16="http://schemas.microsoft.com/office/drawing/2014/main" val="10004"/>
                  </a:ext>
                </a:extLst>
              </a:tr>
              <a:tr h="409800">
                <a:tc>
                  <a:txBody>
                    <a:bodyPr vert="horz" wrap="square"/>
                    <a:lstStyle/>
                    <a:p>
                      <a:pPr algn="ctr"/>
                      <a:r>
                        <a:rPr lang="zh-CN" altLang="en-US" b="1" baseline="0">
                          <a:solidFill>
                            <a:sysClr val="windowText" lastClr="000000"/>
                          </a:solidFill>
                          <a:latin typeface="微软雅黑" panose="020b0503020204020204" charset="-122"/>
                          <a:ea typeface="微软雅黑" panose="020b0503020204020204" charset="-122"/>
                        </a:rPr>
                        <a:t>青脚鹬</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1517</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29</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28</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43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33.3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33.3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33.3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extLst>
                  <a:ext uri="{0D108BD9-81ED-4DB2-BD59-A6C34878D82A}">
                    <a16:rowId xmlns:a16="http://schemas.microsoft.com/office/drawing/2014/main" val="10005"/>
                  </a:ext>
                </a:extLst>
              </a:tr>
            </a:tbl>
          </a:graphicData>
        </a:graphic>
      </p:graphicFrame>
      <p:sp>
        <p:nvSpPr>
          <p:cNvPr id="14" name="文本框 13" title=""/>
          <p:cNvSpPr txBox="1"/>
          <p:nvPr>
            <p:custDataLst>
              <p:tags r:id="rId4"/>
            </p:custDataLst>
          </p:nvPr>
        </p:nvSpPr>
        <p:spPr>
          <a:xfrm>
            <a:off x="300355" y="3681095"/>
            <a:ext cx="1366520" cy="460375"/>
          </a:xfrm>
          <a:prstGeom prst="rect">
            <a:avLst/>
          </a:prstGeom>
          <a:noFill/>
        </p:spPr>
        <p:txBody>
          <a:bodyPr wrap="square" rtlCol="0" anchor="t">
            <a:spAutoFit/>
          </a:bodyPr>
          <a:lstStyle/>
          <a:p>
            <a:r>
              <a:rPr lang="zh-CN" altLang="en-US" sz="2400" b="1">
                <a:solidFill>
                  <a:srgbClr val="A5D6DD">
                    <a:lumMod val="50000"/>
                  </a:srgbClr>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讨论</a:t>
            </a:r>
            <a:r>
              <a:rPr lang="en-US" altLang="zh-CN" sz="2400" b="1">
                <a:solidFill>
                  <a:srgbClr val="A5D6DD">
                    <a:lumMod val="50000"/>
                  </a:srgbClr>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a:t>
            </a:r>
          </a:p>
        </p:txBody>
      </p:sp>
      <p:sp>
        <p:nvSpPr>
          <p:cNvPr id="16" name="文本框 15" title=""/>
          <p:cNvSpPr txBox="1"/>
          <p:nvPr>
            <p:custDataLst>
              <p:tags r:id="rId5"/>
            </p:custDataLst>
          </p:nvPr>
        </p:nvSpPr>
        <p:spPr>
          <a:xfrm>
            <a:off x="653415" y="4097655"/>
            <a:ext cx="10476230" cy="497205"/>
          </a:xfrm>
          <a:prstGeom prst="rect">
            <a:avLst/>
          </a:prstGeom>
          <a:noFill/>
        </p:spPr>
        <p:txBody>
          <a:bodyPr wrap="square" rtlCol="0">
            <a:spAutoFit/>
          </a:bodyPr>
          <a:lstStyle/>
          <a:p>
            <a:pPr algn="l">
              <a:lnSpc>
                <a:spcPct val="110000"/>
              </a:lnSpc>
              <a:spcBef>
                <a:spcPct val="0"/>
              </a:spcBef>
              <a:spcAft>
                <a:spcPct val="0"/>
              </a:spcAft>
              <a:buClrTx/>
              <a:buSzTx/>
              <a:buFontTx/>
            </a:pPr>
            <a:r>
              <a:rPr lang="zh-CN" altLang="en-US" sz="2400" b="1">
                <a:latin typeface="微软雅黑" panose="020b0503020204020204" charset="-122"/>
                <a:ea typeface="微软雅黑" panose="020b0503020204020204" charset="-122"/>
                <a:cs typeface="微软雅黑" panose="020b0503020204020204" charset="-122"/>
                <a:sym typeface="方正静蕾简体" charset="0"/>
              </a:rPr>
              <a:t>1</a:t>
            </a:r>
            <a:r>
              <a:rPr lang="en-US" altLang="zh-CN" sz="2400" b="1">
                <a:latin typeface="微软雅黑" panose="020b0503020204020204" charset="-122"/>
                <a:ea typeface="微软雅黑" panose="020b0503020204020204" charset="-122"/>
                <a:cs typeface="微软雅黑" panose="020b0503020204020204" charset="-122"/>
                <a:sym typeface="方正静蕾简体" charset="0"/>
              </a:rPr>
              <a:t>.</a:t>
            </a:r>
            <a:r>
              <a:rPr lang="zh-CN" altLang="en-US" sz="2400" b="1">
                <a:latin typeface="微软雅黑" panose="020b0503020204020204" charset="-122"/>
                <a:ea typeface="微软雅黑" panose="020b0503020204020204" charset="-122"/>
                <a:cs typeface="微软雅黑" panose="020b0503020204020204" charset="-122"/>
                <a:sym typeface="方正静蕾简体" charset="0"/>
              </a:rPr>
              <a:t>这四种鸟选择觅食生境的策略有哪些异同？哪一种鸟觅食生境的范围更宽？</a:t>
            </a:r>
            <a:endPar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方正静蕾简体" charset="0"/>
            </a:endParaRPr>
          </a:p>
        </p:txBody>
      </p:sp>
      <p:sp>
        <p:nvSpPr>
          <p:cNvPr id="5" name="文本框 4" title=""/>
          <p:cNvSpPr txBox="1"/>
          <p:nvPr>
            <p:custDataLst>
              <p:tags r:id="rId6"/>
            </p:custDataLst>
          </p:nvPr>
        </p:nvSpPr>
        <p:spPr>
          <a:xfrm>
            <a:off x="672465" y="4594860"/>
            <a:ext cx="10360025" cy="1863725"/>
          </a:xfrm>
          <a:prstGeom prst="rect">
            <a:avLst/>
          </a:prstGeom>
          <a:noFill/>
        </p:spPr>
        <p:txBody>
          <a:bodyPr wrap="square" rtlCol="0">
            <a:spAutoFit/>
          </a:bodyPr>
          <a:lstStyle/>
          <a:p>
            <a:pPr algn="l">
              <a:lnSpc>
                <a:spcPct val="120000"/>
              </a:lnSpc>
              <a:spcBef>
                <a:spcPct val="0"/>
              </a:spcBef>
              <a:spcAft>
                <a:spcPct val="0"/>
              </a:spcAft>
              <a:buClrTx/>
              <a:buSzTx/>
              <a:buFontTx/>
            </a:pPr>
            <a:r>
              <a:rPr lang="en-US" altLang="zh-CN" sz="2400" b="1">
                <a:solidFill>
                  <a:srgbClr val="C00000"/>
                </a:solidFill>
                <a:latin typeface="楷体" panose="02010609060101010101" pitchFamily="49" charset="-122"/>
                <a:ea typeface="楷体" panose="02010609060101010101" pitchFamily="49" charset="-122"/>
                <a:cs typeface="楷体" panose="02010609060101010101" pitchFamily="49" charset="-122"/>
                <a:sym typeface="方正静蕾简体" charset="0"/>
              </a:rPr>
              <a:t>    </a:t>
            </a:r>
            <a:r>
              <a:rPr lang="zh-CN" altLang="en-US" sz="2400" b="1">
                <a:solidFill>
                  <a:srgbClr val="C00000"/>
                </a:solidFill>
                <a:latin typeface="楷体" panose="02010609060101010101" pitchFamily="49" charset="-122"/>
                <a:ea typeface="楷体" panose="02010609060101010101" pitchFamily="49" charset="-122"/>
                <a:cs typeface="楷体" panose="02010609060101010101" pitchFamily="49" charset="-122"/>
                <a:sym typeface="方正静蕾简体" charset="0"/>
              </a:rPr>
              <a:t>绿翅鸭和鹤鹬选择觅食生境的策略基本相同，两者均选择生境</a:t>
            </a:r>
            <a:r>
              <a:rPr lang="en-US" altLang="zh-CN" sz="2400" b="1">
                <a:solidFill>
                  <a:srgbClr val="C00000"/>
                </a:solidFill>
                <a:latin typeface="楷体" panose="02010609060101010101" pitchFamily="49" charset="-122"/>
                <a:ea typeface="楷体" panose="02010609060101010101" pitchFamily="49" charset="-122"/>
                <a:cs typeface="楷体" panose="02010609060101010101" pitchFamily="49" charset="-122"/>
                <a:sym typeface="方正静蕾简体" charset="0"/>
              </a:rPr>
              <a:t>1</a:t>
            </a:r>
            <a:r>
              <a:rPr lang="zh-CN" altLang="en-US" sz="2400" b="1">
                <a:solidFill>
                  <a:srgbClr val="C00000"/>
                </a:solidFill>
                <a:latin typeface="楷体" panose="02010609060101010101" pitchFamily="49" charset="-122"/>
                <a:ea typeface="楷体" panose="02010609060101010101" pitchFamily="49" charset="-122"/>
                <a:cs typeface="楷体" panose="02010609060101010101" pitchFamily="49" charset="-122"/>
                <a:sym typeface="方正静蕾简体" charset="0"/>
              </a:rPr>
              <a:t>和生境</a:t>
            </a:r>
            <a:r>
              <a:rPr lang="en-US" altLang="zh-CN" sz="2400" b="1">
                <a:solidFill>
                  <a:srgbClr val="C00000"/>
                </a:solidFill>
                <a:latin typeface="楷体" panose="02010609060101010101" pitchFamily="49" charset="-122"/>
                <a:ea typeface="楷体" panose="02010609060101010101" pitchFamily="49" charset="-122"/>
                <a:cs typeface="楷体" panose="02010609060101010101" pitchFamily="49" charset="-122"/>
                <a:sym typeface="方正静蕾简体" charset="0"/>
              </a:rPr>
              <a:t>3</a:t>
            </a:r>
            <a:r>
              <a:rPr lang="zh-CN" altLang="en-US" sz="2400" b="1">
                <a:solidFill>
                  <a:srgbClr val="C00000"/>
                </a:solidFill>
                <a:latin typeface="楷体" panose="02010609060101010101" pitchFamily="49" charset="-122"/>
                <a:ea typeface="楷体" panose="02010609060101010101" pitchFamily="49" charset="-122"/>
                <a:cs typeface="楷体" panose="02010609060101010101" pitchFamily="49" charset="-122"/>
                <a:sym typeface="方正静蕾简体" charset="0"/>
              </a:rPr>
              <a:t>，并以生境</a:t>
            </a:r>
            <a:r>
              <a:rPr lang="en-US" altLang="zh-CN" sz="2400" b="1">
                <a:solidFill>
                  <a:srgbClr val="C00000"/>
                </a:solidFill>
                <a:latin typeface="楷体" panose="02010609060101010101" pitchFamily="49" charset="-122"/>
                <a:ea typeface="楷体" panose="02010609060101010101" pitchFamily="49" charset="-122"/>
                <a:cs typeface="楷体" panose="02010609060101010101" pitchFamily="49" charset="-122"/>
                <a:sym typeface="方正静蕾简体" charset="0"/>
              </a:rPr>
              <a:t>1</a:t>
            </a:r>
            <a:r>
              <a:rPr lang="zh-CN" altLang="en-US" sz="2400" b="1">
                <a:solidFill>
                  <a:srgbClr val="C00000"/>
                </a:solidFill>
                <a:latin typeface="楷体" panose="02010609060101010101" pitchFamily="49" charset="-122"/>
                <a:ea typeface="楷体" panose="02010609060101010101" pitchFamily="49" charset="-122"/>
                <a:cs typeface="楷体" panose="02010609060101010101" pitchFamily="49" charset="-122"/>
                <a:sym typeface="方正静蕾简体" charset="0"/>
              </a:rPr>
              <a:t>为主，不选择生境</a:t>
            </a:r>
            <a:r>
              <a:rPr lang="en-US" altLang="zh-CN" sz="2400" b="1">
                <a:solidFill>
                  <a:srgbClr val="C00000"/>
                </a:solidFill>
                <a:latin typeface="楷体" panose="02010609060101010101" pitchFamily="49" charset="-122"/>
                <a:ea typeface="楷体" panose="02010609060101010101" pitchFamily="49" charset="-122"/>
                <a:cs typeface="楷体" panose="02010609060101010101" pitchFamily="49" charset="-122"/>
                <a:sym typeface="方正静蕾简体" charset="0"/>
              </a:rPr>
              <a:t>2</a:t>
            </a:r>
            <a:r>
              <a:rPr lang="zh-CN" altLang="en-US" sz="2400" b="1">
                <a:solidFill>
                  <a:srgbClr val="C00000"/>
                </a:solidFill>
                <a:latin typeface="楷体" panose="02010609060101010101" pitchFamily="49" charset="-122"/>
                <a:ea typeface="楷体" panose="02010609060101010101" pitchFamily="49" charset="-122"/>
                <a:cs typeface="楷体" panose="02010609060101010101" pitchFamily="49" charset="-122"/>
                <a:sym typeface="方正静蕾简体" charset="0"/>
              </a:rPr>
              <a:t>；绿头鸭主要选择生境</a:t>
            </a:r>
            <a:r>
              <a:rPr lang="en-US" altLang="zh-CN" sz="2400" b="1">
                <a:solidFill>
                  <a:srgbClr val="C00000"/>
                </a:solidFill>
                <a:latin typeface="楷体" panose="02010609060101010101" pitchFamily="49" charset="-122"/>
                <a:ea typeface="楷体" panose="02010609060101010101" pitchFamily="49" charset="-122"/>
                <a:cs typeface="楷体" panose="02010609060101010101" pitchFamily="49" charset="-122"/>
                <a:sym typeface="方正静蕾简体" charset="0"/>
              </a:rPr>
              <a:t>1</a:t>
            </a:r>
            <a:r>
              <a:rPr lang="zh-CN" altLang="en-US" sz="2400" b="1">
                <a:solidFill>
                  <a:srgbClr val="C00000"/>
                </a:solidFill>
                <a:latin typeface="楷体" panose="02010609060101010101" pitchFamily="49" charset="-122"/>
                <a:ea typeface="楷体" panose="02010609060101010101" pitchFamily="49" charset="-122"/>
                <a:cs typeface="楷体" panose="02010609060101010101" pitchFamily="49" charset="-122"/>
                <a:sym typeface="方正静蕾简体" charset="0"/>
              </a:rPr>
              <a:t>；青脚鹬在</a:t>
            </a:r>
            <a:r>
              <a:rPr lang="en-US" altLang="zh-CN" sz="2400" b="1">
                <a:solidFill>
                  <a:srgbClr val="C00000"/>
                </a:solidFill>
                <a:latin typeface="楷体" panose="02010609060101010101" pitchFamily="49" charset="-122"/>
                <a:ea typeface="楷体" panose="02010609060101010101" pitchFamily="49" charset="-122"/>
                <a:cs typeface="楷体" panose="02010609060101010101" pitchFamily="49" charset="-122"/>
                <a:sym typeface="方正静蕾简体" charset="0"/>
              </a:rPr>
              <a:t>3</a:t>
            </a:r>
            <a:r>
              <a:rPr lang="zh-CN" altLang="en-US" sz="2400" b="1">
                <a:solidFill>
                  <a:srgbClr val="C00000"/>
                </a:solidFill>
                <a:latin typeface="楷体" panose="02010609060101010101" pitchFamily="49" charset="-122"/>
                <a:ea typeface="楷体" panose="02010609060101010101" pitchFamily="49" charset="-122"/>
                <a:cs typeface="楷体" panose="02010609060101010101" pitchFamily="49" charset="-122"/>
                <a:sym typeface="方正静蕾简体" charset="0"/>
              </a:rPr>
              <a:t>个生境中都出现，在生境</a:t>
            </a:r>
            <a:r>
              <a:rPr lang="en-US" altLang="zh-CN" sz="2400" b="1">
                <a:solidFill>
                  <a:srgbClr val="C00000"/>
                </a:solidFill>
                <a:latin typeface="楷体" panose="02010609060101010101" pitchFamily="49" charset="-122"/>
                <a:ea typeface="楷体" panose="02010609060101010101" pitchFamily="49" charset="-122"/>
                <a:cs typeface="楷体" panose="02010609060101010101" pitchFamily="49" charset="-122"/>
                <a:sym typeface="方正静蕾简体" charset="0"/>
              </a:rPr>
              <a:t>3</a:t>
            </a:r>
            <a:r>
              <a:rPr lang="zh-CN" altLang="en-US" sz="2400" b="1">
                <a:solidFill>
                  <a:srgbClr val="C00000"/>
                </a:solidFill>
                <a:latin typeface="楷体" panose="02010609060101010101" pitchFamily="49" charset="-122"/>
                <a:ea typeface="楷体" panose="02010609060101010101" pitchFamily="49" charset="-122"/>
                <a:cs typeface="楷体" panose="02010609060101010101" pitchFamily="49" charset="-122"/>
                <a:sym typeface="方正静蕾简体" charset="0"/>
              </a:rPr>
              <a:t>出现的概率高于前两处；</a:t>
            </a:r>
          </a:p>
          <a:p>
            <a:pPr algn="l">
              <a:lnSpc>
                <a:spcPct val="120000"/>
              </a:lnSpc>
              <a:spcBef>
                <a:spcPct val="0"/>
              </a:spcBef>
              <a:spcAft>
                <a:spcPct val="0"/>
              </a:spcAft>
              <a:buClrTx/>
              <a:buSzTx/>
              <a:buFontTx/>
            </a:pPr>
            <a:r>
              <a:rPr lang="en-US" altLang="zh-CN" sz="2400" b="1">
                <a:solidFill>
                  <a:srgbClr val="C00000"/>
                </a:solidFill>
                <a:latin typeface="楷体" panose="02010609060101010101" pitchFamily="49" charset="-122"/>
                <a:ea typeface="楷体" panose="02010609060101010101" pitchFamily="49" charset="-122"/>
                <a:cs typeface="楷体" panose="02010609060101010101" pitchFamily="49" charset="-122"/>
                <a:sym typeface="方正静蕾简体" charset="0"/>
              </a:rPr>
              <a:t>    </a:t>
            </a:r>
            <a:r>
              <a:rPr lang="zh-CN" altLang="en-US" sz="2400" b="1">
                <a:solidFill>
                  <a:srgbClr val="C00000"/>
                </a:solidFill>
                <a:latin typeface="楷体" panose="02010609060101010101" pitchFamily="49" charset="-122"/>
                <a:ea typeface="楷体" panose="02010609060101010101" pitchFamily="49" charset="-122"/>
                <a:cs typeface="楷体" panose="02010609060101010101" pitchFamily="49" charset="-122"/>
                <a:sym typeface="方正静蕾简体" charset="0"/>
              </a:rPr>
              <a:t>青脚鹬在3种觅食生境中的出现率都较高，说明其觅食生境的范围更宽。</a:t>
            </a:r>
          </a:p>
        </p:txBody>
      </p:sp>
      <p:grpSp>
        <p:nvGrpSpPr>
          <p:cNvPr id="7" name="组合 6" title=""/>
          <p:cNvGrpSpPr/>
          <p:nvPr>
            <p:custDataLst>
              <p:tags r:id="rId7"/>
            </p:custDataLst>
          </p:nvPr>
        </p:nvGrpSpPr>
        <p:grpSpPr>
          <a:xfrm>
            <a:off x="32385" y="67945"/>
            <a:ext cx="12110085" cy="676910"/>
            <a:chOff x="51" y="16"/>
            <a:chExt cx="19071" cy="1066"/>
          </a:xfrm>
        </p:grpSpPr>
        <p:cxnSp>
          <p:nvCxnSpPr>
            <p:cNvPr id="13" name="直接连接符 12"/>
            <p:cNvCxnSpPr/>
            <p:nvPr>
              <p:custDataLst>
                <p:tags r:id="rId8"/>
              </p:custDataLst>
            </p:nvPr>
          </p:nvCxnSpPr>
          <p:spPr>
            <a:xfrm flipV="1">
              <a:off x="51" y="1006"/>
              <a:ext cx="19071" cy="76"/>
            </a:xfrm>
            <a:prstGeom prst="line">
              <a:avLst/>
            </a:prstGeom>
            <a:ln w="66675" cap="sq" cmpd="thickThin">
              <a:solidFill>
                <a:schemeClr val="accent4">
                  <a:lumMod val="75000"/>
                </a:schemeClr>
              </a:solidFill>
              <a:round/>
            </a:ln>
          </p:spPr>
          <p:style>
            <a:lnRef idx="0">
              <a:srgbClr val="FFFFFF"/>
            </a:lnRef>
            <a:fillRef idx="0">
              <a:srgbClr val="FFFFFF"/>
            </a:fillRef>
            <a:effectRef idx="0">
              <a:srgbClr val="FFFFFF"/>
            </a:effectRef>
            <a:fontRef idx="minor">
              <a:schemeClr val="tx1"/>
            </a:fontRef>
          </p:style>
        </p:cxnSp>
        <p:pic>
          <p:nvPicPr>
            <p:cNvPr id="17" name="图片 16" descr="箭头"/>
            <p:cNvPicPr>
              <a:picLocks noChangeAspect="1"/>
            </p:cNvPicPr>
            <p:nvPr>
              <p:custDataLst>
                <p:tags r:id="rId11"/>
              </p:custDataLst>
            </p:nvPr>
          </p:nvPicPr>
          <p:blipFill>
            <a:blip r:embed="rId9">
              <a:extLst>
                <a:ext uri="{96DAC541-7B7A-43D3-8B79-37D633B846F1}">
                  <asvg:svgBlip xmlns:asvg="http://schemas.microsoft.com/office/drawing/2016/SVG/main" r:embed="rId10"/>
                </a:ext>
              </a:extLst>
            </a:blip>
            <a:stretch>
              <a:fillRect/>
            </a:stretch>
          </p:blipFill>
          <p:spPr>
            <a:xfrm rot="16200000">
              <a:off x="276" y="16"/>
              <a:ext cx="928" cy="928"/>
            </a:xfrm>
            <a:prstGeom prst="rect">
              <a:avLst/>
            </a:prstGeom>
          </p:spPr>
        </p:pic>
        <p:sp>
          <p:nvSpPr>
            <p:cNvPr id="20" name="文本框 19"/>
            <p:cNvSpPr txBox="1"/>
            <p:nvPr>
              <p:custDataLst>
                <p:tags r:id="rId12"/>
              </p:custDataLst>
            </p:nvPr>
          </p:nvSpPr>
          <p:spPr>
            <a:xfrm>
              <a:off x="1204" y="16"/>
              <a:ext cx="5829" cy="1016"/>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sz="3600">
                  <a:latin typeface="汉仪晴空体简" panose="00020600040101010101" charset="-122"/>
                  <a:ea typeface="汉仪晴空体简" panose="00020600040101010101" charset="-122"/>
                </a:rPr>
                <a:t>生态位</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aphicFrame>
        <p:nvGraphicFramePr>
          <p:cNvPr id="25" name="表格 24" title=""/>
          <p:cNvGraphicFramePr>
            <a:graphicFrameLocks noGrp="1"/>
          </p:cNvGraphicFramePr>
          <p:nvPr>
            <p:custDataLst>
              <p:tags r:id="rId3"/>
            </p:custDataLst>
          </p:nvPr>
        </p:nvGraphicFramePr>
        <p:xfrm>
          <a:off x="470304" y="932120"/>
          <a:ext cx="11355186" cy="2688590"/>
        </p:xfrm>
        <a:graphic>
          <a:graphicData uri="http://schemas.openxmlformats.org/drawingml/2006/table">
            <a:tbl>
              <a:tblPr firstRow="1" bandRow="1">
                <a:effectLst/>
                <a:tableStyleId>{5940675A-B579-460E-94D1-54222C63F5DA}</a:tableStyleId>
              </a:tblPr>
              <a:tblGrid>
                <a:gridCol w="1147156">
                  <a:extLst>
                    <a:ext uri="{9D8B030D-6E8A-4147-A177-3AD203B41FA5}">
                      <a16:colId xmlns:a16="http://schemas.microsoft.com/office/drawing/2014/main" val="20000"/>
                    </a:ext>
                  </a:extLst>
                </a:gridCol>
                <a:gridCol w="775335">
                  <a:extLst>
                    <a:ext uri="{9D8B030D-6E8A-4147-A177-3AD203B41FA5}">
                      <a16:colId xmlns:a16="http://schemas.microsoft.com/office/drawing/2014/main" val="20001"/>
                    </a:ext>
                  </a:extLst>
                </a:gridCol>
                <a:gridCol w="855807">
                  <a:extLst>
                    <a:ext uri="{9D8B030D-6E8A-4147-A177-3AD203B41FA5}">
                      <a16:colId xmlns:a16="http://schemas.microsoft.com/office/drawing/2014/main" val="20002"/>
                    </a:ext>
                  </a:extLst>
                </a:gridCol>
                <a:gridCol w="855287">
                  <a:extLst>
                    <a:ext uri="{9D8B030D-6E8A-4147-A177-3AD203B41FA5}">
                      <a16:colId xmlns:a16="http://schemas.microsoft.com/office/drawing/2014/main" val="20003"/>
                    </a:ext>
                  </a:extLst>
                </a:gridCol>
                <a:gridCol w="855287">
                  <a:extLst>
                    <a:ext uri="{9D8B030D-6E8A-4147-A177-3AD203B41FA5}">
                      <a16:colId xmlns:a16="http://schemas.microsoft.com/office/drawing/2014/main" val="20004"/>
                    </a:ext>
                  </a:extLst>
                </a:gridCol>
                <a:gridCol w="980902">
                  <a:extLst>
                    <a:ext uri="{9D8B030D-6E8A-4147-A177-3AD203B41FA5}">
                      <a16:colId xmlns:a16="http://schemas.microsoft.com/office/drawing/2014/main" val="20005"/>
                    </a:ext>
                  </a:extLst>
                </a:gridCol>
                <a:gridCol w="980902">
                  <a:extLst>
                    <a:ext uri="{9D8B030D-6E8A-4147-A177-3AD203B41FA5}">
                      <a16:colId xmlns:a16="http://schemas.microsoft.com/office/drawing/2014/main" val="20006"/>
                    </a:ext>
                  </a:extLst>
                </a:gridCol>
                <a:gridCol w="980902">
                  <a:extLst>
                    <a:ext uri="{9D8B030D-6E8A-4147-A177-3AD203B41FA5}">
                      <a16:colId xmlns:a16="http://schemas.microsoft.com/office/drawing/2014/main" val="20007"/>
                    </a:ext>
                  </a:extLst>
                </a:gridCol>
                <a:gridCol w="980902">
                  <a:extLst>
                    <a:ext uri="{9D8B030D-6E8A-4147-A177-3AD203B41FA5}">
                      <a16:colId xmlns:a16="http://schemas.microsoft.com/office/drawing/2014/main" val="20008"/>
                    </a:ext>
                  </a:extLst>
                </a:gridCol>
                <a:gridCol w="980902">
                  <a:extLst>
                    <a:ext uri="{9D8B030D-6E8A-4147-A177-3AD203B41FA5}">
                      <a16:colId xmlns:a16="http://schemas.microsoft.com/office/drawing/2014/main" val="20009"/>
                    </a:ext>
                  </a:extLst>
                </a:gridCol>
                <a:gridCol w="980902">
                  <a:extLst>
                    <a:ext uri="{9D8B030D-6E8A-4147-A177-3AD203B41FA5}">
                      <a16:colId xmlns:a16="http://schemas.microsoft.com/office/drawing/2014/main" val="20010"/>
                    </a:ext>
                  </a:extLst>
                </a:gridCol>
                <a:gridCol w="980902">
                  <a:extLst>
                    <a:ext uri="{9D8B030D-6E8A-4147-A177-3AD203B41FA5}">
                      <a16:colId xmlns:a16="http://schemas.microsoft.com/office/drawing/2014/main" val="20011"/>
                    </a:ext>
                  </a:extLst>
                </a:gridCol>
              </a:tblGrid>
              <a:tr h="409575">
                <a:tc rowSpan="2">
                  <a:txBody>
                    <a:bodyPr vert="horz" wrap="square"/>
                    <a:lstStyle/>
                    <a:p>
                      <a:pPr algn="ctr"/>
                      <a:r>
                        <a:rPr lang="zh-CN" altLang="en-US" b="1" baseline="0">
                          <a:solidFill>
                            <a:sysClr val="window" lastClr="FFFFFF"/>
                          </a:solidFill>
                          <a:latin typeface="微软雅黑" panose="020b0503020204020204" charset="-122"/>
                          <a:ea typeface="微软雅黑" panose="020b0503020204020204" charset="-122"/>
                        </a:rPr>
                        <a:t>物种</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A5D6DD">
                        <a:lumMod val="50000"/>
                      </a:srgbClr>
                    </a:solidFill>
                  </a:tcPr>
                </a:tc>
                <a:tc rowSpan="2">
                  <a:txBody>
                    <a:bodyPr vert="horz" wrap="square"/>
                    <a:lstStyle/>
                    <a:p>
                      <a:pPr algn="ctr"/>
                      <a:r>
                        <a:rPr lang="zh-CN" altLang="en-US" b="1" baseline="0">
                          <a:solidFill>
                            <a:sysClr val="window" lastClr="FFFFFF"/>
                          </a:solidFill>
                          <a:latin typeface="微软雅黑" panose="020b0503020204020204" charset="-122"/>
                          <a:ea typeface="微软雅黑" panose="020b0503020204020204" charset="-122"/>
                        </a:rPr>
                        <a:t>观察数量</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A5D6DD">
                        <a:lumMod val="50000"/>
                      </a:srgbClr>
                    </a:solidFill>
                  </a:tcPr>
                </a:tc>
                <a:tc gridSpan="3">
                  <a:txBody>
                    <a:bodyPr vert="horz" wrap="square"/>
                    <a:lstStyle/>
                    <a:p>
                      <a:pPr algn="ctr"/>
                      <a:r>
                        <a:rPr lang="zh-CN" altLang="en-US" b="1" baseline="0">
                          <a:solidFill>
                            <a:sysClr val="window" lastClr="FFFFFF"/>
                          </a:solidFill>
                          <a:latin typeface="微软雅黑" panose="020b0503020204020204" charset="-122"/>
                          <a:ea typeface="微软雅黑" panose="020b0503020204020204" charset="-122"/>
                          <a:cs typeface="微软雅黑" panose="020b0503020204020204" charset="-122"/>
                        </a:rPr>
                        <a:t>觅食生境出现率</a:t>
                      </a:r>
                      <a:r>
                        <a:rPr lang="en-US" altLang="zh-CN" b="1" baseline="0">
                          <a:solidFill>
                            <a:sysClr val="window" lastClr="FFFFFF"/>
                          </a:solidFill>
                          <a:latin typeface="微软雅黑" panose="020b0503020204020204" charset="-122"/>
                          <a:ea typeface="微软雅黑" panose="020b0503020204020204" charset="-122"/>
                          <a:cs typeface="微软雅黑" panose="020b0503020204020204" charset="-122"/>
                        </a:rPr>
                        <a:t>/%</a:t>
                      </a:r>
                      <a:endParaRPr lang="zh-CN" altLang="en-US" b="1" baseline="0">
                        <a:solidFill>
                          <a:sysClr val="window" lastClr="FFFFFF"/>
                        </a:solidFill>
                        <a:latin typeface="微软雅黑" panose="020b0503020204020204" charset="-122"/>
                        <a:ea typeface="微软雅黑" panose="020b0503020204020204" charset="-122"/>
                        <a:cs typeface="微软雅黑" panose="020b0503020204020204" charset="-122"/>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A5D6DD">
                        <a:lumMod val="50000"/>
                      </a:srgbClr>
                    </a:solidFill>
                  </a:tcPr>
                </a:tc>
                <a:tc hMerge="1">
                  <a:txBody>
                    <a:bodyPr vert="horz" wrap="square"/>
                    <a:lstStyle/>
                    <a:p>
                      <a:endParaRPr lang="zh-CN"/>
                    </a:p>
                  </a:txBody>
                  <a:tcPr/>
                </a:tc>
                <a:tc hMerge="1">
                  <a:txBody>
                    <a:bodyPr vert="horz" wrap="square"/>
                    <a:lstStyle/>
                    <a:p>
                      <a:endParaRPr lang="zh-CN"/>
                    </a:p>
                  </a:txBody>
                  <a:tcPr/>
                </a:tc>
                <a:tc gridSpan="7">
                  <a:txBody>
                    <a:bodyPr vert="horz" wrap="square"/>
                    <a:lstStyle/>
                    <a:p>
                      <a:pPr algn="ctr"/>
                      <a:r>
                        <a:rPr lang="zh-CN" altLang="en-US" b="1" baseline="0">
                          <a:solidFill>
                            <a:sysClr val="window" lastClr="FFFFFF"/>
                          </a:solidFill>
                          <a:latin typeface="微软雅黑" panose="020b0503020204020204" charset="-122"/>
                          <a:ea typeface="微软雅黑" panose="020b0503020204020204" charset="-122"/>
                          <a:cs typeface="微软雅黑" panose="020b0503020204020204" charset="-122"/>
                        </a:rPr>
                        <a:t>鸟胃中主要的食物种类</a:t>
                      </a:r>
                      <a:r>
                        <a:rPr lang="en-US" altLang="zh-CN" b="1" baseline="0">
                          <a:solidFill>
                            <a:sysClr val="window" lastClr="FFFFFF"/>
                          </a:solidFill>
                          <a:latin typeface="微软雅黑" panose="020b0503020204020204" charset="-122"/>
                          <a:ea typeface="微软雅黑" panose="020b0503020204020204" charset="-122"/>
                          <a:cs typeface="微软雅黑" panose="020b0503020204020204" charset="-122"/>
                        </a:rPr>
                        <a:t>/%</a:t>
                      </a:r>
                      <a:endParaRPr lang="zh-CN" altLang="en-US" b="1" baseline="0">
                        <a:solidFill>
                          <a:sysClr val="window" lastClr="FFFFFF"/>
                        </a:solidFill>
                        <a:latin typeface="微软雅黑" panose="020b0503020204020204" charset="-122"/>
                        <a:ea typeface="微软雅黑" panose="020b0503020204020204" charset="-122"/>
                        <a:cs typeface="微软雅黑" panose="020b0503020204020204" charset="-122"/>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A5D6DD">
                        <a:lumMod val="50000"/>
                      </a:srgbClr>
                    </a:solidFill>
                  </a:tcPr>
                </a:tc>
                <a:tc hMerge="1">
                  <a:txBody>
                    <a:bodyPr vert="horz" wrap="square"/>
                    <a:lstStyle/>
                    <a:p>
                      <a:endParaRPr lang="zh-CN"/>
                    </a:p>
                  </a:txBody>
                  <a:tcPr/>
                </a:tc>
                <a:tc hMerge="1">
                  <a:txBody>
                    <a:bodyPr vert="horz" wrap="square"/>
                    <a:lstStyle/>
                    <a:p>
                      <a:endParaRPr lang="zh-CN"/>
                    </a:p>
                  </a:txBody>
                  <a:tcPr/>
                </a:tc>
                <a:tc hMerge="1">
                  <a:txBody>
                    <a:bodyPr vert="horz" wrap="square"/>
                    <a:lstStyle/>
                    <a:p>
                      <a:endParaRPr lang="zh-CN"/>
                    </a:p>
                  </a:txBody>
                  <a:tcPr/>
                </a:tc>
                <a:tc hMerge="1">
                  <a:txBody>
                    <a:bodyPr vert="horz" wrap="square"/>
                    <a:lstStyle/>
                    <a:p>
                      <a:endParaRPr lang="zh-CN"/>
                    </a:p>
                  </a:txBody>
                  <a:tcPr/>
                </a:tc>
                <a:tc hMerge="1">
                  <a:txBody>
                    <a:bodyPr vert="horz" wrap="square"/>
                    <a:lstStyle/>
                    <a:p>
                      <a:endParaRPr lang="zh-CN"/>
                    </a:p>
                  </a:txBody>
                  <a:tcPr/>
                </a:tc>
                <a:tc hMerge="1">
                  <a:txBody>
                    <a:bodyPr vert="horz" wrap="square"/>
                    <a:lstStyle/>
                    <a:p>
                      <a:endParaRPr lang="zh-CN"/>
                    </a:p>
                  </a:txBody>
                  <a:tcPr/>
                </a:tc>
                <a:extLst>
                  <a:ext uri="{0D108BD9-81ED-4DB2-BD59-A6C34878D82A}">
                    <a16:rowId xmlns:a16="http://schemas.microsoft.com/office/drawing/2014/main" val="10000"/>
                  </a:ext>
                </a:extLst>
              </a:tr>
              <a:tr h="595200">
                <a:tc vMerge="1">
                  <a:txBody>
                    <a:bodyPr vert="horz" wrap="square"/>
                    <a:lstStyle/>
                    <a:p>
                      <a:endParaRPr lang="zh-CN"/>
                    </a:p>
                  </a:txBody>
                  <a:tcPr/>
                </a:tc>
                <a:tc vMerge="1">
                  <a:txBody>
                    <a:bodyPr vert="horz" wrap="square"/>
                    <a:lstStyle/>
                    <a:p>
                      <a:endParaRPr lang="zh-CN"/>
                    </a:p>
                  </a:txBody>
                  <a:tcPr/>
                </a:tc>
                <a:tc>
                  <a:txBody>
                    <a:bodyPr vert="horz" wrap="square"/>
                    <a:lstStyle/>
                    <a:p>
                      <a:pPr algn="ctr"/>
                      <a:r>
                        <a:rPr lang="zh-CN" altLang="en-US" b="1" baseline="0">
                          <a:solidFill>
                            <a:srgbClr val="FF0000"/>
                          </a:solidFill>
                          <a:latin typeface="微软雅黑" panose="020b0503020204020204" charset="-122"/>
                          <a:ea typeface="微软雅黑" panose="020b0503020204020204" charset="-122"/>
                          <a:cs typeface="微软雅黑" panose="020b0503020204020204" charset="-122"/>
                        </a:rPr>
                        <a:t>生境</a:t>
                      </a:r>
                      <a:r>
                        <a:rPr lang="en-US" altLang="zh-CN" b="1" baseline="0">
                          <a:solidFill>
                            <a:srgbClr val="FF0000"/>
                          </a:solidFill>
                          <a:latin typeface="微软雅黑" panose="020b0503020204020204" charset="-122"/>
                          <a:ea typeface="微软雅黑" panose="020b0503020204020204" charset="-122"/>
                          <a:cs typeface="微软雅黑" panose="020b0503020204020204" charset="-122"/>
                        </a:rPr>
                        <a:t>1</a:t>
                      </a:r>
                    </a:p>
                  </a:txBody>
                  <a:tcPr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solidFill>
                      <a:srgbClr val="A5D6DD">
                        <a:lumMod val="40000"/>
                        <a:lumOff val="60000"/>
                      </a:srgbClr>
                    </a:solidFill>
                  </a:tcPr>
                </a:tc>
                <a:tc>
                  <a:txBody>
                    <a:bodyPr vert="horz" wrap="square"/>
                    <a:lstStyle/>
                    <a:p>
                      <a:pPr algn="ctr"/>
                      <a:r>
                        <a:rPr lang="zh-CN" altLang="en-US" b="1" baseline="0">
                          <a:solidFill>
                            <a:srgbClr val="FF0000"/>
                          </a:solidFill>
                          <a:latin typeface="微软雅黑" panose="020b0503020204020204" charset="-122"/>
                          <a:ea typeface="微软雅黑" panose="020b0503020204020204" charset="-122"/>
                          <a:cs typeface="微软雅黑" panose="020b0503020204020204" charset="-122"/>
                        </a:rPr>
                        <a:t>生境</a:t>
                      </a:r>
                      <a:r>
                        <a:rPr lang="en-US" altLang="zh-CN" b="1" baseline="0">
                          <a:solidFill>
                            <a:srgbClr val="FF0000"/>
                          </a:solidFill>
                          <a:latin typeface="微软雅黑" panose="020b0503020204020204" charset="-122"/>
                          <a:ea typeface="微软雅黑" panose="020b0503020204020204" charset="-122"/>
                          <a:cs typeface="微软雅黑" panose="020b0503020204020204" charset="-122"/>
                        </a:rPr>
                        <a:t>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zh-CN" altLang="en-US" b="1" baseline="0">
                          <a:solidFill>
                            <a:srgbClr val="FF0000"/>
                          </a:solidFill>
                          <a:latin typeface="微软雅黑" panose="020b0503020204020204" charset="-122"/>
                          <a:ea typeface="微软雅黑" panose="020b0503020204020204" charset="-122"/>
                          <a:cs typeface="微软雅黑" panose="020b0503020204020204" charset="-122"/>
                        </a:rPr>
                        <a:t>生境</a:t>
                      </a:r>
                      <a:r>
                        <a:rPr lang="en-US" altLang="zh-CN" b="1" baseline="0">
                          <a:solidFill>
                            <a:srgbClr val="FF0000"/>
                          </a:solidFill>
                          <a:latin typeface="微软雅黑" panose="020b0503020204020204" charset="-122"/>
                          <a:ea typeface="微软雅黑" panose="020b0503020204020204" charset="-122"/>
                          <a:cs typeface="微软雅黑" panose="020b0503020204020204" charset="-122"/>
                        </a:rPr>
                        <a:t>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zh-CN" altLang="en-US" b="1" baseline="0">
                          <a:solidFill>
                            <a:sysClr val="windowText" lastClr="000000"/>
                          </a:solidFill>
                          <a:latin typeface="微软雅黑" panose="020b0503020204020204" charset="-122"/>
                          <a:ea typeface="微软雅黑" panose="020b0503020204020204" charset="-122"/>
                        </a:rPr>
                        <a:t>小坚果</a:t>
                      </a:r>
                    </a:p>
                  </a:txBody>
                  <a:tcPr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solidFill>
                      <a:srgbClr val="A5D6DD">
                        <a:lumMod val="40000"/>
                        <a:lumOff val="60000"/>
                      </a:srgbClr>
                    </a:solidFill>
                  </a:tcPr>
                </a:tc>
                <a:tc>
                  <a:txBody>
                    <a:bodyPr vert="horz" wrap="square"/>
                    <a:lstStyle/>
                    <a:p>
                      <a:pPr algn="ctr"/>
                      <a:r>
                        <a:rPr lang="zh-CN" altLang="en-US" b="1" baseline="0">
                          <a:solidFill>
                            <a:sysClr val="windowText" lastClr="000000"/>
                          </a:solidFill>
                          <a:latin typeface="微软雅黑" panose="020b0503020204020204" charset="-122"/>
                          <a:ea typeface="微软雅黑" panose="020b0503020204020204" charset="-122"/>
                        </a:rPr>
                        <a:t>茎类</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zh-CN" altLang="en-US" b="1" baseline="0">
                          <a:solidFill>
                            <a:sysClr val="windowText" lastClr="000000"/>
                          </a:solidFill>
                          <a:latin typeface="微软雅黑" panose="020b0503020204020204" charset="-122"/>
                          <a:ea typeface="微软雅黑" panose="020b0503020204020204" charset="-122"/>
                        </a:rPr>
                        <a:t>草屑</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zh-CN" altLang="en-US" b="1" baseline="0">
                          <a:solidFill>
                            <a:sysClr val="windowText" lastClr="000000"/>
                          </a:solidFill>
                          <a:latin typeface="微软雅黑" panose="020b0503020204020204" charset="-122"/>
                          <a:ea typeface="微软雅黑" panose="020b0503020204020204" charset="-122"/>
                        </a:rPr>
                        <a:t>螺类</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zh-CN" altLang="en-US" b="1" baseline="0">
                          <a:solidFill>
                            <a:sysClr val="windowText" lastClr="000000"/>
                          </a:solidFill>
                          <a:latin typeface="微软雅黑" panose="020b0503020204020204" charset="-122"/>
                          <a:ea typeface="微软雅黑" panose="020b0503020204020204" charset="-122"/>
                        </a:rPr>
                        <a:t>贝壳</a:t>
                      </a:r>
                      <a:endParaRPr lang="en-US" altLang="zh-CN" b="1" baseline="0">
                        <a:latin typeface="微软雅黑" panose="020b0503020204020204" charset="-122"/>
                        <a:ea typeface="微软雅黑" panose="020b0503020204020204" charset="-122"/>
                      </a:endParaRPr>
                    </a:p>
                    <a:p>
                      <a:pPr algn="ctr"/>
                      <a:r>
                        <a:rPr lang="zh-CN" altLang="en-US" b="1" baseline="0">
                          <a:solidFill>
                            <a:sysClr val="windowText" lastClr="000000"/>
                          </a:solidFill>
                          <a:latin typeface="微软雅黑" panose="020b0503020204020204" charset="-122"/>
                          <a:ea typeface="微软雅黑" panose="020b0503020204020204" charset="-122"/>
                        </a:rPr>
                        <a:t>沙砾</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zh-CN" altLang="en-US" b="1" baseline="0">
                          <a:solidFill>
                            <a:sysClr val="windowText" lastClr="000000"/>
                          </a:solidFill>
                          <a:latin typeface="微软雅黑" panose="020b0503020204020204" charset="-122"/>
                          <a:ea typeface="微软雅黑" panose="020b0503020204020204" charset="-122"/>
                        </a:rPr>
                        <a:t>甲壳类</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zh-CN" altLang="en-US" b="1" baseline="0">
                          <a:solidFill>
                            <a:sysClr val="windowText" lastClr="000000"/>
                          </a:solidFill>
                          <a:latin typeface="微软雅黑" panose="020b0503020204020204" charset="-122"/>
                          <a:ea typeface="微软雅黑" panose="020b0503020204020204" charset="-122"/>
                        </a:rPr>
                        <a:t>其他</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extLst>
                  <a:ext uri="{0D108BD9-81ED-4DB2-BD59-A6C34878D82A}">
                    <a16:rowId xmlns:a16="http://schemas.microsoft.com/office/drawing/2014/main" val="10001"/>
                  </a:ext>
                </a:extLst>
              </a:tr>
              <a:tr h="409800">
                <a:tc>
                  <a:txBody>
                    <a:bodyPr vert="horz" wrap="square"/>
                    <a:lstStyle/>
                    <a:p>
                      <a:pPr algn="ctr"/>
                      <a:r>
                        <a:rPr lang="zh-CN" altLang="en-US" b="1" baseline="0">
                          <a:solidFill>
                            <a:sysClr val="windowText" lastClr="000000"/>
                          </a:solidFill>
                          <a:latin typeface="微软雅黑" panose="020b0503020204020204" charset="-122"/>
                          <a:ea typeface="微软雅黑" panose="020b0503020204020204" charset="-122"/>
                        </a:rPr>
                        <a:t>绿翅鸭</a:t>
                      </a:r>
                    </a:p>
                  </a:txBody>
                  <a:tcPr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2120</a:t>
                      </a:r>
                    </a:p>
                  </a:txBody>
                  <a:tcPr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67</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33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52.8</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16.7</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12.0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13.0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5.5</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extLst>
                  <a:ext uri="{0D108BD9-81ED-4DB2-BD59-A6C34878D82A}">
                    <a16:rowId xmlns:a16="http://schemas.microsoft.com/office/drawing/2014/main" val="10002"/>
                  </a:ext>
                </a:extLst>
              </a:tr>
              <a:tr h="409800">
                <a:tc>
                  <a:txBody>
                    <a:bodyPr vert="horz" wrap="square"/>
                    <a:lstStyle/>
                    <a:p>
                      <a:pPr algn="ctr"/>
                      <a:r>
                        <a:rPr lang="zh-CN" altLang="en-US" b="1" baseline="0">
                          <a:solidFill>
                            <a:sysClr val="windowText" lastClr="000000"/>
                          </a:solidFill>
                          <a:latin typeface="微软雅黑" panose="020b0503020204020204" charset="-122"/>
                          <a:ea typeface="微软雅黑" panose="020b0503020204020204" charset="-122"/>
                        </a:rPr>
                        <a:t>绿头鸭</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1513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98</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78.3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0.8</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7.1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5.6</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1.1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7.1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extLst>
                  <a:ext uri="{0D108BD9-81ED-4DB2-BD59-A6C34878D82A}">
                    <a16:rowId xmlns:a16="http://schemas.microsoft.com/office/drawing/2014/main" val="10003"/>
                  </a:ext>
                </a:extLst>
              </a:tr>
              <a:tr h="409575">
                <a:tc>
                  <a:txBody>
                    <a:bodyPr vert="horz" wrap="square"/>
                    <a:lstStyle/>
                    <a:p>
                      <a:pPr algn="ctr"/>
                      <a:r>
                        <a:rPr lang="zh-CN" altLang="en-US" b="1" baseline="0">
                          <a:solidFill>
                            <a:sysClr val="windowText" lastClr="000000"/>
                          </a:solidFill>
                          <a:latin typeface="微软雅黑" panose="020b0503020204020204" charset="-122"/>
                          <a:ea typeface="微软雅黑" panose="020b0503020204020204" charset="-122"/>
                        </a:rPr>
                        <a:t>鹤</a:t>
                      </a:r>
                      <a:r>
                        <a:rPr lang="zh-CN" altLang="en-US" sz="1800" b="1">
                          <a:solidFill>
                            <a:sysClr val="windowText" lastClr="000000"/>
                          </a:solidFill>
                          <a:latin typeface="微软雅黑" panose="020b0503020204020204" charset="-122"/>
                          <a:ea typeface="微软雅黑" panose="020b0503020204020204" charset="-122"/>
                          <a:sym typeface="方正静蕾简体" charset="0"/>
                        </a:rPr>
                        <a:t>鹬</a:t>
                      </a:r>
                      <a:endParaRPr lang="zh-CN" altLang="en-US" b="1" baseline="0">
                        <a:solidFill>
                          <a:sysClr val="windowText" lastClr="000000"/>
                        </a:solidFill>
                        <a:latin typeface="微软雅黑" panose="020b0503020204020204" charset="-122"/>
                        <a:ea typeface="微软雅黑" panose="020b0503020204020204" charset="-122"/>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1678</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64</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36</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50.0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25.0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25.0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extLst>
                  <a:ext uri="{0D108BD9-81ED-4DB2-BD59-A6C34878D82A}">
                    <a16:rowId xmlns:a16="http://schemas.microsoft.com/office/drawing/2014/main" val="10004"/>
                  </a:ext>
                </a:extLst>
              </a:tr>
              <a:tr h="409800">
                <a:tc>
                  <a:txBody>
                    <a:bodyPr vert="horz" wrap="square"/>
                    <a:lstStyle/>
                    <a:p>
                      <a:pPr algn="ctr"/>
                      <a:r>
                        <a:rPr lang="zh-CN" altLang="en-US" b="1" baseline="0">
                          <a:solidFill>
                            <a:sysClr val="windowText" lastClr="000000"/>
                          </a:solidFill>
                          <a:latin typeface="微软雅黑" panose="020b0503020204020204" charset="-122"/>
                          <a:ea typeface="微软雅黑" panose="020b0503020204020204" charset="-122"/>
                        </a:rPr>
                        <a:t>青脚鹬</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1517</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29</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28</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43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33.3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33.3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33.3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extLst>
                  <a:ext uri="{0D108BD9-81ED-4DB2-BD59-A6C34878D82A}">
                    <a16:rowId xmlns:a16="http://schemas.microsoft.com/office/drawing/2014/main" val="10005"/>
                  </a:ext>
                </a:extLst>
              </a:tr>
            </a:tbl>
          </a:graphicData>
        </a:graphic>
      </p:graphicFrame>
      <p:sp>
        <p:nvSpPr>
          <p:cNvPr id="14" name="文本框 13" title=""/>
          <p:cNvSpPr txBox="1"/>
          <p:nvPr>
            <p:custDataLst>
              <p:tags r:id="rId4"/>
            </p:custDataLst>
          </p:nvPr>
        </p:nvSpPr>
        <p:spPr>
          <a:xfrm>
            <a:off x="300355" y="3665855"/>
            <a:ext cx="1366520" cy="460375"/>
          </a:xfrm>
          <a:prstGeom prst="rect">
            <a:avLst/>
          </a:prstGeom>
          <a:noFill/>
        </p:spPr>
        <p:txBody>
          <a:bodyPr wrap="square" rtlCol="0" anchor="t">
            <a:spAutoFit/>
          </a:bodyPr>
          <a:lstStyle/>
          <a:p>
            <a:r>
              <a:rPr lang="zh-CN" altLang="en-US" sz="2400" b="1">
                <a:solidFill>
                  <a:srgbClr val="A5D6DD">
                    <a:lumMod val="50000"/>
                  </a:srgbClr>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讨论</a:t>
            </a:r>
            <a:r>
              <a:rPr lang="en-US" altLang="zh-CN" sz="2400" b="1">
                <a:solidFill>
                  <a:srgbClr val="A5D6DD">
                    <a:lumMod val="50000"/>
                  </a:srgbClr>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a:t>
            </a:r>
          </a:p>
        </p:txBody>
      </p:sp>
      <p:sp>
        <p:nvSpPr>
          <p:cNvPr id="5" name="文本框 4" title=""/>
          <p:cNvSpPr txBox="1"/>
          <p:nvPr>
            <p:custDataLst>
              <p:tags r:id="rId5"/>
            </p:custDataLst>
          </p:nvPr>
        </p:nvSpPr>
        <p:spPr>
          <a:xfrm>
            <a:off x="755650" y="4088130"/>
            <a:ext cx="9246235" cy="497205"/>
          </a:xfrm>
          <a:prstGeom prst="rect">
            <a:avLst/>
          </a:prstGeom>
          <a:noFill/>
        </p:spPr>
        <p:txBody>
          <a:bodyPr wrap="square" rtlCol="0">
            <a:spAutoFit/>
          </a:bodyPr>
          <a:lstStyle/>
          <a:p>
            <a:pPr algn="l">
              <a:lnSpc>
                <a:spcPct val="110000"/>
              </a:lnSpc>
              <a:spcBef>
                <a:spcPct val="0"/>
              </a:spcBef>
              <a:spcAft>
                <a:spcPct val="0"/>
              </a:spcAft>
              <a:buClrTx/>
              <a:buSzTx/>
              <a:buFontTx/>
            </a:pPr>
            <a:r>
              <a:rPr lang="zh-CN" altLang="en-US" sz="2400" b="1">
                <a:latin typeface="微软雅黑" panose="020b0503020204020204" charset="-122"/>
                <a:ea typeface="微软雅黑" panose="020b0503020204020204" charset="-122"/>
                <a:cs typeface="微软雅黑" panose="020b0503020204020204" charset="-122"/>
                <a:sym typeface="方正静蕾简体" charset="0"/>
              </a:rPr>
              <a:t>2</a:t>
            </a:r>
            <a:r>
              <a:rPr lang="en-US" altLang="zh-CN" sz="2400" b="1">
                <a:latin typeface="微软雅黑" panose="020b0503020204020204" charset="-122"/>
                <a:ea typeface="微软雅黑" panose="020b0503020204020204" charset="-122"/>
                <a:cs typeface="微软雅黑" panose="020b0503020204020204" charset="-122"/>
                <a:sym typeface="方正静蕾简体" charset="0"/>
              </a:rPr>
              <a:t>.</a:t>
            </a:r>
            <a:r>
              <a:rPr lang="zh-CN" altLang="en-US" sz="2400" b="1">
                <a:latin typeface="微软雅黑" panose="020b0503020204020204" charset="-122"/>
                <a:ea typeface="微软雅黑" panose="020b0503020204020204" charset="-122"/>
                <a:cs typeface="微软雅黑" panose="020b0503020204020204" charset="-122"/>
                <a:sym typeface="方正静蕾简体" charset="0"/>
              </a:rPr>
              <a:t>如果两种鸟的觅食生境一样，生态位就完全一样吗？</a:t>
            </a:r>
            <a:endPar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方正静蕾简体" charset="0"/>
            </a:endParaRPr>
          </a:p>
        </p:txBody>
      </p:sp>
      <p:sp>
        <p:nvSpPr>
          <p:cNvPr id="17" name="文本框 16" title=""/>
          <p:cNvSpPr txBox="1"/>
          <p:nvPr>
            <p:custDataLst>
              <p:tags r:id="rId6"/>
            </p:custDataLst>
          </p:nvPr>
        </p:nvSpPr>
        <p:spPr>
          <a:xfrm>
            <a:off x="883285" y="4585335"/>
            <a:ext cx="9834880" cy="2009775"/>
          </a:xfrm>
          <a:prstGeom prst="rect">
            <a:avLst/>
          </a:prstGeom>
          <a:noFill/>
        </p:spPr>
        <p:txBody>
          <a:bodyPr wrap="square" rtlCol="0">
            <a:spAutoFit/>
          </a:bodyPr>
          <a:lstStyle/>
          <a:p>
            <a:pPr algn="l">
              <a:lnSpc>
                <a:spcPct val="130000"/>
              </a:lnSpc>
              <a:spcBef>
                <a:spcPct val="0"/>
              </a:spcBef>
              <a:spcAft>
                <a:spcPct val="0"/>
              </a:spcAft>
              <a:buClrTx/>
              <a:buSzTx/>
              <a:buFontTx/>
            </a:pPr>
            <a:r>
              <a:rPr lang="en-US" altLang="zh-CN" sz="2400" b="1">
                <a:solidFill>
                  <a:srgbClr val="C00000"/>
                </a:solidFill>
                <a:latin typeface="楷体" panose="02010609060101010101" pitchFamily="49" charset="-122"/>
                <a:ea typeface="楷体" panose="02010609060101010101" pitchFamily="49" charset="-122"/>
                <a:cs typeface="楷体" panose="02010609060101010101" pitchFamily="49" charset="-122"/>
                <a:sym typeface="方正静蕾简体" charset="0"/>
              </a:rPr>
              <a:t>    </a:t>
            </a:r>
            <a:r>
              <a:rPr sz="2400" b="1">
                <a:solidFill>
                  <a:srgbClr val="C00000"/>
                </a:solidFill>
                <a:latin typeface="楷体" panose="02010609060101010101" pitchFamily="49" charset="-122"/>
                <a:ea typeface="楷体" panose="02010609060101010101" pitchFamily="49" charset="-122"/>
                <a:cs typeface="楷体" panose="02010609060101010101" pitchFamily="49" charset="-122"/>
                <a:sym typeface="方正静蕾简体" charset="0"/>
              </a:rPr>
              <a:t>不一定；</a:t>
            </a:r>
          </a:p>
          <a:p>
            <a:pPr algn="l">
              <a:lnSpc>
                <a:spcPct val="130000"/>
              </a:lnSpc>
              <a:spcBef>
                <a:spcPct val="0"/>
              </a:spcBef>
              <a:spcAft>
                <a:spcPct val="0"/>
              </a:spcAft>
              <a:buClrTx/>
              <a:buSzTx/>
              <a:buFontTx/>
            </a:pPr>
            <a:r>
              <a:rPr sz="2400" b="1">
                <a:solidFill>
                  <a:srgbClr val="C00000"/>
                </a:solidFill>
                <a:latin typeface="楷体" panose="02010609060101010101" pitchFamily="49" charset="-122"/>
                <a:ea typeface="楷体" panose="02010609060101010101" pitchFamily="49" charset="-122"/>
                <a:cs typeface="楷体" panose="02010609060101010101" pitchFamily="49" charset="-122"/>
                <a:sym typeface="方正静蕾简体" charset="0"/>
              </a:rPr>
              <a:t>  </a:t>
            </a:r>
            <a:r>
              <a:rPr lang="en-US" sz="2400" b="1">
                <a:solidFill>
                  <a:srgbClr val="C00000"/>
                </a:solidFill>
                <a:latin typeface="楷体" panose="02010609060101010101" pitchFamily="49" charset="-122"/>
                <a:ea typeface="楷体" panose="02010609060101010101" pitchFamily="49" charset="-122"/>
                <a:cs typeface="楷体" panose="02010609060101010101" pitchFamily="49" charset="-122"/>
                <a:sym typeface="方正静蕾简体" charset="0"/>
              </a:rPr>
              <a:t>  </a:t>
            </a:r>
            <a:r>
              <a:rPr sz="2400" b="1">
                <a:solidFill>
                  <a:srgbClr val="C00000"/>
                </a:solidFill>
                <a:latin typeface="楷体" panose="02010609060101010101" pitchFamily="49" charset="-122"/>
                <a:ea typeface="楷体" panose="02010609060101010101" pitchFamily="49" charset="-122"/>
                <a:cs typeface="楷体" panose="02010609060101010101" pitchFamily="49" charset="-122"/>
                <a:sym typeface="方正静蕾简体" charset="0"/>
              </a:rPr>
              <a:t>判断二者生态位是否一样不仅要看它们的</a:t>
            </a:r>
            <a:r>
              <a:rPr sz="2400" b="1">
                <a:solidFill>
                  <a:srgbClr val="C00000"/>
                </a:solidFill>
                <a:highlight>
                  <a:srgbClr val="FFFF00"/>
                </a:highlight>
                <a:latin typeface="楷体" panose="02010609060101010101" pitchFamily="49" charset="-122"/>
                <a:ea typeface="楷体" panose="02010609060101010101" pitchFamily="49" charset="-122"/>
                <a:cs typeface="楷体" panose="02010609060101010101" pitchFamily="49" charset="-122"/>
                <a:sym typeface="方正静蕾简体" charset="0"/>
              </a:rPr>
              <a:t>栖息地</a:t>
            </a:r>
            <a:r>
              <a:rPr sz="2400" b="1">
                <a:solidFill>
                  <a:srgbClr val="C00000"/>
                </a:solidFill>
                <a:latin typeface="楷体" panose="02010609060101010101" pitchFamily="49" charset="-122"/>
                <a:ea typeface="楷体" panose="02010609060101010101" pitchFamily="49" charset="-122"/>
                <a:cs typeface="楷体" panose="02010609060101010101" pitchFamily="49" charset="-122"/>
                <a:sym typeface="方正静蕾简体" charset="0"/>
              </a:rPr>
              <a:t>，还要看它们主要的</a:t>
            </a:r>
            <a:r>
              <a:rPr sz="2400" b="1">
                <a:solidFill>
                  <a:srgbClr val="C00000"/>
                </a:solidFill>
                <a:highlight>
                  <a:srgbClr val="FFFF00"/>
                </a:highlight>
                <a:latin typeface="楷体" panose="02010609060101010101" pitchFamily="49" charset="-122"/>
                <a:ea typeface="楷体" panose="02010609060101010101" pitchFamily="49" charset="-122"/>
                <a:cs typeface="楷体" panose="02010609060101010101" pitchFamily="49" charset="-122"/>
                <a:sym typeface="方正静蕾简体" charset="0"/>
              </a:rPr>
              <a:t>食物种类</a:t>
            </a:r>
            <a:r>
              <a:rPr sz="2400" b="1">
                <a:solidFill>
                  <a:srgbClr val="C00000"/>
                </a:solidFill>
                <a:latin typeface="楷体" panose="02010609060101010101" pitchFamily="49" charset="-122"/>
                <a:ea typeface="楷体" panose="02010609060101010101" pitchFamily="49" charset="-122"/>
                <a:cs typeface="楷体" panose="02010609060101010101" pitchFamily="49" charset="-122"/>
                <a:sym typeface="方正静蕾简体" charset="0"/>
              </a:rPr>
              <a:t>等； 绿翅鸭和鹤鹬选择的觅食生境基本相同，但是食物种类有较大的差异，占用的资源以及与其他物种的关系也不一样。</a:t>
            </a:r>
          </a:p>
        </p:txBody>
      </p:sp>
      <p:grpSp>
        <p:nvGrpSpPr>
          <p:cNvPr id="7" name="组合 6" title=""/>
          <p:cNvGrpSpPr/>
          <p:nvPr>
            <p:custDataLst>
              <p:tags r:id="rId7"/>
            </p:custDataLst>
          </p:nvPr>
        </p:nvGrpSpPr>
        <p:grpSpPr>
          <a:xfrm>
            <a:off x="32385" y="67945"/>
            <a:ext cx="12110085" cy="676910"/>
            <a:chOff x="51" y="16"/>
            <a:chExt cx="19071" cy="1066"/>
          </a:xfrm>
        </p:grpSpPr>
        <p:cxnSp>
          <p:nvCxnSpPr>
            <p:cNvPr id="13" name="直接连接符 12"/>
            <p:cNvCxnSpPr/>
            <p:nvPr>
              <p:custDataLst>
                <p:tags r:id="rId8"/>
              </p:custDataLst>
            </p:nvPr>
          </p:nvCxnSpPr>
          <p:spPr>
            <a:xfrm flipV="1">
              <a:off x="51" y="1006"/>
              <a:ext cx="19071" cy="76"/>
            </a:xfrm>
            <a:prstGeom prst="line">
              <a:avLst/>
            </a:prstGeom>
            <a:ln w="66675" cap="sq" cmpd="thickThin">
              <a:solidFill>
                <a:schemeClr val="accent4">
                  <a:lumMod val="75000"/>
                </a:schemeClr>
              </a:solidFill>
              <a:round/>
            </a:ln>
          </p:spPr>
          <p:style>
            <a:lnRef idx="0">
              <a:srgbClr val="FFFFFF"/>
            </a:lnRef>
            <a:fillRef idx="0">
              <a:srgbClr val="FFFFFF"/>
            </a:fillRef>
            <a:effectRef idx="0">
              <a:srgbClr val="FFFFFF"/>
            </a:effectRef>
            <a:fontRef idx="minor">
              <a:schemeClr val="tx1"/>
            </a:fontRef>
          </p:style>
        </p:cxnSp>
        <p:pic>
          <p:nvPicPr>
            <p:cNvPr id="8" name="图片 7" descr="箭头"/>
            <p:cNvPicPr>
              <a:picLocks noChangeAspect="1"/>
            </p:cNvPicPr>
            <p:nvPr>
              <p:custDataLst>
                <p:tags r:id="rId11"/>
              </p:custDataLst>
            </p:nvPr>
          </p:nvPicPr>
          <p:blipFill>
            <a:blip r:embed="rId9">
              <a:extLst>
                <a:ext uri="{96DAC541-7B7A-43D3-8B79-37D633B846F1}">
                  <asvg:svgBlip xmlns:asvg="http://schemas.microsoft.com/office/drawing/2016/SVG/main" r:embed="rId10"/>
                </a:ext>
              </a:extLst>
            </a:blip>
            <a:stretch>
              <a:fillRect/>
            </a:stretch>
          </p:blipFill>
          <p:spPr>
            <a:xfrm rot="16200000">
              <a:off x="276" y="16"/>
              <a:ext cx="928" cy="928"/>
            </a:xfrm>
            <a:prstGeom prst="rect">
              <a:avLst/>
            </a:prstGeom>
          </p:spPr>
        </p:pic>
        <p:sp>
          <p:nvSpPr>
            <p:cNvPr id="20" name="文本框 19"/>
            <p:cNvSpPr txBox="1"/>
            <p:nvPr>
              <p:custDataLst>
                <p:tags r:id="rId12"/>
              </p:custDataLst>
            </p:nvPr>
          </p:nvSpPr>
          <p:spPr>
            <a:xfrm>
              <a:off x="1204" y="16"/>
              <a:ext cx="5829" cy="1016"/>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sz="3600">
                  <a:latin typeface="汉仪晴空体简" panose="00020600040101010101" charset="-122"/>
                  <a:ea typeface="汉仪晴空体简" panose="00020600040101010101" charset="-122"/>
                </a:rPr>
                <a:t>生态位</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13" name="组合 12" title=""/>
          <p:cNvGrpSpPr/>
          <p:nvPr>
            <p:custDataLst>
              <p:tags r:id="rId3"/>
            </p:custDataLst>
          </p:nvPr>
        </p:nvGrpSpPr>
        <p:grpSpPr>
          <a:xfrm>
            <a:off x="32385" y="67945"/>
            <a:ext cx="12110085" cy="676910"/>
            <a:chOff x="51" y="16"/>
            <a:chExt cx="19071" cy="1066"/>
          </a:xfrm>
        </p:grpSpPr>
        <p:cxnSp>
          <p:nvCxnSpPr>
            <p:cNvPr id="16" name="直接连接符 15"/>
            <p:cNvCxnSpPr/>
            <p:nvPr>
              <p:custDataLst>
                <p:tags r:id="rId4"/>
              </p:custDataLst>
            </p:nvPr>
          </p:nvCxnSpPr>
          <p:spPr>
            <a:xfrm flipV="1">
              <a:off x="51" y="1006"/>
              <a:ext cx="19071" cy="76"/>
            </a:xfrm>
            <a:prstGeom prst="line">
              <a:avLst/>
            </a:prstGeom>
            <a:ln w="66675" cap="sq" cmpd="thickThin">
              <a:solidFill>
                <a:schemeClr val="accent4">
                  <a:lumMod val="75000"/>
                </a:schemeClr>
              </a:solidFill>
              <a:round/>
            </a:ln>
          </p:spPr>
          <p:style>
            <a:lnRef idx="0">
              <a:srgbClr val="FFFFFF"/>
            </a:lnRef>
            <a:fillRef idx="0">
              <a:srgbClr val="FFFFFF"/>
            </a:fillRef>
            <a:effectRef idx="0">
              <a:srgbClr val="FFFFFF"/>
            </a:effectRef>
            <a:fontRef idx="minor">
              <a:schemeClr val="tx1"/>
            </a:fontRef>
          </p:style>
        </p:cxnSp>
        <p:pic>
          <p:nvPicPr>
            <p:cNvPr id="14" name="图片 13" descr="箭头"/>
            <p:cNvPicPr>
              <a:picLocks noChangeAspect="1"/>
            </p:cNvPicPr>
            <p:nvPr>
              <p:custDataLst>
                <p:tags r:id="rId7"/>
              </p:custDataLst>
            </p:nvPr>
          </p:nvPicPr>
          <p:blipFill>
            <a:blip r:embed="rId5">
              <a:extLst>
                <a:ext uri="{96DAC541-7B7A-43D3-8B79-37D633B846F1}">
                  <asvg:svgBlip xmlns:asvg="http://schemas.microsoft.com/office/drawing/2016/SVG/main" r:embed="rId6"/>
                </a:ext>
              </a:extLst>
            </a:blip>
            <a:stretch>
              <a:fillRect/>
            </a:stretch>
          </p:blipFill>
          <p:spPr>
            <a:xfrm rot="16200000">
              <a:off x="276" y="16"/>
              <a:ext cx="928" cy="928"/>
            </a:xfrm>
            <a:prstGeom prst="rect">
              <a:avLst/>
            </a:prstGeom>
          </p:spPr>
        </p:pic>
        <p:sp>
          <p:nvSpPr>
            <p:cNvPr id="15" name="文本框 14"/>
            <p:cNvSpPr txBox="1"/>
            <p:nvPr>
              <p:custDataLst>
                <p:tags r:id="rId8"/>
              </p:custDataLst>
            </p:nvPr>
          </p:nvSpPr>
          <p:spPr>
            <a:xfrm>
              <a:off x="1204" y="16"/>
              <a:ext cx="4551" cy="1016"/>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sz="3600">
                  <a:latin typeface="汉仪晴空体简" panose="00020600040101010101" charset="-122"/>
                  <a:ea typeface="汉仪晴空体简" panose="00020600040101010101" charset="-122"/>
                </a:rPr>
                <a:t>温故知新</a:t>
              </a:r>
            </a:p>
          </p:txBody>
        </p:sp>
      </p:grpSp>
      <p:sp>
        <p:nvSpPr>
          <p:cNvPr id="5" name="Rectangle 81" title=""/>
          <p:cNvSpPr>
            <a:spLocks noChangeArrowheads="1"/>
          </p:cNvSpPr>
          <p:nvPr>
            <p:custDataLst>
              <p:tags r:id="rId9"/>
            </p:custDataLst>
          </p:nvPr>
        </p:nvSpPr>
        <p:spPr bwMode="auto">
          <a:xfrm>
            <a:off x="401700" y="2092725"/>
            <a:ext cx="10470963" cy="583565"/>
          </a:xfrm>
          <a:prstGeom prst="rect">
            <a:avLst/>
          </a:prstGeom>
          <a:noFill/>
          <a:ln w="9525">
            <a:noFill/>
            <a:miter lim="800000"/>
          </a:ln>
          <a:effectLst/>
        </p:spPr>
        <p:txBody>
          <a:bodyPr wrap="square">
            <a:spAutoFit/>
          </a:bodyPr>
          <a:lstStyle/>
          <a:p>
            <a:r>
              <a:rPr lang="zh-CN" altLang="en-US" sz="3200" b="1">
                <a:solidFill>
                  <a:srgbClr val="0000FF"/>
                </a:solidFill>
                <a:latin typeface="微软雅黑" panose="020b0503020204020204" charset="-122"/>
                <a:ea typeface="微软雅黑" panose="020b0503020204020204" charset="-122"/>
                <a:cs typeface="微软雅黑" panose="020b0503020204020204" charset="-122"/>
              </a:rPr>
              <a:t>群落：</a:t>
            </a:r>
            <a:r>
              <a:rPr lang="zh-CN" altLang="en-US" sz="3200" b="1">
                <a:latin typeface="微软雅黑" panose="020b0503020204020204" charset="-122"/>
                <a:ea typeface="微软雅黑" panose="020b0503020204020204" charset="-122"/>
                <a:cs typeface="微软雅黑" panose="020b0503020204020204" charset="-122"/>
              </a:rPr>
              <a:t>相同时间聚集在</a:t>
            </a:r>
            <a:r>
              <a:rPr lang="zh-CN" altLang="en-US" sz="3200" b="1" u="sng">
                <a:latin typeface="微软雅黑" panose="020b0503020204020204" charset="-122"/>
                <a:ea typeface="微软雅黑" panose="020b0503020204020204" charset="-122"/>
                <a:cs typeface="微软雅黑" panose="020b0503020204020204" charset="-122"/>
              </a:rPr>
              <a:t>　 　　　</a:t>
            </a:r>
            <a:r>
              <a:rPr lang="zh-CN" altLang="en-US" sz="3200" b="1">
                <a:latin typeface="微软雅黑" panose="020b0503020204020204" charset="-122"/>
                <a:ea typeface="微软雅黑" panose="020b0503020204020204" charset="-122"/>
                <a:cs typeface="微软雅黑" panose="020b0503020204020204" charset="-122"/>
              </a:rPr>
              <a:t>中</a:t>
            </a:r>
            <a:r>
              <a:rPr lang="zh-CN" altLang="en-US" sz="3200" b="1" u="sng">
                <a:latin typeface="微软雅黑" panose="020b0503020204020204" charset="-122"/>
                <a:ea typeface="微软雅黑" panose="020b0503020204020204" charset="-122"/>
                <a:cs typeface="微软雅黑" panose="020b0503020204020204" charset="-122"/>
              </a:rPr>
              <a:t>　 　　　</a:t>
            </a:r>
            <a:r>
              <a:rPr lang="zh-CN" altLang="en-US" sz="3200" b="1">
                <a:latin typeface="微软雅黑" panose="020b0503020204020204" charset="-122"/>
                <a:ea typeface="微软雅黑" panose="020b0503020204020204" charset="-122"/>
                <a:cs typeface="微软雅黑" panose="020b0503020204020204" charset="-122"/>
              </a:rPr>
              <a:t>种群的</a:t>
            </a:r>
            <a:r>
              <a:rPr lang="zh-CN" altLang="en-US" sz="3200" b="1" u="sng">
                <a:latin typeface="微软雅黑" panose="020b0503020204020204" charset="-122"/>
                <a:ea typeface="微软雅黑" panose="020b0503020204020204" charset="-122"/>
                <a:cs typeface="微软雅黑" panose="020b0503020204020204" charset="-122"/>
              </a:rPr>
              <a:t>　 　</a:t>
            </a:r>
            <a:r>
              <a:rPr lang="zh-CN" altLang="en-US" sz="3200" b="1">
                <a:latin typeface="微软雅黑" panose="020b0503020204020204" charset="-122"/>
                <a:ea typeface="微软雅黑" panose="020b0503020204020204" charset="-122"/>
                <a:cs typeface="微软雅黑" panose="020b0503020204020204" charset="-122"/>
              </a:rPr>
              <a:t>。</a:t>
            </a:r>
          </a:p>
        </p:txBody>
      </p:sp>
      <p:sp>
        <p:nvSpPr>
          <p:cNvPr id="6" name="Rectangle 82" title=""/>
          <p:cNvSpPr>
            <a:spLocks noChangeArrowheads="1"/>
          </p:cNvSpPr>
          <p:nvPr>
            <p:custDataLst>
              <p:tags r:id="rId10"/>
            </p:custDataLst>
          </p:nvPr>
        </p:nvSpPr>
        <p:spPr bwMode="auto">
          <a:xfrm>
            <a:off x="4370687" y="2080028"/>
            <a:ext cx="2085432" cy="583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square">
            <a:spAutoFit/>
          </a:bodyPr>
          <a:lstStyle/>
          <a:p>
            <a:pPr algn="ctr">
              <a:defRPr/>
            </a:pPr>
            <a:r>
              <a:rPr lang="zh-CN" altLang="en-US" sz="3200" b="1">
                <a:solidFill>
                  <a:srgbClr val="FF0000"/>
                </a:solidFill>
                <a:effectLst>
                  <a:outerShdw blurRad="38100" dist="38100" dir="2700000" algn="tl">
                    <a:srgbClr val="C0C0C0"/>
                  </a:outerShdw>
                </a:effectLst>
                <a:latin typeface="华文楷体" panose="02010600040101010101" pitchFamily="2" charset="-122"/>
                <a:ea typeface="华文楷体" panose="02010600040101010101" pitchFamily="2" charset="-122"/>
              </a:rPr>
              <a:t>一定区域</a:t>
            </a:r>
          </a:p>
        </p:txBody>
      </p:sp>
      <p:sp>
        <p:nvSpPr>
          <p:cNvPr id="7" name="Rectangle 83" title=""/>
          <p:cNvSpPr>
            <a:spLocks noChangeArrowheads="1"/>
          </p:cNvSpPr>
          <p:nvPr>
            <p:custDataLst>
              <p:tags r:id="rId11"/>
            </p:custDataLst>
          </p:nvPr>
        </p:nvSpPr>
        <p:spPr bwMode="auto">
          <a:xfrm>
            <a:off x="6574198" y="2080028"/>
            <a:ext cx="2005443" cy="583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square">
            <a:spAutoFit/>
          </a:bodyPr>
          <a:lstStyle/>
          <a:p>
            <a:pPr algn="ctr">
              <a:defRPr/>
            </a:pPr>
            <a:r>
              <a:rPr lang="zh-CN" altLang="en-US" sz="3200" b="1">
                <a:solidFill>
                  <a:srgbClr val="FF0000"/>
                </a:solidFill>
                <a:effectLst>
                  <a:outerShdw blurRad="38100" dist="38100" dir="2700000" algn="tl">
                    <a:srgbClr val="C0C0C0"/>
                  </a:outerShdw>
                </a:effectLst>
                <a:latin typeface="华文楷体" panose="02010600040101010101" pitchFamily="2" charset="-122"/>
                <a:ea typeface="华文楷体" panose="02010600040101010101" pitchFamily="2" charset="-122"/>
              </a:rPr>
              <a:t>各种生物</a:t>
            </a:r>
          </a:p>
        </p:txBody>
      </p:sp>
      <p:sp>
        <p:nvSpPr>
          <p:cNvPr id="8" name="Rectangle 87" title=""/>
          <p:cNvSpPr>
            <a:spLocks noChangeArrowheads="1"/>
          </p:cNvSpPr>
          <p:nvPr>
            <p:custDataLst>
              <p:tags r:id="rId12"/>
            </p:custDataLst>
          </p:nvPr>
        </p:nvSpPr>
        <p:spPr bwMode="auto">
          <a:xfrm>
            <a:off x="9652194" y="2079874"/>
            <a:ext cx="1220469" cy="583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a:spAutoFit/>
          </a:bodyPr>
          <a:lstStyle/>
          <a:p>
            <a:pPr>
              <a:defRPr/>
            </a:pPr>
            <a:r>
              <a:rPr lang="zh-CN" altLang="en-US" sz="3200" b="1">
                <a:solidFill>
                  <a:srgbClr val="FF0000"/>
                </a:solidFill>
                <a:effectLst>
                  <a:outerShdw blurRad="38100" dist="38100" dir="2700000" algn="tl">
                    <a:srgbClr val="C0C0C0"/>
                  </a:outerShdw>
                </a:effectLst>
                <a:latin typeface="华文楷体" panose="02010600040101010101" pitchFamily="2" charset="-122"/>
                <a:ea typeface="华文楷体" panose="02010600040101010101" pitchFamily="2" charset="-122"/>
              </a:rPr>
              <a:t>集合</a:t>
            </a:r>
          </a:p>
        </p:txBody>
      </p:sp>
      <p:sp>
        <p:nvSpPr>
          <p:cNvPr id="9" name="AutoShape 90" title=""/>
          <p:cNvSpPr>
            <a:spLocks noChangeArrowheads="1"/>
          </p:cNvSpPr>
          <p:nvPr>
            <p:custDataLst>
              <p:tags r:id="rId13"/>
            </p:custDataLst>
          </p:nvPr>
        </p:nvSpPr>
        <p:spPr bwMode="auto">
          <a:xfrm>
            <a:off x="7760069" y="3451271"/>
            <a:ext cx="3995649" cy="1832133"/>
          </a:xfrm>
          <a:prstGeom prst="wedgeRectCallout">
            <a:avLst>
              <a:gd name="adj1" fmla="val -873"/>
              <a:gd name="adj2" fmla="val -93078"/>
            </a:avLst>
          </a:prstGeom>
          <a:solidFill>
            <a:schemeClr val="accent5">
              <a:lumMod val="20000"/>
              <a:lumOff val="80000"/>
            </a:schemeClr>
          </a:solidFill>
          <a:ln w="9525">
            <a:solidFill>
              <a:schemeClr val="tx1"/>
            </a:solidFill>
            <a:miter lim="800000"/>
          </a:ln>
          <a:effectLst/>
        </p:spPr>
        <p:txBody>
          <a:bodyPr/>
          <a:lstStyle/>
          <a:p>
            <a:pPr>
              <a:lnSpc>
                <a:spcPct val="120000"/>
              </a:lnSpc>
              <a:defRPr/>
            </a:pPr>
            <a:r>
              <a:rPr lang="zh-CN" altLang="en-US" sz="2400" b="1">
                <a:effectLst>
                  <a:outerShdw blurRad="38100" dist="38100" dir="2700000" algn="tl">
                    <a:srgbClr val="C0C0C0"/>
                  </a:outerShdw>
                </a:effectLst>
                <a:latin typeface="华文楷体" panose="02010600040101010101" pitchFamily="2" charset="-122"/>
                <a:ea typeface="华文楷体" panose="02010600040101010101" pitchFamily="2" charset="-122"/>
              </a:rPr>
              <a:t>生物间有一定的</a:t>
            </a:r>
            <a:r>
              <a:rPr lang="zh-CN" altLang="en-US" sz="2400" b="1">
                <a:solidFill>
                  <a:srgbClr val="0000FF"/>
                </a:solidFill>
                <a:effectLst>
                  <a:outerShdw blurRad="38100" dist="38100" dir="2700000" algn="tl">
                    <a:srgbClr val="C0C0C0"/>
                  </a:outerShdw>
                </a:effectLst>
                <a:latin typeface="华文楷体" panose="02010600040101010101" pitchFamily="2" charset="-122"/>
                <a:ea typeface="华文楷体" panose="02010600040101010101" pitchFamily="2" charset="-122"/>
              </a:rPr>
              <a:t>关系</a:t>
            </a:r>
            <a:r>
              <a:rPr lang="zh-CN" altLang="en-US" sz="2400" b="1">
                <a:effectLst>
                  <a:outerShdw blurRad="38100" dist="38100" dir="2700000" algn="tl">
                    <a:srgbClr val="C0C0C0"/>
                  </a:outerShdw>
                </a:effectLst>
                <a:latin typeface="华文楷体" panose="02010600040101010101" pitchFamily="2" charset="-122"/>
                <a:ea typeface="华文楷体" panose="02010600040101010101" pitchFamily="2" charset="-122"/>
              </a:rPr>
              <a:t>。各种生物</a:t>
            </a:r>
            <a:r>
              <a:rPr lang="zh-CN" altLang="en-US" sz="2400" b="1">
                <a:latin typeface="华文楷体" panose="02010600040101010101" pitchFamily="2" charset="-122"/>
                <a:ea typeface="华文楷体" panose="02010600040101010101" pitchFamily="2" charset="-122"/>
              </a:rPr>
              <a:t>是相互</a:t>
            </a:r>
            <a:r>
              <a:rPr lang="zh-CN" altLang="en-US" sz="2400" b="1">
                <a:solidFill>
                  <a:srgbClr val="FF0000"/>
                </a:solidFill>
                <a:latin typeface="华文楷体" panose="02010600040101010101" pitchFamily="2" charset="-122"/>
                <a:ea typeface="华文楷体" panose="02010600040101010101" pitchFamily="2" charset="-122"/>
              </a:rPr>
              <a:t>作用</a:t>
            </a:r>
            <a:r>
              <a:rPr lang="zh-CN" altLang="en-US" sz="2400" b="1">
                <a:latin typeface="华文楷体" panose="02010600040101010101" pitchFamily="2" charset="-122"/>
                <a:ea typeface="华文楷体" panose="02010600040101010101" pitchFamily="2" charset="-122"/>
              </a:rPr>
              <a:t>相互</a:t>
            </a:r>
            <a:r>
              <a:rPr lang="zh-CN" altLang="en-US" sz="2400" b="1">
                <a:solidFill>
                  <a:srgbClr val="FF0000"/>
                </a:solidFill>
                <a:latin typeface="华文楷体" panose="02010600040101010101" pitchFamily="2" charset="-122"/>
                <a:ea typeface="华文楷体" panose="02010600040101010101" pitchFamily="2" charset="-122"/>
              </a:rPr>
              <a:t>影响</a:t>
            </a:r>
            <a:r>
              <a:rPr lang="zh-CN" altLang="en-US" sz="2400" b="1">
                <a:latin typeface="华文楷体" panose="02010600040101010101" pitchFamily="2" charset="-122"/>
                <a:ea typeface="华文楷体" panose="02010600040101010101" pitchFamily="2" charset="-122"/>
              </a:rPr>
              <a:t>，彼此之间以物质和能量为纽带紧密地联系在一起。</a:t>
            </a:r>
          </a:p>
        </p:txBody>
      </p:sp>
      <p:sp>
        <p:nvSpPr>
          <p:cNvPr id="10" name="AutoShape 91" title="">
            <a:hlinkClick action="ppaction://noaction"/>
          </p:cNvPr>
          <p:cNvSpPr>
            <a:spLocks noChangeArrowheads="1"/>
          </p:cNvSpPr>
          <p:nvPr>
            <p:custDataLst>
              <p:tags r:id="rId14"/>
            </p:custDataLst>
          </p:nvPr>
        </p:nvSpPr>
        <p:spPr bwMode="auto">
          <a:xfrm>
            <a:off x="6898693" y="957699"/>
            <a:ext cx="5148509" cy="992247"/>
          </a:xfrm>
          <a:prstGeom prst="wedgeRoundRectCallout">
            <a:avLst>
              <a:gd name="adj1" fmla="val -37827"/>
              <a:gd name="adj2" fmla="val 72092"/>
              <a:gd name="adj3" fmla="val 16667"/>
            </a:avLst>
          </a:prstGeom>
          <a:solidFill>
            <a:schemeClr val="accent5">
              <a:lumMod val="20000"/>
              <a:lumOff val="80000"/>
            </a:schemeClr>
          </a:solidFill>
          <a:ln w="9525">
            <a:solidFill>
              <a:schemeClr val="tx1"/>
            </a:solidFill>
            <a:miter lim="800000"/>
          </a:ln>
          <a:effectLst/>
        </p:spPr>
        <p:txBody>
          <a:bodyPr/>
          <a:lstStyle/>
          <a:p>
            <a:pPr algn="ctr">
              <a:lnSpc>
                <a:spcPct val="125000"/>
              </a:lnSpc>
            </a:pPr>
            <a:r>
              <a:rPr lang="zh-CN" altLang="en-US" sz="2400" b="1">
                <a:latin typeface="华文楷体" panose="02010600040101010101" pitchFamily="2" charset="-122"/>
                <a:ea typeface="华文楷体" panose="02010600040101010101" pitchFamily="2" charset="-122"/>
              </a:rPr>
              <a:t>必需包括</a:t>
            </a:r>
            <a:r>
              <a:rPr lang="zh-CN" altLang="en-US" sz="2400" b="1">
                <a:solidFill>
                  <a:srgbClr val="0000FF"/>
                </a:solidFill>
                <a:latin typeface="华文楷体" panose="02010600040101010101" pitchFamily="2" charset="-122"/>
                <a:ea typeface="华文楷体" panose="02010600040101010101" pitchFamily="2" charset="-122"/>
              </a:rPr>
              <a:t>全部</a:t>
            </a:r>
            <a:r>
              <a:rPr lang="zh-CN" altLang="en-US" sz="2400" b="1">
                <a:latin typeface="华文楷体" panose="02010600040101010101" pitchFamily="2" charset="-122"/>
                <a:ea typeface="华文楷体" panose="02010600040101010101" pitchFamily="2" charset="-122"/>
              </a:rPr>
              <a:t>的生物。即必需有</a:t>
            </a:r>
            <a:r>
              <a:rPr lang="zh-CN" altLang="en-US" sz="2400" b="1">
                <a:solidFill>
                  <a:srgbClr val="FF0000"/>
                </a:solidFill>
                <a:latin typeface="华文楷体" panose="02010600040101010101" pitchFamily="2" charset="-122"/>
                <a:ea typeface="华文楷体" panose="02010600040101010101" pitchFamily="2" charset="-122"/>
              </a:rPr>
              <a:t>植物</a:t>
            </a:r>
            <a:r>
              <a:rPr lang="zh-CN" altLang="en-US" sz="2400" b="1">
                <a:latin typeface="华文楷体" panose="02010600040101010101" pitchFamily="2" charset="-122"/>
                <a:ea typeface="华文楷体" panose="02010600040101010101" pitchFamily="2" charset="-122"/>
              </a:rPr>
              <a:t>、</a:t>
            </a:r>
            <a:r>
              <a:rPr lang="zh-CN" altLang="en-US" sz="2400" b="1">
                <a:solidFill>
                  <a:srgbClr val="FF0000"/>
                </a:solidFill>
                <a:latin typeface="华文楷体" panose="02010600040101010101" pitchFamily="2" charset="-122"/>
                <a:ea typeface="华文楷体" panose="02010600040101010101" pitchFamily="2" charset="-122"/>
              </a:rPr>
              <a:t>动物、微生物</a:t>
            </a:r>
            <a:r>
              <a:rPr lang="zh-CN" altLang="en-US" sz="2400" b="1">
                <a:latin typeface="华文楷体" panose="02010600040101010101" pitchFamily="2" charset="-122"/>
                <a:ea typeface="华文楷体" panose="02010600040101010101" pitchFamily="2" charset="-122"/>
              </a:rPr>
              <a:t>三大功能类群</a:t>
            </a:r>
          </a:p>
        </p:txBody>
      </p:sp>
      <p:sp>
        <p:nvSpPr>
          <p:cNvPr id="19" name="AutoShape 92" title=""/>
          <p:cNvSpPr>
            <a:spLocks noChangeArrowheads="1"/>
          </p:cNvSpPr>
          <p:nvPr>
            <p:custDataLst>
              <p:tags r:id="rId15"/>
            </p:custDataLst>
          </p:nvPr>
        </p:nvSpPr>
        <p:spPr bwMode="auto">
          <a:xfrm>
            <a:off x="1411087" y="2771998"/>
            <a:ext cx="2959599" cy="1066522"/>
          </a:xfrm>
          <a:prstGeom prst="wedgeEllipseCallout">
            <a:avLst>
              <a:gd name="adj1" fmla="val 82751"/>
              <a:gd name="adj2" fmla="val -56875"/>
            </a:avLst>
          </a:prstGeom>
          <a:solidFill>
            <a:schemeClr val="accent5">
              <a:lumMod val="20000"/>
              <a:lumOff val="80000"/>
            </a:schemeClr>
          </a:solidFill>
          <a:ln w="9525">
            <a:solidFill>
              <a:schemeClr val="tx1"/>
            </a:solidFill>
            <a:miter lim="800000"/>
          </a:ln>
          <a:effectLst/>
        </p:spPr>
        <p:txBody>
          <a:bodyPr/>
          <a:lstStyle/>
          <a:p>
            <a:pPr algn="ctr">
              <a:defRPr/>
            </a:pPr>
            <a:r>
              <a:rPr lang="zh-CN" altLang="en-US" sz="2400" b="1">
                <a:effectLst>
                  <a:outerShdw blurRad="38100" dist="38100" dir="2700000" algn="tl">
                    <a:srgbClr val="C0C0C0"/>
                  </a:outerShdw>
                </a:effectLst>
                <a:latin typeface="华文楷体" panose="02010600040101010101" pitchFamily="2" charset="-122"/>
                <a:ea typeface="华文楷体" panose="02010600040101010101" pitchFamily="2" charset="-122"/>
              </a:rPr>
              <a:t>有一定的</a:t>
            </a:r>
            <a:r>
              <a:rPr lang="zh-CN" altLang="en-US" sz="2400" b="1">
                <a:solidFill>
                  <a:srgbClr val="0000FF"/>
                </a:solidFill>
                <a:effectLst>
                  <a:outerShdw blurRad="38100" dist="38100" dir="2700000" algn="tl">
                    <a:srgbClr val="C0C0C0"/>
                  </a:outerShdw>
                </a:effectLst>
                <a:latin typeface="华文楷体" panose="02010600040101010101" pitchFamily="2" charset="-122"/>
                <a:ea typeface="华文楷体" panose="02010600040101010101" pitchFamily="2" charset="-122"/>
              </a:rPr>
              <a:t>时间</a:t>
            </a:r>
            <a:r>
              <a:rPr lang="zh-CN" altLang="en-US" sz="2400" b="1">
                <a:effectLst>
                  <a:outerShdw blurRad="38100" dist="38100" dir="2700000" algn="tl">
                    <a:srgbClr val="C0C0C0"/>
                  </a:outerShdw>
                </a:effectLst>
                <a:latin typeface="华文楷体" panose="02010600040101010101" pitchFamily="2" charset="-122"/>
                <a:ea typeface="华文楷体" panose="02010600040101010101" pitchFamily="2" charset="-122"/>
              </a:rPr>
              <a:t>和</a:t>
            </a:r>
            <a:r>
              <a:rPr lang="zh-CN" altLang="en-US" sz="2400" b="1">
                <a:solidFill>
                  <a:srgbClr val="0000FF"/>
                </a:solidFill>
                <a:effectLst>
                  <a:outerShdw blurRad="38100" dist="38100" dir="2700000" algn="tl">
                    <a:srgbClr val="C0C0C0"/>
                  </a:outerShdw>
                </a:effectLst>
                <a:latin typeface="华文楷体" panose="02010600040101010101" pitchFamily="2" charset="-122"/>
                <a:ea typeface="华文楷体" panose="02010600040101010101" pitchFamily="2" charset="-122"/>
              </a:rPr>
              <a:t>空间</a:t>
            </a:r>
          </a:p>
        </p:txBody>
      </p:sp>
    </p:spTree>
    <p:custDataLst>
      <p:tags r:id="rId16"/>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9" grpId="0" animBg="1"/>
    </p:bld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aphicFrame>
        <p:nvGraphicFramePr>
          <p:cNvPr id="25" name="表格 24" title=""/>
          <p:cNvGraphicFramePr>
            <a:graphicFrameLocks noGrp="1"/>
          </p:cNvGraphicFramePr>
          <p:nvPr>
            <p:custDataLst>
              <p:tags r:id="rId3"/>
            </p:custDataLst>
          </p:nvPr>
        </p:nvGraphicFramePr>
        <p:xfrm>
          <a:off x="470304" y="932120"/>
          <a:ext cx="11355186" cy="2688590"/>
        </p:xfrm>
        <a:graphic>
          <a:graphicData uri="http://schemas.openxmlformats.org/drawingml/2006/table">
            <a:tbl>
              <a:tblPr firstRow="1" bandRow="1">
                <a:effectLst/>
                <a:tableStyleId>{5940675A-B579-460E-94D1-54222C63F5DA}</a:tableStyleId>
              </a:tblPr>
              <a:tblGrid>
                <a:gridCol w="1147156">
                  <a:extLst>
                    <a:ext uri="{9D8B030D-6E8A-4147-A177-3AD203B41FA5}">
                      <a16:colId xmlns:a16="http://schemas.microsoft.com/office/drawing/2014/main" val="20000"/>
                    </a:ext>
                  </a:extLst>
                </a:gridCol>
                <a:gridCol w="775335">
                  <a:extLst>
                    <a:ext uri="{9D8B030D-6E8A-4147-A177-3AD203B41FA5}">
                      <a16:colId xmlns:a16="http://schemas.microsoft.com/office/drawing/2014/main" val="20001"/>
                    </a:ext>
                  </a:extLst>
                </a:gridCol>
                <a:gridCol w="855807">
                  <a:extLst>
                    <a:ext uri="{9D8B030D-6E8A-4147-A177-3AD203B41FA5}">
                      <a16:colId xmlns:a16="http://schemas.microsoft.com/office/drawing/2014/main" val="20002"/>
                    </a:ext>
                  </a:extLst>
                </a:gridCol>
                <a:gridCol w="855287">
                  <a:extLst>
                    <a:ext uri="{9D8B030D-6E8A-4147-A177-3AD203B41FA5}">
                      <a16:colId xmlns:a16="http://schemas.microsoft.com/office/drawing/2014/main" val="20003"/>
                    </a:ext>
                  </a:extLst>
                </a:gridCol>
                <a:gridCol w="855287">
                  <a:extLst>
                    <a:ext uri="{9D8B030D-6E8A-4147-A177-3AD203B41FA5}">
                      <a16:colId xmlns:a16="http://schemas.microsoft.com/office/drawing/2014/main" val="20004"/>
                    </a:ext>
                  </a:extLst>
                </a:gridCol>
                <a:gridCol w="980902">
                  <a:extLst>
                    <a:ext uri="{9D8B030D-6E8A-4147-A177-3AD203B41FA5}">
                      <a16:colId xmlns:a16="http://schemas.microsoft.com/office/drawing/2014/main" val="20005"/>
                    </a:ext>
                  </a:extLst>
                </a:gridCol>
                <a:gridCol w="980902">
                  <a:extLst>
                    <a:ext uri="{9D8B030D-6E8A-4147-A177-3AD203B41FA5}">
                      <a16:colId xmlns:a16="http://schemas.microsoft.com/office/drawing/2014/main" val="20006"/>
                    </a:ext>
                  </a:extLst>
                </a:gridCol>
                <a:gridCol w="980902">
                  <a:extLst>
                    <a:ext uri="{9D8B030D-6E8A-4147-A177-3AD203B41FA5}">
                      <a16:colId xmlns:a16="http://schemas.microsoft.com/office/drawing/2014/main" val="20007"/>
                    </a:ext>
                  </a:extLst>
                </a:gridCol>
                <a:gridCol w="980902">
                  <a:extLst>
                    <a:ext uri="{9D8B030D-6E8A-4147-A177-3AD203B41FA5}">
                      <a16:colId xmlns:a16="http://schemas.microsoft.com/office/drawing/2014/main" val="20008"/>
                    </a:ext>
                  </a:extLst>
                </a:gridCol>
                <a:gridCol w="980902">
                  <a:extLst>
                    <a:ext uri="{9D8B030D-6E8A-4147-A177-3AD203B41FA5}">
                      <a16:colId xmlns:a16="http://schemas.microsoft.com/office/drawing/2014/main" val="20009"/>
                    </a:ext>
                  </a:extLst>
                </a:gridCol>
                <a:gridCol w="980902">
                  <a:extLst>
                    <a:ext uri="{9D8B030D-6E8A-4147-A177-3AD203B41FA5}">
                      <a16:colId xmlns:a16="http://schemas.microsoft.com/office/drawing/2014/main" val="20010"/>
                    </a:ext>
                  </a:extLst>
                </a:gridCol>
                <a:gridCol w="980902">
                  <a:extLst>
                    <a:ext uri="{9D8B030D-6E8A-4147-A177-3AD203B41FA5}">
                      <a16:colId xmlns:a16="http://schemas.microsoft.com/office/drawing/2014/main" val="20011"/>
                    </a:ext>
                  </a:extLst>
                </a:gridCol>
              </a:tblGrid>
              <a:tr h="409575">
                <a:tc rowSpan="2">
                  <a:txBody>
                    <a:bodyPr vert="horz" wrap="square"/>
                    <a:lstStyle/>
                    <a:p>
                      <a:pPr algn="ctr"/>
                      <a:r>
                        <a:rPr lang="zh-CN" altLang="en-US" b="1" baseline="0">
                          <a:solidFill>
                            <a:sysClr val="window" lastClr="FFFFFF"/>
                          </a:solidFill>
                          <a:latin typeface="微软雅黑" panose="020b0503020204020204" charset="-122"/>
                          <a:ea typeface="微软雅黑" panose="020b0503020204020204" charset="-122"/>
                        </a:rPr>
                        <a:t>物种</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A5D6DD">
                        <a:lumMod val="50000"/>
                      </a:srgbClr>
                    </a:solidFill>
                  </a:tcPr>
                </a:tc>
                <a:tc rowSpan="2">
                  <a:txBody>
                    <a:bodyPr vert="horz" wrap="square"/>
                    <a:lstStyle/>
                    <a:p>
                      <a:pPr algn="ctr"/>
                      <a:r>
                        <a:rPr lang="zh-CN" altLang="en-US" b="1" baseline="0">
                          <a:solidFill>
                            <a:sysClr val="window" lastClr="FFFFFF"/>
                          </a:solidFill>
                          <a:latin typeface="微软雅黑" panose="020b0503020204020204" charset="-122"/>
                          <a:ea typeface="微软雅黑" panose="020b0503020204020204" charset="-122"/>
                        </a:rPr>
                        <a:t>观察数量</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A5D6DD">
                        <a:lumMod val="50000"/>
                      </a:srgbClr>
                    </a:solidFill>
                  </a:tcPr>
                </a:tc>
                <a:tc gridSpan="3">
                  <a:txBody>
                    <a:bodyPr vert="horz" wrap="square"/>
                    <a:lstStyle/>
                    <a:p>
                      <a:pPr algn="ctr"/>
                      <a:r>
                        <a:rPr lang="zh-CN" altLang="en-US" b="1" baseline="0">
                          <a:solidFill>
                            <a:sysClr val="window" lastClr="FFFFFF"/>
                          </a:solidFill>
                          <a:latin typeface="微软雅黑" panose="020b0503020204020204" charset="-122"/>
                          <a:ea typeface="微软雅黑" panose="020b0503020204020204" charset="-122"/>
                          <a:cs typeface="微软雅黑" panose="020b0503020204020204" charset="-122"/>
                        </a:rPr>
                        <a:t>觅食生境出现率</a:t>
                      </a:r>
                      <a:r>
                        <a:rPr lang="en-US" altLang="zh-CN" b="1" baseline="0">
                          <a:solidFill>
                            <a:sysClr val="window" lastClr="FFFFFF"/>
                          </a:solidFill>
                          <a:latin typeface="微软雅黑" panose="020b0503020204020204" charset="-122"/>
                          <a:ea typeface="微软雅黑" panose="020b0503020204020204" charset="-122"/>
                          <a:cs typeface="微软雅黑" panose="020b0503020204020204" charset="-122"/>
                        </a:rPr>
                        <a:t>/%</a:t>
                      </a:r>
                      <a:endParaRPr lang="zh-CN" altLang="en-US" b="1" baseline="0">
                        <a:solidFill>
                          <a:sysClr val="window" lastClr="FFFFFF"/>
                        </a:solidFill>
                        <a:latin typeface="微软雅黑" panose="020b0503020204020204" charset="-122"/>
                        <a:ea typeface="微软雅黑" panose="020b0503020204020204" charset="-122"/>
                        <a:cs typeface="微软雅黑" panose="020b0503020204020204" charset="-122"/>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A5D6DD">
                        <a:lumMod val="50000"/>
                      </a:srgbClr>
                    </a:solidFill>
                  </a:tcPr>
                </a:tc>
                <a:tc hMerge="1">
                  <a:txBody>
                    <a:bodyPr vert="horz" wrap="square"/>
                    <a:lstStyle/>
                    <a:p>
                      <a:endParaRPr lang="zh-CN"/>
                    </a:p>
                  </a:txBody>
                  <a:tcPr/>
                </a:tc>
                <a:tc hMerge="1">
                  <a:txBody>
                    <a:bodyPr vert="horz" wrap="square"/>
                    <a:lstStyle/>
                    <a:p>
                      <a:endParaRPr lang="zh-CN"/>
                    </a:p>
                  </a:txBody>
                  <a:tcPr/>
                </a:tc>
                <a:tc gridSpan="7">
                  <a:txBody>
                    <a:bodyPr vert="horz" wrap="square"/>
                    <a:lstStyle/>
                    <a:p>
                      <a:pPr algn="ctr"/>
                      <a:r>
                        <a:rPr lang="zh-CN" altLang="en-US" b="1" baseline="0">
                          <a:solidFill>
                            <a:sysClr val="window" lastClr="FFFFFF"/>
                          </a:solidFill>
                          <a:latin typeface="微软雅黑" panose="020b0503020204020204" charset="-122"/>
                          <a:ea typeface="微软雅黑" panose="020b0503020204020204" charset="-122"/>
                          <a:cs typeface="微软雅黑" panose="020b0503020204020204" charset="-122"/>
                        </a:rPr>
                        <a:t>鸟胃中主要的食物种类</a:t>
                      </a:r>
                      <a:r>
                        <a:rPr lang="en-US" altLang="zh-CN" b="1" baseline="0">
                          <a:solidFill>
                            <a:sysClr val="window" lastClr="FFFFFF"/>
                          </a:solidFill>
                          <a:latin typeface="微软雅黑" panose="020b0503020204020204" charset="-122"/>
                          <a:ea typeface="微软雅黑" panose="020b0503020204020204" charset="-122"/>
                          <a:cs typeface="微软雅黑" panose="020b0503020204020204" charset="-122"/>
                        </a:rPr>
                        <a:t>/%</a:t>
                      </a:r>
                      <a:endParaRPr lang="zh-CN" altLang="en-US" b="1" baseline="0">
                        <a:solidFill>
                          <a:sysClr val="window" lastClr="FFFFFF"/>
                        </a:solidFill>
                        <a:latin typeface="微软雅黑" panose="020b0503020204020204" charset="-122"/>
                        <a:ea typeface="微软雅黑" panose="020b0503020204020204" charset="-122"/>
                        <a:cs typeface="微软雅黑" panose="020b0503020204020204" charset="-122"/>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A5D6DD">
                        <a:lumMod val="50000"/>
                      </a:srgbClr>
                    </a:solidFill>
                  </a:tcPr>
                </a:tc>
                <a:tc hMerge="1">
                  <a:txBody>
                    <a:bodyPr vert="horz" wrap="square"/>
                    <a:lstStyle/>
                    <a:p>
                      <a:endParaRPr lang="zh-CN"/>
                    </a:p>
                  </a:txBody>
                  <a:tcPr/>
                </a:tc>
                <a:tc hMerge="1">
                  <a:txBody>
                    <a:bodyPr vert="horz" wrap="square"/>
                    <a:lstStyle/>
                    <a:p>
                      <a:endParaRPr lang="zh-CN"/>
                    </a:p>
                  </a:txBody>
                  <a:tcPr/>
                </a:tc>
                <a:tc hMerge="1">
                  <a:txBody>
                    <a:bodyPr vert="horz" wrap="square"/>
                    <a:lstStyle/>
                    <a:p>
                      <a:endParaRPr lang="zh-CN"/>
                    </a:p>
                  </a:txBody>
                  <a:tcPr/>
                </a:tc>
                <a:tc hMerge="1">
                  <a:txBody>
                    <a:bodyPr vert="horz" wrap="square"/>
                    <a:lstStyle/>
                    <a:p>
                      <a:endParaRPr lang="zh-CN"/>
                    </a:p>
                  </a:txBody>
                  <a:tcPr/>
                </a:tc>
                <a:tc hMerge="1">
                  <a:txBody>
                    <a:bodyPr vert="horz" wrap="square"/>
                    <a:lstStyle/>
                    <a:p>
                      <a:endParaRPr lang="zh-CN"/>
                    </a:p>
                  </a:txBody>
                  <a:tcPr/>
                </a:tc>
                <a:tc hMerge="1">
                  <a:txBody>
                    <a:bodyPr vert="horz" wrap="square"/>
                    <a:lstStyle/>
                    <a:p>
                      <a:endParaRPr lang="zh-CN"/>
                    </a:p>
                  </a:txBody>
                  <a:tcPr/>
                </a:tc>
                <a:extLst>
                  <a:ext uri="{0D108BD9-81ED-4DB2-BD59-A6C34878D82A}">
                    <a16:rowId xmlns:a16="http://schemas.microsoft.com/office/drawing/2014/main" val="10000"/>
                  </a:ext>
                </a:extLst>
              </a:tr>
              <a:tr h="595200">
                <a:tc vMerge="1">
                  <a:txBody>
                    <a:bodyPr vert="horz" wrap="square"/>
                    <a:lstStyle/>
                    <a:p>
                      <a:endParaRPr lang="zh-CN"/>
                    </a:p>
                  </a:txBody>
                  <a:tcPr/>
                </a:tc>
                <a:tc vMerge="1">
                  <a:txBody>
                    <a:bodyPr vert="horz" wrap="square"/>
                    <a:lstStyle/>
                    <a:p>
                      <a:endParaRPr lang="zh-CN"/>
                    </a:p>
                  </a:txBody>
                  <a:tcPr/>
                </a:tc>
                <a:tc>
                  <a:txBody>
                    <a:bodyPr vert="horz" wrap="square"/>
                    <a:lstStyle/>
                    <a:p>
                      <a:pPr algn="ctr"/>
                      <a:r>
                        <a:rPr lang="zh-CN" altLang="en-US" b="1" baseline="0">
                          <a:solidFill>
                            <a:srgbClr val="FF0000"/>
                          </a:solidFill>
                          <a:latin typeface="微软雅黑" panose="020b0503020204020204" charset="-122"/>
                          <a:ea typeface="微软雅黑" panose="020b0503020204020204" charset="-122"/>
                          <a:cs typeface="微软雅黑" panose="020b0503020204020204" charset="-122"/>
                        </a:rPr>
                        <a:t>生境</a:t>
                      </a:r>
                      <a:r>
                        <a:rPr lang="en-US" altLang="zh-CN" b="1" baseline="0">
                          <a:solidFill>
                            <a:srgbClr val="FF0000"/>
                          </a:solidFill>
                          <a:latin typeface="微软雅黑" panose="020b0503020204020204" charset="-122"/>
                          <a:ea typeface="微软雅黑" panose="020b0503020204020204" charset="-122"/>
                          <a:cs typeface="微软雅黑" panose="020b0503020204020204" charset="-122"/>
                        </a:rPr>
                        <a:t>1</a:t>
                      </a:r>
                    </a:p>
                  </a:txBody>
                  <a:tcPr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solidFill>
                      <a:srgbClr val="A5D6DD">
                        <a:lumMod val="40000"/>
                        <a:lumOff val="60000"/>
                      </a:srgbClr>
                    </a:solidFill>
                  </a:tcPr>
                </a:tc>
                <a:tc>
                  <a:txBody>
                    <a:bodyPr vert="horz" wrap="square"/>
                    <a:lstStyle/>
                    <a:p>
                      <a:pPr algn="ctr"/>
                      <a:r>
                        <a:rPr lang="zh-CN" altLang="en-US" b="1" baseline="0">
                          <a:solidFill>
                            <a:srgbClr val="FF0000"/>
                          </a:solidFill>
                          <a:latin typeface="微软雅黑" panose="020b0503020204020204" charset="-122"/>
                          <a:ea typeface="微软雅黑" panose="020b0503020204020204" charset="-122"/>
                          <a:cs typeface="微软雅黑" panose="020b0503020204020204" charset="-122"/>
                        </a:rPr>
                        <a:t>生境</a:t>
                      </a:r>
                      <a:r>
                        <a:rPr lang="en-US" altLang="zh-CN" b="1" baseline="0">
                          <a:solidFill>
                            <a:srgbClr val="FF0000"/>
                          </a:solidFill>
                          <a:latin typeface="微软雅黑" panose="020b0503020204020204" charset="-122"/>
                          <a:ea typeface="微软雅黑" panose="020b0503020204020204" charset="-122"/>
                          <a:cs typeface="微软雅黑" panose="020b0503020204020204" charset="-122"/>
                        </a:rPr>
                        <a:t>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zh-CN" altLang="en-US" b="1" baseline="0">
                          <a:solidFill>
                            <a:srgbClr val="FF0000"/>
                          </a:solidFill>
                          <a:latin typeface="微软雅黑" panose="020b0503020204020204" charset="-122"/>
                          <a:ea typeface="微软雅黑" panose="020b0503020204020204" charset="-122"/>
                          <a:cs typeface="微软雅黑" panose="020b0503020204020204" charset="-122"/>
                        </a:rPr>
                        <a:t>生境</a:t>
                      </a:r>
                      <a:r>
                        <a:rPr lang="en-US" altLang="zh-CN" b="1" baseline="0">
                          <a:solidFill>
                            <a:srgbClr val="FF0000"/>
                          </a:solidFill>
                          <a:latin typeface="微软雅黑" panose="020b0503020204020204" charset="-122"/>
                          <a:ea typeface="微软雅黑" panose="020b0503020204020204" charset="-122"/>
                          <a:cs typeface="微软雅黑" panose="020b0503020204020204" charset="-122"/>
                        </a:rPr>
                        <a:t>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zh-CN" altLang="en-US" b="1" baseline="0">
                          <a:solidFill>
                            <a:sysClr val="windowText" lastClr="000000"/>
                          </a:solidFill>
                          <a:latin typeface="微软雅黑" panose="020b0503020204020204" charset="-122"/>
                          <a:ea typeface="微软雅黑" panose="020b0503020204020204" charset="-122"/>
                        </a:rPr>
                        <a:t>小坚果</a:t>
                      </a:r>
                    </a:p>
                  </a:txBody>
                  <a:tcPr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solidFill>
                      <a:srgbClr val="A5D6DD">
                        <a:lumMod val="40000"/>
                        <a:lumOff val="60000"/>
                      </a:srgbClr>
                    </a:solidFill>
                  </a:tcPr>
                </a:tc>
                <a:tc>
                  <a:txBody>
                    <a:bodyPr vert="horz" wrap="square"/>
                    <a:lstStyle/>
                    <a:p>
                      <a:pPr algn="ctr"/>
                      <a:r>
                        <a:rPr lang="zh-CN" altLang="en-US" b="1" baseline="0">
                          <a:solidFill>
                            <a:sysClr val="windowText" lastClr="000000"/>
                          </a:solidFill>
                          <a:latin typeface="微软雅黑" panose="020b0503020204020204" charset="-122"/>
                          <a:ea typeface="微软雅黑" panose="020b0503020204020204" charset="-122"/>
                        </a:rPr>
                        <a:t>茎类</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zh-CN" altLang="en-US" b="1" baseline="0">
                          <a:solidFill>
                            <a:sysClr val="windowText" lastClr="000000"/>
                          </a:solidFill>
                          <a:latin typeface="微软雅黑" panose="020b0503020204020204" charset="-122"/>
                          <a:ea typeface="微软雅黑" panose="020b0503020204020204" charset="-122"/>
                        </a:rPr>
                        <a:t>草屑</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zh-CN" altLang="en-US" b="1" baseline="0">
                          <a:solidFill>
                            <a:sysClr val="windowText" lastClr="000000"/>
                          </a:solidFill>
                          <a:latin typeface="微软雅黑" panose="020b0503020204020204" charset="-122"/>
                          <a:ea typeface="微软雅黑" panose="020b0503020204020204" charset="-122"/>
                        </a:rPr>
                        <a:t>螺类</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zh-CN" altLang="en-US" b="1" baseline="0">
                          <a:solidFill>
                            <a:sysClr val="windowText" lastClr="000000"/>
                          </a:solidFill>
                          <a:latin typeface="微软雅黑" panose="020b0503020204020204" charset="-122"/>
                          <a:ea typeface="微软雅黑" panose="020b0503020204020204" charset="-122"/>
                        </a:rPr>
                        <a:t>贝壳</a:t>
                      </a:r>
                      <a:endParaRPr lang="en-US" altLang="zh-CN" b="1" baseline="0">
                        <a:latin typeface="微软雅黑" panose="020b0503020204020204" charset="-122"/>
                        <a:ea typeface="微软雅黑" panose="020b0503020204020204" charset="-122"/>
                      </a:endParaRPr>
                    </a:p>
                    <a:p>
                      <a:pPr algn="ctr"/>
                      <a:r>
                        <a:rPr lang="zh-CN" altLang="en-US" b="1" baseline="0">
                          <a:solidFill>
                            <a:sysClr val="windowText" lastClr="000000"/>
                          </a:solidFill>
                          <a:latin typeface="微软雅黑" panose="020b0503020204020204" charset="-122"/>
                          <a:ea typeface="微软雅黑" panose="020b0503020204020204" charset="-122"/>
                        </a:rPr>
                        <a:t>沙砾</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zh-CN" altLang="en-US" b="1" baseline="0">
                          <a:solidFill>
                            <a:sysClr val="windowText" lastClr="000000"/>
                          </a:solidFill>
                          <a:latin typeface="微软雅黑" panose="020b0503020204020204" charset="-122"/>
                          <a:ea typeface="微软雅黑" panose="020b0503020204020204" charset="-122"/>
                        </a:rPr>
                        <a:t>甲壳类</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zh-CN" altLang="en-US" b="1" baseline="0">
                          <a:solidFill>
                            <a:sysClr val="windowText" lastClr="000000"/>
                          </a:solidFill>
                          <a:latin typeface="微软雅黑" panose="020b0503020204020204" charset="-122"/>
                          <a:ea typeface="微软雅黑" panose="020b0503020204020204" charset="-122"/>
                        </a:rPr>
                        <a:t>其他</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extLst>
                  <a:ext uri="{0D108BD9-81ED-4DB2-BD59-A6C34878D82A}">
                    <a16:rowId xmlns:a16="http://schemas.microsoft.com/office/drawing/2014/main" val="10001"/>
                  </a:ext>
                </a:extLst>
              </a:tr>
              <a:tr h="409800">
                <a:tc>
                  <a:txBody>
                    <a:bodyPr vert="horz" wrap="square"/>
                    <a:lstStyle/>
                    <a:p>
                      <a:pPr algn="ctr"/>
                      <a:r>
                        <a:rPr lang="zh-CN" altLang="en-US" b="1" baseline="0">
                          <a:solidFill>
                            <a:sysClr val="windowText" lastClr="000000"/>
                          </a:solidFill>
                          <a:latin typeface="微软雅黑" panose="020b0503020204020204" charset="-122"/>
                          <a:ea typeface="微软雅黑" panose="020b0503020204020204" charset="-122"/>
                        </a:rPr>
                        <a:t>绿翅鸭</a:t>
                      </a:r>
                    </a:p>
                  </a:txBody>
                  <a:tcPr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2120</a:t>
                      </a:r>
                    </a:p>
                  </a:txBody>
                  <a:tcPr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67</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33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52.8</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16.7</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12.0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13.0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5.5</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extLst>
                  <a:ext uri="{0D108BD9-81ED-4DB2-BD59-A6C34878D82A}">
                    <a16:rowId xmlns:a16="http://schemas.microsoft.com/office/drawing/2014/main" val="10002"/>
                  </a:ext>
                </a:extLst>
              </a:tr>
              <a:tr h="409800">
                <a:tc>
                  <a:txBody>
                    <a:bodyPr vert="horz" wrap="square"/>
                    <a:lstStyle/>
                    <a:p>
                      <a:pPr algn="ctr"/>
                      <a:r>
                        <a:rPr lang="zh-CN" altLang="en-US" b="1" baseline="0">
                          <a:solidFill>
                            <a:sysClr val="windowText" lastClr="000000"/>
                          </a:solidFill>
                          <a:latin typeface="微软雅黑" panose="020b0503020204020204" charset="-122"/>
                          <a:ea typeface="微软雅黑" panose="020b0503020204020204" charset="-122"/>
                        </a:rPr>
                        <a:t>绿头鸭</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1513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98</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78.3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0.8</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7.1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5.6</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1.1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7.1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40000"/>
                        <a:lumOff val="60000"/>
                      </a:srgbClr>
                    </a:solidFill>
                  </a:tcPr>
                </a:tc>
                <a:extLst>
                  <a:ext uri="{0D108BD9-81ED-4DB2-BD59-A6C34878D82A}">
                    <a16:rowId xmlns:a16="http://schemas.microsoft.com/office/drawing/2014/main" val="10003"/>
                  </a:ext>
                </a:extLst>
              </a:tr>
              <a:tr h="409575">
                <a:tc>
                  <a:txBody>
                    <a:bodyPr vert="horz" wrap="square"/>
                    <a:lstStyle/>
                    <a:p>
                      <a:pPr algn="ctr"/>
                      <a:r>
                        <a:rPr lang="zh-CN" altLang="en-US" b="1" baseline="0">
                          <a:solidFill>
                            <a:sysClr val="windowText" lastClr="000000"/>
                          </a:solidFill>
                          <a:latin typeface="微软雅黑" panose="020b0503020204020204" charset="-122"/>
                          <a:ea typeface="微软雅黑" panose="020b0503020204020204" charset="-122"/>
                        </a:rPr>
                        <a:t>鹤</a:t>
                      </a:r>
                      <a:r>
                        <a:rPr lang="zh-CN" altLang="en-US" sz="1800" b="1">
                          <a:solidFill>
                            <a:sysClr val="windowText" lastClr="000000"/>
                          </a:solidFill>
                          <a:latin typeface="微软雅黑" panose="020b0503020204020204" charset="-122"/>
                          <a:ea typeface="微软雅黑" panose="020b0503020204020204" charset="-122"/>
                          <a:sym typeface="方正静蕾简体" charset="0"/>
                        </a:rPr>
                        <a:t>鹬</a:t>
                      </a:r>
                      <a:endParaRPr lang="zh-CN" altLang="en-US" b="1" baseline="0">
                        <a:solidFill>
                          <a:sysClr val="windowText" lastClr="000000"/>
                        </a:solidFill>
                        <a:latin typeface="微软雅黑" panose="020b0503020204020204" charset="-122"/>
                        <a:ea typeface="微软雅黑" panose="020b0503020204020204" charset="-122"/>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1678</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64</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36</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50.0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25.0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25.0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5B9BD5">
                        <a:tint val="20000"/>
                      </a:srgbClr>
                    </a:solidFill>
                  </a:tcPr>
                </a:tc>
                <a:extLst>
                  <a:ext uri="{0D108BD9-81ED-4DB2-BD59-A6C34878D82A}">
                    <a16:rowId xmlns:a16="http://schemas.microsoft.com/office/drawing/2014/main" val="10004"/>
                  </a:ext>
                </a:extLst>
              </a:tr>
              <a:tr h="409800">
                <a:tc>
                  <a:txBody>
                    <a:bodyPr vert="horz" wrap="square"/>
                    <a:lstStyle/>
                    <a:p>
                      <a:pPr algn="ctr"/>
                      <a:r>
                        <a:rPr lang="zh-CN" altLang="en-US" b="1" baseline="0">
                          <a:solidFill>
                            <a:sysClr val="windowText" lastClr="000000"/>
                          </a:solidFill>
                          <a:latin typeface="微软雅黑" panose="020b0503020204020204" charset="-122"/>
                          <a:ea typeface="微软雅黑" panose="020b0503020204020204" charset="-122"/>
                        </a:rPr>
                        <a:t>青脚鹬</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1517</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29</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28</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43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33.3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33.3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33.3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tc>
                  <a:txBody>
                    <a:bodyPr vert="horz" wrap="square"/>
                    <a:lstStyle/>
                    <a:p>
                      <a:pPr algn="ctr"/>
                      <a:r>
                        <a:rPr lang="en-US" altLang="zh-CN" b="1" baseline="0">
                          <a:solidFill>
                            <a:sysClr val="windowText" lastClr="000000"/>
                          </a:solidFill>
                          <a:latin typeface="微软雅黑" panose="020b0503020204020204" charset="-122"/>
                          <a:ea typeface="微软雅黑" panose="020b0503020204020204" charset="-122"/>
                        </a:rPr>
                        <a:t>0.1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A5D6DD">
                        <a:lumMod val="20000"/>
                        <a:lumOff val="80000"/>
                      </a:srgbClr>
                    </a:solidFill>
                  </a:tcPr>
                </a:tc>
                <a:extLst>
                  <a:ext uri="{0D108BD9-81ED-4DB2-BD59-A6C34878D82A}">
                    <a16:rowId xmlns:a16="http://schemas.microsoft.com/office/drawing/2014/main" val="10005"/>
                  </a:ext>
                </a:extLst>
              </a:tr>
            </a:tbl>
          </a:graphicData>
        </a:graphic>
      </p:graphicFrame>
      <p:sp>
        <p:nvSpPr>
          <p:cNvPr id="14" name="文本框 13" title=""/>
          <p:cNvSpPr txBox="1"/>
          <p:nvPr>
            <p:custDataLst>
              <p:tags r:id="rId4"/>
            </p:custDataLst>
          </p:nvPr>
        </p:nvSpPr>
        <p:spPr>
          <a:xfrm>
            <a:off x="391795" y="3665855"/>
            <a:ext cx="1366520" cy="460375"/>
          </a:xfrm>
          <a:prstGeom prst="rect">
            <a:avLst/>
          </a:prstGeom>
          <a:noFill/>
        </p:spPr>
        <p:txBody>
          <a:bodyPr wrap="square" rtlCol="0" anchor="t">
            <a:spAutoFit/>
          </a:bodyPr>
          <a:lstStyle/>
          <a:p>
            <a:r>
              <a:rPr lang="zh-CN" altLang="en-US" sz="2400" b="1">
                <a:solidFill>
                  <a:srgbClr val="A5D6DD">
                    <a:lumMod val="50000"/>
                  </a:srgbClr>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讨论</a:t>
            </a:r>
            <a:r>
              <a:rPr lang="en-US" altLang="zh-CN" sz="2400" b="1">
                <a:solidFill>
                  <a:srgbClr val="A5D6DD">
                    <a:lumMod val="50000"/>
                  </a:srgbClr>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a:t>
            </a:r>
          </a:p>
        </p:txBody>
      </p:sp>
      <p:sp>
        <p:nvSpPr>
          <p:cNvPr id="5" name="文本框 4" title=""/>
          <p:cNvSpPr txBox="1"/>
          <p:nvPr>
            <p:custDataLst>
              <p:tags r:id="rId5"/>
            </p:custDataLst>
          </p:nvPr>
        </p:nvSpPr>
        <p:spPr>
          <a:xfrm>
            <a:off x="755650" y="4088130"/>
            <a:ext cx="10950575" cy="497205"/>
          </a:xfrm>
          <a:prstGeom prst="rect">
            <a:avLst/>
          </a:prstGeom>
          <a:noFill/>
        </p:spPr>
        <p:txBody>
          <a:bodyPr wrap="square" rtlCol="0">
            <a:spAutoFit/>
          </a:bodyPr>
          <a:lstStyle/>
          <a:p>
            <a:pPr algn="l">
              <a:lnSpc>
                <a:spcPct val="110000"/>
              </a:lnSpc>
              <a:spcBef>
                <a:spcPct val="0"/>
              </a:spcBef>
              <a:spcAft>
                <a:spcPct val="0"/>
              </a:spcAft>
              <a:buClrTx/>
              <a:buSzTx/>
              <a:buFontTx/>
            </a:pPr>
            <a:r>
              <a:rPr lang="en-US" altLang="zh-CN" sz="2400" b="1">
                <a:latin typeface="微软雅黑" panose="020b0503020204020204" charset="-122"/>
                <a:ea typeface="微软雅黑" panose="020b0503020204020204" charset="-122"/>
                <a:cs typeface="微软雅黑" panose="020b0503020204020204" charset="-122"/>
                <a:sym typeface="方正静蕾简体" charset="0"/>
              </a:rPr>
              <a:t>3.</a:t>
            </a:r>
            <a:r>
              <a:rPr lang="zh-CN" altLang="en-US" sz="2400" b="1">
                <a:latin typeface="微软雅黑" panose="020b0503020204020204" charset="-122"/>
                <a:ea typeface="微软雅黑" panose="020b0503020204020204" charset="-122"/>
                <a:cs typeface="微软雅黑" panose="020b0503020204020204" charset="-122"/>
                <a:sym typeface="方正静蕾简体" charset="0"/>
              </a:rPr>
              <a:t>任选一种鸟，从觅食生境、种间关系等多个方面综合描述这种鸟类的生态位。</a:t>
            </a:r>
          </a:p>
        </p:txBody>
      </p:sp>
      <p:sp>
        <p:nvSpPr>
          <p:cNvPr id="20" name="TextBox 9" title=""/>
          <p:cNvSpPr txBox="1"/>
          <p:nvPr>
            <p:custDataLst>
              <p:tags r:id="rId6"/>
            </p:custDataLst>
          </p:nvPr>
        </p:nvSpPr>
        <p:spPr>
          <a:xfrm>
            <a:off x="300355" y="5336540"/>
            <a:ext cx="1247775" cy="460375"/>
          </a:xfrm>
          <a:prstGeom prst="rect">
            <a:avLst/>
          </a:prstGeom>
          <a:solidFill>
            <a:srgbClr val="00B050"/>
          </a:solidFill>
        </p:spPr>
        <p:txBody>
          <a:bodyPr wrap="square" rtlCol="0">
            <a:spAutoFit/>
          </a:bodyPr>
          <a:lstStyle/>
          <a:p>
            <a:r>
              <a:rPr lang="zh-CN" altLang="en-US" sz="2400" b="1">
                <a:solidFill>
                  <a:schemeClr val="bg1"/>
                </a:solidFill>
                <a:latin typeface="Times New Roman" panose="02020603050405020304" pitchFamily="18" charset="0"/>
                <a:ea typeface="微软雅黑" panose="020b0503020204020204" charset="-122"/>
                <a:sym typeface="Times New Roman" panose="02020603050405020304" pitchFamily="18" charset="0"/>
              </a:rPr>
              <a:t>青脚鹬</a:t>
            </a:r>
          </a:p>
        </p:txBody>
      </p:sp>
      <p:sp>
        <p:nvSpPr>
          <p:cNvPr id="21" name="TextBox 10" title=""/>
          <p:cNvSpPr txBox="1"/>
          <p:nvPr>
            <p:custDataLst>
              <p:tags r:id="rId7"/>
            </p:custDataLst>
          </p:nvPr>
        </p:nvSpPr>
        <p:spPr>
          <a:xfrm>
            <a:off x="1602105" y="4809490"/>
            <a:ext cx="9639935" cy="460375"/>
          </a:xfrm>
          <a:prstGeom prst="rect">
            <a:avLst/>
          </a:prstGeom>
          <a:noFill/>
        </p:spPr>
        <p:txBody>
          <a:bodyPr wrap="square" rtlCol="0">
            <a:spAutoFit/>
          </a:bodyPr>
          <a:lstStyle/>
          <a:p>
            <a:r>
              <a:rPr lang="zh-CN" altLang="en-US" sz="2400" b="1">
                <a:solidFill>
                  <a:srgbClr val="FF0000"/>
                </a:solidFill>
                <a:latin typeface="楷体" panose="02010609060101010101" pitchFamily="49" charset="-122"/>
                <a:ea typeface="楷体" panose="02010609060101010101" pitchFamily="49" charset="-122"/>
                <a:cs typeface="楷体" panose="02010609060101010101" pitchFamily="49" charset="-122"/>
                <a:sym typeface="Times New Roman" panose="02020603050405020304" pitchFamily="18" charset="0"/>
              </a:rPr>
              <a:t>觅食生境：</a:t>
            </a:r>
            <a:r>
              <a:rPr lang="zh-CN" altLang="en-US" sz="2400" b="1">
                <a:latin typeface="楷体" panose="02010609060101010101" pitchFamily="49" charset="-122"/>
                <a:ea typeface="楷体" panose="02010609060101010101" pitchFamily="49" charset="-122"/>
                <a:cs typeface="楷体" panose="02010609060101010101" pitchFamily="49" charset="-122"/>
                <a:sym typeface="Times New Roman" panose="02020603050405020304" pitchFamily="18" charset="0"/>
              </a:rPr>
              <a:t>低潮盐沼</a:t>
            </a:r>
            <a:r>
              <a:rPr lang="en-US" altLang="zh-CN" sz="2400" b="1">
                <a:latin typeface="楷体" panose="02010609060101010101" pitchFamily="49" charset="-122"/>
                <a:ea typeface="楷体" panose="02010609060101010101" pitchFamily="49" charset="-122"/>
                <a:cs typeface="楷体" panose="02010609060101010101" pitchFamily="49" charset="-122"/>
                <a:sym typeface="Times New Roman" panose="02020603050405020304" pitchFamily="18" charset="0"/>
              </a:rPr>
              <a:t>—</a:t>
            </a:r>
            <a:r>
              <a:rPr lang="zh-CN" altLang="en-US" sz="2400" b="1">
                <a:latin typeface="楷体" panose="02010609060101010101" pitchFamily="49" charset="-122"/>
                <a:ea typeface="楷体" panose="02010609060101010101" pitchFamily="49" charset="-122"/>
                <a:cs typeface="楷体" panose="02010609060101010101" pitchFamily="49" charset="-122"/>
                <a:sym typeface="Times New Roman" panose="02020603050405020304" pitchFamily="18" charset="0"/>
              </a:rPr>
              <a:t>光滩带、海三棱藨草带、海堤内鱼塘</a:t>
            </a:r>
            <a:r>
              <a:rPr lang="en-US" altLang="zh-CN" sz="2400" b="1">
                <a:latin typeface="楷体" panose="02010609060101010101" pitchFamily="49" charset="-122"/>
                <a:ea typeface="楷体" panose="02010609060101010101" pitchFamily="49" charset="-122"/>
                <a:cs typeface="楷体" panose="02010609060101010101" pitchFamily="49" charset="-122"/>
                <a:sym typeface="Times New Roman" panose="02020603050405020304" pitchFamily="18" charset="0"/>
              </a:rPr>
              <a:t>—</a:t>
            </a:r>
            <a:r>
              <a:rPr lang="zh-CN" altLang="en-US" sz="2400" b="1">
                <a:latin typeface="楷体" panose="02010609060101010101" pitchFamily="49" charset="-122"/>
                <a:ea typeface="楷体" panose="02010609060101010101" pitchFamily="49" charset="-122"/>
                <a:cs typeface="楷体" panose="02010609060101010101" pitchFamily="49" charset="-122"/>
                <a:sym typeface="Times New Roman" panose="02020603050405020304" pitchFamily="18" charset="0"/>
              </a:rPr>
              <a:t>芦苇区</a:t>
            </a:r>
          </a:p>
        </p:txBody>
      </p:sp>
      <p:sp>
        <p:nvSpPr>
          <p:cNvPr id="22" name="TextBox 15" title=""/>
          <p:cNvSpPr txBox="1"/>
          <p:nvPr>
            <p:custDataLst>
              <p:tags r:id="rId8"/>
            </p:custDataLst>
          </p:nvPr>
        </p:nvSpPr>
        <p:spPr>
          <a:xfrm>
            <a:off x="1602819" y="5336431"/>
            <a:ext cx="4985653" cy="460375"/>
          </a:xfrm>
          <a:prstGeom prst="rect">
            <a:avLst/>
          </a:prstGeom>
          <a:noFill/>
        </p:spPr>
        <p:txBody>
          <a:bodyPr wrap="square" rtlCol="0">
            <a:spAutoFit/>
          </a:bodyPr>
          <a:lstStyle/>
          <a:p>
            <a:r>
              <a:rPr lang="zh-CN" altLang="en-US" sz="2400" b="1">
                <a:solidFill>
                  <a:srgbClr val="FF0000"/>
                </a:solidFill>
                <a:latin typeface="楷体" panose="02010609060101010101" pitchFamily="49" charset="-122"/>
                <a:ea typeface="楷体" panose="02010609060101010101" pitchFamily="49" charset="-122"/>
                <a:sym typeface="Times New Roman" panose="02020603050405020304" pitchFamily="18" charset="0"/>
              </a:rPr>
              <a:t>食物：</a:t>
            </a:r>
            <a:r>
              <a:rPr lang="zh-CN" altLang="en-US" sz="2400" b="1">
                <a:latin typeface="楷体" panose="02010609060101010101" pitchFamily="49" charset="-122"/>
                <a:ea typeface="楷体" panose="02010609060101010101" pitchFamily="49" charset="-122"/>
                <a:sym typeface="Times New Roman" panose="02020603050405020304" pitchFamily="18" charset="0"/>
              </a:rPr>
              <a:t>草屑、螺类、甲壳类</a:t>
            </a:r>
          </a:p>
        </p:txBody>
      </p:sp>
      <p:sp>
        <p:nvSpPr>
          <p:cNvPr id="23" name="TextBox 16" title=""/>
          <p:cNvSpPr txBox="1"/>
          <p:nvPr>
            <p:custDataLst>
              <p:tags r:id="rId9"/>
            </p:custDataLst>
          </p:nvPr>
        </p:nvSpPr>
        <p:spPr>
          <a:xfrm>
            <a:off x="1602105" y="5863590"/>
            <a:ext cx="10223500" cy="460375"/>
          </a:xfrm>
          <a:prstGeom prst="rect">
            <a:avLst/>
          </a:prstGeom>
          <a:noFill/>
        </p:spPr>
        <p:txBody>
          <a:bodyPr wrap="square" rtlCol="0">
            <a:spAutoFit/>
          </a:bodyPr>
          <a:lstStyle/>
          <a:p>
            <a:r>
              <a:rPr lang="zh-CN" altLang="en-US" sz="2400" b="1">
                <a:solidFill>
                  <a:srgbClr val="FF0000"/>
                </a:solidFill>
                <a:latin typeface="楷体" panose="02010609060101010101" pitchFamily="49" charset="-122"/>
                <a:ea typeface="楷体" panose="02010609060101010101" pitchFamily="49" charset="-122"/>
                <a:sym typeface="Times New Roman" panose="02020603050405020304" pitchFamily="18" charset="0"/>
              </a:rPr>
              <a:t>种间关系：</a:t>
            </a:r>
            <a:r>
              <a:rPr lang="zh-CN" altLang="en-US" sz="2400" b="1">
                <a:latin typeface="楷体" panose="02010609060101010101" pitchFamily="49" charset="-122"/>
                <a:ea typeface="楷体" panose="02010609060101010101" pitchFamily="49" charset="-122"/>
                <a:sym typeface="Times New Roman" panose="02020603050405020304" pitchFamily="18" charset="0"/>
              </a:rPr>
              <a:t>与</a:t>
            </a:r>
            <a:r>
              <a:rPr lang="zh-CN" altLang="en-US" sz="2400" b="1">
                <a:solidFill>
                  <a:srgbClr val="FF0000"/>
                </a:solidFill>
                <a:latin typeface="楷体" panose="02010609060101010101" pitchFamily="49" charset="-122"/>
                <a:ea typeface="楷体" panose="02010609060101010101" pitchFamily="49" charset="-122"/>
                <a:sym typeface="Times New Roman" panose="02020603050405020304" pitchFamily="18" charset="0"/>
              </a:rPr>
              <a:t>鹤鹬</a:t>
            </a:r>
            <a:r>
              <a:rPr lang="zh-CN" altLang="en-US" sz="2400" b="1">
                <a:latin typeface="楷体" panose="02010609060101010101" pitchFamily="49" charset="-122"/>
                <a:ea typeface="楷体" panose="02010609060101010101" pitchFamily="49" charset="-122"/>
                <a:sym typeface="Times New Roman" panose="02020603050405020304" pitchFamily="18" charset="0"/>
              </a:rPr>
              <a:t>存在明显的种间竞争、与</a:t>
            </a:r>
            <a:r>
              <a:rPr lang="zh-CN" altLang="en-US" sz="2400" b="1">
                <a:solidFill>
                  <a:srgbClr val="FF0000"/>
                </a:solidFill>
                <a:latin typeface="楷体" panose="02010609060101010101" pitchFamily="49" charset="-122"/>
                <a:ea typeface="楷体" panose="02010609060101010101" pitchFamily="49" charset="-122"/>
                <a:sym typeface="Times New Roman" panose="02020603050405020304" pitchFamily="18" charset="0"/>
              </a:rPr>
              <a:t>绿翅鸭、绿头鸭</a:t>
            </a:r>
            <a:r>
              <a:rPr lang="zh-CN" altLang="en-US" sz="2400" b="1">
                <a:latin typeface="楷体" panose="02010609060101010101" pitchFamily="49" charset="-122"/>
                <a:ea typeface="楷体" panose="02010609060101010101" pitchFamily="49" charset="-122"/>
                <a:sym typeface="Times New Roman" panose="02020603050405020304" pitchFamily="18" charset="0"/>
              </a:rPr>
              <a:t>存在种间竞争</a:t>
            </a:r>
          </a:p>
        </p:txBody>
      </p:sp>
      <p:grpSp>
        <p:nvGrpSpPr>
          <p:cNvPr id="7" name="组合 6" title=""/>
          <p:cNvGrpSpPr/>
          <p:nvPr>
            <p:custDataLst>
              <p:tags r:id="rId10"/>
            </p:custDataLst>
          </p:nvPr>
        </p:nvGrpSpPr>
        <p:grpSpPr>
          <a:xfrm>
            <a:off x="32385" y="67945"/>
            <a:ext cx="12110085" cy="676910"/>
            <a:chOff x="51" y="16"/>
            <a:chExt cx="19071" cy="1066"/>
          </a:xfrm>
        </p:grpSpPr>
        <p:cxnSp>
          <p:nvCxnSpPr>
            <p:cNvPr id="13" name="直接连接符 12"/>
            <p:cNvCxnSpPr/>
            <p:nvPr>
              <p:custDataLst>
                <p:tags r:id="rId11"/>
              </p:custDataLst>
            </p:nvPr>
          </p:nvCxnSpPr>
          <p:spPr>
            <a:xfrm flipV="1">
              <a:off x="51" y="1006"/>
              <a:ext cx="19071" cy="76"/>
            </a:xfrm>
            <a:prstGeom prst="line">
              <a:avLst/>
            </a:prstGeom>
            <a:ln w="66675" cap="sq" cmpd="thickThin">
              <a:solidFill>
                <a:schemeClr val="accent4">
                  <a:lumMod val="75000"/>
                </a:schemeClr>
              </a:solidFill>
              <a:round/>
            </a:ln>
          </p:spPr>
          <p:style>
            <a:lnRef idx="0">
              <a:srgbClr val="FFFFFF"/>
            </a:lnRef>
            <a:fillRef idx="0">
              <a:srgbClr val="FFFFFF"/>
            </a:fillRef>
            <a:effectRef idx="0">
              <a:srgbClr val="FFFFFF"/>
            </a:effectRef>
            <a:fontRef idx="minor">
              <a:schemeClr val="tx1"/>
            </a:fontRef>
          </p:style>
        </p:cxnSp>
        <p:pic>
          <p:nvPicPr>
            <p:cNvPr id="8" name="图片 7" descr="箭头"/>
            <p:cNvPicPr>
              <a:picLocks noChangeAspect="1"/>
            </p:cNvPicPr>
            <p:nvPr>
              <p:custDataLst>
                <p:tags r:id="rId14"/>
              </p:custDataLst>
            </p:nvPr>
          </p:nvPicPr>
          <p:blipFill>
            <a:blip r:embed="rId12">
              <a:extLst>
                <a:ext uri="{96DAC541-7B7A-43D3-8B79-37D633B846F1}">
                  <asvg:svgBlip xmlns:asvg="http://schemas.microsoft.com/office/drawing/2016/SVG/main" r:embed="rId13"/>
                </a:ext>
              </a:extLst>
            </a:blip>
            <a:stretch>
              <a:fillRect/>
            </a:stretch>
          </p:blipFill>
          <p:spPr>
            <a:xfrm rot="16200000">
              <a:off x="276" y="16"/>
              <a:ext cx="928" cy="928"/>
            </a:xfrm>
            <a:prstGeom prst="rect">
              <a:avLst/>
            </a:prstGeom>
          </p:spPr>
        </p:pic>
        <p:sp>
          <p:nvSpPr>
            <p:cNvPr id="9" name="文本框 8"/>
            <p:cNvSpPr txBox="1"/>
            <p:nvPr>
              <p:custDataLst>
                <p:tags r:id="rId15"/>
              </p:custDataLst>
            </p:nvPr>
          </p:nvSpPr>
          <p:spPr>
            <a:xfrm>
              <a:off x="1204" y="16"/>
              <a:ext cx="5829" cy="1016"/>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sz="3600">
                  <a:latin typeface="汉仪晴空体简" panose="00020600040101010101" charset="-122"/>
                  <a:ea typeface="汉仪晴空体简" panose="00020600040101010101" charset="-122"/>
                </a:rPr>
                <a:t>生态位</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linds(horizontal)">
                                      <p:cBhvr>
                                        <p:cTn id="12" dur="500"/>
                                        <p:tgtEl>
                                          <p:spTgt spid="21"/>
                                        </p:tgtEl>
                                      </p:cBhvr>
                                    </p:animEffect>
                                  </p:childTnLst>
                                </p:cTn>
                              </p:par>
                            </p:childTnLst>
                          </p:cTn>
                        </p:par>
                      </p:childTnLst>
                    </p:cTn>
                  </p:par>
                  <p:par>
                    <p:cTn id="13" fill="hold" nodeType="clickPar">
                      <p:stCondLst>
                        <p:cond delay="indefinite"/>
                        <p:cond evt="onBegin" delay="0">
                          <p:tn val="12"/>
                        </p:cond>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linds(horizontal)">
                                      <p:cBhvr>
                                        <p:cTn id="17" dur="500"/>
                                        <p:tgtEl>
                                          <p:spTgt spid="22"/>
                                        </p:tgtEl>
                                      </p:cBhvr>
                                    </p:animEffect>
                                  </p:childTnLst>
                                </p:cTn>
                              </p:par>
                            </p:childTnLst>
                          </p:cTn>
                        </p:par>
                      </p:childTnLst>
                    </p:cTn>
                  </p:par>
                  <p:par>
                    <p:cTn id="18" fill="hold" nodeType="clickPar">
                      <p:stCondLst>
                        <p:cond delay="indefinite"/>
                        <p:cond evt="onBegin" delay="0">
                          <p:tn val="17"/>
                        </p:cond>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linds(horizont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P spid="23" grpId="0"/>
    </p:bld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1" name="矩形 1" title=""/>
          <p:cNvSpPr>
            <a:spLocks noChangeArrowheads="1"/>
          </p:cNvSpPr>
          <p:nvPr>
            <p:custDataLst>
              <p:tags r:id="rId3"/>
            </p:custDataLst>
          </p:nvPr>
        </p:nvSpPr>
        <p:spPr bwMode="auto">
          <a:xfrm>
            <a:off x="18415" y="973455"/>
            <a:ext cx="12143105" cy="491490"/>
          </a:xfrm>
          <a:prstGeom prst="rect">
            <a:avLst/>
          </a:prstGeom>
          <a:solidFill>
            <a:schemeClr val="bg2">
              <a:lumMod val="9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bodyPr>
          <a:lstStyle/>
          <a:p>
            <a:pPr eaLnBrk="0" fontAlgn="base" hangingPunct="0">
              <a:spcBef>
                <a:spcPct val="0"/>
              </a:spcBef>
              <a:spcAft>
                <a:spcPct val="0"/>
              </a:spcAft>
              <a:buSzTx/>
            </a:pPr>
            <a:r>
              <a:rPr lang="en-US" sz="26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3. </a:t>
            </a:r>
            <a:r>
              <a:rPr lang="zh-CN" altLang="zh-CN" sz="26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生态位重叠：</a:t>
            </a:r>
          </a:p>
        </p:txBody>
      </p:sp>
      <p:sp>
        <p:nvSpPr>
          <p:cNvPr id="12" name="矩形 2" title=""/>
          <p:cNvSpPr>
            <a:spLocks noChangeArrowheads="1"/>
          </p:cNvSpPr>
          <p:nvPr>
            <p:custDataLst>
              <p:tags r:id="rId4"/>
            </p:custDataLst>
          </p:nvPr>
        </p:nvSpPr>
        <p:spPr bwMode="auto">
          <a:xfrm>
            <a:off x="800100" y="1623695"/>
            <a:ext cx="10946130" cy="1630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fontAlgn="base" hangingPunct="0">
              <a:lnSpc>
                <a:spcPts val="4000"/>
              </a:lnSpc>
              <a:spcBef>
                <a:spcPct val="0"/>
              </a:spcBef>
              <a:spcAft>
                <a:spcPct val="0"/>
              </a:spcAft>
              <a:buSzTx/>
            </a:pPr>
            <a:r>
              <a:rPr lang="zh-CN" altLang="zh-CN" sz="2400" b="1">
                <a:solidFill>
                  <a:srgbClr val="000000"/>
                </a:solidFill>
                <a:latin typeface="微软雅黑" panose="020b0503020204020204" charset="-122"/>
                <a:ea typeface="微软雅黑" panose="020b0503020204020204" charset="-122"/>
                <a:cs typeface="微软雅黑" panose="020b0503020204020204" charset="-122"/>
              </a:rPr>
              <a:t>当两个或更多的物种</a:t>
            </a:r>
            <a:r>
              <a:rPr lang="zh-CN" altLang="zh-CN" sz="2400" b="1">
                <a:solidFill>
                  <a:srgbClr val="FF0000"/>
                </a:solidFill>
                <a:latin typeface="微软雅黑" panose="020b0503020204020204" charset="-122"/>
                <a:ea typeface="微软雅黑" panose="020b0503020204020204" charset="-122"/>
                <a:cs typeface="微软雅黑" panose="020b0503020204020204" charset="-122"/>
              </a:rPr>
              <a:t>共同利用</a:t>
            </a:r>
            <a:r>
              <a:rPr lang="zh-CN" altLang="zh-CN" sz="2400" b="1">
                <a:solidFill>
                  <a:srgbClr val="000000"/>
                </a:solidFill>
                <a:latin typeface="微软雅黑" panose="020b0503020204020204" charset="-122"/>
                <a:ea typeface="微软雅黑" panose="020b0503020204020204" charset="-122"/>
                <a:cs typeface="微软雅黑" panose="020b0503020204020204" charset="-122"/>
              </a:rPr>
              <a:t>某些资源时，即出现了</a:t>
            </a:r>
            <a:r>
              <a:rPr lang="zh-CN" altLang="zh-CN" sz="2400" b="1">
                <a:solidFill>
                  <a:srgbClr val="FF0000"/>
                </a:solidFill>
                <a:latin typeface="微软雅黑" panose="020b0503020204020204" charset="-122"/>
                <a:ea typeface="微软雅黑" panose="020b0503020204020204" charset="-122"/>
                <a:cs typeface="微软雅黑" panose="020b0503020204020204" charset="-122"/>
              </a:rPr>
              <a:t>生态位重叠</a:t>
            </a:r>
            <a:r>
              <a:rPr lang="zh-CN" altLang="zh-CN" sz="2400" b="1">
                <a:solidFill>
                  <a:srgbClr val="000000"/>
                </a:solidFill>
                <a:latin typeface="微软雅黑" panose="020b0503020204020204" charset="-122"/>
                <a:ea typeface="微软雅黑" panose="020b0503020204020204" charset="-122"/>
                <a:cs typeface="微软雅黑" panose="020b0503020204020204" charset="-122"/>
              </a:rPr>
              <a:t>，如果资源供应不足，就会产生种间竞争，如果竞争激烈，种群对资源的利用就会发生改变，可能出现（</a:t>
            </a:r>
            <a:r>
              <a:rPr lang="en-US" altLang="zh-CN" sz="2400" b="1">
                <a:solidFill>
                  <a:srgbClr val="000000"/>
                </a:solidFill>
                <a:latin typeface="微软雅黑" panose="020b0503020204020204" charset="-122"/>
                <a:ea typeface="微软雅黑" panose="020b0503020204020204" charset="-122"/>
                <a:cs typeface="微软雅黑" panose="020b0503020204020204" charset="-122"/>
              </a:rPr>
              <a:t>a</a:t>
            </a:r>
            <a:r>
              <a:rPr lang="zh-CN" altLang="zh-CN" sz="2400" b="1">
                <a:solidFill>
                  <a:srgbClr val="000000"/>
                </a:solidFill>
                <a:latin typeface="微软雅黑" panose="020b0503020204020204" charset="-122"/>
                <a:ea typeface="微软雅黑" panose="020b0503020204020204" charset="-122"/>
                <a:cs typeface="微软雅黑" panose="020b0503020204020204" charset="-122"/>
              </a:rPr>
              <a:t>）</a:t>
            </a:r>
            <a:r>
              <a:rPr lang="zh-CN" altLang="zh-CN" sz="2400" b="1">
                <a:solidFill>
                  <a:srgbClr val="FF0000"/>
                </a:solidFill>
                <a:latin typeface="微软雅黑" panose="020b0503020204020204" charset="-122"/>
                <a:ea typeface="微软雅黑" panose="020b0503020204020204" charset="-122"/>
                <a:cs typeface="微软雅黑" panose="020b0503020204020204" charset="-122"/>
              </a:rPr>
              <a:t>生态位移动</a:t>
            </a:r>
            <a:r>
              <a:rPr lang="zh-CN" altLang="zh-CN" sz="2400" b="1">
                <a:solidFill>
                  <a:srgbClr val="000000"/>
                </a:solidFill>
                <a:latin typeface="微软雅黑" panose="020b0503020204020204" charset="-122"/>
                <a:ea typeface="微软雅黑" panose="020b0503020204020204" charset="-122"/>
                <a:cs typeface="微软雅黑" panose="020b0503020204020204" charset="-122"/>
              </a:rPr>
              <a:t>或（</a:t>
            </a:r>
            <a:r>
              <a:rPr lang="en-US" altLang="zh-CN" sz="2400" b="1">
                <a:solidFill>
                  <a:srgbClr val="000000"/>
                </a:solidFill>
                <a:latin typeface="微软雅黑" panose="020b0503020204020204" charset="-122"/>
                <a:ea typeface="微软雅黑" panose="020b0503020204020204" charset="-122"/>
                <a:cs typeface="微软雅黑" panose="020b0503020204020204" charset="-122"/>
              </a:rPr>
              <a:t>b</a:t>
            </a:r>
            <a:r>
              <a:rPr lang="zh-CN" altLang="zh-CN" sz="2400" b="1">
                <a:solidFill>
                  <a:srgbClr val="000000"/>
                </a:solidFill>
                <a:latin typeface="微软雅黑" panose="020b0503020204020204" charset="-122"/>
                <a:ea typeface="微软雅黑" panose="020b0503020204020204" charset="-122"/>
                <a:cs typeface="微软雅黑" panose="020b0503020204020204" charset="-122"/>
              </a:rPr>
              <a:t>）一个</a:t>
            </a:r>
            <a:r>
              <a:rPr lang="zh-CN" altLang="zh-CN" sz="2400" b="1">
                <a:solidFill>
                  <a:srgbClr val="FF0000"/>
                </a:solidFill>
                <a:latin typeface="微软雅黑" panose="020b0503020204020204" charset="-122"/>
                <a:ea typeface="微软雅黑" panose="020b0503020204020204" charset="-122"/>
                <a:cs typeface="微软雅黑" panose="020b0503020204020204" charset="-122"/>
              </a:rPr>
              <a:t>物种绝灭</a:t>
            </a:r>
            <a:r>
              <a:rPr lang="zh-CN" altLang="zh-CN" sz="2400" b="1">
                <a:solidFill>
                  <a:srgbClr val="000000"/>
                </a:solidFill>
                <a:latin typeface="微软雅黑" panose="020b0503020204020204" charset="-122"/>
                <a:ea typeface="微软雅黑" panose="020b0503020204020204" charset="-122"/>
                <a:cs typeface="微软雅黑" panose="020b0503020204020204" charset="-122"/>
              </a:rPr>
              <a:t>。</a:t>
            </a:r>
          </a:p>
        </p:txBody>
      </p:sp>
      <p:pic>
        <p:nvPicPr>
          <p:cNvPr id="13" name="图片 12" title=""/>
          <p:cNvPicPr>
            <a:picLocks noChangeAspect="1"/>
          </p:cNvPicPr>
          <p:nvPr>
            <p:custDataLst>
              <p:tags r:id="rId6"/>
            </p:custDataLst>
          </p:nvPr>
        </p:nvPicPr>
        <p:blipFill>
          <a:blip r:embed="rId5">
            <a:clrChange>
              <a:clrFrom>
                <a:srgbClr val="FFFFFF"/>
              </a:clrFrom>
              <a:clrTo>
                <a:srgbClr val="FFFFFF">
                  <a:alpha val="0"/>
                </a:srgbClr>
              </a:clrTo>
            </a:clrChange>
          </a:blip>
          <a:srcRect l="6333" r="13700" b="9447"/>
          <a:stretch>
            <a:fillRect/>
          </a:stretch>
        </p:blipFill>
        <p:spPr>
          <a:xfrm>
            <a:off x="1476375" y="3500120"/>
            <a:ext cx="8740140" cy="2545080"/>
          </a:xfrm>
          <a:prstGeom prst="rect">
            <a:avLst/>
          </a:prstGeom>
        </p:spPr>
      </p:pic>
      <p:grpSp>
        <p:nvGrpSpPr>
          <p:cNvPr id="7" name="组合 6" title=""/>
          <p:cNvGrpSpPr/>
          <p:nvPr>
            <p:custDataLst>
              <p:tags r:id="rId7"/>
            </p:custDataLst>
          </p:nvPr>
        </p:nvGrpSpPr>
        <p:grpSpPr>
          <a:xfrm>
            <a:off x="32385" y="67945"/>
            <a:ext cx="12110085" cy="676910"/>
            <a:chOff x="51" y="16"/>
            <a:chExt cx="19071" cy="1066"/>
          </a:xfrm>
        </p:grpSpPr>
        <p:cxnSp>
          <p:nvCxnSpPr>
            <p:cNvPr id="6" name="直接连接符 5"/>
            <p:cNvCxnSpPr/>
            <p:nvPr>
              <p:custDataLst>
                <p:tags r:id="rId8"/>
              </p:custDataLst>
            </p:nvPr>
          </p:nvCxnSpPr>
          <p:spPr>
            <a:xfrm flipV="1">
              <a:off x="51" y="1006"/>
              <a:ext cx="19071" cy="76"/>
            </a:xfrm>
            <a:prstGeom prst="line">
              <a:avLst/>
            </a:prstGeom>
            <a:ln w="66675" cap="sq" cmpd="thickThin">
              <a:solidFill>
                <a:schemeClr val="accent4">
                  <a:lumMod val="75000"/>
                </a:schemeClr>
              </a:solidFill>
              <a:round/>
            </a:ln>
          </p:spPr>
          <p:style>
            <a:lnRef idx="0">
              <a:srgbClr val="FFFFFF"/>
            </a:lnRef>
            <a:fillRef idx="0">
              <a:srgbClr val="FFFFFF"/>
            </a:fillRef>
            <a:effectRef idx="0">
              <a:srgbClr val="FFFFFF"/>
            </a:effectRef>
            <a:fontRef idx="minor">
              <a:schemeClr val="tx1"/>
            </a:fontRef>
          </p:style>
        </p:cxnSp>
        <p:pic>
          <p:nvPicPr>
            <p:cNvPr id="8" name="图片 7" descr="箭头"/>
            <p:cNvPicPr>
              <a:picLocks noChangeAspect="1"/>
            </p:cNvPicPr>
            <p:nvPr>
              <p:custDataLst>
                <p:tags r:id="rId11"/>
              </p:custDataLst>
            </p:nvPr>
          </p:nvPicPr>
          <p:blipFill>
            <a:blip r:embed="rId9">
              <a:extLst>
                <a:ext uri="{96DAC541-7B7A-43D3-8B79-37D633B846F1}">
                  <asvg:svgBlip xmlns:asvg="http://schemas.microsoft.com/office/drawing/2016/SVG/main" r:embed="rId10"/>
                </a:ext>
              </a:extLst>
            </a:blip>
            <a:stretch>
              <a:fillRect/>
            </a:stretch>
          </p:blipFill>
          <p:spPr>
            <a:xfrm rot="16200000">
              <a:off x="276" y="16"/>
              <a:ext cx="928" cy="928"/>
            </a:xfrm>
            <a:prstGeom prst="rect">
              <a:avLst/>
            </a:prstGeom>
          </p:spPr>
        </p:pic>
        <p:sp>
          <p:nvSpPr>
            <p:cNvPr id="9" name="文本框 8"/>
            <p:cNvSpPr txBox="1"/>
            <p:nvPr>
              <p:custDataLst>
                <p:tags r:id="rId12"/>
              </p:custDataLst>
            </p:nvPr>
          </p:nvSpPr>
          <p:spPr>
            <a:xfrm>
              <a:off x="1204" y="16"/>
              <a:ext cx="5829" cy="1016"/>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sz="3600">
                  <a:latin typeface="汉仪晴空体简" panose="00020600040101010101" charset="-122"/>
                  <a:ea typeface="汉仪晴空体简" panose="00020600040101010101" charset="-122"/>
                </a:rPr>
                <a:t>生态位</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5" name="文本框 4" title=""/>
          <p:cNvSpPr txBox="1"/>
          <p:nvPr>
            <p:custDataLst>
              <p:tags r:id="rId3"/>
            </p:custDataLst>
          </p:nvPr>
        </p:nvSpPr>
        <p:spPr>
          <a:xfrm>
            <a:off x="4627245" y="1865630"/>
            <a:ext cx="1815465" cy="691515"/>
          </a:xfrm>
          <a:prstGeom prst="rect">
            <a:avLst/>
          </a:prstGeom>
          <a:noFill/>
        </p:spPr>
        <p:txBody>
          <a:bodyPr wrap="square" rtlCol="0" anchor="t">
            <a:spAutoFit/>
          </a:bodyPr>
          <a:lstStyle/>
          <a:p>
            <a:pPr fontAlgn="auto">
              <a:lnSpc>
                <a:spcPct val="150000"/>
              </a:lnSpc>
            </a:pPr>
            <a:r>
              <a:rPr lang="zh-CN" altLang="en-US" sz="2600" b="1">
                <a:solidFill>
                  <a:srgbClr val="C00000"/>
                </a:solidFill>
                <a:latin typeface="微软雅黑" panose="020b0503020204020204" charset="-122"/>
                <a:ea typeface="微软雅黑" panose="020b0503020204020204" charset="-122"/>
                <a:cs typeface="微软雅黑" panose="020b0503020204020204" charset="-122"/>
                <a:sym typeface="+mn-ea"/>
              </a:rPr>
              <a:t>相对稳定</a:t>
            </a:r>
            <a:endParaRPr lang="zh-CN" altLang="en-US" sz="26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custDataLst>
              <p:tags r:id="rId4"/>
            </p:custDataLst>
          </p:nvPr>
        </p:nvSpPr>
        <p:spPr>
          <a:xfrm>
            <a:off x="5962103" y="3124291"/>
            <a:ext cx="1503680" cy="491490"/>
          </a:xfrm>
          <a:prstGeom prst="rect">
            <a:avLst/>
          </a:prstGeom>
          <a:noFill/>
        </p:spPr>
        <p:txBody>
          <a:bodyPr wrap="none" rtlCol="0" anchor="t">
            <a:spAutoFit/>
          </a:bodyPr>
          <a:lstStyle/>
          <a:p>
            <a:r>
              <a:rPr lang="zh-CN" altLang="en-US" sz="2600" b="1">
                <a:solidFill>
                  <a:srgbClr val="C00000"/>
                </a:solidFill>
                <a:latin typeface="微软雅黑" panose="020b0503020204020204" charset="-122"/>
                <a:ea typeface="微软雅黑" panose="020b0503020204020204" charset="-122"/>
                <a:cs typeface="微软雅黑" panose="020b0503020204020204" charset="-122"/>
                <a:sym typeface="+mn-ea"/>
              </a:rPr>
              <a:t>协同进化</a:t>
            </a:r>
          </a:p>
        </p:txBody>
      </p:sp>
      <p:sp>
        <p:nvSpPr>
          <p:cNvPr id="7" name="文本框 6" title=""/>
          <p:cNvSpPr txBox="1"/>
          <p:nvPr>
            <p:custDataLst>
              <p:tags r:id="rId5"/>
            </p:custDataLst>
          </p:nvPr>
        </p:nvSpPr>
        <p:spPr>
          <a:xfrm>
            <a:off x="882650" y="2082800"/>
            <a:ext cx="7113270" cy="491490"/>
          </a:xfrm>
          <a:prstGeom prst="rect">
            <a:avLst/>
          </a:prstGeom>
          <a:noFill/>
        </p:spPr>
        <p:txBody>
          <a:bodyPr wrap="square" rtlCol="0" anchor="t">
            <a:spAutoFit/>
          </a:bodyPr>
          <a:lstStyle/>
          <a:p>
            <a:pPr fontAlgn="auto">
              <a:lnSpc>
                <a:spcPct val="100000"/>
              </a:lnSpc>
            </a:pPr>
            <a:r>
              <a:rPr lang="zh-CN" altLang="en-US" sz="2600" b="1">
                <a:latin typeface="微软雅黑" panose="020b0503020204020204" charset="-122"/>
                <a:ea typeface="微软雅黑" panose="020b0503020204020204" charset="-122"/>
                <a:cs typeface="微软雅黑" panose="020b0503020204020204" charset="-122"/>
                <a:sym typeface="+mn-ea"/>
              </a:rPr>
              <a:t>群落中每种生物都占据着</a:t>
            </a:r>
            <a:r>
              <a:rPr lang="zh-CN" altLang="en-US" sz="2600" b="1" u="sng">
                <a:latin typeface="微软雅黑" panose="020b0503020204020204" charset="-122"/>
                <a:ea typeface="微软雅黑" panose="020b0503020204020204" charset="-122"/>
                <a:cs typeface="微软雅黑" panose="020b0503020204020204" charset="-122"/>
                <a:sym typeface="+mn-ea"/>
              </a:rPr>
              <a:t> </a:t>
            </a:r>
            <a:r>
              <a:rPr lang="en-US" altLang="zh-CN" sz="2600" b="1" u="sng">
                <a:latin typeface="微软雅黑" panose="020b0503020204020204" charset="-122"/>
                <a:ea typeface="微软雅黑" panose="020b0503020204020204" charset="-122"/>
                <a:cs typeface="微软雅黑" panose="020b0503020204020204" charset="-122"/>
                <a:sym typeface="+mn-ea"/>
              </a:rPr>
              <a:t>               </a:t>
            </a:r>
            <a:r>
              <a:rPr lang="zh-CN" altLang="en-US" sz="2600" b="1">
                <a:latin typeface="微软雅黑" panose="020b0503020204020204" charset="-122"/>
                <a:ea typeface="微软雅黑" panose="020b0503020204020204" charset="-122"/>
                <a:cs typeface="微软雅黑" panose="020b0503020204020204" charset="-122"/>
                <a:sym typeface="+mn-ea"/>
              </a:rPr>
              <a:t>的生态位 </a:t>
            </a:r>
          </a:p>
        </p:txBody>
      </p:sp>
      <p:sp>
        <p:nvSpPr>
          <p:cNvPr id="8" name="文本框 7" title=""/>
          <p:cNvSpPr txBox="1"/>
          <p:nvPr>
            <p:custDataLst>
              <p:tags r:id="rId6"/>
            </p:custDataLst>
          </p:nvPr>
        </p:nvSpPr>
        <p:spPr>
          <a:xfrm>
            <a:off x="843915" y="3274695"/>
            <a:ext cx="8610600" cy="491490"/>
          </a:xfrm>
          <a:prstGeom prst="rect">
            <a:avLst/>
          </a:prstGeom>
          <a:noFill/>
        </p:spPr>
        <p:txBody>
          <a:bodyPr wrap="square" rtlCol="0" anchor="t">
            <a:spAutoFit/>
          </a:bodyPr>
          <a:lstStyle/>
          <a:p>
            <a:pPr fontAlgn="auto">
              <a:lnSpc>
                <a:spcPct val="100000"/>
              </a:lnSpc>
            </a:pPr>
            <a:r>
              <a:rPr lang="zh-CN" altLang="en-US" sz="2600" b="1">
                <a:latin typeface="微软雅黑" panose="020b0503020204020204" charset="-122"/>
                <a:ea typeface="微软雅黑" panose="020b0503020204020204" charset="-122"/>
                <a:cs typeface="微软雅黑" panose="020b0503020204020204" charset="-122"/>
                <a:sym typeface="+mn-ea"/>
              </a:rPr>
              <a:t>群落中物种之间及生物与环境之间</a:t>
            </a:r>
            <a:r>
              <a:rPr lang="en-US" altLang="zh-CN" sz="2600" b="1" u="sng">
                <a:latin typeface="微软雅黑" panose="020b0503020204020204" charset="-122"/>
                <a:ea typeface="微软雅黑" panose="020b0503020204020204" charset="-122"/>
                <a:cs typeface="微软雅黑" panose="020b0503020204020204" charset="-122"/>
                <a:sym typeface="+mn-ea"/>
              </a:rPr>
              <a:t>                 </a:t>
            </a:r>
            <a:r>
              <a:rPr lang="zh-CN" altLang="en-US" sz="2600" b="1">
                <a:latin typeface="微软雅黑" panose="020b0503020204020204" charset="-122"/>
                <a:ea typeface="微软雅黑" panose="020b0503020204020204" charset="-122"/>
                <a:cs typeface="微软雅黑" panose="020b0503020204020204" charset="-122"/>
                <a:sym typeface="+mn-ea"/>
              </a:rPr>
              <a:t>的结果 </a:t>
            </a:r>
          </a:p>
        </p:txBody>
      </p:sp>
      <p:sp>
        <p:nvSpPr>
          <p:cNvPr id="11" name="文本框 10" title=""/>
          <p:cNvSpPr txBox="1"/>
          <p:nvPr>
            <p:custDataLst>
              <p:tags r:id="rId7"/>
            </p:custDataLst>
          </p:nvPr>
        </p:nvSpPr>
        <p:spPr>
          <a:xfrm>
            <a:off x="833120" y="4435475"/>
            <a:ext cx="6096000" cy="491490"/>
          </a:xfrm>
          <a:prstGeom prst="rect">
            <a:avLst/>
          </a:prstGeom>
          <a:noFill/>
        </p:spPr>
        <p:txBody>
          <a:bodyPr wrap="square" rtlCol="0" anchor="t">
            <a:spAutoFit/>
          </a:bodyPr>
          <a:lstStyle/>
          <a:p>
            <a:pPr fontAlgn="auto">
              <a:lnSpc>
                <a:spcPct val="100000"/>
              </a:lnSpc>
            </a:pPr>
            <a:r>
              <a:rPr lang="zh-CN" altLang="en-US" sz="2600" b="1">
                <a:solidFill>
                  <a:srgbClr val="C00000"/>
                </a:solidFill>
                <a:latin typeface="微软雅黑" panose="020b0503020204020204" charset="-122"/>
                <a:ea typeface="微软雅黑" panose="020b0503020204020204" charset="-122"/>
                <a:cs typeface="微软雅黑" panose="020b0503020204020204" charset="-122"/>
                <a:sym typeface="+mn-ea"/>
              </a:rPr>
              <a:t>有利于不同生物充分利用环境资源 </a:t>
            </a:r>
          </a:p>
        </p:txBody>
      </p:sp>
      <p:grpSp>
        <p:nvGrpSpPr>
          <p:cNvPr id="10" name="组合 9" title=""/>
          <p:cNvGrpSpPr/>
          <p:nvPr>
            <p:custDataLst>
              <p:tags r:id="rId8"/>
            </p:custDataLst>
          </p:nvPr>
        </p:nvGrpSpPr>
        <p:grpSpPr>
          <a:xfrm>
            <a:off x="32385" y="67945"/>
            <a:ext cx="12110085" cy="676910"/>
            <a:chOff x="51" y="16"/>
            <a:chExt cx="19071" cy="1066"/>
          </a:xfrm>
        </p:grpSpPr>
        <p:cxnSp>
          <p:nvCxnSpPr>
            <p:cNvPr id="12" name="直接连接符 11"/>
            <p:cNvCxnSpPr/>
            <p:nvPr>
              <p:custDataLst>
                <p:tags r:id="rId9"/>
              </p:custDataLst>
            </p:nvPr>
          </p:nvCxnSpPr>
          <p:spPr>
            <a:xfrm flipV="1">
              <a:off x="51" y="1006"/>
              <a:ext cx="19071" cy="76"/>
            </a:xfrm>
            <a:prstGeom prst="line">
              <a:avLst/>
            </a:prstGeom>
            <a:ln w="66675" cap="sq" cmpd="thickThin">
              <a:solidFill>
                <a:schemeClr val="accent4">
                  <a:lumMod val="75000"/>
                </a:schemeClr>
              </a:solidFill>
              <a:round/>
            </a:ln>
          </p:spPr>
          <p:style>
            <a:lnRef idx="0">
              <a:srgbClr val="FFFFFF"/>
            </a:lnRef>
            <a:fillRef idx="0">
              <a:srgbClr val="FFFFFF"/>
            </a:fillRef>
            <a:effectRef idx="0">
              <a:srgbClr val="FFFFFF"/>
            </a:effectRef>
            <a:fontRef idx="minor">
              <a:schemeClr val="tx1"/>
            </a:fontRef>
          </p:style>
        </p:cxnSp>
        <p:pic>
          <p:nvPicPr>
            <p:cNvPr id="13" name="图片 12" descr="箭头"/>
            <p:cNvPicPr>
              <a:picLocks noChangeAspect="1"/>
            </p:cNvPicPr>
            <p:nvPr>
              <p:custDataLst>
                <p:tags r:id="rId12"/>
              </p:custDataLst>
            </p:nvPr>
          </p:nvPicPr>
          <p:blipFill>
            <a:blip r:embed="rId10">
              <a:extLst>
                <a:ext uri="{96DAC541-7B7A-43D3-8B79-37D633B846F1}">
                  <asvg:svgBlip xmlns:asvg="http://schemas.microsoft.com/office/drawing/2016/SVG/main" r:embed="rId11"/>
                </a:ext>
              </a:extLst>
            </a:blip>
            <a:stretch>
              <a:fillRect/>
            </a:stretch>
          </p:blipFill>
          <p:spPr>
            <a:xfrm rot="16200000">
              <a:off x="276" y="16"/>
              <a:ext cx="928" cy="928"/>
            </a:xfrm>
            <a:prstGeom prst="rect">
              <a:avLst/>
            </a:prstGeom>
          </p:spPr>
        </p:pic>
        <p:sp>
          <p:nvSpPr>
            <p:cNvPr id="14" name="文本框 13"/>
            <p:cNvSpPr txBox="1"/>
            <p:nvPr>
              <p:custDataLst>
                <p:tags r:id="rId13"/>
              </p:custDataLst>
            </p:nvPr>
          </p:nvSpPr>
          <p:spPr>
            <a:xfrm>
              <a:off x="1204" y="16"/>
              <a:ext cx="5829" cy="1016"/>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sz="3600">
                  <a:latin typeface="汉仪晴空体简" panose="00020600040101010101" charset="-122"/>
                  <a:ea typeface="汉仪晴空体简" panose="00020600040101010101" charset="-122"/>
                </a:rPr>
                <a:t>生态位</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nodeType="clickPar">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5" name="文本框 4" title=""/>
          <p:cNvSpPr txBox="1"/>
          <p:nvPr>
            <p:custDataLst>
              <p:tags r:id="rId3"/>
            </p:custDataLst>
          </p:nvPr>
        </p:nvSpPr>
        <p:spPr>
          <a:xfrm>
            <a:off x="-5715" y="846455"/>
            <a:ext cx="12168505" cy="500380"/>
          </a:xfrm>
          <a:prstGeom prst="rect">
            <a:avLst/>
          </a:prstGeom>
          <a:solidFill>
            <a:schemeClr val="bg2">
              <a:lumMod val="90000"/>
            </a:schemeClr>
          </a:solidFill>
        </p:spPr>
        <p:txBody>
          <a:bodyPr wrap="none" rtlCol="0">
            <a:noAutofit/>
          </a:bodyPr>
          <a:lstStyle/>
          <a:p>
            <a:pPr algn="l"/>
            <a:r>
              <a:rPr lang="en-US" altLang="zh-CN" sz="2600" b="1">
                <a:solidFill>
                  <a:schemeClr val="tx1"/>
                </a:solidFill>
                <a:latin typeface="微软雅黑" panose="020b0503020204020204" charset="-122"/>
                <a:ea typeface="微软雅黑" panose="020b0503020204020204" charset="-122"/>
                <a:cs typeface="微软雅黑" panose="020b0503020204020204" charset="-122"/>
                <a:sym typeface="+mn-ea"/>
              </a:rPr>
              <a:t>4. </a:t>
            </a:r>
            <a:r>
              <a:rPr lang="zh-CN" altLang="en-US" sz="2600" b="1">
                <a:solidFill>
                  <a:schemeClr val="tx1"/>
                </a:solidFill>
                <a:latin typeface="微软雅黑" panose="020b0503020204020204" charset="-122"/>
                <a:ea typeface="微软雅黑" panose="020b0503020204020204" charset="-122"/>
                <a:cs typeface="微软雅黑" panose="020b0503020204020204" charset="-122"/>
                <a:sym typeface="+mn-ea"/>
              </a:rPr>
              <a:t>生态位的应用：</a:t>
            </a:r>
          </a:p>
        </p:txBody>
      </p:sp>
      <p:sp>
        <p:nvSpPr>
          <p:cNvPr id="6" name="文本框 5" title=""/>
          <p:cNvSpPr txBox="1"/>
          <p:nvPr>
            <p:custDataLst>
              <p:tags r:id="rId4"/>
            </p:custDataLst>
          </p:nvPr>
        </p:nvSpPr>
        <p:spPr>
          <a:xfrm>
            <a:off x="174625" y="5250815"/>
            <a:ext cx="11797665" cy="1235710"/>
          </a:xfrm>
          <a:prstGeom prst="rect">
            <a:avLst/>
          </a:prstGeom>
          <a:noFill/>
        </p:spPr>
        <p:txBody>
          <a:bodyPr wrap="square" rtlCol="0" anchor="t">
            <a:noAutofit/>
          </a:bodyPr>
          <a:lstStyle/>
          <a:p>
            <a:pPr>
              <a:lnSpc>
                <a:spcPct val="150000"/>
              </a:lnSpc>
            </a:pPr>
            <a:r>
              <a:rPr lang="zh-CN" altLang="en-US" sz="2400" b="1">
                <a:solidFill>
                  <a:schemeClr val="tx1"/>
                </a:solidFill>
                <a:latin typeface="微软雅黑" panose="020b0503020204020204" charset="-122"/>
                <a:ea typeface="微软雅黑" panose="020b0503020204020204" charset="-122"/>
                <a:cs typeface="微软雅黑" panose="020b0503020204020204" charset="-122"/>
              </a:rPr>
              <a:t>(2)</a:t>
            </a:r>
            <a:r>
              <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rPr>
              <a:t>对动物生态位影响最大的是动物的栖息环境和食物条件(种间关系)。</a:t>
            </a:r>
            <a:r>
              <a:rPr lang="zh-CN" altLang="en-US" sz="2400" b="1">
                <a:solidFill>
                  <a:schemeClr val="tx1"/>
                </a:solidFill>
                <a:latin typeface="微软雅黑" panose="020b0503020204020204" charset="-122"/>
                <a:ea typeface="微软雅黑" panose="020b0503020204020204" charset="-122"/>
                <a:cs typeface="微软雅黑" panose="020b0503020204020204" charset="-122"/>
              </a:rPr>
              <a:t>我国劳动人民将生态位不同的四种鱼混养，既</a:t>
            </a:r>
            <a:r>
              <a:rPr lang="zh-CN" altLang="en-US" sz="2400" b="1">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降低了竞争的激烈程度</a:t>
            </a:r>
            <a:r>
              <a:rPr lang="zh-CN" altLang="en-US" sz="2400" b="1">
                <a:solidFill>
                  <a:schemeClr val="tx1"/>
                </a:solidFill>
                <a:latin typeface="微软雅黑" panose="020b0503020204020204" charset="-122"/>
                <a:ea typeface="微软雅黑" panose="020b0503020204020204" charset="-122"/>
                <a:cs typeface="微软雅黑" panose="020b0503020204020204" charset="-122"/>
              </a:rPr>
              <a:t>，</a:t>
            </a:r>
            <a:r>
              <a:rPr lang="zh-CN" altLang="en-US" sz="2400" b="1">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又充分利用了空间和资源</a:t>
            </a:r>
            <a:r>
              <a:rPr lang="zh-CN" altLang="en-US" sz="2400" b="1">
                <a:solidFill>
                  <a:schemeClr val="tx1"/>
                </a:solidFill>
                <a:latin typeface="微软雅黑" panose="020b0503020204020204" charset="-122"/>
                <a:ea typeface="微软雅黑" panose="020b0503020204020204" charset="-122"/>
                <a:cs typeface="微软雅黑" panose="020b0503020204020204" charset="-122"/>
              </a:rPr>
              <a:t>。</a:t>
            </a:r>
          </a:p>
        </p:txBody>
      </p:sp>
      <p:sp>
        <p:nvSpPr>
          <p:cNvPr id="7" name="文本框 5" title=""/>
          <p:cNvSpPr txBox="1"/>
          <p:nvPr>
            <p:custDataLst>
              <p:tags r:id="rId5"/>
            </p:custDataLst>
          </p:nvPr>
        </p:nvSpPr>
        <p:spPr>
          <a:xfrm>
            <a:off x="177165" y="1895475"/>
            <a:ext cx="10440035" cy="506095"/>
          </a:xfrm>
          <a:prstGeom prst="rect">
            <a:avLst/>
          </a:prstGeom>
          <a:noFill/>
        </p:spPr>
        <p:txBody>
          <a:bodyPr wrap="square" rtlCol="0" anchor="t">
            <a:noAutofit/>
          </a:bodyPr>
          <a:lstStyle/>
          <a:p>
            <a:pPr>
              <a:lnSpc>
                <a:spcPct val="110000"/>
              </a:lnSpc>
            </a:pPr>
            <a:r>
              <a:rPr lang="en-US" altLang="zh-CN" sz="2400" b="1">
                <a:solidFill>
                  <a:schemeClr val="tx1"/>
                </a:solidFill>
                <a:latin typeface="微软雅黑" panose="020b0503020204020204" charset="-122"/>
                <a:ea typeface="微软雅黑" panose="020b0503020204020204" charset="-122"/>
                <a:cs typeface="微软雅黑" panose="020b0503020204020204" charset="-122"/>
              </a:rPr>
              <a:t>(1)</a:t>
            </a:r>
            <a:r>
              <a:rPr lang="zh-CN" altLang="en-US" sz="2400" b="1">
                <a:solidFill>
                  <a:schemeClr val="tx1"/>
                </a:solidFill>
                <a:latin typeface="微软雅黑" panose="020b0503020204020204" charset="-122"/>
                <a:ea typeface="微软雅黑" panose="020b0503020204020204" charset="-122"/>
                <a:cs typeface="微软雅黑" panose="020b0503020204020204" charset="-122"/>
              </a:rPr>
              <a:t>四大家鱼的混养利用的是它们在池塘中占据着不同的生态位。</a:t>
            </a:r>
          </a:p>
        </p:txBody>
      </p:sp>
      <p:graphicFrame>
        <p:nvGraphicFramePr>
          <p:cNvPr id="8" name="表格 7" title=""/>
          <p:cNvGraphicFramePr>
            <a:graphicFrameLocks noGrp="1"/>
          </p:cNvGraphicFramePr>
          <p:nvPr>
            <p:custDataLst>
              <p:tags r:id="rId6"/>
            </p:custDataLst>
          </p:nvPr>
        </p:nvGraphicFramePr>
        <p:xfrm>
          <a:off x="1091565" y="2515870"/>
          <a:ext cx="10362565" cy="2525395"/>
        </p:xfrm>
        <a:graphic>
          <a:graphicData uri="http://schemas.openxmlformats.org/drawingml/2006/table">
            <a:tbl>
              <a:tblPr firstRow="1" bandRow="1">
                <a:tableStyleId>{5C22544A-7EE6-4342-B048-85BDC9FD1C3A}</a:tableStyleId>
              </a:tblPr>
              <a:tblGrid>
                <a:gridCol w="842645">
                  <a:extLst>
                    <a:ext uri="{9D8B030D-6E8A-4147-A177-3AD203B41FA5}">
                      <a16:colId xmlns:a16="http://schemas.microsoft.com/office/drawing/2014/main" val="20000"/>
                    </a:ext>
                  </a:extLst>
                </a:gridCol>
                <a:gridCol w="3895725">
                  <a:extLst>
                    <a:ext uri="{9D8B030D-6E8A-4147-A177-3AD203B41FA5}">
                      <a16:colId xmlns:a16="http://schemas.microsoft.com/office/drawing/2014/main" val="20001"/>
                    </a:ext>
                  </a:extLst>
                </a:gridCol>
                <a:gridCol w="5624195">
                  <a:extLst>
                    <a:ext uri="{9D8B030D-6E8A-4147-A177-3AD203B41FA5}">
                      <a16:colId xmlns:a16="http://schemas.microsoft.com/office/drawing/2014/main" val="20002"/>
                    </a:ext>
                  </a:extLst>
                </a:gridCol>
              </a:tblGrid>
              <a:tr h="436880">
                <a:tc>
                  <a:txBody>
                    <a:bodyPr vert="horz" wrap="square"/>
                    <a:lstStyle/>
                    <a:p>
                      <a:pPr algn="ctr">
                        <a:buNone/>
                      </a:pPr>
                      <a:r>
                        <a:rPr lang="zh-CN" altLang="en-US" sz="2200" b="1">
                          <a:solidFill>
                            <a:schemeClr val="bg1"/>
                          </a:solidFill>
                          <a:latin typeface="微软雅黑" panose="020b0503020204020204" charset="-122"/>
                          <a:ea typeface="微软雅黑" panose="020b0503020204020204" charset="-122"/>
                        </a:rPr>
                        <a:t>品种</a:t>
                      </a: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5">
                        <a:lumMod val="50000"/>
                      </a:schemeClr>
                    </a:solidFill>
                  </a:tcPr>
                </a:tc>
                <a:tc>
                  <a:txBody>
                    <a:bodyPr vert="horz" wrap="square"/>
                    <a:lstStyle/>
                    <a:p>
                      <a:pPr algn="ctr">
                        <a:buNone/>
                      </a:pPr>
                      <a:r>
                        <a:rPr lang="zh-CN" altLang="en-US" sz="2200" b="1">
                          <a:solidFill>
                            <a:schemeClr val="bg1"/>
                          </a:solidFill>
                          <a:latin typeface="微软雅黑" panose="020b0503020204020204" charset="-122"/>
                          <a:ea typeface="微软雅黑" panose="020b0503020204020204" charset="-122"/>
                        </a:rPr>
                        <a:t>栖息水层</a:t>
                      </a: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5">
                        <a:lumMod val="50000"/>
                      </a:schemeClr>
                    </a:solidFill>
                  </a:tcPr>
                </a:tc>
                <a:tc>
                  <a:txBody>
                    <a:bodyPr vert="horz" wrap="square"/>
                    <a:lstStyle/>
                    <a:p>
                      <a:pPr algn="ctr">
                        <a:buNone/>
                      </a:pPr>
                      <a:r>
                        <a:rPr lang="zh-CN" altLang="en-US" sz="2200" b="1">
                          <a:solidFill>
                            <a:schemeClr val="bg1"/>
                          </a:solidFill>
                          <a:latin typeface="微软雅黑" panose="020b0503020204020204" charset="-122"/>
                          <a:ea typeface="微软雅黑" panose="020b0503020204020204" charset="-122"/>
                        </a:rPr>
                        <a:t>食性</a:t>
                      </a: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5">
                        <a:lumMod val="50000"/>
                      </a:schemeClr>
                    </a:solidFill>
                  </a:tcPr>
                </a:tc>
                <a:extLst>
                  <a:ext uri="{0D108BD9-81ED-4DB2-BD59-A6C34878D82A}">
                    <a16:rowId xmlns:a16="http://schemas.microsoft.com/office/drawing/2014/main" val="10000"/>
                  </a:ext>
                </a:extLst>
              </a:tr>
              <a:tr h="436880">
                <a:tc>
                  <a:txBody>
                    <a:bodyPr vert="horz" wrap="square"/>
                    <a:lstStyle/>
                    <a:p>
                      <a:pPr algn="ctr">
                        <a:buNone/>
                      </a:pPr>
                      <a:r>
                        <a:rPr lang="zh-CN" altLang="en-US" sz="2200" b="1">
                          <a:solidFill>
                            <a:schemeClr val="accent5">
                              <a:lumMod val="50000"/>
                            </a:schemeClr>
                          </a:solidFill>
                          <a:latin typeface="微软雅黑" panose="020b0503020204020204" charset="-122"/>
                          <a:ea typeface="微软雅黑" panose="020b0503020204020204" charset="-122"/>
                        </a:rPr>
                        <a:t>青鱼</a:t>
                      </a: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vert="horz" wrap="square"/>
                    <a:lstStyle/>
                    <a:p>
                      <a:pPr algn="ctr">
                        <a:buNone/>
                      </a:pPr>
                      <a:r>
                        <a:rPr lang="zh-CN" altLang="en-US" sz="2200" b="0">
                          <a:latin typeface="微软雅黑" panose="020b0503020204020204" charset="-122"/>
                          <a:ea typeface="微软雅黑" panose="020b0503020204020204" charset="-122"/>
                        </a:rPr>
                        <a:t>水体的中下层</a:t>
                      </a: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vert="horz" wrap="square"/>
                    <a:lstStyle/>
                    <a:p>
                      <a:pPr algn="ctr">
                        <a:buNone/>
                      </a:pPr>
                      <a:r>
                        <a:rPr lang="zh-CN" altLang="en-US" sz="2200" b="0">
                          <a:latin typeface="微软雅黑" panose="020b0503020204020204" charset="-122"/>
                          <a:ea typeface="微软雅黑" panose="020b0503020204020204" charset="-122"/>
                        </a:rPr>
                        <a:t>以水底的螺、蚌及水生昆虫等为食</a:t>
                      </a: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1"/>
                  </a:ext>
                </a:extLst>
              </a:tr>
              <a:tr h="606425">
                <a:tc>
                  <a:txBody>
                    <a:bodyPr vert="horz" wrap="square"/>
                    <a:lstStyle/>
                    <a:p>
                      <a:pPr algn="ctr">
                        <a:buNone/>
                      </a:pPr>
                      <a:r>
                        <a:rPr lang="zh-CN" altLang="en-US" sz="2200" b="1">
                          <a:solidFill>
                            <a:schemeClr val="accent5">
                              <a:lumMod val="50000"/>
                            </a:schemeClr>
                          </a:solidFill>
                          <a:latin typeface="微软雅黑" panose="020b0503020204020204" charset="-122"/>
                          <a:ea typeface="微软雅黑" panose="020b0503020204020204" charset="-122"/>
                        </a:rPr>
                        <a:t>草鱼</a:t>
                      </a: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vert="horz" wrap="square"/>
                    <a:lstStyle/>
                    <a:p>
                      <a:pPr algn="ctr">
                        <a:buNone/>
                      </a:pPr>
                      <a:r>
                        <a:rPr lang="zh-CN" altLang="en-US" sz="2200" b="0">
                          <a:latin typeface="微软雅黑" panose="020b0503020204020204" charset="-122"/>
                          <a:ea typeface="微软雅黑" panose="020b0503020204020204" charset="-122"/>
                        </a:rPr>
                        <a:t>水体的中下层或水草多的地方</a:t>
                      </a: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vert="horz" wrap="square"/>
                    <a:lstStyle/>
                    <a:p>
                      <a:pPr algn="ctr">
                        <a:buNone/>
                      </a:pPr>
                      <a:r>
                        <a:rPr lang="zh-CN" altLang="en-US" sz="2200" b="0">
                          <a:latin typeface="微软雅黑" panose="020b0503020204020204" charset="-122"/>
                          <a:ea typeface="微软雅黑" panose="020b0503020204020204" charset="-122"/>
                        </a:rPr>
                        <a:t>主要以水草为食</a:t>
                      </a: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2"/>
                  </a:ext>
                </a:extLst>
              </a:tr>
              <a:tr h="608330">
                <a:tc>
                  <a:txBody>
                    <a:bodyPr vert="horz" wrap="square"/>
                    <a:lstStyle/>
                    <a:p>
                      <a:pPr algn="ctr">
                        <a:buNone/>
                      </a:pPr>
                      <a:r>
                        <a:rPr lang="zh-CN" altLang="en-US" sz="2200" b="1">
                          <a:solidFill>
                            <a:schemeClr val="accent5">
                              <a:lumMod val="50000"/>
                            </a:schemeClr>
                          </a:solidFill>
                          <a:latin typeface="微软雅黑" panose="020b0503020204020204" charset="-122"/>
                          <a:ea typeface="微软雅黑" panose="020b0503020204020204" charset="-122"/>
                        </a:rPr>
                        <a:t>鳙鱼</a:t>
                      </a: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vert="horz" wrap="square"/>
                    <a:lstStyle/>
                    <a:p>
                      <a:pPr algn="ctr">
                        <a:buNone/>
                      </a:pPr>
                      <a:r>
                        <a:rPr lang="zh-CN" altLang="en-US" sz="2200" b="0">
                          <a:latin typeface="微软雅黑" panose="020b0503020204020204" charset="-122"/>
                          <a:ea typeface="微软雅黑" panose="020b0503020204020204" charset="-122"/>
                        </a:rPr>
                        <a:t>水体的中上层</a:t>
                      </a: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vert="horz" wrap="square"/>
                    <a:lstStyle/>
                    <a:p>
                      <a:pPr algn="ctr">
                        <a:buNone/>
                      </a:pPr>
                      <a:r>
                        <a:rPr lang="zh-CN" altLang="en-US" sz="2200" b="0">
                          <a:latin typeface="微软雅黑" panose="020b0503020204020204" charset="-122"/>
                          <a:ea typeface="微软雅黑" panose="020b0503020204020204" charset="-122"/>
                          <a:cs typeface="微软雅黑" panose="020b0503020204020204" charset="-122"/>
                        </a:rPr>
                        <a:t>主要为浮游动物为食</a:t>
                      </a:r>
                      <a:r>
                        <a:rPr lang="en-US" altLang="zh-CN" sz="2200" b="0">
                          <a:latin typeface="微软雅黑" panose="020b0503020204020204" charset="-122"/>
                          <a:ea typeface="微软雅黑" panose="020b0503020204020204" charset="-122"/>
                          <a:cs typeface="微软雅黑" panose="020b0503020204020204" charset="-122"/>
                        </a:rPr>
                        <a:t>,</a:t>
                      </a:r>
                      <a:r>
                        <a:rPr lang="zh-CN" altLang="en-US" sz="2200" b="0">
                          <a:latin typeface="微软雅黑" panose="020b0503020204020204" charset="-122"/>
                          <a:ea typeface="微软雅黑" panose="020b0503020204020204" charset="-122"/>
                          <a:cs typeface="微软雅黑" panose="020b0503020204020204" charset="-122"/>
                        </a:rPr>
                        <a:t>也食用部分浮游植物</a:t>
                      </a: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3"/>
                  </a:ext>
                </a:extLst>
              </a:tr>
              <a:tr h="436880">
                <a:tc>
                  <a:txBody>
                    <a:bodyPr vert="horz" wrap="square"/>
                    <a:lstStyle/>
                    <a:p>
                      <a:pPr algn="ctr">
                        <a:buNone/>
                      </a:pPr>
                      <a:r>
                        <a:rPr lang="zh-CN" altLang="en-US" sz="2200" b="1">
                          <a:solidFill>
                            <a:schemeClr val="accent5">
                              <a:lumMod val="50000"/>
                            </a:schemeClr>
                          </a:solidFill>
                          <a:latin typeface="微软雅黑" panose="020b0503020204020204" charset="-122"/>
                          <a:ea typeface="微软雅黑" panose="020b0503020204020204" charset="-122"/>
                        </a:rPr>
                        <a:t>鲢鱼</a:t>
                      </a: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vert="horz" wrap="square"/>
                    <a:lstStyle/>
                    <a:p>
                      <a:pPr algn="ctr">
                        <a:buNone/>
                      </a:pPr>
                      <a:r>
                        <a:rPr lang="zh-CN" altLang="en-US" sz="2200" b="0">
                          <a:latin typeface="微软雅黑" panose="020b0503020204020204" charset="-122"/>
                          <a:ea typeface="微软雅黑" panose="020b0503020204020204" charset="-122"/>
                        </a:rPr>
                        <a:t>水体上层</a:t>
                      </a: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vert="horz" wrap="square"/>
                    <a:lstStyle/>
                    <a:p>
                      <a:pPr algn="ctr">
                        <a:buNone/>
                      </a:pPr>
                      <a:r>
                        <a:rPr lang="zh-CN" altLang="en-US" sz="2200" b="0">
                          <a:latin typeface="微软雅黑" panose="020b0503020204020204" charset="-122"/>
                          <a:ea typeface="微软雅黑" panose="020b0503020204020204" charset="-122"/>
                        </a:rPr>
                        <a:t>主要以浮游植物为食</a:t>
                      </a: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4"/>
                  </a:ext>
                </a:extLst>
              </a:tr>
            </a:tbl>
          </a:graphicData>
        </a:graphic>
      </p:graphicFrame>
      <p:sp>
        <p:nvSpPr>
          <p:cNvPr id="9" name="矩形 8" title=""/>
          <p:cNvSpPr/>
          <p:nvPr>
            <p:custDataLst>
              <p:tags r:id="rId7"/>
            </p:custDataLst>
          </p:nvPr>
        </p:nvSpPr>
        <p:spPr>
          <a:xfrm>
            <a:off x="131445" y="1485900"/>
            <a:ext cx="2650490" cy="431165"/>
          </a:xfrm>
          <a:prstGeom prst="rect">
            <a:avLst/>
          </a:prstGeom>
        </p:spPr>
        <p:txBody>
          <a:bodyPr wrap="none">
            <a:noAutofit/>
          </a:bodyPr>
          <a:lstStyle/>
          <a:p>
            <a:pPr marL="342900" indent="-342900">
              <a:lnSpc>
                <a:spcPct val="90000"/>
              </a:lnSpc>
              <a:buFont typeface="Wingdings" panose="05000000000000000000" charset="0"/>
              <a:buChar char="l"/>
            </a:pPr>
            <a:r>
              <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rPr>
              <a:t>鱼类的混合培养</a:t>
            </a:r>
          </a:p>
        </p:txBody>
      </p:sp>
      <p:grpSp>
        <p:nvGrpSpPr>
          <p:cNvPr id="11" name="组合 10" title=""/>
          <p:cNvGrpSpPr/>
          <p:nvPr>
            <p:custDataLst>
              <p:tags r:id="rId8"/>
            </p:custDataLst>
          </p:nvPr>
        </p:nvGrpSpPr>
        <p:grpSpPr>
          <a:xfrm>
            <a:off x="32385" y="67945"/>
            <a:ext cx="12110085" cy="676910"/>
            <a:chOff x="51" y="16"/>
            <a:chExt cx="19071" cy="1066"/>
          </a:xfrm>
        </p:grpSpPr>
        <p:cxnSp>
          <p:nvCxnSpPr>
            <p:cNvPr id="12" name="直接连接符 11"/>
            <p:cNvCxnSpPr/>
            <p:nvPr>
              <p:custDataLst>
                <p:tags r:id="rId9"/>
              </p:custDataLst>
            </p:nvPr>
          </p:nvCxnSpPr>
          <p:spPr>
            <a:xfrm flipV="1">
              <a:off x="51" y="1006"/>
              <a:ext cx="19071" cy="76"/>
            </a:xfrm>
            <a:prstGeom prst="line">
              <a:avLst/>
            </a:prstGeom>
            <a:ln w="66675" cap="sq" cmpd="thickThin">
              <a:solidFill>
                <a:schemeClr val="accent4">
                  <a:lumMod val="75000"/>
                </a:schemeClr>
              </a:solidFill>
              <a:round/>
            </a:ln>
          </p:spPr>
          <p:style>
            <a:lnRef idx="0">
              <a:srgbClr val="FFFFFF"/>
            </a:lnRef>
            <a:fillRef idx="0">
              <a:srgbClr val="FFFFFF"/>
            </a:fillRef>
            <a:effectRef idx="0">
              <a:srgbClr val="FFFFFF"/>
            </a:effectRef>
            <a:fontRef idx="minor">
              <a:schemeClr val="tx1"/>
            </a:fontRef>
          </p:style>
        </p:cxnSp>
        <p:pic>
          <p:nvPicPr>
            <p:cNvPr id="13" name="图片 12" descr="箭头"/>
            <p:cNvPicPr>
              <a:picLocks noChangeAspect="1"/>
            </p:cNvPicPr>
            <p:nvPr>
              <p:custDataLst>
                <p:tags r:id="rId12"/>
              </p:custDataLst>
            </p:nvPr>
          </p:nvPicPr>
          <p:blipFill>
            <a:blip r:embed="rId10">
              <a:extLst>
                <a:ext uri="{96DAC541-7B7A-43D3-8B79-37D633B846F1}">
                  <asvg:svgBlip xmlns:asvg="http://schemas.microsoft.com/office/drawing/2016/SVG/main" r:embed="rId11"/>
                </a:ext>
              </a:extLst>
            </a:blip>
            <a:stretch>
              <a:fillRect/>
            </a:stretch>
          </p:blipFill>
          <p:spPr>
            <a:xfrm rot="16200000">
              <a:off x="276" y="16"/>
              <a:ext cx="928" cy="928"/>
            </a:xfrm>
            <a:prstGeom prst="rect">
              <a:avLst/>
            </a:prstGeom>
          </p:spPr>
        </p:pic>
        <p:sp>
          <p:nvSpPr>
            <p:cNvPr id="14" name="文本框 13"/>
            <p:cNvSpPr txBox="1"/>
            <p:nvPr>
              <p:custDataLst>
                <p:tags r:id="rId13"/>
              </p:custDataLst>
            </p:nvPr>
          </p:nvSpPr>
          <p:spPr>
            <a:xfrm>
              <a:off x="1204" y="16"/>
              <a:ext cx="5829" cy="1016"/>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sz="3600">
                  <a:latin typeface="汉仪晴空体简" panose="00020600040101010101" charset="-122"/>
                  <a:ea typeface="汉仪晴空体简" panose="00020600040101010101" charset="-122"/>
                </a:rPr>
                <a:t>生态位</a:t>
              </a:r>
            </a:p>
          </p:txBody>
        </p:sp>
      </p:grpSp>
    </p:spTree>
  </p:cSld>
  <p:clrMapOvr>
    <a:masterClrMapping/>
  </p:clrMapOvr>
  <p:transition/>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5" name="矩形 4" title=""/>
          <p:cNvSpPr/>
          <p:nvPr>
            <p:custDataLst>
              <p:tags r:id="rId3"/>
            </p:custDataLst>
          </p:nvPr>
        </p:nvSpPr>
        <p:spPr>
          <a:xfrm>
            <a:off x="31750" y="1467485"/>
            <a:ext cx="12111355" cy="832485"/>
          </a:xfrm>
          <a:prstGeom prst="rect">
            <a:avLst/>
          </a:prstGeom>
        </p:spPr>
        <p:txBody>
          <a:bodyPr wrap="square">
            <a:noAutofit/>
          </a:bodyPr>
          <a:lstStyle/>
          <a:p>
            <a:pPr marL="342900" indent="-342900">
              <a:lnSpc>
                <a:spcPct val="100000"/>
              </a:lnSpc>
              <a:buFont typeface="Wingdings" panose="05000000000000000000" charset="0"/>
              <a:buChar char="l"/>
            </a:pPr>
            <a:r>
              <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rPr>
              <a:t>立体农业：</a:t>
            </a:r>
            <a:r>
              <a:rPr lang="zh-CN" altLang="en-US" sz="2400" b="1">
                <a:solidFill>
                  <a:schemeClr val="tx1"/>
                </a:solidFill>
                <a:latin typeface="微软雅黑" panose="020b0503020204020204" charset="-122"/>
                <a:ea typeface="微软雅黑" panose="020b0503020204020204" charset="-122"/>
                <a:sym typeface="+mn-ea"/>
              </a:rPr>
              <a:t>充分利用群落的</a:t>
            </a:r>
            <a:r>
              <a:rPr lang="zh-CN" altLang="en-US" sz="2400" b="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空间结构</a:t>
            </a:r>
            <a:r>
              <a:rPr lang="zh-CN" altLang="en-US" sz="2400" b="1">
                <a:solidFill>
                  <a:schemeClr val="tx1"/>
                </a:solidFill>
                <a:latin typeface="微软雅黑" panose="020b0503020204020204" charset="-122"/>
                <a:ea typeface="微软雅黑" panose="020b0503020204020204" charset="-122"/>
                <a:sym typeface="+mn-ea"/>
              </a:rPr>
              <a:t>和</a:t>
            </a:r>
            <a:r>
              <a:rPr lang="zh-CN" altLang="en-US" sz="2400" b="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季节性</a:t>
            </a:r>
            <a:r>
              <a:rPr lang="zh-CN" altLang="en-US" sz="2400" b="1">
                <a:solidFill>
                  <a:schemeClr val="tx1"/>
                </a:solidFill>
                <a:latin typeface="微软雅黑" panose="020b0503020204020204" charset="-122"/>
                <a:ea typeface="微软雅黑" panose="020b0503020204020204" charset="-122"/>
                <a:sym typeface="+mn-ea"/>
              </a:rPr>
              <a:t>，进行立体种植、立体养殖或立体复合种养的生产模式。</a:t>
            </a:r>
            <a:endPar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1" title=""/>
          <p:cNvSpPr txBox="1"/>
          <p:nvPr>
            <p:custDataLst>
              <p:tags r:id="rId4"/>
            </p:custDataLst>
          </p:nvPr>
        </p:nvSpPr>
        <p:spPr>
          <a:xfrm>
            <a:off x="80010" y="2279015"/>
            <a:ext cx="11464290" cy="572770"/>
          </a:xfrm>
          <a:prstGeom prst="rect">
            <a:avLst/>
          </a:prstGeom>
          <a:noFill/>
        </p:spPr>
        <p:txBody>
          <a:bodyPr wrap="square" rtlCol="0" anchor="t">
            <a:noAutofit/>
          </a:bodyPr>
          <a:lstStyle/>
          <a:p>
            <a:pPr>
              <a:lnSpc>
                <a:spcPct val="130000"/>
              </a:lnSpc>
            </a:pPr>
            <a:r>
              <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rPr>
              <a:t>(1)农作物的间作模式有很多种：利用它们在农田中占据着不同的生态位。</a:t>
            </a:r>
          </a:p>
        </p:txBody>
      </p:sp>
      <p:graphicFrame>
        <p:nvGraphicFramePr>
          <p:cNvPr id="7" name="表格 6" title=""/>
          <p:cNvGraphicFramePr>
            <a:graphicFrameLocks noGrp="1"/>
          </p:cNvGraphicFramePr>
          <p:nvPr>
            <p:custDataLst>
              <p:tags r:id="rId5"/>
            </p:custDataLst>
          </p:nvPr>
        </p:nvGraphicFramePr>
        <p:xfrm>
          <a:off x="1068705" y="2935605"/>
          <a:ext cx="9740900" cy="2528570"/>
        </p:xfrm>
        <a:graphic>
          <a:graphicData uri="http://schemas.openxmlformats.org/drawingml/2006/table">
            <a:tbl>
              <a:tblPr firstRow="1" bandRow="1">
                <a:tableStyleId>{5C22544A-7EE6-4342-B048-85BDC9FD1C3A}</a:tableStyleId>
              </a:tblPr>
              <a:tblGrid>
                <a:gridCol w="1798955">
                  <a:extLst>
                    <a:ext uri="{9D8B030D-6E8A-4147-A177-3AD203B41FA5}">
                      <a16:colId xmlns:a16="http://schemas.microsoft.com/office/drawing/2014/main" val="20000"/>
                    </a:ext>
                  </a:extLst>
                </a:gridCol>
                <a:gridCol w="7941945">
                  <a:extLst>
                    <a:ext uri="{9D8B030D-6E8A-4147-A177-3AD203B41FA5}">
                      <a16:colId xmlns:a16="http://schemas.microsoft.com/office/drawing/2014/main" val="20001"/>
                    </a:ext>
                  </a:extLst>
                </a:gridCol>
              </a:tblGrid>
              <a:tr h="427990">
                <a:tc>
                  <a:txBody>
                    <a:bodyPr vert="horz" wrap="square"/>
                    <a:lstStyle/>
                    <a:p>
                      <a:pPr algn="ctr" fontAlgn="ctr">
                        <a:buNone/>
                      </a:pPr>
                      <a:r>
                        <a:rPr lang="zh-CN" altLang="en-US" sz="2200" b="1">
                          <a:solidFill>
                            <a:schemeClr val="bg1"/>
                          </a:solidFill>
                          <a:latin typeface="微软雅黑" panose="020b0503020204020204" charset="-122"/>
                          <a:ea typeface="微软雅黑" panose="020b0503020204020204" charset="-122"/>
                          <a:sym typeface="+mn-ea"/>
                        </a:rPr>
                        <a:t>间作模式</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5">
                        <a:lumMod val="50000"/>
                      </a:schemeClr>
                    </a:solidFill>
                  </a:tcPr>
                </a:tc>
                <a:tc>
                  <a:txBody>
                    <a:bodyPr vert="horz" wrap="square"/>
                    <a:lstStyle/>
                    <a:p>
                      <a:pPr algn="ctr" fontAlgn="ctr">
                        <a:buNone/>
                      </a:pPr>
                      <a:r>
                        <a:rPr lang="zh-CN" altLang="en-US" sz="2200" b="1">
                          <a:solidFill>
                            <a:schemeClr val="bg1"/>
                          </a:solidFill>
                          <a:latin typeface="微软雅黑" panose="020b0503020204020204" charset="-122"/>
                          <a:ea typeface="微软雅黑" panose="020b0503020204020204" charset="-122"/>
                          <a:sym typeface="+mn-ea"/>
                        </a:rPr>
                        <a:t>实例分析</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5">
                        <a:lumMod val="50000"/>
                      </a:schemeClr>
                    </a:solidFill>
                  </a:tcPr>
                </a:tc>
                <a:extLst>
                  <a:ext uri="{0D108BD9-81ED-4DB2-BD59-A6C34878D82A}">
                    <a16:rowId xmlns:a16="http://schemas.microsoft.com/office/drawing/2014/main" val="10000"/>
                  </a:ext>
                </a:extLst>
              </a:tr>
              <a:tr h="1050925">
                <a:tc>
                  <a:txBody>
                    <a:bodyPr vert="horz" wrap="square"/>
                    <a:lstStyle/>
                    <a:p>
                      <a:pPr algn="ctr" fontAlgn="ctr">
                        <a:buNone/>
                      </a:pPr>
                      <a:r>
                        <a:rPr lang="zh-CN" altLang="en-US" sz="2200" b="1">
                          <a:solidFill>
                            <a:schemeClr val="accent5">
                              <a:lumMod val="50000"/>
                            </a:schemeClr>
                          </a:solidFill>
                          <a:latin typeface="微软雅黑" panose="020b0503020204020204" charset="-122"/>
                          <a:ea typeface="微软雅黑" panose="020b0503020204020204" charset="-122"/>
                          <a:sym typeface="+mn-ea"/>
                        </a:rPr>
                        <a:t>玉米与大豆</a:t>
                      </a: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vert="horz" wrap="square"/>
                    <a:lstStyle/>
                    <a:p>
                      <a:pPr algn="l" fontAlgn="ctr">
                        <a:lnSpc>
                          <a:spcPct val="130000"/>
                        </a:lnSpc>
                        <a:buNone/>
                      </a:pPr>
                      <a:r>
                        <a:rPr lang="zh-CN" altLang="en-US" sz="2200" b="1">
                          <a:latin typeface="微软雅黑" panose="020b0503020204020204" charset="-122"/>
                          <a:ea typeface="微软雅黑" panose="020b0503020204020204" charset="-122"/>
                          <a:sym typeface="+mn-ea"/>
                        </a:rPr>
                        <a:t>①玉米植株高，大豆植株矮；</a:t>
                      </a:r>
                    </a:p>
                    <a:p>
                      <a:pPr algn="l" fontAlgn="ctr">
                        <a:lnSpc>
                          <a:spcPct val="130000"/>
                        </a:lnSpc>
                        <a:buNone/>
                      </a:pPr>
                      <a:r>
                        <a:rPr lang="zh-CN" altLang="en-US" sz="2200" b="1">
                          <a:latin typeface="微软雅黑" panose="020b0503020204020204" charset="-122"/>
                          <a:ea typeface="微软雅黑" panose="020b0503020204020204" charset="-122"/>
                          <a:sym typeface="+mn-ea"/>
                        </a:rPr>
                        <a:t>②大豆可利用与其共生的根瘤菌固氮，从而增加土壤肥力</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1"/>
                  </a:ext>
                </a:extLst>
              </a:tr>
              <a:tr h="1049655">
                <a:tc>
                  <a:txBody>
                    <a:bodyPr vert="horz" wrap="square"/>
                    <a:lstStyle/>
                    <a:p>
                      <a:pPr algn="ctr" fontAlgn="ctr">
                        <a:buNone/>
                      </a:pPr>
                      <a:r>
                        <a:rPr lang="zh-CN" altLang="en-US" sz="2200" b="1">
                          <a:solidFill>
                            <a:schemeClr val="accent5">
                              <a:lumMod val="50000"/>
                            </a:schemeClr>
                          </a:solidFill>
                          <a:latin typeface="微软雅黑" panose="020b0503020204020204" charset="-122"/>
                          <a:ea typeface="微软雅黑" panose="020b0503020204020204" charset="-122"/>
                          <a:sym typeface="+mn-ea"/>
                        </a:rPr>
                        <a:t>苹果与绿豆</a:t>
                      </a: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vert="horz" wrap="square"/>
                    <a:lstStyle/>
                    <a:p>
                      <a:pPr algn="l" fontAlgn="ctr">
                        <a:lnSpc>
                          <a:spcPct val="130000"/>
                        </a:lnSpc>
                        <a:buNone/>
                      </a:pPr>
                      <a:r>
                        <a:rPr lang="zh-CN" altLang="en-US" sz="2200" b="1">
                          <a:latin typeface="微软雅黑" panose="020b0503020204020204" charset="-122"/>
                          <a:ea typeface="微软雅黑" panose="020b0503020204020204" charset="-122"/>
                          <a:cs typeface="微软雅黑" panose="020b0503020204020204" charset="-122"/>
                          <a:sym typeface="+mn-ea"/>
                        </a:rPr>
                        <a:t>①果树高大，绿豆植株矮小，可充分利用相邻果树间的空间；</a:t>
                      </a:r>
                    </a:p>
                    <a:p>
                      <a:pPr algn="l" fontAlgn="ctr">
                        <a:lnSpc>
                          <a:spcPct val="130000"/>
                        </a:lnSpc>
                        <a:buNone/>
                      </a:pPr>
                      <a:r>
                        <a:rPr lang="zh-CN" altLang="en-US" sz="2200" b="1">
                          <a:latin typeface="微软雅黑" panose="020b0503020204020204" charset="-122"/>
                          <a:ea typeface="微软雅黑" panose="020b0503020204020204" charset="-122"/>
                          <a:cs typeface="微软雅黑" panose="020b0503020204020204" charset="-122"/>
                          <a:sym typeface="+mn-ea"/>
                        </a:rPr>
                        <a:t>②果树适当遮阴可缓解作物的光合“午休”现象</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2"/>
                  </a:ext>
                </a:extLst>
              </a:tr>
            </a:tbl>
          </a:graphicData>
        </a:graphic>
      </p:graphicFrame>
      <p:sp>
        <p:nvSpPr>
          <p:cNvPr id="8" name="文本框 7" title=""/>
          <p:cNvSpPr txBox="1"/>
          <p:nvPr>
            <p:custDataLst>
              <p:tags r:id="rId6"/>
            </p:custDataLst>
          </p:nvPr>
        </p:nvSpPr>
        <p:spPr>
          <a:xfrm>
            <a:off x="317500" y="5576570"/>
            <a:ext cx="9305925" cy="980440"/>
          </a:xfrm>
          <a:prstGeom prst="rect">
            <a:avLst/>
          </a:prstGeom>
          <a:noFill/>
        </p:spPr>
        <p:txBody>
          <a:bodyPr wrap="square" rtlCol="0" anchor="t">
            <a:noAutofit/>
          </a:bodyPr>
          <a:lstStyle/>
          <a:p>
            <a:pPr>
              <a:lnSpc>
                <a:spcPct val="120000"/>
              </a:lnSpc>
            </a:pPr>
            <a:r>
              <a:rPr lang="zh-CN" altLang="en-US" sz="2400" b="1">
                <a:solidFill>
                  <a:schemeClr val="tx1"/>
                </a:solidFill>
                <a:latin typeface="微软雅黑" panose="020b0503020204020204" charset="-122"/>
                <a:ea typeface="微软雅黑" panose="020b0503020204020204" charset="-122"/>
                <a:cs typeface="微软雅黑" panose="020b0503020204020204" charset="-122"/>
              </a:rPr>
              <a:t>(2)</a:t>
            </a:r>
            <a:r>
              <a:rPr lang="en-US" altLang="zh-CN" sz="2400" b="1">
                <a:solidFill>
                  <a:schemeClr val="tx1"/>
                </a:solidFill>
                <a:latin typeface="微软雅黑" panose="020b0503020204020204" charset="-122"/>
                <a:ea typeface="微软雅黑" panose="020b0503020204020204" charset="-122"/>
                <a:cs typeface="微软雅黑" panose="020b0503020204020204" charset="-122"/>
              </a:rPr>
              <a:t>  </a:t>
            </a:r>
            <a:r>
              <a:rPr lang="zh-CN" altLang="en-US" sz="2400" b="1">
                <a:solidFill>
                  <a:schemeClr val="tx1"/>
                </a:solidFill>
                <a:latin typeface="微软雅黑" panose="020b0503020204020204" charset="-122"/>
                <a:ea typeface="微软雅黑" panose="020b0503020204020204" charset="-122"/>
                <a:cs typeface="微软雅黑" panose="020b0503020204020204" charset="-122"/>
              </a:rPr>
              <a:t>间作的两种或多种植物必须有很明显的植株高度差异；</a:t>
            </a:r>
          </a:p>
          <a:p>
            <a:pPr>
              <a:lnSpc>
                <a:spcPct val="120000"/>
              </a:lnSpc>
            </a:pPr>
            <a:r>
              <a:rPr lang="en-US" altLang="zh-CN" sz="2400" b="1">
                <a:solidFill>
                  <a:schemeClr val="tx1"/>
                </a:solidFill>
                <a:latin typeface="微软雅黑" panose="020b0503020204020204" charset="-122"/>
                <a:ea typeface="微软雅黑" panose="020b0503020204020204" charset="-122"/>
                <a:cs typeface="微软雅黑" panose="020b0503020204020204" charset="-122"/>
              </a:rPr>
              <a:t>       </a:t>
            </a:r>
            <a:r>
              <a:rPr lang="zh-CN" altLang="en-US" sz="2400" b="1">
                <a:solidFill>
                  <a:schemeClr val="tx1"/>
                </a:solidFill>
                <a:latin typeface="微软雅黑" panose="020b0503020204020204" charset="-122"/>
                <a:ea typeface="微软雅黑" panose="020b0503020204020204" charset="-122"/>
                <a:cs typeface="微软雅黑" panose="020b0503020204020204" charset="-122"/>
              </a:rPr>
              <a:t>间作的植物中高的为阳生植物，矮的为阴生植物。</a:t>
            </a:r>
          </a:p>
        </p:txBody>
      </p:sp>
      <p:grpSp>
        <p:nvGrpSpPr>
          <p:cNvPr id="11" name="组合 10" title=""/>
          <p:cNvGrpSpPr/>
          <p:nvPr>
            <p:custDataLst>
              <p:tags r:id="rId7"/>
            </p:custDataLst>
          </p:nvPr>
        </p:nvGrpSpPr>
        <p:grpSpPr>
          <a:xfrm>
            <a:off x="32385" y="67945"/>
            <a:ext cx="12110085" cy="676910"/>
            <a:chOff x="51" y="16"/>
            <a:chExt cx="19071" cy="1066"/>
          </a:xfrm>
        </p:grpSpPr>
        <p:cxnSp>
          <p:nvCxnSpPr>
            <p:cNvPr id="13" name="直接连接符 12"/>
            <p:cNvCxnSpPr/>
            <p:nvPr>
              <p:custDataLst>
                <p:tags r:id="rId8"/>
              </p:custDataLst>
            </p:nvPr>
          </p:nvCxnSpPr>
          <p:spPr>
            <a:xfrm flipV="1">
              <a:off x="51" y="1006"/>
              <a:ext cx="19071" cy="76"/>
            </a:xfrm>
            <a:prstGeom prst="line">
              <a:avLst/>
            </a:prstGeom>
            <a:ln w="66675" cap="sq" cmpd="thickThin">
              <a:solidFill>
                <a:schemeClr val="accent4">
                  <a:lumMod val="75000"/>
                </a:schemeClr>
              </a:solidFill>
              <a:round/>
            </a:ln>
          </p:spPr>
          <p:style>
            <a:lnRef idx="0">
              <a:srgbClr val="FFFFFF"/>
            </a:lnRef>
            <a:fillRef idx="0">
              <a:srgbClr val="FFFFFF"/>
            </a:fillRef>
            <a:effectRef idx="0">
              <a:srgbClr val="FFFFFF"/>
            </a:effectRef>
            <a:fontRef idx="minor">
              <a:schemeClr val="tx1"/>
            </a:fontRef>
          </p:style>
        </p:cxnSp>
        <p:pic>
          <p:nvPicPr>
            <p:cNvPr id="14" name="图片 13" descr="箭头"/>
            <p:cNvPicPr>
              <a:picLocks noChangeAspect="1"/>
            </p:cNvPicPr>
            <p:nvPr>
              <p:custDataLst>
                <p:tags r:id="rId11"/>
              </p:custDataLst>
            </p:nvPr>
          </p:nvPicPr>
          <p:blipFill>
            <a:blip r:embed="rId9">
              <a:extLst>
                <a:ext uri="{96DAC541-7B7A-43D3-8B79-37D633B846F1}">
                  <asvg:svgBlip xmlns:asvg="http://schemas.microsoft.com/office/drawing/2016/SVG/main" r:embed="rId10"/>
                </a:ext>
              </a:extLst>
            </a:blip>
            <a:stretch>
              <a:fillRect/>
            </a:stretch>
          </p:blipFill>
          <p:spPr>
            <a:xfrm rot="16200000">
              <a:off x="276" y="16"/>
              <a:ext cx="928" cy="928"/>
            </a:xfrm>
            <a:prstGeom prst="rect">
              <a:avLst/>
            </a:prstGeom>
          </p:spPr>
        </p:pic>
        <p:sp>
          <p:nvSpPr>
            <p:cNvPr id="15" name="文本框 14"/>
            <p:cNvSpPr txBox="1"/>
            <p:nvPr>
              <p:custDataLst>
                <p:tags r:id="rId12"/>
              </p:custDataLst>
            </p:nvPr>
          </p:nvSpPr>
          <p:spPr>
            <a:xfrm>
              <a:off x="1204" y="16"/>
              <a:ext cx="5829" cy="1016"/>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sz="3600">
                  <a:latin typeface="汉仪晴空体简" panose="00020600040101010101" charset="-122"/>
                  <a:ea typeface="汉仪晴空体简" panose="00020600040101010101" charset="-122"/>
                </a:rPr>
                <a:t>生态位</a:t>
              </a:r>
            </a:p>
          </p:txBody>
        </p:sp>
      </p:grpSp>
      <p:sp>
        <p:nvSpPr>
          <p:cNvPr id="16" name="文本框 15" title=""/>
          <p:cNvSpPr txBox="1"/>
          <p:nvPr>
            <p:custDataLst>
              <p:tags r:id="rId13"/>
            </p:custDataLst>
          </p:nvPr>
        </p:nvSpPr>
        <p:spPr>
          <a:xfrm>
            <a:off x="-5715" y="846455"/>
            <a:ext cx="12168505" cy="500380"/>
          </a:xfrm>
          <a:prstGeom prst="rect">
            <a:avLst/>
          </a:prstGeom>
          <a:solidFill>
            <a:schemeClr val="bg2">
              <a:lumMod val="90000"/>
            </a:schemeClr>
          </a:solidFill>
        </p:spPr>
        <p:txBody>
          <a:bodyPr wrap="none" rtlCol="0">
            <a:noAutofit/>
          </a:bodyPr>
          <a:lstStyle/>
          <a:p>
            <a:pPr algn="l"/>
            <a:r>
              <a:rPr lang="en-US" altLang="zh-CN" sz="2600" b="1">
                <a:solidFill>
                  <a:schemeClr val="tx1"/>
                </a:solidFill>
                <a:latin typeface="微软雅黑" panose="020b0503020204020204" charset="-122"/>
                <a:ea typeface="微软雅黑" panose="020b0503020204020204" charset="-122"/>
                <a:cs typeface="微软雅黑" panose="020b0503020204020204" charset="-122"/>
                <a:sym typeface="+mn-ea"/>
              </a:rPr>
              <a:t>4. </a:t>
            </a:r>
            <a:r>
              <a:rPr lang="zh-CN" altLang="en-US" sz="2600" b="1">
                <a:solidFill>
                  <a:schemeClr val="tx1"/>
                </a:solidFill>
                <a:latin typeface="微软雅黑" panose="020b0503020204020204" charset="-122"/>
                <a:ea typeface="微软雅黑" panose="020b0503020204020204" charset="-122"/>
                <a:cs typeface="微软雅黑" panose="020b0503020204020204" charset="-122"/>
                <a:sym typeface="+mn-ea"/>
              </a:rPr>
              <a:t>生态位的应用：</a:t>
            </a:r>
          </a:p>
        </p:txBody>
      </p:sp>
      <p:pic>
        <p:nvPicPr>
          <p:cNvPr id="2" name="Picture 2"/>
          <p:cNvPicPr>
            <a:picLocks noChangeAspect="1"/>
          </p:cNvPicPr>
          <p:nvPr>
            <p:custDataLst>
              <p:tags r:id="rId15"/>
            </p:custDataLst>
          </p:nvPr>
        </p:nvPicPr>
        <p:blipFill>
          <a:blip r:embed="rId14"/>
          <a:stretch>
            <a:fillRect/>
          </a:stretch>
        </p:blipFill>
        <p:spPr>
          <a:xfrm flipH="1">
            <a:off x="10160000" y="12496800"/>
            <a:ext cx="0" cy="0"/>
          </a:xfrm>
          <a:prstGeom prst="rect">
            <a:avLst/>
          </a:prstGeom>
          <a:ln>
            <a:noFill/>
          </a:ln>
        </p:spPr>
      </p:pic>
    </p:spTree>
  </p:cSld>
  <p:clrMapOvr>
    <a:masterClrMapping/>
  </p:clrMapOvr>
  <p:transition/>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5" name="矩形 4" title=""/>
          <p:cNvSpPr/>
          <p:nvPr>
            <p:custDataLst>
              <p:tags r:id="rId3"/>
            </p:custDataLst>
          </p:nvPr>
        </p:nvSpPr>
        <p:spPr>
          <a:xfrm>
            <a:off x="93345" y="1467485"/>
            <a:ext cx="12069445" cy="832485"/>
          </a:xfrm>
          <a:prstGeom prst="rect">
            <a:avLst/>
          </a:prstGeom>
        </p:spPr>
        <p:txBody>
          <a:bodyPr wrap="square">
            <a:noAutofit/>
          </a:bodyPr>
          <a:lstStyle/>
          <a:p>
            <a:pPr marL="342900" indent="-342900">
              <a:lnSpc>
                <a:spcPct val="100000"/>
              </a:lnSpc>
              <a:buFont typeface="Wingdings" panose="05000000000000000000" charset="0"/>
              <a:buChar char="l"/>
            </a:pPr>
            <a:r>
              <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rPr>
              <a:t>立体农业：</a:t>
            </a:r>
            <a:r>
              <a:rPr lang="zh-CN" altLang="en-US" sz="2400" b="1">
                <a:solidFill>
                  <a:schemeClr val="tx1"/>
                </a:solidFill>
                <a:latin typeface="微软雅黑" panose="020b0503020204020204" charset="-122"/>
                <a:ea typeface="微软雅黑" panose="020b0503020204020204" charset="-122"/>
                <a:sym typeface="+mn-ea"/>
              </a:rPr>
              <a:t>充分利用群落的</a:t>
            </a:r>
            <a:r>
              <a:rPr lang="zh-CN" altLang="en-US" sz="2400" b="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空间结构</a:t>
            </a:r>
            <a:r>
              <a:rPr lang="zh-CN" altLang="en-US" sz="2400" b="1">
                <a:solidFill>
                  <a:schemeClr val="tx1"/>
                </a:solidFill>
                <a:latin typeface="微软雅黑" panose="020b0503020204020204" charset="-122"/>
                <a:ea typeface="微软雅黑" panose="020b0503020204020204" charset="-122"/>
                <a:sym typeface="+mn-ea"/>
              </a:rPr>
              <a:t>和</a:t>
            </a:r>
            <a:r>
              <a:rPr lang="zh-CN" altLang="en-US" sz="2400" b="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季节性</a:t>
            </a:r>
            <a:r>
              <a:rPr lang="zh-CN" altLang="en-US" sz="2400" b="1">
                <a:solidFill>
                  <a:schemeClr val="tx1"/>
                </a:solidFill>
                <a:latin typeface="微软雅黑" panose="020b0503020204020204" charset="-122"/>
                <a:ea typeface="微软雅黑" panose="020b0503020204020204" charset="-122"/>
                <a:sym typeface="+mn-ea"/>
              </a:rPr>
              <a:t>，进行立体种植、立体养殖或立体复合种养的生产模式。</a:t>
            </a:r>
            <a:endPar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1" title=""/>
          <p:cNvSpPr txBox="1"/>
          <p:nvPr>
            <p:custDataLst>
              <p:tags r:id="rId4"/>
            </p:custDataLst>
          </p:nvPr>
        </p:nvSpPr>
        <p:spPr>
          <a:xfrm>
            <a:off x="175260" y="2331085"/>
            <a:ext cx="11464290" cy="572770"/>
          </a:xfrm>
          <a:prstGeom prst="rect">
            <a:avLst/>
          </a:prstGeom>
          <a:noFill/>
        </p:spPr>
        <p:txBody>
          <a:bodyPr wrap="square" rtlCol="0" anchor="t">
            <a:noAutofit/>
          </a:bodyPr>
          <a:lstStyle/>
          <a:p>
            <a:pPr>
              <a:lnSpc>
                <a:spcPct val="130000"/>
              </a:lnSpc>
            </a:pPr>
            <a:r>
              <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rPr>
              <a:t>(1)农作物的间作模式有很多种：利用它们在农田中占据着不同的生态位。</a:t>
            </a:r>
          </a:p>
        </p:txBody>
      </p:sp>
      <p:graphicFrame>
        <p:nvGraphicFramePr>
          <p:cNvPr id="7" name="表格 6" title=""/>
          <p:cNvGraphicFramePr>
            <a:graphicFrameLocks noGrp="1"/>
          </p:cNvGraphicFramePr>
          <p:nvPr>
            <p:custDataLst>
              <p:tags r:id="rId5"/>
            </p:custDataLst>
          </p:nvPr>
        </p:nvGraphicFramePr>
        <p:xfrm>
          <a:off x="1068705" y="2935605"/>
          <a:ext cx="9740900" cy="2528570"/>
        </p:xfrm>
        <a:graphic>
          <a:graphicData uri="http://schemas.openxmlformats.org/drawingml/2006/table">
            <a:tbl>
              <a:tblPr firstRow="1" bandRow="1">
                <a:tableStyleId>{5C22544A-7EE6-4342-B048-85BDC9FD1C3A}</a:tableStyleId>
              </a:tblPr>
              <a:tblGrid>
                <a:gridCol w="1798955">
                  <a:extLst>
                    <a:ext uri="{9D8B030D-6E8A-4147-A177-3AD203B41FA5}">
                      <a16:colId xmlns:a16="http://schemas.microsoft.com/office/drawing/2014/main" val="20000"/>
                    </a:ext>
                  </a:extLst>
                </a:gridCol>
                <a:gridCol w="7941945">
                  <a:extLst>
                    <a:ext uri="{9D8B030D-6E8A-4147-A177-3AD203B41FA5}">
                      <a16:colId xmlns:a16="http://schemas.microsoft.com/office/drawing/2014/main" val="20001"/>
                    </a:ext>
                  </a:extLst>
                </a:gridCol>
              </a:tblGrid>
              <a:tr h="427990">
                <a:tc>
                  <a:txBody>
                    <a:bodyPr vert="horz" wrap="square"/>
                    <a:lstStyle/>
                    <a:p>
                      <a:pPr algn="ctr" fontAlgn="ctr">
                        <a:buNone/>
                      </a:pPr>
                      <a:r>
                        <a:rPr lang="zh-CN" altLang="en-US" sz="2200" b="1">
                          <a:solidFill>
                            <a:schemeClr val="bg1"/>
                          </a:solidFill>
                          <a:latin typeface="微软雅黑" panose="020b0503020204020204" charset="-122"/>
                          <a:ea typeface="微软雅黑" panose="020b0503020204020204" charset="-122"/>
                          <a:sym typeface="+mn-ea"/>
                        </a:rPr>
                        <a:t>间作模式</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5">
                        <a:lumMod val="50000"/>
                      </a:schemeClr>
                    </a:solidFill>
                  </a:tcPr>
                </a:tc>
                <a:tc>
                  <a:txBody>
                    <a:bodyPr vert="horz" wrap="square"/>
                    <a:lstStyle/>
                    <a:p>
                      <a:pPr algn="ctr" fontAlgn="ctr">
                        <a:buNone/>
                      </a:pPr>
                      <a:r>
                        <a:rPr lang="zh-CN" altLang="en-US" sz="2200" b="1">
                          <a:solidFill>
                            <a:schemeClr val="bg1"/>
                          </a:solidFill>
                          <a:latin typeface="微软雅黑" panose="020b0503020204020204" charset="-122"/>
                          <a:ea typeface="微软雅黑" panose="020b0503020204020204" charset="-122"/>
                          <a:sym typeface="+mn-ea"/>
                        </a:rPr>
                        <a:t>实例分析</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5">
                        <a:lumMod val="50000"/>
                      </a:schemeClr>
                    </a:solidFill>
                  </a:tcPr>
                </a:tc>
                <a:extLst>
                  <a:ext uri="{0D108BD9-81ED-4DB2-BD59-A6C34878D82A}">
                    <a16:rowId xmlns:a16="http://schemas.microsoft.com/office/drawing/2014/main" val="10000"/>
                  </a:ext>
                </a:extLst>
              </a:tr>
              <a:tr h="1050925">
                <a:tc>
                  <a:txBody>
                    <a:bodyPr vert="horz" wrap="square"/>
                    <a:lstStyle/>
                    <a:p>
                      <a:pPr algn="ctr" fontAlgn="ctr">
                        <a:buNone/>
                      </a:pPr>
                      <a:r>
                        <a:rPr lang="zh-CN" altLang="en-US" sz="2200" b="1">
                          <a:solidFill>
                            <a:schemeClr val="accent5">
                              <a:lumMod val="50000"/>
                            </a:schemeClr>
                          </a:solidFill>
                          <a:latin typeface="微软雅黑" panose="020b0503020204020204" charset="-122"/>
                          <a:ea typeface="微软雅黑" panose="020b0503020204020204" charset="-122"/>
                          <a:sym typeface="+mn-ea"/>
                        </a:rPr>
                        <a:t>玉米与大豆</a:t>
                      </a: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vert="horz" wrap="square"/>
                    <a:lstStyle/>
                    <a:p>
                      <a:pPr algn="l" fontAlgn="ctr">
                        <a:lnSpc>
                          <a:spcPct val="130000"/>
                        </a:lnSpc>
                        <a:buNone/>
                      </a:pPr>
                      <a:r>
                        <a:rPr lang="zh-CN" altLang="en-US" sz="2200" b="1">
                          <a:latin typeface="微软雅黑" panose="020b0503020204020204" charset="-122"/>
                          <a:ea typeface="微软雅黑" panose="020b0503020204020204" charset="-122"/>
                          <a:sym typeface="+mn-ea"/>
                        </a:rPr>
                        <a:t>①玉米植株高，大豆植株矮；</a:t>
                      </a:r>
                    </a:p>
                    <a:p>
                      <a:pPr algn="l" fontAlgn="ctr">
                        <a:lnSpc>
                          <a:spcPct val="130000"/>
                        </a:lnSpc>
                        <a:buNone/>
                      </a:pPr>
                      <a:r>
                        <a:rPr lang="zh-CN" altLang="en-US" sz="2200" b="1">
                          <a:latin typeface="微软雅黑" panose="020b0503020204020204" charset="-122"/>
                          <a:ea typeface="微软雅黑" panose="020b0503020204020204" charset="-122"/>
                          <a:sym typeface="+mn-ea"/>
                        </a:rPr>
                        <a:t>②大豆可利用与其共生的根瘤菌固氮，从而增加土壤肥力</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1"/>
                  </a:ext>
                </a:extLst>
              </a:tr>
              <a:tr h="1049655">
                <a:tc>
                  <a:txBody>
                    <a:bodyPr vert="horz" wrap="square"/>
                    <a:lstStyle/>
                    <a:p>
                      <a:pPr algn="ctr" fontAlgn="ctr">
                        <a:buNone/>
                      </a:pPr>
                      <a:r>
                        <a:rPr lang="zh-CN" altLang="en-US" sz="2200" b="1">
                          <a:solidFill>
                            <a:schemeClr val="accent5">
                              <a:lumMod val="50000"/>
                            </a:schemeClr>
                          </a:solidFill>
                          <a:latin typeface="微软雅黑" panose="020b0503020204020204" charset="-122"/>
                          <a:ea typeface="微软雅黑" panose="020b0503020204020204" charset="-122"/>
                          <a:sym typeface="+mn-ea"/>
                        </a:rPr>
                        <a:t>苹果与绿豆</a:t>
                      </a: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vert="horz" wrap="square"/>
                    <a:lstStyle/>
                    <a:p>
                      <a:pPr algn="l" fontAlgn="ctr">
                        <a:lnSpc>
                          <a:spcPct val="130000"/>
                        </a:lnSpc>
                        <a:buNone/>
                      </a:pPr>
                      <a:r>
                        <a:rPr lang="zh-CN" altLang="en-US" sz="2200" b="1">
                          <a:latin typeface="微软雅黑" panose="020b0503020204020204" charset="-122"/>
                          <a:ea typeface="微软雅黑" panose="020b0503020204020204" charset="-122"/>
                          <a:cs typeface="微软雅黑" panose="020b0503020204020204" charset="-122"/>
                          <a:sym typeface="+mn-ea"/>
                        </a:rPr>
                        <a:t>①果树高大，绿豆植株矮小，可充分利用相邻果树间的空间；</a:t>
                      </a:r>
                    </a:p>
                    <a:p>
                      <a:pPr algn="l" fontAlgn="ctr">
                        <a:lnSpc>
                          <a:spcPct val="130000"/>
                        </a:lnSpc>
                        <a:buNone/>
                      </a:pPr>
                      <a:r>
                        <a:rPr lang="zh-CN" altLang="en-US" sz="2200" b="1">
                          <a:latin typeface="微软雅黑" panose="020b0503020204020204" charset="-122"/>
                          <a:ea typeface="微软雅黑" panose="020b0503020204020204" charset="-122"/>
                          <a:cs typeface="微软雅黑" panose="020b0503020204020204" charset="-122"/>
                          <a:sym typeface="+mn-ea"/>
                        </a:rPr>
                        <a:t>②果树适当遮阴可缓解作物的光合“午休”现象</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2"/>
                  </a:ext>
                </a:extLst>
              </a:tr>
            </a:tbl>
          </a:graphicData>
        </a:graphic>
      </p:graphicFrame>
      <p:sp>
        <p:nvSpPr>
          <p:cNvPr id="8" name="文本框 7" title=""/>
          <p:cNvSpPr txBox="1"/>
          <p:nvPr>
            <p:custDataLst>
              <p:tags r:id="rId6"/>
            </p:custDataLst>
          </p:nvPr>
        </p:nvSpPr>
        <p:spPr>
          <a:xfrm>
            <a:off x="175260" y="5597525"/>
            <a:ext cx="9305925" cy="980440"/>
          </a:xfrm>
          <a:prstGeom prst="rect">
            <a:avLst/>
          </a:prstGeom>
          <a:noFill/>
        </p:spPr>
        <p:txBody>
          <a:bodyPr wrap="square" rtlCol="0" anchor="t">
            <a:noAutofit/>
          </a:bodyPr>
          <a:lstStyle/>
          <a:p>
            <a:pPr>
              <a:lnSpc>
                <a:spcPct val="120000"/>
              </a:lnSpc>
            </a:pPr>
            <a:r>
              <a:rPr lang="zh-CN" altLang="en-US" sz="2400" b="1">
                <a:solidFill>
                  <a:schemeClr val="tx1"/>
                </a:solidFill>
                <a:latin typeface="微软雅黑" panose="020b0503020204020204" charset="-122"/>
                <a:ea typeface="微软雅黑" panose="020b0503020204020204" charset="-122"/>
                <a:cs typeface="微软雅黑" panose="020b0503020204020204" charset="-122"/>
              </a:rPr>
              <a:t>(2)</a:t>
            </a:r>
            <a:r>
              <a:rPr lang="en-US" altLang="zh-CN" sz="2400" b="1">
                <a:solidFill>
                  <a:schemeClr val="tx1"/>
                </a:solidFill>
                <a:latin typeface="微软雅黑" panose="020b0503020204020204" charset="-122"/>
                <a:ea typeface="微软雅黑" panose="020b0503020204020204" charset="-122"/>
                <a:cs typeface="微软雅黑" panose="020b0503020204020204" charset="-122"/>
              </a:rPr>
              <a:t>  </a:t>
            </a:r>
            <a:r>
              <a:rPr lang="zh-CN" altLang="en-US" sz="2400" b="1">
                <a:solidFill>
                  <a:schemeClr val="tx1"/>
                </a:solidFill>
                <a:latin typeface="微软雅黑" panose="020b0503020204020204" charset="-122"/>
                <a:ea typeface="微软雅黑" panose="020b0503020204020204" charset="-122"/>
                <a:cs typeface="微软雅黑" panose="020b0503020204020204" charset="-122"/>
              </a:rPr>
              <a:t>间作的两种或多种植物必须有很明显的植株高度差异；</a:t>
            </a:r>
          </a:p>
          <a:p>
            <a:pPr>
              <a:lnSpc>
                <a:spcPct val="120000"/>
              </a:lnSpc>
            </a:pPr>
            <a:r>
              <a:rPr lang="en-US" altLang="zh-CN" sz="2400" b="1">
                <a:solidFill>
                  <a:schemeClr val="tx1"/>
                </a:solidFill>
                <a:latin typeface="微软雅黑" panose="020b0503020204020204" charset="-122"/>
                <a:ea typeface="微软雅黑" panose="020b0503020204020204" charset="-122"/>
                <a:cs typeface="微软雅黑" panose="020b0503020204020204" charset="-122"/>
              </a:rPr>
              <a:t>       </a:t>
            </a:r>
            <a:r>
              <a:rPr lang="zh-CN" altLang="en-US" sz="2400" b="1">
                <a:solidFill>
                  <a:schemeClr val="tx1"/>
                </a:solidFill>
                <a:latin typeface="微软雅黑" panose="020b0503020204020204" charset="-122"/>
                <a:ea typeface="微软雅黑" panose="020b0503020204020204" charset="-122"/>
                <a:cs typeface="微软雅黑" panose="020b0503020204020204" charset="-122"/>
              </a:rPr>
              <a:t>间作的植物中高的为阳生植物，矮的为阴生植物。</a:t>
            </a:r>
          </a:p>
        </p:txBody>
      </p:sp>
      <p:grpSp>
        <p:nvGrpSpPr>
          <p:cNvPr id="11" name="组合 10" title=""/>
          <p:cNvGrpSpPr/>
          <p:nvPr>
            <p:custDataLst>
              <p:tags r:id="rId7"/>
            </p:custDataLst>
          </p:nvPr>
        </p:nvGrpSpPr>
        <p:grpSpPr>
          <a:xfrm>
            <a:off x="32385" y="67945"/>
            <a:ext cx="12110085" cy="676910"/>
            <a:chOff x="51" y="16"/>
            <a:chExt cx="19071" cy="1066"/>
          </a:xfrm>
        </p:grpSpPr>
        <p:cxnSp>
          <p:nvCxnSpPr>
            <p:cNvPr id="13" name="直接连接符 12"/>
            <p:cNvCxnSpPr/>
            <p:nvPr>
              <p:custDataLst>
                <p:tags r:id="rId8"/>
              </p:custDataLst>
            </p:nvPr>
          </p:nvCxnSpPr>
          <p:spPr>
            <a:xfrm flipV="1">
              <a:off x="51" y="1006"/>
              <a:ext cx="19071" cy="76"/>
            </a:xfrm>
            <a:prstGeom prst="line">
              <a:avLst/>
            </a:prstGeom>
            <a:ln w="66675" cap="sq" cmpd="thickThin">
              <a:solidFill>
                <a:schemeClr val="accent4">
                  <a:lumMod val="75000"/>
                </a:schemeClr>
              </a:solidFill>
              <a:round/>
            </a:ln>
          </p:spPr>
          <p:style>
            <a:lnRef idx="0">
              <a:srgbClr val="FFFFFF"/>
            </a:lnRef>
            <a:fillRef idx="0">
              <a:srgbClr val="FFFFFF"/>
            </a:fillRef>
            <a:effectRef idx="0">
              <a:srgbClr val="FFFFFF"/>
            </a:effectRef>
            <a:fontRef idx="minor">
              <a:schemeClr val="tx1"/>
            </a:fontRef>
          </p:style>
        </p:cxnSp>
        <p:pic>
          <p:nvPicPr>
            <p:cNvPr id="14" name="图片 13" descr="箭头"/>
            <p:cNvPicPr>
              <a:picLocks noChangeAspect="1"/>
            </p:cNvPicPr>
            <p:nvPr>
              <p:custDataLst>
                <p:tags r:id="rId11"/>
              </p:custDataLst>
            </p:nvPr>
          </p:nvPicPr>
          <p:blipFill>
            <a:blip r:embed="rId9">
              <a:extLst>
                <a:ext uri="{96DAC541-7B7A-43D3-8B79-37D633B846F1}">
                  <asvg:svgBlip xmlns:asvg="http://schemas.microsoft.com/office/drawing/2016/SVG/main" r:embed="rId10"/>
                </a:ext>
              </a:extLst>
            </a:blip>
            <a:stretch>
              <a:fillRect/>
            </a:stretch>
          </p:blipFill>
          <p:spPr>
            <a:xfrm rot="16200000">
              <a:off x="276" y="16"/>
              <a:ext cx="928" cy="928"/>
            </a:xfrm>
            <a:prstGeom prst="rect">
              <a:avLst/>
            </a:prstGeom>
          </p:spPr>
        </p:pic>
        <p:sp>
          <p:nvSpPr>
            <p:cNvPr id="15" name="文本框 14"/>
            <p:cNvSpPr txBox="1"/>
            <p:nvPr>
              <p:custDataLst>
                <p:tags r:id="rId12"/>
              </p:custDataLst>
            </p:nvPr>
          </p:nvSpPr>
          <p:spPr>
            <a:xfrm>
              <a:off x="1204" y="16"/>
              <a:ext cx="5829" cy="1016"/>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sz="3600">
                  <a:latin typeface="汉仪晴空体简" panose="00020600040101010101" charset="-122"/>
                  <a:ea typeface="汉仪晴空体简" panose="00020600040101010101" charset="-122"/>
                </a:rPr>
                <a:t>生态位</a:t>
              </a:r>
            </a:p>
          </p:txBody>
        </p:sp>
      </p:grpSp>
      <p:sp>
        <p:nvSpPr>
          <p:cNvPr id="16" name="文本框 15" title=""/>
          <p:cNvSpPr txBox="1"/>
          <p:nvPr>
            <p:custDataLst>
              <p:tags r:id="rId13"/>
            </p:custDataLst>
          </p:nvPr>
        </p:nvSpPr>
        <p:spPr>
          <a:xfrm>
            <a:off x="-5715" y="846455"/>
            <a:ext cx="12168505" cy="500380"/>
          </a:xfrm>
          <a:prstGeom prst="rect">
            <a:avLst/>
          </a:prstGeom>
          <a:solidFill>
            <a:schemeClr val="bg2">
              <a:lumMod val="90000"/>
            </a:schemeClr>
          </a:solidFill>
        </p:spPr>
        <p:txBody>
          <a:bodyPr wrap="none" rtlCol="0">
            <a:noAutofit/>
          </a:bodyPr>
          <a:lstStyle/>
          <a:p>
            <a:pPr algn="l"/>
            <a:r>
              <a:rPr lang="en-US" altLang="zh-CN" sz="2600" b="1">
                <a:solidFill>
                  <a:schemeClr val="tx1"/>
                </a:solidFill>
                <a:latin typeface="微软雅黑" panose="020b0503020204020204" charset="-122"/>
                <a:ea typeface="微软雅黑" panose="020b0503020204020204" charset="-122"/>
                <a:cs typeface="微软雅黑" panose="020b0503020204020204" charset="-122"/>
                <a:sym typeface="+mn-ea"/>
              </a:rPr>
              <a:t>4. </a:t>
            </a:r>
            <a:r>
              <a:rPr lang="zh-CN" altLang="en-US" sz="2600" b="1">
                <a:solidFill>
                  <a:schemeClr val="tx1"/>
                </a:solidFill>
                <a:latin typeface="微软雅黑" panose="020b0503020204020204" charset="-122"/>
                <a:ea typeface="微软雅黑" panose="020b0503020204020204" charset="-122"/>
                <a:cs typeface="微软雅黑" panose="020b0503020204020204" charset="-122"/>
                <a:sym typeface="+mn-ea"/>
              </a:rPr>
              <a:t>生态位的应用：</a:t>
            </a:r>
          </a:p>
        </p:txBody>
      </p:sp>
    </p:spTree>
  </p:cSld>
  <p:clrMapOvr>
    <a:masterClrMapping/>
  </p:clrMapOvr>
  <p:transition/>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11" name="组合 10" title=""/>
          <p:cNvGrpSpPr/>
          <p:nvPr>
            <p:custDataLst>
              <p:tags r:id="rId3"/>
            </p:custDataLst>
          </p:nvPr>
        </p:nvGrpSpPr>
        <p:grpSpPr>
          <a:xfrm>
            <a:off x="32385" y="67945"/>
            <a:ext cx="12110085" cy="676910"/>
            <a:chOff x="51" y="16"/>
            <a:chExt cx="19071" cy="1066"/>
          </a:xfrm>
        </p:grpSpPr>
        <p:cxnSp>
          <p:nvCxnSpPr>
            <p:cNvPr id="13" name="直接连接符 12"/>
            <p:cNvCxnSpPr/>
            <p:nvPr>
              <p:custDataLst>
                <p:tags r:id="rId4"/>
              </p:custDataLst>
            </p:nvPr>
          </p:nvCxnSpPr>
          <p:spPr>
            <a:xfrm flipV="1">
              <a:off x="51" y="1006"/>
              <a:ext cx="19071" cy="76"/>
            </a:xfrm>
            <a:prstGeom prst="line">
              <a:avLst/>
            </a:prstGeom>
            <a:ln w="66675" cap="sq" cmpd="thickThin">
              <a:solidFill>
                <a:schemeClr val="accent4">
                  <a:lumMod val="75000"/>
                </a:schemeClr>
              </a:solidFill>
              <a:round/>
            </a:ln>
          </p:spPr>
          <p:style>
            <a:lnRef idx="0">
              <a:srgbClr val="FFFFFF"/>
            </a:lnRef>
            <a:fillRef idx="0">
              <a:srgbClr val="FFFFFF"/>
            </a:fillRef>
            <a:effectRef idx="0">
              <a:srgbClr val="FFFFFF"/>
            </a:effectRef>
            <a:fontRef idx="minor">
              <a:schemeClr val="tx1"/>
            </a:fontRef>
          </p:style>
        </p:cxnSp>
        <p:pic>
          <p:nvPicPr>
            <p:cNvPr id="14" name="图片 13" descr="箭头"/>
            <p:cNvPicPr>
              <a:picLocks noChangeAspect="1"/>
            </p:cNvPicPr>
            <p:nvPr>
              <p:custDataLst>
                <p:tags r:id="rId7"/>
              </p:custDataLst>
            </p:nvPr>
          </p:nvPicPr>
          <p:blipFill>
            <a:blip r:embed="rId5">
              <a:extLst>
                <a:ext uri="{96DAC541-7B7A-43D3-8B79-37D633B846F1}">
                  <asvg:svgBlip xmlns:asvg="http://schemas.microsoft.com/office/drawing/2016/SVG/main" r:embed="rId6"/>
                </a:ext>
              </a:extLst>
            </a:blip>
            <a:stretch>
              <a:fillRect/>
            </a:stretch>
          </p:blipFill>
          <p:spPr>
            <a:xfrm rot="16200000">
              <a:off x="276" y="16"/>
              <a:ext cx="928" cy="928"/>
            </a:xfrm>
            <a:prstGeom prst="rect">
              <a:avLst/>
            </a:prstGeom>
          </p:spPr>
        </p:pic>
        <p:sp>
          <p:nvSpPr>
            <p:cNvPr id="15" name="文本框 14"/>
            <p:cNvSpPr txBox="1"/>
            <p:nvPr>
              <p:custDataLst>
                <p:tags r:id="rId8"/>
              </p:custDataLst>
            </p:nvPr>
          </p:nvSpPr>
          <p:spPr>
            <a:xfrm>
              <a:off x="1204" y="16"/>
              <a:ext cx="5829" cy="1016"/>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sz="3600">
                  <a:latin typeface="汉仪晴空体简" panose="00020600040101010101" charset="-122"/>
                  <a:ea typeface="汉仪晴空体简" panose="00020600040101010101" charset="-122"/>
                </a:rPr>
                <a:t>随堂练习</a:t>
              </a:r>
            </a:p>
          </p:txBody>
        </p:sp>
      </p:grpSp>
      <p:sp>
        <p:nvSpPr>
          <p:cNvPr id="100" name="文本框 99" title=""/>
          <p:cNvSpPr txBox="1"/>
          <p:nvPr>
            <p:custDataLst>
              <p:tags r:id="rId9"/>
            </p:custDataLst>
          </p:nvPr>
        </p:nvSpPr>
        <p:spPr>
          <a:xfrm>
            <a:off x="278765" y="904240"/>
            <a:ext cx="11765915" cy="5631180"/>
          </a:xfrm>
          <a:prstGeom prst="rect">
            <a:avLst/>
          </a:prstGeom>
          <a:noFill/>
          <a:ln w="9525">
            <a:noFill/>
          </a:ln>
        </p:spPr>
        <p:txBody>
          <a:bodyPr wrap="square">
            <a:spAutoFit/>
          </a:bodyPr>
          <a:lstStyle/>
          <a:p>
            <a:pPr indent="0">
              <a:lnSpc>
                <a:spcPct val="150000"/>
              </a:lnSpc>
            </a:pPr>
            <a:r>
              <a:rPr lang="en-US" sz="20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a:t>
            </a:r>
            <a:r>
              <a:rPr lang="zh-CN" sz="2000" b="0">
                <a:latin typeface="Times New Roman" panose="02020603050405020304" pitchFamily="18" charset="0"/>
                <a:ea typeface="宋体" panose="02010600030101010101" pitchFamily="2" charset="-122"/>
                <a:cs typeface="Times New Roman" panose="02020603050405020304" pitchFamily="18" charset="0"/>
              </a:rPr>
              <a:t>生物种群在群落中的生活方式和它们在时间和空间上占有的地位称为生态位。下列叙述错误的是</a:t>
            </a:r>
            <a:r>
              <a:rPr lang="en-US" sz="2000" b="0">
                <a:latin typeface="Times New Roman" panose="02020603050405020304" pitchFamily="18" charset="0"/>
                <a:ea typeface="宋体" panose="02010600030101010101" pitchFamily="2" charset="-122"/>
                <a:cs typeface="Times New Roman" panose="02020603050405020304" pitchFamily="18" charset="0"/>
              </a:rPr>
              <a:t>(   )</a:t>
            </a:r>
          </a:p>
          <a:p>
            <a:pPr indent="0">
              <a:lnSpc>
                <a:spcPct val="150000"/>
              </a:lnSpc>
            </a:pPr>
            <a:r>
              <a:rPr lang="en-US" sz="2000" b="0">
                <a:latin typeface="Times New Roman" panose="02020603050405020304" pitchFamily="18" charset="0"/>
                <a:ea typeface="宋体" panose="02010600030101010101" pitchFamily="2" charset="-122"/>
                <a:cs typeface="Times New Roman" panose="02020603050405020304" pitchFamily="18" charset="0"/>
              </a:rPr>
              <a:t>A.</a:t>
            </a:r>
            <a:r>
              <a:rPr lang="zh-CN" sz="2000" b="0">
                <a:latin typeface="Times New Roman" panose="02020603050405020304" pitchFamily="18" charset="0"/>
                <a:ea typeface="宋体" panose="02010600030101010101" pitchFamily="2" charset="-122"/>
                <a:cs typeface="Times New Roman" panose="02020603050405020304" pitchFamily="18" charset="0"/>
              </a:rPr>
              <a:t>生态位属于种群的空间特征</a:t>
            </a:r>
            <a:endParaRPr lang="en-US" sz="2000" b="0">
              <a:latin typeface="Times New Roman" panose="02020603050405020304" pitchFamily="18" charset="0"/>
              <a:ea typeface="宋体" panose="02010600030101010101" pitchFamily="2" charset="-122"/>
              <a:cs typeface="Times New Roman" panose="02020603050405020304" pitchFamily="18" charset="0"/>
            </a:endParaRPr>
          </a:p>
          <a:p>
            <a:pPr indent="0">
              <a:lnSpc>
                <a:spcPct val="150000"/>
              </a:lnSpc>
            </a:pPr>
            <a:r>
              <a:rPr lang="en-US" sz="2000" b="0">
                <a:latin typeface="Times New Roman" panose="02020603050405020304" pitchFamily="18" charset="0"/>
                <a:ea typeface="宋体" panose="02010600030101010101" pitchFamily="2" charset="-122"/>
                <a:cs typeface="Times New Roman" panose="02020603050405020304" pitchFamily="18" charset="0"/>
              </a:rPr>
              <a:t>B.</a:t>
            </a:r>
            <a:r>
              <a:rPr lang="zh-CN" sz="2000" b="0">
                <a:latin typeface="Times New Roman" panose="02020603050405020304" pitchFamily="18" charset="0"/>
                <a:ea typeface="宋体" panose="02010600030101010101" pitchFamily="2" charset="-122"/>
                <a:cs typeface="Times New Roman" panose="02020603050405020304" pitchFamily="18" charset="0"/>
              </a:rPr>
              <a:t>不同种群的生态位不会完全相同</a:t>
            </a:r>
            <a:endParaRPr lang="en-US" sz="2000" b="0">
              <a:latin typeface="Times New Roman" panose="02020603050405020304" pitchFamily="18" charset="0"/>
              <a:ea typeface="宋体" panose="02010600030101010101" pitchFamily="2" charset="-122"/>
              <a:cs typeface="Times New Roman" panose="02020603050405020304" pitchFamily="18" charset="0"/>
            </a:endParaRPr>
          </a:p>
          <a:p>
            <a:pPr indent="0">
              <a:lnSpc>
                <a:spcPct val="150000"/>
              </a:lnSpc>
            </a:pPr>
            <a:r>
              <a:rPr lang="en-US" sz="2000" b="0">
                <a:latin typeface="Times New Roman" panose="02020603050405020304" pitchFamily="18" charset="0"/>
                <a:ea typeface="宋体" panose="02010600030101010101" pitchFamily="2" charset="-122"/>
                <a:cs typeface="Times New Roman" panose="02020603050405020304" pitchFamily="18" charset="0"/>
              </a:rPr>
              <a:t>C.</a:t>
            </a:r>
            <a:r>
              <a:rPr lang="zh-CN" sz="2000" b="0">
                <a:latin typeface="Times New Roman" panose="02020603050405020304" pitchFamily="18" charset="0"/>
                <a:ea typeface="宋体" panose="02010600030101010101" pitchFamily="2" charset="-122"/>
                <a:cs typeface="Times New Roman" panose="02020603050405020304" pitchFamily="18" charset="0"/>
              </a:rPr>
              <a:t>生态位重叠越多的物种种间竞争也就越激烈</a:t>
            </a:r>
            <a:endParaRPr lang="en-US" sz="2000" b="0">
              <a:latin typeface="Times New Roman" panose="02020603050405020304" pitchFamily="18" charset="0"/>
              <a:ea typeface="宋体" panose="02010600030101010101" pitchFamily="2" charset="-122"/>
              <a:cs typeface="Times New Roman" panose="02020603050405020304" pitchFamily="18" charset="0"/>
            </a:endParaRPr>
          </a:p>
          <a:p>
            <a:pPr indent="0">
              <a:lnSpc>
                <a:spcPct val="150000"/>
              </a:lnSpc>
            </a:pPr>
            <a:r>
              <a:rPr lang="en-US" sz="2000" b="0">
                <a:latin typeface="Times New Roman" panose="02020603050405020304" pitchFamily="18" charset="0"/>
                <a:ea typeface="宋体" panose="02010600030101010101" pitchFamily="2" charset="-122"/>
                <a:cs typeface="Times New Roman" panose="02020603050405020304" pitchFamily="18" charset="0"/>
              </a:rPr>
              <a:t>D.</a:t>
            </a:r>
            <a:r>
              <a:rPr lang="zh-CN" sz="2000" b="0">
                <a:latin typeface="Times New Roman" panose="02020603050405020304" pitchFamily="18" charset="0"/>
                <a:ea typeface="宋体" panose="02010600030101010101" pitchFamily="2" charset="-122"/>
                <a:cs typeface="Times New Roman" panose="02020603050405020304" pitchFamily="18" charset="0"/>
              </a:rPr>
              <a:t>生态位的形成是物种之间及生物与环境间协同进化的结果</a:t>
            </a:r>
          </a:p>
          <a:p>
            <a:pPr indent="0">
              <a:lnSpc>
                <a:spcPct val="150000"/>
              </a:lnSpc>
            </a:pPr>
            <a:r>
              <a:rPr lang="zh-CN" altLang="en-US" sz="2000" b="0">
                <a:latin typeface="Times New Roman" panose="02020603050405020304" pitchFamily="18" charset="0"/>
                <a:ea typeface="宋体" panose="02010600030101010101" pitchFamily="2" charset="-122"/>
                <a:cs typeface="Times New Roman" panose="02020603050405020304" pitchFamily="18" charset="0"/>
              </a:rPr>
              <a:t>【答案】A</a:t>
            </a:r>
          </a:p>
          <a:p>
            <a:pPr indent="0">
              <a:lnSpc>
                <a:spcPct val="150000"/>
              </a:lnSpc>
            </a:pPr>
            <a:r>
              <a:rPr lang="zh-CN" altLang="en-US" sz="2000" b="0">
                <a:latin typeface="Times New Roman" panose="02020603050405020304" pitchFamily="18" charset="0"/>
                <a:ea typeface="宋体" panose="02010600030101010101" pitchFamily="2" charset="-122"/>
                <a:cs typeface="Times New Roman" panose="02020603050405020304" pitchFamily="18" charset="0"/>
              </a:rPr>
              <a:t>【解析】根据题意可知：生物种群在群落中的生活方式和它们在时间和空间上占有的地位称为生态位，不属于种群的空间特征，A错误；一个物种在群落中的地位或作用，包括所处的空间位置，占用资源的情况，以及与其他物种的关系等，称为这个物种的生态位，不同种群的生态位不会完全相同，B正确；生物群落中，多个物种取食相同食物的现象就是生态位重叠的一种表现，生态位重叠越多的物种竞争也就越激烈，C正确；生态位的形成是物种之间及生物与环境间协同进化的结果，有利于提高对环境的充分利用，D正确。</a:t>
            </a:r>
          </a:p>
        </p:txBody>
      </p:sp>
    </p:spTree>
  </p:cSld>
  <p:clrMapOvr>
    <a:masterClrMapping/>
  </p:clrMapOvr>
  <p:transition/>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11" name="组合 10" title=""/>
          <p:cNvGrpSpPr/>
          <p:nvPr>
            <p:custDataLst>
              <p:tags r:id="rId3"/>
            </p:custDataLst>
          </p:nvPr>
        </p:nvGrpSpPr>
        <p:grpSpPr>
          <a:xfrm>
            <a:off x="32385" y="67945"/>
            <a:ext cx="12110085" cy="676910"/>
            <a:chOff x="51" y="16"/>
            <a:chExt cx="19071" cy="1066"/>
          </a:xfrm>
        </p:grpSpPr>
        <p:cxnSp>
          <p:nvCxnSpPr>
            <p:cNvPr id="13" name="直接连接符 12"/>
            <p:cNvCxnSpPr/>
            <p:nvPr>
              <p:custDataLst>
                <p:tags r:id="rId4"/>
              </p:custDataLst>
            </p:nvPr>
          </p:nvCxnSpPr>
          <p:spPr>
            <a:xfrm flipV="1">
              <a:off x="51" y="1006"/>
              <a:ext cx="19071" cy="76"/>
            </a:xfrm>
            <a:prstGeom prst="line">
              <a:avLst/>
            </a:prstGeom>
            <a:ln w="66675" cap="sq" cmpd="thickThin">
              <a:solidFill>
                <a:schemeClr val="accent4">
                  <a:lumMod val="75000"/>
                </a:schemeClr>
              </a:solidFill>
              <a:round/>
            </a:ln>
          </p:spPr>
          <p:style>
            <a:lnRef idx="0">
              <a:srgbClr val="FFFFFF"/>
            </a:lnRef>
            <a:fillRef idx="0">
              <a:srgbClr val="FFFFFF"/>
            </a:fillRef>
            <a:effectRef idx="0">
              <a:srgbClr val="FFFFFF"/>
            </a:effectRef>
            <a:fontRef idx="minor">
              <a:schemeClr val="tx1"/>
            </a:fontRef>
          </p:style>
        </p:cxnSp>
        <p:pic>
          <p:nvPicPr>
            <p:cNvPr id="14" name="图片 13" descr="箭头"/>
            <p:cNvPicPr>
              <a:picLocks noChangeAspect="1"/>
            </p:cNvPicPr>
            <p:nvPr>
              <p:custDataLst>
                <p:tags r:id="rId7"/>
              </p:custDataLst>
            </p:nvPr>
          </p:nvPicPr>
          <p:blipFill>
            <a:blip r:embed="rId5">
              <a:extLst>
                <a:ext uri="{96DAC541-7B7A-43D3-8B79-37D633B846F1}">
                  <asvg:svgBlip xmlns:asvg="http://schemas.microsoft.com/office/drawing/2016/SVG/main" r:embed="rId6"/>
                </a:ext>
              </a:extLst>
            </a:blip>
            <a:stretch>
              <a:fillRect/>
            </a:stretch>
          </p:blipFill>
          <p:spPr>
            <a:xfrm rot="16200000">
              <a:off x="276" y="16"/>
              <a:ext cx="928" cy="928"/>
            </a:xfrm>
            <a:prstGeom prst="rect">
              <a:avLst/>
            </a:prstGeom>
          </p:spPr>
        </p:pic>
        <p:sp>
          <p:nvSpPr>
            <p:cNvPr id="15" name="文本框 14"/>
            <p:cNvSpPr txBox="1"/>
            <p:nvPr>
              <p:custDataLst>
                <p:tags r:id="rId8"/>
              </p:custDataLst>
            </p:nvPr>
          </p:nvSpPr>
          <p:spPr>
            <a:xfrm>
              <a:off x="1204" y="16"/>
              <a:ext cx="5829" cy="1016"/>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sz="3600">
                  <a:latin typeface="汉仪晴空体简" panose="00020600040101010101" charset="-122"/>
                  <a:ea typeface="汉仪晴空体简" panose="00020600040101010101" charset="-122"/>
                </a:rPr>
                <a:t>随堂练习</a:t>
              </a:r>
            </a:p>
          </p:txBody>
        </p:sp>
      </p:grpSp>
      <p:sp>
        <p:nvSpPr>
          <p:cNvPr id="100" name="文本框 99" title=""/>
          <p:cNvSpPr txBox="1"/>
          <p:nvPr>
            <p:custDataLst>
              <p:tags r:id="rId9"/>
            </p:custDataLst>
          </p:nvPr>
        </p:nvSpPr>
        <p:spPr>
          <a:xfrm>
            <a:off x="329565" y="1116330"/>
            <a:ext cx="11628755" cy="4707890"/>
          </a:xfrm>
          <a:prstGeom prst="rect">
            <a:avLst/>
          </a:prstGeom>
          <a:noFill/>
          <a:ln w="9525">
            <a:noFill/>
          </a:ln>
        </p:spPr>
        <p:txBody>
          <a:bodyPr wrap="square">
            <a:spAutoFit/>
          </a:bodyPr>
          <a:lstStyle/>
          <a:p>
            <a:pPr indent="0">
              <a:lnSpc>
                <a:spcPct val="150000"/>
              </a:lnSpc>
            </a:pPr>
            <a:r>
              <a:rPr lang="en-US" sz="2000" b="0">
                <a:solidFill>
                  <a:srgbClr val="000000"/>
                </a:solidFill>
                <a:latin typeface="Times New Roman" panose="02020603050405020304" pitchFamily="18" charset="0"/>
                <a:ea typeface="宋体" panose="02010600030101010101" pitchFamily="2" charset="-122"/>
              </a:rPr>
              <a:t>2.</a:t>
            </a:r>
            <a:r>
              <a:rPr lang="zh-CN" sz="2000" b="0">
                <a:ea typeface="宋体" panose="02010600030101010101" pitchFamily="2" charset="-122"/>
              </a:rPr>
              <a:t>新开发的稻</a:t>
            </a:r>
            <a:r>
              <a:rPr lang="en-US" sz="2000" b="0">
                <a:latin typeface="Times New Roman" panose="02020603050405020304" pitchFamily="18" charset="0"/>
                <a:ea typeface="宋体" panose="02010600030101010101" pitchFamily="2" charset="-122"/>
              </a:rPr>
              <a:t>-</a:t>
            </a:r>
            <a:r>
              <a:rPr lang="zh-CN" sz="2000" b="0">
                <a:ea typeface="宋体" panose="02010600030101010101" pitchFamily="2" charset="-122"/>
              </a:rPr>
              <a:t>萍</a:t>
            </a:r>
            <a:r>
              <a:rPr lang="en-US" sz="2000" b="0">
                <a:latin typeface="Times New Roman" panose="02020603050405020304" pitchFamily="18" charset="0"/>
                <a:ea typeface="宋体" panose="02010600030101010101" pitchFamily="2" charset="-122"/>
              </a:rPr>
              <a:t>-</a:t>
            </a:r>
            <a:r>
              <a:rPr lang="zh-CN" sz="2000" b="0">
                <a:ea typeface="宋体" panose="02010600030101010101" pitchFamily="2" charset="-122"/>
              </a:rPr>
              <a:t>蟹新型综合种养模式，改变了稻田单一的种植结构，获得经济、生态双赢，蟹能除去稻田中的害虫、杂草，还能松动田泥，稻田能为河蟹提供饵料和良好的生活环境</a:t>
            </a:r>
            <a:r>
              <a:rPr lang="zh-CN" sz="2000" b="0">
                <a:latin typeface="Times New Roman" panose="02020603050405020304" pitchFamily="18" charset="0"/>
                <a:ea typeface="宋体" panose="02010600030101010101" pitchFamily="2" charset="-122"/>
              </a:rPr>
              <a:t>，</a:t>
            </a:r>
            <a:r>
              <a:rPr lang="zh-CN" sz="2000" b="0">
                <a:ea typeface="宋体" panose="02010600030101010101" pitchFamily="2" charset="-122"/>
              </a:rPr>
              <a:t>下列关于叙述错误的是</a:t>
            </a:r>
            <a:r>
              <a:rPr lang="en-US" sz="2000" b="0">
                <a:latin typeface="Times New Roman" panose="02020603050405020304" pitchFamily="18" charset="0"/>
                <a:ea typeface="宋体" panose="02010600030101010101" pitchFamily="2" charset="-122"/>
              </a:rPr>
              <a:t>(   )</a:t>
            </a:r>
          </a:p>
          <a:p>
            <a:pPr indent="0">
              <a:lnSpc>
                <a:spcPct val="150000"/>
              </a:lnSpc>
            </a:pPr>
            <a:r>
              <a:rPr lang="en-US" sz="2000" b="0">
                <a:latin typeface="Times New Roman" panose="02020603050405020304" pitchFamily="18" charset="0"/>
                <a:ea typeface="宋体" panose="02010600030101010101" pitchFamily="2" charset="-122"/>
              </a:rPr>
              <a:t>A.</a:t>
            </a:r>
            <a:r>
              <a:rPr lang="zh-CN" sz="2000" b="0">
                <a:ea typeface="宋体" panose="02010600030101010101" pitchFamily="2" charset="-122"/>
              </a:rPr>
              <a:t>新型综合种养模式充分利用群落的空间结构和季节性</a:t>
            </a:r>
            <a:endParaRPr lang="en-US" sz="2000" b="0">
              <a:latin typeface="Times New Roman" panose="02020603050405020304" pitchFamily="18" charset="0"/>
              <a:ea typeface="宋体" panose="02010600030101010101" pitchFamily="2" charset="-122"/>
            </a:endParaRPr>
          </a:p>
          <a:p>
            <a:pPr indent="0">
              <a:lnSpc>
                <a:spcPct val="150000"/>
              </a:lnSpc>
            </a:pPr>
            <a:r>
              <a:rPr lang="en-US" sz="2000" b="0">
                <a:latin typeface="Times New Roman" panose="02020603050405020304" pitchFamily="18" charset="0"/>
                <a:ea typeface="宋体" panose="02010600030101010101" pitchFamily="2" charset="-122"/>
              </a:rPr>
              <a:t>B.</a:t>
            </a:r>
            <a:r>
              <a:rPr lang="zh-CN" sz="2000" b="0">
                <a:ea typeface="宋体" panose="02010600030101010101" pitchFamily="2" charset="-122"/>
              </a:rPr>
              <a:t>稻田高矮不一的水稻提高光能的利用，体现了群落的垂直结构</a:t>
            </a:r>
            <a:endParaRPr lang="en-US" sz="2000" b="0">
              <a:latin typeface="Times New Roman" panose="02020603050405020304" pitchFamily="18" charset="0"/>
              <a:ea typeface="宋体" panose="02010600030101010101" pitchFamily="2" charset="-122"/>
            </a:endParaRPr>
          </a:p>
          <a:p>
            <a:pPr indent="0">
              <a:lnSpc>
                <a:spcPct val="150000"/>
              </a:lnSpc>
            </a:pPr>
            <a:r>
              <a:rPr lang="en-US" sz="2000" b="0">
                <a:latin typeface="Times New Roman" panose="02020603050405020304" pitchFamily="18" charset="0"/>
                <a:ea typeface="宋体" panose="02010600030101010101" pitchFamily="2" charset="-122"/>
              </a:rPr>
              <a:t>C.</a:t>
            </a:r>
            <a:r>
              <a:rPr lang="zh-CN" sz="2000" b="0">
                <a:ea typeface="宋体" panose="02010600030101010101" pitchFamily="2" charset="-122"/>
              </a:rPr>
              <a:t>区别稻田生物群落和池塘生物群落的主要特征是群落的物种组成</a:t>
            </a:r>
            <a:endParaRPr lang="en-US" sz="2000" b="0">
              <a:latin typeface="Times New Roman" panose="02020603050405020304" pitchFamily="18" charset="0"/>
              <a:ea typeface="宋体" panose="02010600030101010101" pitchFamily="2" charset="-122"/>
            </a:endParaRPr>
          </a:p>
          <a:p>
            <a:pPr indent="0">
              <a:lnSpc>
                <a:spcPct val="150000"/>
              </a:lnSpc>
            </a:pPr>
            <a:r>
              <a:rPr lang="en-US" sz="2000" b="0">
                <a:latin typeface="Times New Roman" panose="02020603050405020304" pitchFamily="18" charset="0"/>
                <a:ea typeface="宋体" panose="02010600030101010101" pitchFamily="2" charset="-122"/>
              </a:rPr>
              <a:t>D.</a:t>
            </a:r>
            <a:r>
              <a:rPr lang="zh-CN" sz="2000" b="0">
                <a:ea typeface="宋体" panose="02010600030101010101" pitchFamily="2" charset="-122"/>
              </a:rPr>
              <a:t>河蟹所处的空间位置、占用资源以及与其他物种的关系等就是其生态位</a:t>
            </a:r>
          </a:p>
          <a:p>
            <a:pPr indent="0">
              <a:lnSpc>
                <a:spcPct val="150000"/>
              </a:lnSpc>
            </a:pPr>
            <a:r>
              <a:rPr lang="zh-CN" altLang="en-US" sz="2000" b="0">
                <a:ea typeface="宋体" panose="02010600030101010101" pitchFamily="2" charset="-122"/>
              </a:rPr>
              <a:t>【答案】B</a:t>
            </a:r>
          </a:p>
          <a:p>
            <a:pPr indent="0">
              <a:lnSpc>
                <a:spcPct val="150000"/>
              </a:lnSpc>
            </a:pPr>
            <a:r>
              <a:rPr lang="zh-CN" altLang="en-US" sz="2000" b="0">
                <a:ea typeface="宋体" panose="02010600030101010101" pitchFamily="2" charset="-122"/>
              </a:rPr>
              <a:t>【解析】B、群落的垂直结构指不同种群个体在垂直方向上明显的分层现象,高矮不齐的水稻属于同一种群,不能体现群落的垂直结构,B错误。</a:t>
            </a:r>
          </a:p>
        </p:txBody>
      </p:sp>
    </p:spTree>
  </p:cSld>
  <p:clrMapOvr>
    <a:masterClrMapping/>
  </p:clrMapOvr>
  <p:transition/>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11" name="组合 10" title=""/>
          <p:cNvGrpSpPr/>
          <p:nvPr>
            <p:custDataLst>
              <p:tags r:id="rId3"/>
            </p:custDataLst>
          </p:nvPr>
        </p:nvGrpSpPr>
        <p:grpSpPr>
          <a:xfrm>
            <a:off x="32385" y="67945"/>
            <a:ext cx="12110085" cy="676910"/>
            <a:chOff x="51" y="16"/>
            <a:chExt cx="19071" cy="1066"/>
          </a:xfrm>
        </p:grpSpPr>
        <p:cxnSp>
          <p:nvCxnSpPr>
            <p:cNvPr id="13" name="直接连接符 12"/>
            <p:cNvCxnSpPr/>
            <p:nvPr>
              <p:custDataLst>
                <p:tags r:id="rId4"/>
              </p:custDataLst>
            </p:nvPr>
          </p:nvCxnSpPr>
          <p:spPr>
            <a:xfrm flipV="1">
              <a:off x="51" y="1006"/>
              <a:ext cx="19071" cy="76"/>
            </a:xfrm>
            <a:prstGeom prst="line">
              <a:avLst/>
            </a:prstGeom>
            <a:ln w="66675" cap="sq" cmpd="thickThin">
              <a:solidFill>
                <a:schemeClr val="accent4">
                  <a:lumMod val="75000"/>
                </a:schemeClr>
              </a:solidFill>
              <a:round/>
            </a:ln>
          </p:spPr>
          <p:style>
            <a:lnRef idx="0">
              <a:srgbClr val="FFFFFF"/>
            </a:lnRef>
            <a:fillRef idx="0">
              <a:srgbClr val="FFFFFF"/>
            </a:fillRef>
            <a:effectRef idx="0">
              <a:srgbClr val="FFFFFF"/>
            </a:effectRef>
            <a:fontRef idx="minor">
              <a:schemeClr val="tx1"/>
            </a:fontRef>
          </p:style>
        </p:cxnSp>
        <p:pic>
          <p:nvPicPr>
            <p:cNvPr id="14" name="图片 13" descr="箭头"/>
            <p:cNvPicPr>
              <a:picLocks noChangeAspect="1"/>
            </p:cNvPicPr>
            <p:nvPr>
              <p:custDataLst>
                <p:tags r:id="rId7"/>
              </p:custDataLst>
            </p:nvPr>
          </p:nvPicPr>
          <p:blipFill>
            <a:blip r:embed="rId5">
              <a:extLst>
                <a:ext uri="{96DAC541-7B7A-43D3-8B79-37D633B846F1}">
                  <asvg:svgBlip xmlns:asvg="http://schemas.microsoft.com/office/drawing/2016/SVG/main" r:embed="rId6"/>
                </a:ext>
              </a:extLst>
            </a:blip>
            <a:stretch>
              <a:fillRect/>
            </a:stretch>
          </p:blipFill>
          <p:spPr>
            <a:xfrm rot="16200000">
              <a:off x="276" y="16"/>
              <a:ext cx="928" cy="928"/>
            </a:xfrm>
            <a:prstGeom prst="rect">
              <a:avLst/>
            </a:prstGeom>
          </p:spPr>
        </p:pic>
        <p:sp>
          <p:nvSpPr>
            <p:cNvPr id="15" name="文本框 14"/>
            <p:cNvSpPr txBox="1"/>
            <p:nvPr>
              <p:custDataLst>
                <p:tags r:id="rId8"/>
              </p:custDataLst>
            </p:nvPr>
          </p:nvSpPr>
          <p:spPr>
            <a:xfrm>
              <a:off x="1204" y="16"/>
              <a:ext cx="5829" cy="1016"/>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sz="3600">
                  <a:latin typeface="汉仪晴空体简" panose="00020600040101010101" charset="-122"/>
                  <a:ea typeface="汉仪晴空体简" panose="00020600040101010101" charset="-122"/>
                </a:rPr>
                <a:t>随堂练习</a:t>
              </a:r>
            </a:p>
          </p:txBody>
        </p:sp>
      </p:grpSp>
      <p:sp>
        <p:nvSpPr>
          <p:cNvPr id="100" name="文本框 99" title=""/>
          <p:cNvSpPr txBox="1"/>
          <p:nvPr>
            <p:custDataLst>
              <p:tags r:id="rId9"/>
            </p:custDataLst>
          </p:nvPr>
        </p:nvSpPr>
        <p:spPr>
          <a:xfrm>
            <a:off x="328930" y="946150"/>
            <a:ext cx="11552555" cy="5492750"/>
          </a:xfrm>
          <a:prstGeom prst="rect">
            <a:avLst/>
          </a:prstGeom>
          <a:noFill/>
          <a:ln w="9525">
            <a:noFill/>
          </a:ln>
        </p:spPr>
        <p:txBody>
          <a:bodyPr wrap="square">
            <a:spAutoFit/>
          </a:bodyPr>
          <a:lstStyle/>
          <a:p>
            <a:pPr indent="0">
              <a:lnSpc>
                <a:spcPct val="150000"/>
              </a:lnSpc>
            </a:pPr>
            <a:r>
              <a:rPr lang="en-US" b="0">
                <a:solidFill>
                  <a:srgbClr val="000000"/>
                </a:solidFill>
                <a:latin typeface="Times New Roman" panose="02020603050405020304" pitchFamily="18" charset="0"/>
                <a:ea typeface="宋体" panose="02010600030101010101" pitchFamily="2" charset="-122"/>
              </a:rPr>
              <a:t>3.</a:t>
            </a:r>
            <a:r>
              <a:rPr lang="zh-CN" b="0">
                <a:ea typeface="宋体" panose="02010600030101010101" pitchFamily="2" charset="-122"/>
              </a:rPr>
              <a:t>生态位指的是一个物种在群落中的地位或作用，包括所处的空间位置，占用资源的情况等，所以一种生物的生态位通常包括多个维度，如食物、活动空间、水分需求等。</a:t>
            </a:r>
            <a:r>
              <a:rPr lang="en-US" b="0">
                <a:latin typeface="Times New Roman" panose="02020603050405020304" pitchFamily="18" charset="0"/>
                <a:ea typeface="宋体" panose="02010600030101010101" pitchFamily="2" charset="-122"/>
              </a:rPr>
              <a:t>A</a:t>
            </a:r>
            <a:r>
              <a:rPr lang="zh-CN" b="0">
                <a:ea typeface="宋体" panose="02010600030101010101" pitchFamily="2" charset="-122"/>
              </a:rPr>
              <a:t>、</a:t>
            </a:r>
            <a:r>
              <a:rPr lang="en-US" b="0">
                <a:latin typeface="Times New Roman" panose="02020603050405020304" pitchFamily="18" charset="0"/>
                <a:ea typeface="宋体" panose="02010600030101010101" pitchFamily="2" charset="-122"/>
              </a:rPr>
              <a:t>B</a:t>
            </a:r>
            <a:r>
              <a:rPr lang="zh-CN" b="0">
                <a:ea typeface="宋体" panose="02010600030101010101" pitchFamily="2" charset="-122"/>
              </a:rPr>
              <a:t>、</a:t>
            </a:r>
            <a:r>
              <a:rPr lang="en-US" b="0">
                <a:latin typeface="Times New Roman" panose="02020603050405020304" pitchFamily="18" charset="0"/>
                <a:ea typeface="宋体" panose="02010600030101010101" pitchFamily="2" charset="-122"/>
              </a:rPr>
              <a:t>C</a:t>
            </a:r>
            <a:r>
              <a:rPr lang="zh-CN" b="0">
                <a:ea typeface="宋体" panose="02010600030101010101" pitchFamily="2" charset="-122"/>
              </a:rPr>
              <a:t>、</a:t>
            </a:r>
            <a:r>
              <a:rPr lang="en-US" b="0">
                <a:latin typeface="Times New Roman" panose="02020603050405020304" pitchFamily="18" charset="0"/>
                <a:ea typeface="宋体" panose="02010600030101010101" pitchFamily="2" charset="-122"/>
              </a:rPr>
              <a:t>D</a:t>
            </a:r>
            <a:r>
              <a:rPr lang="zh-CN" b="0">
                <a:ea typeface="宋体" panose="02010600030101010101" pitchFamily="2" charset="-122"/>
              </a:rPr>
              <a:t>、</a:t>
            </a:r>
            <a:r>
              <a:rPr lang="en-US" b="0">
                <a:latin typeface="Times New Roman" panose="02020603050405020304" pitchFamily="18" charset="0"/>
                <a:ea typeface="宋体" panose="02010600030101010101" pitchFamily="2" charset="-122"/>
              </a:rPr>
              <a:t>E</a:t>
            </a:r>
            <a:r>
              <a:rPr lang="zh-CN" b="0">
                <a:ea typeface="宋体" panose="02010600030101010101" pitchFamily="2" charset="-122"/>
              </a:rPr>
              <a:t>、</a:t>
            </a:r>
            <a:r>
              <a:rPr lang="en-US" b="0">
                <a:latin typeface="Times New Roman" panose="02020603050405020304" pitchFamily="18" charset="0"/>
                <a:ea typeface="宋体" panose="02010600030101010101" pitchFamily="2" charset="-122"/>
              </a:rPr>
              <a:t>F6</a:t>
            </a:r>
            <a:r>
              <a:rPr lang="zh-CN" b="0">
                <a:ea typeface="宋体" panose="02010600030101010101" pitchFamily="2" charset="-122"/>
              </a:rPr>
              <a:t>个种群的生态位情况如图，下列相关叙述不正确的是</a:t>
            </a:r>
            <a:r>
              <a:rPr lang="en-US" b="0">
                <a:latin typeface="Times New Roman" panose="02020603050405020304" pitchFamily="18" charset="0"/>
                <a:ea typeface="宋体" panose="02010600030101010101" pitchFamily="2" charset="-122"/>
              </a:rPr>
              <a:t>(   )</a:t>
            </a:r>
          </a:p>
          <a:p>
            <a:pPr indent="0">
              <a:lnSpc>
                <a:spcPct val="150000"/>
              </a:lnSpc>
            </a:pPr>
            <a:r>
              <a:rPr lang="en-US" altLang="en-US" b="0">
                <a:latin typeface="Times New Roman" panose="02020603050405020304" pitchFamily="18" charset="0"/>
                <a:ea typeface="宋体" panose="02010600030101010101" pitchFamily="2" charset="-122"/>
              </a:rPr>
              <a:t>A.在第二生态位维度上，A与F，B与E，C与D完全重叠</a:t>
            </a:r>
          </a:p>
          <a:p>
            <a:pPr indent="0">
              <a:lnSpc>
                <a:spcPct val="150000"/>
              </a:lnSpc>
            </a:pPr>
            <a:r>
              <a:rPr lang="en-US" altLang="en-US" b="0">
                <a:latin typeface="Times New Roman" panose="02020603050405020304" pitchFamily="18" charset="0"/>
                <a:ea typeface="宋体" panose="02010600030101010101" pitchFamily="2" charset="-122"/>
              </a:rPr>
              <a:t>B.图示情况并不能说明生态位完全重叠的2种生物可以长期共存</a:t>
            </a:r>
          </a:p>
          <a:p>
            <a:pPr indent="0">
              <a:lnSpc>
                <a:spcPct val="150000"/>
              </a:lnSpc>
            </a:pPr>
            <a:r>
              <a:rPr lang="en-US" altLang="en-US" b="0">
                <a:latin typeface="Times New Roman" panose="02020603050405020304" pitchFamily="18" charset="0"/>
                <a:ea typeface="宋体" panose="02010600030101010101" pitchFamily="2" charset="-122"/>
              </a:rPr>
              <a:t>C.F与B在第一生态位维度没有生态位重叠，所以不存在竞争关系</a:t>
            </a:r>
          </a:p>
          <a:p>
            <a:pPr indent="0">
              <a:lnSpc>
                <a:spcPct val="150000"/>
              </a:lnSpc>
            </a:pPr>
            <a:r>
              <a:rPr lang="en-US" altLang="en-US" b="0">
                <a:latin typeface="Times New Roman" panose="02020603050405020304" pitchFamily="18" charset="0"/>
                <a:ea typeface="宋体" panose="02010600030101010101" pitchFamily="2" charset="-122"/>
              </a:rPr>
              <a:t>D.在第一生态位维度上，与C重叠最大的是A</a:t>
            </a:r>
          </a:p>
          <a:p>
            <a:pPr indent="0">
              <a:lnSpc>
                <a:spcPct val="150000"/>
              </a:lnSpc>
            </a:pPr>
            <a:r>
              <a:rPr lang="zh-CN" altLang="en-US" b="0">
                <a:latin typeface="Times New Roman" panose="02020603050405020304" pitchFamily="18" charset="0"/>
                <a:ea typeface="宋体" panose="02010600030101010101" pitchFamily="2" charset="-122"/>
              </a:rPr>
              <a:t>【</a:t>
            </a:r>
            <a:r>
              <a:rPr lang="en-US" altLang="en-US" b="0">
                <a:latin typeface="Times New Roman" panose="02020603050405020304" pitchFamily="18" charset="0"/>
                <a:ea typeface="宋体" panose="02010600030101010101" pitchFamily="2" charset="-122"/>
              </a:rPr>
              <a:t>答案</a:t>
            </a:r>
            <a:r>
              <a:rPr lang="zh-CN" altLang="en-US" b="0">
                <a:latin typeface="Times New Roman" panose="02020603050405020304" pitchFamily="18" charset="0"/>
                <a:ea typeface="宋体" panose="02010600030101010101" pitchFamily="2" charset="-122"/>
              </a:rPr>
              <a:t>】</a:t>
            </a:r>
            <a:r>
              <a:rPr lang="en-US" altLang="en-US" b="0">
                <a:latin typeface="Times New Roman" panose="02020603050405020304" pitchFamily="18" charset="0"/>
                <a:ea typeface="宋体" panose="02010600030101010101" pitchFamily="2" charset="-122"/>
              </a:rPr>
              <a:t>C</a:t>
            </a:r>
          </a:p>
          <a:p>
            <a:pPr indent="0">
              <a:lnSpc>
                <a:spcPct val="150000"/>
              </a:lnSpc>
            </a:pPr>
            <a:r>
              <a:rPr lang="zh-CN" altLang="en-US" b="0">
                <a:latin typeface="Times New Roman" panose="02020603050405020304" pitchFamily="18" charset="0"/>
                <a:ea typeface="宋体" panose="02010600030101010101" pitchFamily="2" charset="-122"/>
              </a:rPr>
              <a:t>【</a:t>
            </a:r>
            <a:r>
              <a:rPr lang="en-US" altLang="en-US" b="0">
                <a:latin typeface="Times New Roman" panose="02020603050405020304" pitchFamily="18" charset="0"/>
                <a:ea typeface="宋体" panose="02010600030101010101" pitchFamily="2" charset="-122"/>
              </a:rPr>
              <a:t>解析</a:t>
            </a:r>
            <a:r>
              <a:rPr lang="zh-CN" altLang="en-US" b="0">
                <a:latin typeface="Times New Roman" panose="02020603050405020304" pitchFamily="18" charset="0"/>
                <a:ea typeface="宋体" panose="02010600030101010101" pitchFamily="2" charset="-122"/>
              </a:rPr>
              <a:t>】</a:t>
            </a:r>
            <a:r>
              <a:rPr lang="en-US" altLang="en-US" b="0">
                <a:latin typeface="Times New Roman" panose="02020603050405020304" pitchFamily="18" charset="0"/>
                <a:ea typeface="宋体" panose="02010600030101010101" pitchFamily="2" charset="-122"/>
              </a:rPr>
              <a:t>A、由图可知，在第二生态位维度上，A与F，B与E，C与D完全重叠，A正确；</a:t>
            </a:r>
          </a:p>
          <a:p>
            <a:pPr indent="0">
              <a:lnSpc>
                <a:spcPct val="150000"/>
              </a:lnSpc>
            </a:pPr>
            <a:r>
              <a:rPr lang="en-US" altLang="en-US" b="0">
                <a:latin typeface="Times New Roman" panose="02020603050405020304" pitchFamily="18" charset="0"/>
                <a:ea typeface="宋体" panose="02010600030101010101" pitchFamily="2" charset="-122"/>
              </a:rPr>
              <a:t>BC、两种生物的生态位在每一维度的重叠情况不一样，所以只考虑其中一个维度，不能断言他们的共存情况，也不能断言他们无竞争关系，B正确，C错误；</a:t>
            </a:r>
          </a:p>
          <a:p>
            <a:pPr indent="0">
              <a:lnSpc>
                <a:spcPct val="150000"/>
              </a:lnSpc>
            </a:pPr>
            <a:r>
              <a:rPr lang="en-US" altLang="en-US" b="0">
                <a:latin typeface="Times New Roman" panose="02020603050405020304" pitchFamily="18" charset="0"/>
                <a:ea typeface="宋体" panose="02010600030101010101" pitchFamily="2" charset="-122"/>
              </a:rPr>
              <a:t>D、由图可知，在第一生态位维度上，C与A完全重叠，与C重叠最大的是A，D正确。</a:t>
            </a:r>
          </a:p>
          <a:p>
            <a:pPr indent="0">
              <a:lnSpc>
                <a:spcPct val="150000"/>
              </a:lnSpc>
            </a:pPr>
            <a:r>
              <a:rPr lang="en-US" altLang="en-US" b="0">
                <a:latin typeface="Times New Roman" panose="02020603050405020304" pitchFamily="18" charset="0"/>
                <a:ea typeface="宋体" panose="02010600030101010101" pitchFamily="2" charset="-122"/>
              </a:rPr>
              <a:t>故选C。</a:t>
            </a:r>
          </a:p>
        </p:txBody>
      </p:sp>
    </p:spTree>
  </p:cSld>
  <p:clrMapOvr>
    <a:masterClrMapping/>
  </p:clrMapOvr>
  <p:transition/>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38" name="直接连接符 2052" title=""/>
          <p:cNvSpPr>
            <a:spLocks noChangeShapeType="1"/>
          </p:cNvSpPr>
          <p:nvPr>
            <p:custDataLst>
              <p:tags r:id="rId3"/>
            </p:custDataLst>
          </p:nvPr>
        </p:nvSpPr>
        <p:spPr bwMode="auto">
          <a:xfrm>
            <a:off x="6088380" y="1595755"/>
            <a:ext cx="9525" cy="1269365"/>
          </a:xfrm>
          <a:prstGeom prst="line">
            <a:avLst/>
          </a:prstGeom>
          <a:ln w="101600">
            <a:solidFill>
              <a:schemeClr val="accent1"/>
            </a:solidFill>
            <a:tailEnd type="triangle" w="med" len="med"/>
          </a:ln>
        </p:spPr>
        <p:style>
          <a:lnRef idx="1">
            <a:schemeClr val="accent1"/>
          </a:lnRef>
          <a:fillRef idx="0">
            <a:schemeClr val="accent1"/>
          </a:fillRef>
          <a:effectRef idx="0">
            <a:schemeClr val="accent1"/>
          </a:effectRef>
          <a:fontRef idx="minor">
            <a:schemeClr val="tx1"/>
          </a:fontRef>
        </p:style>
        <p:txBody>
          <a:bodyPr/>
          <a:lstStyle/>
          <a:p>
            <a:endParaRPr lang="zh-CN" altLang="en-US" sz="1800">
              <a:solidFill>
                <a:schemeClr val="dk1"/>
              </a:solidFill>
              <a:latin typeface="微软雅黑" panose="020b0503020204020204" charset="-122"/>
              <a:ea typeface="微软雅黑" panose="020b0503020204020204" charset="-122"/>
              <a:sym typeface="Times New Roman" panose="02020603050405020304" pitchFamily="18" charset="0"/>
            </a:endParaRPr>
          </a:p>
        </p:txBody>
      </p:sp>
      <p:sp>
        <p:nvSpPr>
          <p:cNvPr id="39" name="矩形: 圆角 38" title=""/>
          <p:cNvSpPr/>
          <p:nvPr>
            <p:custDataLst>
              <p:tags r:id="rId4"/>
            </p:custDataLst>
          </p:nvPr>
        </p:nvSpPr>
        <p:spPr>
          <a:xfrm>
            <a:off x="4114238" y="1044964"/>
            <a:ext cx="3958444" cy="452865"/>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solidFill>
                  <a:srgbClr val="000000"/>
                </a:solidFill>
                <a:latin typeface="微软雅黑" panose="020b0503020204020204" charset="-122"/>
                <a:ea typeface="微软雅黑" panose="020b0503020204020204" charset="-122"/>
                <a:sym typeface="Times New Roman" panose="02020603050405020304" pitchFamily="18" charset="0"/>
              </a:rPr>
              <a:t>研究群落的核心问题</a:t>
            </a:r>
          </a:p>
        </p:txBody>
      </p:sp>
      <p:sp>
        <p:nvSpPr>
          <p:cNvPr id="40" name="椭圆 39" title=""/>
          <p:cNvSpPr/>
          <p:nvPr>
            <p:custDataLst>
              <p:tags r:id="rId5"/>
            </p:custDataLst>
          </p:nvPr>
        </p:nvSpPr>
        <p:spPr>
          <a:xfrm>
            <a:off x="5045075" y="2865120"/>
            <a:ext cx="2332355" cy="1666875"/>
          </a:xfrm>
          <a:prstGeom prst="ellipse">
            <a:avLst/>
          </a:prstGeom>
          <a:solidFill>
            <a:schemeClr val="accent3">
              <a:lumMod val="40000"/>
              <a:lumOff val="60000"/>
            </a:schemeClr>
          </a:solidFill>
          <a:ln w="19050">
            <a:solidFill>
              <a:schemeClr val="dk1"/>
            </a:solidFill>
            <a:round/>
          </a:ln>
        </p:spPr>
        <p:txBody>
          <a:bodyPr/>
          <a:lstStyle/>
          <a:p>
            <a:pPr algn="ctr"/>
            <a:r>
              <a:rPr lang="zh-CN" altLang="en-US" sz="2800" b="1">
                <a:solidFill>
                  <a:srgbClr val="000000"/>
                </a:solidFill>
                <a:latin typeface="微软雅黑" panose="020b0503020204020204" charset="-122"/>
                <a:ea typeface="微软雅黑" panose="020b0503020204020204" charset="-122"/>
                <a:sym typeface="Times New Roman" panose="02020603050405020304" pitchFamily="18" charset="0"/>
              </a:rPr>
              <a:t>种群的相互关系及其发展</a:t>
            </a:r>
          </a:p>
        </p:txBody>
      </p:sp>
      <p:sp>
        <p:nvSpPr>
          <p:cNvPr id="41" name="矩形: 圆角 40" title=""/>
          <p:cNvSpPr/>
          <p:nvPr>
            <p:custDataLst>
              <p:tags r:id="rId6"/>
            </p:custDataLst>
          </p:nvPr>
        </p:nvSpPr>
        <p:spPr>
          <a:xfrm>
            <a:off x="113678" y="1776818"/>
            <a:ext cx="4457894" cy="624041"/>
          </a:xfrm>
          <a:prstGeom prst="roundRect">
            <a:avLst>
              <a:gd name="adj" fmla="val 11073"/>
            </a:avLst>
          </a:prstGeom>
          <a:noFill/>
          <a:ln w="12700" cmpd="sng">
            <a:solidFill>
              <a:schemeClr val="accent1">
                <a:shade val="50000"/>
              </a:schemeClr>
            </a:solidFill>
            <a:prstDash val="solid"/>
            <a:miter lim="800000"/>
          </a:ln>
        </p:spPr>
        <p:txBody>
          <a:bodyPr wrap="square">
            <a:spAutoFit/>
          </a:bodyPr>
          <a:lstStyle/>
          <a:p>
            <a:pPr>
              <a:spcBef>
                <a:spcPct val="50000"/>
              </a:spcBef>
            </a:pPr>
            <a:r>
              <a:rPr lang="zh-CN" altLang="en-US" sz="3200">
                <a:solidFill>
                  <a:schemeClr val="dk1"/>
                </a:solidFill>
                <a:latin typeface="微软雅黑" panose="020b0503020204020204" charset="-122"/>
                <a:ea typeface="微软雅黑" panose="020b0503020204020204" charset="-122"/>
                <a:sym typeface="Times New Roman" panose="02020603050405020304" pitchFamily="18" charset="0"/>
              </a:rPr>
              <a:t>群落的范围和边界如何？</a:t>
            </a:r>
          </a:p>
        </p:txBody>
      </p:sp>
      <p:sp>
        <p:nvSpPr>
          <p:cNvPr id="43" name="直接连接符 2059" title=""/>
          <p:cNvSpPr>
            <a:spLocks noChangeShapeType="1"/>
          </p:cNvSpPr>
          <p:nvPr>
            <p:custDataLst>
              <p:tags r:id="rId7"/>
            </p:custDataLst>
          </p:nvPr>
        </p:nvSpPr>
        <p:spPr bwMode="auto">
          <a:xfrm>
            <a:off x="7493000" y="2170430"/>
            <a:ext cx="27305" cy="3674110"/>
          </a:xfrm>
          <a:prstGeom prst="line">
            <a:avLst/>
          </a:prstGeom>
          <a:noFill/>
          <a:ln w="19050">
            <a:solidFill>
              <a:schemeClr val="dk1"/>
            </a:solidFill>
            <a:round/>
          </a:ln>
        </p:spPr>
        <p:txBody>
          <a:bodyPr/>
          <a:lstStyle/>
          <a:p>
            <a:endParaRPr lang="zh-CN" altLang="en-US" sz="3200">
              <a:solidFill>
                <a:schemeClr val="dk1"/>
              </a:solidFill>
              <a:latin typeface="微软雅黑" panose="020b0503020204020204" charset="-122"/>
              <a:ea typeface="微软雅黑" panose="020b0503020204020204" charset="-122"/>
              <a:sym typeface="Times New Roman" panose="02020603050405020304" pitchFamily="18" charset="0"/>
            </a:endParaRPr>
          </a:p>
        </p:txBody>
      </p:sp>
      <p:cxnSp>
        <p:nvCxnSpPr>
          <p:cNvPr id="44" name="直接箭头连接符 43" title=""/>
          <p:cNvCxnSpPr>
            <a:stCxn id="43" idx="0"/>
          </p:cNvCxnSpPr>
          <p:nvPr>
            <p:custDataLst>
              <p:tags r:id="rId8"/>
            </p:custDataLst>
          </p:nvPr>
        </p:nvCxnSpPr>
        <p:spPr>
          <a:xfrm>
            <a:off x="7493000" y="2170430"/>
            <a:ext cx="358140" cy="0"/>
          </a:xfrm>
          <a:prstGeom prst="straightConnector1">
            <a:avLst/>
          </a:prstGeom>
          <a:ln w="19050">
            <a:solidFill>
              <a:schemeClr val="dk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5" name="直接箭头连接符 44" title=""/>
          <p:cNvCxnSpPr>
            <a:stCxn id="43" idx="1"/>
          </p:cNvCxnSpPr>
          <p:nvPr>
            <p:custDataLst>
              <p:tags r:id="rId9"/>
            </p:custDataLst>
          </p:nvPr>
        </p:nvCxnSpPr>
        <p:spPr>
          <a:xfrm>
            <a:off x="7520940" y="5844540"/>
            <a:ext cx="396240" cy="0"/>
          </a:xfrm>
          <a:prstGeom prst="straightConnector1">
            <a:avLst/>
          </a:prstGeom>
          <a:ln w="19050">
            <a:solidFill>
              <a:schemeClr val="dk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6" name="直接箭头连接符 45" title=""/>
          <p:cNvCxnSpPr/>
          <p:nvPr>
            <p:custDataLst>
              <p:tags r:id="rId10"/>
            </p:custDataLst>
          </p:nvPr>
        </p:nvCxnSpPr>
        <p:spPr>
          <a:xfrm flipH="1">
            <a:off x="7393305" y="3805555"/>
            <a:ext cx="523875" cy="0"/>
          </a:xfrm>
          <a:prstGeom prst="straightConnector1">
            <a:avLst/>
          </a:prstGeom>
          <a:ln w="19050">
            <a:solidFill>
              <a:schemeClr val="dk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7" name="矩形: 圆角 46" title=""/>
          <p:cNvSpPr/>
          <p:nvPr>
            <p:custDataLst>
              <p:tags r:id="rId11"/>
            </p:custDataLst>
          </p:nvPr>
        </p:nvSpPr>
        <p:spPr>
          <a:xfrm>
            <a:off x="613127" y="3140592"/>
            <a:ext cx="3958444" cy="1150981"/>
          </a:xfrm>
          <a:prstGeom prst="roundRect">
            <a:avLst>
              <a:gd name="adj" fmla="val 11073"/>
            </a:avLst>
          </a:prstGeom>
          <a:noFill/>
          <a:ln w="12700" cmpd="sng">
            <a:solidFill>
              <a:schemeClr val="accent1">
                <a:shade val="50000"/>
              </a:schemeClr>
            </a:solidFill>
            <a:prstDash val="solid"/>
            <a:miter lim="800000"/>
          </a:ln>
        </p:spPr>
        <p:txBody>
          <a:bodyPr wrap="square">
            <a:spAutoFit/>
          </a:bodyPr>
          <a:lstStyle/>
          <a:p>
            <a:pPr algn="r"/>
            <a:r>
              <a:rPr lang="zh-CN" altLang="en-US" sz="3200">
                <a:solidFill>
                  <a:schemeClr val="dk1"/>
                </a:solidFill>
                <a:latin typeface="微软雅黑" panose="020b0503020204020204" charset="-122"/>
                <a:ea typeface="微软雅黑" panose="020b0503020204020204" charset="-122"/>
                <a:sym typeface="Times New Roman" panose="02020603050405020304" pitchFamily="18" charset="0"/>
              </a:rPr>
              <a:t>群落中有多少种群？</a:t>
            </a:r>
            <a:endParaRPr lang="en-US" altLang="zh-CN" sz="3200">
              <a:solidFill>
                <a:schemeClr val="dk1"/>
              </a:solidFill>
              <a:latin typeface="微软雅黑" panose="020b0503020204020204" charset="-122"/>
              <a:ea typeface="微软雅黑" panose="020b0503020204020204" charset="-122"/>
              <a:sym typeface="Times New Roman" panose="02020603050405020304" pitchFamily="18" charset="0"/>
            </a:endParaRPr>
          </a:p>
          <a:p>
            <a:pPr algn="r"/>
            <a:r>
              <a:rPr lang="zh-CN" altLang="en-US" sz="3200">
                <a:solidFill>
                  <a:schemeClr val="dk1"/>
                </a:solidFill>
                <a:latin typeface="微软雅黑" panose="020b0503020204020204" charset="-122"/>
                <a:ea typeface="微软雅黑" panose="020b0503020204020204" charset="-122"/>
                <a:sym typeface="Times New Roman" panose="02020603050405020304" pitchFamily="18" charset="0"/>
              </a:rPr>
              <a:t>哪些种群占优势？</a:t>
            </a:r>
          </a:p>
        </p:txBody>
      </p:sp>
      <p:sp>
        <p:nvSpPr>
          <p:cNvPr id="48" name="矩形: 圆角 47" title=""/>
          <p:cNvSpPr/>
          <p:nvPr>
            <p:custDataLst>
              <p:tags r:id="rId12"/>
            </p:custDataLst>
          </p:nvPr>
        </p:nvSpPr>
        <p:spPr>
          <a:xfrm>
            <a:off x="639482" y="4968217"/>
            <a:ext cx="3958444" cy="1150981"/>
          </a:xfrm>
          <a:prstGeom prst="roundRect">
            <a:avLst>
              <a:gd name="adj" fmla="val 11073"/>
            </a:avLst>
          </a:prstGeom>
          <a:noFill/>
          <a:ln w="12700" cmpd="sng">
            <a:solidFill>
              <a:schemeClr val="accent1">
                <a:shade val="50000"/>
              </a:schemeClr>
            </a:solidFill>
            <a:prstDash val="solid"/>
            <a:miter lim="800000"/>
          </a:ln>
        </p:spPr>
        <p:txBody>
          <a:bodyPr wrap="square">
            <a:spAutoFit/>
          </a:bodyPr>
          <a:lstStyle/>
          <a:p>
            <a:pPr algn="r">
              <a:spcBef>
                <a:spcPct val="50000"/>
              </a:spcBef>
            </a:pPr>
            <a:r>
              <a:rPr lang="zh-CN" altLang="en-US" sz="3200">
                <a:solidFill>
                  <a:schemeClr val="dk1"/>
                </a:solidFill>
                <a:latin typeface="微软雅黑" panose="020b0503020204020204" charset="-122"/>
                <a:ea typeface="微软雅黑" panose="020b0503020204020204" charset="-122"/>
                <a:sym typeface="Times New Roman" panose="02020603050405020304" pitchFamily="18" charset="0"/>
              </a:rPr>
              <a:t>群落中各个种群分别占据什么位置？</a:t>
            </a:r>
          </a:p>
        </p:txBody>
      </p:sp>
      <p:sp>
        <p:nvSpPr>
          <p:cNvPr id="50" name="直接连接符 2059" title=""/>
          <p:cNvSpPr>
            <a:spLocks noChangeShapeType="1"/>
          </p:cNvSpPr>
          <p:nvPr>
            <p:custDataLst>
              <p:tags r:id="rId13"/>
            </p:custDataLst>
          </p:nvPr>
        </p:nvSpPr>
        <p:spPr bwMode="auto">
          <a:xfrm flipH="1">
            <a:off x="4821555" y="2030095"/>
            <a:ext cx="0" cy="3637280"/>
          </a:xfrm>
          <a:prstGeom prst="line">
            <a:avLst/>
          </a:prstGeom>
          <a:ln w="19050">
            <a:solidFill>
              <a:schemeClr val="dk1"/>
            </a:solidFill>
            <a:headEnd type="none" w="med" len="med"/>
            <a:tailEnd type="none" w="med" len="med"/>
          </a:ln>
        </p:spPr>
        <p:style>
          <a:lnRef idx="1">
            <a:schemeClr val="dk1"/>
          </a:lnRef>
          <a:fillRef idx="0">
            <a:schemeClr val="dk1"/>
          </a:fillRef>
          <a:effectRef idx="0">
            <a:schemeClr val="dk1"/>
          </a:effectRef>
          <a:fontRef idx="minor">
            <a:schemeClr val="tx1"/>
          </a:fontRef>
        </p:style>
        <p:txBody>
          <a:bodyPr/>
          <a:lstStyle/>
          <a:p>
            <a:endParaRPr lang="zh-CN" altLang="en-US" sz="2800">
              <a:solidFill>
                <a:schemeClr val="dk1"/>
              </a:solidFill>
              <a:latin typeface="微软雅黑" panose="020b0503020204020204" charset="-122"/>
              <a:ea typeface="微软雅黑" panose="020b0503020204020204" charset="-122"/>
              <a:sym typeface="Times New Roman" panose="02020603050405020304" pitchFamily="18" charset="0"/>
            </a:endParaRPr>
          </a:p>
        </p:txBody>
      </p:sp>
      <p:cxnSp>
        <p:nvCxnSpPr>
          <p:cNvPr id="52" name="直接箭头连接符 51" title=""/>
          <p:cNvCxnSpPr/>
          <p:nvPr>
            <p:custDataLst>
              <p:tags r:id="rId14"/>
            </p:custDataLst>
          </p:nvPr>
        </p:nvCxnSpPr>
        <p:spPr>
          <a:xfrm flipH="1">
            <a:off x="4597400" y="3707130"/>
            <a:ext cx="448310" cy="0"/>
          </a:xfrm>
          <a:prstGeom prst="straightConnector1">
            <a:avLst/>
          </a:prstGeom>
          <a:ln w="19050">
            <a:solidFill>
              <a:schemeClr val="dk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3" name="直接连接符 52" title=""/>
          <p:cNvCxnSpPr/>
          <p:nvPr>
            <p:custDataLst>
              <p:tags r:id="rId15"/>
            </p:custDataLst>
          </p:nvPr>
        </p:nvCxnSpPr>
        <p:spPr>
          <a:xfrm flipH="1">
            <a:off x="4597400" y="2049145"/>
            <a:ext cx="224155" cy="0"/>
          </a:xfrm>
          <a:prstGeom prst="line">
            <a:avLst/>
          </a:prstGeom>
          <a:ln w="19050">
            <a:solidFill>
              <a:schemeClr val="dk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4" name="直接连接符 53" title=""/>
          <p:cNvCxnSpPr/>
          <p:nvPr>
            <p:custDataLst>
              <p:tags r:id="rId16"/>
            </p:custDataLst>
          </p:nvPr>
        </p:nvCxnSpPr>
        <p:spPr>
          <a:xfrm flipH="1">
            <a:off x="4615180" y="5668010"/>
            <a:ext cx="224155" cy="0"/>
          </a:xfrm>
          <a:prstGeom prst="line">
            <a:avLst/>
          </a:prstGeom>
          <a:ln w="19050">
            <a:solidFill>
              <a:schemeClr val="dk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55" name="矩形: 圆角 54" title=""/>
          <p:cNvSpPr/>
          <p:nvPr>
            <p:custDataLst>
              <p:tags r:id="rId17"/>
            </p:custDataLst>
          </p:nvPr>
        </p:nvSpPr>
        <p:spPr>
          <a:xfrm>
            <a:off x="7872449" y="1595641"/>
            <a:ext cx="4097476" cy="1150981"/>
          </a:xfrm>
          <a:prstGeom prst="roundRect">
            <a:avLst>
              <a:gd name="adj" fmla="val 11073"/>
            </a:avLst>
          </a:prstGeom>
          <a:noFill/>
          <a:ln w="12700" cmpd="sng">
            <a:solidFill>
              <a:schemeClr val="accent1">
                <a:shade val="50000"/>
              </a:schemeClr>
            </a:solidFill>
            <a:prstDash val="solid"/>
            <a:miter lim="800000"/>
          </a:ln>
        </p:spPr>
        <p:txBody>
          <a:bodyPr wrap="square">
            <a:spAutoFit/>
          </a:bodyPr>
          <a:lstStyle/>
          <a:p>
            <a:pPr>
              <a:spcBef>
                <a:spcPct val="50000"/>
              </a:spcBef>
            </a:pPr>
            <a:r>
              <a:rPr lang="zh-CN" altLang="en-US" sz="3200">
                <a:solidFill>
                  <a:schemeClr val="dk1"/>
                </a:solidFill>
                <a:latin typeface="微软雅黑" panose="020b0503020204020204" charset="-122"/>
                <a:ea typeface="微软雅黑" panose="020b0503020204020204" charset="-122"/>
                <a:sym typeface="Times New Roman" panose="02020603050405020304" pitchFamily="18" charset="0"/>
              </a:rPr>
              <a:t>群落中各个种群之间的相互关系是怎样的？</a:t>
            </a:r>
          </a:p>
        </p:txBody>
      </p:sp>
      <p:sp>
        <p:nvSpPr>
          <p:cNvPr id="56" name="矩形: 圆角 55" title=""/>
          <p:cNvSpPr/>
          <p:nvPr>
            <p:custDataLst>
              <p:tags r:id="rId18"/>
            </p:custDataLst>
          </p:nvPr>
        </p:nvSpPr>
        <p:spPr>
          <a:xfrm>
            <a:off x="7915275" y="3435350"/>
            <a:ext cx="4054475" cy="1150981"/>
          </a:xfrm>
          <a:prstGeom prst="roundRect">
            <a:avLst>
              <a:gd name="adj" fmla="val 11073"/>
            </a:avLst>
          </a:prstGeom>
          <a:noFill/>
          <a:ln w="12700" cmpd="sng">
            <a:solidFill>
              <a:schemeClr val="accent1">
                <a:shade val="50000"/>
              </a:schemeClr>
            </a:solidFill>
            <a:prstDash val="solid"/>
            <a:miter lim="800000"/>
          </a:ln>
        </p:spPr>
        <p:txBody>
          <a:bodyPr wrap="square">
            <a:spAutoFit/>
          </a:bodyPr>
          <a:lstStyle/>
          <a:p>
            <a:pPr>
              <a:spcBef>
                <a:spcPct val="50000"/>
              </a:spcBef>
            </a:pPr>
            <a:r>
              <a:rPr lang="zh-CN" altLang="en-US" sz="3200">
                <a:solidFill>
                  <a:schemeClr val="dk1"/>
                </a:solidFill>
                <a:latin typeface="微软雅黑" panose="020b0503020204020204" charset="-122"/>
                <a:ea typeface="微软雅黑" panose="020b0503020204020204" charset="-122"/>
                <a:sym typeface="Times New Roman" panose="02020603050405020304" pitchFamily="18" charset="0"/>
              </a:rPr>
              <a:t>群落具有怎样的空间结构？</a:t>
            </a:r>
          </a:p>
        </p:txBody>
      </p:sp>
      <p:sp>
        <p:nvSpPr>
          <p:cNvPr id="57" name="矩形: 圆角 56" title=""/>
          <p:cNvSpPr/>
          <p:nvPr>
            <p:custDataLst>
              <p:tags r:id="rId19"/>
            </p:custDataLst>
          </p:nvPr>
        </p:nvSpPr>
        <p:spPr>
          <a:xfrm>
            <a:off x="7917180" y="5269230"/>
            <a:ext cx="4052570" cy="1150981"/>
          </a:xfrm>
          <a:prstGeom prst="roundRect">
            <a:avLst>
              <a:gd name="adj" fmla="val 11073"/>
            </a:avLst>
          </a:prstGeom>
          <a:noFill/>
          <a:ln w="12700" cmpd="sng">
            <a:solidFill>
              <a:schemeClr val="accent1">
                <a:shade val="50000"/>
              </a:schemeClr>
            </a:solidFill>
            <a:prstDash val="solid"/>
            <a:miter lim="800000"/>
          </a:ln>
        </p:spPr>
        <p:txBody>
          <a:bodyPr wrap="square">
            <a:spAutoFit/>
          </a:bodyPr>
          <a:lstStyle/>
          <a:p>
            <a:pPr>
              <a:spcBef>
                <a:spcPct val="50000"/>
              </a:spcBef>
            </a:pPr>
            <a:r>
              <a:rPr lang="zh-CN" altLang="en-US" sz="3200">
                <a:solidFill>
                  <a:schemeClr val="dk1"/>
                </a:solidFill>
                <a:latin typeface="微软雅黑" panose="020b0503020204020204" charset="-122"/>
                <a:ea typeface="微软雅黑" panose="020b0503020204020204" charset="-122"/>
                <a:sym typeface="Times New Roman" panose="02020603050405020304" pitchFamily="18" charset="0"/>
              </a:rPr>
              <a:t>群落的演替情况是怎样的？</a:t>
            </a:r>
          </a:p>
        </p:txBody>
      </p:sp>
      <p:sp>
        <p:nvSpPr>
          <p:cNvPr id="58" name="矩形: 圆角 57" title=""/>
          <p:cNvSpPr/>
          <p:nvPr>
            <p:custDataLst>
              <p:tags r:id="rId20"/>
            </p:custDataLst>
          </p:nvPr>
        </p:nvSpPr>
        <p:spPr>
          <a:xfrm>
            <a:off x="1556382" y="1227006"/>
            <a:ext cx="2168382" cy="406400"/>
          </a:xfrm>
          <a:prstGeom prst="roundRect">
            <a:avLst/>
          </a:prstGeom>
          <a:solidFill>
            <a:schemeClr val="accent4">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lt1"/>
                </a:solidFill>
                <a:latin typeface="微软雅黑" panose="020b0503020204020204" charset="-122"/>
                <a:ea typeface="微软雅黑" panose="020b0503020204020204" charset="-122"/>
                <a:cs typeface="Times New Roman" panose="02020603050405020304" pitchFamily="18" charset="0"/>
                <a:sym typeface="Times New Roman" panose="02020603050405020304" pitchFamily="18" charset="0"/>
              </a:rPr>
              <a:t>边缘效应</a:t>
            </a:r>
          </a:p>
        </p:txBody>
      </p:sp>
      <p:sp>
        <p:nvSpPr>
          <p:cNvPr id="59" name="矩形: 圆角 58" title=""/>
          <p:cNvSpPr/>
          <p:nvPr>
            <p:custDataLst>
              <p:tags r:id="rId21"/>
            </p:custDataLst>
          </p:nvPr>
        </p:nvSpPr>
        <p:spPr>
          <a:xfrm>
            <a:off x="1024991" y="2632030"/>
            <a:ext cx="1588246" cy="406400"/>
          </a:xfrm>
          <a:prstGeom prst="round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rgbClr val="FF0000"/>
                </a:solidFill>
                <a:latin typeface="微软雅黑" panose="020b0503020204020204" charset="-122"/>
                <a:ea typeface="微软雅黑" panose="020b0503020204020204" charset="-122"/>
                <a:cs typeface="Times New Roman" panose="02020603050405020304" pitchFamily="18" charset="0"/>
                <a:sym typeface="Times New Roman" panose="02020603050405020304" pitchFamily="18" charset="0"/>
              </a:rPr>
              <a:t>丰富度</a:t>
            </a:r>
          </a:p>
        </p:txBody>
      </p:sp>
      <p:sp>
        <p:nvSpPr>
          <p:cNvPr id="60" name="矩形: 圆角 59" title=""/>
          <p:cNvSpPr/>
          <p:nvPr>
            <p:custDataLst>
              <p:tags r:id="rId22"/>
            </p:custDataLst>
          </p:nvPr>
        </p:nvSpPr>
        <p:spPr>
          <a:xfrm>
            <a:off x="2882726" y="2668611"/>
            <a:ext cx="1588246" cy="406400"/>
          </a:xfrm>
          <a:prstGeom prst="round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rgbClr val="FF0000"/>
                </a:solidFill>
                <a:latin typeface="微软雅黑" panose="020b0503020204020204" charset="-122"/>
                <a:ea typeface="微软雅黑" panose="020b0503020204020204" charset="-122"/>
                <a:cs typeface="Times New Roman" panose="02020603050405020304" pitchFamily="18" charset="0"/>
                <a:sym typeface="Times New Roman" panose="02020603050405020304" pitchFamily="18" charset="0"/>
              </a:rPr>
              <a:t>优势种</a:t>
            </a:r>
          </a:p>
        </p:txBody>
      </p:sp>
      <p:sp>
        <p:nvSpPr>
          <p:cNvPr id="61" name="矩形: 圆角 60" title=""/>
          <p:cNvSpPr/>
          <p:nvPr>
            <p:custDataLst>
              <p:tags r:id="rId23"/>
            </p:custDataLst>
          </p:nvPr>
        </p:nvSpPr>
        <p:spPr>
          <a:xfrm>
            <a:off x="2412794" y="4532870"/>
            <a:ext cx="1701037" cy="406400"/>
          </a:xfrm>
          <a:prstGeom prst="roundRect">
            <a:avLst/>
          </a:prstGeom>
          <a:gradFill>
            <a:gsLst>
              <a:gs pos="0">
                <a:srgbClr val="FECF40"/>
              </a:gs>
              <a:gs pos="100000">
                <a:srgbClr val="846C21"/>
              </a:gs>
            </a:gsLst>
            <a:lin ang="540000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solidFill>
                  <a:schemeClr val="dk1"/>
                </a:solidFill>
                <a:latin typeface="微软雅黑" panose="020b0503020204020204" charset="-122"/>
                <a:ea typeface="微软雅黑" panose="020b0503020204020204" charset="-122"/>
                <a:cs typeface="Times New Roman" panose="02020603050405020304" pitchFamily="18" charset="0"/>
                <a:sym typeface="Times New Roman" panose="02020603050405020304" pitchFamily="18" charset="0"/>
              </a:rPr>
              <a:t>生态位</a:t>
            </a:r>
          </a:p>
        </p:txBody>
      </p:sp>
      <p:sp>
        <p:nvSpPr>
          <p:cNvPr id="62" name="矩形: 圆角 61" title=""/>
          <p:cNvSpPr/>
          <p:nvPr>
            <p:custDataLst>
              <p:tags r:id="rId24"/>
            </p:custDataLst>
          </p:nvPr>
        </p:nvSpPr>
        <p:spPr>
          <a:xfrm>
            <a:off x="8556747" y="1045367"/>
            <a:ext cx="2078871" cy="406400"/>
          </a:xfrm>
          <a:prstGeom prst="roundRect">
            <a:avLst/>
          </a:prstGeom>
          <a:solidFill>
            <a:schemeClr val="accent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solidFill>
                  <a:schemeClr val="dk1">
                    <a:lumMod val="85000"/>
                    <a:lumOff val="15000"/>
                  </a:schemeClr>
                </a:solidFill>
                <a:latin typeface="微软雅黑" panose="020b0503020204020204" charset="-122"/>
                <a:ea typeface="微软雅黑" panose="020b0503020204020204" charset="-122"/>
                <a:cs typeface="Times New Roman" panose="02020603050405020304" pitchFamily="18" charset="0"/>
                <a:sym typeface="Times New Roman" panose="02020603050405020304" pitchFamily="18" charset="0"/>
              </a:rPr>
              <a:t>种间关系</a:t>
            </a:r>
          </a:p>
        </p:txBody>
      </p:sp>
      <p:sp>
        <p:nvSpPr>
          <p:cNvPr id="63" name="矩形: 圆角 62" title=""/>
          <p:cNvSpPr/>
          <p:nvPr>
            <p:custDataLst>
              <p:tags r:id="rId25"/>
            </p:custDataLst>
          </p:nvPr>
        </p:nvSpPr>
        <p:spPr>
          <a:xfrm>
            <a:off x="8310257" y="2919707"/>
            <a:ext cx="2078869" cy="406400"/>
          </a:xfrm>
          <a:prstGeom prst="roundRect">
            <a:avLst/>
          </a:prstGeom>
          <a:solidFill>
            <a:schemeClr val="accent6">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solidFill>
                  <a:schemeClr val="dk1">
                    <a:lumMod val="85000"/>
                    <a:lumOff val="15000"/>
                  </a:schemeClr>
                </a:solidFill>
                <a:latin typeface="微软雅黑" panose="020b0503020204020204" charset="-122"/>
                <a:ea typeface="微软雅黑" panose="020b0503020204020204" charset="-122"/>
                <a:cs typeface="Times New Roman" panose="02020603050405020304" pitchFamily="18" charset="0"/>
                <a:sym typeface="Times New Roman" panose="02020603050405020304" pitchFamily="18" charset="0"/>
              </a:rPr>
              <a:t>空间结构</a:t>
            </a:r>
          </a:p>
        </p:txBody>
      </p:sp>
      <p:sp>
        <p:nvSpPr>
          <p:cNvPr id="64" name="矩形: 圆角 63" title=""/>
          <p:cNvSpPr/>
          <p:nvPr>
            <p:custDataLst>
              <p:tags r:id="rId26"/>
            </p:custDataLst>
          </p:nvPr>
        </p:nvSpPr>
        <p:spPr>
          <a:xfrm>
            <a:off x="8310416" y="4724284"/>
            <a:ext cx="2043807" cy="406400"/>
          </a:xfrm>
          <a:prstGeom prst="roundRect">
            <a:avLst/>
          </a:prstGeom>
          <a:gradFill>
            <a:gsLst>
              <a:gs pos="0">
                <a:srgbClr val="FBFB11"/>
              </a:gs>
              <a:gs pos="100000">
                <a:srgbClr val="838309"/>
              </a:gs>
            </a:gsLst>
            <a:lin ang="540000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solidFill>
                  <a:schemeClr val="dk1"/>
                </a:solidFill>
                <a:latin typeface="微软雅黑" panose="020b0503020204020204" charset="-122"/>
                <a:ea typeface="微软雅黑" panose="020b0503020204020204" charset="-122"/>
                <a:cs typeface="Times New Roman" panose="02020603050405020304" pitchFamily="18" charset="0"/>
                <a:sym typeface="Times New Roman" panose="02020603050405020304" pitchFamily="18" charset="0"/>
              </a:rPr>
              <a:t>群落演替</a:t>
            </a:r>
          </a:p>
        </p:txBody>
      </p:sp>
      <p:grpSp>
        <p:nvGrpSpPr>
          <p:cNvPr id="13" name="组合 12" title=""/>
          <p:cNvGrpSpPr/>
          <p:nvPr>
            <p:custDataLst>
              <p:tags r:id="rId27"/>
            </p:custDataLst>
          </p:nvPr>
        </p:nvGrpSpPr>
        <p:grpSpPr>
          <a:xfrm>
            <a:off x="32385" y="67945"/>
            <a:ext cx="12110085" cy="676910"/>
            <a:chOff x="51" y="16"/>
            <a:chExt cx="19071" cy="1066"/>
          </a:xfrm>
        </p:grpSpPr>
        <p:cxnSp>
          <p:nvCxnSpPr>
            <p:cNvPr id="16" name="直接连接符 15"/>
            <p:cNvCxnSpPr/>
            <p:nvPr>
              <p:custDataLst>
                <p:tags r:id="rId28"/>
              </p:custDataLst>
            </p:nvPr>
          </p:nvCxnSpPr>
          <p:spPr>
            <a:xfrm flipV="1">
              <a:off x="51" y="1006"/>
              <a:ext cx="19071" cy="76"/>
            </a:xfrm>
            <a:prstGeom prst="line">
              <a:avLst/>
            </a:prstGeom>
            <a:ln w="66675" cap="sq" cmpd="thickThin">
              <a:solidFill>
                <a:schemeClr val="accent4">
                  <a:lumMod val="75000"/>
                </a:schemeClr>
              </a:solidFill>
              <a:round/>
            </a:ln>
          </p:spPr>
          <p:style>
            <a:lnRef idx="0">
              <a:srgbClr val="FFFFFF"/>
            </a:lnRef>
            <a:fillRef idx="0">
              <a:srgbClr val="FFFFFF"/>
            </a:fillRef>
            <a:effectRef idx="0">
              <a:srgbClr val="FFFFFF"/>
            </a:effectRef>
            <a:fontRef idx="minor">
              <a:schemeClr val="tx1"/>
            </a:fontRef>
          </p:style>
        </p:cxnSp>
        <p:pic>
          <p:nvPicPr>
            <p:cNvPr id="14" name="图片 13" descr="箭头"/>
            <p:cNvPicPr>
              <a:picLocks noChangeAspect="1"/>
            </p:cNvPicPr>
            <p:nvPr>
              <p:custDataLst>
                <p:tags r:id="rId31"/>
              </p:custDataLst>
            </p:nvPr>
          </p:nvPicPr>
          <p:blipFill>
            <a:blip r:embed="rId29">
              <a:extLst>
                <a:ext uri="{96DAC541-7B7A-43D3-8B79-37D633B846F1}">
                  <asvg:svgBlip xmlns:asvg="http://schemas.microsoft.com/office/drawing/2016/SVG/main" r:embed="rId30"/>
                </a:ext>
              </a:extLst>
            </a:blip>
            <a:stretch>
              <a:fillRect/>
            </a:stretch>
          </p:blipFill>
          <p:spPr>
            <a:xfrm rot="16200000">
              <a:off x="276" y="16"/>
              <a:ext cx="928" cy="928"/>
            </a:xfrm>
            <a:prstGeom prst="rect">
              <a:avLst/>
            </a:prstGeom>
          </p:spPr>
        </p:pic>
        <p:sp>
          <p:nvSpPr>
            <p:cNvPr id="15" name="文本框 14"/>
            <p:cNvSpPr txBox="1"/>
            <p:nvPr>
              <p:custDataLst>
                <p:tags r:id="rId32"/>
              </p:custDataLst>
            </p:nvPr>
          </p:nvSpPr>
          <p:spPr>
            <a:xfrm>
              <a:off x="1204" y="16"/>
              <a:ext cx="4551" cy="1016"/>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sz="3600">
                  <a:latin typeface="汉仪晴空体简" panose="00020600040101010101" charset="-122"/>
                  <a:ea typeface="汉仪晴空体简" panose="00020600040101010101" charset="-122"/>
                </a:rPr>
                <a:t>温故知新</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up)">
                                      <p:cBhvr>
                                        <p:cTn id="11" dur="500"/>
                                        <p:tgtEl>
                                          <p:spTgt spid="38"/>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up)">
                                      <p:cBhvr>
                                        <p:cTn id="15" dur="500"/>
                                        <p:tgtEl>
                                          <p:spTgt spid="40"/>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wipe(right)">
                                      <p:cBhvr>
                                        <p:cTn id="18" dur="500"/>
                                        <p:tgtEl>
                                          <p:spTgt spid="41"/>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wipe(right)">
                                      <p:cBhvr>
                                        <p:cTn id="21" dur="500"/>
                                        <p:tgtEl>
                                          <p:spTgt spid="47"/>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wipe(right)">
                                      <p:cBhvr>
                                        <p:cTn id="24" dur="500"/>
                                        <p:tgtEl>
                                          <p:spTgt spid="4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wipe(left)">
                                      <p:cBhvr>
                                        <p:cTn id="27" dur="500"/>
                                        <p:tgtEl>
                                          <p:spTgt spid="55"/>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left)">
                                      <p:cBhvr>
                                        <p:cTn id="30" dur="500"/>
                                        <p:tgtEl>
                                          <p:spTgt spid="56"/>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wipe(left)">
                                      <p:cBhvr>
                                        <p:cTn id="33" dur="500"/>
                                        <p:tgtEl>
                                          <p:spTgt spid="57"/>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barn(inVertical)">
                                      <p:cBhvr>
                                        <p:cTn id="38" dur="500"/>
                                        <p:tgtEl>
                                          <p:spTgt spid="58"/>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barn(inVertical)">
                                      <p:cBhvr>
                                        <p:cTn id="43" dur="500"/>
                                        <p:tgtEl>
                                          <p:spTgt spid="59"/>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barn(inVertical)">
                                      <p:cBhvr>
                                        <p:cTn id="48" dur="500"/>
                                        <p:tgtEl>
                                          <p:spTgt spid="60"/>
                                        </p:tgtEl>
                                      </p:cBhvr>
                                    </p:animEffect>
                                  </p:childTnLst>
                                </p:cTn>
                              </p:par>
                            </p:childTnLst>
                          </p:cTn>
                        </p:par>
                      </p:childTnLst>
                    </p:cTn>
                  </p:par>
                  <p:par>
                    <p:cTn id="49" fill="hold" nodeType="clickPar">
                      <p:stCondLst>
                        <p:cond delay="indefinite"/>
                        <p:cond evt="onBegin" delay="0">
                          <p:tn val="48"/>
                        </p:cond>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61"/>
                                        </p:tgtEl>
                                        <p:attrNameLst>
                                          <p:attrName>style.visibility</p:attrName>
                                        </p:attrNameLst>
                                      </p:cBhvr>
                                      <p:to>
                                        <p:strVal val="visible"/>
                                      </p:to>
                                    </p:set>
                                    <p:animEffect transition="in" filter="barn(inVertical)">
                                      <p:cBhvr>
                                        <p:cTn id="53" dur="500"/>
                                        <p:tgtEl>
                                          <p:spTgt spid="61"/>
                                        </p:tgtEl>
                                      </p:cBhvr>
                                    </p:animEffect>
                                  </p:childTnLst>
                                </p:cTn>
                              </p:par>
                            </p:childTnLst>
                          </p:cTn>
                        </p:par>
                      </p:childTnLst>
                    </p:cTn>
                  </p:par>
                  <p:par>
                    <p:cTn id="54" fill="hold" nodeType="clickPar">
                      <p:stCondLst>
                        <p:cond delay="indefinite"/>
                        <p:cond evt="onBegin" delay="0">
                          <p:tn val="53"/>
                        </p:cond>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62"/>
                                        </p:tgtEl>
                                        <p:attrNameLst>
                                          <p:attrName>style.visibility</p:attrName>
                                        </p:attrNameLst>
                                      </p:cBhvr>
                                      <p:to>
                                        <p:strVal val="visible"/>
                                      </p:to>
                                    </p:set>
                                    <p:animEffect transition="in" filter="barn(inVertical)">
                                      <p:cBhvr>
                                        <p:cTn id="58" dur="500"/>
                                        <p:tgtEl>
                                          <p:spTgt spid="62"/>
                                        </p:tgtEl>
                                      </p:cBhvr>
                                    </p:animEffect>
                                  </p:childTnLst>
                                </p:cTn>
                              </p:par>
                            </p:childTnLst>
                          </p:cTn>
                        </p:par>
                      </p:childTnLst>
                    </p:cTn>
                  </p:par>
                  <p:par>
                    <p:cTn id="59" fill="hold" nodeType="clickPar">
                      <p:stCondLst>
                        <p:cond delay="indefinite"/>
                        <p:cond evt="onBegin" delay="0">
                          <p:tn val="58"/>
                        </p:cond>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63"/>
                                        </p:tgtEl>
                                        <p:attrNameLst>
                                          <p:attrName>style.visibility</p:attrName>
                                        </p:attrNameLst>
                                      </p:cBhvr>
                                      <p:to>
                                        <p:strVal val="visible"/>
                                      </p:to>
                                    </p:set>
                                    <p:animEffect transition="in" filter="barn(inVertical)">
                                      <p:cBhvr>
                                        <p:cTn id="63" dur="500"/>
                                        <p:tgtEl>
                                          <p:spTgt spid="63"/>
                                        </p:tgtEl>
                                      </p:cBhvr>
                                    </p:animEffect>
                                  </p:childTnLst>
                                </p:cTn>
                              </p:par>
                            </p:childTnLst>
                          </p:cTn>
                        </p:par>
                      </p:childTnLst>
                    </p:cTn>
                  </p:par>
                  <p:par>
                    <p:cTn id="64" fill="hold" nodeType="clickPar">
                      <p:stCondLst>
                        <p:cond delay="indefinite"/>
                        <p:cond evt="onBegin" delay="0">
                          <p:tn val="63"/>
                        </p:cond>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64"/>
                                        </p:tgtEl>
                                        <p:attrNameLst>
                                          <p:attrName>style.visibility</p:attrName>
                                        </p:attrNameLst>
                                      </p:cBhvr>
                                      <p:to>
                                        <p:strVal val="visible"/>
                                      </p:to>
                                    </p:set>
                                    <p:animEffect transition="in" filter="barn(inVertical)">
                                      <p:cBhvr>
                                        <p:cTn id="68"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7" grpId="0" animBg="1"/>
      <p:bldP spid="48"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6" name="文本框 5" title=""/>
          <p:cNvSpPr txBox="1"/>
          <p:nvPr>
            <p:custDataLst>
              <p:tags r:id="rId3"/>
            </p:custDataLst>
          </p:nvPr>
        </p:nvSpPr>
        <p:spPr>
          <a:xfrm>
            <a:off x="523875" y="1061085"/>
            <a:ext cx="2298065" cy="491490"/>
          </a:xfrm>
          <a:prstGeom prst="rect">
            <a:avLst/>
          </a:prstGeom>
          <a:noFill/>
        </p:spPr>
        <p:txBody>
          <a:bodyPr wrap="square" rtlCol="0">
            <a:spAutoFit/>
            <a:scene3d>
              <a:camera prst="orthographicFront"/>
              <a:lightRig rig="threePt" dir="t"/>
            </a:scene3d>
          </a:bodyPr>
          <a:lstStyle/>
          <a:p>
            <a:pPr algn="l">
              <a:lnSpc>
                <a:spcPct val="100000"/>
              </a:lnSpc>
              <a:spcBef>
                <a:spcPct val="0"/>
              </a:spcBef>
              <a:spcAft>
                <a:spcPct val="0"/>
              </a:spcAft>
              <a:buClrTx/>
              <a:buSzTx/>
              <a:buFontTx/>
            </a:pPr>
            <a:r>
              <a:rPr lang="en-US" sz="26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方正静蕾简体" charset="0"/>
              </a:rPr>
              <a:t>1.</a:t>
            </a:r>
            <a:r>
              <a:rPr lang="zh-CN" altLang="en-US" sz="26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方正静蕾简体" charset="0"/>
              </a:rPr>
              <a:t>形成原因</a:t>
            </a:r>
          </a:p>
        </p:txBody>
      </p:sp>
      <p:sp>
        <p:nvSpPr>
          <p:cNvPr id="7" name="文本框 6" title=""/>
          <p:cNvSpPr txBox="1"/>
          <p:nvPr>
            <p:custDataLst>
              <p:tags r:id="rId4"/>
            </p:custDataLst>
          </p:nvPr>
        </p:nvSpPr>
        <p:spPr>
          <a:xfrm>
            <a:off x="563001" y="1552344"/>
            <a:ext cx="11225147" cy="610870"/>
          </a:xfrm>
          <a:prstGeom prst="rect">
            <a:avLst/>
          </a:prstGeom>
          <a:noFill/>
        </p:spPr>
        <p:txBody>
          <a:bodyPr wrap="square" rtlCol="0">
            <a:spAutoFit/>
          </a:bodyPr>
          <a:lstStyle/>
          <a:p>
            <a:pPr algn="l">
              <a:lnSpc>
                <a:spcPct val="130000"/>
              </a:lnSpc>
              <a:spcBef>
                <a:spcPct val="0"/>
              </a:spcBef>
              <a:spcAft>
                <a:spcPct val="0"/>
              </a:spcAft>
              <a:buClrTx/>
              <a:buSzTx/>
              <a:buFontTx/>
            </a:pPr>
            <a:r>
              <a:rPr lang="en-US" altLang="zh-CN" sz="2600" b="1">
                <a:solidFill>
                  <a:srgbClr val="000000"/>
                </a:solidFill>
                <a:latin typeface="微软雅黑" panose="020b0503020204020204" charset="-122"/>
                <a:ea typeface="微软雅黑" panose="020b0503020204020204" charset="-122"/>
                <a:cs typeface="微软雅黑" panose="020b0503020204020204" charset="-122"/>
                <a:sym typeface="方正静蕾简体" charset="0"/>
              </a:rPr>
              <a:t> </a:t>
            </a:r>
            <a:r>
              <a:rPr lang="zh-CN" altLang="en-US" sz="2600" b="1">
                <a:solidFill>
                  <a:srgbClr val="000000"/>
                </a:solidFill>
                <a:latin typeface="微软雅黑" panose="020b0503020204020204" charset="-122"/>
                <a:ea typeface="微软雅黑" panose="020b0503020204020204" charset="-122"/>
                <a:cs typeface="微软雅黑" panose="020b0503020204020204" charset="-122"/>
                <a:sym typeface="方正静蕾简体" charset="0"/>
              </a:rPr>
              <a:t>在群落中，</a:t>
            </a:r>
            <a:r>
              <a:rPr lang="en-US" altLang="zh-CN" sz="2600" b="1">
                <a:solidFill>
                  <a:srgbClr val="000000"/>
                </a:solidFill>
                <a:latin typeface="微软雅黑" panose="020b0503020204020204" charset="-122"/>
                <a:ea typeface="微软雅黑" panose="020b0503020204020204" charset="-122"/>
                <a:cs typeface="微软雅黑" panose="020b0503020204020204" charset="-122"/>
                <a:sym typeface="方正静蕾简体" charset="0"/>
              </a:rPr>
              <a:t>___________</a:t>
            </a:r>
            <a:r>
              <a:rPr lang="en-US" altLang="zh-CN" sz="2600" b="1">
                <a:latin typeface="微软雅黑" panose="020b0503020204020204" charset="-122"/>
                <a:ea typeface="微软雅黑" panose="020b0503020204020204" charset="-122"/>
                <a:cs typeface="微软雅黑" panose="020b0503020204020204" charset="-122"/>
                <a:sym typeface="方正静蕾简体" charset="0"/>
              </a:rPr>
              <a:t>______________________</a:t>
            </a:r>
            <a:r>
              <a:rPr lang="en-US" altLang="zh-CN" sz="2600" b="1">
                <a:solidFill>
                  <a:srgbClr val="000000"/>
                </a:solidFill>
                <a:latin typeface="微软雅黑" panose="020b0503020204020204" charset="-122"/>
                <a:ea typeface="微软雅黑" panose="020b0503020204020204" charset="-122"/>
                <a:cs typeface="微软雅黑" panose="020b0503020204020204" charset="-122"/>
                <a:sym typeface="方正静蕾简体" charset="0"/>
              </a:rPr>
              <a:t>____</a:t>
            </a:r>
            <a:r>
              <a:rPr lang="zh-CN" altLang="en-US" sz="2600" b="1">
                <a:solidFill>
                  <a:srgbClr val="000000"/>
                </a:solidFill>
                <a:latin typeface="微软雅黑" panose="020b0503020204020204" charset="-122"/>
                <a:ea typeface="微软雅黑" panose="020b0503020204020204" charset="-122"/>
                <a:cs typeface="微软雅黑" panose="020b0503020204020204" charset="-122"/>
                <a:sym typeface="方正静蕾简体" charset="0"/>
              </a:rPr>
              <a:t>，形成一定的空间结构</a:t>
            </a:r>
          </a:p>
        </p:txBody>
      </p:sp>
      <p:sp>
        <p:nvSpPr>
          <p:cNvPr id="8" name="文本框 7" title=""/>
          <p:cNvSpPr txBox="1"/>
          <p:nvPr>
            <p:custDataLst>
              <p:tags r:id="rId5"/>
            </p:custDataLst>
          </p:nvPr>
        </p:nvSpPr>
        <p:spPr>
          <a:xfrm>
            <a:off x="2411655" y="1481852"/>
            <a:ext cx="5918564" cy="570865"/>
          </a:xfrm>
          <a:prstGeom prst="rect">
            <a:avLst/>
          </a:prstGeom>
          <a:noFill/>
        </p:spPr>
        <p:txBody>
          <a:bodyPr wrap="square" rtlCol="0">
            <a:spAutoFit/>
          </a:bodyPr>
          <a:lstStyle/>
          <a:p>
            <a:pPr algn="l">
              <a:lnSpc>
                <a:spcPct val="120000"/>
              </a:lnSpc>
              <a:buClrTx/>
              <a:buSzTx/>
              <a:buFontTx/>
            </a:pPr>
            <a:r>
              <a:rPr lang="zh-CN" altLang="en-US" sz="2600" b="1">
                <a:solidFill>
                  <a:srgbClr val="C00000"/>
                </a:solidFill>
                <a:latin typeface="微软雅黑" panose="020b0503020204020204" charset="-122"/>
                <a:ea typeface="微软雅黑" panose="020b0503020204020204" charset="-122"/>
                <a:cs typeface="宋体" panose="02010600030101010101" pitchFamily="2" charset="-122"/>
                <a:sym typeface="方正静蕾简体" charset="0"/>
              </a:rPr>
              <a:t>各个生物种群分别占据了不同的空间</a:t>
            </a:r>
          </a:p>
        </p:txBody>
      </p:sp>
      <p:sp>
        <p:nvSpPr>
          <p:cNvPr id="13" name="文本框 12" title=""/>
          <p:cNvSpPr txBox="1"/>
          <p:nvPr>
            <p:custDataLst>
              <p:tags r:id="rId6"/>
            </p:custDataLst>
          </p:nvPr>
        </p:nvSpPr>
        <p:spPr>
          <a:xfrm>
            <a:off x="562951" y="2353555"/>
            <a:ext cx="2689795" cy="491490"/>
          </a:xfrm>
          <a:prstGeom prst="rect">
            <a:avLst/>
          </a:prstGeom>
          <a:noFill/>
        </p:spPr>
        <p:txBody>
          <a:bodyPr wrap="square" rtlCol="0">
            <a:spAutoFit/>
            <a:scene3d>
              <a:camera prst="orthographicFront"/>
              <a:lightRig rig="threePt" dir="t"/>
            </a:scene3d>
          </a:bodyPr>
          <a:lstStyle/>
          <a:p>
            <a:pPr algn="l">
              <a:lnSpc>
                <a:spcPct val="100000"/>
              </a:lnSpc>
              <a:spcBef>
                <a:spcPct val="0"/>
              </a:spcBef>
              <a:spcAft>
                <a:spcPct val="0"/>
              </a:spcAft>
              <a:buClrTx/>
              <a:buSzTx/>
              <a:buFontTx/>
            </a:pPr>
            <a:r>
              <a:rPr lang="en-US" sz="26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方正静蕾简体" charset="0"/>
              </a:rPr>
              <a:t>2.</a:t>
            </a:r>
            <a:r>
              <a:rPr lang="zh-CN" altLang="en-US" sz="26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方正静蕾简体" charset="0"/>
              </a:rPr>
              <a:t>分类</a:t>
            </a:r>
          </a:p>
        </p:txBody>
      </p:sp>
      <p:sp>
        <p:nvSpPr>
          <p:cNvPr id="14" name="文本框 13" title=""/>
          <p:cNvSpPr txBox="1"/>
          <p:nvPr>
            <p:custDataLst>
              <p:tags r:id="rId7"/>
            </p:custDataLst>
          </p:nvPr>
        </p:nvSpPr>
        <p:spPr>
          <a:xfrm>
            <a:off x="563024" y="2785881"/>
            <a:ext cx="9090833" cy="610870"/>
          </a:xfrm>
          <a:prstGeom prst="rect">
            <a:avLst/>
          </a:prstGeom>
          <a:noFill/>
        </p:spPr>
        <p:txBody>
          <a:bodyPr wrap="square" rtlCol="0">
            <a:spAutoFit/>
          </a:bodyPr>
          <a:lstStyle/>
          <a:p>
            <a:pPr algn="l">
              <a:lnSpc>
                <a:spcPct val="130000"/>
              </a:lnSpc>
              <a:spcBef>
                <a:spcPct val="0"/>
              </a:spcBef>
              <a:spcAft>
                <a:spcPct val="0"/>
              </a:spcAft>
              <a:buClrTx/>
              <a:buSzTx/>
              <a:buFontTx/>
            </a:pPr>
            <a:r>
              <a:rPr lang="en-US" altLang="zh-CN" sz="2600" b="1">
                <a:solidFill>
                  <a:srgbClr val="000000"/>
                </a:solidFill>
                <a:latin typeface="微软雅黑" panose="020b0503020204020204" charset="-122"/>
                <a:ea typeface="微软雅黑" panose="020b0503020204020204" charset="-122"/>
                <a:cs typeface="微软雅黑" panose="020b0503020204020204" charset="-122"/>
                <a:sym typeface="方正静蕾简体" charset="0"/>
              </a:rPr>
              <a:t>  </a:t>
            </a:r>
            <a:r>
              <a:rPr lang="zh-CN" altLang="en-US" sz="2600" b="1">
                <a:solidFill>
                  <a:srgbClr val="000000"/>
                </a:solidFill>
                <a:latin typeface="微软雅黑" panose="020b0503020204020204" charset="-122"/>
                <a:ea typeface="微软雅黑" panose="020b0503020204020204" charset="-122"/>
                <a:cs typeface="微软雅黑" panose="020b0503020204020204" charset="-122"/>
                <a:sym typeface="方正静蕾简体" charset="0"/>
              </a:rPr>
              <a:t>群落的空间结构包括</a:t>
            </a:r>
            <a:r>
              <a:rPr lang="en-US" altLang="zh-CN" sz="2600" b="1">
                <a:solidFill>
                  <a:srgbClr val="000000"/>
                </a:solidFill>
                <a:latin typeface="微软雅黑" panose="020b0503020204020204" charset="-122"/>
                <a:ea typeface="微软雅黑" panose="020b0503020204020204" charset="-122"/>
                <a:cs typeface="微软雅黑" panose="020b0503020204020204" charset="-122"/>
                <a:sym typeface="方正静蕾简体" charset="0"/>
              </a:rPr>
              <a:t>____</a:t>
            </a:r>
            <a:r>
              <a:rPr lang="en-US" altLang="zh-CN" sz="2600" b="1">
                <a:latin typeface="微软雅黑" panose="020b0503020204020204" charset="-122"/>
                <a:ea typeface="微软雅黑" panose="020b0503020204020204" charset="-122"/>
                <a:cs typeface="微软雅黑" panose="020b0503020204020204" charset="-122"/>
                <a:sym typeface="方正静蕾简体" charset="0"/>
              </a:rPr>
              <a:t>_____</a:t>
            </a:r>
            <a:r>
              <a:rPr lang="en-US" altLang="zh-CN" sz="2600" b="1">
                <a:solidFill>
                  <a:srgbClr val="000000"/>
                </a:solidFill>
                <a:latin typeface="微软雅黑" panose="020b0503020204020204" charset="-122"/>
                <a:ea typeface="微软雅黑" panose="020b0503020204020204" charset="-122"/>
                <a:cs typeface="微软雅黑" panose="020b0503020204020204" charset="-122"/>
                <a:sym typeface="方正静蕾简体" charset="0"/>
              </a:rPr>
              <a:t>__</a:t>
            </a:r>
            <a:r>
              <a:rPr lang="zh-CN" altLang="en-US" sz="2600" b="1">
                <a:solidFill>
                  <a:srgbClr val="000000"/>
                </a:solidFill>
                <a:latin typeface="微软雅黑" panose="020b0503020204020204" charset="-122"/>
                <a:ea typeface="微软雅黑" panose="020b0503020204020204" charset="-122"/>
                <a:cs typeface="微软雅黑" panose="020b0503020204020204" charset="-122"/>
                <a:sym typeface="方正静蕾简体" charset="0"/>
              </a:rPr>
              <a:t>和</a:t>
            </a:r>
            <a:r>
              <a:rPr lang="en-US" altLang="zh-CN" sz="2600" b="1">
                <a:solidFill>
                  <a:srgbClr val="000000"/>
                </a:solidFill>
                <a:latin typeface="微软雅黑" panose="020b0503020204020204" charset="-122"/>
                <a:ea typeface="微软雅黑" panose="020b0503020204020204" charset="-122"/>
                <a:cs typeface="微软雅黑" panose="020b0503020204020204" charset="-122"/>
                <a:sym typeface="方正静蕾简体" charset="0"/>
              </a:rPr>
              <a:t>______</a:t>
            </a:r>
            <a:r>
              <a:rPr lang="en-US" altLang="zh-CN" sz="2600" b="1">
                <a:latin typeface="微软雅黑" panose="020b0503020204020204" charset="-122"/>
                <a:ea typeface="微软雅黑" panose="020b0503020204020204" charset="-122"/>
                <a:cs typeface="微软雅黑" panose="020b0503020204020204" charset="-122"/>
                <a:sym typeface="方正静蕾简体" charset="0"/>
              </a:rPr>
              <a:t>__</a:t>
            </a:r>
            <a:r>
              <a:rPr lang="en-US" altLang="zh-CN" sz="2600" b="1">
                <a:solidFill>
                  <a:srgbClr val="000000"/>
                </a:solidFill>
                <a:latin typeface="微软雅黑" panose="020b0503020204020204" charset="-122"/>
                <a:ea typeface="微软雅黑" panose="020b0503020204020204" charset="-122"/>
                <a:cs typeface="微软雅黑" panose="020b0503020204020204" charset="-122"/>
                <a:sym typeface="方正静蕾简体" charset="0"/>
              </a:rPr>
              <a:t>_</a:t>
            </a:r>
          </a:p>
        </p:txBody>
      </p:sp>
      <p:sp>
        <p:nvSpPr>
          <p:cNvPr id="15" name="文本框 14" title=""/>
          <p:cNvSpPr txBox="1"/>
          <p:nvPr>
            <p:custDataLst>
              <p:tags r:id="rId8"/>
            </p:custDataLst>
          </p:nvPr>
        </p:nvSpPr>
        <p:spPr>
          <a:xfrm>
            <a:off x="3878680" y="2808735"/>
            <a:ext cx="1947038" cy="570865"/>
          </a:xfrm>
          <a:prstGeom prst="rect">
            <a:avLst/>
          </a:prstGeom>
          <a:noFill/>
        </p:spPr>
        <p:txBody>
          <a:bodyPr wrap="square" rtlCol="0">
            <a:spAutoFit/>
          </a:bodyPr>
          <a:lstStyle/>
          <a:p>
            <a:pPr algn="l">
              <a:lnSpc>
                <a:spcPct val="120000"/>
              </a:lnSpc>
              <a:buClrTx/>
              <a:buSzTx/>
              <a:buFontTx/>
            </a:pPr>
            <a:r>
              <a:rPr lang="zh-CN" altLang="en-US" sz="2600" b="1">
                <a:solidFill>
                  <a:srgbClr val="C00000"/>
                </a:solidFill>
                <a:latin typeface="微软雅黑" panose="020b0503020204020204" charset="-122"/>
                <a:ea typeface="微软雅黑" panose="020b0503020204020204" charset="-122"/>
                <a:cs typeface="宋体" panose="02010600030101010101" pitchFamily="2" charset="-122"/>
                <a:sym typeface="方正静蕾简体" charset="0"/>
              </a:rPr>
              <a:t>垂直结构</a:t>
            </a:r>
          </a:p>
        </p:txBody>
      </p:sp>
      <p:sp>
        <p:nvSpPr>
          <p:cNvPr id="16" name="文本框 15" title=""/>
          <p:cNvSpPr txBox="1"/>
          <p:nvPr>
            <p:custDataLst>
              <p:tags r:id="rId9"/>
            </p:custDataLst>
          </p:nvPr>
        </p:nvSpPr>
        <p:spPr>
          <a:xfrm>
            <a:off x="5806680" y="2777620"/>
            <a:ext cx="1726115" cy="570865"/>
          </a:xfrm>
          <a:prstGeom prst="rect">
            <a:avLst/>
          </a:prstGeom>
          <a:noFill/>
        </p:spPr>
        <p:txBody>
          <a:bodyPr wrap="square" rtlCol="0">
            <a:spAutoFit/>
          </a:bodyPr>
          <a:lstStyle/>
          <a:p>
            <a:pPr algn="l">
              <a:lnSpc>
                <a:spcPct val="120000"/>
              </a:lnSpc>
              <a:buClrTx/>
              <a:buSzTx/>
              <a:buFontTx/>
            </a:pPr>
            <a:r>
              <a:rPr lang="zh-CN" altLang="en-US" sz="2600" b="1">
                <a:solidFill>
                  <a:srgbClr val="C00000"/>
                </a:solidFill>
                <a:latin typeface="微软雅黑" panose="020b0503020204020204" charset="-122"/>
                <a:ea typeface="微软雅黑" panose="020b0503020204020204" charset="-122"/>
                <a:cs typeface="宋体" panose="02010600030101010101" pitchFamily="2" charset="-122"/>
                <a:sym typeface="方正静蕾简体" charset="0"/>
              </a:rPr>
              <a:t>水平结构</a:t>
            </a:r>
          </a:p>
        </p:txBody>
      </p:sp>
      <p:pic>
        <p:nvPicPr>
          <p:cNvPr id="9" name="Picture 5" title=""/>
          <p:cNvPicPr>
            <a:picLocks noChangeAspect="1"/>
          </p:cNvPicPr>
          <p:nvPr>
            <p:custDataLst>
              <p:tags r:id="rId11"/>
            </p:custDataLst>
          </p:nvPr>
        </p:nvPicPr>
        <p:blipFill>
          <a:blip r:embed="rId10"/>
          <a:stretch>
            <a:fillRect/>
          </a:stretch>
        </p:blipFill>
        <p:spPr>
          <a:xfrm flipH="1">
            <a:off x="10553700" y="12560300"/>
            <a:ext cx="0" cy="0"/>
          </a:xfrm>
          <a:prstGeom prst="rect">
            <a:avLst/>
          </a:prstGeom>
          <a:ln>
            <a:noFill/>
          </a:ln>
        </p:spPr>
      </p:pic>
      <p:grpSp>
        <p:nvGrpSpPr>
          <p:cNvPr id="11" name="组合 10" title=""/>
          <p:cNvGrpSpPr/>
          <p:nvPr>
            <p:custDataLst>
              <p:tags r:id="rId12"/>
            </p:custDataLst>
          </p:nvPr>
        </p:nvGrpSpPr>
        <p:grpSpPr>
          <a:xfrm>
            <a:off x="32385" y="67945"/>
            <a:ext cx="12110085" cy="676910"/>
            <a:chOff x="51" y="16"/>
            <a:chExt cx="19071" cy="1066"/>
          </a:xfrm>
        </p:grpSpPr>
        <p:cxnSp>
          <p:nvCxnSpPr>
            <p:cNvPr id="12" name="直接连接符 11"/>
            <p:cNvCxnSpPr/>
            <p:nvPr>
              <p:custDataLst>
                <p:tags r:id="rId13"/>
              </p:custDataLst>
            </p:nvPr>
          </p:nvCxnSpPr>
          <p:spPr>
            <a:xfrm flipV="1">
              <a:off x="51" y="1006"/>
              <a:ext cx="19071" cy="76"/>
            </a:xfrm>
            <a:prstGeom prst="line">
              <a:avLst/>
            </a:prstGeom>
            <a:ln w="66675" cap="sq" cmpd="thickThin">
              <a:solidFill>
                <a:schemeClr val="accent4">
                  <a:lumMod val="75000"/>
                </a:schemeClr>
              </a:solidFill>
              <a:round/>
            </a:ln>
          </p:spPr>
          <p:style>
            <a:lnRef idx="0">
              <a:srgbClr val="FFFFFF"/>
            </a:lnRef>
            <a:fillRef idx="0">
              <a:srgbClr val="FFFFFF"/>
            </a:fillRef>
            <a:effectRef idx="0">
              <a:srgbClr val="FFFFFF"/>
            </a:effectRef>
            <a:fontRef idx="minor">
              <a:schemeClr val="tx1"/>
            </a:fontRef>
          </p:style>
        </p:cxnSp>
        <p:pic>
          <p:nvPicPr>
            <p:cNvPr id="17" name="图片 16" descr="箭头"/>
            <p:cNvPicPr>
              <a:picLocks noChangeAspect="1"/>
            </p:cNvPicPr>
            <p:nvPr>
              <p:custDataLst>
                <p:tags r:id="rId16"/>
              </p:custDataLst>
            </p:nvPr>
          </p:nvPicPr>
          <p:blipFill>
            <a:blip r:embed="rId14">
              <a:extLst>
                <a:ext uri="{96DAC541-7B7A-43D3-8B79-37D633B846F1}">
                  <asvg:svgBlip xmlns:asvg="http://schemas.microsoft.com/office/drawing/2016/SVG/main" r:embed="rId15"/>
                </a:ext>
              </a:extLst>
            </a:blip>
            <a:stretch>
              <a:fillRect/>
            </a:stretch>
          </p:blipFill>
          <p:spPr>
            <a:xfrm rot="16200000">
              <a:off x="276" y="16"/>
              <a:ext cx="928" cy="928"/>
            </a:xfrm>
            <a:prstGeom prst="rect">
              <a:avLst/>
            </a:prstGeom>
          </p:spPr>
        </p:pic>
        <p:sp>
          <p:nvSpPr>
            <p:cNvPr id="20" name="文本框 19"/>
            <p:cNvSpPr txBox="1"/>
            <p:nvPr>
              <p:custDataLst>
                <p:tags r:id="rId17"/>
              </p:custDataLst>
            </p:nvPr>
          </p:nvSpPr>
          <p:spPr>
            <a:xfrm>
              <a:off x="1204" y="16"/>
              <a:ext cx="5829" cy="1016"/>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sz="3600">
                  <a:latin typeface="汉仪晴空体简" panose="00020600040101010101" charset="-122"/>
                  <a:ea typeface="汉仪晴空体简" panose="00020600040101010101" charset="-122"/>
                </a:rPr>
                <a:t>群落的空间结构</a:t>
              </a:r>
            </a:p>
          </p:txBody>
        </p:sp>
      </p:grpSp>
      <p:pic>
        <p:nvPicPr>
          <p:cNvPr id="22" name="图片 21" title=""/>
          <p:cNvPicPr>
            <a:picLocks noChangeAspect="1"/>
          </p:cNvPicPr>
          <p:nvPr>
            <p:custDataLst>
              <p:tags r:id="rId19"/>
            </p:custDataLst>
          </p:nvPr>
        </p:nvPicPr>
        <p:blipFill>
          <a:blip r:embed="rId18"/>
          <a:stretch>
            <a:fillRect/>
          </a:stretch>
        </p:blipFill>
        <p:spPr>
          <a:xfrm>
            <a:off x="34290" y="3817620"/>
            <a:ext cx="4600575" cy="2421255"/>
          </a:xfrm>
          <a:prstGeom prst="rect">
            <a:avLst/>
          </a:prstGeom>
          <a:effectLst>
            <a:softEdge rad="127000"/>
          </a:effectLst>
        </p:spPr>
      </p:pic>
      <p:pic>
        <p:nvPicPr>
          <p:cNvPr id="23" name="图片 22" title=""/>
          <p:cNvPicPr>
            <a:picLocks noChangeAspect="1"/>
          </p:cNvPicPr>
          <p:nvPr>
            <p:custDataLst>
              <p:tags r:id="rId21"/>
            </p:custDataLst>
          </p:nvPr>
        </p:nvPicPr>
        <p:blipFill>
          <a:blip r:embed="rId20"/>
          <a:stretch>
            <a:fillRect/>
          </a:stretch>
        </p:blipFill>
        <p:spPr>
          <a:xfrm>
            <a:off x="4776470" y="3817620"/>
            <a:ext cx="3842385" cy="2421255"/>
          </a:xfrm>
          <a:prstGeom prst="rect">
            <a:avLst/>
          </a:prstGeom>
          <a:effectLst>
            <a:softEdge rad="127000"/>
          </a:effectLst>
        </p:spPr>
      </p:pic>
      <p:pic>
        <p:nvPicPr>
          <p:cNvPr id="24" name="图片 23" title=""/>
          <p:cNvPicPr>
            <a:picLocks noChangeAspect="1"/>
          </p:cNvPicPr>
          <p:nvPr>
            <p:custDataLst>
              <p:tags r:id="rId23"/>
            </p:custDataLst>
          </p:nvPr>
        </p:nvPicPr>
        <p:blipFill>
          <a:blip r:embed="rId22"/>
          <a:stretch>
            <a:fillRect/>
          </a:stretch>
        </p:blipFill>
        <p:spPr>
          <a:xfrm>
            <a:off x="8760460" y="3817620"/>
            <a:ext cx="3272790" cy="2420620"/>
          </a:xfrm>
          <a:prstGeom prst="rect">
            <a:avLst/>
          </a:prstGeom>
          <a:effectLst>
            <a:softEdge rad="127000"/>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6" grpId="0"/>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5" name="文本框 4" title=""/>
          <p:cNvSpPr txBox="1"/>
          <p:nvPr>
            <p:custDataLst>
              <p:tags r:id="rId3"/>
            </p:custDataLst>
          </p:nvPr>
        </p:nvSpPr>
        <p:spPr>
          <a:xfrm>
            <a:off x="839794" y="1050735"/>
            <a:ext cx="6067115" cy="491490"/>
          </a:xfrm>
          <a:prstGeom prst="rect">
            <a:avLst/>
          </a:prstGeom>
          <a:noFill/>
        </p:spPr>
        <p:txBody>
          <a:bodyPr wrap="square" rtlCol="0">
            <a:spAutoFit/>
          </a:bodyPr>
          <a:lstStyle/>
          <a:p>
            <a:pPr algn="l">
              <a:lnSpc>
                <a:spcPct val="100000"/>
              </a:lnSpc>
              <a:spcBef>
                <a:spcPct val="0"/>
              </a:spcBef>
              <a:spcAft>
                <a:spcPct val="0"/>
              </a:spcAft>
              <a:buClrTx/>
              <a:buSzTx/>
              <a:buFontTx/>
            </a:pPr>
            <a:r>
              <a:rPr lang="zh-CN" altLang="en-US" sz="2600" b="1">
                <a:solidFill>
                  <a:schemeClr val="tx1"/>
                </a:solidFill>
                <a:latin typeface="微软雅黑" panose="020b0503020204020204" charset="-122"/>
                <a:ea typeface="微软雅黑" panose="020b0503020204020204" charset="-122"/>
                <a:cs typeface="宋体" panose="02010600030101010101" pitchFamily="2" charset="-122"/>
                <a:sym typeface="+mn-ea"/>
              </a:rPr>
              <a:t>①</a:t>
            </a:r>
            <a:r>
              <a:rPr lang="zh-CN" sz="2600" b="1">
                <a:solidFill>
                  <a:schemeClr val="tx1"/>
                </a:solidFill>
                <a:latin typeface="微软雅黑" panose="020b0503020204020204" charset="-122"/>
                <a:ea typeface="微软雅黑" panose="020b0503020204020204" charset="-122"/>
                <a:cs typeface="宋体" panose="02010600030101010101" pitchFamily="2" charset="-122"/>
                <a:sym typeface="+mn-ea"/>
              </a:rPr>
              <a:t>垂直结构</a:t>
            </a:r>
            <a:endParaRPr lang="zh-CN" sz="2600" b="1">
              <a:solidFill>
                <a:srgbClr val="FF0000"/>
              </a:solidFill>
              <a:latin typeface="微软雅黑" panose="020b0503020204020204" charset="-122"/>
              <a:ea typeface="微软雅黑" panose="020b0503020204020204" charset="-122"/>
              <a:cs typeface="宋体" panose="02010600030101010101" pitchFamily="2" charset="-122"/>
              <a:sym typeface="+mn-ea"/>
            </a:endParaRPr>
          </a:p>
        </p:txBody>
      </p:sp>
      <p:sp>
        <p:nvSpPr>
          <p:cNvPr id="6" name="文本框 5" title=""/>
          <p:cNvSpPr txBox="1"/>
          <p:nvPr>
            <p:custDataLst>
              <p:tags r:id="rId4"/>
            </p:custDataLst>
          </p:nvPr>
        </p:nvSpPr>
        <p:spPr>
          <a:xfrm>
            <a:off x="892407" y="1635462"/>
            <a:ext cx="9737094" cy="491490"/>
          </a:xfrm>
          <a:prstGeom prst="rect">
            <a:avLst/>
          </a:prstGeom>
          <a:noFill/>
        </p:spPr>
        <p:txBody>
          <a:bodyPr wrap="square" rtlCol="0">
            <a:spAutoFit/>
          </a:bodyPr>
          <a:lstStyle/>
          <a:p>
            <a:pPr algn="l">
              <a:lnSpc>
                <a:spcPct val="100000"/>
              </a:lnSpc>
              <a:spcBef>
                <a:spcPct val="0"/>
              </a:spcBef>
              <a:spcAft>
                <a:spcPct val="0"/>
              </a:spcAft>
              <a:buClrTx/>
              <a:buSzTx/>
              <a:buFontTx/>
            </a:pPr>
            <a:r>
              <a:rPr lang="zh-CN" altLang="en-US" sz="2600" b="1">
                <a:solidFill>
                  <a:schemeClr val="tx1"/>
                </a:solidFill>
                <a:latin typeface="微软雅黑" panose="020b0503020204020204" charset="-122"/>
                <a:ea typeface="微软雅黑" panose="020b0503020204020204" charset="-122"/>
                <a:cs typeface="微软雅黑" panose="020b0503020204020204" charset="-122"/>
                <a:sym typeface="+mn-ea"/>
              </a:rPr>
              <a:t>在垂直方向上，大多数群落都</a:t>
            </a:r>
            <a:r>
              <a:rPr lang="zh-CN" altLang="en-US" sz="2600" b="1" u="sng">
                <a:solidFill>
                  <a:schemeClr val="tx1"/>
                </a:solidFill>
                <a:latin typeface="微软雅黑" panose="020b0503020204020204" charset="-122"/>
                <a:ea typeface="微软雅黑" panose="020b0503020204020204" charset="-122"/>
                <a:cs typeface="微软雅黑" panose="020b0503020204020204" charset="-122"/>
                <a:sym typeface="+mn-ea"/>
              </a:rPr>
              <a:t> </a:t>
            </a:r>
            <a:r>
              <a:rPr lang="en-US" altLang="zh-CN" sz="2600" b="1" u="sng">
                <a:solidFill>
                  <a:schemeClr val="tx1"/>
                </a:solidFill>
                <a:latin typeface="微软雅黑" panose="020b0503020204020204" charset="-122"/>
                <a:ea typeface="微软雅黑" panose="020b0503020204020204" charset="-122"/>
                <a:cs typeface="微软雅黑" panose="020b0503020204020204" charset="-122"/>
                <a:sym typeface="+mn-ea"/>
              </a:rPr>
              <a:t>                                     </a:t>
            </a:r>
            <a:r>
              <a:rPr lang="zh-CN" altLang="en-US" sz="2600" b="1">
                <a:solidFill>
                  <a:schemeClr val="tx1"/>
                </a:solidFill>
                <a:latin typeface="微软雅黑" panose="020b0503020204020204" charset="-122"/>
                <a:ea typeface="微软雅黑" panose="020b0503020204020204" charset="-122"/>
                <a:cs typeface="微软雅黑" panose="020b0503020204020204" charset="-122"/>
                <a:sym typeface="+mn-ea"/>
              </a:rPr>
              <a:t>。</a:t>
            </a:r>
            <a:endParaRPr lang="zh-CN" altLang="en-US" sz="2600" b="1" u="sng">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8" name="文本框 7" title=""/>
          <p:cNvSpPr txBox="1"/>
          <p:nvPr>
            <p:custDataLst>
              <p:tags r:id="rId5"/>
            </p:custDataLst>
          </p:nvPr>
        </p:nvSpPr>
        <p:spPr>
          <a:xfrm>
            <a:off x="5403215" y="1553845"/>
            <a:ext cx="3327400" cy="570865"/>
          </a:xfrm>
          <a:prstGeom prst="rect">
            <a:avLst/>
          </a:prstGeom>
          <a:noFill/>
        </p:spPr>
        <p:txBody>
          <a:bodyPr wrap="square" rtlCol="0">
            <a:spAutoFit/>
          </a:bodyPr>
          <a:lstStyle/>
          <a:p>
            <a:pPr algn="l">
              <a:lnSpc>
                <a:spcPct val="120000"/>
              </a:lnSpc>
              <a:buClrTx/>
              <a:buSzTx/>
              <a:buFontTx/>
            </a:pPr>
            <a:r>
              <a:rPr lang="zh-CN" altLang="en-US" sz="2600" b="1">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具有明显的分层现象</a:t>
            </a:r>
          </a:p>
        </p:txBody>
      </p:sp>
      <p:sp>
        <p:nvSpPr>
          <p:cNvPr id="7" name="矩形: 圆角 7" title=""/>
          <p:cNvSpPr/>
          <p:nvPr>
            <p:custDataLst>
              <p:tags r:id="rId6"/>
            </p:custDataLst>
          </p:nvPr>
        </p:nvSpPr>
        <p:spPr>
          <a:xfrm>
            <a:off x="685165" y="2484120"/>
            <a:ext cx="10793730" cy="3670935"/>
          </a:xfrm>
          <a:prstGeom prst="roundRect">
            <a:avLst>
              <a:gd name="adj" fmla="val 4922"/>
            </a:avLst>
          </a:prstGeom>
          <a:noFill/>
          <a:ln w="254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title=""/>
          <p:cNvSpPr txBox="1"/>
          <p:nvPr>
            <p:custDataLst>
              <p:tags r:id="rId7"/>
            </p:custDataLst>
          </p:nvPr>
        </p:nvSpPr>
        <p:spPr>
          <a:xfrm>
            <a:off x="685165" y="2880995"/>
            <a:ext cx="5800090" cy="2749550"/>
          </a:xfrm>
          <a:prstGeom prst="rect">
            <a:avLst/>
          </a:prstGeom>
          <a:noFill/>
        </p:spPr>
        <p:txBody>
          <a:bodyPr wrap="square" rtlCol="0">
            <a:spAutoFit/>
          </a:bodyPr>
          <a:lstStyle/>
          <a:p>
            <a:pPr marL="342900" indent="-342900">
              <a:lnSpc>
                <a:spcPct val="120000"/>
              </a:lnSpc>
              <a:buFont typeface="Wingdings" panose="05000000000000000000" pitchFamily="2" charset="2"/>
              <a:buChar char="n"/>
            </a:pPr>
            <a:r>
              <a:rPr lang="zh-CN" altLang="en-US" sz="2400" b="1">
                <a:solidFill>
                  <a:schemeClr val="accent5">
                    <a:lumMod val="50000"/>
                  </a:schemeClr>
                </a:solidFill>
                <a:latin typeface="微软雅黑" panose="020b0503020204020204" charset="-122"/>
                <a:ea typeface="微软雅黑" panose="020b0503020204020204" charset="-122"/>
                <a:cs typeface="Times New Roman" panose="02020603050405020304" pitchFamily="18" charset="0"/>
              </a:rPr>
              <a:t>植物：</a:t>
            </a:r>
            <a:r>
              <a:rPr lang="zh-CN" altLang="en-US" sz="2400" b="1">
                <a:latin typeface="微软雅黑" panose="020b0503020204020204" charset="-122"/>
                <a:ea typeface="微软雅黑" panose="020b0503020204020204" charset="-122"/>
                <a:cs typeface="Times New Roman" panose="02020603050405020304" pitchFamily="18" charset="0"/>
              </a:rPr>
              <a:t>自上而下分别有乔木、灌木和草本植物，形成群落的垂直结构。</a:t>
            </a:r>
            <a:endParaRPr lang="en-US" altLang="zh-CN" sz="2400" b="1">
              <a:latin typeface="微软雅黑" panose="020b0503020204020204" charset="-122"/>
              <a:ea typeface="微软雅黑" panose="020b0503020204020204" charset="-122"/>
              <a:cs typeface="Times New Roman" panose="02020603050405020304" pitchFamily="18" charset="0"/>
            </a:endParaRPr>
          </a:p>
          <a:p>
            <a:pPr marL="342900" indent="-342900">
              <a:lnSpc>
                <a:spcPct val="120000"/>
              </a:lnSpc>
              <a:buFont typeface="Wingdings" panose="05000000000000000000" pitchFamily="2" charset="2"/>
              <a:buChar char="n"/>
            </a:pPr>
            <a:r>
              <a:rPr lang="zh-CN" altLang="en-US" sz="2400" b="1">
                <a:solidFill>
                  <a:schemeClr val="accent5">
                    <a:lumMod val="50000"/>
                  </a:schemeClr>
                </a:solidFill>
                <a:latin typeface="微软雅黑" panose="020b0503020204020204" charset="-122"/>
                <a:ea typeface="微软雅黑" panose="020b0503020204020204" charset="-122"/>
                <a:cs typeface="Times New Roman" panose="02020603050405020304" pitchFamily="18" charset="0"/>
              </a:rPr>
              <a:t>动物：</a:t>
            </a:r>
            <a:endParaRPr lang="en-US" altLang="zh-CN" sz="2400" b="1">
              <a:solidFill>
                <a:schemeClr val="accent5">
                  <a:lumMod val="50000"/>
                </a:schemeClr>
              </a:solidFill>
              <a:latin typeface="微软雅黑" panose="020b0503020204020204" charset="-122"/>
              <a:ea typeface="微软雅黑" panose="020b0503020204020204" charset="-122"/>
              <a:cs typeface="Times New Roman" panose="02020603050405020304" pitchFamily="18" charset="0"/>
            </a:endParaRPr>
          </a:p>
          <a:p>
            <a:pPr marL="628650" lvl="1" indent="-271780">
              <a:lnSpc>
                <a:spcPct val="120000"/>
              </a:lnSpc>
              <a:buFont typeface="Wingdings" panose="05000000000000000000" pitchFamily="2" charset="2"/>
              <a:buChar char="l"/>
            </a:pPr>
            <a:r>
              <a:rPr lang="zh-CN" altLang="en-US" sz="2400" b="1">
                <a:latin typeface="微软雅黑" panose="020b0503020204020204" charset="-122"/>
                <a:ea typeface="微软雅黑" panose="020b0503020204020204" charset="-122"/>
                <a:cs typeface="Times New Roman" panose="02020603050405020304" pitchFamily="18" charset="0"/>
              </a:rPr>
              <a:t>林冠层栖息着鹰、黄鹂、杜鹃等；</a:t>
            </a:r>
            <a:endParaRPr lang="en-US" altLang="zh-CN" sz="2400" b="1">
              <a:latin typeface="微软雅黑" panose="020b0503020204020204" charset="-122"/>
              <a:ea typeface="微软雅黑" panose="020b0503020204020204" charset="-122"/>
              <a:cs typeface="Times New Roman" panose="02020603050405020304" pitchFamily="18" charset="0"/>
            </a:endParaRPr>
          </a:p>
          <a:p>
            <a:pPr marL="628650" lvl="1" indent="-271780">
              <a:lnSpc>
                <a:spcPct val="120000"/>
              </a:lnSpc>
              <a:buFont typeface="Wingdings" panose="05000000000000000000" pitchFamily="2" charset="2"/>
              <a:buChar char="l"/>
            </a:pPr>
            <a:r>
              <a:rPr lang="zh-CN" altLang="en-US" sz="2400" b="1">
                <a:latin typeface="微软雅黑" panose="020b0503020204020204" charset="-122"/>
                <a:ea typeface="微软雅黑" panose="020b0503020204020204" charset="-122"/>
                <a:cs typeface="Times New Roman" panose="02020603050405020304" pitchFamily="18" charset="0"/>
              </a:rPr>
              <a:t>中层栖息着山雀、啄木鸟、鹟、莺等；</a:t>
            </a:r>
            <a:endParaRPr lang="en-US" altLang="zh-CN" sz="2400" b="1">
              <a:latin typeface="微软雅黑" panose="020b0503020204020204" charset="-122"/>
              <a:ea typeface="微软雅黑" panose="020b0503020204020204" charset="-122"/>
              <a:cs typeface="Times New Roman" panose="02020603050405020304" pitchFamily="18" charset="0"/>
            </a:endParaRPr>
          </a:p>
          <a:p>
            <a:pPr marL="628650" lvl="1" indent="-271780">
              <a:lnSpc>
                <a:spcPct val="120000"/>
              </a:lnSpc>
              <a:buFont typeface="Wingdings" panose="05000000000000000000" pitchFamily="2" charset="2"/>
              <a:buChar char="l"/>
            </a:pPr>
            <a:r>
              <a:rPr lang="zh-CN" altLang="en-US" sz="2400" b="1">
                <a:latin typeface="微软雅黑" panose="020b0503020204020204" charset="-122"/>
                <a:ea typeface="微软雅黑" panose="020b0503020204020204" charset="-122"/>
                <a:cs typeface="Times New Roman" panose="02020603050405020304" pitchFamily="18" charset="0"/>
              </a:rPr>
              <a:t>林下层则生活着画眉、八色鸫等。</a:t>
            </a:r>
          </a:p>
        </p:txBody>
      </p:sp>
      <p:grpSp>
        <p:nvGrpSpPr>
          <p:cNvPr id="28" name="组合 27" title=""/>
          <p:cNvGrpSpPr/>
          <p:nvPr>
            <p:custDataLst>
              <p:tags r:id="rId8"/>
            </p:custDataLst>
          </p:nvPr>
        </p:nvGrpSpPr>
        <p:grpSpPr>
          <a:xfrm>
            <a:off x="6635750" y="2559685"/>
            <a:ext cx="4842510" cy="3414400"/>
            <a:chOff x="6646541" y="3111442"/>
            <a:chExt cx="4546873" cy="2942000"/>
          </a:xfrm>
        </p:grpSpPr>
        <p:pic>
          <p:nvPicPr>
            <p:cNvPr id="27" name="图片 26"/>
            <p:cNvPicPr>
              <a:picLocks noChangeAspect="1"/>
            </p:cNvPicPr>
            <p:nvPr>
              <p:custDataLst>
                <p:tags r:id="rId10"/>
              </p:custDataLst>
            </p:nvPr>
          </p:nvPicPr>
          <p:blipFill>
            <a:blip r:embed="rId9"/>
            <a:stretch>
              <a:fillRect/>
            </a:stretch>
          </p:blipFill>
          <p:spPr>
            <a:xfrm>
              <a:off x="6646541" y="3111442"/>
              <a:ext cx="4546873" cy="2911791"/>
            </a:xfrm>
            <a:prstGeom prst="rect">
              <a:avLst/>
            </a:prstGeom>
          </p:spPr>
        </p:pic>
        <p:sp>
          <p:nvSpPr>
            <p:cNvPr id="29" name="箭头: 左 11"/>
            <p:cNvSpPr/>
            <p:nvPr>
              <p:custDataLst>
                <p:tags r:id="rId11"/>
              </p:custDataLst>
            </p:nvPr>
          </p:nvSpPr>
          <p:spPr>
            <a:xfrm>
              <a:off x="9736874" y="4509671"/>
              <a:ext cx="541867" cy="235706"/>
            </a:xfrm>
            <a:prstGeom prst="leftArrow">
              <a:avLst/>
            </a:prstGeom>
            <a:gradFill flip="none" rotWithShape="1">
              <a:gsLst>
                <a:gs pos="0">
                  <a:srgbClr val="72AD4C"/>
                </a:gs>
                <a:gs pos="100000">
                  <a:srgbClr val="72AD4C">
                    <a:alpha val="2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箭头: 左 12"/>
            <p:cNvSpPr/>
            <p:nvPr>
              <p:custDataLst>
                <p:tags r:id="rId12"/>
              </p:custDataLst>
            </p:nvPr>
          </p:nvSpPr>
          <p:spPr>
            <a:xfrm rot="19805864">
              <a:off x="9561755" y="3735694"/>
              <a:ext cx="412219" cy="245812"/>
            </a:xfrm>
            <a:prstGeom prst="leftArrow">
              <a:avLst/>
            </a:prstGeom>
            <a:gradFill flip="none" rotWithShape="1">
              <a:gsLst>
                <a:gs pos="0">
                  <a:srgbClr val="72AD4C"/>
                </a:gs>
                <a:gs pos="100000">
                  <a:srgbClr val="72AD4C">
                    <a:alpha val="2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箭头: 左 13"/>
            <p:cNvSpPr/>
            <p:nvPr>
              <p:custDataLst>
                <p:tags r:id="rId13"/>
              </p:custDataLst>
            </p:nvPr>
          </p:nvSpPr>
          <p:spPr>
            <a:xfrm rot="1794135" flipV="1">
              <a:off x="9637955" y="5177822"/>
              <a:ext cx="412219" cy="245812"/>
            </a:xfrm>
            <a:prstGeom prst="leftArrow">
              <a:avLst/>
            </a:prstGeom>
            <a:gradFill flip="none" rotWithShape="1">
              <a:gsLst>
                <a:gs pos="0">
                  <a:srgbClr val="72AD4C"/>
                </a:gs>
                <a:gs pos="100000">
                  <a:srgbClr val="72AD4C">
                    <a:alpha val="2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custDataLst>
                <p:tags r:id="rId14"/>
              </p:custDataLst>
            </p:nvPr>
          </p:nvSpPr>
          <p:spPr>
            <a:xfrm>
              <a:off x="10050141" y="3732653"/>
              <a:ext cx="538620" cy="264271"/>
            </a:xfrm>
            <a:prstGeom prst="rect">
              <a:avLst/>
            </a:prstGeom>
            <a:noFill/>
          </p:spPr>
          <p:txBody>
            <a:bodyPr wrap="square" rtlCol="0">
              <a:spAutoFit/>
            </a:bodyPr>
            <a:lstStyle/>
            <a:p>
              <a:r>
                <a:rPr lang="zh-CN" altLang="en-US" sz="1400">
                  <a:latin typeface="Arial" panose="020b0604020202020204" pitchFamily="34" charset="0"/>
                  <a:ea typeface="汉仪君黑-55W" panose="00020600040101010101" charset="-122"/>
                </a:rPr>
                <a:t>黄鹂</a:t>
              </a:r>
            </a:p>
          </p:txBody>
        </p:sp>
        <p:sp>
          <p:nvSpPr>
            <p:cNvPr id="33" name="文本框 32"/>
            <p:cNvSpPr txBox="1"/>
            <p:nvPr>
              <p:custDataLst>
                <p:tags r:id="rId15"/>
              </p:custDataLst>
            </p:nvPr>
          </p:nvSpPr>
          <p:spPr>
            <a:xfrm>
              <a:off x="10417039" y="4783656"/>
              <a:ext cx="716467" cy="264271"/>
            </a:xfrm>
            <a:prstGeom prst="rect">
              <a:avLst/>
            </a:prstGeom>
            <a:noFill/>
          </p:spPr>
          <p:txBody>
            <a:bodyPr wrap="square" rtlCol="0">
              <a:spAutoFit/>
            </a:bodyPr>
            <a:lstStyle/>
            <a:p>
              <a:r>
                <a:rPr lang="zh-CN" altLang="en-US" sz="1400">
                  <a:latin typeface="Arial" panose="020b0604020202020204" pitchFamily="34" charset="0"/>
                  <a:ea typeface="汉仪君黑-55W" panose="00020600040101010101" charset="-122"/>
                </a:rPr>
                <a:t>啄木鸟</a:t>
              </a:r>
            </a:p>
          </p:txBody>
        </p:sp>
        <p:sp>
          <p:nvSpPr>
            <p:cNvPr id="34" name="文本框 33"/>
            <p:cNvSpPr txBox="1"/>
            <p:nvPr>
              <p:custDataLst>
                <p:tags r:id="rId16"/>
              </p:custDataLst>
            </p:nvPr>
          </p:nvSpPr>
          <p:spPr>
            <a:xfrm>
              <a:off x="10237496" y="5789171"/>
              <a:ext cx="538620" cy="264271"/>
            </a:xfrm>
            <a:prstGeom prst="rect">
              <a:avLst/>
            </a:prstGeom>
            <a:noFill/>
          </p:spPr>
          <p:txBody>
            <a:bodyPr wrap="square" rtlCol="0">
              <a:spAutoFit/>
            </a:bodyPr>
            <a:lstStyle/>
            <a:p>
              <a:pPr algn="ctr"/>
              <a:r>
                <a:rPr lang="zh-CN" altLang="en-US" sz="1400">
                  <a:latin typeface="Arial" panose="020b0604020202020204" pitchFamily="34" charset="0"/>
                  <a:ea typeface="汉仪君黑-55W" panose="00020600040101010101" charset="-122"/>
                </a:rPr>
                <a:t>画眉</a:t>
              </a:r>
            </a:p>
          </p:txBody>
        </p:sp>
        <p:grpSp>
          <p:nvGrpSpPr>
            <p:cNvPr id="35" name="组合 34"/>
            <p:cNvGrpSpPr/>
            <p:nvPr>
              <p:custDataLst>
                <p:tags r:id="rId17"/>
              </p:custDataLst>
            </p:nvPr>
          </p:nvGrpSpPr>
          <p:grpSpPr>
            <a:xfrm>
              <a:off x="9279674" y="4040430"/>
              <a:ext cx="945195" cy="264271"/>
              <a:chOff x="9245599" y="4158456"/>
              <a:chExt cx="945195" cy="264271"/>
            </a:xfrm>
          </p:grpSpPr>
          <p:sp>
            <p:nvSpPr>
              <p:cNvPr id="36" name="文本框 35"/>
              <p:cNvSpPr txBox="1"/>
              <p:nvPr>
                <p:custDataLst>
                  <p:tags r:id="rId18"/>
                </p:custDataLst>
              </p:nvPr>
            </p:nvSpPr>
            <p:spPr>
              <a:xfrm>
                <a:off x="9474327" y="4158456"/>
                <a:ext cx="716467" cy="264271"/>
              </a:xfrm>
              <a:prstGeom prst="rect">
                <a:avLst/>
              </a:prstGeom>
              <a:noFill/>
            </p:spPr>
            <p:txBody>
              <a:bodyPr wrap="square" rtlCol="0">
                <a:spAutoFit/>
              </a:bodyPr>
              <a:lstStyle/>
              <a:p>
                <a:r>
                  <a:rPr lang="zh-CN" altLang="en-US" sz="1400">
                    <a:latin typeface="Arial" panose="020b0604020202020204" pitchFamily="34" charset="0"/>
                    <a:ea typeface="汉仪君黑-55W" panose="00020600040101010101" charset="-122"/>
                  </a:rPr>
                  <a:t>乔木层</a:t>
                </a:r>
              </a:p>
            </p:txBody>
          </p:sp>
          <p:cxnSp>
            <p:nvCxnSpPr>
              <p:cNvPr id="37" name="直接连接符 36"/>
              <p:cNvCxnSpPr/>
              <p:nvPr>
                <p:custDataLst>
                  <p:tags r:id="rId19"/>
                </p:custDataLst>
              </p:nvPr>
            </p:nvCxnSpPr>
            <p:spPr>
              <a:xfrm>
                <a:off x="9245599" y="4320811"/>
                <a:ext cx="2905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 name="组合 37"/>
            <p:cNvGrpSpPr/>
            <p:nvPr>
              <p:custDataLst>
                <p:tags r:id="rId20"/>
              </p:custDataLst>
            </p:nvPr>
          </p:nvGrpSpPr>
          <p:grpSpPr>
            <a:xfrm>
              <a:off x="9279674" y="4809176"/>
              <a:ext cx="945195" cy="264271"/>
              <a:chOff x="9245599" y="4158456"/>
              <a:chExt cx="945195" cy="264271"/>
            </a:xfrm>
          </p:grpSpPr>
          <p:sp>
            <p:nvSpPr>
              <p:cNvPr id="39" name="文本框 38"/>
              <p:cNvSpPr txBox="1"/>
              <p:nvPr>
                <p:custDataLst>
                  <p:tags r:id="rId21"/>
                </p:custDataLst>
              </p:nvPr>
            </p:nvSpPr>
            <p:spPr>
              <a:xfrm>
                <a:off x="9474327" y="4158456"/>
                <a:ext cx="716467" cy="264271"/>
              </a:xfrm>
              <a:prstGeom prst="rect">
                <a:avLst/>
              </a:prstGeom>
              <a:noFill/>
            </p:spPr>
            <p:txBody>
              <a:bodyPr wrap="square" rtlCol="0">
                <a:spAutoFit/>
              </a:bodyPr>
              <a:lstStyle/>
              <a:p>
                <a:r>
                  <a:rPr lang="zh-CN" altLang="en-US" sz="1400">
                    <a:latin typeface="Arial" panose="020b0604020202020204" pitchFamily="34" charset="0"/>
                    <a:ea typeface="汉仪君黑-55W" panose="00020600040101010101" charset="-122"/>
                  </a:rPr>
                  <a:t>灌木层</a:t>
                </a:r>
              </a:p>
            </p:txBody>
          </p:sp>
          <p:cxnSp>
            <p:nvCxnSpPr>
              <p:cNvPr id="40" name="直接连接符 39"/>
              <p:cNvCxnSpPr/>
              <p:nvPr>
                <p:custDataLst>
                  <p:tags r:id="rId22"/>
                </p:custDataLst>
              </p:nvPr>
            </p:nvCxnSpPr>
            <p:spPr>
              <a:xfrm>
                <a:off x="9245599" y="4320811"/>
                <a:ext cx="2905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custDataLst>
                <p:tags r:id="rId23"/>
              </p:custDataLst>
            </p:nvPr>
          </p:nvGrpSpPr>
          <p:grpSpPr>
            <a:xfrm>
              <a:off x="9279674" y="5392676"/>
              <a:ext cx="945195" cy="264271"/>
              <a:chOff x="9245599" y="4158456"/>
              <a:chExt cx="945195" cy="264271"/>
            </a:xfrm>
          </p:grpSpPr>
          <p:sp>
            <p:nvSpPr>
              <p:cNvPr id="42" name="文本框 41"/>
              <p:cNvSpPr txBox="1"/>
              <p:nvPr>
                <p:custDataLst>
                  <p:tags r:id="rId24"/>
                </p:custDataLst>
              </p:nvPr>
            </p:nvSpPr>
            <p:spPr>
              <a:xfrm>
                <a:off x="9474327" y="4158456"/>
                <a:ext cx="716467" cy="264271"/>
              </a:xfrm>
              <a:prstGeom prst="rect">
                <a:avLst/>
              </a:prstGeom>
              <a:noFill/>
            </p:spPr>
            <p:txBody>
              <a:bodyPr wrap="square" rtlCol="0">
                <a:spAutoFit/>
              </a:bodyPr>
              <a:lstStyle/>
              <a:p>
                <a:r>
                  <a:rPr lang="zh-CN" altLang="en-US" sz="1400">
                    <a:latin typeface="Arial" panose="020b0604020202020204" pitchFamily="34" charset="0"/>
                    <a:ea typeface="汉仪君黑-55W" panose="00020600040101010101" charset="-122"/>
                  </a:rPr>
                  <a:t>草本层</a:t>
                </a:r>
              </a:p>
            </p:txBody>
          </p:sp>
          <p:cxnSp>
            <p:nvCxnSpPr>
              <p:cNvPr id="43" name="直接连接符 42"/>
              <p:cNvCxnSpPr/>
              <p:nvPr>
                <p:custDataLst>
                  <p:tags r:id="rId25"/>
                </p:custDataLst>
              </p:nvPr>
            </p:nvCxnSpPr>
            <p:spPr>
              <a:xfrm>
                <a:off x="9245599" y="4320811"/>
                <a:ext cx="2905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1" name="组合 10" title=""/>
          <p:cNvGrpSpPr/>
          <p:nvPr>
            <p:custDataLst>
              <p:tags r:id="rId26"/>
            </p:custDataLst>
          </p:nvPr>
        </p:nvGrpSpPr>
        <p:grpSpPr>
          <a:xfrm>
            <a:off x="32385" y="67945"/>
            <a:ext cx="12110085" cy="676910"/>
            <a:chOff x="51" y="16"/>
            <a:chExt cx="19071" cy="1066"/>
          </a:xfrm>
        </p:grpSpPr>
        <p:cxnSp>
          <p:nvCxnSpPr>
            <p:cNvPr id="12" name="直接连接符 11"/>
            <p:cNvCxnSpPr/>
            <p:nvPr>
              <p:custDataLst>
                <p:tags r:id="rId27"/>
              </p:custDataLst>
            </p:nvPr>
          </p:nvCxnSpPr>
          <p:spPr>
            <a:xfrm flipV="1">
              <a:off x="51" y="1006"/>
              <a:ext cx="19071" cy="76"/>
            </a:xfrm>
            <a:prstGeom prst="line">
              <a:avLst/>
            </a:prstGeom>
            <a:ln w="66675" cap="sq" cmpd="thickThin">
              <a:solidFill>
                <a:schemeClr val="accent4">
                  <a:lumMod val="75000"/>
                </a:schemeClr>
              </a:solidFill>
              <a:round/>
            </a:ln>
          </p:spPr>
          <p:style>
            <a:lnRef idx="0">
              <a:srgbClr val="FFFFFF"/>
            </a:lnRef>
            <a:fillRef idx="0">
              <a:srgbClr val="FFFFFF"/>
            </a:fillRef>
            <a:effectRef idx="0">
              <a:srgbClr val="FFFFFF"/>
            </a:effectRef>
            <a:fontRef idx="minor">
              <a:schemeClr val="tx1"/>
            </a:fontRef>
          </p:style>
        </p:cxnSp>
        <p:pic>
          <p:nvPicPr>
            <p:cNvPr id="17" name="图片 16" descr="箭头"/>
            <p:cNvPicPr>
              <a:picLocks noChangeAspect="1"/>
            </p:cNvPicPr>
            <p:nvPr>
              <p:custDataLst>
                <p:tags r:id="rId30"/>
              </p:custDataLst>
            </p:nvPr>
          </p:nvPicPr>
          <p:blipFill>
            <a:blip r:embed="rId28">
              <a:extLst>
                <a:ext uri="{96DAC541-7B7A-43D3-8B79-37D633B846F1}">
                  <asvg:svgBlip xmlns:asvg="http://schemas.microsoft.com/office/drawing/2016/SVG/main" r:embed="rId29"/>
                </a:ext>
              </a:extLst>
            </a:blip>
            <a:stretch>
              <a:fillRect/>
            </a:stretch>
          </p:blipFill>
          <p:spPr>
            <a:xfrm rot="16200000">
              <a:off x="276" y="16"/>
              <a:ext cx="928" cy="928"/>
            </a:xfrm>
            <a:prstGeom prst="rect">
              <a:avLst/>
            </a:prstGeom>
          </p:spPr>
        </p:pic>
        <p:sp>
          <p:nvSpPr>
            <p:cNvPr id="20" name="文本框 19"/>
            <p:cNvSpPr txBox="1"/>
            <p:nvPr>
              <p:custDataLst>
                <p:tags r:id="rId31"/>
              </p:custDataLst>
            </p:nvPr>
          </p:nvSpPr>
          <p:spPr>
            <a:xfrm>
              <a:off x="1204" y="16"/>
              <a:ext cx="5829" cy="1016"/>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sz="3600">
                  <a:latin typeface="汉仪晴空体简" panose="00020600040101010101" charset="-122"/>
                  <a:ea typeface="汉仪晴空体简" panose="00020600040101010101" charset="-122"/>
                </a:rPr>
                <a:t>群落的空间结构</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fade">
                                      <p:cBhvr>
                                        <p:cTn id="15" dur="500"/>
                                        <p:tgtEl>
                                          <p:spTgt spid="16">
                                            <p:txEl>
                                              <p:pRg st="0" end="0"/>
                                            </p:txEl>
                                          </p:spTgt>
                                        </p:tgtEl>
                                      </p:cBhvr>
                                    </p:animEffect>
                                  </p:childTnLst>
                                </p:cTn>
                              </p:par>
                            </p:childTnLst>
                          </p:cTn>
                        </p:par>
                      </p:childTnLst>
                    </p:cTn>
                  </p:par>
                  <p:par>
                    <p:cTn id="16" fill="hold" nodeType="clickPar">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xEl>
                                              <p:pRg st="1" end="1"/>
                                            </p:txEl>
                                          </p:spTgt>
                                        </p:tgtEl>
                                        <p:attrNameLst>
                                          <p:attrName>style.visibility</p:attrName>
                                        </p:attrNameLst>
                                      </p:cBhvr>
                                      <p:to>
                                        <p:strVal val="visible"/>
                                      </p:to>
                                    </p:set>
                                    <p:animEffect transition="in" filter="fade">
                                      <p:cBhvr>
                                        <p:cTn id="20" dur="500"/>
                                        <p:tgtEl>
                                          <p:spTgt spid="16">
                                            <p:txEl>
                                              <p:pRg st="1" end="1"/>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xEl>
                                              <p:pRg st="2" end="2"/>
                                            </p:txEl>
                                          </p:spTgt>
                                        </p:tgtEl>
                                        <p:attrNameLst>
                                          <p:attrName>style.visibility</p:attrName>
                                        </p:attrNameLst>
                                      </p:cBhvr>
                                      <p:to>
                                        <p:strVal val="visible"/>
                                      </p:to>
                                    </p:set>
                                    <p:animEffect transition="in" filter="fade">
                                      <p:cBhvr>
                                        <p:cTn id="23" dur="500"/>
                                        <p:tgtEl>
                                          <p:spTgt spid="16">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xEl>
                                              <p:pRg st="3" end="3"/>
                                            </p:txEl>
                                          </p:spTgt>
                                        </p:tgtEl>
                                        <p:attrNameLst>
                                          <p:attrName>style.visibility</p:attrName>
                                        </p:attrNameLst>
                                      </p:cBhvr>
                                      <p:to>
                                        <p:strVal val="visible"/>
                                      </p:to>
                                    </p:set>
                                    <p:animEffect transition="in" filter="fade">
                                      <p:cBhvr>
                                        <p:cTn id="26" dur="500"/>
                                        <p:tgtEl>
                                          <p:spTgt spid="16">
                                            <p:txEl>
                                              <p:pRg st="3" end="3"/>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txEl>
                                              <p:pRg st="4" end="4"/>
                                            </p:txEl>
                                          </p:spTgt>
                                        </p:tgtEl>
                                        <p:attrNameLst>
                                          <p:attrName>style.visibility</p:attrName>
                                        </p:attrNameLst>
                                      </p:cBhvr>
                                      <p:to>
                                        <p:strVal val="visible"/>
                                      </p:to>
                                    </p:set>
                                    <p:animEffect transition="in" filter="fade">
                                      <p:cBhvr>
                                        <p:cTn id="29"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uiExpand="1" build="p"/>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5" name="文本框 4" title=""/>
          <p:cNvSpPr txBox="1"/>
          <p:nvPr>
            <p:custDataLst>
              <p:tags r:id="rId3"/>
            </p:custDataLst>
          </p:nvPr>
        </p:nvSpPr>
        <p:spPr>
          <a:xfrm>
            <a:off x="798519" y="1050735"/>
            <a:ext cx="6067115" cy="491490"/>
          </a:xfrm>
          <a:prstGeom prst="rect">
            <a:avLst/>
          </a:prstGeom>
          <a:noFill/>
        </p:spPr>
        <p:txBody>
          <a:bodyPr wrap="square" rtlCol="0">
            <a:spAutoFit/>
          </a:bodyPr>
          <a:lstStyle/>
          <a:p>
            <a:pPr algn="l">
              <a:lnSpc>
                <a:spcPct val="100000"/>
              </a:lnSpc>
              <a:spcBef>
                <a:spcPct val="0"/>
              </a:spcBef>
              <a:spcAft>
                <a:spcPct val="0"/>
              </a:spcAft>
              <a:buClrTx/>
              <a:buSzTx/>
              <a:buFontTx/>
            </a:pPr>
            <a:r>
              <a:rPr lang="zh-CN" altLang="en-US" sz="2600" b="1">
                <a:solidFill>
                  <a:schemeClr val="tx1"/>
                </a:solidFill>
                <a:latin typeface="微软雅黑" panose="020b0503020204020204" charset="-122"/>
                <a:ea typeface="微软雅黑" panose="020b0503020204020204" charset="-122"/>
                <a:cs typeface="宋体" panose="02010600030101010101" pitchFamily="2" charset="-122"/>
                <a:sym typeface="+mn-ea"/>
              </a:rPr>
              <a:t>①</a:t>
            </a:r>
            <a:r>
              <a:rPr lang="zh-CN" sz="2600" b="1">
                <a:solidFill>
                  <a:schemeClr val="tx1"/>
                </a:solidFill>
                <a:latin typeface="微软雅黑" panose="020b0503020204020204" charset="-122"/>
                <a:ea typeface="微软雅黑" panose="020b0503020204020204" charset="-122"/>
                <a:cs typeface="宋体" panose="02010600030101010101" pitchFamily="2" charset="-122"/>
                <a:sym typeface="+mn-ea"/>
              </a:rPr>
              <a:t>垂直结构</a:t>
            </a:r>
            <a:endParaRPr lang="zh-CN" sz="2600" b="1">
              <a:solidFill>
                <a:srgbClr val="FF0000"/>
              </a:solidFill>
              <a:latin typeface="微软雅黑" panose="020b0503020204020204" charset="-122"/>
              <a:ea typeface="微软雅黑" panose="020b0503020204020204" charset="-122"/>
              <a:cs typeface="宋体" panose="02010600030101010101" pitchFamily="2" charset="-122"/>
              <a:sym typeface="+mn-ea"/>
            </a:endParaRPr>
          </a:p>
        </p:txBody>
      </p:sp>
      <p:sp>
        <p:nvSpPr>
          <p:cNvPr id="6" name="文本框 5" title=""/>
          <p:cNvSpPr txBox="1"/>
          <p:nvPr>
            <p:custDataLst>
              <p:tags r:id="rId4"/>
            </p:custDataLst>
          </p:nvPr>
        </p:nvSpPr>
        <p:spPr>
          <a:xfrm>
            <a:off x="892407" y="1635462"/>
            <a:ext cx="9737094" cy="491490"/>
          </a:xfrm>
          <a:prstGeom prst="rect">
            <a:avLst/>
          </a:prstGeom>
          <a:noFill/>
        </p:spPr>
        <p:txBody>
          <a:bodyPr wrap="square" rtlCol="0">
            <a:spAutoFit/>
          </a:bodyPr>
          <a:lstStyle/>
          <a:p>
            <a:pPr algn="l">
              <a:lnSpc>
                <a:spcPct val="100000"/>
              </a:lnSpc>
              <a:spcBef>
                <a:spcPct val="0"/>
              </a:spcBef>
              <a:spcAft>
                <a:spcPct val="0"/>
              </a:spcAft>
              <a:buClrTx/>
              <a:buSzTx/>
              <a:buFontTx/>
            </a:pPr>
            <a:r>
              <a:rPr lang="zh-CN" altLang="en-US" sz="2600" b="1">
                <a:solidFill>
                  <a:schemeClr val="tx1"/>
                </a:solidFill>
                <a:latin typeface="微软雅黑" panose="020b0503020204020204" charset="-122"/>
                <a:ea typeface="微软雅黑" panose="020b0503020204020204" charset="-122"/>
                <a:cs typeface="微软雅黑" panose="020b0503020204020204" charset="-122"/>
                <a:sym typeface="+mn-ea"/>
              </a:rPr>
              <a:t>在垂直方向上，大多数群落都</a:t>
            </a:r>
            <a:r>
              <a:rPr lang="zh-CN" altLang="en-US" sz="2600" b="1" u="sng">
                <a:solidFill>
                  <a:schemeClr val="tx1"/>
                </a:solidFill>
                <a:latin typeface="微软雅黑" panose="020b0503020204020204" charset="-122"/>
                <a:ea typeface="微软雅黑" panose="020b0503020204020204" charset="-122"/>
                <a:cs typeface="微软雅黑" panose="020b0503020204020204" charset="-122"/>
                <a:sym typeface="+mn-ea"/>
              </a:rPr>
              <a:t> </a:t>
            </a:r>
            <a:r>
              <a:rPr lang="en-US" altLang="zh-CN" sz="2600" b="1" u="sng">
                <a:solidFill>
                  <a:schemeClr val="tx1"/>
                </a:solidFill>
                <a:latin typeface="微软雅黑" panose="020b0503020204020204" charset="-122"/>
                <a:ea typeface="微软雅黑" panose="020b0503020204020204" charset="-122"/>
                <a:cs typeface="微软雅黑" panose="020b0503020204020204" charset="-122"/>
                <a:sym typeface="+mn-ea"/>
              </a:rPr>
              <a:t>                                     </a:t>
            </a:r>
            <a:r>
              <a:rPr lang="zh-CN" altLang="en-US" sz="2600" b="1">
                <a:solidFill>
                  <a:schemeClr val="tx1"/>
                </a:solidFill>
                <a:latin typeface="微软雅黑" panose="020b0503020204020204" charset="-122"/>
                <a:ea typeface="微软雅黑" panose="020b0503020204020204" charset="-122"/>
                <a:cs typeface="微软雅黑" panose="020b0503020204020204" charset="-122"/>
                <a:sym typeface="+mn-ea"/>
              </a:rPr>
              <a:t>。</a:t>
            </a:r>
            <a:endParaRPr lang="zh-CN" altLang="en-US" sz="2600" b="1" u="sng">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8" name="文本框 7" title=""/>
          <p:cNvSpPr txBox="1"/>
          <p:nvPr>
            <p:custDataLst>
              <p:tags r:id="rId5"/>
            </p:custDataLst>
          </p:nvPr>
        </p:nvSpPr>
        <p:spPr>
          <a:xfrm>
            <a:off x="5403215" y="1553845"/>
            <a:ext cx="3327400" cy="570865"/>
          </a:xfrm>
          <a:prstGeom prst="rect">
            <a:avLst/>
          </a:prstGeom>
          <a:noFill/>
        </p:spPr>
        <p:txBody>
          <a:bodyPr wrap="square" rtlCol="0">
            <a:spAutoFit/>
          </a:bodyPr>
          <a:lstStyle/>
          <a:p>
            <a:pPr algn="l">
              <a:lnSpc>
                <a:spcPct val="120000"/>
              </a:lnSpc>
              <a:buClrTx/>
              <a:buSzTx/>
              <a:buFontTx/>
            </a:pPr>
            <a:r>
              <a:rPr lang="zh-CN" altLang="en-US" sz="2600" b="1">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具有明显的分层现象</a:t>
            </a:r>
          </a:p>
        </p:txBody>
      </p:sp>
      <p:sp>
        <p:nvSpPr>
          <p:cNvPr id="10" name="文本框 9" title=""/>
          <p:cNvSpPr txBox="1"/>
          <p:nvPr>
            <p:custDataLst>
              <p:tags r:id="rId6"/>
            </p:custDataLst>
          </p:nvPr>
        </p:nvSpPr>
        <p:spPr>
          <a:xfrm>
            <a:off x="1159510" y="2324735"/>
            <a:ext cx="5311775" cy="4078605"/>
          </a:xfrm>
          <a:prstGeom prst="rect">
            <a:avLst/>
          </a:prstGeom>
          <a:noFill/>
        </p:spPr>
        <p:txBody>
          <a:bodyPr wrap="square" rtlCol="0">
            <a:spAutoFit/>
          </a:bodyPr>
          <a:lstStyle/>
          <a:p>
            <a:pPr marL="342900" indent="-342900">
              <a:lnSpc>
                <a:spcPct val="120000"/>
              </a:lnSpc>
              <a:buFont typeface="Wingdings" panose="05000000000000000000" pitchFamily="2" charset="2"/>
              <a:buChar char="n"/>
            </a:pPr>
            <a:r>
              <a:rPr lang="zh-CN" altLang="en-US" sz="2400" b="1">
                <a:solidFill>
                  <a:srgbClr val="A5D6DD">
                    <a:lumMod val="50000"/>
                  </a:srgbClr>
                </a:solidFill>
                <a:latin typeface="微软雅黑" panose="020b0503020204020204" charset="-122"/>
                <a:ea typeface="微软雅黑" panose="020b0503020204020204" charset="-122"/>
                <a:cs typeface="微软雅黑" panose="020b0503020204020204" charset="-122"/>
                <a:sym typeface="方正静蕾简体" charset="0"/>
              </a:rPr>
              <a:t>植物：</a:t>
            </a:r>
          </a:p>
          <a:p>
            <a:pPr indent="0">
              <a:lnSpc>
                <a:spcPct val="120000"/>
              </a:lnSpc>
              <a:buFont typeface="Wingdings" panose="05000000000000000000" pitchFamily="2" charset="2"/>
              <a:buNone/>
            </a:pPr>
            <a:r>
              <a:rPr lang="zh-CN" altLang="en-US" sz="2400" b="1">
                <a:latin typeface="微软雅黑" panose="020b0503020204020204" charset="-122"/>
                <a:ea typeface="微软雅黑" panose="020b0503020204020204" charset="-122"/>
                <a:cs typeface="微软雅黑" panose="020b0503020204020204" charset="-122"/>
              </a:rPr>
              <a:t>挺水层：如芦苇、莲、茭白</a:t>
            </a:r>
          </a:p>
          <a:p>
            <a:pPr indent="0">
              <a:lnSpc>
                <a:spcPct val="120000"/>
              </a:lnSpc>
              <a:buFont typeface="Wingdings" panose="05000000000000000000" pitchFamily="2" charset="2"/>
              <a:buNone/>
            </a:pPr>
            <a:r>
              <a:rPr lang="zh-CN" altLang="en-US" sz="2400" b="1">
                <a:latin typeface="微软雅黑" panose="020b0503020204020204" charset="-122"/>
                <a:ea typeface="微软雅黑" panose="020b0503020204020204" charset="-122"/>
                <a:cs typeface="微软雅黑" panose="020b0503020204020204" charset="-122"/>
              </a:rPr>
              <a:t>浮水层：如凤眼蓝、浮萍</a:t>
            </a:r>
            <a:endParaRPr lang="en-US" altLang="zh-CN" sz="2400" b="1">
              <a:latin typeface="微软雅黑" panose="020b0503020204020204" charset="-122"/>
              <a:ea typeface="微软雅黑" panose="020b0503020204020204" charset="-122"/>
              <a:cs typeface="微软雅黑" panose="020b0503020204020204" charset="-122"/>
            </a:endParaRPr>
          </a:p>
          <a:p>
            <a:pPr indent="0">
              <a:lnSpc>
                <a:spcPct val="120000"/>
              </a:lnSpc>
              <a:buFont typeface="Wingdings" panose="05000000000000000000" pitchFamily="2" charset="2"/>
              <a:buNone/>
            </a:pPr>
            <a:r>
              <a:rPr lang="zh-CN" altLang="en-US" sz="2400" b="1">
                <a:latin typeface="微软雅黑" panose="020b0503020204020204" charset="-122"/>
                <a:ea typeface="微软雅黑" panose="020b0503020204020204" charset="-122"/>
                <a:cs typeface="微软雅黑" panose="020b0503020204020204" charset="-122"/>
              </a:rPr>
              <a:t>沉水层：如水车前、小眼子菜、竹叶眼子菜、黑藻等。</a:t>
            </a:r>
            <a:endParaRPr lang="en-US" altLang="zh-CN" sz="2400" b="1">
              <a:latin typeface="微软雅黑" panose="020b0503020204020204" charset="-122"/>
              <a:ea typeface="微软雅黑" panose="020b0503020204020204" charset="-122"/>
              <a:cs typeface="微软雅黑" panose="020b0503020204020204" charset="-122"/>
            </a:endParaRPr>
          </a:p>
          <a:p>
            <a:pPr>
              <a:lnSpc>
                <a:spcPct val="120000"/>
              </a:lnSpc>
            </a:pPr>
            <a:r>
              <a:rPr lang="zh-CN" altLang="en-US" sz="2400" b="1">
                <a:latin typeface="微软雅黑" panose="020b0503020204020204" charset="-122"/>
                <a:ea typeface="微软雅黑" panose="020b0503020204020204" charset="-122"/>
                <a:cs typeface="微软雅黑" panose="020b0503020204020204" charset="-122"/>
              </a:rPr>
              <a:t>这些植物分别利用了湖泊中的不同空间，形成了湖泊群落的垂直结构。</a:t>
            </a:r>
          </a:p>
          <a:p>
            <a:pPr marL="342900" indent="-342900">
              <a:lnSpc>
                <a:spcPct val="120000"/>
              </a:lnSpc>
              <a:buFont typeface="Wingdings" panose="05000000000000000000" charset="0"/>
              <a:buChar char="n"/>
            </a:pPr>
            <a:r>
              <a:rPr lang="zh-CN" altLang="en-US" sz="2400" b="1">
                <a:solidFill>
                  <a:srgbClr val="A5D6DD">
                    <a:lumMod val="50000"/>
                  </a:srgbClr>
                </a:solidFill>
                <a:latin typeface="微软雅黑" panose="020b0503020204020204" charset="-122"/>
                <a:ea typeface="微软雅黑" panose="020b0503020204020204" charset="-122"/>
                <a:cs typeface="微软雅黑" panose="020b0503020204020204" charset="-122"/>
                <a:sym typeface="方正静蕾简体" charset="0"/>
              </a:rPr>
              <a:t>动物：</a:t>
            </a:r>
            <a:r>
              <a:rPr lang="zh-CN" altLang="en-US" sz="2400" b="1">
                <a:solidFill>
                  <a:srgbClr val="000000"/>
                </a:solidFill>
                <a:latin typeface="微软雅黑" panose="020b0503020204020204" charset="-122"/>
                <a:ea typeface="微软雅黑" panose="020b0503020204020204" charset="-122"/>
                <a:cs typeface="微软雅黑" panose="020b0503020204020204" charset="-122"/>
                <a:sym typeface="方正静蕾简体" charset="0"/>
              </a:rPr>
              <a:t>决定动物分层现象的因素</a:t>
            </a:r>
            <a:r>
              <a:rPr lang="en-US" altLang="zh-CN" sz="2400" b="1">
                <a:solidFill>
                  <a:srgbClr val="000000"/>
                </a:solidFill>
                <a:latin typeface="微软雅黑" panose="020b0503020204020204" charset="-122"/>
                <a:ea typeface="微软雅黑" panose="020b0503020204020204" charset="-122"/>
                <a:cs typeface="微软雅黑" panose="020b0503020204020204" charset="-122"/>
                <a:sym typeface="方正静蕾简体" charset="0"/>
              </a:rPr>
              <a:t>:</a:t>
            </a:r>
          </a:p>
          <a:p>
            <a:pPr marL="342900" indent="-342900">
              <a:lnSpc>
                <a:spcPct val="120000"/>
              </a:lnSpc>
              <a:buFont typeface="Wingdings" panose="05000000000000000000" charset="0"/>
              <a:buChar char="n"/>
            </a:pPr>
            <a:endParaRPr lang="en-US" altLang="zh-CN" sz="2400" b="1">
              <a:solidFill>
                <a:srgbClr val="000000"/>
              </a:solidFill>
              <a:latin typeface="微软雅黑" panose="020b0503020204020204" charset="-122"/>
              <a:ea typeface="微软雅黑" panose="020b0503020204020204" charset="-122"/>
              <a:cs typeface="微软雅黑" panose="020b0503020204020204" charset="-122"/>
              <a:sym typeface="方正静蕾简体" charset="0"/>
            </a:endParaRPr>
          </a:p>
        </p:txBody>
      </p:sp>
      <p:pic>
        <p:nvPicPr>
          <p:cNvPr id="29" name="图片 28" title=""/>
          <p:cNvPicPr>
            <a:picLocks noChangeAspect="1"/>
          </p:cNvPicPr>
          <p:nvPr>
            <p:custDataLst>
              <p:tags r:id="rId8"/>
            </p:custDataLst>
          </p:nvPr>
        </p:nvPicPr>
        <p:blipFill>
          <a:blip r:embed="rId7"/>
          <a:stretch>
            <a:fillRect/>
          </a:stretch>
        </p:blipFill>
        <p:spPr>
          <a:xfrm>
            <a:off x="6353810" y="2467610"/>
            <a:ext cx="4868545" cy="3150870"/>
          </a:xfrm>
          <a:prstGeom prst="rect">
            <a:avLst/>
          </a:prstGeom>
          <a:ln>
            <a:noFill/>
          </a:ln>
          <a:effectLst>
            <a:softEdge rad="112500"/>
          </a:effectLst>
        </p:spPr>
      </p:pic>
      <p:sp>
        <p:nvSpPr>
          <p:cNvPr id="48" name="矩形 10" title=""/>
          <p:cNvSpPr>
            <a:spLocks noChangeArrowheads="1"/>
          </p:cNvSpPr>
          <p:nvPr>
            <p:custDataLst>
              <p:tags r:id="rId9"/>
            </p:custDataLst>
          </p:nvPr>
        </p:nvSpPr>
        <p:spPr bwMode="auto">
          <a:xfrm>
            <a:off x="2379345" y="5805805"/>
            <a:ext cx="6282690" cy="591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Tx/>
              <a:buChar char="•"/>
              <a:defRPr sz="3300">
                <a:solidFill>
                  <a:srgbClr val="000000"/>
                </a:solidFill>
                <a:latin typeface="Arial" panose="020b0604020202020204" pitchFamily="34" charset="0"/>
                <a:ea typeface="宋体" panose="02010600030101010101" pitchFamily="2" charset="-122"/>
                <a:cs typeface="Arial" panose="020b0604020202020204" pitchFamily="34" charset="0"/>
              </a:defRPr>
            </a:lvl1pPr>
            <a:lvl2pPr marL="754380" indent="-288925">
              <a:spcBef>
                <a:spcPct val="20000"/>
              </a:spcBef>
              <a:buSzTx/>
              <a:buChar char="–"/>
              <a:defRPr sz="2800">
                <a:solidFill>
                  <a:srgbClr val="000000"/>
                </a:solidFill>
                <a:latin typeface="Arial" panose="020b0604020202020204" pitchFamily="34" charset="0"/>
                <a:ea typeface="宋体" panose="02010600030101010101" pitchFamily="2" charset="-122"/>
                <a:cs typeface="Arial" panose="020b0604020202020204" pitchFamily="34" charset="0"/>
              </a:defRPr>
            </a:lvl2pPr>
            <a:lvl3pPr marL="1160780" indent="-231775">
              <a:spcBef>
                <a:spcPct val="20000"/>
              </a:spcBef>
              <a:buSzTx/>
              <a:buChar char="•"/>
              <a:defRPr sz="2400">
                <a:solidFill>
                  <a:srgbClr val="000000"/>
                </a:solidFill>
                <a:latin typeface="Arial" panose="020b0604020202020204" pitchFamily="34" charset="0"/>
                <a:ea typeface="宋体" panose="02010600030101010101" pitchFamily="2" charset="-122"/>
                <a:cs typeface="Arial" panose="020b0604020202020204" pitchFamily="34" charset="0"/>
              </a:defRPr>
            </a:lvl3pPr>
            <a:lvl4pPr marL="1624330" indent="-231775">
              <a:spcBef>
                <a:spcPct val="20000"/>
              </a:spcBef>
              <a:buSzTx/>
              <a:buChar char="–"/>
              <a:defRPr sz="2000">
                <a:solidFill>
                  <a:srgbClr val="000000"/>
                </a:solidFill>
                <a:latin typeface="Arial" panose="020b0604020202020204" pitchFamily="34" charset="0"/>
                <a:ea typeface="宋体" panose="02010600030101010101" pitchFamily="2" charset="-122"/>
                <a:cs typeface="Arial" panose="020b0604020202020204" pitchFamily="34" charset="0"/>
              </a:defRPr>
            </a:lvl4pPr>
            <a:lvl5pPr marL="2089150" indent="-231775">
              <a:spcBef>
                <a:spcPct val="20000"/>
              </a:spcBef>
              <a:buSzTx/>
              <a:buChar char="»"/>
              <a:defRPr sz="2000">
                <a:solidFill>
                  <a:srgbClr val="000000"/>
                </a:solidFill>
                <a:latin typeface="Arial" panose="020b0604020202020204" pitchFamily="34" charset="0"/>
                <a:ea typeface="宋体" panose="02010600030101010101" pitchFamily="2" charset="-122"/>
                <a:cs typeface="Arial" panose="020b0604020202020204" pitchFamily="34" charset="0"/>
              </a:defRPr>
            </a:lvl5pPr>
            <a:lvl6pPr marL="2546350" indent="-231775" eaLnBrk="0" fontAlgn="base" hangingPunct="0">
              <a:spcBef>
                <a:spcPct val="20000"/>
              </a:spcBef>
              <a:spcAft>
                <a:spcPct val="0"/>
              </a:spcAft>
              <a:buSzTx/>
              <a:buChar char="»"/>
              <a:defRPr sz="2000">
                <a:solidFill>
                  <a:srgbClr val="000000"/>
                </a:solidFill>
                <a:latin typeface="Arial" panose="020b0604020202020204" pitchFamily="34" charset="0"/>
                <a:ea typeface="宋体" panose="02010600030101010101" pitchFamily="2" charset="-122"/>
                <a:cs typeface="Arial" panose="020b0604020202020204" pitchFamily="34" charset="0"/>
              </a:defRPr>
            </a:lvl6pPr>
            <a:lvl7pPr marL="3003550" indent="-231775" eaLnBrk="0" fontAlgn="base" hangingPunct="0">
              <a:spcBef>
                <a:spcPct val="20000"/>
              </a:spcBef>
              <a:spcAft>
                <a:spcPct val="0"/>
              </a:spcAft>
              <a:buSzTx/>
              <a:buChar char="»"/>
              <a:defRPr sz="2000">
                <a:solidFill>
                  <a:srgbClr val="000000"/>
                </a:solidFill>
                <a:latin typeface="Arial" panose="020b0604020202020204" pitchFamily="34" charset="0"/>
                <a:ea typeface="宋体" panose="02010600030101010101" pitchFamily="2" charset="-122"/>
                <a:cs typeface="Arial" panose="020b0604020202020204" pitchFamily="34" charset="0"/>
              </a:defRPr>
            </a:lvl7pPr>
            <a:lvl8pPr marL="3460750" indent="-231775" eaLnBrk="0" fontAlgn="base" hangingPunct="0">
              <a:spcBef>
                <a:spcPct val="20000"/>
              </a:spcBef>
              <a:spcAft>
                <a:spcPct val="0"/>
              </a:spcAft>
              <a:buSzTx/>
              <a:buChar char="»"/>
              <a:defRPr sz="2000">
                <a:solidFill>
                  <a:srgbClr val="000000"/>
                </a:solidFill>
                <a:latin typeface="Arial" panose="020b0604020202020204" pitchFamily="34" charset="0"/>
                <a:ea typeface="宋体" panose="02010600030101010101" pitchFamily="2" charset="-122"/>
                <a:cs typeface="Arial" panose="020b0604020202020204" pitchFamily="34" charset="0"/>
              </a:defRPr>
            </a:lvl8pPr>
            <a:lvl9pPr marL="3917950" indent="-231775" eaLnBrk="0" fontAlgn="base" hangingPunct="0">
              <a:spcBef>
                <a:spcPct val="20000"/>
              </a:spcBef>
              <a:spcAft>
                <a:spcPct val="0"/>
              </a:spcAft>
              <a:buSzTx/>
              <a:buChar char="»"/>
              <a:defRPr sz="2000">
                <a:solidFill>
                  <a:srgbClr val="000000"/>
                </a:solidFill>
                <a:latin typeface="Arial" panose="020b0604020202020204" pitchFamily="34" charset="0"/>
                <a:ea typeface="宋体" panose="02010600030101010101" pitchFamily="2" charset="-122"/>
                <a:cs typeface="Arial" panose="020b0604020202020204" pitchFamily="34" charset="0"/>
              </a:defRPr>
            </a:lvl9pPr>
          </a:lstStyle>
          <a:p>
            <a:pPr>
              <a:lnSpc>
                <a:spcPts val="3905"/>
              </a:lnSpc>
              <a:spcBef>
                <a:spcPct val="0"/>
              </a:spcBef>
              <a:buNone/>
            </a:pPr>
            <a:r>
              <a:rPr lang="zh-CN" altLang="en-US" sz="2400" b="1">
                <a:latin typeface="楷体" panose="02010609060101010101" pitchFamily="49" charset="-122"/>
                <a:ea typeface="楷体" panose="02010609060101010101" pitchFamily="49" charset="-122"/>
                <a:sym typeface="Wingdings" panose="05000000000000000000" pitchFamily="2" charset="2"/>
              </a:rPr>
              <a:t>与</a:t>
            </a:r>
            <a:r>
              <a:rPr lang="zh-CN" altLang="en-US" sz="2400" b="1">
                <a:solidFill>
                  <a:srgbClr val="C00000"/>
                </a:solidFill>
                <a:latin typeface="楷体" panose="02010609060101010101" pitchFamily="49" charset="-122"/>
                <a:ea typeface="楷体" panose="02010609060101010101" pitchFamily="49" charset="-122"/>
                <a:sym typeface="方正静蕾简体" charset="0"/>
              </a:rPr>
              <a:t>食物</a:t>
            </a:r>
            <a:r>
              <a:rPr lang="zh-CN" altLang="en-US" sz="2400" b="1">
                <a:latin typeface="楷体" panose="02010609060101010101" pitchFamily="49" charset="-122"/>
                <a:ea typeface="楷体" panose="02010609060101010101" pitchFamily="49" charset="-122"/>
                <a:sym typeface="方正静蕾简体" charset="0"/>
              </a:rPr>
              <a:t>和</a:t>
            </a:r>
            <a:r>
              <a:rPr lang="zh-CN" altLang="en-US" sz="2400" b="1">
                <a:solidFill>
                  <a:srgbClr val="C00000"/>
                </a:solidFill>
                <a:latin typeface="楷体" panose="02010609060101010101" pitchFamily="49" charset="-122"/>
                <a:ea typeface="楷体" panose="02010609060101010101" pitchFamily="49" charset="-122"/>
                <a:sym typeface="方正静蕾简体" charset="0"/>
              </a:rPr>
              <a:t>溶解氧、</a:t>
            </a:r>
            <a:r>
              <a:rPr lang="zh-CN" altLang="en-US" sz="2400" b="1">
                <a:solidFill>
                  <a:srgbClr val="C00000"/>
                </a:solidFill>
                <a:latin typeface="楷体" panose="02010609060101010101" pitchFamily="49" charset="-122"/>
                <a:ea typeface="楷体" panose="02010609060101010101" pitchFamily="49" charset="-122"/>
                <a:sym typeface="Wingdings" panose="05000000000000000000" pitchFamily="2" charset="2"/>
              </a:rPr>
              <a:t>阳光、温度</a:t>
            </a:r>
            <a:r>
              <a:rPr lang="zh-CN" altLang="en-US" sz="2400" b="1">
                <a:latin typeface="楷体" panose="02010609060101010101" pitchFamily="49" charset="-122"/>
                <a:ea typeface="楷体" panose="02010609060101010101" pitchFamily="49" charset="-122"/>
                <a:sym typeface="Wingdings" panose="05000000000000000000" pitchFamily="2" charset="2"/>
              </a:rPr>
              <a:t>等因素有关。</a:t>
            </a:r>
            <a:endParaRPr lang="zh-CN" altLang="en-US" sz="2400" b="1">
              <a:solidFill>
                <a:srgbClr val="000000"/>
              </a:solidFill>
              <a:latin typeface="楷体" panose="02010609060101010101" pitchFamily="49" charset="-122"/>
              <a:ea typeface="楷体" panose="02010609060101010101" pitchFamily="49" charset="-122"/>
              <a:sym typeface="Wingdings" panose="05000000000000000000" pitchFamily="2" charset="2"/>
            </a:endParaRPr>
          </a:p>
        </p:txBody>
      </p:sp>
      <p:sp>
        <p:nvSpPr>
          <p:cNvPr id="7" name="矩形: 圆角 7" title=""/>
          <p:cNvSpPr/>
          <p:nvPr>
            <p:custDataLst>
              <p:tags r:id="rId10"/>
            </p:custDataLst>
          </p:nvPr>
        </p:nvSpPr>
        <p:spPr>
          <a:xfrm>
            <a:off x="906145" y="2244090"/>
            <a:ext cx="10316210" cy="4207510"/>
          </a:xfrm>
          <a:prstGeom prst="roundRect">
            <a:avLst>
              <a:gd name="adj" fmla="val 4922"/>
            </a:avLst>
          </a:prstGeom>
          <a:noFill/>
          <a:ln w="25400">
            <a:prstDash val="sysDash"/>
          </a:ln>
        </p:spPr>
        <p:style>
          <a:lnRef idx="2">
            <a:srgbClr val="A5D6DD">
              <a:shade val="50000"/>
            </a:srgbClr>
          </a:lnRef>
          <a:fillRef idx="1">
            <a:srgbClr val="A5D6DD"/>
          </a:fillRef>
          <a:effectRef idx="0">
            <a:srgbClr val="A5D6DD"/>
          </a:effectRef>
          <a:fontRef idx="minor">
            <a:srgbClr val="FFFFFF"/>
          </a:fontRef>
        </p:style>
        <p:txBody>
          <a:bodyPr rtlCol="0" anchor="ctr"/>
          <a:lstStyle/>
          <a:p>
            <a:pPr algn="ctr"/>
            <a:endParaRPr lang="zh-CN" altLang="en-US">
              <a:solidFill>
                <a:srgbClr val="FFFFFF"/>
              </a:solidFill>
              <a:latin typeface="Arial" panose="020b0604020202020204" pitchFamily="34" charset="0"/>
              <a:ea typeface="方正静蕾简体"/>
            </a:endParaRPr>
          </a:p>
        </p:txBody>
      </p:sp>
      <p:grpSp>
        <p:nvGrpSpPr>
          <p:cNvPr id="11" name="组合 10" title=""/>
          <p:cNvGrpSpPr/>
          <p:nvPr>
            <p:custDataLst>
              <p:tags r:id="rId11"/>
            </p:custDataLst>
          </p:nvPr>
        </p:nvGrpSpPr>
        <p:grpSpPr>
          <a:xfrm>
            <a:off x="32385" y="67945"/>
            <a:ext cx="12110085" cy="676910"/>
            <a:chOff x="51" y="16"/>
            <a:chExt cx="19071" cy="1066"/>
          </a:xfrm>
        </p:grpSpPr>
        <p:cxnSp>
          <p:nvCxnSpPr>
            <p:cNvPr id="12" name="直接连接符 11"/>
            <p:cNvCxnSpPr/>
            <p:nvPr>
              <p:custDataLst>
                <p:tags r:id="rId12"/>
              </p:custDataLst>
            </p:nvPr>
          </p:nvCxnSpPr>
          <p:spPr>
            <a:xfrm flipV="1">
              <a:off x="51" y="1006"/>
              <a:ext cx="19071" cy="76"/>
            </a:xfrm>
            <a:prstGeom prst="line">
              <a:avLst/>
            </a:prstGeom>
            <a:ln w="66675" cap="sq" cmpd="thickThin">
              <a:solidFill>
                <a:schemeClr val="accent4">
                  <a:lumMod val="75000"/>
                </a:schemeClr>
              </a:solidFill>
              <a:round/>
            </a:ln>
          </p:spPr>
          <p:style>
            <a:lnRef idx="0">
              <a:srgbClr val="FFFFFF"/>
            </a:lnRef>
            <a:fillRef idx="0">
              <a:srgbClr val="FFFFFF"/>
            </a:fillRef>
            <a:effectRef idx="0">
              <a:srgbClr val="FFFFFF"/>
            </a:effectRef>
            <a:fontRef idx="minor">
              <a:schemeClr val="tx1"/>
            </a:fontRef>
          </p:style>
        </p:cxnSp>
        <p:pic>
          <p:nvPicPr>
            <p:cNvPr id="17" name="图片 16" descr="箭头"/>
            <p:cNvPicPr>
              <a:picLocks noChangeAspect="1"/>
            </p:cNvPicPr>
            <p:nvPr>
              <p:custDataLst>
                <p:tags r:id="rId15"/>
              </p:custDataLst>
            </p:nvPr>
          </p:nvPicPr>
          <p:blipFill>
            <a:blip r:embed="rId13">
              <a:extLst>
                <a:ext uri="{96DAC541-7B7A-43D3-8B79-37D633B846F1}">
                  <asvg:svgBlip xmlns:asvg="http://schemas.microsoft.com/office/drawing/2016/SVG/main" r:embed="rId14"/>
                </a:ext>
              </a:extLst>
            </a:blip>
            <a:stretch>
              <a:fillRect/>
            </a:stretch>
          </p:blipFill>
          <p:spPr>
            <a:xfrm rot="16200000">
              <a:off x="276" y="16"/>
              <a:ext cx="928" cy="928"/>
            </a:xfrm>
            <a:prstGeom prst="rect">
              <a:avLst/>
            </a:prstGeom>
          </p:spPr>
        </p:pic>
        <p:sp>
          <p:nvSpPr>
            <p:cNvPr id="20" name="文本框 19"/>
            <p:cNvSpPr txBox="1"/>
            <p:nvPr>
              <p:custDataLst>
                <p:tags r:id="rId16"/>
              </p:custDataLst>
            </p:nvPr>
          </p:nvSpPr>
          <p:spPr>
            <a:xfrm>
              <a:off x="1204" y="16"/>
              <a:ext cx="5829" cy="1016"/>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sz="3600">
                  <a:latin typeface="汉仪晴空体简" panose="00020600040101010101" charset="-122"/>
                  <a:ea typeface="汉仪晴空体简" panose="00020600040101010101" charset="-122"/>
                </a:rPr>
                <a:t>群落的空间结构</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fade">
                                      <p:cBhvr>
                                        <p:cTn id="13" dur="500"/>
                                        <p:tgtEl>
                                          <p:spTgt spid="1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fade">
                                      <p:cBhvr>
                                        <p:cTn id="16" dur="500"/>
                                        <p:tgtEl>
                                          <p:spTgt spid="10">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fade">
                                      <p:cBhvr>
                                        <p:cTn id="19" dur="500"/>
                                        <p:tgtEl>
                                          <p:spTgt spid="10">
                                            <p:txEl>
                                              <p:pRg st="4" end="4"/>
                                            </p:txEl>
                                          </p:spTgt>
                                        </p:tgtEl>
                                      </p:cBhvr>
                                    </p:animEffect>
                                  </p:childTnLst>
                                </p:cTn>
                              </p:par>
                            </p:childTnLst>
                          </p:cTn>
                        </p:par>
                      </p:childTnLst>
                    </p:cTn>
                  </p:par>
                  <p:par>
                    <p:cTn id="20" fill="hold" nodeType="clickPar">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xEl>
                                              <p:pRg st="5" end="5"/>
                                            </p:txEl>
                                          </p:spTgt>
                                        </p:tgtEl>
                                        <p:attrNameLst>
                                          <p:attrName>style.visibility</p:attrName>
                                        </p:attrNameLst>
                                      </p:cBhvr>
                                      <p:to>
                                        <p:strVal val="visible"/>
                                      </p:to>
                                    </p:set>
                                    <p:animEffect transition="in" filter="fade">
                                      <p:cBhvr>
                                        <p:cTn id="24" dur="500"/>
                                        <p:tgtEl>
                                          <p:spTgt spid="10">
                                            <p:txEl>
                                              <p:pRg st="5" end="5"/>
                                            </p:txEl>
                                          </p:spTgt>
                                        </p:tgtEl>
                                      </p:cBhvr>
                                    </p:animEffect>
                                  </p:childTnLst>
                                </p:cTn>
                              </p:par>
                            </p:childTnLst>
                          </p:cTn>
                        </p:par>
                      </p:childTnLst>
                    </p:cTn>
                  </p:par>
                  <p:par>
                    <p:cTn id="25" fill="hold" nodeType="clickPar">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48" grpId="0"/>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6" name="文本框 25" title=""/>
          <p:cNvSpPr txBox="1"/>
          <p:nvPr>
            <p:custDataLst>
              <p:tags r:id="rId3"/>
            </p:custDataLst>
          </p:nvPr>
        </p:nvSpPr>
        <p:spPr>
          <a:xfrm>
            <a:off x="571500" y="4588510"/>
            <a:ext cx="6774815" cy="491490"/>
          </a:xfrm>
          <a:prstGeom prst="rect">
            <a:avLst/>
          </a:prstGeom>
          <a:noFill/>
        </p:spPr>
        <p:txBody>
          <a:bodyPr wrap="square" rtlCol="0">
            <a:spAutoFit/>
          </a:bodyPr>
          <a:lstStyle/>
          <a:p>
            <a:pPr algn="l"/>
            <a:r>
              <a:rPr lang="en-US" altLang="zh-CN" sz="2600" b="1">
                <a:solidFill>
                  <a:srgbClr val="000000"/>
                </a:solidFill>
                <a:latin typeface="微软雅黑" panose="020b0503020204020204" charset="-122"/>
                <a:ea typeface="微软雅黑" panose="020b0503020204020204" charset="-122"/>
                <a:cs typeface="微软雅黑" panose="020b0503020204020204" charset="-122"/>
                <a:sym typeface="方正静蕾简体" charset="0"/>
              </a:rPr>
              <a:t>a.</a:t>
            </a:r>
            <a:r>
              <a:rPr lang="zh-CN" sz="2600" b="1">
                <a:solidFill>
                  <a:srgbClr val="000000"/>
                </a:solidFill>
                <a:latin typeface="微软雅黑" panose="020b0503020204020204" charset="-122"/>
                <a:ea typeface="微软雅黑" panose="020b0503020204020204" charset="-122"/>
                <a:cs typeface="微软雅黑" panose="020b0503020204020204" charset="-122"/>
                <a:sym typeface="方正静蕾简体" charset="0"/>
              </a:rPr>
              <a:t>植物地上分层</a:t>
            </a:r>
            <a:r>
              <a:rPr lang="zh-CN" sz="2600" b="1" u="sng">
                <a:solidFill>
                  <a:srgbClr val="000000"/>
                </a:solidFill>
                <a:latin typeface="微软雅黑" panose="020b0503020204020204" charset="-122"/>
                <a:ea typeface="微软雅黑" panose="020b0503020204020204" charset="-122"/>
                <a:cs typeface="微软雅黑" panose="020b0503020204020204" charset="-122"/>
                <a:sym typeface="方正静蕾简体" charset="0"/>
              </a:rPr>
              <a:t> </a:t>
            </a:r>
            <a:r>
              <a:rPr lang="en-US" altLang="zh-CN" sz="2600" b="1" u="sng">
                <a:solidFill>
                  <a:srgbClr val="000000"/>
                </a:solidFill>
                <a:latin typeface="微软雅黑" panose="020b0503020204020204" charset="-122"/>
                <a:ea typeface="微软雅黑" panose="020b0503020204020204" charset="-122"/>
                <a:cs typeface="微软雅黑" panose="020b0503020204020204" charset="-122"/>
                <a:sym typeface="方正静蕾简体" charset="0"/>
              </a:rPr>
              <a:t>                       </a:t>
            </a:r>
            <a:r>
              <a:rPr lang="zh-CN" sz="2600" b="1">
                <a:solidFill>
                  <a:srgbClr val="000000"/>
                </a:solidFill>
                <a:latin typeface="微软雅黑" panose="020b0503020204020204" charset="-122"/>
                <a:ea typeface="微软雅黑" panose="020b0503020204020204" charset="-122"/>
                <a:cs typeface="微软雅黑" panose="020b0503020204020204" charset="-122"/>
                <a:sym typeface="方正静蕾简体" charset="0"/>
              </a:rPr>
              <a:t>；</a:t>
            </a:r>
            <a:endParaRPr lang="zh-CN" altLang="en-US" sz="2600" b="1">
              <a:solidFill>
                <a:srgbClr val="000000"/>
              </a:solidFill>
              <a:latin typeface="微软雅黑" panose="020b0503020204020204" charset="-122"/>
              <a:ea typeface="微软雅黑" panose="020b0503020204020204" charset="-122"/>
              <a:cs typeface="微软雅黑" panose="020b0503020204020204" charset="-122"/>
              <a:sym typeface="方正静蕾简体" charset="0"/>
            </a:endParaRPr>
          </a:p>
        </p:txBody>
      </p:sp>
      <p:sp>
        <p:nvSpPr>
          <p:cNvPr id="13" name="矩形 12" title=""/>
          <p:cNvSpPr/>
          <p:nvPr>
            <p:custDataLst>
              <p:tags r:id="rId4"/>
            </p:custDataLst>
          </p:nvPr>
        </p:nvSpPr>
        <p:spPr>
          <a:xfrm>
            <a:off x="539750" y="857250"/>
            <a:ext cx="10823575" cy="3691890"/>
          </a:xfrm>
          <a:prstGeom prst="rect">
            <a:avLst/>
          </a:prstGeom>
        </p:spPr>
        <p:txBody>
          <a:bodyPr wrap="square">
            <a:spAutoFit/>
          </a:bodyPr>
          <a:lstStyle/>
          <a:p>
            <a:pPr>
              <a:lnSpc>
                <a:spcPct val="180000"/>
              </a:lnSpc>
            </a:pPr>
            <a:r>
              <a:rPr lang="zh-CN" altLang="en-US" sz="2600" b="1">
                <a:latin typeface="微软雅黑" panose="020b0503020204020204" charset="-122"/>
                <a:ea typeface="微软雅黑" panose="020b0503020204020204" charset="-122"/>
                <a:cs typeface="微软雅黑" panose="020b0503020204020204" charset="-122"/>
              </a:rPr>
              <a:t>①引起植物分层分布的主要原因是</a:t>
            </a:r>
            <a:r>
              <a:rPr lang="zh-CN" altLang="en-US" sz="2600" b="1" u="sng">
                <a:latin typeface="微软雅黑" panose="020b0503020204020204" charset="-122"/>
                <a:ea typeface="微软雅黑" panose="020b0503020204020204" charset="-122"/>
                <a:cs typeface="微软雅黑" panose="020b0503020204020204" charset="-122"/>
              </a:rPr>
              <a:t>                   </a:t>
            </a:r>
            <a:r>
              <a:rPr lang="zh-CN" altLang="en-US" sz="2600" b="1">
                <a:latin typeface="微软雅黑" panose="020b0503020204020204" charset="-122"/>
                <a:ea typeface="微软雅黑" panose="020b0503020204020204" charset="-122"/>
                <a:cs typeface="微软雅黑" panose="020b0503020204020204" charset="-122"/>
              </a:rPr>
              <a:t>；</a:t>
            </a:r>
            <a:endParaRPr lang="en-US" altLang="zh-CN" sz="2600" b="1">
              <a:latin typeface="微软雅黑" panose="020b0503020204020204" charset="-122"/>
              <a:ea typeface="微软雅黑" panose="020b0503020204020204" charset="-122"/>
              <a:cs typeface="微软雅黑" panose="020b0503020204020204" charset="-122"/>
            </a:endParaRPr>
          </a:p>
          <a:p>
            <a:pPr>
              <a:lnSpc>
                <a:spcPct val="180000"/>
              </a:lnSpc>
            </a:pPr>
            <a:r>
              <a:rPr lang="zh-CN" altLang="zh-CN" sz="2600" b="1" kern="100">
                <a:latin typeface="微软雅黑" panose="020b0503020204020204" charset="-122"/>
                <a:ea typeface="微软雅黑" panose="020b0503020204020204" charset="-122"/>
                <a:cs typeface="微软雅黑" panose="020b0503020204020204" charset="-122"/>
              </a:rPr>
              <a:t>②引起动物分层分布的主要原因是</a:t>
            </a:r>
            <a:r>
              <a:rPr lang="en-US" altLang="zh-CN" sz="2600" b="1" u="sng" kern="100">
                <a:latin typeface="微软雅黑" panose="020b0503020204020204" charset="-122"/>
                <a:ea typeface="微软雅黑" panose="020b0503020204020204" charset="-122"/>
                <a:cs typeface="微软雅黑" panose="020b0503020204020204" charset="-122"/>
              </a:rPr>
              <a:t>             </a:t>
            </a:r>
            <a:r>
              <a:rPr lang="en-US" altLang="zh-CN" sz="2600" b="1" u="sng" kern="100">
                <a:latin typeface="微软雅黑" panose="020b0503020204020204" charset="-122"/>
                <a:ea typeface="微软雅黑" panose="020b0503020204020204" charset="-122"/>
                <a:cs typeface="微软雅黑" panose="020b0503020204020204" charset="-122"/>
                <a:sym typeface="方正静蕾简体" charset="0"/>
              </a:rPr>
              <a:t>               </a:t>
            </a:r>
            <a:r>
              <a:rPr lang="en-US" altLang="zh-CN" sz="2600" b="1" u="sng" kern="100">
                <a:latin typeface="微软雅黑" panose="020b0503020204020204" charset="-122"/>
                <a:ea typeface="微软雅黑" panose="020b0503020204020204" charset="-122"/>
                <a:cs typeface="微软雅黑" panose="020b0503020204020204" charset="-122"/>
              </a:rPr>
              <a:t>      </a:t>
            </a:r>
            <a:r>
              <a:rPr lang="zh-CN" altLang="zh-CN" sz="2600" b="1" kern="100">
                <a:latin typeface="微软雅黑" panose="020b0503020204020204" charset="-122"/>
                <a:ea typeface="微软雅黑" panose="020b0503020204020204" charset="-122"/>
                <a:cs typeface="微软雅黑" panose="020b0503020204020204" charset="-122"/>
              </a:rPr>
              <a:t>；</a:t>
            </a:r>
            <a:endParaRPr lang="en-US" altLang="zh-CN" sz="2600" b="1" kern="100">
              <a:latin typeface="微软雅黑" panose="020b0503020204020204" charset="-122"/>
              <a:ea typeface="微软雅黑" panose="020b0503020204020204" charset="-122"/>
              <a:cs typeface="微软雅黑" panose="020b0503020204020204" charset="-122"/>
            </a:endParaRPr>
          </a:p>
          <a:p>
            <a:pPr>
              <a:lnSpc>
                <a:spcPct val="180000"/>
              </a:lnSpc>
            </a:pPr>
            <a:r>
              <a:rPr lang="zh-CN" altLang="en-US" sz="2600" b="1" kern="100">
                <a:latin typeface="微软雅黑" panose="020b0503020204020204" charset="-122"/>
                <a:ea typeface="微软雅黑" panose="020b0503020204020204" charset="-122"/>
                <a:cs typeface="微软雅黑" panose="020b0503020204020204" charset="-122"/>
              </a:rPr>
              <a:t>③垂直结构的意义：</a:t>
            </a:r>
            <a:r>
              <a:rPr lang="en-US" altLang="zh-CN" sz="2600" b="1" kern="100">
                <a:latin typeface="微软雅黑" panose="020b0503020204020204" charset="-122"/>
                <a:ea typeface="微软雅黑" panose="020b0503020204020204" charset="-122"/>
                <a:cs typeface="微软雅黑" panose="020b0503020204020204" charset="-122"/>
              </a:rPr>
              <a:t>______________________</a:t>
            </a:r>
            <a:r>
              <a:rPr lang="en-US" altLang="zh-CN" sz="2600" b="1" kern="100">
                <a:latin typeface="微软雅黑" panose="020b0503020204020204" charset="-122"/>
                <a:ea typeface="微软雅黑" panose="020b0503020204020204" charset="-122"/>
                <a:cs typeface="微软雅黑" panose="020b0503020204020204" charset="-122"/>
                <a:sym typeface="方正静蕾简体" charset="0"/>
              </a:rPr>
              <a:t>____________</a:t>
            </a:r>
            <a:r>
              <a:rPr lang="en-US" altLang="zh-CN" sz="2600" b="1" kern="100">
                <a:latin typeface="微软雅黑" panose="020b0503020204020204" charset="-122"/>
                <a:ea typeface="微软雅黑" panose="020b0503020204020204" charset="-122"/>
                <a:cs typeface="微软雅黑" panose="020b0503020204020204" charset="-122"/>
              </a:rPr>
              <a:t>_</a:t>
            </a:r>
            <a:r>
              <a:rPr lang="en-US" altLang="zh-CN" sz="2600" b="1" kern="100">
                <a:latin typeface="微软雅黑" panose="020b0503020204020204" charset="-122"/>
                <a:ea typeface="微软雅黑" panose="020b0503020204020204" charset="-122"/>
                <a:cs typeface="微软雅黑" panose="020b0503020204020204" charset="-122"/>
                <a:sym typeface="方正静蕾简体" charset="0"/>
              </a:rPr>
              <a:t>________</a:t>
            </a:r>
            <a:r>
              <a:rPr lang="en-US" altLang="zh-CN" sz="2600" b="1" kern="100">
                <a:latin typeface="微软雅黑" panose="020b0503020204020204" charset="-122"/>
                <a:ea typeface="微软雅黑" panose="020b0503020204020204" charset="-122"/>
                <a:cs typeface="微软雅黑" panose="020b0503020204020204" charset="-122"/>
              </a:rPr>
              <a:t>____</a:t>
            </a:r>
            <a:r>
              <a:rPr lang="zh-CN" altLang="en-US" sz="2600" b="1" kern="100">
                <a:latin typeface="微软雅黑" panose="020b0503020204020204" charset="-122"/>
                <a:ea typeface="微软雅黑" panose="020b0503020204020204" charset="-122"/>
                <a:cs typeface="微软雅黑" panose="020b0503020204020204" charset="-122"/>
              </a:rPr>
              <a:t>。</a:t>
            </a:r>
          </a:p>
          <a:p>
            <a:pPr>
              <a:lnSpc>
                <a:spcPct val="180000"/>
              </a:lnSpc>
            </a:pPr>
            <a:r>
              <a:rPr lang="zh-CN" sz="2600" b="1">
                <a:solidFill>
                  <a:srgbClr val="000000"/>
                </a:solidFill>
                <a:latin typeface="微软雅黑" panose="020b0503020204020204" charset="-122"/>
                <a:ea typeface="微软雅黑" panose="020b0503020204020204" charset="-122"/>
                <a:cs typeface="微软雅黑" panose="020b0503020204020204" charset="-122"/>
                <a:sym typeface="方正静蕾简体" charset="0"/>
              </a:rPr>
              <a:t>④决定因素（</a:t>
            </a:r>
            <a:r>
              <a:rPr lang="zh-CN" sz="2600" b="1">
                <a:solidFill>
                  <a:srgbClr val="C00000"/>
                </a:solidFill>
                <a:latin typeface="微软雅黑" panose="020b0503020204020204" charset="-122"/>
                <a:ea typeface="微软雅黑" panose="020b0503020204020204" charset="-122"/>
                <a:cs typeface="微软雅黑" panose="020b0503020204020204" charset="-122"/>
                <a:sym typeface="方正静蕾简体" charset="0"/>
              </a:rPr>
              <a:t>植物</a:t>
            </a:r>
            <a:r>
              <a:rPr lang="zh-CN" sz="2600" b="1">
                <a:solidFill>
                  <a:srgbClr val="000000"/>
                </a:solidFill>
                <a:latin typeface="微软雅黑" panose="020b0503020204020204" charset="-122"/>
                <a:ea typeface="微软雅黑" panose="020b0503020204020204" charset="-122"/>
                <a:cs typeface="微软雅黑" panose="020b0503020204020204" charset="-122"/>
                <a:sym typeface="方正静蕾简体" charset="0"/>
              </a:rPr>
              <a:t>）：</a:t>
            </a:r>
          </a:p>
          <a:p>
            <a:pPr>
              <a:lnSpc>
                <a:spcPct val="180000"/>
              </a:lnSpc>
            </a:pPr>
            <a:endParaRPr lang="zh-CN" altLang="zh-CN" sz="2600" b="1" kern="100">
              <a:solidFill>
                <a:srgbClr val="000000"/>
              </a:solidFill>
              <a:latin typeface="微软雅黑" panose="020b0503020204020204" charset="-122"/>
              <a:ea typeface="微软雅黑" panose="020b0503020204020204" charset="-122"/>
              <a:cs typeface="微软雅黑" panose="020b0503020204020204" charset="-122"/>
              <a:sym typeface="方正静蕾简体" charset="0"/>
            </a:endParaRPr>
          </a:p>
        </p:txBody>
      </p:sp>
      <p:sp>
        <p:nvSpPr>
          <p:cNvPr id="14" name="文本框 13" title=""/>
          <p:cNvSpPr txBox="1"/>
          <p:nvPr>
            <p:custDataLst>
              <p:tags r:id="rId5"/>
            </p:custDataLst>
          </p:nvPr>
        </p:nvSpPr>
        <p:spPr>
          <a:xfrm>
            <a:off x="5924635" y="1113646"/>
            <a:ext cx="954796" cy="491490"/>
          </a:xfrm>
          <a:prstGeom prst="rect">
            <a:avLst/>
          </a:prstGeom>
          <a:noFill/>
        </p:spPr>
        <p:txBody>
          <a:bodyPr wrap="square" rtlCol="0">
            <a:spAutoFit/>
          </a:bodyPr>
          <a:lstStyle/>
          <a:p>
            <a:r>
              <a:rPr lang="zh-CN" altLang="en-US" sz="2600" b="1">
                <a:solidFill>
                  <a:srgbClr val="C00000"/>
                </a:solidFill>
                <a:latin typeface="楷体" panose="02010609060101010101" pitchFamily="49" charset="-122"/>
                <a:ea typeface="楷体" panose="02010609060101010101" pitchFamily="49" charset="-122"/>
              </a:rPr>
              <a:t>光照</a:t>
            </a:r>
          </a:p>
        </p:txBody>
      </p:sp>
      <p:sp>
        <p:nvSpPr>
          <p:cNvPr id="16" name="文本框 15" title=""/>
          <p:cNvSpPr txBox="1"/>
          <p:nvPr>
            <p:custDataLst>
              <p:tags r:id="rId6"/>
            </p:custDataLst>
          </p:nvPr>
        </p:nvSpPr>
        <p:spPr>
          <a:xfrm>
            <a:off x="5589270" y="1813560"/>
            <a:ext cx="3830320" cy="491490"/>
          </a:xfrm>
          <a:prstGeom prst="rect">
            <a:avLst/>
          </a:prstGeom>
          <a:noFill/>
        </p:spPr>
        <p:txBody>
          <a:bodyPr wrap="square" rtlCol="0">
            <a:spAutoFit/>
          </a:bodyPr>
          <a:lstStyle/>
          <a:p>
            <a:r>
              <a:rPr lang="zh-CN" altLang="en-US" sz="2600" b="1">
                <a:solidFill>
                  <a:srgbClr val="C00000"/>
                </a:solidFill>
                <a:latin typeface="楷体" panose="02010609060101010101" pitchFamily="49" charset="-122"/>
                <a:ea typeface="楷体" panose="02010609060101010101" pitchFamily="49" charset="-122"/>
              </a:rPr>
              <a:t>食物条件和栖息空间</a:t>
            </a:r>
          </a:p>
        </p:txBody>
      </p:sp>
      <p:sp>
        <p:nvSpPr>
          <p:cNvPr id="5" name="Rectangle 14" title=""/>
          <p:cNvSpPr/>
          <p:nvPr>
            <p:custDataLst>
              <p:tags r:id="rId7"/>
            </p:custDataLst>
          </p:nvPr>
        </p:nvSpPr>
        <p:spPr bwMode="auto">
          <a:xfrm>
            <a:off x="428625" y="3709035"/>
            <a:ext cx="7280275"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alpha val="89999"/>
                  </a:srgbClr>
                </a:solidFill>
                <a:miter lim="800000"/>
                <a:headEnd len="med" type="none" w="med"/>
                <a:tailEnd len="med" type="none" w="med"/>
              </a14:hiddenLine>
            </a:ext>
          </a:extLst>
        </p:spPr>
        <p:txBody>
          <a:bodyPr lIns="0" tIns="0" rIns="0" bIns="0" anchor="ctr"/>
          <a:lstStyle>
            <a:lvl1pPr algn="l">
              <a:defRPr sz="1200">
                <a:solidFill>
                  <a:sysClr val="windowText" lastClr="000000"/>
                </a:solidFill>
                <a:latin typeface="Cochin" charset="0"/>
              </a:defRPr>
            </a:lvl1pPr>
            <a:lvl2pPr algn="l">
              <a:defRPr sz="1200">
                <a:solidFill>
                  <a:sysClr val="windowText" lastClr="000000"/>
                </a:solidFill>
                <a:latin typeface="Cochin" charset="0"/>
              </a:defRPr>
            </a:lvl2pPr>
            <a:lvl3pPr algn="l">
              <a:defRPr sz="1200">
                <a:solidFill>
                  <a:sysClr val="windowText" lastClr="000000"/>
                </a:solidFill>
                <a:latin typeface="Cochin" charset="0"/>
              </a:defRPr>
            </a:lvl3pPr>
            <a:lvl4pPr algn="l">
              <a:defRPr sz="1200">
                <a:solidFill>
                  <a:sysClr val="windowText" lastClr="000000"/>
                </a:solidFill>
                <a:latin typeface="Cochin" charset="0"/>
              </a:defRPr>
            </a:lvl4pPr>
            <a:lvl5pPr algn="l">
              <a:defRPr sz="1200">
                <a:solidFill>
                  <a:sysClr val="windowText" lastClr="000000"/>
                </a:solidFill>
                <a:latin typeface="Cochin" charset="0"/>
              </a:defRPr>
            </a:lvl5pPr>
            <a:lvl6pPr fontAlgn="base">
              <a:spcBef>
                <a:spcPct val="0"/>
              </a:spcBef>
              <a:spcAft>
                <a:spcPct val="0"/>
              </a:spcAft>
              <a:defRPr sz="1200">
                <a:solidFill>
                  <a:sysClr val="windowText" lastClr="000000"/>
                </a:solidFill>
                <a:latin typeface="Cochin" charset="0"/>
              </a:defRPr>
            </a:lvl6pPr>
            <a:lvl7pPr fontAlgn="base">
              <a:spcBef>
                <a:spcPct val="0"/>
              </a:spcBef>
              <a:spcAft>
                <a:spcPct val="0"/>
              </a:spcAft>
              <a:defRPr sz="1200">
                <a:solidFill>
                  <a:sysClr val="windowText" lastClr="000000"/>
                </a:solidFill>
                <a:latin typeface="Cochin" charset="0"/>
              </a:defRPr>
            </a:lvl7pPr>
            <a:lvl8pPr fontAlgn="base">
              <a:spcBef>
                <a:spcPct val="0"/>
              </a:spcBef>
              <a:spcAft>
                <a:spcPct val="0"/>
              </a:spcAft>
              <a:defRPr sz="1200">
                <a:solidFill>
                  <a:sysClr val="windowText" lastClr="000000"/>
                </a:solidFill>
                <a:latin typeface="Cochin" charset="0"/>
              </a:defRPr>
            </a:lvl8pPr>
            <a:lvl9pPr fontAlgn="base">
              <a:spcBef>
                <a:spcPct val="0"/>
              </a:spcBef>
              <a:spcAft>
                <a:spcPct val="0"/>
              </a:spcAft>
              <a:defRPr sz="1200">
                <a:solidFill>
                  <a:sysClr val="windowText" lastClr="000000"/>
                </a:solidFill>
                <a:latin typeface="Cochin" charset="0"/>
              </a:defRPr>
            </a:lvl9pPr>
          </a:lstStyle>
          <a:p>
            <a:pPr algn="ctr"/>
            <a:r>
              <a:rPr lang="zh-CN" altLang="en-US" sz="2600" b="1">
                <a:solidFill>
                  <a:srgbClr val="C00000"/>
                </a:solidFill>
                <a:latin typeface="楷体" panose="02010609060101010101" pitchFamily="49" charset="-122"/>
                <a:ea typeface="楷体" panose="02010609060101010101" pitchFamily="49" charset="-122"/>
                <a:cs typeface="Heiti SC Medium" charset="0"/>
                <a:sym typeface="Arial Black" panose="020b0a04020102020204" charset="0"/>
              </a:rPr>
              <a:t>显著提高了群落利用阳光等环境资源的能力。</a:t>
            </a:r>
          </a:p>
        </p:txBody>
      </p:sp>
      <p:sp>
        <p:nvSpPr>
          <p:cNvPr id="22" name="文本框 21" title=""/>
          <p:cNvSpPr txBox="1"/>
          <p:nvPr>
            <p:custDataLst>
              <p:tags r:id="rId8"/>
            </p:custDataLst>
          </p:nvPr>
        </p:nvSpPr>
        <p:spPr>
          <a:xfrm>
            <a:off x="613410" y="5656580"/>
            <a:ext cx="6910070" cy="570865"/>
          </a:xfrm>
          <a:prstGeom prst="rect">
            <a:avLst/>
          </a:prstGeom>
          <a:noFill/>
          <a:ln>
            <a:noFill/>
          </a:ln>
        </p:spPr>
        <p:txBody>
          <a:bodyPr wrap="square" rtlCol="0">
            <a:spAutoFit/>
          </a:bodyPr>
          <a:lstStyle/>
          <a:p>
            <a:pPr algn="l">
              <a:lnSpc>
                <a:spcPct val="120000"/>
              </a:lnSpc>
              <a:buClrTx/>
              <a:buSzTx/>
              <a:buFontTx/>
            </a:pPr>
            <a:r>
              <a:rPr lang="en-US" altLang="zh-CN" sz="2600" b="1">
                <a:solidFill>
                  <a:srgbClr val="000000"/>
                </a:solidFill>
                <a:latin typeface="微软雅黑" panose="020b0503020204020204" charset="-122"/>
                <a:ea typeface="微软雅黑" panose="020b0503020204020204" charset="-122"/>
                <a:cs typeface="微软雅黑" panose="020b0503020204020204" charset="-122"/>
                <a:sym typeface="方正静蕾简体" charset="0"/>
              </a:rPr>
              <a:t>c.</a:t>
            </a:r>
            <a:r>
              <a:rPr lang="zh-CN" sz="2600" b="1">
                <a:solidFill>
                  <a:srgbClr val="000000"/>
                </a:solidFill>
                <a:latin typeface="微软雅黑" panose="020b0503020204020204" charset="-122"/>
                <a:ea typeface="微软雅黑" panose="020b0503020204020204" charset="-122"/>
                <a:cs typeface="微软雅黑" panose="020b0503020204020204" charset="-122"/>
                <a:sym typeface="方正静蕾简体" charset="0"/>
              </a:rPr>
              <a:t>植物水中分层</a:t>
            </a:r>
            <a:r>
              <a:rPr lang="zh-CN" sz="2600" b="1" u="sng">
                <a:solidFill>
                  <a:srgbClr val="000000"/>
                </a:solidFill>
                <a:latin typeface="微软雅黑" panose="020b0503020204020204" charset="-122"/>
                <a:ea typeface="微软雅黑" panose="020b0503020204020204" charset="-122"/>
                <a:cs typeface="微软雅黑" panose="020b0503020204020204" charset="-122"/>
                <a:sym typeface="方正静蕾简体" charset="0"/>
              </a:rPr>
              <a:t> </a:t>
            </a:r>
            <a:r>
              <a:rPr lang="en-US" altLang="zh-CN" sz="2600" b="1" u="sng">
                <a:solidFill>
                  <a:srgbClr val="000000"/>
                </a:solidFill>
                <a:latin typeface="微软雅黑" panose="020b0503020204020204" charset="-122"/>
                <a:ea typeface="微软雅黑" panose="020b0503020204020204" charset="-122"/>
                <a:cs typeface="微软雅黑" panose="020b0503020204020204" charset="-122"/>
                <a:sym typeface="方正静蕾简体" charset="0"/>
              </a:rPr>
              <a:t>                                     </a:t>
            </a:r>
            <a:r>
              <a:rPr lang="en-US" altLang="zh-CN" sz="2600" b="1">
                <a:solidFill>
                  <a:srgbClr val="000000"/>
                </a:solidFill>
                <a:latin typeface="微软雅黑" panose="020b0503020204020204" charset="-122"/>
                <a:ea typeface="微软雅黑" panose="020b0503020204020204" charset="-122"/>
                <a:cs typeface="微软雅黑" panose="020b0503020204020204" charset="-122"/>
                <a:sym typeface="方正静蕾简体" charset="0"/>
              </a:rPr>
              <a:t>.</a:t>
            </a:r>
            <a:r>
              <a:rPr lang="zh-CN" sz="2600" b="1" u="sng">
                <a:solidFill>
                  <a:srgbClr val="000000"/>
                </a:solidFill>
                <a:latin typeface="微软雅黑" panose="020b0503020204020204" charset="-122"/>
                <a:ea typeface="微软雅黑" panose="020b0503020204020204" charset="-122"/>
                <a:cs typeface="微软雅黑" panose="020b0503020204020204" charset="-122"/>
                <a:sym typeface="方正静蕾简体" charset="0"/>
              </a:rPr>
              <a:t> </a:t>
            </a:r>
            <a:r>
              <a:rPr lang="en-US" altLang="zh-CN" sz="2600" b="1" u="sng">
                <a:solidFill>
                  <a:srgbClr val="000000"/>
                </a:solidFill>
                <a:latin typeface="微软雅黑" panose="020b0503020204020204" charset="-122"/>
                <a:ea typeface="微软雅黑" panose="020b0503020204020204" charset="-122"/>
                <a:cs typeface="微软雅黑" panose="020b0503020204020204" charset="-122"/>
                <a:sym typeface="方正静蕾简体" charset="0"/>
              </a:rPr>
              <a:t>           </a:t>
            </a:r>
          </a:p>
        </p:txBody>
      </p:sp>
      <p:sp>
        <p:nvSpPr>
          <p:cNvPr id="27" name="文本框 26" title=""/>
          <p:cNvSpPr txBox="1"/>
          <p:nvPr>
            <p:custDataLst>
              <p:tags r:id="rId9"/>
            </p:custDataLst>
          </p:nvPr>
        </p:nvSpPr>
        <p:spPr>
          <a:xfrm>
            <a:off x="613410" y="5096510"/>
            <a:ext cx="5361305" cy="570865"/>
          </a:xfrm>
          <a:prstGeom prst="rect">
            <a:avLst/>
          </a:prstGeom>
          <a:noFill/>
        </p:spPr>
        <p:txBody>
          <a:bodyPr wrap="none" rtlCol="0">
            <a:spAutoFit/>
          </a:bodyPr>
          <a:lstStyle/>
          <a:p>
            <a:pPr algn="l">
              <a:lnSpc>
                <a:spcPct val="120000"/>
              </a:lnSpc>
              <a:buClrTx/>
              <a:buSzTx/>
              <a:buFontTx/>
            </a:pPr>
            <a:r>
              <a:rPr lang="en-US" sz="2600" b="1">
                <a:solidFill>
                  <a:srgbClr val="000000"/>
                </a:solidFill>
                <a:latin typeface="微软雅黑" panose="020b0503020204020204" charset="-122"/>
                <a:ea typeface="微软雅黑" panose="020b0503020204020204" charset="-122"/>
                <a:cs typeface="微软雅黑" panose="020b0503020204020204" charset="-122"/>
                <a:sym typeface="方正静蕾简体" charset="0"/>
              </a:rPr>
              <a:t>b.</a:t>
            </a:r>
            <a:r>
              <a:rPr lang="zh-CN" sz="2600" b="1">
                <a:solidFill>
                  <a:srgbClr val="000000"/>
                </a:solidFill>
                <a:latin typeface="微软雅黑" panose="020b0503020204020204" charset="-122"/>
                <a:ea typeface="微软雅黑" panose="020b0503020204020204" charset="-122"/>
                <a:cs typeface="微软雅黑" panose="020b0503020204020204" charset="-122"/>
                <a:sym typeface="方正静蕾简体" charset="0"/>
              </a:rPr>
              <a:t>植物地下分层</a:t>
            </a:r>
            <a:r>
              <a:rPr lang="zh-CN" sz="2600" b="1" u="sng">
                <a:solidFill>
                  <a:srgbClr val="000000"/>
                </a:solidFill>
                <a:latin typeface="微软雅黑" panose="020b0503020204020204" charset="-122"/>
                <a:ea typeface="微软雅黑" panose="020b0503020204020204" charset="-122"/>
                <a:cs typeface="微软雅黑" panose="020b0503020204020204" charset="-122"/>
                <a:sym typeface="方正静蕾简体" charset="0"/>
              </a:rPr>
              <a:t> </a:t>
            </a:r>
            <a:r>
              <a:rPr lang="en-US" altLang="zh-CN" sz="2600" b="1" u="sng">
                <a:solidFill>
                  <a:srgbClr val="000000"/>
                </a:solidFill>
                <a:latin typeface="微软雅黑" panose="020b0503020204020204" charset="-122"/>
                <a:ea typeface="微软雅黑" panose="020b0503020204020204" charset="-122"/>
                <a:cs typeface="微软雅黑" panose="020b0503020204020204" charset="-122"/>
                <a:sym typeface="方正静蕾简体" charset="0"/>
              </a:rPr>
              <a:t>                           </a:t>
            </a:r>
            <a:r>
              <a:rPr lang="zh-CN" sz="2600" b="1">
                <a:solidFill>
                  <a:srgbClr val="000000"/>
                </a:solidFill>
                <a:latin typeface="微软雅黑" panose="020b0503020204020204" charset="-122"/>
                <a:ea typeface="微软雅黑" panose="020b0503020204020204" charset="-122"/>
                <a:cs typeface="微软雅黑" panose="020b0503020204020204" charset="-122"/>
                <a:sym typeface="方正静蕾简体" charset="0"/>
              </a:rPr>
              <a:t>；</a:t>
            </a:r>
          </a:p>
        </p:txBody>
      </p:sp>
      <p:pic>
        <p:nvPicPr>
          <p:cNvPr id="23" name="Picture 2" title=""/>
          <p:cNvPicPr>
            <a:picLocks noChangeAspect="1" noChangeArrowheads="1"/>
          </p:cNvPicPr>
          <p:nvPr>
            <p:custDataLst>
              <p:tags r:id="rId11"/>
            </p:custDataLst>
          </p:nvPr>
        </p:nvPicPr>
        <p:blipFill>
          <a:blip r:embed="rId10">
            <a:extLst>
              <a:ext uri="{28A0092B-C50C-407E-A947-70E740481C1C}">
                <a14:useLocalDpi xmlns:a14="http://schemas.microsoft.com/office/drawing/2010/main" val="0"/>
              </a:ext>
            </a:extLst>
          </a:blip>
          <a:stretch>
            <a:fillRect/>
          </a:stretch>
        </p:blipFill>
        <p:spPr bwMode="auto">
          <a:xfrm>
            <a:off x="7870825" y="3429000"/>
            <a:ext cx="3615055" cy="2893695"/>
          </a:xfrm>
          <a:prstGeom prst="rect">
            <a:avLst/>
          </a:prstGeom>
          <a:noFill/>
          <a:ln>
            <a:noFill/>
          </a:ln>
          <a:effectLst>
            <a:softEdge rad="127000"/>
          </a:effectLst>
          <a:extLst>
            <a:ext uri="{909E8E84-426E-40DD-AFC4-6F175D3DCCD1}">
              <a14:hiddenFill xmlns:a14="http://schemas.microsoft.com/office/drawing/2010/main">
                <a:solidFill>
                  <a:srgbClr val="A5D6DD"/>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title=""/>
          <p:cNvSpPr txBox="1"/>
          <p:nvPr>
            <p:custDataLst>
              <p:tags r:id="rId12"/>
            </p:custDataLst>
          </p:nvPr>
        </p:nvSpPr>
        <p:spPr>
          <a:xfrm>
            <a:off x="3234055" y="4544695"/>
            <a:ext cx="2130425" cy="491490"/>
          </a:xfrm>
          <a:prstGeom prst="rect">
            <a:avLst/>
          </a:prstGeom>
          <a:noFill/>
        </p:spPr>
        <p:txBody>
          <a:bodyPr wrap="square" rtlCol="0" anchor="t">
            <a:spAutoFit/>
          </a:bodyPr>
          <a:lstStyle/>
          <a:p>
            <a:r>
              <a:rPr lang="zh-CN" sz="2600" b="1">
                <a:solidFill>
                  <a:srgbClr val="C00000"/>
                </a:solidFill>
                <a:latin typeface="楷体" panose="02010609060101010101" pitchFamily="49" charset="-122"/>
                <a:ea typeface="楷体" panose="02010609060101010101" pitchFamily="49" charset="-122"/>
                <a:cs typeface="宋体" panose="02010600030101010101" pitchFamily="2" charset="-122"/>
                <a:sym typeface="方正静蕾简体" charset="0"/>
              </a:rPr>
              <a:t>光照、温度</a:t>
            </a:r>
            <a:endParaRPr lang="zh-CN" altLang="en-US" sz="2600" b="1">
              <a:solidFill>
                <a:srgbClr val="C00000"/>
              </a:solidFill>
              <a:latin typeface="楷体" panose="02010609060101010101" pitchFamily="49" charset="-122"/>
              <a:ea typeface="楷体" panose="02010609060101010101" pitchFamily="49" charset="-122"/>
              <a:cs typeface="宋体" panose="02010600030101010101" pitchFamily="2" charset="-122"/>
              <a:sym typeface="方正静蕾简体" charset="0"/>
            </a:endParaRPr>
          </a:p>
        </p:txBody>
      </p:sp>
      <p:sp>
        <p:nvSpPr>
          <p:cNvPr id="7" name="文本框 6" title=""/>
          <p:cNvSpPr txBox="1"/>
          <p:nvPr>
            <p:custDataLst>
              <p:tags r:id="rId13"/>
            </p:custDataLst>
          </p:nvPr>
        </p:nvSpPr>
        <p:spPr>
          <a:xfrm>
            <a:off x="3157220" y="5121275"/>
            <a:ext cx="2604135" cy="491490"/>
          </a:xfrm>
          <a:prstGeom prst="rect">
            <a:avLst/>
          </a:prstGeom>
          <a:noFill/>
        </p:spPr>
        <p:txBody>
          <a:bodyPr wrap="square" rtlCol="0" anchor="t">
            <a:spAutoFit/>
          </a:bodyPr>
          <a:lstStyle/>
          <a:p>
            <a:r>
              <a:rPr lang="zh-CN" sz="2600" b="1">
                <a:solidFill>
                  <a:srgbClr val="C00000"/>
                </a:solidFill>
                <a:latin typeface="楷体" panose="02010609060101010101" pitchFamily="49" charset="-122"/>
                <a:ea typeface="楷体" panose="02010609060101010101" pitchFamily="49" charset="-122"/>
                <a:cs typeface="宋体" panose="02010600030101010101" pitchFamily="2" charset="-122"/>
                <a:sym typeface="方正静蕾简体" charset="0"/>
              </a:rPr>
              <a:t>水分、无机盐</a:t>
            </a:r>
            <a:endParaRPr lang="zh-CN" altLang="en-US" sz="2600" b="1">
              <a:solidFill>
                <a:srgbClr val="C00000"/>
              </a:solidFill>
              <a:latin typeface="楷体" panose="02010609060101010101" pitchFamily="49" charset="-122"/>
              <a:ea typeface="楷体" panose="02010609060101010101" pitchFamily="49" charset="-122"/>
              <a:cs typeface="宋体" panose="02010600030101010101" pitchFamily="2" charset="-122"/>
              <a:sym typeface="方正静蕾简体" charset="0"/>
            </a:endParaRPr>
          </a:p>
        </p:txBody>
      </p:sp>
      <p:sp>
        <p:nvSpPr>
          <p:cNvPr id="8" name="文本框 7" title=""/>
          <p:cNvSpPr txBox="1"/>
          <p:nvPr>
            <p:custDataLst>
              <p:tags r:id="rId14"/>
            </p:custDataLst>
          </p:nvPr>
        </p:nvSpPr>
        <p:spPr>
          <a:xfrm>
            <a:off x="3112135" y="5671185"/>
            <a:ext cx="3692525" cy="491490"/>
          </a:xfrm>
          <a:prstGeom prst="rect">
            <a:avLst/>
          </a:prstGeom>
          <a:noFill/>
        </p:spPr>
        <p:txBody>
          <a:bodyPr wrap="square" rtlCol="0" anchor="t">
            <a:spAutoFit/>
          </a:bodyPr>
          <a:lstStyle/>
          <a:p>
            <a:r>
              <a:rPr lang="zh-CN" altLang="en-US" sz="2600" b="1">
                <a:solidFill>
                  <a:srgbClr val="C00000"/>
                </a:solidFill>
                <a:latin typeface="楷体" panose="02010609060101010101" pitchFamily="49" charset="-122"/>
                <a:ea typeface="楷体" panose="02010609060101010101" pitchFamily="49" charset="-122"/>
                <a:cs typeface="Arial Black" panose="020b0a04020102020204" charset="0"/>
                <a:sym typeface="方正静蕾简体" charset="0"/>
              </a:rPr>
              <a:t>光照强度、光的波长</a:t>
            </a:r>
          </a:p>
        </p:txBody>
      </p:sp>
      <p:grpSp>
        <p:nvGrpSpPr>
          <p:cNvPr id="11" name="组合 10" title=""/>
          <p:cNvGrpSpPr/>
          <p:nvPr>
            <p:custDataLst>
              <p:tags r:id="rId15"/>
            </p:custDataLst>
          </p:nvPr>
        </p:nvGrpSpPr>
        <p:grpSpPr>
          <a:xfrm>
            <a:off x="32385" y="67945"/>
            <a:ext cx="12110085" cy="676910"/>
            <a:chOff x="51" y="16"/>
            <a:chExt cx="19071" cy="1066"/>
          </a:xfrm>
        </p:grpSpPr>
        <p:cxnSp>
          <p:nvCxnSpPr>
            <p:cNvPr id="12" name="直接连接符 11"/>
            <p:cNvCxnSpPr/>
            <p:nvPr>
              <p:custDataLst>
                <p:tags r:id="rId16"/>
              </p:custDataLst>
            </p:nvPr>
          </p:nvCxnSpPr>
          <p:spPr>
            <a:xfrm flipV="1">
              <a:off x="51" y="1006"/>
              <a:ext cx="19071" cy="76"/>
            </a:xfrm>
            <a:prstGeom prst="line">
              <a:avLst/>
            </a:prstGeom>
            <a:ln w="66675" cap="sq" cmpd="thickThin">
              <a:solidFill>
                <a:schemeClr val="accent4">
                  <a:lumMod val="75000"/>
                </a:schemeClr>
              </a:solidFill>
              <a:round/>
            </a:ln>
          </p:spPr>
          <p:style>
            <a:lnRef idx="0">
              <a:srgbClr val="FFFFFF"/>
            </a:lnRef>
            <a:fillRef idx="0">
              <a:srgbClr val="FFFFFF"/>
            </a:fillRef>
            <a:effectRef idx="0">
              <a:srgbClr val="FFFFFF"/>
            </a:effectRef>
            <a:fontRef idx="minor">
              <a:schemeClr val="tx1"/>
            </a:fontRef>
          </p:style>
        </p:cxnSp>
        <p:pic>
          <p:nvPicPr>
            <p:cNvPr id="17" name="图片 16" descr="箭头"/>
            <p:cNvPicPr>
              <a:picLocks noChangeAspect="1"/>
            </p:cNvPicPr>
            <p:nvPr>
              <p:custDataLst>
                <p:tags r:id="rId19"/>
              </p:custDataLst>
            </p:nvPr>
          </p:nvPicPr>
          <p:blipFill>
            <a:blip r:embed="rId17">
              <a:extLst>
                <a:ext uri="{96DAC541-7B7A-43D3-8B79-37D633B846F1}">
                  <asvg:svgBlip xmlns:asvg="http://schemas.microsoft.com/office/drawing/2016/SVG/main" r:embed="rId18"/>
                </a:ext>
              </a:extLst>
            </a:blip>
            <a:stretch>
              <a:fillRect/>
            </a:stretch>
          </p:blipFill>
          <p:spPr>
            <a:xfrm rot="16200000">
              <a:off x="276" y="16"/>
              <a:ext cx="928" cy="928"/>
            </a:xfrm>
            <a:prstGeom prst="rect">
              <a:avLst/>
            </a:prstGeom>
          </p:spPr>
        </p:pic>
        <p:sp>
          <p:nvSpPr>
            <p:cNvPr id="20" name="文本框 19"/>
            <p:cNvSpPr txBox="1"/>
            <p:nvPr>
              <p:custDataLst>
                <p:tags r:id="rId20"/>
              </p:custDataLst>
            </p:nvPr>
          </p:nvSpPr>
          <p:spPr>
            <a:xfrm>
              <a:off x="1204" y="16"/>
              <a:ext cx="5829" cy="1016"/>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sz="3600">
                  <a:latin typeface="汉仪晴空体简" panose="00020600040101010101" charset="-122"/>
                  <a:ea typeface="汉仪晴空体简" panose="00020600040101010101" charset="-122"/>
                </a:rPr>
                <a:t>群落的空间结构</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linds(horizontal)">
                                      <p:cBhvr>
                                        <p:cTn id="22" dur="500"/>
                                        <p:tgtEl>
                                          <p:spTgt spid="23"/>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5" grpId="0"/>
      <p:bldP spid="6" grpId="0"/>
      <p:bldP spid="7" grpId="0"/>
      <p:bldP spid="8" grpId="0"/>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6" name="圆角矩形 15" title=""/>
          <p:cNvSpPr/>
          <p:nvPr>
            <p:custDataLst>
              <p:tags r:id="rId3"/>
            </p:custDataLst>
          </p:nvPr>
        </p:nvSpPr>
        <p:spPr>
          <a:xfrm>
            <a:off x="199390" y="948055"/>
            <a:ext cx="11638280" cy="4908550"/>
          </a:xfrm>
          <a:prstGeom prst="roundRect">
            <a:avLst/>
          </a:prstGeom>
          <a:solidFill>
            <a:schemeClr val="accent4">
              <a:lumMod val="20000"/>
              <a:lumOff val="80000"/>
            </a:schemeClr>
          </a:solidFill>
          <a:ln w="28575" cmpd="dbl">
            <a:solidFill>
              <a:schemeClr val="accent1">
                <a:shade val="50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6" name="组合 5" title=""/>
          <p:cNvGrpSpPr/>
          <p:nvPr>
            <p:custDataLst>
              <p:tags r:id="rId4"/>
            </p:custDataLst>
          </p:nvPr>
        </p:nvGrpSpPr>
        <p:grpSpPr>
          <a:xfrm>
            <a:off x="756125" y="1113790"/>
            <a:ext cx="4702329" cy="4686738"/>
            <a:chOff x="628" y="1549"/>
            <a:chExt cx="9166" cy="8501"/>
          </a:xfrm>
        </p:grpSpPr>
        <p:sp>
          <p:nvSpPr>
            <p:cNvPr id="7" name="TextBox 2"/>
            <p:cNvSpPr txBox="1"/>
            <p:nvPr>
              <p:custDataLst>
                <p:tags r:id="rId5"/>
              </p:custDataLst>
            </p:nvPr>
          </p:nvSpPr>
          <p:spPr>
            <a:xfrm>
              <a:off x="628" y="8545"/>
              <a:ext cx="9166" cy="1505"/>
            </a:xfrm>
            <a:prstGeom prst="rect">
              <a:avLst/>
            </a:prstGeom>
            <a:noFill/>
            <a:ln w="9525">
              <a:noFill/>
            </a:ln>
          </p:spPr>
          <p:txBody>
            <a:bodyPr wrap="square" anchor="t">
              <a:spAutoFit/>
            </a:bodyPr>
            <a:lstStyle/>
            <a:p>
              <a:pPr indent="0" fontAlgn="auto">
                <a:lnSpc>
                  <a:spcPct val="100000"/>
                </a:lnSpc>
              </a:pPr>
              <a:r>
                <a:rPr lang="zh-CN" altLang="en-US" sz="2400">
                  <a:solidFill>
                    <a:schemeClr val="tx1"/>
                  </a:solidFill>
                  <a:latin typeface="楷体" panose="02010609060101010101" pitchFamily="49" charset="-122"/>
                  <a:ea typeface="楷体" panose="02010609060101010101" pitchFamily="49" charset="-122"/>
                </a:rPr>
                <a:t>竹林中，竹子有高有矮，是否说明竹子具有垂直结构？为什么？</a:t>
              </a:r>
            </a:p>
          </p:txBody>
        </p:sp>
        <p:pic>
          <p:nvPicPr>
            <p:cNvPr id="8" name="图片 7" descr="20130327181924[1]"/>
            <p:cNvPicPr>
              <a:picLocks noChangeAspect="1"/>
            </p:cNvPicPr>
            <p:nvPr>
              <p:custDataLst>
                <p:tags r:id="rId7"/>
              </p:custDataLst>
            </p:nvPr>
          </p:nvPicPr>
          <p:blipFill>
            <a:blip r:embed="rId6"/>
            <a:srcRect l="21073" t="7556" r="21926" b="5557"/>
            <a:stretch>
              <a:fillRect/>
            </a:stretch>
          </p:blipFill>
          <p:spPr>
            <a:xfrm>
              <a:off x="913" y="1549"/>
              <a:ext cx="8199" cy="6894"/>
            </a:xfrm>
            <a:prstGeom prst="rect">
              <a:avLst/>
            </a:prstGeom>
          </p:spPr>
        </p:pic>
      </p:grpSp>
      <p:grpSp>
        <p:nvGrpSpPr>
          <p:cNvPr id="9" name="组合 8" title=""/>
          <p:cNvGrpSpPr/>
          <p:nvPr>
            <p:custDataLst>
              <p:tags r:id="rId8"/>
            </p:custDataLst>
          </p:nvPr>
        </p:nvGrpSpPr>
        <p:grpSpPr>
          <a:xfrm>
            <a:off x="6224270" y="1198880"/>
            <a:ext cx="4973320" cy="4425950"/>
            <a:chOff x="9802" y="1888"/>
            <a:chExt cx="7832" cy="6970"/>
          </a:xfrm>
        </p:grpSpPr>
        <p:pic>
          <p:nvPicPr>
            <p:cNvPr id="10" name="图片 9" descr="45129828_10[1]"/>
            <p:cNvPicPr>
              <a:picLocks noChangeAspect="1"/>
            </p:cNvPicPr>
            <p:nvPr>
              <p:custDataLst>
                <p:tags r:id="rId10"/>
              </p:custDataLst>
            </p:nvPr>
          </p:nvPicPr>
          <p:blipFill>
            <a:blip r:embed="rId9"/>
            <a:srcRect l="9227" r="2480" b="968"/>
            <a:stretch>
              <a:fillRect/>
            </a:stretch>
          </p:blipFill>
          <p:spPr>
            <a:xfrm>
              <a:off x="9802" y="1888"/>
              <a:ext cx="7832" cy="5851"/>
            </a:xfrm>
            <a:prstGeom prst="rect">
              <a:avLst/>
            </a:prstGeom>
          </p:spPr>
        </p:pic>
        <p:sp>
          <p:nvSpPr>
            <p:cNvPr id="11" name="文本框 10"/>
            <p:cNvSpPr txBox="1"/>
            <p:nvPr>
              <p:custDataLst>
                <p:tags r:id="rId11"/>
              </p:custDataLst>
            </p:nvPr>
          </p:nvSpPr>
          <p:spPr>
            <a:xfrm>
              <a:off x="10115" y="8133"/>
              <a:ext cx="6525" cy="725"/>
            </a:xfrm>
            <a:prstGeom prst="rect">
              <a:avLst/>
            </a:prstGeom>
            <a:noFill/>
          </p:spPr>
          <p:txBody>
            <a:bodyPr wrap="square" rtlCol="0">
              <a:spAutoFit/>
            </a:bodyPr>
            <a:lstStyle/>
            <a:p>
              <a:r>
                <a:rPr lang="zh-CN" altLang="en-US" sz="2400">
                  <a:solidFill>
                    <a:schemeClr val="tx1"/>
                  </a:solidFill>
                  <a:latin typeface="楷体" panose="02010609060101010101" pitchFamily="49" charset="-122"/>
                  <a:ea typeface="楷体" panose="02010609060101010101" pitchFamily="49" charset="-122"/>
                </a:rPr>
                <a:t>草原生态系统有无垂直结构？</a:t>
              </a:r>
            </a:p>
          </p:txBody>
        </p:sp>
      </p:grpSp>
      <p:sp>
        <p:nvSpPr>
          <p:cNvPr id="12" name="文本框 11" title=""/>
          <p:cNvSpPr txBox="1"/>
          <p:nvPr>
            <p:custDataLst>
              <p:tags r:id="rId12"/>
            </p:custDataLst>
          </p:nvPr>
        </p:nvSpPr>
        <p:spPr>
          <a:xfrm>
            <a:off x="8409940" y="5996305"/>
            <a:ext cx="602615" cy="521970"/>
          </a:xfrm>
          <a:prstGeom prst="rect">
            <a:avLst/>
          </a:prstGeom>
          <a:solidFill>
            <a:srgbClr val="C00000"/>
          </a:solidFill>
        </p:spPr>
        <p:txBody>
          <a:bodyPr wrap="square" rtlCol="0">
            <a:spAutoFit/>
          </a:bodyPr>
          <a:lstStyle/>
          <a:p>
            <a:pPr lvl="0" algn="l">
              <a:buClrTx/>
              <a:buSzTx/>
              <a:buFontTx/>
            </a:pPr>
            <a:r>
              <a:rPr lang="zh-CN" altLang="en-US" sz="2800" b="1">
                <a:solidFill>
                  <a:schemeClr val="bg1"/>
                </a:solidFill>
                <a:latin typeface="华文楷体" panose="02010600040101010101" pitchFamily="2" charset="-122"/>
                <a:ea typeface="华文楷体" panose="02010600040101010101" pitchFamily="2" charset="-122"/>
                <a:sym typeface="+mn-ea"/>
              </a:rPr>
              <a:t>有</a:t>
            </a:r>
          </a:p>
        </p:txBody>
      </p:sp>
      <p:sp>
        <p:nvSpPr>
          <p:cNvPr id="13" name="文本框 12" title=""/>
          <p:cNvSpPr txBox="1"/>
          <p:nvPr>
            <p:custDataLst>
              <p:tags r:id="rId13"/>
            </p:custDataLst>
          </p:nvPr>
        </p:nvSpPr>
        <p:spPr>
          <a:xfrm>
            <a:off x="4108450" y="5996305"/>
            <a:ext cx="623570" cy="521970"/>
          </a:xfrm>
          <a:prstGeom prst="rect">
            <a:avLst/>
          </a:prstGeom>
          <a:solidFill>
            <a:srgbClr val="C00000"/>
          </a:solidFill>
        </p:spPr>
        <p:txBody>
          <a:bodyPr wrap="square" rtlCol="0">
            <a:spAutoFit/>
          </a:bodyPr>
          <a:lstStyle/>
          <a:p>
            <a:r>
              <a:rPr lang="zh-CN" altLang="en-US" sz="2800" b="1">
                <a:solidFill>
                  <a:schemeClr val="bg1"/>
                </a:solidFill>
                <a:latin typeface="华文楷体" panose="02010600040101010101" pitchFamily="2" charset="-122"/>
                <a:ea typeface="华文楷体" panose="02010600040101010101" pitchFamily="2" charset="-122"/>
              </a:rPr>
              <a:t>无</a:t>
            </a:r>
          </a:p>
        </p:txBody>
      </p:sp>
      <p:grpSp>
        <p:nvGrpSpPr>
          <p:cNvPr id="14" name="组合 13" title=""/>
          <p:cNvGrpSpPr/>
          <p:nvPr>
            <p:custDataLst>
              <p:tags r:id="rId14"/>
            </p:custDataLst>
          </p:nvPr>
        </p:nvGrpSpPr>
        <p:grpSpPr>
          <a:xfrm>
            <a:off x="32385" y="67945"/>
            <a:ext cx="12110085" cy="676910"/>
            <a:chOff x="51" y="16"/>
            <a:chExt cx="19071" cy="1066"/>
          </a:xfrm>
        </p:grpSpPr>
        <p:cxnSp>
          <p:nvCxnSpPr>
            <p:cNvPr id="15" name="直接连接符 14"/>
            <p:cNvCxnSpPr/>
            <p:nvPr>
              <p:custDataLst>
                <p:tags r:id="rId15"/>
              </p:custDataLst>
            </p:nvPr>
          </p:nvCxnSpPr>
          <p:spPr>
            <a:xfrm flipV="1">
              <a:off x="51" y="1006"/>
              <a:ext cx="19071" cy="76"/>
            </a:xfrm>
            <a:prstGeom prst="line">
              <a:avLst/>
            </a:prstGeom>
            <a:ln w="66675" cap="sq" cmpd="thickThin">
              <a:solidFill>
                <a:schemeClr val="accent4">
                  <a:lumMod val="75000"/>
                </a:schemeClr>
              </a:solidFill>
              <a:round/>
            </a:ln>
          </p:spPr>
          <p:style>
            <a:lnRef idx="0">
              <a:srgbClr val="FFFFFF"/>
            </a:lnRef>
            <a:fillRef idx="0">
              <a:srgbClr val="FFFFFF"/>
            </a:fillRef>
            <a:effectRef idx="0">
              <a:srgbClr val="FFFFFF"/>
            </a:effectRef>
            <a:fontRef idx="minor">
              <a:schemeClr val="tx1"/>
            </a:fontRef>
          </p:style>
        </p:cxnSp>
        <p:pic>
          <p:nvPicPr>
            <p:cNvPr id="17" name="图片 16" descr="箭头"/>
            <p:cNvPicPr>
              <a:picLocks noChangeAspect="1"/>
            </p:cNvPicPr>
            <p:nvPr>
              <p:custDataLst>
                <p:tags r:id="rId18"/>
              </p:custDataLst>
            </p:nvPr>
          </p:nvPicPr>
          <p:blipFill>
            <a:blip r:embed="rId16">
              <a:extLst>
                <a:ext uri="{96DAC541-7B7A-43D3-8B79-37D633B846F1}">
                  <asvg:svgBlip xmlns:asvg="http://schemas.microsoft.com/office/drawing/2016/SVG/main" r:embed="rId17"/>
                </a:ext>
              </a:extLst>
            </a:blip>
            <a:stretch>
              <a:fillRect/>
            </a:stretch>
          </p:blipFill>
          <p:spPr>
            <a:xfrm rot="16200000">
              <a:off x="276" y="16"/>
              <a:ext cx="928" cy="928"/>
            </a:xfrm>
            <a:prstGeom prst="rect">
              <a:avLst/>
            </a:prstGeom>
          </p:spPr>
        </p:pic>
        <p:sp>
          <p:nvSpPr>
            <p:cNvPr id="20" name="文本框 19"/>
            <p:cNvSpPr txBox="1"/>
            <p:nvPr>
              <p:custDataLst>
                <p:tags r:id="rId19"/>
              </p:custDataLst>
            </p:nvPr>
          </p:nvSpPr>
          <p:spPr>
            <a:xfrm>
              <a:off x="1204" y="16"/>
              <a:ext cx="5829" cy="1016"/>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sz="3600">
                  <a:latin typeface="汉仪晴空体简" panose="00020600040101010101" charset="-122"/>
                  <a:ea typeface="汉仪晴空体简" panose="00020600040101010101" charset="-122"/>
                </a:rPr>
                <a:t>群落的空间结构</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5" name="文本框 4" title=""/>
          <p:cNvSpPr txBox="1"/>
          <p:nvPr>
            <p:custDataLst>
              <p:tags r:id="rId3"/>
            </p:custDataLst>
          </p:nvPr>
        </p:nvSpPr>
        <p:spPr>
          <a:xfrm>
            <a:off x="852461" y="845834"/>
            <a:ext cx="2546559" cy="730885"/>
          </a:xfrm>
          <a:prstGeom prst="rect">
            <a:avLst/>
          </a:prstGeom>
          <a:noFill/>
        </p:spPr>
        <p:txBody>
          <a:bodyPr wrap="square" rtlCol="0" anchor="t">
            <a:spAutoFit/>
          </a:bodyPr>
          <a:lstStyle/>
          <a:p>
            <a:pPr>
              <a:lnSpc>
                <a:spcPct val="160000"/>
              </a:lnSpc>
            </a:pPr>
            <a:r>
              <a:rPr lang="zh-CN" altLang="en-US" sz="2600" b="1">
                <a:solidFill>
                  <a:srgbClr val="000000"/>
                </a:solidFill>
                <a:latin typeface="微软雅黑" panose="020b0503020204020204" charset="-122"/>
                <a:ea typeface="微软雅黑" panose="020b0503020204020204" charset="-122"/>
                <a:cs typeface="微软雅黑" panose="020b0503020204020204" charset="-122"/>
                <a:sym typeface="方正静蕾简体" charset="0"/>
              </a:rPr>
              <a:t>②水平结构</a:t>
            </a:r>
          </a:p>
        </p:txBody>
      </p:sp>
      <p:sp>
        <p:nvSpPr>
          <p:cNvPr id="7" name="文本框 6" title=""/>
          <p:cNvSpPr txBox="1"/>
          <p:nvPr>
            <p:custDataLst>
              <p:tags r:id="rId4"/>
            </p:custDataLst>
          </p:nvPr>
        </p:nvSpPr>
        <p:spPr>
          <a:xfrm>
            <a:off x="1955165" y="1664970"/>
            <a:ext cx="9488805" cy="1137285"/>
          </a:xfrm>
          <a:prstGeom prst="rect">
            <a:avLst/>
          </a:prstGeom>
          <a:noFill/>
        </p:spPr>
        <p:txBody>
          <a:bodyPr wrap="square" rtlCol="0">
            <a:noAutofit/>
          </a:bodyPr>
          <a:lstStyle/>
          <a:p>
            <a:pPr algn="just">
              <a:lnSpc>
                <a:spcPct val="130000"/>
              </a:lnSpc>
              <a:spcBef>
                <a:spcPct val="0"/>
              </a:spcBef>
              <a:spcAft>
                <a:spcPct val="0"/>
              </a:spcAft>
              <a:buClrTx/>
              <a:buSzTx/>
              <a:buFontTx/>
            </a:pPr>
            <a:r>
              <a:rPr lang="zh-CN" sz="2600" b="1">
                <a:solidFill>
                  <a:srgbClr val="000000"/>
                </a:solidFill>
                <a:latin typeface="微软雅黑" panose="020b0503020204020204" charset="-122"/>
                <a:ea typeface="微软雅黑" panose="020b0503020204020204" charset="-122"/>
                <a:cs typeface="微软雅黑" panose="020b0503020204020204" charset="-122"/>
                <a:sym typeface="方正静蕾简体" charset="0"/>
              </a:rPr>
              <a:t>在</a:t>
            </a:r>
            <a:r>
              <a:rPr lang="zh-CN" sz="2600" b="1" u="sng">
                <a:solidFill>
                  <a:srgbClr val="000000"/>
                </a:solidFill>
                <a:latin typeface="微软雅黑" panose="020b0503020204020204" charset="-122"/>
                <a:ea typeface="微软雅黑" panose="020b0503020204020204" charset="-122"/>
                <a:cs typeface="微软雅黑" panose="020b0503020204020204" charset="-122"/>
                <a:sym typeface="方正静蕾简体" charset="0"/>
              </a:rPr>
              <a:t> </a:t>
            </a:r>
            <a:r>
              <a:rPr lang="en-US" altLang="zh-CN" sz="2600" b="1" u="sng">
                <a:solidFill>
                  <a:srgbClr val="000000"/>
                </a:solidFill>
                <a:latin typeface="微软雅黑" panose="020b0503020204020204" charset="-122"/>
                <a:ea typeface="微软雅黑" panose="020b0503020204020204" charset="-122"/>
                <a:cs typeface="微软雅黑" panose="020b0503020204020204" charset="-122"/>
                <a:sym typeface="方正静蕾简体" charset="0"/>
              </a:rPr>
              <a:t>                 </a:t>
            </a:r>
            <a:r>
              <a:rPr lang="zh-CN" sz="2600" b="1">
                <a:solidFill>
                  <a:srgbClr val="000000"/>
                </a:solidFill>
                <a:latin typeface="微软雅黑" panose="020b0503020204020204" charset="-122"/>
                <a:ea typeface="微软雅黑" panose="020b0503020204020204" charset="-122"/>
                <a:cs typeface="微软雅黑" panose="020b0503020204020204" charset="-122"/>
                <a:sym typeface="方正静蕾简体" charset="0"/>
              </a:rPr>
              <a:t>上，不同地段往往分布着不同的种群，同一地段上种群密度也有差别，它们</a:t>
            </a:r>
            <a:r>
              <a:rPr lang="zh-CN" sz="2600" b="1">
                <a:solidFill>
                  <a:schemeClr val="tx1"/>
                </a:solidFill>
                <a:latin typeface="微软雅黑" panose="020b0503020204020204" charset="-122"/>
                <a:ea typeface="微软雅黑" panose="020b0503020204020204" charset="-122"/>
                <a:cs typeface="微软雅黑" panose="020b0503020204020204" charset="-122"/>
                <a:sym typeface="方正静蕾简体" charset="0"/>
              </a:rPr>
              <a:t>常呈</a:t>
            </a:r>
            <a:r>
              <a:rPr lang="zh-CN" sz="2600" b="1" u="sng">
                <a:solidFill>
                  <a:schemeClr val="tx1"/>
                </a:solidFill>
                <a:latin typeface="微软雅黑" panose="020b0503020204020204" charset="-122"/>
                <a:ea typeface="微软雅黑" panose="020b0503020204020204" charset="-122"/>
                <a:cs typeface="微软雅黑" panose="020b0503020204020204" charset="-122"/>
                <a:sym typeface="方正静蕾简体" charset="0"/>
              </a:rPr>
              <a:t> </a:t>
            </a:r>
            <a:r>
              <a:rPr lang="en-US" altLang="zh-CN" sz="2600" b="1" u="sng">
                <a:solidFill>
                  <a:schemeClr val="tx1"/>
                </a:solidFill>
                <a:latin typeface="微软雅黑" panose="020b0503020204020204" charset="-122"/>
                <a:ea typeface="微软雅黑" panose="020b0503020204020204" charset="-122"/>
                <a:cs typeface="微软雅黑" panose="020b0503020204020204" charset="-122"/>
                <a:sym typeface="方正静蕾简体" charset="0"/>
              </a:rPr>
              <a:t>                  </a:t>
            </a:r>
            <a:r>
              <a:rPr lang="zh-CN" sz="2600" b="1">
                <a:solidFill>
                  <a:srgbClr val="000000"/>
                </a:solidFill>
                <a:latin typeface="微软雅黑" panose="020b0503020204020204" charset="-122"/>
                <a:ea typeface="微软雅黑" panose="020b0503020204020204" charset="-122"/>
                <a:cs typeface="微软雅黑" panose="020b0503020204020204" charset="-122"/>
                <a:sym typeface="方正静蕾简体" charset="0"/>
              </a:rPr>
              <a:t>。</a:t>
            </a:r>
          </a:p>
        </p:txBody>
      </p:sp>
      <p:sp>
        <p:nvSpPr>
          <p:cNvPr id="8" name="文本框 7" title=""/>
          <p:cNvSpPr txBox="1"/>
          <p:nvPr>
            <p:custDataLst>
              <p:tags r:id="rId5"/>
            </p:custDataLst>
          </p:nvPr>
        </p:nvSpPr>
        <p:spPr>
          <a:xfrm>
            <a:off x="962660" y="1747520"/>
            <a:ext cx="1238250" cy="491490"/>
          </a:xfrm>
          <a:prstGeom prst="rect">
            <a:avLst/>
          </a:prstGeom>
          <a:noFill/>
        </p:spPr>
        <p:txBody>
          <a:bodyPr wrap="square" rtlCol="0">
            <a:spAutoFit/>
          </a:bodyPr>
          <a:lstStyle/>
          <a:p>
            <a:pPr indent="0" algn="l">
              <a:lnSpc>
                <a:spcPct val="100000"/>
              </a:lnSpc>
              <a:spcBef>
                <a:spcPct val="0"/>
              </a:spcBef>
              <a:spcAft>
                <a:spcPct val="0"/>
              </a:spcAft>
              <a:buClrTx/>
              <a:buSzTx/>
              <a:buFont typeface="Wingdings" panose="05000000000000000000" charset="0"/>
              <a:buNone/>
            </a:pPr>
            <a:r>
              <a:rPr lang="zh-CN" sz="2600" b="1">
                <a:solidFill>
                  <a:srgbClr val="000000"/>
                </a:solidFill>
                <a:latin typeface="微软雅黑" panose="020b0503020204020204" charset="-122"/>
                <a:ea typeface="微软雅黑" panose="020b0503020204020204" charset="-122"/>
                <a:cs typeface="微软雅黑" panose="020b0503020204020204" charset="-122"/>
                <a:sym typeface="方正静蕾简体" charset="0"/>
              </a:rPr>
              <a:t>概念：</a:t>
            </a:r>
          </a:p>
        </p:txBody>
      </p:sp>
      <p:sp>
        <p:nvSpPr>
          <p:cNvPr id="9" name="文本框 8" title=""/>
          <p:cNvSpPr txBox="1"/>
          <p:nvPr>
            <p:custDataLst>
              <p:tags r:id="rId6"/>
            </p:custDataLst>
          </p:nvPr>
        </p:nvSpPr>
        <p:spPr>
          <a:xfrm>
            <a:off x="932815" y="3375660"/>
            <a:ext cx="5163185" cy="2691130"/>
          </a:xfrm>
          <a:prstGeom prst="rect">
            <a:avLst/>
          </a:prstGeom>
          <a:noFill/>
        </p:spPr>
        <p:txBody>
          <a:bodyPr wrap="square" rtlCol="0">
            <a:spAutoFit/>
          </a:bodyPr>
          <a:lstStyle/>
          <a:p>
            <a:pPr algn="l">
              <a:lnSpc>
                <a:spcPct val="130000"/>
              </a:lnSpc>
            </a:pPr>
            <a:r>
              <a:rPr lang="zh-CN" sz="2600" b="1">
                <a:solidFill>
                  <a:srgbClr val="C00000"/>
                </a:solidFill>
                <a:latin typeface="楷体" panose="02010609060101010101" pitchFamily="49" charset="-122"/>
                <a:ea typeface="楷体" panose="02010609060101010101" pitchFamily="49" charset="-122"/>
                <a:cs typeface="宋体" panose="02010600030101010101" pitchFamily="2" charset="-122"/>
                <a:sym typeface="方正静蕾简体" charset="0"/>
              </a:rPr>
              <a:t>①</a:t>
            </a:r>
            <a:r>
              <a:rPr sz="2600" b="1" err="1">
                <a:solidFill>
                  <a:srgbClr val="C00000"/>
                </a:solidFill>
                <a:latin typeface="楷体" panose="02010609060101010101" pitchFamily="49" charset="-122"/>
                <a:ea typeface="楷体" panose="02010609060101010101" pitchFamily="49" charset="-122"/>
                <a:cs typeface="微软雅黑" panose="020b0503020204020204" charset="-122"/>
                <a:sym typeface="方正静蕾简体" charset="0"/>
              </a:rPr>
              <a:t>地形的变化</a:t>
            </a:r>
            <a:r>
              <a:rPr lang="zh-CN" sz="2600" b="1">
                <a:solidFill>
                  <a:srgbClr val="C00000"/>
                </a:solidFill>
                <a:latin typeface="楷体" panose="02010609060101010101" pitchFamily="49" charset="-122"/>
                <a:ea typeface="楷体" panose="02010609060101010101" pitchFamily="49" charset="-122"/>
                <a:cs typeface="微软雅黑" panose="020b0503020204020204" charset="-122"/>
                <a:sym typeface="方正静蕾简体" charset="0"/>
              </a:rPr>
              <a:t>；</a:t>
            </a:r>
          </a:p>
          <a:p>
            <a:pPr algn="l">
              <a:lnSpc>
                <a:spcPct val="130000"/>
              </a:lnSpc>
            </a:pPr>
            <a:r>
              <a:rPr lang="zh-CN" altLang="en-US" sz="2600" b="1">
                <a:solidFill>
                  <a:srgbClr val="C00000"/>
                </a:solidFill>
                <a:latin typeface="楷体" panose="02010609060101010101" pitchFamily="49" charset="-122"/>
                <a:ea typeface="楷体" panose="02010609060101010101" pitchFamily="49" charset="-122"/>
                <a:cs typeface="宋体" panose="02010600030101010101" pitchFamily="2" charset="-122"/>
                <a:sym typeface="方正静蕾简体" charset="0"/>
              </a:rPr>
              <a:t>②</a:t>
            </a:r>
            <a:r>
              <a:rPr sz="2600" b="1" err="1">
                <a:solidFill>
                  <a:srgbClr val="C00000"/>
                </a:solidFill>
                <a:latin typeface="楷体" panose="02010609060101010101" pitchFamily="49" charset="-122"/>
                <a:ea typeface="楷体" panose="02010609060101010101" pitchFamily="49" charset="-122"/>
                <a:cs typeface="微软雅黑" panose="020b0503020204020204" charset="-122"/>
                <a:sym typeface="方正静蕾简体" charset="0"/>
              </a:rPr>
              <a:t>土壤湿度和盐碱度的差异</a:t>
            </a:r>
            <a:r>
              <a:rPr lang="zh-CN" sz="2600" b="1">
                <a:solidFill>
                  <a:srgbClr val="C00000"/>
                </a:solidFill>
                <a:latin typeface="楷体" panose="02010609060101010101" pitchFamily="49" charset="-122"/>
                <a:ea typeface="楷体" panose="02010609060101010101" pitchFamily="49" charset="-122"/>
                <a:cs typeface="微软雅黑" panose="020b0503020204020204" charset="-122"/>
                <a:sym typeface="方正静蕾简体" charset="0"/>
              </a:rPr>
              <a:t>；</a:t>
            </a:r>
          </a:p>
          <a:p>
            <a:pPr algn="l">
              <a:lnSpc>
                <a:spcPct val="130000"/>
              </a:lnSpc>
            </a:pPr>
            <a:r>
              <a:rPr lang="zh-CN" altLang="en-US" sz="2600" b="1">
                <a:solidFill>
                  <a:srgbClr val="C00000"/>
                </a:solidFill>
                <a:latin typeface="楷体" panose="02010609060101010101" pitchFamily="49" charset="-122"/>
                <a:ea typeface="楷体" panose="02010609060101010101" pitchFamily="49" charset="-122"/>
                <a:cs typeface="宋体" panose="02010600030101010101" pitchFamily="2" charset="-122"/>
                <a:sym typeface="方正静蕾简体" charset="0"/>
              </a:rPr>
              <a:t>③</a:t>
            </a:r>
            <a:r>
              <a:rPr sz="2600" b="1" err="1">
                <a:solidFill>
                  <a:srgbClr val="C00000"/>
                </a:solidFill>
                <a:latin typeface="楷体" panose="02010609060101010101" pitchFamily="49" charset="-122"/>
                <a:ea typeface="楷体" panose="02010609060101010101" pitchFamily="49" charset="-122"/>
                <a:cs typeface="微软雅黑" panose="020b0503020204020204" charset="-122"/>
                <a:sym typeface="方正静蕾简体" charset="0"/>
              </a:rPr>
              <a:t>光照强度的不同</a:t>
            </a:r>
            <a:r>
              <a:rPr lang="zh-CN" sz="2600" b="1">
                <a:solidFill>
                  <a:srgbClr val="C00000"/>
                </a:solidFill>
                <a:latin typeface="楷体" panose="02010609060101010101" pitchFamily="49" charset="-122"/>
                <a:ea typeface="楷体" panose="02010609060101010101" pitchFamily="49" charset="-122"/>
                <a:cs typeface="微软雅黑" panose="020b0503020204020204" charset="-122"/>
                <a:sym typeface="方正静蕾简体" charset="0"/>
              </a:rPr>
              <a:t>；</a:t>
            </a:r>
          </a:p>
          <a:p>
            <a:pPr algn="l">
              <a:lnSpc>
                <a:spcPct val="130000"/>
              </a:lnSpc>
            </a:pPr>
            <a:r>
              <a:rPr lang="zh-CN" altLang="en-US" sz="2600" b="1">
                <a:solidFill>
                  <a:srgbClr val="C00000"/>
                </a:solidFill>
                <a:latin typeface="楷体" panose="02010609060101010101" pitchFamily="49" charset="-122"/>
                <a:ea typeface="楷体" panose="02010609060101010101" pitchFamily="49" charset="-122"/>
                <a:cs typeface="宋体" panose="02010600030101010101" pitchFamily="2" charset="-122"/>
                <a:sym typeface="方正静蕾简体" charset="0"/>
              </a:rPr>
              <a:t>④</a:t>
            </a:r>
            <a:r>
              <a:rPr lang="zh-CN" sz="2600" b="1">
                <a:solidFill>
                  <a:srgbClr val="C00000"/>
                </a:solidFill>
                <a:latin typeface="楷体" panose="02010609060101010101" pitchFamily="49" charset="-122"/>
                <a:ea typeface="楷体" panose="02010609060101010101" pitchFamily="49" charset="-122"/>
                <a:cs typeface="微软雅黑" panose="020b0503020204020204" charset="-122"/>
                <a:sym typeface="方正静蕾简体" charset="0"/>
              </a:rPr>
              <a:t>生物</a:t>
            </a:r>
            <a:r>
              <a:rPr sz="2600" b="1" err="1">
                <a:solidFill>
                  <a:srgbClr val="C00000"/>
                </a:solidFill>
                <a:latin typeface="楷体" panose="02010609060101010101" pitchFamily="49" charset="-122"/>
                <a:ea typeface="楷体" panose="02010609060101010101" pitchFamily="49" charset="-122"/>
                <a:cs typeface="微软雅黑" panose="020b0503020204020204" charset="-122"/>
                <a:sym typeface="方正静蕾简体" charset="0"/>
              </a:rPr>
              <a:t>自身生长特点的不同</a:t>
            </a:r>
            <a:r>
              <a:rPr lang="zh-CN" sz="2600" b="1">
                <a:solidFill>
                  <a:srgbClr val="C00000"/>
                </a:solidFill>
                <a:latin typeface="楷体" panose="02010609060101010101" pitchFamily="49" charset="-122"/>
                <a:ea typeface="楷体" panose="02010609060101010101" pitchFamily="49" charset="-122"/>
                <a:cs typeface="微软雅黑" panose="020b0503020204020204" charset="-122"/>
                <a:sym typeface="方正静蕾简体" charset="0"/>
              </a:rPr>
              <a:t>；</a:t>
            </a:r>
          </a:p>
          <a:p>
            <a:pPr algn="l">
              <a:lnSpc>
                <a:spcPct val="130000"/>
              </a:lnSpc>
            </a:pPr>
            <a:r>
              <a:rPr lang="zh-CN" altLang="en-US" sz="2600" b="1">
                <a:solidFill>
                  <a:srgbClr val="C00000"/>
                </a:solidFill>
                <a:latin typeface="楷体" panose="02010609060101010101" pitchFamily="49" charset="-122"/>
                <a:ea typeface="楷体" panose="02010609060101010101" pitchFamily="49" charset="-122"/>
                <a:cs typeface="宋体" panose="02010600030101010101" pitchFamily="2" charset="-122"/>
                <a:sym typeface="方正静蕾简体" charset="0"/>
              </a:rPr>
              <a:t>⑤</a:t>
            </a:r>
            <a:r>
              <a:rPr sz="2600" b="1" err="1">
                <a:solidFill>
                  <a:srgbClr val="C00000"/>
                </a:solidFill>
                <a:latin typeface="楷体" panose="02010609060101010101" pitchFamily="49" charset="-122"/>
                <a:ea typeface="楷体" panose="02010609060101010101" pitchFamily="49" charset="-122"/>
                <a:cs typeface="微软雅黑" panose="020b0503020204020204" charset="-122"/>
                <a:sym typeface="方正静蕾简体" charset="0"/>
              </a:rPr>
              <a:t>人与动物的影响</a:t>
            </a:r>
            <a:r>
              <a:rPr lang="zh-CN" sz="2600" b="1">
                <a:solidFill>
                  <a:srgbClr val="C00000"/>
                </a:solidFill>
                <a:latin typeface="楷体" panose="02010609060101010101" pitchFamily="49" charset="-122"/>
                <a:ea typeface="楷体" panose="02010609060101010101" pitchFamily="49" charset="-122"/>
                <a:cs typeface="微软雅黑" panose="020b0503020204020204" charset="-122"/>
                <a:sym typeface="方正静蕾简体" charset="0"/>
              </a:rPr>
              <a:t>等。</a:t>
            </a:r>
            <a:endParaRPr lang="zh-CN" altLang="en-US" sz="2600" b="1">
              <a:solidFill>
                <a:srgbClr val="C00000"/>
              </a:solidFill>
              <a:latin typeface="楷体" panose="02010609060101010101" pitchFamily="49" charset="-122"/>
              <a:ea typeface="楷体" panose="02010609060101010101" pitchFamily="49" charset="-122"/>
              <a:cs typeface="微软雅黑" panose="020b0503020204020204" charset="-122"/>
              <a:sym typeface="方正静蕾简体" charset="0"/>
            </a:endParaRPr>
          </a:p>
        </p:txBody>
      </p:sp>
      <p:sp>
        <p:nvSpPr>
          <p:cNvPr id="10" name="文本框 9" title=""/>
          <p:cNvSpPr txBox="1"/>
          <p:nvPr>
            <p:custDataLst>
              <p:tags r:id="rId7"/>
            </p:custDataLst>
          </p:nvPr>
        </p:nvSpPr>
        <p:spPr>
          <a:xfrm>
            <a:off x="2555240" y="1544955"/>
            <a:ext cx="1674495" cy="691515"/>
          </a:xfrm>
          <a:prstGeom prst="rect">
            <a:avLst/>
          </a:prstGeom>
          <a:noFill/>
        </p:spPr>
        <p:txBody>
          <a:bodyPr wrap="square" rtlCol="0" anchor="t">
            <a:spAutoFit/>
          </a:bodyPr>
          <a:lstStyle/>
          <a:p>
            <a:pPr fontAlgn="auto">
              <a:lnSpc>
                <a:spcPct val="150000"/>
              </a:lnSpc>
            </a:pPr>
            <a:r>
              <a:rPr lang="zh-CN" sz="2600" b="1">
                <a:solidFill>
                  <a:srgbClr val="C00000"/>
                </a:solidFill>
                <a:latin typeface="微软雅黑" panose="020b0503020204020204" charset="-122"/>
                <a:ea typeface="微软雅黑" panose="020b0503020204020204" charset="-122"/>
                <a:cs typeface="微软雅黑" panose="020b0503020204020204" charset="-122"/>
                <a:sym typeface="方正静蕾简体" charset="0"/>
              </a:rPr>
              <a:t>水平方向</a:t>
            </a:r>
            <a:endParaRPr lang="zh-CN" altLang="zh-CN" sz="2600" b="1">
              <a:solidFill>
                <a:srgbClr val="C00000"/>
              </a:solidFill>
              <a:latin typeface="微软雅黑" panose="020b0503020204020204" charset="-122"/>
              <a:ea typeface="微软雅黑" panose="020b0503020204020204" charset="-122"/>
              <a:cs typeface="微软雅黑" panose="020b0503020204020204" charset="-122"/>
              <a:sym typeface="方正静蕾简体" charset="0"/>
            </a:endParaRPr>
          </a:p>
        </p:txBody>
      </p:sp>
      <p:sp>
        <p:nvSpPr>
          <p:cNvPr id="11" name="文本框 10" title=""/>
          <p:cNvSpPr txBox="1"/>
          <p:nvPr>
            <p:custDataLst>
              <p:tags r:id="rId8"/>
            </p:custDataLst>
          </p:nvPr>
        </p:nvSpPr>
        <p:spPr>
          <a:xfrm>
            <a:off x="6816090" y="2074545"/>
            <a:ext cx="1659890" cy="691515"/>
          </a:xfrm>
          <a:prstGeom prst="rect">
            <a:avLst/>
          </a:prstGeom>
          <a:noFill/>
        </p:spPr>
        <p:txBody>
          <a:bodyPr wrap="square" rtlCol="0" anchor="t">
            <a:spAutoFit/>
          </a:bodyPr>
          <a:lstStyle/>
          <a:p>
            <a:pPr fontAlgn="auto">
              <a:lnSpc>
                <a:spcPct val="150000"/>
              </a:lnSpc>
            </a:pPr>
            <a:r>
              <a:rPr lang="zh-CN" sz="2600" b="1">
                <a:solidFill>
                  <a:srgbClr val="C00000"/>
                </a:solidFill>
                <a:latin typeface="微软雅黑" panose="020b0503020204020204" charset="-122"/>
                <a:ea typeface="微软雅黑" panose="020b0503020204020204" charset="-122"/>
                <a:cs typeface="微软雅黑" panose="020b0503020204020204" charset="-122"/>
                <a:sym typeface="方正静蕾简体" charset="0"/>
              </a:rPr>
              <a:t>镶嵌分布</a:t>
            </a:r>
            <a:endParaRPr lang="zh-CN" altLang="zh-CN" sz="2600" b="1">
              <a:solidFill>
                <a:srgbClr val="C00000"/>
              </a:solidFill>
              <a:latin typeface="微软雅黑" panose="020b0503020204020204" charset="-122"/>
              <a:ea typeface="微软雅黑" panose="020b0503020204020204" charset="-122"/>
              <a:cs typeface="微软雅黑" panose="020b0503020204020204" charset="-122"/>
              <a:sym typeface="方正静蕾简体" charset="0"/>
            </a:endParaRPr>
          </a:p>
        </p:txBody>
      </p:sp>
      <p:sp>
        <p:nvSpPr>
          <p:cNvPr id="12" name="文本框 11" title=""/>
          <p:cNvSpPr txBox="1"/>
          <p:nvPr>
            <p:custDataLst>
              <p:tags r:id="rId9"/>
            </p:custDataLst>
          </p:nvPr>
        </p:nvSpPr>
        <p:spPr>
          <a:xfrm>
            <a:off x="948935" y="2874706"/>
            <a:ext cx="2393950" cy="491490"/>
          </a:xfrm>
          <a:prstGeom prst="rect">
            <a:avLst/>
          </a:prstGeom>
          <a:noFill/>
        </p:spPr>
        <p:txBody>
          <a:bodyPr wrap="square" rtlCol="0">
            <a:spAutoFit/>
          </a:bodyPr>
          <a:lstStyle/>
          <a:p>
            <a:pPr indent="0" algn="l">
              <a:lnSpc>
                <a:spcPct val="100000"/>
              </a:lnSpc>
              <a:spcBef>
                <a:spcPct val="0"/>
              </a:spcBef>
              <a:spcAft>
                <a:spcPct val="0"/>
              </a:spcAft>
              <a:buClrTx/>
              <a:buSzTx/>
              <a:buFont typeface="Wingdings" panose="05000000000000000000" charset="0"/>
              <a:buNone/>
            </a:pPr>
            <a:r>
              <a:rPr lang="zh-CN" sz="2600" b="1">
                <a:solidFill>
                  <a:srgbClr val="000000"/>
                </a:solidFill>
                <a:latin typeface="微软雅黑" panose="020b0503020204020204" charset="-122"/>
                <a:ea typeface="微软雅黑" panose="020b0503020204020204" charset="-122"/>
                <a:cs typeface="微软雅黑" panose="020b0503020204020204" charset="-122"/>
                <a:sym typeface="方正静蕾简体" charset="0"/>
              </a:rPr>
              <a:t>决定因素：</a:t>
            </a:r>
          </a:p>
        </p:txBody>
      </p:sp>
      <p:grpSp>
        <p:nvGrpSpPr>
          <p:cNvPr id="14" name="组合 13" title=""/>
          <p:cNvGrpSpPr/>
          <p:nvPr>
            <p:custDataLst>
              <p:tags r:id="rId10"/>
            </p:custDataLst>
          </p:nvPr>
        </p:nvGrpSpPr>
        <p:grpSpPr>
          <a:xfrm>
            <a:off x="32385" y="67945"/>
            <a:ext cx="12110085" cy="676910"/>
            <a:chOff x="51" y="16"/>
            <a:chExt cx="19071" cy="1066"/>
          </a:xfrm>
        </p:grpSpPr>
        <p:cxnSp>
          <p:nvCxnSpPr>
            <p:cNvPr id="16" name="直接连接符 15"/>
            <p:cNvCxnSpPr/>
            <p:nvPr>
              <p:custDataLst>
                <p:tags r:id="rId11"/>
              </p:custDataLst>
            </p:nvPr>
          </p:nvCxnSpPr>
          <p:spPr>
            <a:xfrm flipV="1">
              <a:off x="51" y="1006"/>
              <a:ext cx="19071" cy="76"/>
            </a:xfrm>
            <a:prstGeom prst="line">
              <a:avLst/>
            </a:prstGeom>
            <a:ln w="66675" cap="sq" cmpd="thickThin">
              <a:solidFill>
                <a:schemeClr val="accent4">
                  <a:lumMod val="75000"/>
                </a:schemeClr>
              </a:solidFill>
              <a:round/>
            </a:ln>
          </p:spPr>
          <p:style>
            <a:lnRef idx="0">
              <a:srgbClr val="FFFFFF"/>
            </a:lnRef>
            <a:fillRef idx="0">
              <a:srgbClr val="FFFFFF"/>
            </a:fillRef>
            <a:effectRef idx="0">
              <a:srgbClr val="FFFFFF"/>
            </a:effectRef>
            <a:fontRef idx="minor">
              <a:schemeClr val="tx1"/>
            </a:fontRef>
          </p:style>
        </p:cxnSp>
        <p:pic>
          <p:nvPicPr>
            <p:cNvPr id="17" name="图片 16" descr="箭头"/>
            <p:cNvPicPr>
              <a:picLocks noChangeAspect="1"/>
            </p:cNvPicPr>
            <p:nvPr>
              <p:custDataLst>
                <p:tags r:id="rId14"/>
              </p:custDataLst>
            </p:nvPr>
          </p:nvPicPr>
          <p:blipFill>
            <a:blip r:embed="rId12">
              <a:extLst>
                <a:ext uri="{96DAC541-7B7A-43D3-8B79-37D633B846F1}">
                  <asvg:svgBlip xmlns:asvg="http://schemas.microsoft.com/office/drawing/2016/SVG/main" r:embed="rId13"/>
                </a:ext>
              </a:extLst>
            </a:blip>
            <a:stretch>
              <a:fillRect/>
            </a:stretch>
          </p:blipFill>
          <p:spPr>
            <a:xfrm rot="16200000">
              <a:off x="276" y="16"/>
              <a:ext cx="928" cy="928"/>
            </a:xfrm>
            <a:prstGeom prst="rect">
              <a:avLst/>
            </a:prstGeom>
          </p:spPr>
        </p:pic>
        <p:sp>
          <p:nvSpPr>
            <p:cNvPr id="20" name="文本框 19"/>
            <p:cNvSpPr txBox="1"/>
            <p:nvPr>
              <p:custDataLst>
                <p:tags r:id="rId15"/>
              </p:custDataLst>
            </p:nvPr>
          </p:nvSpPr>
          <p:spPr>
            <a:xfrm>
              <a:off x="1204" y="16"/>
              <a:ext cx="5829" cy="1016"/>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sz="3600">
                  <a:latin typeface="汉仪晴空体简" panose="00020600040101010101" charset="-122"/>
                  <a:ea typeface="汉仪晴空体简" panose="00020600040101010101" charset="-122"/>
                </a:rPr>
                <a:t>群落的空间结构</a:t>
              </a:r>
            </a:p>
          </p:txBody>
        </p:sp>
      </p:grpSp>
      <p:pic>
        <p:nvPicPr>
          <p:cNvPr id="24" name="图片 23" title=""/>
          <p:cNvPicPr>
            <a:picLocks noChangeAspect="1"/>
          </p:cNvPicPr>
          <p:nvPr>
            <p:custDataLst>
              <p:tags r:id="rId17"/>
            </p:custDataLst>
          </p:nvPr>
        </p:nvPicPr>
        <p:blipFill>
          <a:blip r:embed="rId16"/>
          <a:stretch>
            <a:fillRect/>
          </a:stretch>
        </p:blipFill>
        <p:spPr>
          <a:xfrm>
            <a:off x="6333490" y="3115945"/>
            <a:ext cx="4288790" cy="3172460"/>
          </a:xfrm>
          <a:prstGeom prst="rect">
            <a:avLst/>
          </a:prstGeom>
          <a:effectLst>
            <a:softEdge rad="127000"/>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cond evt="onBegin" delay="0">
                          <p:tn val="16"/>
                        </p:cond>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cond evt="onBegin" delay="0">
                          <p:tn val="22"/>
                        </p:cond>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nodeType="clickPar">
                      <p:stCondLst>
                        <p:cond delay="indefinite"/>
                        <p:cond evt="onBegin" delay="0">
                          <p:tn val="27"/>
                        </p:cond>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tags/tag1.xml><?xml version="1.0" encoding="utf-8"?>
<p:tagLst xmlns:p="http://schemas.openxmlformats.org/presentationml/2006/main">
  <p:tag name="AS_UNIQUEID" val="16282"/>
</p:tagLst>
</file>

<file path=ppt/tags/tag10.xml><?xml version="1.0" encoding="utf-8"?>
<p:tagLst xmlns:p="http://schemas.openxmlformats.org/presentationml/2006/main">
  <p:tag name="AS_UNIQUEID" val="16291"/>
</p:tagLst>
</file>

<file path=ppt/tags/tag100.xml><?xml version="1.0" encoding="utf-8"?>
<p:tagLst xmlns:p="http://schemas.openxmlformats.org/presentationml/2006/main">
  <p:tag name="AS_UNIQUEID" val="1838"/>
  <p:tag name="KSO_WM_BEAUTIFY_FLAG" val=""/>
</p:tagLst>
</file>

<file path=ppt/tags/tag101.xml><?xml version="1.0" encoding="utf-8"?>
<p:tagLst xmlns:p="http://schemas.openxmlformats.org/presentationml/2006/main">
  <p:tag name="AS_UNIQUEID" val="1839"/>
  <p:tag name="KSO_WM_BEAUTIFY_FLAG" val=""/>
</p:tagLst>
</file>

<file path=ppt/tags/tag102.xml><?xml version="1.0" encoding="utf-8"?>
<p:tagLst xmlns:p="http://schemas.openxmlformats.org/presentationml/2006/main">
  <p:tag name="AS_UNIQUEID" val="1840"/>
  <p:tag name="KSO_WM_BEAUTIFY_FLAG" val=""/>
</p:tagLst>
</file>

<file path=ppt/tags/tag103.xml><?xml version="1.0" encoding="utf-8"?>
<p:tagLst xmlns:p="http://schemas.openxmlformats.org/presentationml/2006/main">
  <p:tag name="AS_UNIQUEID" val="1841"/>
  <p:tag name="KSO_WM_BEAUTIFY_FLAG" val=""/>
</p:tagLst>
</file>

<file path=ppt/tags/tag104.xml><?xml version="1.0" encoding="utf-8"?>
<p:tagLst xmlns:p="http://schemas.openxmlformats.org/presentationml/2006/main">
  <p:tag name="AS_UNIQUEID" val="1842"/>
  <p:tag name="KSO_WM_BEAUTIFY_FLAG" val=""/>
</p:tagLst>
</file>

<file path=ppt/tags/tag105.xml><?xml version="1.0" encoding="utf-8"?>
<p:tagLst xmlns:p="http://schemas.openxmlformats.org/presentationml/2006/main">
  <p:tag name="RESOURCE_RECORD_KEY" val="{&quot;71&quot;:[76235679619]}"/>
</p:tagLst>
</file>

<file path=ppt/tags/tag106.xml><?xml version="1.0" encoding="utf-8"?>
<p:tagLst xmlns:p="http://schemas.openxmlformats.org/presentationml/2006/main">
  <p:tag name="AS_UNIQUEID" val="16378"/>
</p:tagLst>
</file>

<file path=ppt/tags/tag107.xml><?xml version="1.0" encoding="utf-8"?>
<p:tagLst xmlns:p="http://schemas.openxmlformats.org/presentationml/2006/main">
  <p:tag name="AS_UNIQUEID" val="250"/>
  <p:tag name="KSO_WM_BEAUTIFY_FLAG" val=""/>
  <p:tag name="KSO_WM_UNIT_LINE_FILL_TYPE" val="2"/>
  <p:tag name="KSO_WM_UNIT_LINE_FORE_SCHEMECOLOR_INDEX" val="5"/>
  <p:tag name="KSO_WM_UNIT_LINE_FORE_SCHEMECOLOR_INDEX_BRIGHTNESS" val="0"/>
  <p:tag name="KSO_WM_UNIT_TEXT_FILL_FORE_SCHEMECOLOR_INDEX" val="13"/>
  <p:tag name="KSO_WM_UNIT_TEXT_FILL_FORE_SCHEMECOLOR_INDEX_BRIGHTNESS" val="0"/>
  <p:tag name="KSO_WM_UNIT_TEXT_FILL_TYPE" val="1"/>
</p:tagLst>
</file>

<file path=ppt/tags/tag108.xml><?xml version="1.0" encoding="utf-8"?>
<p:tagLst xmlns:p="http://schemas.openxmlformats.org/presentationml/2006/main">
  <p:tag name="AS_UNIQUEID" val="627"/>
  <p:tag name="KSO_WM_BEAUTIFY_FLAG" val=""/>
  <p:tag name="KSO_WM_UNIT_FILL_FORE_SCHEMECOLOR_INDEX" val="10"/>
  <p:tag name="KSO_WM_UNIT_FILL_FORE_SCHEMECOLOR_INDEX_BRIGHTNESS" val="0.4"/>
  <p:tag name="KSO_WM_UNIT_FILL_TYPE" val="1"/>
</p:tagLst>
</file>

<file path=ppt/tags/tag109.xml><?xml version="1.0" encoding="utf-8"?>
<p:tagLst xmlns:p="http://schemas.openxmlformats.org/presentationml/2006/main">
  <p:tag name="AS_UNIQUEID" val="628"/>
  <p:tag name="KSO_WM_BEAUTIFY_FLAG" val=""/>
  <p:tag name="KSO_WM_UNIT_FILL_FORE_SCHEMECOLOR_INDEX" val="7"/>
  <p:tag name="KSO_WM_UNIT_FILL_FORE_SCHEMECOLOR_INDEX_BRIGHTNESS" val="0.6"/>
  <p:tag name="KSO_WM_UNIT_FILL_TYPE" val="1"/>
  <p:tag name="KSO_WM_UNIT_LINE_FILL_TYPE" val="2"/>
  <p:tag name="KSO_WM_UNIT_LINE_FORE_SCHEMECOLOR_INDEX" val="13"/>
  <p:tag name="KSO_WM_UNIT_LINE_FORE_SCHEMECOLOR_INDEX_BRIGHTNESS" val="0"/>
</p:tagLst>
</file>

<file path=ppt/tags/tag11.xml><?xml version="1.0" encoding="utf-8"?>
<p:tagLst xmlns:p="http://schemas.openxmlformats.org/presentationml/2006/main">
  <p:tag name="AS_UNIQUEID" val="16292"/>
</p:tagLst>
</file>

<file path=ppt/tags/tag110.xml><?xml version="1.0" encoding="utf-8"?>
<p:tagLst xmlns:p="http://schemas.openxmlformats.org/presentationml/2006/main">
  <p:tag name="AS_UNIQUEID" val="629"/>
  <p:tag name="KSO_WM_BEAUTIFY_FLAG" val=""/>
  <p:tag name="KSO_WM_UNIT_LINE_FILL_TYPE" val="2"/>
  <p:tag name="KSO_WM_UNIT_LINE_FORE_SCHEMECOLOR_INDEX" val="5"/>
  <p:tag name="KSO_WM_UNIT_LINE_FORE_SCHEMECOLOR_INDEX_BRIGHTNESS" val="0"/>
  <p:tag name="KSO_WM_UNIT_TEXT_FILL_FORE_SCHEMECOLOR_INDEX" val="13"/>
  <p:tag name="KSO_WM_UNIT_TEXT_FILL_FORE_SCHEMECOLOR_INDEX_BRIGHTNESS" val="0"/>
  <p:tag name="KSO_WM_UNIT_TEXT_FILL_TYPE" val="1"/>
</p:tagLst>
</file>

<file path=ppt/tags/tag111.xml><?xml version="1.0" encoding="utf-8"?>
<p:tagLst xmlns:p="http://schemas.openxmlformats.org/presentationml/2006/main">
  <p:tag name="AS_UNIQUEID" val="278"/>
  <p:tag name="KSO_WM_BEAUTIFY_FLAG" val=""/>
  <p:tag name="KSO_WM_UNIT_LINE_FILL_TYPE" val="2"/>
  <p:tag name="KSO_WM_UNIT_LINE_FORE_SCHEMECOLOR_INDEX" val="13"/>
  <p:tag name="KSO_WM_UNIT_LINE_FORE_SCHEMECOLOR_INDEX_BRIGHTNESS" val="0"/>
  <p:tag name="KSO_WM_UNIT_TEXT_FILL_FORE_SCHEMECOLOR_INDEX" val="13"/>
  <p:tag name="KSO_WM_UNIT_TEXT_FILL_FORE_SCHEMECOLOR_INDEX_BRIGHTNESS" val="0"/>
  <p:tag name="KSO_WM_UNIT_TEXT_FILL_TYPE" val="1"/>
</p:tagLst>
</file>

<file path=ppt/tags/tag112.xml><?xml version="1.0" encoding="utf-8"?>
<p:tagLst xmlns:p="http://schemas.openxmlformats.org/presentationml/2006/main">
  <p:tag name="AS_UNIQUEID" val="279"/>
  <p:tag name="KSO_WM_BEAUTIFY_FLAG" val=""/>
  <p:tag name="KSO_WM_UNIT_LINE_FILL_TYPE" val="2"/>
  <p:tag name="KSO_WM_UNIT_LINE_FORE_SCHEMECOLOR_INDEX" val="1"/>
  <p:tag name="KSO_WM_UNIT_LINE_FORE_SCHEMECOLOR_INDEX_BRIGHTNESS" val="0"/>
</p:tagLst>
</file>

<file path=ppt/tags/tag113.xml><?xml version="1.0" encoding="utf-8"?>
<p:tagLst xmlns:p="http://schemas.openxmlformats.org/presentationml/2006/main">
  <p:tag name="AS_UNIQUEID" val="280"/>
  <p:tag name="KSO_WM_BEAUTIFY_FLAG" val=""/>
  <p:tag name="KSO_WM_UNIT_LINE_FILL_TYPE" val="2"/>
  <p:tag name="KSO_WM_UNIT_LINE_FORE_SCHEMECOLOR_INDEX" val="1"/>
  <p:tag name="KSO_WM_UNIT_LINE_FORE_SCHEMECOLOR_INDEX_BRIGHTNESS" val="0"/>
</p:tagLst>
</file>

<file path=ppt/tags/tag114.xml><?xml version="1.0" encoding="utf-8"?>
<p:tagLst xmlns:p="http://schemas.openxmlformats.org/presentationml/2006/main">
  <p:tag name="AS_UNIQUEID" val="253"/>
  <p:tag name="KSO_WM_BEAUTIFY_FLAG" val=""/>
  <p:tag name="KSO_WM_UNIT_LINE_FILL_TYPE" val="2"/>
  <p:tag name="KSO_WM_UNIT_LINE_FORE_SCHEMECOLOR_INDEX" val="1"/>
  <p:tag name="KSO_WM_UNIT_LINE_FORE_SCHEMECOLOR_INDEX_BRIGHTNESS" val="0"/>
</p:tagLst>
</file>

<file path=ppt/tags/tag115.xml><?xml version="1.0" encoding="utf-8"?>
<p:tagLst xmlns:p="http://schemas.openxmlformats.org/presentationml/2006/main">
  <p:tag name="AS_UNIQUEID" val="630"/>
  <p:tag name="KSO_WM_BEAUTIFY_FLAG" val=""/>
  <p:tag name="KSO_WM_UNIT_LINE_FILL_TYPE" val="2"/>
  <p:tag name="KSO_WM_UNIT_LINE_FORE_SCHEMECOLOR_INDEX" val="5"/>
  <p:tag name="KSO_WM_UNIT_LINE_FORE_SCHEMECOLOR_INDEX_BRIGHTNESS" val="0"/>
  <p:tag name="KSO_WM_UNIT_TEXT_FILL_FORE_SCHEMECOLOR_INDEX" val="13"/>
  <p:tag name="KSO_WM_UNIT_TEXT_FILL_FORE_SCHEMECOLOR_INDEX_BRIGHTNESS" val="0"/>
  <p:tag name="KSO_WM_UNIT_TEXT_FILL_TYPE" val="1"/>
</p:tagLst>
</file>

<file path=ppt/tags/tag116.xml><?xml version="1.0" encoding="utf-8"?>
<p:tagLst xmlns:p="http://schemas.openxmlformats.org/presentationml/2006/main">
  <p:tag name="AS_UNIQUEID" val="631"/>
  <p:tag name="KSO_WM_BEAUTIFY_FLAG" val=""/>
  <p:tag name="KSO_WM_UNIT_LINE_FILL_TYPE" val="2"/>
  <p:tag name="KSO_WM_UNIT_LINE_FORE_SCHEMECOLOR_INDEX" val="5"/>
  <p:tag name="KSO_WM_UNIT_LINE_FORE_SCHEMECOLOR_INDEX_BRIGHTNESS" val="0"/>
  <p:tag name="KSO_WM_UNIT_TEXT_FILL_FORE_SCHEMECOLOR_INDEX" val="13"/>
  <p:tag name="KSO_WM_UNIT_TEXT_FILL_FORE_SCHEMECOLOR_INDEX_BRIGHTNESS" val="0"/>
  <p:tag name="KSO_WM_UNIT_TEXT_FILL_TYPE" val="1"/>
</p:tagLst>
</file>

<file path=ppt/tags/tag117.xml><?xml version="1.0" encoding="utf-8"?>
<p:tagLst xmlns:p="http://schemas.openxmlformats.org/presentationml/2006/main">
  <p:tag name="AS_UNIQUEID" val="255"/>
  <p:tag name="KSO_WM_BEAUTIFY_FLAG" val=""/>
  <p:tag name="KSO_WM_UNIT_LINE_FILL_TYPE" val="2"/>
  <p:tag name="KSO_WM_UNIT_LINE_FORE_SCHEMECOLOR_INDEX" val="1"/>
  <p:tag name="KSO_WM_UNIT_LINE_FORE_SCHEMECOLOR_INDEX_BRIGHTNESS" val="0"/>
  <p:tag name="KSO_WM_UNIT_TEXT_FILL_FORE_SCHEMECOLOR_INDEX" val="13"/>
  <p:tag name="KSO_WM_UNIT_TEXT_FILL_FORE_SCHEMECOLOR_INDEX_BRIGHTNESS" val="0"/>
  <p:tag name="KSO_WM_UNIT_TEXT_FILL_TYPE" val="1"/>
</p:tagLst>
</file>

<file path=ppt/tags/tag118.xml><?xml version="1.0" encoding="utf-8"?>
<p:tagLst xmlns:p="http://schemas.openxmlformats.org/presentationml/2006/main">
  <p:tag name="AS_UNIQUEID" val="253"/>
  <p:tag name="KSO_WM_BEAUTIFY_FLAG" val=""/>
  <p:tag name="KSO_WM_UNIT_LINE_FILL_TYPE" val="2"/>
  <p:tag name="KSO_WM_UNIT_LINE_FORE_SCHEMECOLOR_INDEX" val="1"/>
  <p:tag name="KSO_WM_UNIT_LINE_FORE_SCHEMECOLOR_INDEX_BRIGHTNESS" val="0"/>
</p:tagLst>
</file>

<file path=ppt/tags/tag119.xml><?xml version="1.0" encoding="utf-8"?>
<p:tagLst xmlns:p="http://schemas.openxmlformats.org/presentationml/2006/main">
  <p:tag name="AS_UNIQUEID" val="260"/>
  <p:tag name="KSO_WM_BEAUTIFY_FLAG" val=""/>
  <p:tag name="KSO_WM_UNIT_LINE_FILL_TYPE" val="2"/>
  <p:tag name="KSO_WM_UNIT_LINE_FORE_SCHEMECOLOR_INDEX" val="1"/>
  <p:tag name="KSO_WM_UNIT_LINE_FORE_SCHEMECOLOR_INDEX_BRIGHTNESS" val="0"/>
</p:tagLst>
</file>

<file path=ppt/tags/tag12.xml><?xml version="1.0" encoding="utf-8"?>
<p:tagLst xmlns:p="http://schemas.openxmlformats.org/presentationml/2006/main">
  <p:tag name="AS_UNIQUEID" val="16293"/>
</p:tagLst>
</file>

<file path=ppt/tags/tag120.xml><?xml version="1.0" encoding="utf-8"?>
<p:tagLst xmlns:p="http://schemas.openxmlformats.org/presentationml/2006/main">
  <p:tag name="AS_UNIQUEID" val="260"/>
  <p:tag name="KSO_WM_BEAUTIFY_FLAG" val=""/>
  <p:tag name="KSO_WM_UNIT_LINE_FILL_TYPE" val="2"/>
  <p:tag name="KSO_WM_UNIT_LINE_FORE_SCHEMECOLOR_INDEX" val="1"/>
  <p:tag name="KSO_WM_UNIT_LINE_FORE_SCHEMECOLOR_INDEX_BRIGHTNESS" val="0"/>
</p:tagLst>
</file>

<file path=ppt/tags/tag121.xml><?xml version="1.0" encoding="utf-8"?>
<p:tagLst xmlns:p="http://schemas.openxmlformats.org/presentationml/2006/main">
  <p:tag name="AS_UNIQUEID" val="632"/>
  <p:tag name="KSO_WM_BEAUTIFY_FLAG" val=""/>
  <p:tag name="KSO_WM_UNIT_LINE_FILL_TYPE" val="2"/>
  <p:tag name="KSO_WM_UNIT_LINE_FORE_SCHEMECOLOR_INDEX" val="5"/>
  <p:tag name="KSO_WM_UNIT_LINE_FORE_SCHEMECOLOR_INDEX_BRIGHTNESS" val="0"/>
  <p:tag name="KSO_WM_UNIT_TEXT_FILL_FORE_SCHEMECOLOR_INDEX" val="13"/>
  <p:tag name="KSO_WM_UNIT_TEXT_FILL_FORE_SCHEMECOLOR_INDEX_BRIGHTNESS" val="0"/>
  <p:tag name="KSO_WM_UNIT_TEXT_FILL_TYPE" val="1"/>
</p:tagLst>
</file>

<file path=ppt/tags/tag122.xml><?xml version="1.0" encoding="utf-8"?>
<p:tagLst xmlns:p="http://schemas.openxmlformats.org/presentationml/2006/main">
  <p:tag name="AS_UNIQUEID" val="633"/>
  <p:tag name="KSO_WM_BEAUTIFY_FLAG" val=""/>
  <p:tag name="KSO_WM_UNIT_LINE_FILL_TYPE" val="2"/>
  <p:tag name="KSO_WM_UNIT_LINE_FORE_SCHEMECOLOR_INDEX" val="5"/>
  <p:tag name="KSO_WM_UNIT_LINE_FORE_SCHEMECOLOR_INDEX_BRIGHTNESS" val="0"/>
  <p:tag name="KSO_WM_UNIT_TEXT_FILL_FORE_SCHEMECOLOR_INDEX" val="13"/>
  <p:tag name="KSO_WM_UNIT_TEXT_FILL_FORE_SCHEMECOLOR_INDEX_BRIGHTNESS" val="0"/>
  <p:tag name="KSO_WM_UNIT_TEXT_FILL_TYPE" val="1"/>
</p:tagLst>
</file>

<file path=ppt/tags/tag123.xml><?xml version="1.0" encoding="utf-8"?>
<p:tagLst xmlns:p="http://schemas.openxmlformats.org/presentationml/2006/main">
  <p:tag name="AS_UNIQUEID" val="634"/>
  <p:tag name="KSO_WM_BEAUTIFY_FLAG" val=""/>
  <p:tag name="KSO_WM_UNIT_LINE_FILL_TYPE" val="2"/>
  <p:tag name="KSO_WM_UNIT_LINE_FORE_SCHEMECOLOR_INDEX" val="5"/>
  <p:tag name="KSO_WM_UNIT_LINE_FORE_SCHEMECOLOR_INDEX_BRIGHTNESS" val="0"/>
  <p:tag name="KSO_WM_UNIT_TEXT_FILL_FORE_SCHEMECOLOR_INDEX" val="13"/>
  <p:tag name="KSO_WM_UNIT_TEXT_FILL_FORE_SCHEMECOLOR_INDEX_BRIGHTNESS" val="0"/>
  <p:tag name="KSO_WM_UNIT_TEXT_FILL_TYPE" val="1"/>
</p:tagLst>
</file>

<file path=ppt/tags/tag124.xml><?xml version="1.0" encoding="utf-8"?>
<p:tagLst xmlns:p="http://schemas.openxmlformats.org/presentationml/2006/main">
  <p:tag name="AS_UNIQUEID" val="635"/>
  <p:tag name="KSO_WM_BEAUTIFY_FLAG" val=""/>
  <p:tag name="KSO_WM_UNIT_FILL_FORE_SCHEMECOLOR_INDEX" val="8"/>
  <p:tag name="KSO_WM_UNIT_FILL_FORE_SCHEMECOLOR_INDEX_BRIGHTNESS" val="-0.25"/>
  <p:tag name="KSO_WM_UNIT_FILL_TYPE" val="1"/>
  <p:tag name="KSO_WM_UNIT_TEXT_FILL_FORE_SCHEMECOLOR_INDEX" val="13"/>
  <p:tag name="KSO_WM_UNIT_TEXT_FILL_FORE_SCHEMECOLOR_INDEX_BRIGHTNESS" val="0"/>
  <p:tag name="KSO_WM_UNIT_TEXT_FILL_TYPE" val="1"/>
</p:tagLst>
</file>

<file path=ppt/tags/tag125.xml><?xml version="1.0" encoding="utf-8"?>
<p:tagLst xmlns:p="http://schemas.openxmlformats.org/presentationml/2006/main">
  <p:tag name="AS_UNIQUEID" val="636"/>
  <p:tag name="KSO_WM_BEAUTIFY_FLAG" val=""/>
  <p:tag name="KSO_WM_UNIT_FILL_FORE_SCHEMECOLOR_INDEX" val="6"/>
  <p:tag name="KSO_WM_UNIT_FILL_FORE_SCHEMECOLOR_INDEX_BRIGHTNESS" val="0.4"/>
  <p:tag name="KSO_WM_UNIT_FILL_TYPE" val="1"/>
  <p:tag name="KSO_WM_UNIT_TEXT_FILL_FORE_SCHEMECOLOR_INDEX" val="13"/>
  <p:tag name="KSO_WM_UNIT_TEXT_FILL_FORE_SCHEMECOLOR_INDEX_BRIGHTNESS" val="0"/>
  <p:tag name="KSO_WM_UNIT_TEXT_FILL_TYPE" val="1"/>
</p:tagLst>
</file>

<file path=ppt/tags/tag126.xml><?xml version="1.0" encoding="utf-8"?>
<p:tagLst xmlns:p="http://schemas.openxmlformats.org/presentationml/2006/main">
  <p:tag name="AS_UNIQUEID" val="637"/>
  <p:tag name="KSO_WM_BEAUTIFY_FLAG" val=""/>
  <p:tag name="KSO_WM_UNIT_FILL_FORE_SCHEMECOLOR_INDEX" val="6"/>
  <p:tag name="KSO_WM_UNIT_FILL_FORE_SCHEMECOLOR_INDEX_BRIGHTNESS" val="0.4"/>
  <p:tag name="KSO_WM_UNIT_FILL_TYPE" val="1"/>
  <p:tag name="KSO_WM_UNIT_TEXT_FILL_FORE_SCHEMECOLOR_INDEX" val="13"/>
  <p:tag name="KSO_WM_UNIT_TEXT_FILL_FORE_SCHEMECOLOR_INDEX_BRIGHTNESS" val="0"/>
  <p:tag name="KSO_WM_UNIT_TEXT_FILL_TYPE" val="1"/>
</p:tagLst>
</file>

<file path=ppt/tags/tag127.xml><?xml version="1.0" encoding="utf-8"?>
<p:tagLst xmlns:p="http://schemas.openxmlformats.org/presentationml/2006/main">
  <p:tag name="AS_UNIQUEID" val="638"/>
  <p:tag name="KSO_WM_BEAUTIFY_FLAG" val=""/>
  <p:tag name="KSO_WM_UNIT_TEXT_FILL_FORE_SCHEMECOLOR_INDEX" val="13"/>
  <p:tag name="KSO_WM_UNIT_TEXT_FILL_FORE_SCHEMECOLOR_INDEX_BRIGHTNESS" val="0"/>
  <p:tag name="KSO_WM_UNIT_TEXT_FILL_TYPE" val="1"/>
</p:tagLst>
</file>

<file path=ppt/tags/tag128.xml><?xml version="1.0" encoding="utf-8"?>
<p:tagLst xmlns:p="http://schemas.openxmlformats.org/presentationml/2006/main">
  <p:tag name="AS_UNIQUEID" val="639"/>
  <p:tag name="KSO_WM_BEAUTIFY_FLAG" val=""/>
  <p:tag name="KSO_WM_UNIT_FILL_FORE_SCHEMECOLOR_INDEX" val="6"/>
  <p:tag name="KSO_WM_UNIT_FILL_FORE_SCHEMECOLOR_INDEX_BRIGHTNESS" val="0.6"/>
  <p:tag name="KSO_WM_UNIT_FILL_TYPE" val="1"/>
  <p:tag name="KSO_WM_UNIT_TEXT_FILL_FORE_SCHEMECOLOR_INDEX" val="13"/>
  <p:tag name="KSO_WM_UNIT_TEXT_FILL_FORE_SCHEMECOLOR_INDEX_BRIGHTNESS" val="0"/>
  <p:tag name="KSO_WM_UNIT_TEXT_FILL_TYPE" val="1"/>
</p:tagLst>
</file>

<file path=ppt/tags/tag129.xml><?xml version="1.0" encoding="utf-8"?>
<p:tagLst xmlns:p="http://schemas.openxmlformats.org/presentationml/2006/main">
  <p:tag name="AS_UNIQUEID" val="640"/>
  <p:tag name="KSO_WM_BEAUTIFY_FLAG" val=""/>
  <p:tag name="KSO_WM_UNIT_FILL_FORE_SCHEMECOLOR_INDEX" val="10"/>
  <p:tag name="KSO_WM_UNIT_FILL_FORE_SCHEMECOLOR_INDEX_BRIGHTNESS" val="0.4"/>
  <p:tag name="KSO_WM_UNIT_FILL_TYPE" val="1"/>
  <p:tag name="KSO_WM_UNIT_TEXT_FILL_FORE_SCHEMECOLOR_INDEX" val="13"/>
  <p:tag name="KSO_WM_UNIT_TEXT_FILL_FORE_SCHEMECOLOR_INDEX_BRIGHTNESS" val="0"/>
  <p:tag name="KSO_WM_UNIT_TEXT_FILL_TYPE" val="1"/>
</p:tagLst>
</file>

<file path=ppt/tags/tag13.xml><?xml version="1.0" encoding="utf-8"?>
<p:tagLst xmlns:p="http://schemas.openxmlformats.org/presentationml/2006/main">
  <p:tag name="AS_UNIQUEID" val="16294"/>
</p:tagLst>
</file>

<file path=ppt/tags/tag130.xml><?xml version="1.0" encoding="utf-8"?>
<p:tagLst xmlns:p="http://schemas.openxmlformats.org/presentationml/2006/main">
  <p:tag name="AS_UNIQUEID" val="641"/>
  <p:tag name="KSO_WM_BEAUTIFY_FLAG" val=""/>
  <p:tag name="KSO_WM_UNIT_TEXT_FILL_FORE_SCHEMECOLOR_INDEX" val="13"/>
  <p:tag name="KSO_WM_UNIT_TEXT_FILL_FORE_SCHEMECOLOR_INDEX_BRIGHTNESS" val="0"/>
  <p:tag name="KSO_WM_UNIT_TEXT_FILL_TYPE" val="1"/>
</p:tagLst>
</file>

<file path=ppt/tags/tag131.xml><?xml version="1.0" encoding="utf-8"?>
<p:tagLst xmlns:p="http://schemas.openxmlformats.org/presentationml/2006/main">
  <p:tag name="AS_UNIQUEID" val="16379"/>
</p:tagLst>
</file>

<file path=ppt/tags/tag132.xml><?xml version="1.0" encoding="utf-8"?>
<p:tagLst xmlns:p="http://schemas.openxmlformats.org/presentationml/2006/main">
  <p:tag name="AS_UNIQUEID" val="16380"/>
</p:tagLst>
</file>

<file path=ppt/tags/tag133.xml><?xml version="1.0" encoding="utf-8"?>
<p:tagLst xmlns:p="http://schemas.openxmlformats.org/presentationml/2006/main">
  <p:tag name="AS_UNIQUEID" val="16381"/>
</p:tagLst>
</file>

<file path=ppt/tags/tag134.xml><?xml version="1.0" encoding="utf-8"?>
<p:tagLst xmlns:p="http://schemas.openxmlformats.org/presentationml/2006/main">
  <p:tag name="AS_UNIQUEID" val="16382"/>
</p:tagLst>
</file>

<file path=ppt/tags/tag135.xml><?xml version="1.0" encoding="utf-8"?>
<p:tagLst xmlns:p="http://schemas.openxmlformats.org/presentationml/2006/main">
  <p:tag name="AS_UNIQUEID" val="16383"/>
</p:tagLst>
</file>

<file path=ppt/tags/tag136.xml><?xml version="1.0" encoding="utf-8"?>
<p:tagLst xmlns:p="http://schemas.openxmlformats.org/presentationml/2006/main">
  <p:tag name="AS_UNIQUEID" val="423"/>
  <p:tag name="KSO_WM_BEAUTIFY_FLAG" val=""/>
</p:tagLst>
</file>

<file path=ppt/tags/tag137.xml><?xml version="1.0" encoding="utf-8"?>
<p:tagLst xmlns:p="http://schemas.openxmlformats.org/presentationml/2006/main">
  <p:tag name="AS_UNIQUEID" val="423"/>
  <p:tag name="KSO_WM_BEAUTIFY_FLAG" val=""/>
</p:tagLst>
</file>

<file path=ppt/tags/tag138.xml><?xml version="1.0" encoding="utf-8"?>
<p:tagLst xmlns:p="http://schemas.openxmlformats.org/presentationml/2006/main">
  <p:tag name="AS_UNIQUEID" val="600"/>
  <p:tag name="KSO_WM_BEAUTIFY_FLAG" val=""/>
</p:tagLst>
</file>

<file path=ppt/tags/tag139.xml><?xml version="1.0" encoding="utf-8"?>
<p:tagLst xmlns:p="http://schemas.openxmlformats.org/presentationml/2006/main">
  <p:tag name="AS_UNIQUEID" val="423"/>
  <p:tag name="KSO_WM_BEAUTIFY_FLAG" val=""/>
</p:tagLst>
</file>

<file path=ppt/tags/tag14.xml><?xml version="1.0" encoding="utf-8"?>
<p:tagLst xmlns:p="http://schemas.openxmlformats.org/presentationml/2006/main">
  <p:tag name="AS_UNIQUEID" val="16295"/>
</p:tagLst>
</file>

<file path=ppt/tags/tag140.xml><?xml version="1.0" encoding="utf-8"?>
<p:tagLst xmlns:p="http://schemas.openxmlformats.org/presentationml/2006/main">
  <p:tag name="AS_UNIQUEID" val="423"/>
  <p:tag name="KSO_WM_BEAUTIFY_FLAG" val=""/>
</p:tagLst>
</file>

<file path=ppt/tags/tag141.xml><?xml version="1.0" encoding="utf-8"?>
<p:tagLst xmlns:p="http://schemas.openxmlformats.org/presentationml/2006/main">
  <p:tag name="AS_UNIQUEID" val="600"/>
  <p:tag name="KSO_WM_BEAUTIFY_FLAG" val=""/>
</p:tagLst>
</file>

<file path=ppt/tags/tag142.xml><?xml version="1.0" encoding="utf-8"?>
<p:tagLst xmlns:p="http://schemas.openxmlformats.org/presentationml/2006/main">
  <p:tag name="AS_UNIQUEID" val="600"/>
  <p:tag name="KSO_WM_BEAUTIFY_FLAG" val=""/>
</p:tagLst>
</file>

<file path=ppt/tags/tag143.xml><?xml version="1.0" encoding="utf-8"?>
<p:tagLst xmlns:p="http://schemas.openxmlformats.org/presentationml/2006/main">
  <p:tag name="AS_UNIQUEID" val="16281"/>
</p:tagLst>
</file>

<file path=ppt/tags/tag144.xml><?xml version="1.0" encoding="utf-8"?>
<p:tagLst xmlns:p="http://schemas.openxmlformats.org/presentationml/2006/main">
  <p:tag name="AS_UNIQUEID" val="16384"/>
</p:tagLst>
</file>

<file path=ppt/tags/tag145.xml><?xml version="1.0" encoding="utf-8"?>
<p:tagLst xmlns:p="http://schemas.openxmlformats.org/presentationml/2006/main">
  <p:tag name="AS_UNIQUEID" val="16385"/>
</p:tagLst>
</file>

<file path=ppt/tags/tag146.xml><?xml version="1.0" encoding="utf-8"?>
<p:tagLst xmlns:p="http://schemas.openxmlformats.org/presentationml/2006/main">
  <p:tag name="AS_UNIQUEID" val="16386"/>
</p:tagLst>
</file>

<file path=ppt/tags/tag147.xml><?xml version="1.0" encoding="utf-8"?>
<p:tagLst xmlns:p="http://schemas.openxmlformats.org/presentationml/2006/main">
  <p:tag name="AS_UNIQUEID" val="16387"/>
</p:tagLst>
</file>

<file path=ppt/tags/tag148.xml><?xml version="1.0" encoding="utf-8"?>
<p:tagLst xmlns:p="http://schemas.openxmlformats.org/presentationml/2006/main">
  <p:tag name="AS_UNIQUEID" val="16388"/>
</p:tagLst>
</file>

<file path=ppt/tags/tag149.xml><?xml version="1.0" encoding="utf-8"?>
<p:tagLst xmlns:p="http://schemas.openxmlformats.org/presentationml/2006/main">
  <p:tag name="AS_UNIQUEID" val="16389"/>
</p:tagLst>
</file>

<file path=ppt/tags/tag15.xml><?xml version="1.0" encoding="utf-8"?>
<p:tagLst xmlns:p="http://schemas.openxmlformats.org/presentationml/2006/main">
  <p:tag name="AS_UNIQUEID" val="16296"/>
</p:tagLst>
</file>

<file path=ppt/tags/tag150.xml><?xml version="1.0" encoding="utf-8"?>
<p:tagLst xmlns:p="http://schemas.openxmlformats.org/presentationml/2006/main">
  <p:tag name="AS_UNIQUEID" val="16390"/>
</p:tagLst>
</file>

<file path=ppt/tags/tag151.xml><?xml version="1.0" encoding="utf-8"?>
<p:tagLst xmlns:p="http://schemas.openxmlformats.org/presentationml/2006/main">
  <p:tag name="AS_UNIQUEID" val="16391"/>
</p:tagLst>
</file>

<file path=ppt/tags/tag152.xml><?xml version="1.0" encoding="utf-8"?>
<p:tagLst xmlns:p="http://schemas.openxmlformats.org/presentationml/2006/main">
  <p:tag name="AS_UNIQUEID" val="423"/>
  <p:tag name="KSO_WM_BEAUTIFY_FLAG" val=""/>
</p:tagLst>
</file>

<file path=ppt/tags/tag153.xml><?xml version="1.0" encoding="utf-8"?>
<p:tagLst xmlns:p="http://schemas.openxmlformats.org/presentationml/2006/main">
  <p:tag name="AS_UNIQUEID" val="423"/>
  <p:tag name="KSO_WM_BEAUTIFY_FLAG" val=""/>
</p:tagLst>
</file>

<file path=ppt/tags/tag154.xml><?xml version="1.0" encoding="utf-8"?>
<p:tagLst xmlns:p="http://schemas.openxmlformats.org/presentationml/2006/main">
  <p:tag name="AS_UNIQUEID" val="600"/>
  <p:tag name="KSO_WM_BEAUTIFY_FLAG" val=""/>
</p:tagLst>
</file>

<file path=ppt/tags/tag155.xml><?xml version="1.0" encoding="utf-8"?>
<p:tagLst xmlns:p="http://schemas.openxmlformats.org/presentationml/2006/main">
  <p:tag name="AS_UNIQUEID" val="4921"/>
  <p:tag name="KSO_WM_BEAUTIFY_FLAG" val=""/>
</p:tagLst>
</file>

<file path=ppt/tags/tag156.xml><?xml version="1.0" encoding="utf-8"?>
<p:tagLst xmlns:p="http://schemas.openxmlformats.org/presentationml/2006/main">
  <p:tag name="AS_UNIQUEID" val="4923"/>
  <p:tag name="KSO_WM_BEAUTIFY_FLAG" val=""/>
</p:tagLst>
</file>

<file path=ppt/tags/tag157.xml><?xml version="1.0" encoding="utf-8"?>
<p:tagLst xmlns:p="http://schemas.openxmlformats.org/presentationml/2006/main">
  <p:tag name="AS_UNIQUEID" val="4924"/>
</p:tagLst>
</file>

<file path=ppt/tags/tag158.xml><?xml version="1.0" encoding="utf-8"?>
<p:tagLst xmlns:p="http://schemas.openxmlformats.org/presentationml/2006/main">
  <p:tag name="AS_UNIQUEID" val="4925"/>
  <p:tag name="KSO_WM_BEAUTIFY_FLAG" val=""/>
</p:tagLst>
</file>

<file path=ppt/tags/tag159.xml><?xml version="1.0" encoding="utf-8"?>
<p:tagLst xmlns:p="http://schemas.openxmlformats.org/presentationml/2006/main">
  <p:tag name="AS_UNIQUEID" val="4926"/>
  <p:tag name="KSO_WM_BEAUTIFY_FLAG" val=""/>
</p:tagLst>
</file>

<file path=ppt/tags/tag16.xml><?xml version="1.0" encoding="utf-8"?>
<p:tagLst xmlns:p="http://schemas.openxmlformats.org/presentationml/2006/main">
  <p:tag name="AS_UNIQUEID" val="16297"/>
</p:tagLst>
</file>

<file path=ppt/tags/tag160.xml><?xml version="1.0" encoding="utf-8"?>
<p:tagLst xmlns:p="http://schemas.openxmlformats.org/presentationml/2006/main">
  <p:tag name="AS_UNIQUEID" val="4927"/>
  <p:tag name="KSO_WM_BEAUTIFY_FLAG" val=""/>
</p:tagLst>
</file>

<file path=ppt/tags/tag161.xml><?xml version="1.0" encoding="utf-8"?>
<p:tagLst xmlns:p="http://schemas.openxmlformats.org/presentationml/2006/main">
  <p:tag name="AS_UNIQUEID" val="4928"/>
  <p:tag name="KSO_WM_BEAUTIFY_FLAG" val=""/>
</p:tagLst>
</file>

<file path=ppt/tags/tag162.xml><?xml version="1.0" encoding="utf-8"?>
<p:tagLst xmlns:p="http://schemas.openxmlformats.org/presentationml/2006/main">
  <p:tag name="AS_UNIQUEID" val="4929"/>
  <p:tag name="KSO_WM_BEAUTIFY_FLAG" val=""/>
</p:tagLst>
</file>

<file path=ppt/tags/tag163.xml><?xml version="1.0" encoding="utf-8"?>
<p:tagLst xmlns:p="http://schemas.openxmlformats.org/presentationml/2006/main">
  <p:tag name="AS_UNIQUEID" val="4930"/>
  <p:tag name="KSO_WM_BEAUTIFY_FLAG" val=""/>
</p:tagLst>
</file>

<file path=ppt/tags/tag164.xml><?xml version="1.0" encoding="utf-8"?>
<p:tagLst xmlns:p="http://schemas.openxmlformats.org/presentationml/2006/main">
  <p:tag name="AS_UNIQUEID" val="4931"/>
  <p:tag name="KSO_WM_BEAUTIFY_FLAG" val=""/>
</p:tagLst>
</file>

<file path=ppt/tags/tag165.xml><?xml version="1.0" encoding="utf-8"?>
<p:tagLst xmlns:p="http://schemas.openxmlformats.org/presentationml/2006/main">
  <p:tag name="AS_UNIQUEID" val="4932"/>
</p:tagLst>
</file>

<file path=ppt/tags/tag166.xml><?xml version="1.0" encoding="utf-8"?>
<p:tagLst xmlns:p="http://schemas.openxmlformats.org/presentationml/2006/main">
  <p:tag name="AS_UNIQUEID" val="4933"/>
  <p:tag name="KSO_WM_BEAUTIFY_FLAG" val=""/>
</p:tagLst>
</file>

<file path=ppt/tags/tag167.xml><?xml version="1.0" encoding="utf-8"?>
<p:tagLst xmlns:p="http://schemas.openxmlformats.org/presentationml/2006/main">
  <p:tag name="AS_UNIQUEID" val="4934"/>
  <p:tag name="KSO_WM_BEAUTIFY_FLAG" val=""/>
</p:tagLst>
</file>

<file path=ppt/tags/tag168.xml><?xml version="1.0" encoding="utf-8"?>
<p:tagLst xmlns:p="http://schemas.openxmlformats.org/presentationml/2006/main">
  <p:tag name="AS_UNIQUEID" val="4935"/>
</p:tagLst>
</file>

<file path=ppt/tags/tag169.xml><?xml version="1.0" encoding="utf-8"?>
<p:tagLst xmlns:p="http://schemas.openxmlformats.org/presentationml/2006/main">
  <p:tag name="AS_UNIQUEID" val="4936"/>
  <p:tag name="KSO_WM_BEAUTIFY_FLAG" val=""/>
</p:tagLst>
</file>

<file path=ppt/tags/tag17.xml><?xml version="1.0" encoding="utf-8"?>
<p:tagLst xmlns:p="http://schemas.openxmlformats.org/presentationml/2006/main">
  <p:tag name="AS_UNIQUEID" val="16298"/>
</p:tagLst>
</file>

<file path=ppt/tags/tag170.xml><?xml version="1.0" encoding="utf-8"?>
<p:tagLst xmlns:p="http://schemas.openxmlformats.org/presentationml/2006/main">
  <p:tag name="AS_UNIQUEID" val="4937"/>
  <p:tag name="KSO_WM_BEAUTIFY_FLAG" val=""/>
</p:tagLst>
</file>

<file path=ppt/tags/tag171.xml><?xml version="1.0" encoding="utf-8"?>
<p:tagLst xmlns:p="http://schemas.openxmlformats.org/presentationml/2006/main">
  <p:tag name="AS_UNIQUEID" val="4938"/>
</p:tagLst>
</file>

<file path=ppt/tags/tag172.xml><?xml version="1.0" encoding="utf-8"?>
<p:tagLst xmlns:p="http://schemas.openxmlformats.org/presentationml/2006/main">
  <p:tag name="AS_UNIQUEID" val="4939"/>
  <p:tag name="KSO_WM_BEAUTIFY_FLAG" val=""/>
</p:tagLst>
</file>

<file path=ppt/tags/tag173.xml><?xml version="1.0" encoding="utf-8"?>
<p:tagLst xmlns:p="http://schemas.openxmlformats.org/presentationml/2006/main">
  <p:tag name="AS_UNIQUEID" val="4940"/>
  <p:tag name="KSO_WM_BEAUTIFY_FLAG" val=""/>
</p:tagLst>
</file>

<file path=ppt/tags/tag174.xml><?xml version="1.0" encoding="utf-8"?>
<p:tagLst xmlns:p="http://schemas.openxmlformats.org/presentationml/2006/main">
  <p:tag name="AS_UNIQUEID" val="16392"/>
</p:tagLst>
</file>

<file path=ppt/tags/tag175.xml><?xml version="1.0" encoding="utf-8"?>
<p:tagLst xmlns:p="http://schemas.openxmlformats.org/presentationml/2006/main">
  <p:tag name="AS_UNIQUEID" val="16393"/>
</p:tagLst>
</file>

<file path=ppt/tags/tag176.xml><?xml version="1.0" encoding="utf-8"?>
<p:tagLst xmlns:p="http://schemas.openxmlformats.org/presentationml/2006/main">
  <p:tag name="AS_UNIQUEID" val="16394"/>
</p:tagLst>
</file>

<file path=ppt/tags/tag177.xml><?xml version="1.0" encoding="utf-8"?>
<p:tagLst xmlns:p="http://schemas.openxmlformats.org/presentationml/2006/main">
  <p:tag name="AS_UNIQUEID" val="16395"/>
</p:tagLst>
</file>

<file path=ppt/tags/tag178.xml><?xml version="1.0" encoding="utf-8"?>
<p:tagLst xmlns:p="http://schemas.openxmlformats.org/presentationml/2006/main">
  <p:tag name="AS_UNIQUEID" val="16396"/>
</p:tagLst>
</file>

<file path=ppt/tags/tag179.xml><?xml version="1.0" encoding="utf-8"?>
<p:tagLst xmlns:p="http://schemas.openxmlformats.org/presentationml/2006/main">
  <p:tag name="AS_UNIQUEID" val="423"/>
  <p:tag name="KSO_WM_BEAUTIFY_FLAG" val=""/>
</p:tagLst>
</file>

<file path=ppt/tags/tag18.xml><?xml version="1.0" encoding="utf-8"?>
<p:tagLst xmlns:p="http://schemas.openxmlformats.org/presentationml/2006/main">
  <p:tag name="AS_UNIQUEID" val="16299"/>
</p:tagLst>
</file>

<file path=ppt/tags/tag180.xml><?xml version="1.0" encoding="utf-8"?>
<p:tagLst xmlns:p="http://schemas.openxmlformats.org/presentationml/2006/main">
  <p:tag name="AS_UNIQUEID" val="423"/>
  <p:tag name="KSO_WM_BEAUTIFY_FLAG" val=""/>
</p:tagLst>
</file>

<file path=ppt/tags/tag181.xml><?xml version="1.0" encoding="utf-8"?>
<p:tagLst xmlns:p="http://schemas.openxmlformats.org/presentationml/2006/main">
  <p:tag name="AS_UNIQUEID" val="600"/>
  <p:tag name="KSO_WM_BEAUTIFY_FLAG" val=""/>
</p:tagLst>
</file>

<file path=ppt/tags/tag182.xml><?xml version="1.0" encoding="utf-8"?>
<p:tagLst xmlns:p="http://schemas.openxmlformats.org/presentationml/2006/main">
  <p:tag name="AS_UNIQUEID" val="4949"/>
  <p:tag name="KSO_WM_BEAUTIFY_FLAG" val=""/>
</p:tagLst>
</file>

<file path=ppt/tags/tag183.xml><?xml version="1.0" encoding="utf-8"?>
<p:tagLst xmlns:p="http://schemas.openxmlformats.org/presentationml/2006/main">
  <p:tag name="AS_UNIQUEID" val="4950"/>
  <p:tag name="KSO_WM_BEAUTIFY_FLAG" val=""/>
</p:tagLst>
</file>

<file path=ppt/tags/tag184.xml><?xml version="1.0" encoding="utf-8"?>
<p:tagLst xmlns:p="http://schemas.openxmlformats.org/presentationml/2006/main">
  <p:tag name="AS_UNIQUEID" val="3316"/>
  <p:tag name="KSO_WM_BEAUTIFY_FLAG" val=""/>
</p:tagLst>
</file>

<file path=ppt/tags/tag185.xml><?xml version="1.0" encoding="utf-8"?>
<p:tagLst xmlns:p="http://schemas.openxmlformats.org/presentationml/2006/main">
  <p:tag name="AS_UNIQUEID" val="4921"/>
  <p:tag name="KSO_WM_BEAUTIFY_FLAG" val=""/>
</p:tagLst>
</file>

<file path=ppt/tags/tag186.xml><?xml version="1.0" encoding="utf-8"?>
<p:tagLst xmlns:p="http://schemas.openxmlformats.org/presentationml/2006/main">
  <p:tag name="AS_UNIQUEID" val="16397"/>
</p:tagLst>
</file>

<file path=ppt/tags/tag187.xml><?xml version="1.0" encoding="utf-8"?>
<p:tagLst xmlns:p="http://schemas.openxmlformats.org/presentationml/2006/main">
  <p:tag name="AS_UNIQUEID" val="16398"/>
</p:tagLst>
</file>

<file path=ppt/tags/tag188.xml><?xml version="1.0" encoding="utf-8"?>
<p:tagLst xmlns:p="http://schemas.openxmlformats.org/presentationml/2006/main">
  <p:tag name="AS_UNIQUEID" val="16399"/>
</p:tagLst>
</file>

<file path=ppt/tags/tag189.xml><?xml version="1.0" encoding="utf-8"?>
<p:tagLst xmlns:p="http://schemas.openxmlformats.org/presentationml/2006/main">
  <p:tag name="AS_UNIQUEID" val="16400"/>
</p:tagLst>
</file>

<file path=ppt/tags/tag19.xml><?xml version="1.0" encoding="utf-8"?>
<p:tagLst xmlns:p="http://schemas.openxmlformats.org/presentationml/2006/main">
  <p:tag name="AS_UNIQUEID" val="16300"/>
</p:tagLst>
</file>

<file path=ppt/tags/tag190.xml><?xml version="1.0" encoding="utf-8"?>
<p:tagLst xmlns:p="http://schemas.openxmlformats.org/presentationml/2006/main">
  <p:tag name="AS_UNIQUEID" val="16401"/>
</p:tagLst>
</file>

<file path=ppt/tags/tag191.xml><?xml version="1.0" encoding="utf-8"?>
<p:tagLst xmlns:p="http://schemas.openxmlformats.org/presentationml/2006/main">
  <p:tag name="AS_UNIQUEID" val="976"/>
  <p:tag name="KSO_WM_BEAUTIFY_FLAG" val=""/>
</p:tagLst>
</file>

<file path=ppt/tags/tag192.xml><?xml version="1.0" encoding="utf-8"?>
<p:tagLst xmlns:p="http://schemas.openxmlformats.org/presentationml/2006/main">
  <p:tag name="AS_UNIQUEID" val="655"/>
  <p:tag name="KSO_WM_BEAUTIFY_FLAG" val=""/>
</p:tagLst>
</file>

<file path=ppt/tags/tag193.xml><?xml version="1.0" encoding="utf-8"?>
<p:tagLst xmlns:p="http://schemas.openxmlformats.org/presentationml/2006/main">
  <p:tag name="AS_UNIQUEID" val="656"/>
  <p:tag name="KSO_WM_BEAUTIFY_FLAG" val=""/>
</p:tagLst>
</file>

<file path=ppt/tags/tag194.xml><?xml version="1.0" encoding="utf-8"?>
<p:tagLst xmlns:p="http://schemas.openxmlformats.org/presentationml/2006/main">
  <p:tag name="AS_UNIQUEID" val="657"/>
  <p:tag name="KSO_WM_BEAUTIFY_FLAG" val=""/>
</p:tagLst>
</file>

<file path=ppt/tags/tag195.xml><?xml version="1.0" encoding="utf-8"?>
<p:tagLst xmlns:p="http://schemas.openxmlformats.org/presentationml/2006/main">
  <p:tag name="AS_UNIQUEID" val="658"/>
  <p:tag name="KSO_WM_BEAUTIFY_FLAG" val=""/>
</p:tagLst>
</file>

<file path=ppt/tags/tag196.xml><?xml version="1.0" encoding="utf-8"?>
<p:tagLst xmlns:p="http://schemas.openxmlformats.org/presentationml/2006/main">
  <p:tag name="AS_UNIQUEID" val="600"/>
  <p:tag name="KSO_WM_BEAUTIFY_FLAG" val=""/>
</p:tagLst>
</file>

<file path=ppt/tags/tag197.xml><?xml version="1.0" encoding="utf-8"?>
<p:tagLst xmlns:p="http://schemas.openxmlformats.org/presentationml/2006/main">
  <p:tag name="AS_UNIQUEID" val="977"/>
  <p:tag name="KSO_WM_BEAUTIFY_FLAG" val=""/>
</p:tagLst>
</file>

<file path=ppt/tags/tag198.xml><?xml version="1.0" encoding="utf-8"?>
<p:tagLst xmlns:p="http://schemas.openxmlformats.org/presentationml/2006/main">
  <p:tag name="AS_UNIQUEID" val="984"/>
  <p:tag name="KSO_WM_BEAUTIFY_FLAG" val=""/>
</p:tagLst>
</file>

<file path=ppt/tags/tag199.xml><?xml version="1.0" encoding="utf-8"?>
<p:tagLst xmlns:p="http://schemas.openxmlformats.org/presentationml/2006/main">
  <p:tag name="AS_UNIQUEID" val="10545"/>
  <p:tag name="KSO_WM_BEAUTIFY_FLAG" val=""/>
</p:tagLst>
</file>

<file path=ppt/tags/tag2.xml><?xml version="1.0" encoding="utf-8"?>
<p:tagLst xmlns:p="http://schemas.openxmlformats.org/presentationml/2006/main">
  <p:tag name="AS_UNIQUEID" val="16283"/>
</p:tagLst>
</file>

<file path=ppt/tags/tag20.xml><?xml version="1.0" encoding="utf-8"?>
<p:tagLst xmlns:p="http://schemas.openxmlformats.org/presentationml/2006/main">
  <p:tag name="AS_UNIQUEID" val="16301"/>
</p:tagLst>
</file>

<file path=ppt/tags/tag200.xml><?xml version="1.0" encoding="utf-8"?>
<p:tagLst xmlns:p="http://schemas.openxmlformats.org/presentationml/2006/main">
  <p:tag name="AS_UNIQUEID" val="10546"/>
  <p:tag name="KSO_WM_BEAUTIFY_FLAG" val=""/>
</p:tagLst>
</file>

<file path=ppt/tags/tag201.xml><?xml version="1.0" encoding="utf-8"?>
<p:tagLst xmlns:p="http://schemas.openxmlformats.org/presentationml/2006/main">
  <p:tag name="AS_UNIQUEID" val="10547"/>
  <p:tag name="KSO_WM_BEAUTIFY_FLAG" val=""/>
</p:tagLst>
</file>

<file path=ppt/tags/tag202.xml><?xml version="1.0" encoding="utf-8"?>
<p:tagLst xmlns:p="http://schemas.openxmlformats.org/presentationml/2006/main">
  <p:tag name="AS_UNIQUEID" val="16402"/>
</p:tagLst>
</file>

<file path=ppt/tags/tag203.xml><?xml version="1.0" encoding="utf-8"?>
<p:tagLst xmlns:p="http://schemas.openxmlformats.org/presentationml/2006/main">
  <p:tag name="AS_UNIQUEID" val="16403"/>
</p:tagLst>
</file>

<file path=ppt/tags/tag204.xml><?xml version="1.0" encoding="utf-8"?>
<p:tagLst xmlns:p="http://schemas.openxmlformats.org/presentationml/2006/main">
  <p:tag name="AS_UNIQUEID" val="16404"/>
</p:tagLst>
</file>

<file path=ppt/tags/tag205.xml><?xml version="1.0" encoding="utf-8"?>
<p:tagLst xmlns:p="http://schemas.openxmlformats.org/presentationml/2006/main">
  <p:tag name="AS_UNIQUEID" val="16405"/>
</p:tagLst>
</file>

<file path=ppt/tags/tag206.xml><?xml version="1.0" encoding="utf-8"?>
<p:tagLst xmlns:p="http://schemas.openxmlformats.org/presentationml/2006/main">
  <p:tag name="AS_UNIQUEID" val="16406"/>
</p:tagLst>
</file>

<file path=ppt/tags/tag207.xml><?xml version="1.0" encoding="utf-8"?>
<p:tagLst xmlns:p="http://schemas.openxmlformats.org/presentationml/2006/main">
  <p:tag name="AS_UNIQUEID" val="16407"/>
</p:tagLst>
</file>

<file path=ppt/tags/tag208.xml><?xml version="1.0" encoding="utf-8"?>
<p:tagLst xmlns:p="http://schemas.openxmlformats.org/presentationml/2006/main">
  <p:tag name="AS_UNIQUEID" val="5507"/>
</p:tagLst>
</file>

<file path=ppt/tags/tag209.xml><?xml version="1.0" encoding="utf-8"?>
<p:tagLst xmlns:p="http://schemas.openxmlformats.org/presentationml/2006/main">
  <p:tag name="AS_UNIQUEID" val="5508"/>
  <p:tag name="KSO_WM_BEAUTIFY_FLAG" val=""/>
</p:tagLst>
</file>

<file path=ppt/tags/tag21.xml><?xml version="1.0" encoding="utf-8"?>
<p:tagLst xmlns:p="http://schemas.openxmlformats.org/presentationml/2006/main">
  <p:tag name="AS_UNIQUEID" val="16302"/>
</p:tagLst>
</file>

<file path=ppt/tags/tag210.xml><?xml version="1.0" encoding="utf-8"?>
<p:tagLst xmlns:p="http://schemas.openxmlformats.org/presentationml/2006/main">
  <p:tag name="AS_UNIQUEID" val="5509"/>
  <p:tag name="KSO_WM_BEAUTIFY_FLAG" val=""/>
</p:tagLst>
</file>

<file path=ppt/tags/tag211.xml><?xml version="1.0" encoding="utf-8"?>
<p:tagLst xmlns:p="http://schemas.openxmlformats.org/presentationml/2006/main">
  <p:tag name="AS_UNIQUEID" val="5510"/>
</p:tagLst>
</file>

<file path=ppt/tags/tag212.xml><?xml version="1.0" encoding="utf-8"?>
<p:tagLst xmlns:p="http://schemas.openxmlformats.org/presentationml/2006/main">
  <p:tag name="AS_UNIQUEID" val="5511"/>
  <p:tag name="KSO_WM_BEAUTIFY_FLAG" val=""/>
</p:tagLst>
</file>

<file path=ppt/tags/tag213.xml><?xml version="1.0" encoding="utf-8"?>
<p:tagLst xmlns:p="http://schemas.openxmlformats.org/presentationml/2006/main">
  <p:tag name="AS_UNIQUEID" val="5512"/>
  <p:tag name="KSO_WM_BEAUTIFY_FLAG" val=""/>
</p:tagLst>
</file>

<file path=ppt/tags/tag214.xml><?xml version="1.0" encoding="utf-8"?>
<p:tagLst xmlns:p="http://schemas.openxmlformats.org/presentationml/2006/main">
  <p:tag name="AS_UNIQUEID" val="5513"/>
  <p:tag name="KSO_WM_BEAUTIFY_FLAG" val=""/>
</p:tagLst>
</file>

<file path=ppt/tags/tag215.xml><?xml version="1.0" encoding="utf-8"?>
<p:tagLst xmlns:p="http://schemas.openxmlformats.org/presentationml/2006/main">
  <p:tag name="AS_UNIQUEID" val="5514"/>
  <p:tag name="KSO_WM_BEAUTIFY_FLAG" val=""/>
</p:tagLst>
</file>

<file path=ppt/tags/tag216.xml><?xml version="1.0" encoding="utf-8"?>
<p:tagLst xmlns:p="http://schemas.openxmlformats.org/presentationml/2006/main">
  <p:tag name="AS_UNIQUEID" val="16408"/>
</p:tagLst>
</file>

<file path=ppt/tags/tag217.xml><?xml version="1.0" encoding="utf-8"?>
<p:tagLst xmlns:p="http://schemas.openxmlformats.org/presentationml/2006/main">
  <p:tag name="AS_UNIQUEID" val="16409"/>
</p:tagLst>
</file>

<file path=ppt/tags/tag218.xml><?xml version="1.0" encoding="utf-8"?>
<p:tagLst xmlns:p="http://schemas.openxmlformats.org/presentationml/2006/main">
  <p:tag name="AS_UNIQUEID" val="16410"/>
</p:tagLst>
</file>

<file path=ppt/tags/tag219.xml><?xml version="1.0" encoding="utf-8"?>
<p:tagLst xmlns:p="http://schemas.openxmlformats.org/presentationml/2006/main">
  <p:tag name="AS_UNIQUEID" val="16411"/>
</p:tagLst>
</file>

<file path=ppt/tags/tag22.xml><?xml version="1.0" encoding="utf-8"?>
<p:tagLst xmlns:p="http://schemas.openxmlformats.org/presentationml/2006/main">
  <p:tag name="AS_UNIQUEID" val="16303"/>
</p:tagLst>
</file>

<file path=ppt/tags/tag220.xml><?xml version="1.0" encoding="utf-8"?>
<p:tagLst xmlns:p="http://schemas.openxmlformats.org/presentationml/2006/main">
  <p:tag name="AS_UNIQUEID" val="16412"/>
</p:tagLst>
</file>

<file path=ppt/tags/tag221.xml><?xml version="1.0" encoding="utf-8"?>
<p:tagLst xmlns:p="http://schemas.openxmlformats.org/presentationml/2006/main">
  <p:tag name="AS_UNIQUEID" val="548"/>
  <p:tag name="KSO_WM_BEAUTIFY_FLAG" val=""/>
</p:tagLst>
</file>

<file path=ppt/tags/tag222.xml><?xml version="1.0" encoding="utf-8"?>
<p:tagLst xmlns:p="http://schemas.openxmlformats.org/presentationml/2006/main">
  <p:tag name="AS_UNIQUEID" val="423"/>
  <p:tag name="KSO_WM_BEAUTIFY_FLAG" val=""/>
</p:tagLst>
</file>

<file path=ppt/tags/tag223.xml><?xml version="1.0" encoding="utf-8"?>
<p:tagLst xmlns:p="http://schemas.openxmlformats.org/presentationml/2006/main">
  <p:tag name="AS_UNIQUEID" val="423"/>
  <p:tag name="KSO_WM_BEAUTIFY_FLAG" val=""/>
</p:tagLst>
</file>

<file path=ppt/tags/tag224.xml><?xml version="1.0" encoding="utf-8"?>
<p:tagLst xmlns:p="http://schemas.openxmlformats.org/presentationml/2006/main">
  <p:tag name="AS_UNIQUEID" val="4303"/>
  <p:tag name="KSO_WM_BEAUTIFY_FLAG" val=""/>
</p:tagLst>
</file>

<file path=ppt/tags/tag225.xml><?xml version="1.0" encoding="utf-8"?>
<p:tagLst xmlns:p="http://schemas.openxmlformats.org/presentationml/2006/main">
  <p:tag name="AS_UNIQUEID" val="16248"/>
</p:tagLst>
</file>

<file path=ppt/tags/tag226.xml><?xml version="1.0" encoding="utf-8"?>
<p:tagLst xmlns:p="http://schemas.openxmlformats.org/presentationml/2006/main">
  <p:tag name="AS_UNIQUEID" val="16249"/>
</p:tagLst>
</file>

<file path=ppt/tags/tag227.xml><?xml version="1.0" encoding="utf-8"?>
<p:tagLst xmlns:p="http://schemas.openxmlformats.org/presentationml/2006/main">
  <p:tag name="AS_UNIQUEID" val="423"/>
  <p:tag name="KSO_WM_BEAUTIFY_FLAG" val=""/>
</p:tagLst>
</file>

<file path=ppt/tags/tag228.xml><?xml version="1.0" encoding="utf-8"?>
<p:tagLst xmlns:p="http://schemas.openxmlformats.org/presentationml/2006/main">
  <p:tag name="AS_UNIQUEID" val="16413"/>
</p:tagLst>
</file>

<file path=ppt/tags/tag229.xml><?xml version="1.0" encoding="utf-8"?>
<p:tagLst xmlns:p="http://schemas.openxmlformats.org/presentationml/2006/main">
  <p:tag name="AS_UNIQUEID" val="16414"/>
</p:tagLst>
</file>

<file path=ppt/tags/tag23.xml><?xml version="1.0" encoding="utf-8"?>
<p:tagLst xmlns:p="http://schemas.openxmlformats.org/presentationml/2006/main">
  <p:tag name="AS_UNIQUEID" val="16304"/>
</p:tagLst>
</file>

<file path=ppt/tags/tag230.xml><?xml version="1.0" encoding="utf-8"?>
<p:tagLst xmlns:p="http://schemas.openxmlformats.org/presentationml/2006/main">
  <p:tag name="AS_UNIQUEID" val="16415"/>
</p:tagLst>
</file>

<file path=ppt/tags/tag231.xml><?xml version="1.0" encoding="utf-8"?>
<p:tagLst xmlns:p="http://schemas.openxmlformats.org/presentationml/2006/main">
  <p:tag name="AS_UNIQUEID" val="16416"/>
</p:tagLst>
</file>

<file path=ppt/tags/tag232.xml><?xml version="1.0" encoding="utf-8"?>
<p:tagLst xmlns:p="http://schemas.openxmlformats.org/presentationml/2006/main">
  <p:tag name="AS_UNIQUEID" val="16417"/>
</p:tagLst>
</file>

<file path=ppt/tags/tag233.xml><?xml version="1.0" encoding="utf-8"?>
<p:tagLst xmlns:p="http://schemas.openxmlformats.org/presentationml/2006/main">
  <p:tag name="AS_UNIQUEID" val="16418"/>
</p:tagLst>
</file>

<file path=ppt/tags/tag234.xml><?xml version="1.0" encoding="utf-8"?>
<p:tagLst xmlns:p="http://schemas.openxmlformats.org/presentationml/2006/main">
  <p:tag name="AS_UNIQUEID" val="1715"/>
  <p:tag name="KSO_WM_BEAUTIFY_FLAG" val=""/>
</p:tagLst>
</file>

<file path=ppt/tags/tag235.xml><?xml version="1.0" encoding="utf-8"?>
<p:tagLst xmlns:p="http://schemas.openxmlformats.org/presentationml/2006/main">
  <p:tag name="AS_UNIQUEID" val="10553"/>
  <p:tag name="KSO_WM_BEAUTIFY_FLAG" val=""/>
</p:tagLst>
</file>

<file path=ppt/tags/tag236.xml><?xml version="1.0" encoding="utf-8"?>
<p:tagLst xmlns:p="http://schemas.openxmlformats.org/presentationml/2006/main">
  <p:tag name="AS_UNIQUEID" val="1710"/>
  <p:tag name="KSO_WM_BEAUTIFY_FLAG" val=""/>
</p:tagLst>
</file>

<file path=ppt/tags/tag237.xml><?xml version="1.0" encoding="utf-8"?>
<p:tagLst xmlns:p="http://schemas.openxmlformats.org/presentationml/2006/main">
  <p:tag name="AS_UNIQUEID" val="509"/>
  <p:tag name="KSO_WM_BEAUTIFY_FLAG" val=""/>
</p:tagLst>
</file>

<file path=ppt/tags/tag238.xml><?xml version="1.0" encoding="utf-8"?>
<p:tagLst xmlns:p="http://schemas.openxmlformats.org/presentationml/2006/main">
  <p:tag name="AS_UNIQUEID" val="510"/>
  <p:tag name="KSO_WM_BEAUTIFY_FLAG" val=""/>
</p:tagLst>
</file>

<file path=ppt/tags/tag239.xml><?xml version="1.0" encoding="utf-8"?>
<p:tagLst xmlns:p="http://schemas.openxmlformats.org/presentationml/2006/main">
  <p:tag name="AS_UNIQUEID" val="508"/>
  <p:tag name="KSO_WM_BEAUTIFY_FLAG" val=""/>
</p:tagLst>
</file>

<file path=ppt/tags/tag24.xml><?xml version="1.0" encoding="utf-8"?>
<p:tagLst xmlns:p="http://schemas.openxmlformats.org/presentationml/2006/main">
  <p:tag name="AS_UNIQUEID" val="16305"/>
</p:tagLst>
</file>

<file path=ppt/tags/tag240.xml><?xml version="1.0" encoding="utf-8"?>
<p:tagLst xmlns:p="http://schemas.openxmlformats.org/presentationml/2006/main">
  <p:tag name="AS_UNIQUEID" val="1714"/>
  <p:tag name="KSO_WM_BEAUTIFY_FLAG" val=""/>
</p:tagLst>
</file>

<file path=ppt/tags/tag241.xml><?xml version="1.0" encoding="utf-8"?>
<p:tagLst xmlns:p="http://schemas.openxmlformats.org/presentationml/2006/main">
  <p:tag name="AS_UNIQUEID" val="503"/>
  <p:tag name="KSO_WM_BEAUTIFY_FLAG" val=""/>
</p:tagLst>
</file>

<file path=ppt/tags/tag242.xml><?xml version="1.0" encoding="utf-8"?>
<p:tagLst xmlns:p="http://schemas.openxmlformats.org/presentationml/2006/main">
  <p:tag name="AS_UNIQUEID" val="10558"/>
  <p:tag name="KSO_WM_BEAUTIFY_FLAG" val=""/>
</p:tagLst>
</file>

<file path=ppt/tags/tag243.xml><?xml version="1.0" encoding="utf-8"?>
<p:tagLst xmlns:p="http://schemas.openxmlformats.org/presentationml/2006/main">
  <p:tag name="AS_UNIQUEID" val="510"/>
  <p:tag name="KSO_WM_BEAUTIFY_FLAG" val=""/>
</p:tagLst>
</file>

<file path=ppt/tags/tag244.xml><?xml version="1.0" encoding="utf-8"?>
<p:tagLst xmlns:p="http://schemas.openxmlformats.org/presentationml/2006/main">
  <p:tag name="AS_UNIQUEID" val="16419"/>
</p:tagLst>
</file>

<file path=ppt/tags/tag245.xml><?xml version="1.0" encoding="utf-8"?>
<p:tagLst xmlns:p="http://schemas.openxmlformats.org/presentationml/2006/main">
  <p:tag name="AS_UNIQUEID" val="16420"/>
</p:tagLst>
</file>

<file path=ppt/tags/tag246.xml><?xml version="1.0" encoding="utf-8"?>
<p:tagLst xmlns:p="http://schemas.openxmlformats.org/presentationml/2006/main">
  <p:tag name="AS_UNIQUEID" val="16421"/>
</p:tagLst>
</file>

<file path=ppt/tags/tag247.xml><?xml version="1.0" encoding="utf-8"?>
<p:tagLst xmlns:p="http://schemas.openxmlformats.org/presentationml/2006/main">
  <p:tag name="AS_UNIQUEID" val="16422"/>
</p:tagLst>
</file>

<file path=ppt/tags/tag248.xml><?xml version="1.0" encoding="utf-8"?>
<p:tagLst xmlns:p="http://schemas.openxmlformats.org/presentationml/2006/main">
  <p:tag name="AS_UNIQUEID" val="16423"/>
</p:tagLst>
</file>

<file path=ppt/tags/tag249.xml><?xml version="1.0" encoding="utf-8"?>
<p:tagLst xmlns:p="http://schemas.openxmlformats.org/presentationml/2006/main">
  <p:tag name="AS_UNIQUEID" val="1722"/>
  <p:tag name="KSO_WM_BEAUTIFY_FLAG" val=""/>
</p:tagLst>
</file>

<file path=ppt/tags/tag25.xml><?xml version="1.0" encoding="utf-8"?>
<p:tagLst xmlns:p="http://schemas.openxmlformats.org/presentationml/2006/main">
  <p:tag name="AS_UNIQUEID" val="16306"/>
</p:tagLst>
</file>

<file path=ppt/tags/tag250.xml><?xml version="1.0" encoding="utf-8"?>
<p:tagLst xmlns:p="http://schemas.openxmlformats.org/presentationml/2006/main">
  <p:tag name="AS_UNIQUEID" val="503"/>
  <p:tag name="KSO_WM_BEAUTIFY_FLAG" val=""/>
</p:tagLst>
</file>

<file path=ppt/tags/tag251.xml><?xml version="1.0" encoding="utf-8"?>
<p:tagLst xmlns:p="http://schemas.openxmlformats.org/presentationml/2006/main">
  <p:tag name="AS_UNIQUEID" val="509"/>
  <p:tag name="KSO_WM_BEAUTIFY_FLAG" val=""/>
</p:tagLst>
</file>

<file path=ppt/tags/tag252.xml><?xml version="1.0" encoding="utf-8"?>
<p:tagLst xmlns:p="http://schemas.openxmlformats.org/presentationml/2006/main">
  <p:tag name="AS_UNIQUEID" val="510"/>
  <p:tag name="KSO_WM_BEAUTIFY_FLAG" val=""/>
</p:tagLst>
</file>

<file path=ppt/tags/tag253.xml><?xml version="1.0" encoding="utf-8"?>
<p:tagLst xmlns:p="http://schemas.openxmlformats.org/presentationml/2006/main">
  <p:tag name="AS_UNIQUEID" val="16424"/>
</p:tagLst>
</file>

<file path=ppt/tags/tag254.xml><?xml version="1.0" encoding="utf-8"?>
<p:tagLst xmlns:p="http://schemas.openxmlformats.org/presentationml/2006/main">
  <p:tag name="AS_UNIQUEID" val="16425"/>
</p:tagLst>
</file>

<file path=ppt/tags/tag255.xml><?xml version="1.0" encoding="utf-8"?>
<p:tagLst xmlns:p="http://schemas.openxmlformats.org/presentationml/2006/main">
  <p:tag name="AS_UNIQUEID" val="16426"/>
</p:tagLst>
</file>

<file path=ppt/tags/tag256.xml><?xml version="1.0" encoding="utf-8"?>
<p:tagLst xmlns:p="http://schemas.openxmlformats.org/presentationml/2006/main">
  <p:tag name="AS_UNIQUEID" val="16427"/>
</p:tagLst>
</file>

<file path=ppt/tags/tag257.xml><?xml version="1.0" encoding="utf-8"?>
<p:tagLst xmlns:p="http://schemas.openxmlformats.org/presentationml/2006/main">
  <p:tag name="AS_UNIQUEID" val="16428"/>
</p:tagLst>
</file>

<file path=ppt/tags/tag258.xml><?xml version="1.0" encoding="utf-8"?>
<p:tagLst xmlns:p="http://schemas.openxmlformats.org/presentationml/2006/main">
  <p:tag name="AS_UNIQUEID" val="1897"/>
  <p:tag name="KSO_WM_BEAUTIFY_FLAG" val=""/>
</p:tagLst>
</file>

<file path=ppt/tags/tag259.xml><?xml version="1.0" encoding="utf-8"?>
<p:tagLst xmlns:p="http://schemas.openxmlformats.org/presentationml/2006/main">
  <p:tag name="AS_UNIQUEID" val="1898"/>
  <p:tag name="KSO_WM_BEAUTIFY_FLAG" val=""/>
</p:tagLst>
</file>

<file path=ppt/tags/tag26.xml><?xml version="1.0" encoding="utf-8"?>
<p:tagLst xmlns:p="http://schemas.openxmlformats.org/presentationml/2006/main">
  <p:tag name="AS_UNIQUEID" val="16307"/>
</p:tagLst>
</file>

<file path=ppt/tags/tag260.xml><?xml version="1.0" encoding="utf-8"?>
<p:tagLst xmlns:p="http://schemas.openxmlformats.org/presentationml/2006/main">
  <p:tag name="AS_UNIQUEID" val="1899"/>
  <p:tag name="KSO_WM_BEAUTIFY_FLAG" val=""/>
</p:tagLst>
</file>

<file path=ppt/tags/tag261.xml><?xml version="1.0" encoding="utf-8"?>
<p:tagLst xmlns:p="http://schemas.openxmlformats.org/presentationml/2006/main">
  <p:tag name="AS_UNIQUEID" val="1900"/>
  <p:tag name="KSO_WM_BEAUTIFY_FLAG" val=""/>
</p:tagLst>
</file>

<file path=ppt/tags/tag262.xml><?xml version="1.0" encoding="utf-8"?>
<p:tagLst xmlns:p="http://schemas.openxmlformats.org/presentationml/2006/main">
  <p:tag name="AS_UNIQUEID" val="1901"/>
  <p:tag name="KSO_WM_BEAUTIFY_FLAG" val=""/>
</p:tagLst>
</file>

<file path=ppt/tags/tag263.xml><?xml version="1.0" encoding="utf-8"?>
<p:tagLst xmlns:p="http://schemas.openxmlformats.org/presentationml/2006/main">
  <p:tag name="AS_UNIQUEID" val="1902"/>
  <p:tag name="KSO_WM_BEAUTIFY_FLAG" val=""/>
</p:tagLst>
</file>

<file path=ppt/tags/tag264.xml><?xml version="1.0" encoding="utf-8"?>
<p:tagLst xmlns:p="http://schemas.openxmlformats.org/presentationml/2006/main">
  <p:tag name="AS_UNIQUEID" val="1900"/>
  <p:tag name="KSO_WM_BEAUTIFY_FLAG" val=""/>
</p:tagLst>
</file>

<file path=ppt/tags/tag265.xml><?xml version="1.0" encoding="utf-8"?>
<p:tagLst xmlns:p="http://schemas.openxmlformats.org/presentationml/2006/main">
  <p:tag name="AS_UNIQUEID" val="16429"/>
</p:tagLst>
</file>

<file path=ppt/tags/tag266.xml><?xml version="1.0" encoding="utf-8"?>
<p:tagLst xmlns:p="http://schemas.openxmlformats.org/presentationml/2006/main">
  <p:tag name="AS_UNIQUEID" val="16430"/>
</p:tagLst>
</file>

<file path=ppt/tags/tag267.xml><?xml version="1.0" encoding="utf-8"?>
<p:tagLst xmlns:p="http://schemas.openxmlformats.org/presentationml/2006/main">
  <p:tag name="AS_UNIQUEID" val="16431"/>
</p:tagLst>
</file>

<file path=ppt/tags/tag268.xml><?xml version="1.0" encoding="utf-8"?>
<p:tagLst xmlns:p="http://schemas.openxmlformats.org/presentationml/2006/main">
  <p:tag name="AS_UNIQUEID" val="16432"/>
</p:tagLst>
</file>

<file path=ppt/tags/tag269.xml><?xml version="1.0" encoding="utf-8"?>
<p:tagLst xmlns:p="http://schemas.openxmlformats.org/presentationml/2006/main">
  <p:tag name="AS_UNIQUEID" val="16433"/>
</p:tagLst>
</file>

<file path=ppt/tags/tag27.xml><?xml version="1.0" encoding="utf-8"?>
<p:tagLst xmlns:p="http://schemas.openxmlformats.org/presentationml/2006/main">
  <p:tag name="AS_UNIQUEID" val="16308"/>
</p:tagLst>
</file>

<file path=ppt/tags/tag270.xml><?xml version="1.0" encoding="utf-8"?>
<p:tagLst xmlns:p="http://schemas.openxmlformats.org/presentationml/2006/main">
  <p:tag name="AS_UNIQUEID" val="16434"/>
</p:tagLst>
</file>

<file path=ppt/tags/tag271.xml><?xml version="1.0" encoding="utf-8"?>
<p:tagLst xmlns:p="http://schemas.openxmlformats.org/presentationml/2006/main">
  <p:tag name="AS_UNIQUEID" val="695"/>
  <p:tag name="KSO_WM_BEAUTIFY_FLAG" val=""/>
</p:tagLst>
</file>

<file path=ppt/tags/tag272.xml><?xml version="1.0" encoding="utf-8"?>
<p:tagLst xmlns:p="http://schemas.openxmlformats.org/presentationml/2006/main">
  <p:tag name="AS_UNIQUEID" val="696"/>
  <p:tag name="KSO_WM_BEAUTIFY_FLAG" val=""/>
</p:tagLst>
</file>

<file path=ppt/tags/tag273.xml><?xml version="1.0" encoding="utf-8"?>
<p:tagLst xmlns:p="http://schemas.openxmlformats.org/presentationml/2006/main">
  <p:tag name="AS_UNIQUEID" val="697"/>
  <p:tag name="KSO_WM_BEAUTIFY_FLAG" val=""/>
</p:tagLst>
</file>

<file path=ppt/tags/tag274.xml><?xml version="1.0" encoding="utf-8"?>
<p:tagLst xmlns:p="http://schemas.openxmlformats.org/presentationml/2006/main">
  <p:tag name="AS_UNIQUEID" val="698"/>
  <p:tag name="KSO_WM_BEAUTIFY_FLAG" val=""/>
</p:tagLst>
</file>

<file path=ppt/tags/tag275.xml><?xml version="1.0" encoding="utf-8"?>
<p:tagLst xmlns:p="http://schemas.openxmlformats.org/presentationml/2006/main">
  <p:tag name="AS_UNIQUEID" val="700"/>
  <p:tag name="KSO_WM_BEAUTIFY_FLAG" val=""/>
</p:tagLst>
</file>

<file path=ppt/tags/tag276.xml><?xml version="1.0" encoding="utf-8"?>
<p:tagLst xmlns:p="http://schemas.openxmlformats.org/presentationml/2006/main">
  <p:tag name="AS_UNIQUEID" val="701"/>
  <p:tag name="KSO_WM_BEAUTIFY_FLAG" val=""/>
</p:tagLst>
</file>

<file path=ppt/tags/tag277.xml><?xml version="1.0" encoding="utf-8"?>
<p:tagLst xmlns:p="http://schemas.openxmlformats.org/presentationml/2006/main">
  <p:tag name="AS_UNIQUEID" val="702"/>
  <p:tag name="KSO_WM_BEAUTIFY_FLAG" val=""/>
</p:tagLst>
</file>

<file path=ppt/tags/tag278.xml><?xml version="1.0" encoding="utf-8"?>
<p:tagLst xmlns:p="http://schemas.openxmlformats.org/presentationml/2006/main">
  <p:tag name="AS_UNIQUEID" val="703"/>
  <p:tag name="KSO_WM_BEAUTIFY_FLAG" val=""/>
</p:tagLst>
</file>

<file path=ppt/tags/tag279.xml><?xml version="1.0" encoding="utf-8"?>
<p:tagLst xmlns:p="http://schemas.openxmlformats.org/presentationml/2006/main">
  <p:tag name="AS_UNIQUEID" val="704"/>
  <p:tag name="KSO_WM_BEAUTIFY_FLAG" val=""/>
</p:tagLst>
</file>

<file path=ppt/tags/tag28.xml><?xml version="1.0" encoding="utf-8"?>
<p:tagLst xmlns:p="http://schemas.openxmlformats.org/presentationml/2006/main">
  <p:tag name="AS_UNIQUEID" val="16309"/>
</p:tagLst>
</file>

<file path=ppt/tags/tag280.xml><?xml version="1.0" encoding="utf-8"?>
<p:tagLst xmlns:p="http://schemas.openxmlformats.org/presentationml/2006/main">
  <p:tag name="AS_UNIQUEID" val="16435"/>
</p:tagLst>
</file>

<file path=ppt/tags/tag281.xml><?xml version="1.0" encoding="utf-8"?>
<p:tagLst xmlns:p="http://schemas.openxmlformats.org/presentationml/2006/main">
  <p:tag name="AS_UNIQUEID" val="16436"/>
</p:tagLst>
</file>

<file path=ppt/tags/tag282.xml><?xml version="1.0" encoding="utf-8"?>
<p:tagLst xmlns:p="http://schemas.openxmlformats.org/presentationml/2006/main">
  <p:tag name="AS_UNIQUEID" val="16437"/>
</p:tagLst>
</file>

<file path=ppt/tags/tag283.xml><?xml version="1.0" encoding="utf-8"?>
<p:tagLst xmlns:p="http://schemas.openxmlformats.org/presentationml/2006/main">
  <p:tag name="AS_UNIQUEID" val="16438"/>
</p:tagLst>
</file>

<file path=ppt/tags/tag284.xml><?xml version="1.0" encoding="utf-8"?>
<p:tagLst xmlns:p="http://schemas.openxmlformats.org/presentationml/2006/main">
  <p:tag name="AS_UNIQUEID" val="16439"/>
</p:tagLst>
</file>

<file path=ppt/tags/tag285.xml><?xml version="1.0" encoding="utf-8"?>
<p:tagLst xmlns:p="http://schemas.openxmlformats.org/presentationml/2006/main">
  <p:tag name="AS_UNIQUEID" val="16440"/>
</p:tagLst>
</file>

<file path=ppt/tags/tag286.xml><?xml version="1.0" encoding="utf-8"?>
<p:tagLst xmlns:p="http://schemas.openxmlformats.org/presentationml/2006/main">
  <p:tag name="AS_UNIQUEID" val="16441"/>
</p:tagLst>
</file>

<file path=ppt/tags/tag287.xml><?xml version="1.0" encoding="utf-8"?>
<p:tagLst xmlns:p="http://schemas.openxmlformats.org/presentationml/2006/main">
  <p:tag name="AS_UNIQUEID" val="16442"/>
</p:tagLst>
</file>

<file path=ppt/tags/tag288.xml><?xml version="1.0" encoding="utf-8"?>
<p:tagLst xmlns:p="http://schemas.openxmlformats.org/presentationml/2006/main">
  <p:tag name="AS_UNIQUEID" val="16443"/>
</p:tagLst>
</file>

<file path=ppt/tags/tag289.xml><?xml version="1.0" encoding="utf-8"?>
<p:tagLst xmlns:p="http://schemas.openxmlformats.org/presentationml/2006/main">
  <p:tag name="AS_UNIQUEID" val="16444"/>
</p:tagLst>
</file>

<file path=ppt/tags/tag29.xml><?xml version="1.0" encoding="utf-8"?>
<p:tagLst xmlns:p="http://schemas.openxmlformats.org/presentationml/2006/main">
  <p:tag name="AS_UNIQUEID" val="16310"/>
</p:tagLst>
</file>

<file path=ppt/tags/tag290.xml><?xml version="1.0" encoding="utf-8"?>
<p:tagLst xmlns:p="http://schemas.openxmlformats.org/presentationml/2006/main">
  <p:tag name="AS_UNIQUEID" val="1728"/>
  <p:tag name="KSO_WM_BEAUTIFY_FLAG" val=""/>
</p:tagLst>
</file>

<file path=ppt/tags/tag291.xml><?xml version="1.0" encoding="utf-8"?>
<p:tagLst xmlns:p="http://schemas.openxmlformats.org/presentationml/2006/main">
  <p:tag name="AS_UNIQUEID" val="1729"/>
  <p:tag name="KSO_WM_BEAUTIFY_FLAG" val=""/>
</p:tagLst>
</file>

<file path=ppt/tags/tag292.xml><?xml version="1.0" encoding="utf-8"?>
<p:tagLst xmlns:p="http://schemas.openxmlformats.org/presentationml/2006/main">
  <p:tag name="AS_UNIQUEID" val="531"/>
  <p:tag name="KSO_WM_BEAUTIFY_FLAG" val=""/>
</p:tagLst>
</file>

<file path=ppt/tags/tag293.xml><?xml version="1.0" encoding="utf-8"?>
<p:tagLst xmlns:p="http://schemas.openxmlformats.org/presentationml/2006/main">
  <p:tag name="AS_UNIQUEID" val="533"/>
  <p:tag name="KSO_WM_BEAUTIFY_FLAG" val=""/>
</p:tagLst>
</file>

<file path=ppt/tags/tag294.xml><?xml version="1.0" encoding="utf-8"?>
<p:tagLst xmlns:p="http://schemas.openxmlformats.org/presentationml/2006/main">
  <p:tag name="AS_UNIQUEID" val="535"/>
  <p:tag name="KSO_WM_BEAUTIFY_FLAG" val=""/>
</p:tagLst>
</file>

<file path=ppt/tags/tag295.xml><?xml version="1.0" encoding="utf-8"?>
<p:tagLst xmlns:p="http://schemas.openxmlformats.org/presentationml/2006/main">
  <p:tag name="AS_UNIQUEID" val="536"/>
  <p:tag name="KSO_WM_BEAUTIFY_FLAG" val=""/>
</p:tagLst>
</file>

<file path=ppt/tags/tag296.xml><?xml version="1.0" encoding="utf-8"?>
<p:tagLst xmlns:p="http://schemas.openxmlformats.org/presentationml/2006/main">
  <p:tag name="AS_UNIQUEID" val="16445"/>
</p:tagLst>
</file>

<file path=ppt/tags/tag297.xml><?xml version="1.0" encoding="utf-8"?>
<p:tagLst xmlns:p="http://schemas.openxmlformats.org/presentationml/2006/main">
  <p:tag name="AS_UNIQUEID" val="16446"/>
</p:tagLst>
</file>

<file path=ppt/tags/tag298.xml><?xml version="1.0" encoding="utf-8"?>
<p:tagLst xmlns:p="http://schemas.openxmlformats.org/presentationml/2006/main">
  <p:tag name="AS_UNIQUEID" val="16447"/>
</p:tagLst>
</file>

<file path=ppt/tags/tag299.xml><?xml version="1.0" encoding="utf-8"?>
<p:tagLst xmlns:p="http://schemas.openxmlformats.org/presentationml/2006/main">
  <p:tag name="AS_UNIQUEID" val="16448"/>
</p:tagLst>
</file>

<file path=ppt/tags/tag3.xml><?xml version="1.0" encoding="utf-8"?>
<p:tagLst xmlns:p="http://schemas.openxmlformats.org/presentationml/2006/main">
  <p:tag name="AS_UNIQUEID" val="16284"/>
</p:tagLst>
</file>

<file path=ppt/tags/tag30.xml><?xml version="1.0" encoding="utf-8"?>
<p:tagLst xmlns:p="http://schemas.openxmlformats.org/presentationml/2006/main">
  <p:tag name="AS_UNIQUEID" val="16311"/>
</p:tagLst>
</file>

<file path=ppt/tags/tag300.xml><?xml version="1.0" encoding="utf-8"?>
<p:tagLst xmlns:p="http://schemas.openxmlformats.org/presentationml/2006/main">
  <p:tag name="AS_UNIQUEID" val="16449"/>
</p:tagLst>
</file>

<file path=ppt/tags/tag301.xml><?xml version="1.0" encoding="utf-8"?>
<p:tagLst xmlns:p="http://schemas.openxmlformats.org/presentationml/2006/main">
  <p:tag name="AS_UNIQUEID" val="545"/>
  <p:tag name="KSO_WM_BEAUTIFY_FLAG" val=""/>
</p:tagLst>
</file>

<file path=ppt/tags/tag302.xml><?xml version="1.0" encoding="utf-8"?>
<p:tagLst xmlns:p="http://schemas.openxmlformats.org/presentationml/2006/main">
  <p:tag name="AS_UNIQUEID" val="3948"/>
</p:tagLst>
</file>

<file path=ppt/tags/tag303.xml><?xml version="1.0" encoding="utf-8"?>
<p:tagLst xmlns:p="http://schemas.openxmlformats.org/presentationml/2006/main">
  <p:tag name="AS_UNIQUEID" val="3949"/>
  <p:tag name="KSO_WM_BEAUTIFY_FLAG" val=""/>
</p:tagLst>
</file>

<file path=ppt/tags/tag304.xml><?xml version="1.0" encoding="utf-8"?>
<p:tagLst xmlns:p="http://schemas.openxmlformats.org/presentationml/2006/main">
  <p:tag name="AS_UNIQUEID" val="3950"/>
  <p:tag name="KSO_WM_BEAUTIFY_FLAG" val=""/>
</p:tagLst>
</file>

<file path=ppt/tags/tag305.xml><?xml version="1.0" encoding="utf-8"?>
<p:tagLst xmlns:p="http://schemas.openxmlformats.org/presentationml/2006/main">
  <p:tag name="AS_UNIQUEID" val="3951"/>
  <p:tag name="KSO_WM_BEAUTIFY_FLAG" val=""/>
</p:tagLst>
</file>

<file path=ppt/tags/tag306.xml><?xml version="1.0" encoding="utf-8"?>
<p:tagLst xmlns:p="http://schemas.openxmlformats.org/presentationml/2006/main">
  <p:tag name="AS_UNIQUEID" val="3952"/>
</p:tagLst>
</file>

<file path=ppt/tags/tag307.xml><?xml version="1.0" encoding="utf-8"?>
<p:tagLst xmlns:p="http://schemas.openxmlformats.org/presentationml/2006/main">
  <p:tag name="AS_UNIQUEID" val="3953"/>
</p:tagLst>
</file>

<file path=ppt/tags/tag308.xml><?xml version="1.0" encoding="utf-8"?>
<p:tagLst xmlns:p="http://schemas.openxmlformats.org/presentationml/2006/main">
  <p:tag name="AS_UNIQUEID" val="8"/>
  <p:tag name="KSO_WM_BEAUTIFY_FLAG" val=""/>
</p:tagLst>
</file>

<file path=ppt/tags/tag309.xml><?xml version="1.0" encoding="utf-8"?>
<p:tagLst xmlns:p="http://schemas.openxmlformats.org/presentationml/2006/main">
  <p:tag name="AS_UNIQUEID" val="16"/>
  <p:tag name="KSO_WM_BEAUTIFY_FLAG" val=""/>
</p:tagLst>
</file>

<file path=ppt/tags/tag31.xml><?xml version="1.0" encoding="utf-8"?>
<p:tagLst xmlns:p="http://schemas.openxmlformats.org/presentationml/2006/main">
  <p:tag name="AS_UNIQUEID" val="16312"/>
</p:tagLst>
</file>

<file path=ppt/tags/tag310.xml><?xml version="1.0" encoding="utf-8"?>
<p:tagLst xmlns:p="http://schemas.openxmlformats.org/presentationml/2006/main">
  <p:tag name="AS_UNIQUEID" val="12"/>
  <p:tag name="KSO_WM_BEAUTIFY_FLAG" val=""/>
</p:tagLst>
</file>

<file path=ppt/tags/tag311.xml><?xml version="1.0" encoding="utf-8"?>
<p:tagLst xmlns:p="http://schemas.openxmlformats.org/presentationml/2006/main">
  <p:tag name="AS_UNIQUEID" val="3954"/>
</p:tagLst>
</file>

<file path=ppt/tags/tag312.xml><?xml version="1.0" encoding="utf-8"?>
<p:tagLst xmlns:p="http://schemas.openxmlformats.org/presentationml/2006/main">
  <p:tag name="AS_UNIQUEID" val="3955"/>
</p:tagLst>
</file>

<file path=ppt/tags/tag313.xml><?xml version="1.0" encoding="utf-8"?>
<p:tagLst xmlns:p="http://schemas.openxmlformats.org/presentationml/2006/main">
  <p:tag name="AS_UNIQUEID" val="11"/>
  <p:tag name="KSO_WM_BEAUTIFY_FLAG" val=""/>
</p:tagLst>
</file>

<file path=ppt/tags/tag314.xml><?xml version="1.0" encoding="utf-8"?>
<p:tagLst xmlns:p="http://schemas.openxmlformats.org/presentationml/2006/main">
  <p:tag name="AS_UNIQUEID" val="14"/>
  <p:tag name="KSO_WM_BEAUTIFY_FLAG" val=""/>
</p:tagLst>
</file>

<file path=ppt/tags/tag315.xml><?xml version="1.0" encoding="utf-8"?>
<p:tagLst xmlns:p="http://schemas.openxmlformats.org/presentationml/2006/main">
  <p:tag name="AS_UNIQUEID" val="13"/>
  <p:tag name="KSO_WM_BEAUTIFY_FLAG" val=""/>
</p:tagLst>
</file>

<file path=ppt/tags/tag316.xml><?xml version="1.0" encoding="utf-8"?>
<p:tagLst xmlns:p="http://schemas.openxmlformats.org/presentationml/2006/main">
  <p:tag name="AS_UNIQUEID" val="16450"/>
</p:tagLst>
</file>

<file path=ppt/tags/tag317.xml><?xml version="1.0" encoding="utf-8"?>
<p:tagLst xmlns:p="http://schemas.openxmlformats.org/presentationml/2006/main">
  <p:tag name="AS_UNIQUEID" val="16451"/>
</p:tagLst>
</file>

<file path=ppt/tags/tag318.xml><?xml version="1.0" encoding="utf-8"?>
<p:tagLst xmlns:p="http://schemas.openxmlformats.org/presentationml/2006/main">
  <p:tag name="AS_UNIQUEID" val="16452"/>
</p:tagLst>
</file>

<file path=ppt/tags/tag319.xml><?xml version="1.0" encoding="utf-8"?>
<p:tagLst xmlns:p="http://schemas.openxmlformats.org/presentationml/2006/main">
  <p:tag name="AS_UNIQUEID" val="16453"/>
</p:tagLst>
</file>

<file path=ppt/tags/tag32.xml><?xml version="1.0" encoding="utf-8"?>
<p:tagLst xmlns:p="http://schemas.openxmlformats.org/presentationml/2006/main">
  <p:tag name="AS_UNIQUEID" val="16313"/>
</p:tagLst>
</file>

<file path=ppt/tags/tag320.xml><?xml version="1.0" encoding="utf-8"?>
<p:tagLst xmlns:p="http://schemas.openxmlformats.org/presentationml/2006/main">
  <p:tag name="AS_UNIQUEID" val="16454"/>
</p:tagLst>
</file>

<file path=ppt/tags/tag321.xml><?xml version="1.0" encoding="utf-8"?>
<p:tagLst xmlns:p="http://schemas.openxmlformats.org/presentationml/2006/main">
  <p:tag name="AS_UNIQUEID" val="423"/>
  <p:tag name="KSO_WM_BEAUTIFY_FLAG" val=""/>
</p:tagLst>
</file>

<file path=ppt/tags/tag322.xml><?xml version="1.0" encoding="utf-8"?>
<p:tagLst xmlns:p="http://schemas.openxmlformats.org/presentationml/2006/main">
  <p:tag name="AS_UNIQUEID" val="600"/>
  <p:tag name="KSO_WM_BEAUTIFY_FLAG" val=""/>
</p:tagLst>
</file>

<file path=ppt/tags/tag323.xml><?xml version="1.0" encoding="utf-8"?>
<p:tagLst xmlns:p="http://schemas.openxmlformats.org/presentationml/2006/main">
  <p:tag name="AS_UNIQUEID" val="423"/>
  <p:tag name="KSO_WM_BEAUTIFY_FLAG" val=""/>
</p:tagLst>
</file>

<file path=ppt/tags/tag324.xml><?xml version="1.0" encoding="utf-8"?>
<p:tagLst xmlns:p="http://schemas.openxmlformats.org/presentationml/2006/main">
  <p:tag name="AS_UNIQUEID" val="600"/>
  <p:tag name="KSO_WM_BEAUTIFY_FLAG" val=""/>
</p:tagLst>
</file>

<file path=ppt/tags/tag325.xml><?xml version="1.0" encoding="utf-8"?>
<p:tagLst xmlns:p="http://schemas.openxmlformats.org/presentationml/2006/main">
  <p:tag name="AS_UNIQUEID" val="600"/>
  <p:tag name="KSO_WM_BEAUTIFY_FLAG" val=""/>
</p:tagLst>
</file>

<file path=ppt/tags/tag326.xml><?xml version="1.0" encoding="utf-8"?>
<p:tagLst xmlns:p="http://schemas.openxmlformats.org/presentationml/2006/main">
  <p:tag name="AS_UNIQUEID" val="600"/>
  <p:tag name="KSO_WM_BEAUTIFY_FLAG" val=""/>
</p:tagLst>
</file>

<file path=ppt/tags/tag327.xml><?xml version="1.0" encoding="utf-8"?>
<p:tagLst xmlns:p="http://schemas.openxmlformats.org/presentationml/2006/main">
  <p:tag name="AS_UNIQUEID" val="24"/>
  <p:tag name="KSO_WM_BEAUTIFY_FLAG" val=""/>
</p:tagLst>
</file>

<file path=ppt/tags/tag328.xml><?xml version="1.0" encoding="utf-8"?>
<p:tagLst xmlns:p="http://schemas.openxmlformats.org/presentationml/2006/main">
  <p:tag name="AS_UNIQUEID" val="29"/>
  <p:tag name="KSO_WM_BEAUTIFY_FLAG" val=""/>
</p:tagLst>
</file>

<file path=ppt/tags/tag329.xml><?xml version="1.0" encoding="utf-8"?>
<p:tagLst xmlns:p="http://schemas.openxmlformats.org/presentationml/2006/main">
  <p:tag name="AS_UNIQUEID" val="3957"/>
</p:tagLst>
</file>

<file path=ppt/tags/tag33.xml><?xml version="1.0" encoding="utf-8"?>
<p:tagLst xmlns:p="http://schemas.openxmlformats.org/presentationml/2006/main">
  <p:tag name="AS_UNIQUEID" val="16314"/>
</p:tagLst>
</file>

<file path=ppt/tags/tag330.xml><?xml version="1.0" encoding="utf-8"?>
<p:tagLst xmlns:p="http://schemas.openxmlformats.org/presentationml/2006/main">
  <p:tag name="AS_UNIQUEID" val="25"/>
  <p:tag name="KSO_WM_BEAUTIFY_FLAG" val=""/>
</p:tagLst>
</file>

<file path=ppt/tags/tag331.xml><?xml version="1.0" encoding="utf-8"?>
<p:tagLst xmlns:p="http://schemas.openxmlformats.org/presentationml/2006/main">
  <p:tag name="AS_UNIQUEID" val="26"/>
  <p:tag name="KSO_WM_BEAUTIFY_FLAG" val=""/>
</p:tagLst>
</file>

<file path=ppt/tags/tag332.xml><?xml version="1.0" encoding="utf-8"?>
<p:tagLst xmlns:p="http://schemas.openxmlformats.org/presentationml/2006/main">
  <p:tag name="AS_UNIQUEID" val="27"/>
  <p:tag name="KSO_WM_BEAUTIFY_FLAG" val=""/>
</p:tagLst>
</file>

<file path=ppt/tags/tag333.xml><?xml version="1.0" encoding="utf-8"?>
<p:tagLst xmlns:p="http://schemas.openxmlformats.org/presentationml/2006/main">
  <p:tag name="AS_UNIQUEID" val="28"/>
  <p:tag name="KSO_WM_BEAUTIFY_FLAG" val=""/>
</p:tagLst>
</file>

<file path=ppt/tags/tag334.xml><?xml version="1.0" encoding="utf-8"?>
<p:tagLst xmlns:p="http://schemas.openxmlformats.org/presentationml/2006/main">
  <p:tag name="AS_UNIQUEID" val="34"/>
  <p:tag name="KSO_WM_BEAUTIFY_FLAG" val=""/>
</p:tagLst>
</file>

<file path=ppt/tags/tag335.xml><?xml version="1.0" encoding="utf-8"?>
<p:tagLst xmlns:p="http://schemas.openxmlformats.org/presentationml/2006/main">
  <p:tag name="AS_UNIQUEID" val="35"/>
  <p:tag name="KSO_WM_BEAUTIFY_FLAG" val=""/>
</p:tagLst>
</file>

<file path=ppt/tags/tag336.xml><?xml version="1.0" encoding="utf-8"?>
<p:tagLst xmlns:p="http://schemas.openxmlformats.org/presentationml/2006/main">
  <p:tag name="AS_UNIQUEID" val="36"/>
  <p:tag name="KSO_WM_BEAUTIFY_FLAG" val=""/>
</p:tagLst>
</file>

<file path=ppt/tags/tag337.xml><?xml version="1.0" encoding="utf-8"?>
<p:tagLst xmlns:p="http://schemas.openxmlformats.org/presentationml/2006/main">
  <p:tag name="AS_UNIQUEID" val="37"/>
  <p:tag name="KSO_WM_BEAUTIFY_FLAG" val=""/>
</p:tagLst>
</file>

<file path=ppt/tags/tag338.xml><?xml version="1.0" encoding="utf-8"?>
<p:tagLst xmlns:p="http://schemas.openxmlformats.org/presentationml/2006/main">
  <p:tag name="AS_UNIQUEID" val="3958"/>
</p:tagLst>
</file>

<file path=ppt/tags/tag339.xml><?xml version="1.0" encoding="utf-8"?>
<p:tagLst xmlns:p="http://schemas.openxmlformats.org/presentationml/2006/main">
  <p:tag name="AS_UNIQUEID" val="38"/>
  <p:tag name="KSO_WM_BEAUTIFY_FLAG" val=""/>
</p:tagLst>
</file>

<file path=ppt/tags/tag34.xml><?xml version="1.0" encoding="utf-8"?>
<p:tagLst xmlns:p="http://schemas.openxmlformats.org/presentationml/2006/main">
  <p:tag name="AS_UNIQUEID" val="16315"/>
</p:tagLst>
</file>

<file path=ppt/tags/tag340.xml><?xml version="1.0" encoding="utf-8"?>
<p:tagLst xmlns:p="http://schemas.openxmlformats.org/presentationml/2006/main">
  <p:tag name="AS_UNIQUEID" val="3959"/>
</p:tagLst>
</file>

<file path=ppt/tags/tag341.xml><?xml version="1.0" encoding="utf-8"?>
<p:tagLst xmlns:p="http://schemas.openxmlformats.org/presentationml/2006/main">
  <p:tag name="AS_UNIQUEID" val="30"/>
  <p:tag name="KSO_WM_BEAUTIFY_FLAG" val=""/>
</p:tagLst>
</file>

<file path=ppt/tags/tag342.xml><?xml version="1.0" encoding="utf-8"?>
<p:tagLst xmlns:p="http://schemas.openxmlformats.org/presentationml/2006/main">
  <p:tag name="AS_UNIQUEID" val="31"/>
  <p:tag name="KSO_WM_BEAUTIFY_FLAG" val=""/>
</p:tagLst>
</file>

<file path=ppt/tags/tag343.xml><?xml version="1.0" encoding="utf-8"?>
<p:tagLst xmlns:p="http://schemas.openxmlformats.org/presentationml/2006/main">
  <p:tag name="AS_UNIQUEID" val="32"/>
  <p:tag name="KSO_WM_BEAUTIFY_FLAG" val=""/>
</p:tagLst>
</file>

<file path=ppt/tags/tag344.xml><?xml version="1.0" encoding="utf-8"?>
<p:tagLst xmlns:p="http://schemas.openxmlformats.org/presentationml/2006/main">
  <p:tag name="AS_UNIQUEID" val="33"/>
  <p:tag name="KSO_WM_BEAUTIFY_FLAG" val=""/>
</p:tagLst>
</file>

<file path=ppt/tags/tag345.xml><?xml version="1.0" encoding="utf-8"?>
<p:tagLst xmlns:p="http://schemas.openxmlformats.org/presentationml/2006/main">
  <p:tag name="AS_UNIQUEID" val="39"/>
  <p:tag name="KSO_WM_BEAUTIFY_FLAG" val=""/>
</p:tagLst>
</file>

<file path=ppt/tags/tag346.xml><?xml version="1.0" encoding="utf-8"?>
<p:tagLst xmlns:p="http://schemas.openxmlformats.org/presentationml/2006/main">
  <p:tag name="AS_UNIQUEID" val="40"/>
  <p:tag name="KSO_WM_BEAUTIFY_FLAG" val=""/>
</p:tagLst>
</file>

<file path=ppt/tags/tag347.xml><?xml version="1.0" encoding="utf-8"?>
<p:tagLst xmlns:p="http://schemas.openxmlformats.org/presentationml/2006/main">
  <p:tag name="AS_UNIQUEID" val="41"/>
  <p:tag name="KSO_WM_BEAUTIFY_FLAG" val=""/>
</p:tagLst>
</file>

<file path=ppt/tags/tag348.xml><?xml version="1.0" encoding="utf-8"?>
<p:tagLst xmlns:p="http://schemas.openxmlformats.org/presentationml/2006/main">
  <p:tag name="AS_UNIQUEID" val="423"/>
  <p:tag name="KSO_WM_BEAUTIFY_FLAG" val=""/>
</p:tagLst>
</file>

<file path=ppt/tags/tag349.xml><?xml version="1.0" encoding="utf-8"?>
<p:tagLst xmlns:p="http://schemas.openxmlformats.org/presentationml/2006/main">
  <p:tag name="AS_UNIQUEID" val="16455"/>
</p:tagLst>
</file>

<file path=ppt/tags/tag35.xml><?xml version="1.0" encoding="utf-8"?>
<p:tagLst xmlns:p="http://schemas.openxmlformats.org/presentationml/2006/main">
  <p:tag name="AS_UNIQUEID" val="16316"/>
</p:tagLst>
</file>

<file path=ppt/tags/tag350.xml><?xml version="1.0" encoding="utf-8"?>
<p:tagLst xmlns:p="http://schemas.openxmlformats.org/presentationml/2006/main">
  <p:tag name="AS_UNIQUEID" val="16456"/>
</p:tagLst>
</file>

<file path=ppt/tags/tag351.xml><?xml version="1.0" encoding="utf-8"?>
<p:tagLst xmlns:p="http://schemas.openxmlformats.org/presentationml/2006/main">
  <p:tag name="AS_UNIQUEID" val="16457"/>
</p:tagLst>
</file>

<file path=ppt/tags/tag352.xml><?xml version="1.0" encoding="utf-8"?>
<p:tagLst xmlns:p="http://schemas.openxmlformats.org/presentationml/2006/main">
  <p:tag name="AS_UNIQUEID" val="16458"/>
</p:tagLst>
</file>

<file path=ppt/tags/tag353.xml><?xml version="1.0" encoding="utf-8"?>
<p:tagLst xmlns:p="http://schemas.openxmlformats.org/presentationml/2006/main">
  <p:tag name="AS_UNIQUEID" val="16459"/>
</p:tagLst>
</file>

<file path=ppt/tags/tag354.xml><?xml version="1.0" encoding="utf-8"?>
<p:tagLst xmlns:p="http://schemas.openxmlformats.org/presentationml/2006/main">
  <p:tag name="AS_UNIQUEID" val="43"/>
  <p:tag name="KSO_WM_BEAUTIFY_FLAG" val=""/>
</p:tagLst>
</file>

<file path=ppt/tags/tag355.xml><?xml version="1.0" encoding="utf-8"?>
<p:tagLst xmlns:p="http://schemas.openxmlformats.org/presentationml/2006/main">
  <p:tag name="AS_UNIQUEID" val="1371"/>
  <p:tag name="KSO_WM_BEAUTIFY_FLAG" val=""/>
  <p:tag name="KSO_WM_UNIT_TABLE_BEAUTIFY" val="smartTable{87b2c767-4859-4237-9b60-fcbe3d54c5f9}"/>
</p:tagLst>
</file>

<file path=ppt/tags/tag356.xml><?xml version="1.0" encoding="utf-8"?>
<p:tagLst xmlns:p="http://schemas.openxmlformats.org/presentationml/2006/main">
  <p:tag name="AS_UNIQUEID" val="16460"/>
</p:tagLst>
</file>

<file path=ppt/tags/tag357.xml><?xml version="1.0" encoding="utf-8"?>
<p:tagLst xmlns:p="http://schemas.openxmlformats.org/presentationml/2006/main">
  <p:tag name="AS_UNIQUEID" val="16461"/>
</p:tagLst>
</file>

<file path=ppt/tags/tag358.xml><?xml version="1.0" encoding="utf-8"?>
<p:tagLst xmlns:p="http://schemas.openxmlformats.org/presentationml/2006/main">
  <p:tag name="AS_UNIQUEID" val="16462"/>
</p:tagLst>
</file>

<file path=ppt/tags/tag359.xml><?xml version="1.0" encoding="utf-8"?>
<p:tagLst xmlns:p="http://schemas.openxmlformats.org/presentationml/2006/main">
  <p:tag name="AS_UNIQUEID" val="16463"/>
</p:tagLst>
</file>

<file path=ppt/tags/tag36.xml><?xml version="1.0" encoding="utf-8"?>
<p:tagLst xmlns:p="http://schemas.openxmlformats.org/presentationml/2006/main">
  <p:tag name="AS_UNIQUEID" val="16317"/>
</p:tagLst>
</file>

<file path=ppt/tags/tag360.xml><?xml version="1.0" encoding="utf-8"?>
<p:tagLst xmlns:p="http://schemas.openxmlformats.org/presentationml/2006/main">
  <p:tag name="AS_UNIQUEID" val="16464"/>
</p:tagLst>
</file>

<file path=ppt/tags/tag361.xml><?xml version="1.0" encoding="utf-8"?>
<p:tagLst xmlns:p="http://schemas.openxmlformats.org/presentationml/2006/main">
  <p:tag name="AS_UNIQUEID" val="1371"/>
  <p:tag name="KSO_WM_BEAUTIFY_FLAG" val=""/>
  <p:tag name="KSO_WM_UNIT_TABLE_BEAUTIFY" val="smartTable{245b7b53-ec05-409f-a543-36f7786e0b7d}"/>
</p:tagLst>
</file>

<file path=ppt/tags/tag362.xml><?xml version="1.0" encoding="utf-8"?>
<p:tagLst xmlns:p="http://schemas.openxmlformats.org/presentationml/2006/main">
  <p:tag name="AS_UNIQUEID" val="1165"/>
  <p:tag name="KSO_WM_BEAUTIFY_FLAG" val=""/>
</p:tagLst>
</file>

<file path=ppt/tags/tag363.xml><?xml version="1.0" encoding="utf-8"?>
<p:tagLst xmlns:p="http://schemas.openxmlformats.org/presentationml/2006/main">
  <p:tag name="AS_UNIQUEID" val="423"/>
  <p:tag name="KSO_WM_BEAUTIFY_FLAG" val=""/>
</p:tagLst>
</file>

<file path=ppt/tags/tag364.xml><?xml version="1.0" encoding="utf-8"?>
<p:tagLst xmlns:p="http://schemas.openxmlformats.org/presentationml/2006/main">
  <p:tag name="AS_UNIQUEID" val="423"/>
  <p:tag name="KSO_WM_BEAUTIFY_FLAG" val=""/>
</p:tagLst>
</file>

<file path=ppt/tags/tag365.xml><?xml version="1.0" encoding="utf-8"?>
<p:tagLst xmlns:p="http://schemas.openxmlformats.org/presentationml/2006/main">
  <p:tag name="AS_UNIQUEID" val="16465"/>
</p:tagLst>
</file>

<file path=ppt/tags/tag366.xml><?xml version="1.0" encoding="utf-8"?>
<p:tagLst xmlns:p="http://schemas.openxmlformats.org/presentationml/2006/main">
  <p:tag name="AS_UNIQUEID" val="16466"/>
</p:tagLst>
</file>

<file path=ppt/tags/tag367.xml><?xml version="1.0" encoding="utf-8"?>
<p:tagLst xmlns:p="http://schemas.openxmlformats.org/presentationml/2006/main">
  <p:tag name="AS_UNIQUEID" val="16467"/>
</p:tagLst>
</file>

<file path=ppt/tags/tag368.xml><?xml version="1.0" encoding="utf-8"?>
<p:tagLst xmlns:p="http://schemas.openxmlformats.org/presentationml/2006/main">
  <p:tag name="AS_UNIQUEID" val="16468"/>
</p:tagLst>
</file>

<file path=ppt/tags/tag369.xml><?xml version="1.0" encoding="utf-8"?>
<p:tagLst xmlns:p="http://schemas.openxmlformats.org/presentationml/2006/main">
  <p:tag name="AS_UNIQUEID" val="16469"/>
</p:tagLst>
</file>

<file path=ppt/tags/tag37.xml><?xml version="1.0" encoding="utf-8"?>
<p:tagLst xmlns:p="http://schemas.openxmlformats.org/presentationml/2006/main">
  <p:tag name="AS_UNIQUEID" val="16318"/>
</p:tagLst>
</file>

<file path=ppt/tags/tag370.xml><?xml version="1.0" encoding="utf-8"?>
<p:tagLst xmlns:p="http://schemas.openxmlformats.org/presentationml/2006/main">
  <p:tag name="AS_UNIQUEID" val="1371"/>
  <p:tag name="KSO_WM_BEAUTIFY_FLAG" val=""/>
  <p:tag name="KSO_WM_UNIT_TABLE_BEAUTIFY" val="smartTable{eb61eb4f-4949-4b1c-8b12-ea2f4413d16c}"/>
</p:tagLst>
</file>

<file path=ppt/tags/tag371.xml><?xml version="1.0" encoding="utf-8"?>
<p:tagLst xmlns:p="http://schemas.openxmlformats.org/presentationml/2006/main">
  <p:tag name="AS_UNIQUEID" val="1165"/>
  <p:tag name="KSO_WM_BEAUTIFY_FLAG" val=""/>
</p:tagLst>
</file>

<file path=ppt/tags/tag372.xml><?xml version="1.0" encoding="utf-8"?>
<p:tagLst xmlns:p="http://schemas.openxmlformats.org/presentationml/2006/main">
  <p:tag name="AS_UNIQUEID" val="423"/>
  <p:tag name="KSO_WM_BEAUTIFY_FLAG" val=""/>
</p:tagLst>
</file>

<file path=ppt/tags/tag373.xml><?xml version="1.0" encoding="utf-8"?>
<p:tagLst xmlns:p="http://schemas.openxmlformats.org/presentationml/2006/main">
  <p:tag name="AS_UNIQUEID" val="423"/>
  <p:tag name="KSO_WM_BEAUTIFY_FLAG" val=""/>
</p:tagLst>
</file>

<file path=ppt/tags/tag374.xml><?xml version="1.0" encoding="utf-8"?>
<p:tagLst xmlns:p="http://schemas.openxmlformats.org/presentationml/2006/main">
  <p:tag name="AS_UNIQUEID" val="16470"/>
</p:tagLst>
</file>

<file path=ppt/tags/tag375.xml><?xml version="1.0" encoding="utf-8"?>
<p:tagLst xmlns:p="http://schemas.openxmlformats.org/presentationml/2006/main">
  <p:tag name="AS_UNIQUEID" val="16471"/>
</p:tagLst>
</file>

<file path=ppt/tags/tag376.xml><?xml version="1.0" encoding="utf-8"?>
<p:tagLst xmlns:p="http://schemas.openxmlformats.org/presentationml/2006/main">
  <p:tag name="AS_UNIQUEID" val="16472"/>
</p:tagLst>
</file>

<file path=ppt/tags/tag377.xml><?xml version="1.0" encoding="utf-8"?>
<p:tagLst xmlns:p="http://schemas.openxmlformats.org/presentationml/2006/main">
  <p:tag name="AS_UNIQUEID" val="16473"/>
</p:tagLst>
</file>

<file path=ppt/tags/tag378.xml><?xml version="1.0" encoding="utf-8"?>
<p:tagLst xmlns:p="http://schemas.openxmlformats.org/presentationml/2006/main">
  <p:tag name="AS_UNIQUEID" val="16474"/>
</p:tagLst>
</file>

<file path=ppt/tags/tag379.xml><?xml version="1.0" encoding="utf-8"?>
<p:tagLst xmlns:p="http://schemas.openxmlformats.org/presentationml/2006/main">
  <p:tag name="AS_UNIQUEID" val="1371"/>
  <p:tag name="KSO_WM_BEAUTIFY_FLAG" val=""/>
  <p:tag name="KSO_WM_UNIT_TABLE_BEAUTIFY" val="smartTable{dc27cfbd-8d0b-4033-a34d-04426fefe15a}"/>
</p:tagLst>
</file>

<file path=ppt/tags/tag38.xml><?xml version="1.0" encoding="utf-8"?>
<p:tagLst xmlns:p="http://schemas.openxmlformats.org/presentationml/2006/main">
  <p:tag name="AS_UNIQUEID" val="16319"/>
</p:tagLst>
</file>

<file path=ppt/tags/tag380.xml><?xml version="1.0" encoding="utf-8"?>
<p:tagLst xmlns:p="http://schemas.openxmlformats.org/presentationml/2006/main">
  <p:tag name="AS_UNIQUEID" val="1165"/>
  <p:tag name="KSO_WM_BEAUTIFY_FLAG" val=""/>
</p:tagLst>
</file>

<file path=ppt/tags/tag381.xml><?xml version="1.0" encoding="utf-8"?>
<p:tagLst xmlns:p="http://schemas.openxmlformats.org/presentationml/2006/main">
  <p:tag name="AS_UNIQUEID" val="423"/>
  <p:tag name="KSO_WM_BEAUTIFY_FLAG" val=""/>
</p:tagLst>
</file>

<file path=ppt/tags/tag382.xml><?xml version="1.0" encoding="utf-8"?>
<p:tagLst xmlns:p="http://schemas.openxmlformats.org/presentationml/2006/main">
  <p:tag name="AS_UNIQUEID" val="788"/>
  <p:tag name="KSO_WM_BEAUTIFY_FLAG" val=""/>
</p:tagLst>
</file>

<file path=ppt/tags/tag383.xml><?xml version="1.0" encoding="utf-8"?>
<p:tagLst xmlns:p="http://schemas.openxmlformats.org/presentationml/2006/main">
  <p:tag name="AS_UNIQUEID" val="789"/>
  <p:tag name="KSO_WM_BEAUTIFY_FLAG" val=""/>
</p:tagLst>
</file>

<file path=ppt/tags/tag384.xml><?xml version="1.0" encoding="utf-8"?>
<p:tagLst xmlns:p="http://schemas.openxmlformats.org/presentationml/2006/main">
  <p:tag name="AS_UNIQUEID" val="790"/>
  <p:tag name="KSO_WM_BEAUTIFY_FLAG" val=""/>
</p:tagLst>
</file>

<file path=ppt/tags/tag385.xml><?xml version="1.0" encoding="utf-8"?>
<p:tagLst xmlns:p="http://schemas.openxmlformats.org/presentationml/2006/main">
  <p:tag name="AS_UNIQUEID" val="791"/>
  <p:tag name="KSO_WM_BEAUTIFY_FLAG" val=""/>
</p:tagLst>
</file>

<file path=ppt/tags/tag386.xml><?xml version="1.0" encoding="utf-8"?>
<p:tagLst xmlns:p="http://schemas.openxmlformats.org/presentationml/2006/main">
  <p:tag name="AS_UNIQUEID" val="16475"/>
</p:tagLst>
</file>

<file path=ppt/tags/tag387.xml><?xml version="1.0" encoding="utf-8"?>
<p:tagLst xmlns:p="http://schemas.openxmlformats.org/presentationml/2006/main">
  <p:tag name="AS_UNIQUEID" val="16476"/>
</p:tagLst>
</file>

<file path=ppt/tags/tag388.xml><?xml version="1.0" encoding="utf-8"?>
<p:tagLst xmlns:p="http://schemas.openxmlformats.org/presentationml/2006/main">
  <p:tag name="AS_UNIQUEID" val="16477"/>
</p:tagLst>
</file>

<file path=ppt/tags/tag389.xml><?xml version="1.0" encoding="utf-8"?>
<p:tagLst xmlns:p="http://schemas.openxmlformats.org/presentationml/2006/main">
  <p:tag name="AS_UNIQUEID" val="16478"/>
</p:tagLst>
</file>

<file path=ppt/tags/tag39.xml><?xml version="1.0" encoding="utf-8"?>
<p:tagLst xmlns:p="http://schemas.openxmlformats.org/presentationml/2006/main">
  <p:tag name="AS_UNIQUEID" val="16320"/>
</p:tagLst>
</file>

<file path=ppt/tags/tag390.xml><?xml version="1.0" encoding="utf-8"?>
<p:tagLst xmlns:p="http://schemas.openxmlformats.org/presentationml/2006/main">
  <p:tag name="AS_UNIQUEID" val="16479"/>
</p:tagLst>
</file>

<file path=ppt/tags/tag391.xml><?xml version="1.0" encoding="utf-8"?>
<p:tagLst xmlns:p="http://schemas.openxmlformats.org/presentationml/2006/main">
  <p:tag name="AS_UNIQUEID" val="3398"/>
  <p:tag name="KSO_WM_BEAUTIFY_FLAG" val=""/>
</p:tagLst>
</file>

<file path=ppt/tags/tag392.xml><?xml version="1.0" encoding="utf-8"?>
<p:tagLst xmlns:p="http://schemas.openxmlformats.org/presentationml/2006/main">
  <p:tag name="AS_UNIQUEID" val="3399"/>
  <p:tag name="KSO_WM_BEAUTIFY_FLAG" val=""/>
</p:tagLst>
</file>

<file path=ppt/tags/tag393.xml><?xml version="1.0" encoding="utf-8"?>
<p:tagLst xmlns:p="http://schemas.openxmlformats.org/presentationml/2006/main">
  <p:tag name="AS_UNIQUEID" val="3163"/>
  <p:tag name="KSO_WM_BEAUTIFY_FLAG" val=""/>
</p:tagLst>
</file>

<file path=ppt/tags/tag394.xml><?xml version="1.0" encoding="utf-8"?>
<p:tagLst xmlns:p="http://schemas.openxmlformats.org/presentationml/2006/main">
  <p:tag name="AS_UNIQUEID" val="16480"/>
</p:tagLst>
</file>

<file path=ppt/tags/tag395.xml><?xml version="1.0" encoding="utf-8"?>
<p:tagLst xmlns:p="http://schemas.openxmlformats.org/presentationml/2006/main">
  <p:tag name="AS_UNIQUEID" val="16481"/>
</p:tagLst>
</file>

<file path=ppt/tags/tag396.xml><?xml version="1.0" encoding="utf-8"?>
<p:tagLst xmlns:p="http://schemas.openxmlformats.org/presentationml/2006/main">
  <p:tag name="AS_UNIQUEID" val="16482"/>
</p:tagLst>
</file>

<file path=ppt/tags/tag397.xml><?xml version="1.0" encoding="utf-8"?>
<p:tagLst xmlns:p="http://schemas.openxmlformats.org/presentationml/2006/main">
  <p:tag name="AS_UNIQUEID" val="16483"/>
</p:tagLst>
</file>

<file path=ppt/tags/tag398.xml><?xml version="1.0" encoding="utf-8"?>
<p:tagLst xmlns:p="http://schemas.openxmlformats.org/presentationml/2006/main">
  <p:tag name="AS_UNIQUEID" val="16484"/>
</p:tagLst>
</file>

<file path=ppt/tags/tag399.xml><?xml version="1.0" encoding="utf-8"?>
<p:tagLst xmlns:p="http://schemas.openxmlformats.org/presentationml/2006/main">
  <p:tag name="AS_UNIQUEID" val="56"/>
</p:tagLst>
</file>

<file path=ppt/tags/tag4.xml><?xml version="1.0" encoding="utf-8"?>
<p:tagLst xmlns:p="http://schemas.openxmlformats.org/presentationml/2006/main">
  <p:tag name="AS_UNIQUEID" val="16285"/>
</p:tagLst>
</file>

<file path=ppt/tags/tag40.xml><?xml version="1.0" encoding="utf-8"?>
<p:tagLst xmlns:p="http://schemas.openxmlformats.org/presentationml/2006/main">
  <p:tag name="AS_UNIQUEID" val="16321"/>
</p:tagLst>
</file>

<file path=ppt/tags/tag400.xml><?xml version="1.0" encoding="utf-8"?>
<p:tagLst xmlns:p="http://schemas.openxmlformats.org/presentationml/2006/main">
  <p:tag name="AS_UNIQUEID" val="4025"/>
  <p:tag name="KSO_WM_BEAUTIFY_FLAG" val=""/>
</p:tagLst>
</file>

<file path=ppt/tags/tag401.xml><?xml version="1.0" encoding="utf-8"?>
<p:tagLst xmlns:p="http://schemas.openxmlformats.org/presentationml/2006/main">
  <p:tag name="AS_UNIQUEID" val="10583"/>
  <p:tag name="KSO_WM_BEAUTIFY_FLAG" val=""/>
</p:tagLst>
</file>

<file path=ppt/tags/tag402.xml><?xml version="1.0" encoding="utf-8"?>
<p:tagLst xmlns:p="http://schemas.openxmlformats.org/presentationml/2006/main">
  <p:tag name="AS_UNIQUEID" val="10584"/>
  <p:tag name="KSO_WM_BEAUTIFY_FLAG" val=""/>
</p:tagLst>
</file>

<file path=ppt/tags/tag403.xml><?xml version="1.0" encoding="utf-8"?>
<p:tagLst xmlns:p="http://schemas.openxmlformats.org/presentationml/2006/main">
  <p:tag name="AS_UNIQUEID" val="10585"/>
</p:tagLst>
</file>

<file path=ppt/tags/tag404.xml><?xml version="1.0" encoding="utf-8"?>
<p:tagLst xmlns:p="http://schemas.openxmlformats.org/presentationml/2006/main">
  <p:tag name="AS_UNIQUEID" val="16485"/>
</p:tagLst>
</file>

<file path=ppt/tags/tag405.xml><?xml version="1.0" encoding="utf-8"?>
<p:tagLst xmlns:p="http://schemas.openxmlformats.org/presentationml/2006/main">
  <p:tag name="AS_UNIQUEID" val="16486"/>
</p:tagLst>
</file>

<file path=ppt/tags/tag406.xml><?xml version="1.0" encoding="utf-8"?>
<p:tagLst xmlns:p="http://schemas.openxmlformats.org/presentationml/2006/main">
  <p:tag name="AS_UNIQUEID" val="16487"/>
</p:tagLst>
</file>

<file path=ppt/tags/tag407.xml><?xml version="1.0" encoding="utf-8"?>
<p:tagLst xmlns:p="http://schemas.openxmlformats.org/presentationml/2006/main">
  <p:tag name="AS_UNIQUEID" val="16488"/>
</p:tagLst>
</file>

<file path=ppt/tags/tag408.xml><?xml version="1.0" encoding="utf-8"?>
<p:tagLst xmlns:p="http://schemas.openxmlformats.org/presentationml/2006/main">
  <p:tag name="AS_UNIQUEID" val="16489"/>
</p:tagLst>
</file>

<file path=ppt/tags/tag409.xml><?xml version="1.0" encoding="utf-8"?>
<p:tagLst xmlns:p="http://schemas.openxmlformats.org/presentationml/2006/main">
  <p:tag name="AS_UNIQUEID" val="1138"/>
  <p:tag name="KSO_WM_BEAUTIFY_FLAG" val=""/>
</p:tagLst>
</file>

<file path=ppt/tags/tag41.xml><?xml version="1.0" encoding="utf-8"?>
<p:tagLst xmlns:p="http://schemas.openxmlformats.org/presentationml/2006/main">
  <p:tag name="AS_UNIQUEID" val="16322"/>
</p:tagLst>
</file>

<file path=ppt/tags/tag410.xml><?xml version="1.0" encoding="utf-8"?>
<p:tagLst xmlns:p="http://schemas.openxmlformats.org/presentationml/2006/main">
  <p:tag name="AS_UNIQUEID" val="1139"/>
  <p:tag name="KSO_WM_BEAUTIFY_FLAG" val=""/>
</p:tagLst>
</file>

<file path=ppt/tags/tag411.xml><?xml version="1.0" encoding="utf-8"?>
<p:tagLst xmlns:p="http://schemas.openxmlformats.org/presentationml/2006/main">
  <p:tag name="AS_UNIQUEID" val="1141"/>
  <p:tag name="KSO_WM_BEAUTIFY_FLAG" val=""/>
</p:tagLst>
</file>

<file path=ppt/tags/tag412.xml><?xml version="1.0" encoding="utf-8"?>
<p:tagLst xmlns:p="http://schemas.openxmlformats.org/presentationml/2006/main">
  <p:tag name="AS_UNIQUEID" val="1142"/>
  <p:tag name="KSO_WM_BEAUTIFY_FLAG" val=""/>
  <p:tag name="KSO_WM_UNIT_TABLE_BEAUTIFY" val="smartTable{526ed249-fcd6-4bfb-8266-0391854029e6}"/>
  <p:tag name="TABLE_ENDDRAG_ORIGIN_RECT" val="818*195"/>
  <p:tag name="TABLE_ENDDRAG_RECT" val="92*220*818*195"/>
</p:tagLst>
</file>

<file path=ppt/tags/tag413.xml><?xml version="1.0" encoding="utf-8"?>
<p:tagLst xmlns:p="http://schemas.openxmlformats.org/presentationml/2006/main">
  <p:tag name="AS_UNIQUEID" val="4428"/>
  <p:tag name="KSO_WM_BEAUTIFY_FLAG" val=""/>
</p:tagLst>
</file>

<file path=ppt/tags/tag414.xml><?xml version="1.0" encoding="utf-8"?>
<p:tagLst xmlns:p="http://schemas.openxmlformats.org/presentationml/2006/main">
  <p:tag name="AS_UNIQUEID" val="16490"/>
</p:tagLst>
</file>

<file path=ppt/tags/tag415.xml><?xml version="1.0" encoding="utf-8"?>
<p:tagLst xmlns:p="http://schemas.openxmlformats.org/presentationml/2006/main">
  <p:tag name="AS_UNIQUEID" val="16491"/>
</p:tagLst>
</file>

<file path=ppt/tags/tag416.xml><?xml version="1.0" encoding="utf-8"?>
<p:tagLst xmlns:p="http://schemas.openxmlformats.org/presentationml/2006/main">
  <p:tag name="AS_UNIQUEID" val="16492"/>
</p:tagLst>
</file>

<file path=ppt/tags/tag417.xml><?xml version="1.0" encoding="utf-8"?>
<p:tagLst xmlns:p="http://schemas.openxmlformats.org/presentationml/2006/main">
  <p:tag name="AS_UNIQUEID" val="16493"/>
</p:tagLst>
</file>

<file path=ppt/tags/tag418.xml><?xml version="1.0" encoding="utf-8"?>
<p:tagLst xmlns:p="http://schemas.openxmlformats.org/presentationml/2006/main">
  <p:tag name="AS_UNIQUEID" val="16494"/>
</p:tagLst>
</file>

<file path=ppt/tags/tag419.xml><?xml version="1.0" encoding="utf-8"?>
<p:tagLst xmlns:p="http://schemas.openxmlformats.org/presentationml/2006/main">
  <p:tag name="AS_UNIQUEID" val="4431"/>
  <p:tag name="KSO_WM_BEAUTIFY_FLAG" val=""/>
</p:tagLst>
</file>

<file path=ppt/tags/tag42.xml><?xml version="1.0" encoding="utf-8"?>
<p:tagLst xmlns:p="http://schemas.openxmlformats.org/presentationml/2006/main">
  <p:tag name="AS_UNIQUEID" val="16323"/>
</p:tagLst>
</file>

<file path=ppt/tags/tag420.xml><?xml version="1.0" encoding="utf-8"?>
<p:tagLst xmlns:p="http://schemas.openxmlformats.org/presentationml/2006/main">
  <p:tag name="AS_UNIQUEID" val="1150"/>
  <p:tag name="KSO_WM_BEAUTIFY_FLAG" val=""/>
</p:tagLst>
</file>

<file path=ppt/tags/tag421.xml><?xml version="1.0" encoding="utf-8"?>
<p:tagLst xmlns:p="http://schemas.openxmlformats.org/presentationml/2006/main">
  <p:tag name="AS_UNIQUEID" val="1151"/>
  <p:tag name="KSO_WM_BEAUTIFY_FLAG" val=""/>
  <p:tag name="KSO_WM_UNIT_TABLE_BEAUTIFY" val="smartTable{5b7c7442-4fd6-4988-9c59-932f72dedf92}"/>
  <p:tag name="TABLE_ENDDRAG_ORIGIN_RECT" val="767*196"/>
  <p:tag name="TABLE_ENDDRAG_RECT" val="96*247*767*196"/>
</p:tagLst>
</file>

<file path=ppt/tags/tag422.xml><?xml version="1.0" encoding="utf-8"?>
<p:tagLst xmlns:p="http://schemas.openxmlformats.org/presentationml/2006/main">
  <p:tag name="AS_UNIQUEID" val="1149"/>
  <p:tag name="KSO_WM_BEAUTIFY_FLAG" val=""/>
</p:tagLst>
</file>

<file path=ppt/tags/tag423.xml><?xml version="1.0" encoding="utf-8"?>
<p:tagLst xmlns:p="http://schemas.openxmlformats.org/presentationml/2006/main">
  <p:tag name="AS_UNIQUEID" val="16495"/>
</p:tagLst>
</file>

<file path=ppt/tags/tag424.xml><?xml version="1.0" encoding="utf-8"?>
<p:tagLst xmlns:p="http://schemas.openxmlformats.org/presentationml/2006/main">
  <p:tag name="AS_UNIQUEID" val="16496"/>
</p:tagLst>
</file>

<file path=ppt/tags/tag425.xml><?xml version="1.0" encoding="utf-8"?>
<p:tagLst xmlns:p="http://schemas.openxmlformats.org/presentationml/2006/main">
  <p:tag name="AS_UNIQUEID" val="16497"/>
</p:tagLst>
</file>

<file path=ppt/tags/tag426.xml><?xml version="1.0" encoding="utf-8"?>
<p:tagLst xmlns:p="http://schemas.openxmlformats.org/presentationml/2006/main">
  <p:tag name="AS_UNIQUEID" val="16498"/>
</p:tagLst>
</file>

<file path=ppt/tags/tag427.xml><?xml version="1.0" encoding="utf-8"?>
<p:tagLst xmlns:p="http://schemas.openxmlformats.org/presentationml/2006/main">
  <p:tag name="AS_UNIQUEID" val="1138"/>
  <p:tag name="KSO_WM_BEAUTIFY_FLAG" val=""/>
</p:tagLst>
</file>

<file path=ppt/tags/tag428.xml><?xml version="1.0" encoding="utf-8"?>
<p:tagLst xmlns:p="http://schemas.openxmlformats.org/presentationml/2006/main">
  <p:tag name="AS_UNIQUEID" val="16522"/>
</p:tagLst>
</file>

<file path=ppt/tags/tag429.xml><?xml version="1.0" encoding="utf-8"?>
<p:tagLst xmlns:p="http://schemas.openxmlformats.org/presentationml/2006/main">
  <p:tag name="AS_UNIQUEID" val="16499"/>
</p:tagLst>
</file>

<file path=ppt/tags/tag43.xml><?xml version="1.0" encoding="utf-8"?>
<p:tagLst xmlns:p="http://schemas.openxmlformats.org/presentationml/2006/main">
  <p:tag name="AS_UNIQUEID" val="16324"/>
</p:tagLst>
</file>

<file path=ppt/tags/tag430.xml><?xml version="1.0" encoding="utf-8"?>
<p:tagLst xmlns:p="http://schemas.openxmlformats.org/presentationml/2006/main">
  <p:tag name="AS_UNIQUEID" val="4431"/>
  <p:tag name="KSO_WM_BEAUTIFY_FLAG" val=""/>
</p:tagLst>
</file>

<file path=ppt/tags/tag431.xml><?xml version="1.0" encoding="utf-8"?>
<p:tagLst xmlns:p="http://schemas.openxmlformats.org/presentationml/2006/main">
  <p:tag name="AS_UNIQUEID" val="1150"/>
  <p:tag name="KSO_WM_BEAUTIFY_FLAG" val=""/>
</p:tagLst>
</file>

<file path=ppt/tags/tag432.xml><?xml version="1.0" encoding="utf-8"?>
<p:tagLst xmlns:p="http://schemas.openxmlformats.org/presentationml/2006/main">
  <p:tag name="AS_UNIQUEID" val="1151"/>
  <p:tag name="KSO_WM_BEAUTIFY_FLAG" val=""/>
  <p:tag name="KSO_WM_UNIT_TABLE_BEAUTIFY" val="smartTable{5b7c7442-4fd6-4988-9c59-932f72dedf92}"/>
  <p:tag name="TABLE_ENDDRAG_ORIGIN_RECT" val="767*196"/>
  <p:tag name="TABLE_ENDDRAG_RECT" val="96*247*767*196"/>
</p:tagLst>
</file>

<file path=ppt/tags/tag433.xml><?xml version="1.0" encoding="utf-8"?>
<p:tagLst xmlns:p="http://schemas.openxmlformats.org/presentationml/2006/main">
  <p:tag name="AS_UNIQUEID" val="1149"/>
  <p:tag name="KSO_WM_BEAUTIFY_FLAG" val=""/>
</p:tagLst>
</file>

<file path=ppt/tags/tag434.xml><?xml version="1.0" encoding="utf-8"?>
<p:tagLst xmlns:p="http://schemas.openxmlformats.org/presentationml/2006/main">
  <p:tag name="AS_UNIQUEID" val="16500"/>
</p:tagLst>
</file>

<file path=ppt/tags/tag435.xml><?xml version="1.0" encoding="utf-8"?>
<p:tagLst xmlns:p="http://schemas.openxmlformats.org/presentationml/2006/main">
  <p:tag name="AS_UNIQUEID" val="16501"/>
</p:tagLst>
</file>

<file path=ppt/tags/tag436.xml><?xml version="1.0" encoding="utf-8"?>
<p:tagLst xmlns:p="http://schemas.openxmlformats.org/presentationml/2006/main">
  <p:tag name="AS_UNIQUEID" val="16502"/>
</p:tagLst>
</file>

<file path=ppt/tags/tag437.xml><?xml version="1.0" encoding="utf-8"?>
<p:tagLst xmlns:p="http://schemas.openxmlformats.org/presentationml/2006/main">
  <p:tag name="AS_UNIQUEID" val="16503"/>
</p:tagLst>
</file>

<file path=ppt/tags/tag438.xml><?xml version="1.0" encoding="utf-8"?>
<p:tagLst xmlns:p="http://schemas.openxmlformats.org/presentationml/2006/main">
  <p:tag name="AS_UNIQUEID" val="1138"/>
  <p:tag name="KSO_WM_BEAUTIFY_FLAG" val=""/>
</p:tagLst>
</file>

<file path=ppt/tags/tag439.xml><?xml version="1.0" encoding="utf-8"?>
<p:tagLst xmlns:p="http://schemas.openxmlformats.org/presentationml/2006/main">
  <p:tag name="AS_UNIQUEID" val="16504"/>
</p:tagLst>
</file>

<file path=ppt/tags/tag44.xml><?xml version="1.0" encoding="utf-8"?>
<p:tagLst xmlns:p="http://schemas.openxmlformats.org/presentationml/2006/main">
  <p:tag name="AS_UNIQUEID" val="16325"/>
</p:tagLst>
</file>

<file path=ppt/tags/tag440.xml><?xml version="1.0" encoding="utf-8"?>
<p:tagLst xmlns:p="http://schemas.openxmlformats.org/presentationml/2006/main">
  <p:tag name="AS_UNIQUEID" val="16505"/>
</p:tagLst>
</file>

<file path=ppt/tags/tag441.xml><?xml version="1.0" encoding="utf-8"?>
<p:tagLst xmlns:p="http://schemas.openxmlformats.org/presentationml/2006/main">
  <p:tag name="AS_UNIQUEID" val="16506"/>
</p:tagLst>
</file>

<file path=ppt/tags/tag442.xml><?xml version="1.0" encoding="utf-8"?>
<p:tagLst xmlns:p="http://schemas.openxmlformats.org/presentationml/2006/main">
  <p:tag name="AS_UNIQUEID" val="16507"/>
</p:tagLst>
</file>

<file path=ppt/tags/tag443.xml><?xml version="1.0" encoding="utf-8"?>
<p:tagLst xmlns:p="http://schemas.openxmlformats.org/presentationml/2006/main">
  <p:tag name="AS_UNIQUEID" val="16508"/>
</p:tagLst>
</file>

<file path=ppt/tags/tag444.xml><?xml version="1.0" encoding="utf-8"?>
<p:tagLst xmlns:p="http://schemas.openxmlformats.org/presentationml/2006/main">
  <p:tag name="AS_UNIQUEID" val="16509"/>
</p:tagLst>
</file>

<file path=ppt/tags/tag445.xml><?xml version="1.0" encoding="utf-8"?>
<p:tagLst xmlns:p="http://schemas.openxmlformats.org/presentationml/2006/main">
  <p:tag name="AS_UNIQUEID" val="16510"/>
</p:tagLst>
</file>

<file path=ppt/tags/tag446.xml><?xml version="1.0" encoding="utf-8"?>
<p:tagLst xmlns:p="http://schemas.openxmlformats.org/presentationml/2006/main">
  <p:tag name="AS_UNIQUEID" val="16511"/>
</p:tagLst>
</file>

<file path=ppt/tags/tag447.xml><?xml version="1.0" encoding="utf-8"?>
<p:tagLst xmlns:p="http://schemas.openxmlformats.org/presentationml/2006/main">
  <p:tag name="AS_UNIQUEID" val="16512"/>
</p:tagLst>
</file>

<file path=ppt/tags/tag448.xml><?xml version="1.0" encoding="utf-8"?>
<p:tagLst xmlns:p="http://schemas.openxmlformats.org/presentationml/2006/main">
  <p:tag name="AS_UNIQUEID" val="16513"/>
</p:tagLst>
</file>

<file path=ppt/tags/tag449.xml><?xml version="1.0" encoding="utf-8"?>
<p:tagLst xmlns:p="http://schemas.openxmlformats.org/presentationml/2006/main">
  <p:tag name="AS_UNIQUEID" val="16514"/>
</p:tagLst>
</file>

<file path=ppt/tags/tag45.xml><?xml version="1.0" encoding="utf-8"?>
<p:tagLst xmlns:p="http://schemas.openxmlformats.org/presentationml/2006/main">
  <p:tag name="AS_UNIQUEID" val="16326"/>
</p:tagLst>
</file>

<file path=ppt/tags/tag450.xml><?xml version="1.0" encoding="utf-8"?>
<p:tagLst xmlns:p="http://schemas.openxmlformats.org/presentationml/2006/main">
  <p:tag name="AS_UNIQUEID" val="16515"/>
</p:tagLst>
</file>

<file path=ppt/tags/tag451.xml><?xml version="1.0" encoding="utf-8"?>
<p:tagLst xmlns:p="http://schemas.openxmlformats.org/presentationml/2006/main">
  <p:tag name="AS_UNIQUEID" val="16516"/>
</p:tagLst>
</file>

<file path=ppt/tags/tag452.xml><?xml version="1.0" encoding="utf-8"?>
<p:tagLst xmlns:p="http://schemas.openxmlformats.org/presentationml/2006/main">
  <p:tag name="AS_UNIQUEID" val="16517"/>
</p:tagLst>
</file>

<file path=ppt/tags/tag453.xml><?xml version="1.0" encoding="utf-8"?>
<p:tagLst xmlns:p="http://schemas.openxmlformats.org/presentationml/2006/main">
  <p:tag name="AS_UNIQUEID" val="16518"/>
</p:tagLst>
</file>

<file path=ppt/tags/tag454.xml><?xml version="1.0" encoding="utf-8"?>
<p:tagLst xmlns:p="http://schemas.openxmlformats.org/presentationml/2006/main">
  <p:tag name="AS_UNIQUEID" val="16519"/>
</p:tagLst>
</file>

<file path=ppt/tags/tag455.xml><?xml version="1.0" encoding="utf-8"?>
<p:tagLst xmlns:p="http://schemas.openxmlformats.org/presentationml/2006/main">
  <p:tag name="AS_UNIQUEID" val="16520"/>
</p:tagLst>
</file>

<file path=ppt/tags/tag456.xml><?xml version="1.0" encoding="utf-8"?>
<p:tagLst xmlns:p="http://schemas.openxmlformats.org/presentationml/2006/main">
  <p:tag name="AS_UNIQUEID" val="16521"/>
</p:tagLst>
</file>

<file path=ppt/tags/tag457.xml><?xml version="1.0" encoding="utf-8"?>
<p:tagLst xmlns:p="http://schemas.openxmlformats.org/presentationml/2006/main">
  <p:tag name="AS_OS" val="Unix 3.10 unknown"/>
  <p:tag name="AS_RELEASE_DATE" val="2023.03.31"/>
  <p:tag name="AS_TITLE" val="Aspose.Slides for Java"/>
  <p:tag name="AS_VERSION" val="23.3"/>
  <p:tag name="COMMONDATA" val="eyJoZGlkIjoiOGQ5MWMwYjJjYjQ3MmE5ZWNiMmU4ZmQ0ZmU1ZTExYmYifQ=="/>
  <p:tag name="RESOURCE_RECORD_KEY" val="{&quot;71&quot;:[76235679619]}"/>
</p:tagLst>
</file>

<file path=ppt/tags/tag46.xml><?xml version="1.0" encoding="utf-8"?>
<p:tagLst xmlns:p="http://schemas.openxmlformats.org/presentationml/2006/main">
  <p:tag name="AS_UNIQUEID" val="16327"/>
</p:tagLst>
</file>

<file path=ppt/tags/tag47.xml><?xml version="1.0" encoding="utf-8"?>
<p:tagLst xmlns:p="http://schemas.openxmlformats.org/presentationml/2006/main">
  <p:tag name="AS_UNIQUEID" val="16328"/>
</p:tagLst>
</file>

<file path=ppt/tags/tag48.xml><?xml version="1.0" encoding="utf-8"?>
<p:tagLst xmlns:p="http://schemas.openxmlformats.org/presentationml/2006/main">
  <p:tag name="AS_UNIQUEID" val="16329"/>
</p:tagLst>
</file>

<file path=ppt/tags/tag49.xml><?xml version="1.0" encoding="utf-8"?>
<p:tagLst xmlns:p="http://schemas.openxmlformats.org/presentationml/2006/main">
  <p:tag name="AS_UNIQUEID" val="16330"/>
</p:tagLst>
</file>

<file path=ppt/tags/tag5.xml><?xml version="1.0" encoding="utf-8"?>
<p:tagLst xmlns:p="http://schemas.openxmlformats.org/presentationml/2006/main">
  <p:tag name="AS_UNIQUEID" val="16286"/>
</p:tagLst>
</file>

<file path=ppt/tags/tag50.xml><?xml version="1.0" encoding="utf-8"?>
<p:tagLst xmlns:p="http://schemas.openxmlformats.org/presentationml/2006/main">
  <p:tag name="AS_UNIQUEID" val="16331"/>
</p:tagLst>
</file>

<file path=ppt/tags/tag51.xml><?xml version="1.0" encoding="utf-8"?>
<p:tagLst xmlns:p="http://schemas.openxmlformats.org/presentationml/2006/main">
  <p:tag name="AS_UNIQUEID" val="16332"/>
</p:tagLst>
</file>

<file path=ppt/tags/tag52.xml><?xml version="1.0" encoding="utf-8"?>
<p:tagLst xmlns:p="http://schemas.openxmlformats.org/presentationml/2006/main">
  <p:tag name="AS_UNIQUEID" val="16333"/>
</p:tagLst>
</file>

<file path=ppt/tags/tag53.xml><?xml version="1.0" encoding="utf-8"?>
<p:tagLst xmlns:p="http://schemas.openxmlformats.org/presentationml/2006/main">
  <p:tag name="AS_UNIQUEID" val="16334"/>
</p:tagLst>
</file>

<file path=ppt/tags/tag54.xml><?xml version="1.0" encoding="utf-8"?>
<p:tagLst xmlns:p="http://schemas.openxmlformats.org/presentationml/2006/main">
  <p:tag name="AS_UNIQUEID" val="16335"/>
</p:tagLst>
</file>

<file path=ppt/tags/tag55.xml><?xml version="1.0" encoding="utf-8"?>
<p:tagLst xmlns:p="http://schemas.openxmlformats.org/presentationml/2006/main">
  <p:tag name="AS_UNIQUEID" val="16336"/>
</p:tagLst>
</file>

<file path=ppt/tags/tag56.xml><?xml version="1.0" encoding="utf-8"?>
<p:tagLst xmlns:p="http://schemas.openxmlformats.org/presentationml/2006/main">
  <p:tag name="AS_UNIQUEID" val="16337"/>
</p:tagLst>
</file>

<file path=ppt/tags/tag57.xml><?xml version="1.0" encoding="utf-8"?>
<p:tagLst xmlns:p="http://schemas.openxmlformats.org/presentationml/2006/main">
  <p:tag name="AS_UNIQUEID" val="16338"/>
</p:tagLst>
</file>

<file path=ppt/tags/tag58.xml><?xml version="1.0" encoding="utf-8"?>
<p:tagLst xmlns:p="http://schemas.openxmlformats.org/presentationml/2006/main">
  <p:tag name="AS_UNIQUEID" val="16339"/>
</p:tagLst>
</file>

<file path=ppt/tags/tag59.xml><?xml version="1.0" encoding="utf-8"?>
<p:tagLst xmlns:p="http://schemas.openxmlformats.org/presentationml/2006/main">
  <p:tag name="AS_UNIQUEID" val="16340"/>
</p:tagLst>
</file>

<file path=ppt/tags/tag6.xml><?xml version="1.0" encoding="utf-8"?>
<p:tagLst xmlns:p="http://schemas.openxmlformats.org/presentationml/2006/main">
  <p:tag name="AS_UNIQUEID" val="16287"/>
</p:tagLst>
</file>

<file path=ppt/tags/tag60.xml><?xml version="1.0" encoding="utf-8"?>
<p:tagLst xmlns:p="http://schemas.openxmlformats.org/presentationml/2006/main">
  <p:tag name="AS_UNIQUEID" val="16341"/>
</p:tagLst>
</file>

<file path=ppt/tags/tag61.xml><?xml version="1.0" encoding="utf-8"?>
<p:tagLst xmlns:p="http://schemas.openxmlformats.org/presentationml/2006/main">
  <p:tag name="AS_UNIQUEID" val="16342"/>
</p:tagLst>
</file>

<file path=ppt/tags/tag62.xml><?xml version="1.0" encoding="utf-8"?>
<p:tagLst xmlns:p="http://schemas.openxmlformats.org/presentationml/2006/main">
  <p:tag name="AS_UNIQUEID" val="16343"/>
</p:tagLst>
</file>

<file path=ppt/tags/tag63.xml><?xml version="1.0" encoding="utf-8"?>
<p:tagLst xmlns:p="http://schemas.openxmlformats.org/presentationml/2006/main">
  <p:tag name="AS_UNIQUEID" val="16344"/>
</p:tagLst>
</file>

<file path=ppt/tags/tag64.xml><?xml version="1.0" encoding="utf-8"?>
<p:tagLst xmlns:p="http://schemas.openxmlformats.org/presentationml/2006/main">
  <p:tag name="AS_UNIQUEID" val="16345"/>
</p:tagLst>
</file>

<file path=ppt/tags/tag65.xml><?xml version="1.0" encoding="utf-8"?>
<p:tagLst xmlns:p="http://schemas.openxmlformats.org/presentationml/2006/main">
  <p:tag name="AS_UNIQUEID" val="16346"/>
</p:tagLst>
</file>

<file path=ppt/tags/tag66.xml><?xml version="1.0" encoding="utf-8"?>
<p:tagLst xmlns:p="http://schemas.openxmlformats.org/presentationml/2006/main">
  <p:tag name="AS_UNIQUEID" val="16347"/>
</p:tagLst>
</file>

<file path=ppt/tags/tag67.xml><?xml version="1.0" encoding="utf-8"?>
<p:tagLst xmlns:p="http://schemas.openxmlformats.org/presentationml/2006/main">
  <p:tag name="AS_UNIQUEID" val="16348"/>
</p:tagLst>
</file>

<file path=ppt/tags/tag68.xml><?xml version="1.0" encoding="utf-8"?>
<p:tagLst xmlns:p="http://schemas.openxmlformats.org/presentationml/2006/main">
  <p:tag name="AS_UNIQUEID" val="16349"/>
</p:tagLst>
</file>

<file path=ppt/tags/tag69.xml><?xml version="1.0" encoding="utf-8"?>
<p:tagLst xmlns:p="http://schemas.openxmlformats.org/presentationml/2006/main">
  <p:tag name="AS_UNIQUEID" val="16350"/>
</p:tagLst>
</file>

<file path=ppt/tags/tag7.xml><?xml version="1.0" encoding="utf-8"?>
<p:tagLst xmlns:p="http://schemas.openxmlformats.org/presentationml/2006/main">
  <p:tag name="AS_UNIQUEID" val="16288"/>
</p:tagLst>
</file>

<file path=ppt/tags/tag70.xml><?xml version="1.0" encoding="utf-8"?>
<p:tagLst xmlns:p="http://schemas.openxmlformats.org/presentationml/2006/main">
  <p:tag name="AS_UNIQUEID" val="16351"/>
</p:tagLst>
</file>

<file path=ppt/tags/tag71.xml><?xml version="1.0" encoding="utf-8"?>
<p:tagLst xmlns:p="http://schemas.openxmlformats.org/presentationml/2006/main">
  <p:tag name="AS_UNIQUEID" val="16352"/>
</p:tagLst>
</file>

<file path=ppt/tags/tag72.xml><?xml version="1.0" encoding="utf-8"?>
<p:tagLst xmlns:p="http://schemas.openxmlformats.org/presentationml/2006/main">
  <p:tag name="AS_UNIQUEID" val="16353"/>
</p:tagLst>
</file>

<file path=ppt/tags/tag73.xml><?xml version="1.0" encoding="utf-8"?>
<p:tagLst xmlns:p="http://schemas.openxmlformats.org/presentationml/2006/main">
  <p:tag name="AS_UNIQUEID" val="16354"/>
</p:tagLst>
</file>

<file path=ppt/tags/tag74.xml><?xml version="1.0" encoding="utf-8"?>
<p:tagLst xmlns:p="http://schemas.openxmlformats.org/presentationml/2006/main">
  <p:tag name="AS_UNIQUEID" val="16355"/>
</p:tagLst>
</file>

<file path=ppt/tags/tag75.xml><?xml version="1.0" encoding="utf-8"?>
<p:tagLst xmlns:p="http://schemas.openxmlformats.org/presentationml/2006/main">
  <p:tag name="AS_UNIQUEID" val="16356"/>
</p:tagLst>
</file>

<file path=ppt/tags/tag76.xml><?xml version="1.0" encoding="utf-8"?>
<p:tagLst xmlns:p="http://schemas.openxmlformats.org/presentationml/2006/main">
  <p:tag name="AS_UNIQUEID" val="16357"/>
</p:tagLst>
</file>

<file path=ppt/tags/tag77.xml><?xml version="1.0" encoding="utf-8"?>
<p:tagLst xmlns:p="http://schemas.openxmlformats.org/presentationml/2006/main">
  <p:tag name="AS_UNIQUEID" val="16358"/>
</p:tagLst>
</file>

<file path=ppt/tags/tag78.xml><?xml version="1.0" encoding="utf-8"?>
<p:tagLst xmlns:p="http://schemas.openxmlformats.org/presentationml/2006/main">
  <p:tag name="AS_UNIQUEID" val="16359"/>
</p:tagLst>
</file>

<file path=ppt/tags/tag79.xml><?xml version="1.0" encoding="utf-8"?>
<p:tagLst xmlns:p="http://schemas.openxmlformats.org/presentationml/2006/main">
  <p:tag name="AS_UNIQUEID" val="16360"/>
</p:tagLst>
</file>

<file path=ppt/tags/tag8.xml><?xml version="1.0" encoding="utf-8"?>
<p:tagLst xmlns:p="http://schemas.openxmlformats.org/presentationml/2006/main">
  <p:tag name="AS_UNIQUEID" val="16289"/>
</p:tagLst>
</file>

<file path=ppt/tags/tag80.xml><?xml version="1.0" encoding="utf-8"?>
<p:tagLst xmlns:p="http://schemas.openxmlformats.org/presentationml/2006/main">
  <p:tag name="AS_UNIQUEID" val="16361"/>
</p:tagLst>
</file>

<file path=ppt/tags/tag81.xml><?xml version="1.0" encoding="utf-8"?>
<p:tagLst xmlns:p="http://schemas.openxmlformats.org/presentationml/2006/main">
  <p:tag name="AS_UNIQUEID" val="16362"/>
</p:tagLst>
</file>

<file path=ppt/tags/tag82.xml><?xml version="1.0" encoding="utf-8"?>
<p:tagLst xmlns:p="http://schemas.openxmlformats.org/presentationml/2006/main">
  <p:tag name="AS_UNIQUEID" val="16363"/>
</p:tagLst>
</file>

<file path=ppt/tags/tag83.xml><?xml version="1.0" encoding="utf-8"?>
<p:tagLst xmlns:p="http://schemas.openxmlformats.org/presentationml/2006/main">
  <p:tag name="AS_UNIQUEID" val="16364"/>
</p:tagLst>
</file>

<file path=ppt/tags/tag84.xml><?xml version="1.0" encoding="utf-8"?>
<p:tagLst xmlns:p="http://schemas.openxmlformats.org/presentationml/2006/main">
  <p:tag name="AS_UNIQUEID" val="16365"/>
</p:tagLst>
</file>

<file path=ppt/tags/tag85.xml><?xml version="1.0" encoding="utf-8"?>
<p:tagLst xmlns:p="http://schemas.openxmlformats.org/presentationml/2006/main">
  <p:tag name="AS_UNIQUEID" val="16366"/>
</p:tagLst>
</file>

<file path=ppt/tags/tag86.xml><?xml version="1.0" encoding="utf-8"?>
<p:tagLst xmlns:p="http://schemas.openxmlformats.org/presentationml/2006/main">
  <p:tag name="AS_UNIQUEID" val="16367"/>
</p:tagLst>
</file>

<file path=ppt/tags/tag87.xml><?xml version="1.0" encoding="utf-8"?>
<p:tagLst xmlns:p="http://schemas.openxmlformats.org/presentationml/2006/main">
  <p:tag name="AS_UNIQUEID" val="16368"/>
</p:tagLst>
</file>

<file path=ppt/tags/tag88.xml><?xml version="1.0" encoding="utf-8"?>
<p:tagLst xmlns:p="http://schemas.openxmlformats.org/presentationml/2006/main">
  <p:tag name="AS_UNIQUEID" val="16369"/>
</p:tagLst>
</file>

<file path=ppt/tags/tag89.xml><?xml version="1.0" encoding="utf-8"?>
<p:tagLst xmlns:p="http://schemas.openxmlformats.org/presentationml/2006/main">
  <p:tag name="AS_UNIQUEID" val="16370"/>
</p:tagLst>
</file>

<file path=ppt/tags/tag9.xml><?xml version="1.0" encoding="utf-8"?>
<p:tagLst xmlns:p="http://schemas.openxmlformats.org/presentationml/2006/main">
  <p:tag name="AS_UNIQUEID" val="16290"/>
</p:tagLst>
</file>

<file path=ppt/tags/tag90.xml><?xml version="1.0" encoding="utf-8"?>
<p:tagLst xmlns:p="http://schemas.openxmlformats.org/presentationml/2006/main">
  <p:tag name="AS_UNIQUEID" val="16371"/>
</p:tagLst>
</file>

<file path=ppt/tags/tag91.xml><?xml version="1.0" encoding="utf-8"?>
<p:tagLst xmlns:p="http://schemas.openxmlformats.org/presentationml/2006/main">
  <p:tag name="AS_UNIQUEID" val="16372"/>
</p:tagLst>
</file>

<file path=ppt/tags/tag92.xml><?xml version="1.0" encoding="utf-8"?>
<p:tagLst xmlns:p="http://schemas.openxmlformats.org/presentationml/2006/main">
  <p:tag name="RESOURCE_RECORD_KEY" val="{&quot;71&quot;:[76235679528]}"/>
</p:tagLst>
</file>

<file path=ppt/tags/tag93.xml><?xml version="1.0" encoding="utf-8"?>
<p:tagLst xmlns:p="http://schemas.openxmlformats.org/presentationml/2006/main">
  <p:tag name="AS_UNIQUEID" val="16373"/>
</p:tagLst>
</file>

<file path=ppt/tags/tag94.xml><?xml version="1.0" encoding="utf-8"?>
<p:tagLst xmlns:p="http://schemas.openxmlformats.org/presentationml/2006/main">
  <p:tag name="AS_UNIQUEID" val="16374"/>
</p:tagLst>
</file>

<file path=ppt/tags/tag95.xml><?xml version="1.0" encoding="utf-8"?>
<p:tagLst xmlns:p="http://schemas.openxmlformats.org/presentationml/2006/main">
  <p:tag name="AS_UNIQUEID" val="16375"/>
</p:tagLst>
</file>

<file path=ppt/tags/tag96.xml><?xml version="1.0" encoding="utf-8"?>
<p:tagLst xmlns:p="http://schemas.openxmlformats.org/presentationml/2006/main">
  <p:tag name="AS_UNIQUEID" val="16376"/>
</p:tagLst>
</file>

<file path=ppt/tags/tag97.xml><?xml version="1.0" encoding="utf-8"?>
<p:tagLst xmlns:p="http://schemas.openxmlformats.org/presentationml/2006/main">
  <p:tag name="AS_UNIQUEID" val="16377"/>
</p:tagLst>
</file>

<file path=ppt/tags/tag98.xml><?xml version="1.0" encoding="utf-8"?>
<p:tagLst xmlns:p="http://schemas.openxmlformats.org/presentationml/2006/main">
  <p:tag name="AS_UNIQUEID" val="1843"/>
  <p:tag name="KSO_WM_BEAUTIFY_FLAG" val=""/>
</p:tagLst>
</file>

<file path=ppt/tags/tag99.xml><?xml version="1.0" encoding="utf-8"?>
<p:tagLst xmlns:p="http://schemas.openxmlformats.org/presentationml/2006/main">
  <p:tag name="AS_UNIQUEID" val="1837"/>
  <p:tag name="KSO_WM_BEAUTIFY_FLAG" val=""/>
</p:tagLst>
</file>

<file path=ppt/theme/theme1.xml><?xml version="1.0" encoding="utf-8"?>
<a:theme xmlns:r="http://schemas.openxmlformats.org/officeDocument/2006/relationships" xmlns:a="http://schemas.openxmlformats.org/drawingml/2006/main" name="WPS">
  <a:themeElements>
    <a:clrScheme name="">
      <a:dk1>
        <a:srgbClr val="000000"/>
      </a:dk1>
      <a:lt1>
        <a:srgbClr val="FFFFFF"/>
      </a:lt1>
      <a:dk2>
        <a:srgbClr val="3D2A2A"/>
      </a:dk2>
      <a:lt2>
        <a:srgbClr val="F7F3F3"/>
      </a:lt2>
      <a:accent1>
        <a:srgbClr val="875E58"/>
      </a:accent1>
      <a:accent2>
        <a:srgbClr val="845C70"/>
      </a:accent2>
      <a:accent3>
        <a:srgbClr val="7F6A8F"/>
      </a:accent3>
      <a:accent4>
        <a:srgbClr val="677CA8"/>
      </a:accent4>
      <a:accent5>
        <a:srgbClr val="3F8FB3"/>
      </a:accent5>
      <a:accent6>
        <a:srgbClr val="24A0AB"/>
      </a:accent6>
      <a:hlink>
        <a:srgbClr val="5FCBFB"/>
      </a:hlink>
      <a:folHlink>
        <a:srgbClr val="B759BC"/>
      </a:folHlink>
    </a:clrScheme>
    <a:fontScheme name="WPS">
      <a:majorFont>
        <a:latin typeface="Calibri"/>
        <a:ea typeface="微软雅黑" panose="020b0503020204020204" charset="-122"/>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微软雅黑" panose="020b0503020204020204" charset="-122"/>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学科网</Company>
  <Paragraphs>223</Paragraphs>
  <Slides>28</Slides>
  <Notes>0</Notes>
  <TotalTime>0</TotalTime>
  <HiddenSlides>0</HiddenSlides>
  <MMClips>0</MMClips>
  <ScaleCrop>0</ScaleCrop>
  <HeadingPairs>
    <vt:vector baseType="variant" size="6">
      <vt:variant>
        <vt:lpstr>Fonts used</vt:lpstr>
      </vt:variant>
      <vt:variant>
        <vt:i4>15</vt:i4>
      </vt:variant>
      <vt:variant>
        <vt:lpstr>Theme</vt:lpstr>
      </vt:variant>
      <vt:variant>
        <vt:i4>1</vt:i4>
      </vt:variant>
      <vt:variant>
        <vt:lpstr>Slide Titles</vt:lpstr>
      </vt:variant>
      <vt:variant>
        <vt:i4>28</vt:i4>
      </vt:variant>
    </vt:vector>
  </HeadingPairs>
  <TitlesOfParts>
    <vt:vector baseType="lpstr" size="44">
      <vt:lpstr>Arial</vt:lpstr>
      <vt:lpstr>Calibri</vt:lpstr>
      <vt:lpstr>微软雅黑</vt:lpstr>
      <vt:lpstr>汉仪晴空体简</vt:lpstr>
      <vt:lpstr>华文楷体</vt:lpstr>
      <vt:lpstr>Times New Roman</vt:lpstr>
      <vt:lpstr>方正静蕾简体</vt:lpstr>
      <vt:lpstr>宋体</vt:lpstr>
      <vt:lpstr>楷体</vt:lpstr>
      <vt:lpstr>Wingdings</vt:lpstr>
      <vt:lpstr>汉仪君黑-55W</vt:lpstr>
      <vt:lpstr>Cochin</vt:lpstr>
      <vt:lpstr>Heiti SC Medium</vt:lpstr>
      <vt:lpstr>Arial Black</vt:lpstr>
      <vt:lpstr>华文中宋</vt:lpstr>
      <vt:lpstr>WPS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Java</Application>
  <AppVersion>23.0300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creator>rbm.xkw.com</dc:creator>
  <cp:revision>1</cp:revision>
  <cp:lastPrinted>2024-06-28T12:43:29.298</cp:lastPrinted>
  <dcterms:created xsi:type="dcterms:W3CDTF">2024-06-28T12:43:29Z</dcterms:created>
  <dcterms:modified xsi:type="dcterms:W3CDTF">2024-06-28T04:43:29Z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