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wdp" ContentType="image/vnd.ms-photo"/>
  <Default Extension="image" ContentType="image/unknown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2"/>
    <p:sldMasterId id="2147483659" r:id="rId3"/>
    <p:sldMasterId id="2147483679" r:id="rId4"/>
    <p:sldMasterId id="2147483707" r:id="rId5"/>
    <p:sldMasterId id="2147483719" r:id="rId6"/>
    <p:sldMasterId id="2147483731" r:id="rId7"/>
    <p:sldMasterId id="2147483744" r:id="rId8"/>
  </p:sldMasterIdLst>
  <p:notesMasterIdLst>
    <p:notesMasterId r:id="rId9"/>
  </p:notesMasterIdLst>
  <p:handoutMasterIdLst>
    <p:handoutMasterId r:id="rId10"/>
  </p:handoutMasterIdLst>
  <p:sldIdLst>
    <p:sldId id="1517" r:id="rId11"/>
    <p:sldId id="1282" r:id="rId12"/>
    <p:sldId id="1392" r:id="rId13"/>
    <p:sldId id="1393" r:id="rId14"/>
    <p:sldId id="1400" r:id="rId15"/>
    <p:sldId id="1403" r:id="rId16"/>
    <p:sldId id="1411" r:id="rId17"/>
    <p:sldId id="1406" r:id="rId18"/>
    <p:sldId id="1412" r:id="rId19"/>
    <p:sldId id="1415" r:id="rId20"/>
    <p:sldId id="1417" r:id="rId21"/>
    <p:sldId id="1418" r:id="rId22"/>
    <p:sldId id="1419" r:id="rId23"/>
    <p:sldId id="1420" r:id="rId24"/>
    <p:sldId id="1422" r:id="rId25"/>
    <p:sldId id="1521" r:id="rId26"/>
    <p:sldId id="1383" r:id="rId27"/>
    <p:sldId id="1384" r:id="rId28"/>
    <p:sldId id="1453" r:id="rId29"/>
    <p:sldId id="1456" r:id="rId30"/>
    <p:sldId id="1518" r:id="rId31"/>
    <p:sldId id="1519" r:id="rId32"/>
    <p:sldId id="1520" r:id="rId33"/>
    <p:sldId id="1495" r:id="rId34"/>
    <p:sldId id="1506" r:id="rId35"/>
    <p:sldId id="1501" r:id="rId36"/>
    <p:sldId id="1522" r:id="rId37"/>
    <p:sldId id="1508" r:id="rId38"/>
    <p:sldId id="1523" r:id="rId39"/>
    <p:sldId id="1512" r:id="rId40"/>
    <p:sldId id="1526" r:id="rId41"/>
    <p:sldId id="1514" r:id="rId42"/>
    <p:sldId id="1515" r:id="rId43"/>
    <p:sldId id="1513" r:id="rId44"/>
  </p:sldIdLst>
  <p:sldSz cx="12192000" cy="6858000"/>
  <p:notesSz cx="6858000" cy="9144000"/>
  <p:embeddedFontLst>
    <p:embeddedFont>
      <p:font typeface="黑体" panose="02010609060101010101" charset="-122"/>
      <p:regular r:id="rId46"/>
    </p:embeddedFont>
    <p:embeddedFont>
      <p:font typeface="微软雅黑" panose="020B0503020204020204" charset="-122"/>
      <p:regular r:id="rId47"/>
    </p:embeddedFont>
    <p:embeddedFont>
      <p:font typeface="华文中宋" panose="02010600040101010101" pitchFamily="2" charset="-122"/>
      <p:regular r:id="rId48"/>
    </p:embeddedFont>
    <p:embeddedFont>
      <p:font typeface="楷体" panose="02010609060101010101" charset="-122"/>
      <p:regular r:id="rId49"/>
    </p:embeddedFont>
    <p:embeddedFont>
      <p:font typeface="Calibri" panose="020F0502020204030204" charset="0"/>
      <p:regular r:id="rId50"/>
      <p:bold r:id="rId51"/>
      <p:italic r:id="rId52"/>
      <p:boldItalic r:id="rId53"/>
    </p:embeddedFont>
    <p:embeddedFont>
      <p:font typeface="华文细黑" panose="02010600040101010101" pitchFamily="2" charset="-122"/>
      <p:regular r:id="rId5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p="http://schemas.openxmlformats.org/presentationml/2006/main">
  <p:cmAuthor id="2" name="作者" initials="A" lastIdx="0" clrIdx="1"/>
  <p:cmAuthor id="1" name="www.xkb1.com" initials="w" lastIdx="0" clrIdx="0"/>
  <p:cmAuthor id="0" name="Administrator" initials="" lastIdx="0" clrIdx="0"/>
  <p:cmAuthor id="3" name="lenovo" initials="l" lastIdx="0" clrIdx="0"/>
  <p:cmAuthor id="4" name="jh" initials="j" lastIdx="0" clrIdx="0"/>
  <p:cmAuthor id="7" name="1206988966@qq.com" initials="1" lastIdx="0" clrIdx="2"/>
  <p:cmAuthor id="8" name="姜伟光" initials="姜" lastIdx="0" clrIdx="0"/>
  <p:cmAuthor id="6" name="ming qiu" initials="m" lastIdx="0" clrIdx="1"/>
  <p:cmAuthor id="5" name="宋洁然" initials="宋" lastIdx="0" clrIdx="1"/>
  <p:cmAuthor id="11" name="微软用户" initials="微" lastIdx="0" clrIdx="0"/>
  <p:cmAuthor id="12" name="jinli" initials="j" lastIdx="0" clrIdx="0"/>
  <p:cmAuthor id="9" name="MING" initials="M" lastIdx="0" clrIdx="2"/>
  <p:cmAuthor id="13" name="PC" initials="P" lastIdx="0" clrIdx="12"/>
  <p:cmAuthor id="14" name="user" initials="u" lastIdx="0" clrIdx="0"/>
  <p:cmAuthor id="16" name="Nicole Li  李倩" initials="N" lastIdx="0" clrIdx="0"/>
  <p:cmAuthor id="17" name="admin" initials="a" lastIdx="0" clrIdx="0"/>
  <p:cmAuthor id="10" name="yyyaogd@126.com" initials="y" lastIdx="0" clrIdx="0"/>
  <p:cmAuthor id="19" name="shx" initials="s" lastIdx="0" clrIdx="0"/>
  <p:cmAuthor id="21" name="薛 华林" initials="薛" lastIdx="0" clrIdx="0"/>
  <p:cmAuthor id="22" name="cuisyz" initials="c" lastIdx="0" clrIdx="1"/>
  <p:cmAuthor id="23" name="Hiupan" initials="H" lastIdx="0" clrIdx="2"/>
  <p:cmAuthor id="24" name="未知用户1" initials="未" lastIdx="0" clrIdx="2"/>
  <p:cmAuthor id="76" name="朱 昌花" initials="朱" lastIdx="0" clrIdx="25"/>
  <p:cmAuthor id="25" name="林文苗" initials="林" lastIdx="0" clrIdx="24"/>
  <p:cmAuthor id="18" name="宁鹏鹏" initials="宁" lastIdx="0" clrIdx="17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fill>
          <a:solidFill>
            <a:schemeClr val="accent2">
              <a:tint val="40000"/>
            </a:schemeClr>
          </a:solidFill>
        </a:fill>
      </a:tcStyle>
    </a:band1H>
    <a:band1V>
      <a:tcStyle>
        <a:fill>
          <a:solidFill>
            <a:schemeClr val="accent2">
              <a:tint val="40000"/>
            </a:schemeClr>
          </a:solidFill>
        </a:fill>
      </a:tcStyle>
    </a:band1V>
    <a:lastCol>
      <a:tcTxStyle b="on"/>
    </a:lastCol>
    <a:firstCol>
      <a:tcTxStyle b="on"/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handoutMaster" Target="handoutMasters/handoutMaster1.xml" /><Relationship Id="rId11" Type="http://schemas.openxmlformats.org/officeDocument/2006/relationships/slide" Target="slides/slide1.xml" /><Relationship Id="rId12" Type="http://schemas.openxmlformats.org/officeDocument/2006/relationships/slide" Target="slides/slide2.xml" /><Relationship Id="rId13" Type="http://schemas.openxmlformats.org/officeDocument/2006/relationships/slide" Target="slides/slide3.xml" /><Relationship Id="rId14" Type="http://schemas.openxmlformats.org/officeDocument/2006/relationships/slide" Target="slides/slide4.xml" /><Relationship Id="rId15" Type="http://schemas.openxmlformats.org/officeDocument/2006/relationships/slide" Target="slides/slide5.xml" /><Relationship Id="rId16" Type="http://schemas.openxmlformats.org/officeDocument/2006/relationships/slide" Target="slides/slide6.xml" /><Relationship Id="rId17" Type="http://schemas.openxmlformats.org/officeDocument/2006/relationships/slide" Target="slides/slide7.xml" /><Relationship Id="rId18" Type="http://schemas.openxmlformats.org/officeDocument/2006/relationships/slide" Target="slides/slide8.xml" /><Relationship Id="rId19" Type="http://schemas.openxmlformats.org/officeDocument/2006/relationships/slide" Target="slides/slide9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0.xml" /><Relationship Id="rId21" Type="http://schemas.openxmlformats.org/officeDocument/2006/relationships/slide" Target="slides/slide11.xml" /><Relationship Id="rId22" Type="http://schemas.openxmlformats.org/officeDocument/2006/relationships/slide" Target="slides/slide12.xml" /><Relationship Id="rId23" Type="http://schemas.openxmlformats.org/officeDocument/2006/relationships/slide" Target="slides/slide13.xml" /><Relationship Id="rId24" Type="http://schemas.openxmlformats.org/officeDocument/2006/relationships/slide" Target="slides/slide14.xml" /><Relationship Id="rId25" Type="http://schemas.openxmlformats.org/officeDocument/2006/relationships/slide" Target="slides/slide15.xml" /><Relationship Id="rId26" Type="http://schemas.openxmlformats.org/officeDocument/2006/relationships/slide" Target="slides/slide16.xml" /><Relationship Id="rId27" Type="http://schemas.openxmlformats.org/officeDocument/2006/relationships/slide" Target="slides/slide17.xml" /><Relationship Id="rId28" Type="http://schemas.openxmlformats.org/officeDocument/2006/relationships/slide" Target="slides/slide18.xml" /><Relationship Id="rId29" Type="http://schemas.openxmlformats.org/officeDocument/2006/relationships/slide" Target="slides/slide19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0.xml" /><Relationship Id="rId31" Type="http://schemas.openxmlformats.org/officeDocument/2006/relationships/slide" Target="slides/slide21.xml" /><Relationship Id="rId32" Type="http://schemas.openxmlformats.org/officeDocument/2006/relationships/slide" Target="slides/slide22.xml" /><Relationship Id="rId33" Type="http://schemas.openxmlformats.org/officeDocument/2006/relationships/slide" Target="slides/slide23.xml" /><Relationship Id="rId34" Type="http://schemas.openxmlformats.org/officeDocument/2006/relationships/slide" Target="slides/slide24.xml" /><Relationship Id="rId35" Type="http://schemas.openxmlformats.org/officeDocument/2006/relationships/slide" Target="slides/slide25.xml" /><Relationship Id="rId36" Type="http://schemas.openxmlformats.org/officeDocument/2006/relationships/slide" Target="slides/slide26.xml" /><Relationship Id="rId37" Type="http://schemas.openxmlformats.org/officeDocument/2006/relationships/slide" Target="slides/slide27.xml" /><Relationship Id="rId38" Type="http://schemas.openxmlformats.org/officeDocument/2006/relationships/slide" Target="slides/slide28.xml" /><Relationship Id="rId39" Type="http://schemas.openxmlformats.org/officeDocument/2006/relationships/slide" Target="slides/slide29.xml" /><Relationship Id="rId4" Type="http://schemas.openxmlformats.org/officeDocument/2006/relationships/slideMaster" Target="slideMasters/slideMaster3.xml" /><Relationship Id="rId40" Type="http://schemas.openxmlformats.org/officeDocument/2006/relationships/slide" Target="slides/slide30.xml" /><Relationship Id="rId41" Type="http://schemas.openxmlformats.org/officeDocument/2006/relationships/slide" Target="slides/slide31.xml" /><Relationship Id="rId42" Type="http://schemas.openxmlformats.org/officeDocument/2006/relationships/slide" Target="slides/slide32.xml" /><Relationship Id="rId43" Type="http://schemas.openxmlformats.org/officeDocument/2006/relationships/slide" Target="slides/slide33.xml" /><Relationship Id="rId44" Type="http://schemas.openxmlformats.org/officeDocument/2006/relationships/slide" Target="slides/slide34.xml" /><Relationship Id="rId45" Type="http://schemas.openxmlformats.org/officeDocument/2006/relationships/tags" Target="tags/tag1367.xml" /><Relationship Id="rId46" Type="http://schemas.openxmlformats.org/officeDocument/2006/relationships/font" Target="fonts/font1.fntdata" /><Relationship Id="rId47" Type="http://schemas.openxmlformats.org/officeDocument/2006/relationships/font" Target="fonts/font2.fntdata" /><Relationship Id="rId48" Type="http://schemas.openxmlformats.org/officeDocument/2006/relationships/font" Target="fonts/font3.fntdata" /><Relationship Id="rId49" Type="http://schemas.openxmlformats.org/officeDocument/2006/relationships/font" Target="fonts/font4.fntdata" /><Relationship Id="rId5" Type="http://schemas.openxmlformats.org/officeDocument/2006/relationships/slideMaster" Target="slideMasters/slideMaster4.xml" /><Relationship Id="rId50" Type="http://schemas.openxmlformats.org/officeDocument/2006/relationships/font" Target="fonts/font5.fntdata" /><Relationship Id="rId51" Type="http://schemas.openxmlformats.org/officeDocument/2006/relationships/font" Target="fonts/font6.fntdata" /><Relationship Id="rId52" Type="http://schemas.openxmlformats.org/officeDocument/2006/relationships/font" Target="fonts/font7.fntdata" /><Relationship Id="rId53" Type="http://schemas.openxmlformats.org/officeDocument/2006/relationships/font" Target="fonts/font8.fntdata" /><Relationship Id="rId54" Type="http://schemas.openxmlformats.org/officeDocument/2006/relationships/font" Target="fonts/font9.fntdata" /><Relationship Id="rId55" Type="http://schemas.openxmlformats.org/officeDocument/2006/relationships/presProps" Target="presProps.xml" /><Relationship Id="rId56" Type="http://schemas.openxmlformats.org/officeDocument/2006/relationships/viewProps" Target="viewProps.xml" /><Relationship Id="rId57" Type="http://schemas.openxmlformats.org/officeDocument/2006/relationships/theme" Target="theme/theme1.xml" /><Relationship Id="rId58" Type="http://schemas.openxmlformats.org/officeDocument/2006/relationships/tableStyles" Target="tableStyles.xml" /><Relationship Id="rId6" Type="http://schemas.openxmlformats.org/officeDocument/2006/relationships/slideMaster" Target="slideMasters/slideMaster5.xml" /><Relationship Id="rId7" Type="http://schemas.openxmlformats.org/officeDocument/2006/relationships/slideMaster" Target="slideMasters/slideMaster6.xml" /><Relationship Id="rId8" Type="http://schemas.openxmlformats.org/officeDocument/2006/relationships/slideMaster" Target="slideMasters/slideMaster7.xml" /><Relationship Id="rId9" Type="http://schemas.openxmlformats.org/officeDocument/2006/relationships/notesMaster" Target="notesMasters/notesMaster1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2.xml" /><Relationship Id="rId2" Type="http://schemas.openxmlformats.org/officeDocument/2006/relationships/tags" Target="../tags/tag733.xml" /><Relationship Id="rId3" Type="http://schemas.openxmlformats.org/officeDocument/2006/relationships/tags" Target="../tags/tag734.xml" /><Relationship Id="rId4" Type="http://schemas.openxmlformats.org/officeDocument/2006/relationships/tags" Target="../tags/tag735.xml" /><Relationship Id="rId5" Type="http://schemas.openxmlformats.org/officeDocument/2006/relationships/tags" Target="../tags/tag736.xml" /><Relationship Id="rId6" Type="http://schemas.openxmlformats.org/officeDocument/2006/relationships/theme" Target="../theme/theme9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5.xml" /><Relationship Id="rId2" Type="http://schemas.openxmlformats.org/officeDocument/2006/relationships/tags" Target="../tags/tag726.xml" /><Relationship Id="rId3" Type="http://schemas.openxmlformats.org/officeDocument/2006/relationships/tags" Target="../tags/tag727.xml" /><Relationship Id="rId4" Type="http://schemas.openxmlformats.org/officeDocument/2006/relationships/tags" Target="../tags/tag728.xml" /><Relationship Id="rId5" Type="http://schemas.openxmlformats.org/officeDocument/2006/relationships/tags" Target="../tags/tag729.xml" /><Relationship Id="rId6" Type="http://schemas.openxmlformats.org/officeDocument/2006/relationships/tags" Target="../tags/tag730.xml" /><Relationship Id="rId7" Type="http://schemas.openxmlformats.org/officeDocument/2006/relationships/tags" Target="../tags/tag731.xml" /><Relationship Id="rId8" Type="http://schemas.openxmlformats.org/officeDocument/2006/relationships/theme" Target="../theme/theme8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94.xml" /><Relationship Id="rId4" Type="http://schemas.openxmlformats.org/officeDocument/2006/relationships/tags" Target="../tags/tag795.xml" /><Relationship Id="rId5" Type="http://schemas.openxmlformats.org/officeDocument/2006/relationships/tags" Target="../tags/tag796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32.xml" /><Relationship Id="rId4" Type="http://schemas.openxmlformats.org/officeDocument/2006/relationships/tags" Target="../tags/tag833.xml" /><Relationship Id="rId5" Type="http://schemas.openxmlformats.org/officeDocument/2006/relationships/tags" Target="../tags/tag834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955.xml" /><Relationship Id="rId4" Type="http://schemas.openxmlformats.org/officeDocument/2006/relationships/tags" Target="../tags/tag956.xml" /><Relationship Id="rId5" Type="http://schemas.openxmlformats.org/officeDocument/2006/relationships/tags" Target="../tags/tag957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248.xml" /><Relationship Id="rId4" Type="http://schemas.openxmlformats.org/officeDocument/2006/relationships/tags" Target="../tags/tag1249.xml" /><Relationship Id="rId5" Type="http://schemas.openxmlformats.org/officeDocument/2006/relationships/tags" Target="../tags/tag1250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17.xml" /><Relationship Id="rId4" Type="http://schemas.openxmlformats.org/officeDocument/2006/relationships/tags" Target="../tags/tag1318.xml" /><Relationship Id="rId5" Type="http://schemas.openxmlformats.org/officeDocument/2006/relationships/tags" Target="../tags/tag1319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9634" name="幻灯片图像占位符 1"/>
          <p:cNvSpPr>
            <a:spLocks noGrp="1" noRot="1" noChangeAspect="1" noTextEdit="1"/>
          </p:cNvSpPr>
          <p:nvPr>
            <p:ph type="sldImg"/>
            <p:custDataLst>
              <p:tags r:id="rId4"/>
            </p:custDataLst>
          </p:nvPr>
        </p:nvSpPr>
        <p:spPr>
          <a:ln>
            <a:solidFill>
              <a:srgbClr val="000000">
                <a:alpha val="100000"/>
              </a:srgbClr>
            </a:solidFill>
          </a:ln>
        </p:spPr>
      </p:sp>
      <p:sp>
        <p:nvSpPr>
          <p:cNvPr id="69635" name="文本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wrap="square" lIns="91440" tIns="45720" rIns="91440" bIns="45720" anchor="t"/>
          <a:lstStyle/>
          <a:p>
            <a:pPr lvl="0" defTabSz="914400"/>
            <a:endParaRPr lang="zh-CN" altLang="en-US">
              <a:ea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/>
          </p:cNvSpPr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tags" Target="../tags/tag58.xml" /><Relationship Id="rId3" Type="http://schemas.openxmlformats.org/officeDocument/2006/relationships/tags" Target="../tags/tag59.xml" /><Relationship Id="rId4" Type="http://schemas.openxmlformats.org/officeDocument/2006/relationships/tags" Target="../tags/tag60.xml" /><Relationship Id="rId5" Type="http://schemas.openxmlformats.org/officeDocument/2006/relationships/tags" Target="../tags/tag61.xml" /><Relationship Id="rId6" Type="http://schemas.openxmlformats.org/officeDocument/2006/relationships/slideMaster" Target="../slideMasters/slideMaster1.xml" /></Relationships>
</file>

<file path=ppt/slideLayouts/_rels/slideLayout10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05.xml" /><Relationship Id="rId2" Type="http://schemas.openxmlformats.org/officeDocument/2006/relationships/tags" Target="../tags/tag706.xml" /><Relationship Id="rId3" Type="http://schemas.openxmlformats.org/officeDocument/2006/relationships/tags" Target="../tags/tag707.xml" /><Relationship Id="rId4" Type="http://schemas.openxmlformats.org/officeDocument/2006/relationships/tags" Target="../tags/tag708.xml" /><Relationship Id="rId5" Type="http://schemas.openxmlformats.org/officeDocument/2006/relationships/tags" Target="../tags/tag709.xml" /><Relationship Id="rId6" Type="http://schemas.openxmlformats.org/officeDocument/2006/relationships/slideMaster" Target="../slideMasters/slideMaster7.xml" /></Relationships>
</file>

<file path=ppt/slideLayouts/_rels/slideLayout10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10.xml" /><Relationship Id="rId2" Type="http://schemas.openxmlformats.org/officeDocument/2006/relationships/tags" Target="../tags/tag711.xml" /><Relationship Id="rId3" Type="http://schemas.openxmlformats.org/officeDocument/2006/relationships/tags" Target="../tags/tag712.xml" /><Relationship Id="rId4" Type="http://schemas.openxmlformats.org/officeDocument/2006/relationships/tags" Target="../tags/tag713.xml" /><Relationship Id="rId5" Type="http://schemas.openxmlformats.org/officeDocument/2006/relationships/tags" Target="../tags/tag714.xml" /><Relationship Id="rId6" Type="http://schemas.openxmlformats.org/officeDocument/2006/relationships/tags" Target="../tags/tag715.xml" /><Relationship Id="rId7" Type="http://schemas.openxmlformats.org/officeDocument/2006/relationships/slideMaster" Target="../slideMasters/slideMaster7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.xml" /><Relationship Id="rId10" Type="http://schemas.openxmlformats.org/officeDocument/2006/relationships/tags" Target="../tags/tag80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73.xml" /><Relationship Id="rId3" Type="http://schemas.openxmlformats.org/officeDocument/2006/relationships/image" Target="../media/image3.png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tags" Target="../tags/tag78.xml" /><Relationship Id="rId9" Type="http://schemas.openxmlformats.org/officeDocument/2006/relationships/tags" Target="../tags/tag79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1.xml" /><Relationship Id="rId2" Type="http://schemas.openxmlformats.org/officeDocument/2006/relationships/image" Target="../media/image4.png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ags" Target="../tags/tag85.xml" /><Relationship Id="rId7" Type="http://schemas.openxmlformats.org/officeDocument/2006/relationships/tags" Target="../tags/tag86.xml" /><Relationship Id="rId8" Type="http://schemas.openxmlformats.org/officeDocument/2006/relationships/tags" Target="../tags/tag87.xml" /><Relationship Id="rId9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10" Type="http://schemas.openxmlformats.org/officeDocument/2006/relationships/tags" Target="../tags/tag96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image" Target="../media/image5.png" /><Relationship Id="rId5" Type="http://schemas.openxmlformats.org/officeDocument/2006/relationships/tags" Target="../tags/tag91.xml" /><Relationship Id="rId6" Type="http://schemas.openxmlformats.org/officeDocument/2006/relationships/tags" Target="../tags/tag92.xml" /><Relationship Id="rId7" Type="http://schemas.openxmlformats.org/officeDocument/2006/relationships/tags" Target="../tags/tag93.xml" /><Relationship Id="rId8" Type="http://schemas.openxmlformats.org/officeDocument/2006/relationships/tags" Target="../tags/tag94.xml" /><Relationship Id="rId9" Type="http://schemas.openxmlformats.org/officeDocument/2006/relationships/tags" Target="../tags/tag95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7.xml" /><Relationship Id="rId10" Type="http://schemas.openxmlformats.org/officeDocument/2006/relationships/slideMaster" Target="../slideMasters/slideMaster2.xml" /><Relationship Id="rId2" Type="http://schemas.openxmlformats.org/officeDocument/2006/relationships/image" Target="../media/image4.png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tags" Target="../tags/tag102.xml" /><Relationship Id="rId8" Type="http://schemas.openxmlformats.org/officeDocument/2006/relationships/tags" Target="../tags/tag103.xml" /><Relationship Id="rId9" Type="http://schemas.openxmlformats.org/officeDocument/2006/relationships/tags" Target="../tags/tag104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5.xml" /><Relationship Id="rId10" Type="http://schemas.openxmlformats.org/officeDocument/2006/relationships/tags" Target="../tags/tag113.xml" /><Relationship Id="rId11" Type="http://schemas.openxmlformats.org/officeDocument/2006/relationships/tags" Target="../tags/tag114.xml" /><Relationship Id="rId12" Type="http://schemas.openxmlformats.org/officeDocument/2006/relationships/slideMaster" Target="../slideMasters/slideMaster2.xml" /><Relationship Id="rId2" Type="http://schemas.openxmlformats.org/officeDocument/2006/relationships/image" Target="../media/image4.png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tags" Target="../tags/tag109.xml" /><Relationship Id="rId7" Type="http://schemas.openxmlformats.org/officeDocument/2006/relationships/tags" Target="../tags/tag110.xml" /><Relationship Id="rId8" Type="http://schemas.openxmlformats.org/officeDocument/2006/relationships/tags" Target="../tags/tag111.xml" /><Relationship Id="rId9" Type="http://schemas.openxmlformats.org/officeDocument/2006/relationships/tags" Target="../tags/tag11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5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16.xml" /><Relationship Id="rId3" Type="http://schemas.openxmlformats.org/officeDocument/2006/relationships/tags" Target="../tags/tag117.xml" /><Relationship Id="rId4" Type="http://schemas.openxmlformats.org/officeDocument/2006/relationships/image" Target="../media/image6.png" /><Relationship Id="rId5" Type="http://schemas.openxmlformats.org/officeDocument/2006/relationships/tags" Target="../tags/tag118.xml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tags" Target="../tags/tag121.xml" /><Relationship Id="rId9" Type="http://schemas.openxmlformats.org/officeDocument/2006/relationships/tags" Target="../tags/tag12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3.xml" /><Relationship Id="rId2" Type="http://schemas.openxmlformats.org/officeDocument/2006/relationships/tags" Target="../tags/tag124.xml" /><Relationship Id="rId3" Type="http://schemas.openxmlformats.org/officeDocument/2006/relationships/tags" Target="../tags/tag125.xml" /><Relationship Id="rId4" Type="http://schemas.openxmlformats.org/officeDocument/2006/relationships/tags" Target="../tags/tag126.xml" /><Relationship Id="rId5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7.xml" /><Relationship Id="rId10" Type="http://schemas.openxmlformats.org/officeDocument/2006/relationships/slideMaster" Target="../slideMasters/slideMaster2.xml" /><Relationship Id="rId2" Type="http://schemas.openxmlformats.org/officeDocument/2006/relationships/image" Target="../media/image4.png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tags" Target="../tags/tag131.xml" /><Relationship Id="rId7" Type="http://schemas.openxmlformats.org/officeDocument/2006/relationships/tags" Target="../tags/tag132.xml" /><Relationship Id="rId8" Type="http://schemas.openxmlformats.org/officeDocument/2006/relationships/tags" Target="../tags/tag133.xml" /><Relationship Id="rId9" Type="http://schemas.openxmlformats.org/officeDocument/2006/relationships/tags" Target="../tags/tag134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2" Type="http://schemas.openxmlformats.org/officeDocument/2006/relationships/image" Target="../media/image4.png" /><Relationship Id="rId3" Type="http://schemas.openxmlformats.org/officeDocument/2006/relationships/tags" Target="../tags/tag136.xml" /><Relationship Id="rId4" Type="http://schemas.openxmlformats.org/officeDocument/2006/relationships/tags" Target="../tags/tag137.xml" /><Relationship Id="rId5" Type="http://schemas.openxmlformats.org/officeDocument/2006/relationships/tags" Target="../tags/tag138.xml" /><Relationship Id="rId6" Type="http://schemas.openxmlformats.org/officeDocument/2006/relationships/tags" Target="../tags/tag139.xml" /><Relationship Id="rId7" Type="http://schemas.openxmlformats.org/officeDocument/2006/relationships/tags" Target="../tags/tag140.xml" /><Relationship Id="rId8" Type="http://schemas.openxmlformats.org/officeDocument/2006/relationships/tags" Target="../tags/tag141.xml" /><Relationship Id="rId9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2.xml" /><Relationship Id="rId2" Type="http://schemas.openxmlformats.org/officeDocument/2006/relationships/image" Target="../media/image4.png" /><Relationship Id="rId3" Type="http://schemas.openxmlformats.org/officeDocument/2006/relationships/tags" Target="../tags/tag143.xml" /><Relationship Id="rId4" Type="http://schemas.openxmlformats.org/officeDocument/2006/relationships/tags" Target="../tags/tag144.xml" /><Relationship Id="rId5" Type="http://schemas.openxmlformats.org/officeDocument/2006/relationships/tags" Target="../tags/tag145.xml" /><Relationship Id="rId6" Type="http://schemas.openxmlformats.org/officeDocument/2006/relationships/tags" Target="../tags/tag146.xml" /><Relationship Id="rId7" Type="http://schemas.openxmlformats.org/officeDocument/2006/relationships/tags" Target="../tags/tag147.xml" /><Relationship Id="rId8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48.xml" /><Relationship Id="rId10" Type="http://schemas.openxmlformats.org/officeDocument/2006/relationships/slideMaster" Target="../slideMasters/slideMaster2.xml" /><Relationship Id="rId2" Type="http://schemas.openxmlformats.org/officeDocument/2006/relationships/tags" Target="../tags/tag149.xml" /><Relationship Id="rId3" Type="http://schemas.openxmlformats.org/officeDocument/2006/relationships/tags" Target="../tags/tag150.xml" /><Relationship Id="rId4" Type="http://schemas.openxmlformats.org/officeDocument/2006/relationships/image" Target="../media/image3.png" /><Relationship Id="rId5" Type="http://schemas.openxmlformats.org/officeDocument/2006/relationships/tags" Target="../tags/tag151.xml" /><Relationship Id="rId6" Type="http://schemas.openxmlformats.org/officeDocument/2006/relationships/tags" Target="../tags/tag152.xml" /><Relationship Id="rId7" Type="http://schemas.openxmlformats.org/officeDocument/2006/relationships/tags" Target="../tags/tag153.xml" /><Relationship Id="rId8" Type="http://schemas.openxmlformats.org/officeDocument/2006/relationships/tags" Target="../tags/tag154.xml" /><Relationship Id="rId9" Type="http://schemas.openxmlformats.org/officeDocument/2006/relationships/tags" Target="../tags/tag155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6.xml" /><Relationship Id="rId2" Type="http://schemas.openxmlformats.org/officeDocument/2006/relationships/tags" Target="../tags/tag157.xml" /><Relationship Id="rId3" Type="http://schemas.openxmlformats.org/officeDocument/2006/relationships/tags" Target="../tags/tag158.xml" /><Relationship Id="rId4" Type="http://schemas.openxmlformats.org/officeDocument/2006/relationships/tags" Target="../tags/tag159.xml" /><Relationship Id="rId5" Type="http://schemas.openxmlformats.org/officeDocument/2006/relationships/image" Target="../media/image7.png" /><Relationship Id="rId6" Type="http://schemas.openxmlformats.org/officeDocument/2006/relationships/tags" Target="../tags/tag160.xml" /><Relationship Id="rId7" Type="http://schemas.openxmlformats.org/officeDocument/2006/relationships/tags" Target="../tags/tag161.xml" /><Relationship Id="rId8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2.xml" /><Relationship Id="rId10" Type="http://schemas.openxmlformats.org/officeDocument/2006/relationships/tags" Target="../tags/tag169.xml" /><Relationship Id="rId11" Type="http://schemas.openxmlformats.org/officeDocument/2006/relationships/tags" Target="../tags/tag170.xml" /><Relationship Id="rId12" Type="http://schemas.openxmlformats.org/officeDocument/2006/relationships/slideMaster" Target="../slideMasters/slideMaster2.xml" /><Relationship Id="rId2" Type="http://schemas.openxmlformats.org/officeDocument/2006/relationships/tags" Target="../tags/tag163.xml" /><Relationship Id="rId3" Type="http://schemas.openxmlformats.org/officeDocument/2006/relationships/image" Target="../media/image8.png" /><Relationship Id="rId4" Type="http://schemas.openxmlformats.org/officeDocument/2006/relationships/tags" Target="../tags/tag164.xml" /><Relationship Id="rId5" Type="http://schemas.openxmlformats.org/officeDocument/2006/relationships/image" Target="../media/image9.png" /><Relationship Id="rId6" Type="http://schemas.openxmlformats.org/officeDocument/2006/relationships/tags" Target="../tags/tag165.xml" /><Relationship Id="rId7" Type="http://schemas.openxmlformats.org/officeDocument/2006/relationships/tags" Target="../tags/tag166.xml" /><Relationship Id="rId8" Type="http://schemas.openxmlformats.org/officeDocument/2006/relationships/tags" Target="../tags/tag167.xml" /><Relationship Id="rId9" Type="http://schemas.openxmlformats.org/officeDocument/2006/relationships/tags" Target="../tags/tag168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1.xml" /><Relationship Id="rId10" Type="http://schemas.openxmlformats.org/officeDocument/2006/relationships/tags" Target="../tags/tag179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172.xml" /><Relationship Id="rId3" Type="http://schemas.openxmlformats.org/officeDocument/2006/relationships/tags" Target="../tags/tag173.xml" /><Relationship Id="rId4" Type="http://schemas.openxmlformats.org/officeDocument/2006/relationships/tags" Target="../tags/tag174.xml" /><Relationship Id="rId5" Type="http://schemas.openxmlformats.org/officeDocument/2006/relationships/tags" Target="../tags/tag175.xml" /><Relationship Id="rId6" Type="http://schemas.openxmlformats.org/officeDocument/2006/relationships/tags" Target="../tags/tag176.xml" /><Relationship Id="rId7" Type="http://schemas.openxmlformats.org/officeDocument/2006/relationships/tags" Target="../tags/tag177.xml" /><Relationship Id="rId8" Type="http://schemas.openxmlformats.org/officeDocument/2006/relationships/tags" Target="../tags/tag178.xml" /><Relationship Id="rId9" Type="http://schemas.openxmlformats.org/officeDocument/2006/relationships/image" Target="../media/image4.png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0.xml" /><Relationship Id="rId10" Type="http://schemas.openxmlformats.org/officeDocument/2006/relationships/tags" Target="../tags/tag188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181.xml" /><Relationship Id="rId3" Type="http://schemas.openxmlformats.org/officeDocument/2006/relationships/tags" Target="../tags/tag182.xml" /><Relationship Id="rId4" Type="http://schemas.openxmlformats.org/officeDocument/2006/relationships/tags" Target="../tags/tag183.xml" /><Relationship Id="rId5" Type="http://schemas.openxmlformats.org/officeDocument/2006/relationships/tags" Target="../tags/tag184.xml" /><Relationship Id="rId6" Type="http://schemas.openxmlformats.org/officeDocument/2006/relationships/tags" Target="../tags/tag185.xml" /><Relationship Id="rId7" Type="http://schemas.openxmlformats.org/officeDocument/2006/relationships/tags" Target="../tags/tag186.xml" /><Relationship Id="rId8" Type="http://schemas.openxmlformats.org/officeDocument/2006/relationships/tags" Target="../tags/tag187.xml" /><Relationship Id="rId9" Type="http://schemas.openxmlformats.org/officeDocument/2006/relationships/image" Target="../media/image10.png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9.xml" /><Relationship Id="rId10" Type="http://schemas.openxmlformats.org/officeDocument/2006/relationships/tags" Target="../tags/tag197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190.xml" /><Relationship Id="rId3" Type="http://schemas.openxmlformats.org/officeDocument/2006/relationships/tags" Target="../tags/tag191.xml" /><Relationship Id="rId4" Type="http://schemas.openxmlformats.org/officeDocument/2006/relationships/tags" Target="../tags/tag192.xml" /><Relationship Id="rId5" Type="http://schemas.openxmlformats.org/officeDocument/2006/relationships/tags" Target="../tags/tag193.xml" /><Relationship Id="rId6" Type="http://schemas.openxmlformats.org/officeDocument/2006/relationships/tags" Target="../tags/tag194.xml" /><Relationship Id="rId7" Type="http://schemas.openxmlformats.org/officeDocument/2006/relationships/tags" Target="../tags/tag195.xml" /><Relationship Id="rId8" Type="http://schemas.openxmlformats.org/officeDocument/2006/relationships/tags" Target="../tags/tag196.xml" /><Relationship Id="rId9" Type="http://schemas.openxmlformats.org/officeDocument/2006/relationships/image" Target="../media/image4.png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8.xml" /><Relationship Id="rId10" Type="http://schemas.openxmlformats.org/officeDocument/2006/relationships/tags" Target="../tags/tag207.xml" /><Relationship Id="rId11" Type="http://schemas.openxmlformats.org/officeDocument/2006/relationships/image" Target="../media/image4.png" /><Relationship Id="rId12" Type="http://schemas.openxmlformats.org/officeDocument/2006/relationships/tags" Target="../tags/tag208.xml" /><Relationship Id="rId13" Type="http://schemas.openxmlformats.org/officeDocument/2006/relationships/slideMaster" Target="../slideMasters/slideMaster2.xml" /><Relationship Id="rId2" Type="http://schemas.openxmlformats.org/officeDocument/2006/relationships/tags" Target="../tags/tag199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9.xml" /><Relationship Id="rId10" Type="http://schemas.openxmlformats.org/officeDocument/2006/relationships/tags" Target="../tags/tag217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210.xml" /><Relationship Id="rId3" Type="http://schemas.openxmlformats.org/officeDocument/2006/relationships/image" Target="../media/image7.png" /><Relationship Id="rId4" Type="http://schemas.openxmlformats.org/officeDocument/2006/relationships/tags" Target="../tags/tag211.xml" /><Relationship Id="rId5" Type="http://schemas.openxmlformats.org/officeDocument/2006/relationships/tags" Target="../tags/tag212.xml" /><Relationship Id="rId6" Type="http://schemas.openxmlformats.org/officeDocument/2006/relationships/tags" Target="../tags/tag213.xml" /><Relationship Id="rId7" Type="http://schemas.openxmlformats.org/officeDocument/2006/relationships/tags" Target="../tags/tag214.xml" /><Relationship Id="rId8" Type="http://schemas.openxmlformats.org/officeDocument/2006/relationships/tags" Target="../tags/tag215.xml" /><Relationship Id="rId9" Type="http://schemas.openxmlformats.org/officeDocument/2006/relationships/tags" Target="../tags/tag216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8.xml" /><Relationship Id="rId10" Type="http://schemas.openxmlformats.org/officeDocument/2006/relationships/tags" Target="../tags/tag226.xml" /><Relationship Id="rId11" Type="http://schemas.openxmlformats.org/officeDocument/2006/relationships/slideMaster" Target="../slideMasters/slideMaster2.xml" /><Relationship Id="rId2" Type="http://schemas.openxmlformats.org/officeDocument/2006/relationships/tags" Target="../tags/tag219.xml" /><Relationship Id="rId3" Type="http://schemas.openxmlformats.org/officeDocument/2006/relationships/tags" Target="../tags/tag220.xml" /><Relationship Id="rId4" Type="http://schemas.openxmlformats.org/officeDocument/2006/relationships/tags" Target="../tags/tag221.xml" /><Relationship Id="rId5" Type="http://schemas.openxmlformats.org/officeDocument/2006/relationships/tags" Target="../tags/tag222.xml" /><Relationship Id="rId6" Type="http://schemas.openxmlformats.org/officeDocument/2006/relationships/tags" Target="../tags/tag223.xml" /><Relationship Id="rId7" Type="http://schemas.openxmlformats.org/officeDocument/2006/relationships/tags" Target="../tags/tag224.xml" /><Relationship Id="rId8" Type="http://schemas.openxmlformats.org/officeDocument/2006/relationships/tags" Target="../tags/tag225.xml" /><Relationship Id="rId9" Type="http://schemas.openxmlformats.org/officeDocument/2006/relationships/image" Target="../media/image11.png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slideMaster" Target="../slideMasters/slideMaster1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9.xml" /><Relationship Id="rId10" Type="http://schemas.openxmlformats.org/officeDocument/2006/relationships/tags" Target="../tags/tag248.xml" /><Relationship Id="rId11" Type="http://schemas.openxmlformats.org/officeDocument/2006/relationships/tags" Target="../tags/tag249.xml" /><Relationship Id="rId12" Type="http://schemas.openxmlformats.org/officeDocument/2006/relationships/tags" Target="../tags/tag250.xml" /><Relationship Id="rId13" Type="http://schemas.openxmlformats.org/officeDocument/2006/relationships/tags" Target="../tags/tag251.xml" /><Relationship Id="rId14" Type="http://schemas.openxmlformats.org/officeDocument/2006/relationships/tags" Target="../tags/tag252.xml" /><Relationship Id="rId15" Type="http://schemas.openxmlformats.org/officeDocument/2006/relationships/slideMaster" Target="../slideMasters/slideMaster3.xml" /><Relationship Id="rId2" Type="http://schemas.openxmlformats.org/officeDocument/2006/relationships/tags" Target="../tags/tag240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tags" Target="../tags/tag245.xml" /><Relationship Id="rId8" Type="http://schemas.openxmlformats.org/officeDocument/2006/relationships/tags" Target="../tags/tag246.xml" /><Relationship Id="rId9" Type="http://schemas.openxmlformats.org/officeDocument/2006/relationships/tags" Target="../tags/tag247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3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9.xml" /><Relationship Id="rId2" Type="http://schemas.openxmlformats.org/officeDocument/2006/relationships/tags" Target="../tags/tag260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tags" Target="../tags/tag263.xml" /><Relationship Id="rId6" Type="http://schemas.openxmlformats.org/officeDocument/2006/relationships/tags" Target="../tags/tag264.xml" /><Relationship Id="rId7" Type="http://schemas.openxmlformats.org/officeDocument/2006/relationships/tags" Target="../tags/tag265.xml" /><Relationship Id="rId8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6.xml" /><Relationship Id="rId2" Type="http://schemas.openxmlformats.org/officeDocument/2006/relationships/tags" Target="../tags/tag267.xml" /><Relationship Id="rId3" Type="http://schemas.openxmlformats.org/officeDocument/2006/relationships/tags" Target="../tags/tag268.xml" /><Relationship Id="rId4" Type="http://schemas.openxmlformats.org/officeDocument/2006/relationships/tags" Target="../tags/tag269.xml" /><Relationship Id="rId5" Type="http://schemas.openxmlformats.org/officeDocument/2006/relationships/tags" Target="../tags/tag270.xml" /><Relationship Id="rId6" Type="http://schemas.openxmlformats.org/officeDocument/2006/relationships/tags" Target="../tags/tag271.xml" /><Relationship Id="rId7" Type="http://schemas.openxmlformats.org/officeDocument/2006/relationships/tags" Target="../tags/tag272.xml" /><Relationship Id="rId8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3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274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Relationship Id="rId7" Type="http://schemas.openxmlformats.org/officeDocument/2006/relationships/tags" Target="../tags/tag279.xml" /><Relationship Id="rId8" Type="http://schemas.openxmlformats.org/officeDocument/2006/relationships/tags" Target="../tags/tag280.xml" /><Relationship Id="rId9" Type="http://schemas.openxmlformats.org/officeDocument/2006/relationships/tags" Target="../tags/tag281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2.xml" /><Relationship Id="rId2" Type="http://schemas.openxmlformats.org/officeDocument/2006/relationships/tags" Target="../tags/tag283.xml" /><Relationship Id="rId3" Type="http://schemas.openxmlformats.org/officeDocument/2006/relationships/tags" Target="../tags/tag284.xml" /><Relationship Id="rId4" Type="http://schemas.openxmlformats.org/officeDocument/2006/relationships/tags" Target="../tags/tag285.xml" /><Relationship Id="rId5" Type="http://schemas.openxmlformats.org/officeDocument/2006/relationships/tags" Target="../tags/tag286.xml" /><Relationship Id="rId6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7.xml" /><Relationship Id="rId2" Type="http://schemas.openxmlformats.org/officeDocument/2006/relationships/tags" Target="../tags/tag288.xml" /><Relationship Id="rId3" Type="http://schemas.openxmlformats.org/officeDocument/2006/relationships/tags" Target="../tags/tag289.xml" /><Relationship Id="rId4" Type="http://schemas.openxmlformats.org/officeDocument/2006/relationships/tags" Target="../tags/tag290.xml" /><Relationship Id="rId5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1.xml" /><Relationship Id="rId2" Type="http://schemas.openxmlformats.org/officeDocument/2006/relationships/tags" Target="../tags/tag292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Relationship Id="rId8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8.xml" /><Relationship Id="rId2" Type="http://schemas.openxmlformats.org/officeDocument/2006/relationships/tags" Target="../tags/tag299.xml" /><Relationship Id="rId3" Type="http://schemas.openxmlformats.org/officeDocument/2006/relationships/tags" Target="../tags/tag300.xml" /><Relationship Id="rId4" Type="http://schemas.openxmlformats.org/officeDocument/2006/relationships/tags" Target="../tags/tag301.xml" /><Relationship Id="rId5" Type="http://schemas.openxmlformats.org/officeDocument/2006/relationships/tags" Target="../tags/tag302.xml" /><Relationship Id="rId6" Type="http://schemas.openxmlformats.org/officeDocument/2006/relationships/tags" Target="../tags/tag303.xml" /><Relationship Id="rId7" Type="http://schemas.openxmlformats.org/officeDocument/2006/relationships/slideMaster" Target="../slideMasters/slideMaster3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4.xml" /><Relationship Id="rId2" Type="http://schemas.openxmlformats.org/officeDocument/2006/relationships/tags" Target="../tags/tag305.xml" /><Relationship Id="rId3" Type="http://schemas.openxmlformats.org/officeDocument/2006/relationships/tags" Target="../tags/tag306.xml" /><Relationship Id="rId4" Type="http://schemas.openxmlformats.org/officeDocument/2006/relationships/tags" Target="../tags/tag307.xml" /><Relationship Id="rId5" Type="http://schemas.openxmlformats.org/officeDocument/2006/relationships/tags" Target="../tags/tag308.xml" /><Relationship Id="rId6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.xml" /><Relationship Id="rId2" Type="http://schemas.openxmlformats.org/officeDocument/2006/relationships/tags" Target="../tags/tag19.xml" /><Relationship Id="rId3" Type="http://schemas.openxmlformats.org/officeDocument/2006/relationships/tags" Target="../tags/tag20.xml" /><Relationship Id="rId4" Type="http://schemas.openxmlformats.org/officeDocument/2006/relationships/tags" Target="../tags/tag21.xml" /><Relationship Id="rId5" Type="http://schemas.openxmlformats.org/officeDocument/2006/relationships/tags" Target="../tags/tag22.xml" /><Relationship Id="rId6" Type="http://schemas.openxmlformats.org/officeDocument/2006/relationships/tags" Target="../tags/tag23.xml" /><Relationship Id="rId7" Type="http://schemas.openxmlformats.org/officeDocument/2006/relationships/tags" Target="../tags/tag24.xml" /><Relationship Id="rId8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9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310.xml" /><Relationship Id="rId3" Type="http://schemas.openxmlformats.org/officeDocument/2006/relationships/tags" Target="../tags/tag311.xml" /><Relationship Id="rId4" Type="http://schemas.openxmlformats.org/officeDocument/2006/relationships/tags" Target="../tags/tag312.xml" /><Relationship Id="rId5" Type="http://schemas.openxmlformats.org/officeDocument/2006/relationships/tags" Target="../tags/tag313.xml" /><Relationship Id="rId6" Type="http://schemas.openxmlformats.org/officeDocument/2006/relationships/tags" Target="../tags/tag314.xml" /><Relationship Id="rId7" Type="http://schemas.openxmlformats.org/officeDocument/2006/relationships/tags" Target="../tags/tag315.xml" /><Relationship Id="rId8" Type="http://schemas.openxmlformats.org/officeDocument/2006/relationships/tags" Target="../tags/tag316.xml" /><Relationship Id="rId9" Type="http://schemas.openxmlformats.org/officeDocument/2006/relationships/tags" Target="../tags/tag317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8.xml" /><Relationship Id="rId2" Type="http://schemas.openxmlformats.org/officeDocument/2006/relationships/tags" Target="../tags/tag319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tags" Target="../tags/tag322.xml" /><Relationship Id="rId6" Type="http://schemas.openxmlformats.org/officeDocument/2006/relationships/tags" Target="../tags/tag323.xml" /><Relationship Id="rId7" Type="http://schemas.openxmlformats.org/officeDocument/2006/relationships/tags" Target="../tags/tag324.xml" /><Relationship Id="rId8" Type="http://schemas.openxmlformats.org/officeDocument/2006/relationships/slideMaster" Target="../slideMasters/slideMaster3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5.xml" /><Relationship Id="rId2" Type="http://schemas.openxmlformats.org/officeDocument/2006/relationships/tags" Target="../tags/tag326.xml" /><Relationship Id="rId3" Type="http://schemas.openxmlformats.org/officeDocument/2006/relationships/tags" Target="../tags/tag327.xml" /><Relationship Id="rId4" Type="http://schemas.openxmlformats.org/officeDocument/2006/relationships/tags" Target="../tags/tag328.xml" /><Relationship Id="rId5" Type="http://schemas.openxmlformats.org/officeDocument/2006/relationships/tags" Target="../tags/tag329.xml" /><Relationship Id="rId6" Type="http://schemas.openxmlformats.org/officeDocument/2006/relationships/tags" Target="../tags/tag330.xml" /><Relationship Id="rId7" Type="http://schemas.openxmlformats.org/officeDocument/2006/relationships/tags" Target="../tags/tag331.xml" /><Relationship Id="rId8" Type="http://schemas.openxmlformats.org/officeDocument/2006/relationships/tags" Target="../tags/tag332.xml" /><Relationship Id="rId9" Type="http://schemas.openxmlformats.org/officeDocument/2006/relationships/slideMaster" Target="../slideMasters/slideMaster3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3.xml" /><Relationship Id="rId10" Type="http://schemas.openxmlformats.org/officeDocument/2006/relationships/tags" Target="../tags/tag342.xml" /><Relationship Id="rId11" Type="http://schemas.openxmlformats.org/officeDocument/2006/relationships/slideMaster" Target="../slideMasters/slideMaster3.xml" /><Relationship Id="rId2" Type="http://schemas.openxmlformats.org/officeDocument/2006/relationships/tags" Target="../tags/tag334.xml" /><Relationship Id="rId3" Type="http://schemas.openxmlformats.org/officeDocument/2006/relationships/tags" Target="../tags/tag335.xml" /><Relationship Id="rId4" Type="http://schemas.openxmlformats.org/officeDocument/2006/relationships/tags" Target="../tags/tag336.xml" /><Relationship Id="rId5" Type="http://schemas.openxmlformats.org/officeDocument/2006/relationships/tags" Target="../tags/tag337.xml" /><Relationship Id="rId6" Type="http://schemas.openxmlformats.org/officeDocument/2006/relationships/tags" Target="../tags/tag338.xml" /><Relationship Id="rId7" Type="http://schemas.openxmlformats.org/officeDocument/2006/relationships/tags" Target="../tags/tag339.xml" /><Relationship Id="rId8" Type="http://schemas.openxmlformats.org/officeDocument/2006/relationships/tags" Target="../tags/tag340.xml" /><Relationship Id="rId9" Type="http://schemas.openxmlformats.org/officeDocument/2006/relationships/tags" Target="../tags/tag341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3.xml" /><Relationship Id="rId10" Type="http://schemas.openxmlformats.org/officeDocument/2006/relationships/tags" Target="../tags/tag352.xml" /><Relationship Id="rId11" Type="http://schemas.openxmlformats.org/officeDocument/2006/relationships/slideMaster" Target="../slideMasters/slideMaster3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tags" Target="../tags/tag349.xml" /><Relationship Id="rId8" Type="http://schemas.openxmlformats.org/officeDocument/2006/relationships/tags" Target="../tags/tag350.xml" /><Relationship Id="rId9" Type="http://schemas.openxmlformats.org/officeDocument/2006/relationships/tags" Target="../tags/tag351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3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tags" Target="../tags/tag357.xml" /><Relationship Id="rId6" Type="http://schemas.openxmlformats.org/officeDocument/2006/relationships/tags" Target="../tags/tag358.xml" /><Relationship Id="rId7" Type="http://schemas.openxmlformats.org/officeDocument/2006/relationships/tags" Target="../tags/tag359.xml" /><Relationship Id="rId8" Type="http://schemas.openxmlformats.org/officeDocument/2006/relationships/tags" Target="../tags/tag360.xml" /><Relationship Id="rId9" Type="http://schemas.openxmlformats.org/officeDocument/2006/relationships/tags" Target="../tags/tag361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2.xml" /><Relationship Id="rId10" Type="http://schemas.openxmlformats.org/officeDocument/2006/relationships/tags" Target="../tags/tag371.xml" /><Relationship Id="rId11" Type="http://schemas.openxmlformats.org/officeDocument/2006/relationships/slideMaster" Target="../slideMasters/slideMaster3.xml" /><Relationship Id="rId2" Type="http://schemas.openxmlformats.org/officeDocument/2006/relationships/tags" Target="../tags/tag363.xml" /><Relationship Id="rId3" Type="http://schemas.openxmlformats.org/officeDocument/2006/relationships/tags" Target="../tags/tag364.xml" /><Relationship Id="rId4" Type="http://schemas.openxmlformats.org/officeDocument/2006/relationships/tags" Target="../tags/tag365.xml" /><Relationship Id="rId5" Type="http://schemas.openxmlformats.org/officeDocument/2006/relationships/tags" Target="../tags/tag366.xml" /><Relationship Id="rId6" Type="http://schemas.openxmlformats.org/officeDocument/2006/relationships/tags" Target="../tags/tag367.xml" /><Relationship Id="rId7" Type="http://schemas.openxmlformats.org/officeDocument/2006/relationships/tags" Target="../tags/tag368.xml" /><Relationship Id="rId8" Type="http://schemas.openxmlformats.org/officeDocument/2006/relationships/tags" Target="../tags/tag369.xml" /><Relationship Id="rId9" Type="http://schemas.openxmlformats.org/officeDocument/2006/relationships/tags" Target="../tags/tag370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2.xml" /><Relationship Id="rId2" Type="http://schemas.openxmlformats.org/officeDocument/2006/relationships/tags" Target="../tags/tag373.xml" /><Relationship Id="rId3" Type="http://schemas.openxmlformats.org/officeDocument/2006/relationships/tags" Target="../tags/tag374.xml" /><Relationship Id="rId4" Type="http://schemas.openxmlformats.org/officeDocument/2006/relationships/tags" Target="../tags/tag375.xml" /><Relationship Id="rId5" Type="http://schemas.openxmlformats.org/officeDocument/2006/relationships/tags" Target="../tags/tag376.xml" /><Relationship Id="rId6" Type="http://schemas.openxmlformats.org/officeDocument/2006/relationships/tags" Target="../tags/tag377.xml" /><Relationship Id="rId7" Type="http://schemas.openxmlformats.org/officeDocument/2006/relationships/tags" Target="../tags/tag378.xml" /><Relationship Id="rId8" Type="http://schemas.openxmlformats.org/officeDocument/2006/relationships/slideMaster" Target="../slideMasters/slideMaster3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9.xml" /><Relationship Id="rId2" Type="http://schemas.openxmlformats.org/officeDocument/2006/relationships/tags" Target="../tags/tag380.xml" /><Relationship Id="rId3" Type="http://schemas.openxmlformats.org/officeDocument/2006/relationships/tags" Target="../tags/tag381.xml" /><Relationship Id="rId4" Type="http://schemas.openxmlformats.org/officeDocument/2006/relationships/tags" Target="../tags/tag382.xml" /><Relationship Id="rId5" Type="http://schemas.openxmlformats.org/officeDocument/2006/relationships/tags" Target="../tags/tag383.xml" /><Relationship Id="rId6" Type="http://schemas.openxmlformats.org/officeDocument/2006/relationships/tags" Target="../tags/tag384.xml" /><Relationship Id="rId7" Type="http://schemas.openxmlformats.org/officeDocument/2006/relationships/tags" Target="../tags/tag385.xml" /><Relationship Id="rId8" Type="http://schemas.openxmlformats.org/officeDocument/2006/relationships/tags" Target="../tags/tag386.xml" /><Relationship Id="rId9" Type="http://schemas.openxmlformats.org/officeDocument/2006/relationships/slideMaster" Target="../slideMasters/slideMaster3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7.xml" /><Relationship Id="rId2" Type="http://schemas.openxmlformats.org/officeDocument/2006/relationships/tags" Target="../tags/tag388.xml" /><Relationship Id="rId3" Type="http://schemas.openxmlformats.org/officeDocument/2006/relationships/tags" Target="../tags/tag389.xml" /><Relationship Id="rId4" Type="http://schemas.openxmlformats.org/officeDocument/2006/relationships/tags" Target="../tags/tag390.xml" /><Relationship Id="rId5" Type="http://schemas.openxmlformats.org/officeDocument/2006/relationships/tags" Target="../tags/tag391.xml" /><Relationship Id="rId6" Type="http://schemas.openxmlformats.org/officeDocument/2006/relationships/slideMaster" Target="../slideMasters/slideMaster3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6.xml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tags" Target="../tags/tag29.xml" /><Relationship Id="rId6" Type="http://schemas.openxmlformats.org/officeDocument/2006/relationships/tags" Target="../tags/tag30.xml" /><Relationship Id="rId7" Type="http://schemas.openxmlformats.org/officeDocument/2006/relationships/tags" Target="../tags/tag31.xml" /><Relationship Id="rId8" Type="http://schemas.openxmlformats.org/officeDocument/2006/relationships/tags" Target="../tags/tag32.xml" /><Relationship Id="rId9" Type="http://schemas.openxmlformats.org/officeDocument/2006/relationships/tags" Target="../tags/tag33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2.xml" /><Relationship Id="rId2" Type="http://schemas.openxmlformats.org/officeDocument/2006/relationships/tags" Target="../tags/tag393.xml" /><Relationship Id="rId3" Type="http://schemas.openxmlformats.org/officeDocument/2006/relationships/tags" Target="../tags/tag394.xml" /><Relationship Id="rId4" Type="http://schemas.openxmlformats.org/officeDocument/2006/relationships/tags" Target="../tags/tag395.xml" /><Relationship Id="rId5" Type="http://schemas.openxmlformats.org/officeDocument/2006/relationships/tags" Target="../tags/tag396.xml" /><Relationship Id="rId6" Type="http://schemas.openxmlformats.org/officeDocument/2006/relationships/slideMaster" Target="../slideMasters/slideMaster3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7.xml" /><Relationship Id="rId2" Type="http://schemas.openxmlformats.org/officeDocument/2006/relationships/tags" Target="../tags/tag398.xml" /><Relationship Id="rId3" Type="http://schemas.openxmlformats.org/officeDocument/2006/relationships/tags" Target="../tags/tag399.xml" /><Relationship Id="rId4" Type="http://schemas.openxmlformats.org/officeDocument/2006/relationships/tags" Target="../tags/tag400.xml" /><Relationship Id="rId5" Type="http://schemas.openxmlformats.org/officeDocument/2006/relationships/slideMaster" Target="../slideMasters/slideMaster3.xml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1.xml" /><Relationship Id="rId2" Type="http://schemas.openxmlformats.org/officeDocument/2006/relationships/slideMaster" Target="../slideMasters/slideMaster3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2.xml" /><Relationship Id="rId10" Type="http://schemas.openxmlformats.org/officeDocument/2006/relationships/tags" Target="../tags/tag411.xml" /><Relationship Id="rId11" Type="http://schemas.openxmlformats.org/officeDocument/2006/relationships/tags" Target="../tags/tag412.xml" /><Relationship Id="rId12" Type="http://schemas.openxmlformats.org/officeDocument/2006/relationships/tags" Target="../tags/tag413.xml" /><Relationship Id="rId13" Type="http://schemas.openxmlformats.org/officeDocument/2006/relationships/tags" Target="../tags/tag414.xml" /><Relationship Id="rId14" Type="http://schemas.openxmlformats.org/officeDocument/2006/relationships/slideMaster" Target="../slideMasters/slideMaster3.xml" /><Relationship Id="rId2" Type="http://schemas.openxmlformats.org/officeDocument/2006/relationships/tags" Target="../tags/tag403.xml" /><Relationship Id="rId3" Type="http://schemas.openxmlformats.org/officeDocument/2006/relationships/tags" Target="../tags/tag404.xml" /><Relationship Id="rId4" Type="http://schemas.openxmlformats.org/officeDocument/2006/relationships/tags" Target="../tags/tag405.xml" /><Relationship Id="rId5" Type="http://schemas.openxmlformats.org/officeDocument/2006/relationships/tags" Target="../tags/tag406.xml" /><Relationship Id="rId6" Type="http://schemas.openxmlformats.org/officeDocument/2006/relationships/tags" Target="../tags/tag407.xml" /><Relationship Id="rId7" Type="http://schemas.openxmlformats.org/officeDocument/2006/relationships/tags" Target="../tags/tag408.xml" /><Relationship Id="rId8" Type="http://schemas.openxmlformats.org/officeDocument/2006/relationships/tags" Target="../tags/tag409.xml" /><Relationship Id="rId9" Type="http://schemas.openxmlformats.org/officeDocument/2006/relationships/tags" Target="../tags/tag410.xml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5.xml" /><Relationship Id="rId2" Type="http://schemas.openxmlformats.org/officeDocument/2006/relationships/slideMaster" Target="../slideMasters/slideMaster3.xml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16.xml" /><Relationship Id="rId10" Type="http://schemas.openxmlformats.org/officeDocument/2006/relationships/tags" Target="../tags/tag425.xml" /><Relationship Id="rId11" Type="http://schemas.openxmlformats.org/officeDocument/2006/relationships/slideMaster" Target="../slideMasters/slideMaster3.xml" /><Relationship Id="rId2" Type="http://schemas.openxmlformats.org/officeDocument/2006/relationships/tags" Target="../tags/tag417.xml" /><Relationship Id="rId3" Type="http://schemas.openxmlformats.org/officeDocument/2006/relationships/tags" Target="../tags/tag418.xml" /><Relationship Id="rId4" Type="http://schemas.openxmlformats.org/officeDocument/2006/relationships/tags" Target="../tags/tag419.xml" /><Relationship Id="rId5" Type="http://schemas.openxmlformats.org/officeDocument/2006/relationships/tags" Target="../tags/tag420.xml" /><Relationship Id="rId6" Type="http://schemas.openxmlformats.org/officeDocument/2006/relationships/tags" Target="../tags/tag421.xml" /><Relationship Id="rId7" Type="http://schemas.openxmlformats.org/officeDocument/2006/relationships/tags" Target="../tags/tag422.xml" /><Relationship Id="rId8" Type="http://schemas.openxmlformats.org/officeDocument/2006/relationships/tags" Target="../tags/tag423.xml" /><Relationship Id="rId9" Type="http://schemas.openxmlformats.org/officeDocument/2006/relationships/tags" Target="../tags/tag424.xml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26.xml" /><Relationship Id="rId10" Type="http://schemas.openxmlformats.org/officeDocument/2006/relationships/tags" Target="../tags/tag434.xml" /><Relationship Id="rId11" Type="http://schemas.openxmlformats.org/officeDocument/2006/relationships/tags" Target="../tags/tag435.xml" /><Relationship Id="rId12" Type="http://schemas.openxmlformats.org/officeDocument/2006/relationships/tags" Target="../tags/tag436.xml" /><Relationship Id="rId13" Type="http://schemas.openxmlformats.org/officeDocument/2006/relationships/image" Target="../media/image15.png" /><Relationship Id="rId14" Type="http://schemas.openxmlformats.org/officeDocument/2006/relationships/tags" Target="../tags/tag437.xml" /><Relationship Id="rId15" Type="http://schemas.openxmlformats.org/officeDocument/2006/relationships/tags" Target="../tags/tag438.xml" /><Relationship Id="rId16" Type="http://schemas.openxmlformats.org/officeDocument/2006/relationships/tags" Target="../tags/tag439.xml" /><Relationship Id="rId17" Type="http://schemas.openxmlformats.org/officeDocument/2006/relationships/tags" Target="../tags/tag440.xml" /><Relationship Id="rId18" Type="http://schemas.openxmlformats.org/officeDocument/2006/relationships/tags" Target="../tags/tag441.xml" /><Relationship Id="rId19" Type="http://schemas.openxmlformats.org/officeDocument/2006/relationships/slideMaster" Target="../slideMasters/slideMaster3.xml" /><Relationship Id="rId2" Type="http://schemas.openxmlformats.org/officeDocument/2006/relationships/tags" Target="../tags/tag427.xml" /><Relationship Id="rId3" Type="http://schemas.openxmlformats.org/officeDocument/2006/relationships/tags" Target="../tags/tag428.xml" /><Relationship Id="rId4" Type="http://schemas.openxmlformats.org/officeDocument/2006/relationships/tags" Target="../tags/tag429.xml" /><Relationship Id="rId5" Type="http://schemas.openxmlformats.org/officeDocument/2006/relationships/tags" Target="../tags/tag430.xml" /><Relationship Id="rId6" Type="http://schemas.openxmlformats.org/officeDocument/2006/relationships/image" Target="../media/image14.png" /><Relationship Id="rId7" Type="http://schemas.openxmlformats.org/officeDocument/2006/relationships/tags" Target="../tags/tag431.xml" /><Relationship Id="rId8" Type="http://schemas.openxmlformats.org/officeDocument/2006/relationships/tags" Target="../tags/tag432.xml" /><Relationship Id="rId9" Type="http://schemas.openxmlformats.org/officeDocument/2006/relationships/tags" Target="../tags/tag433.xml" /></Relationships>
</file>

<file path=ppt/slideLayouts/_rels/slideLayout5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3.xml" /><Relationship Id="rId2" Type="http://schemas.openxmlformats.org/officeDocument/2006/relationships/slideMaster" Target="../slideMasters/slideMaster4.xml" /></Relationships>
</file>

<file path=ppt/slideLayouts/_rels/slideLayout5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4.xml" /><Relationship Id="rId2" Type="http://schemas.openxmlformats.org/officeDocument/2006/relationships/slideMaster" Target="../slideMasters/slideMaster4.xml" /></Relationships>
</file>

<file path=ppt/slideLayouts/_rels/slideLayout5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5.xml" /><Relationship Id="rId2" Type="http://schemas.openxmlformats.org/officeDocument/2006/relationships/slideMaster" Target="../slideMasters/slideMaster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tags" Target="../tags/tag37.xml" /><Relationship Id="rId5" Type="http://schemas.openxmlformats.org/officeDocument/2006/relationships/tags" Target="../tags/tag38.xml" /><Relationship Id="rId6" Type="http://schemas.openxmlformats.org/officeDocument/2006/relationships/tags" Target="../tags/tag39.xml" /><Relationship Id="rId7" Type="http://schemas.openxmlformats.org/officeDocument/2006/relationships/slideMaster" Target="../slideMasters/slideMaster1.xml" /></Relationships>
</file>

<file path=ppt/slideLayouts/_rels/slideLayout6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6.xml" /><Relationship Id="rId2" Type="http://schemas.openxmlformats.org/officeDocument/2006/relationships/slideMaster" Target="../slideMasters/slideMaster4.xml" /></Relationships>
</file>

<file path=ppt/slideLayouts/_rels/slideLayout6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7.xml" /><Relationship Id="rId2" Type="http://schemas.openxmlformats.org/officeDocument/2006/relationships/slideMaster" Target="../slideMasters/slideMaster4.xml" /></Relationships>
</file>

<file path=ppt/slideLayouts/_rels/slideLayout6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8.xml" /><Relationship Id="rId2" Type="http://schemas.openxmlformats.org/officeDocument/2006/relationships/slideMaster" Target="../slideMasters/slideMaster4.xml" /></Relationships>
</file>

<file path=ppt/slideLayouts/_rels/slideLayout6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59.xml" /><Relationship Id="rId2" Type="http://schemas.openxmlformats.org/officeDocument/2006/relationships/tags" Target="../tags/tag460.xml" /><Relationship Id="rId3" Type="http://schemas.openxmlformats.org/officeDocument/2006/relationships/tags" Target="../tags/tag461.xml" /><Relationship Id="rId4" Type="http://schemas.openxmlformats.org/officeDocument/2006/relationships/tags" Target="../tags/tag462.xml" /><Relationship Id="rId5" Type="http://schemas.openxmlformats.org/officeDocument/2006/relationships/slideMaster" Target="../slideMasters/slideMaster4.xml" /></Relationships>
</file>

<file path=ppt/slideLayouts/_rels/slideLayout6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3.xml" /><Relationship Id="rId2" Type="http://schemas.openxmlformats.org/officeDocument/2006/relationships/tags" Target="../tags/tag464.xml" /><Relationship Id="rId3" Type="http://schemas.openxmlformats.org/officeDocument/2006/relationships/tags" Target="../tags/tag465.xml" /><Relationship Id="rId4" Type="http://schemas.openxmlformats.org/officeDocument/2006/relationships/tags" Target="../tags/tag466.xml" /><Relationship Id="rId5" Type="http://schemas.openxmlformats.org/officeDocument/2006/relationships/tags" Target="../tags/tag467.xml" /><Relationship Id="rId6" Type="http://schemas.openxmlformats.org/officeDocument/2006/relationships/tags" Target="../tags/tag468.xml" /><Relationship Id="rId7" Type="http://schemas.openxmlformats.org/officeDocument/2006/relationships/tags" Target="../tags/tag469.xml" /><Relationship Id="rId8" Type="http://schemas.openxmlformats.org/officeDocument/2006/relationships/slideMaster" Target="../slideMasters/slideMaster4.xml" /></Relationships>
</file>

<file path=ppt/slideLayouts/_rels/slideLayout6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0.xml" /><Relationship Id="rId2" Type="http://schemas.openxmlformats.org/officeDocument/2006/relationships/tags" Target="../tags/tag471.xml" /><Relationship Id="rId3" Type="http://schemas.openxmlformats.org/officeDocument/2006/relationships/tags" Target="../tags/tag472.xml" /><Relationship Id="rId4" Type="http://schemas.openxmlformats.org/officeDocument/2006/relationships/tags" Target="../tags/tag473.xml" /><Relationship Id="rId5" Type="http://schemas.openxmlformats.org/officeDocument/2006/relationships/tags" Target="../tags/tag474.xml" /><Relationship Id="rId6" Type="http://schemas.openxmlformats.org/officeDocument/2006/relationships/tags" Target="../tags/tag475.xml" /><Relationship Id="rId7" Type="http://schemas.openxmlformats.org/officeDocument/2006/relationships/slideMaster" Target="../slideMasters/slideMaster4.xml" /></Relationships>
</file>

<file path=ppt/slideLayouts/_rels/slideLayout6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76.xml" /><Relationship Id="rId2" Type="http://schemas.openxmlformats.org/officeDocument/2006/relationships/tags" Target="../tags/tag477.xml" /><Relationship Id="rId3" Type="http://schemas.openxmlformats.org/officeDocument/2006/relationships/tags" Target="../tags/tag478.xml" /><Relationship Id="rId4" Type="http://schemas.openxmlformats.org/officeDocument/2006/relationships/tags" Target="../tags/tag479.xml" /><Relationship Id="rId5" Type="http://schemas.openxmlformats.org/officeDocument/2006/relationships/tags" Target="../tags/tag480.xml" /><Relationship Id="rId6" Type="http://schemas.openxmlformats.org/officeDocument/2006/relationships/slideMaster" Target="../slideMasters/slideMaster4.xml" /></Relationships>
</file>

<file path=ppt/slideLayouts/_rels/slideLayout6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1.xml" /><Relationship Id="rId2" Type="http://schemas.openxmlformats.org/officeDocument/2006/relationships/tags" Target="../tags/tag482.xml" /><Relationship Id="rId3" Type="http://schemas.openxmlformats.org/officeDocument/2006/relationships/tags" Target="../tags/tag483.xml" /><Relationship Id="rId4" Type="http://schemas.openxmlformats.org/officeDocument/2006/relationships/tags" Target="../tags/tag484.xml" /><Relationship Id="rId5" Type="http://schemas.openxmlformats.org/officeDocument/2006/relationships/tags" Target="../tags/tag485.xml" /><Relationship Id="rId6" Type="http://schemas.openxmlformats.org/officeDocument/2006/relationships/tags" Target="../tags/tag486.xml" /><Relationship Id="rId7" Type="http://schemas.openxmlformats.org/officeDocument/2006/relationships/slideMaster" Target="../slideMasters/slideMaster4.xml" /></Relationships>
</file>

<file path=ppt/slideLayouts/_rels/slideLayout6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2.xml" /><Relationship Id="rId2" Type="http://schemas.openxmlformats.org/officeDocument/2006/relationships/tags" Target="../tags/tag493.xml" /><Relationship Id="rId3" Type="http://schemas.openxmlformats.org/officeDocument/2006/relationships/tags" Target="../tags/tag494.xml" /><Relationship Id="rId4" Type="http://schemas.openxmlformats.org/officeDocument/2006/relationships/tags" Target="../tags/tag495.xml" /><Relationship Id="rId5" Type="http://schemas.openxmlformats.org/officeDocument/2006/relationships/tags" Target="../tags/tag496.xml" /><Relationship Id="rId6" Type="http://schemas.openxmlformats.org/officeDocument/2006/relationships/tags" Target="../tags/tag497.xml" /><Relationship Id="rId7" Type="http://schemas.openxmlformats.org/officeDocument/2006/relationships/slideMaster" Target="../slideMasters/slideMaster5.xml" /></Relationships>
</file>

<file path=ppt/slideLayouts/_rels/slideLayout6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8.xml" /><Relationship Id="rId2" Type="http://schemas.openxmlformats.org/officeDocument/2006/relationships/tags" Target="../tags/tag499.xml" /><Relationship Id="rId3" Type="http://schemas.openxmlformats.org/officeDocument/2006/relationships/tags" Target="../tags/tag500.xml" /><Relationship Id="rId4" Type="http://schemas.openxmlformats.org/officeDocument/2006/relationships/tags" Target="../tags/tag501.xml" /><Relationship Id="rId5" Type="http://schemas.openxmlformats.org/officeDocument/2006/relationships/tags" Target="../tags/tag502.xml" /><Relationship Id="rId6" Type="http://schemas.openxmlformats.org/officeDocument/2006/relationships/tags" Target="../tags/tag503.xml" /><Relationship Id="rId7" Type="http://schemas.openxmlformats.org/officeDocument/2006/relationships/slideMaster" Target="../slideMasters/slideMaster5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7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04.xml" /><Relationship Id="rId2" Type="http://schemas.openxmlformats.org/officeDocument/2006/relationships/tags" Target="../tags/tag505.xml" /><Relationship Id="rId3" Type="http://schemas.openxmlformats.org/officeDocument/2006/relationships/tags" Target="../tags/tag506.xml" /><Relationship Id="rId4" Type="http://schemas.openxmlformats.org/officeDocument/2006/relationships/tags" Target="../tags/tag507.xml" /><Relationship Id="rId5" Type="http://schemas.openxmlformats.org/officeDocument/2006/relationships/tags" Target="../tags/tag508.xml" /><Relationship Id="rId6" Type="http://schemas.openxmlformats.org/officeDocument/2006/relationships/tags" Target="../tags/tag509.xml" /><Relationship Id="rId7" Type="http://schemas.openxmlformats.org/officeDocument/2006/relationships/slideMaster" Target="../slideMasters/slideMaster5.xml" /></Relationships>
</file>

<file path=ppt/slideLayouts/_rels/slideLayout7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0.xml" /><Relationship Id="rId2" Type="http://schemas.openxmlformats.org/officeDocument/2006/relationships/tags" Target="../tags/tag511.xml" /><Relationship Id="rId3" Type="http://schemas.openxmlformats.org/officeDocument/2006/relationships/tags" Target="../tags/tag512.xml" /><Relationship Id="rId4" Type="http://schemas.openxmlformats.org/officeDocument/2006/relationships/tags" Target="../tags/tag513.xml" /><Relationship Id="rId5" Type="http://schemas.openxmlformats.org/officeDocument/2006/relationships/tags" Target="../tags/tag514.xml" /><Relationship Id="rId6" Type="http://schemas.openxmlformats.org/officeDocument/2006/relationships/tags" Target="../tags/tag515.xml" /><Relationship Id="rId7" Type="http://schemas.openxmlformats.org/officeDocument/2006/relationships/tags" Target="../tags/tag516.xml" /><Relationship Id="rId8" Type="http://schemas.openxmlformats.org/officeDocument/2006/relationships/slideMaster" Target="../slideMasters/slideMaster5.xml" /></Relationships>
</file>

<file path=ppt/slideLayouts/_rels/slideLayout7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7.xml" /><Relationship Id="rId10" Type="http://schemas.openxmlformats.org/officeDocument/2006/relationships/slideMaster" Target="../slideMasters/slideMaster5.xml" /><Relationship Id="rId2" Type="http://schemas.openxmlformats.org/officeDocument/2006/relationships/tags" Target="../tags/tag518.xml" /><Relationship Id="rId3" Type="http://schemas.openxmlformats.org/officeDocument/2006/relationships/tags" Target="../tags/tag519.xml" /><Relationship Id="rId4" Type="http://schemas.openxmlformats.org/officeDocument/2006/relationships/tags" Target="../tags/tag520.xml" /><Relationship Id="rId5" Type="http://schemas.openxmlformats.org/officeDocument/2006/relationships/tags" Target="../tags/tag521.xml" /><Relationship Id="rId6" Type="http://schemas.openxmlformats.org/officeDocument/2006/relationships/tags" Target="../tags/tag522.xml" /><Relationship Id="rId7" Type="http://schemas.openxmlformats.org/officeDocument/2006/relationships/tags" Target="../tags/tag523.xml" /><Relationship Id="rId8" Type="http://schemas.openxmlformats.org/officeDocument/2006/relationships/tags" Target="../tags/tag524.xml" /><Relationship Id="rId9" Type="http://schemas.openxmlformats.org/officeDocument/2006/relationships/tags" Target="../tags/tag525.xml" /></Relationships>
</file>

<file path=ppt/slideLayouts/_rels/slideLayout7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6.xml" /><Relationship Id="rId2" Type="http://schemas.openxmlformats.org/officeDocument/2006/relationships/tags" Target="../tags/tag527.xml" /><Relationship Id="rId3" Type="http://schemas.openxmlformats.org/officeDocument/2006/relationships/tags" Target="../tags/tag528.xml" /><Relationship Id="rId4" Type="http://schemas.openxmlformats.org/officeDocument/2006/relationships/tags" Target="../tags/tag529.xml" /><Relationship Id="rId5" Type="http://schemas.openxmlformats.org/officeDocument/2006/relationships/tags" Target="../tags/tag530.xml" /><Relationship Id="rId6" Type="http://schemas.openxmlformats.org/officeDocument/2006/relationships/slideMaster" Target="../slideMasters/slideMaster5.xml" /></Relationships>
</file>

<file path=ppt/slideLayouts/_rels/slideLayout7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1.xml" /><Relationship Id="rId2" Type="http://schemas.openxmlformats.org/officeDocument/2006/relationships/tags" Target="../tags/tag532.xml" /><Relationship Id="rId3" Type="http://schemas.openxmlformats.org/officeDocument/2006/relationships/tags" Target="../tags/tag533.xml" /><Relationship Id="rId4" Type="http://schemas.openxmlformats.org/officeDocument/2006/relationships/tags" Target="../tags/tag534.xml" /><Relationship Id="rId5" Type="http://schemas.openxmlformats.org/officeDocument/2006/relationships/slideMaster" Target="../slideMasters/slideMaster5.xml" /></Relationships>
</file>

<file path=ppt/slideLayouts/_rels/slideLayout7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35.xml" /><Relationship Id="rId2" Type="http://schemas.openxmlformats.org/officeDocument/2006/relationships/tags" Target="../tags/tag536.xml" /><Relationship Id="rId3" Type="http://schemas.openxmlformats.org/officeDocument/2006/relationships/tags" Target="../tags/tag537.xml" /><Relationship Id="rId4" Type="http://schemas.openxmlformats.org/officeDocument/2006/relationships/tags" Target="../tags/tag538.xml" /><Relationship Id="rId5" Type="http://schemas.openxmlformats.org/officeDocument/2006/relationships/tags" Target="../tags/tag539.xml" /><Relationship Id="rId6" Type="http://schemas.openxmlformats.org/officeDocument/2006/relationships/tags" Target="../tags/tag540.xml" /><Relationship Id="rId7" Type="http://schemas.openxmlformats.org/officeDocument/2006/relationships/tags" Target="../tags/tag541.xml" /><Relationship Id="rId8" Type="http://schemas.openxmlformats.org/officeDocument/2006/relationships/slideMaster" Target="../slideMasters/slideMaster5.xml" /></Relationships>
</file>

<file path=ppt/slideLayouts/_rels/slideLayout7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2.xml" /><Relationship Id="rId2" Type="http://schemas.openxmlformats.org/officeDocument/2006/relationships/tags" Target="../tags/tag543.xml" /><Relationship Id="rId3" Type="http://schemas.openxmlformats.org/officeDocument/2006/relationships/tags" Target="../tags/tag544.xml" /><Relationship Id="rId4" Type="http://schemas.openxmlformats.org/officeDocument/2006/relationships/tags" Target="../tags/tag545.xml" /><Relationship Id="rId5" Type="http://schemas.openxmlformats.org/officeDocument/2006/relationships/tags" Target="../tags/tag546.xml" /><Relationship Id="rId6" Type="http://schemas.openxmlformats.org/officeDocument/2006/relationships/tags" Target="../tags/tag547.xml" /><Relationship Id="rId7" Type="http://schemas.openxmlformats.org/officeDocument/2006/relationships/slideMaster" Target="../slideMasters/slideMaster5.xml" /></Relationships>
</file>

<file path=ppt/slideLayouts/_rels/slideLayout7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48.xml" /><Relationship Id="rId2" Type="http://schemas.openxmlformats.org/officeDocument/2006/relationships/tags" Target="../tags/tag549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Relationship Id="rId6" Type="http://schemas.openxmlformats.org/officeDocument/2006/relationships/slideMaster" Target="../slideMasters/slideMaster5.xml" /></Relationships>
</file>

<file path=ppt/slideLayouts/_rels/slideLayout7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3.xml" /><Relationship Id="rId2" Type="http://schemas.openxmlformats.org/officeDocument/2006/relationships/tags" Target="../tags/tag554.xml" /><Relationship Id="rId3" Type="http://schemas.openxmlformats.org/officeDocument/2006/relationships/tags" Target="../tags/tag555.xml" /><Relationship Id="rId4" Type="http://schemas.openxmlformats.org/officeDocument/2006/relationships/tags" Target="../tags/tag556.xml" /><Relationship Id="rId5" Type="http://schemas.openxmlformats.org/officeDocument/2006/relationships/tags" Target="../tags/tag557.xml" /><Relationship Id="rId6" Type="http://schemas.openxmlformats.org/officeDocument/2006/relationships/tags" Target="../tags/tag558.xml" /><Relationship Id="rId7" Type="http://schemas.openxmlformats.org/officeDocument/2006/relationships/slideMaster" Target="../slideMasters/slideMaster5.xml" /></Relationships>
</file>

<file path=ppt/slideLayouts/_rels/slideLayout7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69.xml" /><Relationship Id="rId2" Type="http://schemas.openxmlformats.org/officeDocument/2006/relationships/tags" Target="../tags/tag570.xml" /><Relationship Id="rId3" Type="http://schemas.openxmlformats.org/officeDocument/2006/relationships/tags" Target="../tags/tag571.xml" /><Relationship Id="rId4" Type="http://schemas.openxmlformats.org/officeDocument/2006/relationships/tags" Target="../tags/tag572.xml" /><Relationship Id="rId5" Type="http://schemas.openxmlformats.org/officeDocument/2006/relationships/tags" Target="../tags/tag573.xml" /><Relationship Id="rId6" Type="http://schemas.openxmlformats.org/officeDocument/2006/relationships/tags" Target="../tags/tag574.xml" /><Relationship Id="rId7" Type="http://schemas.openxmlformats.org/officeDocument/2006/relationships/slideMaster" Target="../slideMasters/slideMaster6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8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5.xml" /><Relationship Id="rId2" Type="http://schemas.openxmlformats.org/officeDocument/2006/relationships/tags" Target="../tags/tag576.xml" /><Relationship Id="rId3" Type="http://schemas.openxmlformats.org/officeDocument/2006/relationships/tags" Target="../tags/tag577.xml" /><Relationship Id="rId4" Type="http://schemas.openxmlformats.org/officeDocument/2006/relationships/tags" Target="../tags/tag578.xml" /><Relationship Id="rId5" Type="http://schemas.openxmlformats.org/officeDocument/2006/relationships/tags" Target="../tags/tag579.xml" /><Relationship Id="rId6" Type="http://schemas.openxmlformats.org/officeDocument/2006/relationships/tags" Target="../tags/tag580.xml" /><Relationship Id="rId7" Type="http://schemas.openxmlformats.org/officeDocument/2006/relationships/slideMaster" Target="../slideMasters/slideMaster6.xml" /></Relationships>
</file>

<file path=ppt/slideLayouts/_rels/slideLayout8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1.xml" /><Relationship Id="rId2" Type="http://schemas.openxmlformats.org/officeDocument/2006/relationships/tags" Target="../tags/tag582.xml" /><Relationship Id="rId3" Type="http://schemas.openxmlformats.org/officeDocument/2006/relationships/tags" Target="../tags/tag583.xml" /><Relationship Id="rId4" Type="http://schemas.openxmlformats.org/officeDocument/2006/relationships/tags" Target="../tags/tag584.xml" /><Relationship Id="rId5" Type="http://schemas.openxmlformats.org/officeDocument/2006/relationships/tags" Target="../tags/tag585.xml" /><Relationship Id="rId6" Type="http://schemas.openxmlformats.org/officeDocument/2006/relationships/tags" Target="../tags/tag586.xml" /><Relationship Id="rId7" Type="http://schemas.openxmlformats.org/officeDocument/2006/relationships/slideMaster" Target="../slideMasters/slideMaster6.xml" /></Relationships>
</file>

<file path=ppt/slideLayouts/_rels/slideLayout8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7.xml" /><Relationship Id="rId2" Type="http://schemas.openxmlformats.org/officeDocument/2006/relationships/tags" Target="../tags/tag588.xml" /><Relationship Id="rId3" Type="http://schemas.openxmlformats.org/officeDocument/2006/relationships/tags" Target="../tags/tag589.xml" /><Relationship Id="rId4" Type="http://schemas.openxmlformats.org/officeDocument/2006/relationships/tags" Target="../tags/tag590.xml" /><Relationship Id="rId5" Type="http://schemas.openxmlformats.org/officeDocument/2006/relationships/tags" Target="../tags/tag591.xml" /><Relationship Id="rId6" Type="http://schemas.openxmlformats.org/officeDocument/2006/relationships/tags" Target="../tags/tag592.xml" /><Relationship Id="rId7" Type="http://schemas.openxmlformats.org/officeDocument/2006/relationships/tags" Target="../tags/tag593.xml" /><Relationship Id="rId8" Type="http://schemas.openxmlformats.org/officeDocument/2006/relationships/slideMaster" Target="../slideMasters/slideMaster6.xml" /></Relationships>
</file>

<file path=ppt/slideLayouts/_rels/slideLayout8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94.xml" /><Relationship Id="rId10" Type="http://schemas.openxmlformats.org/officeDocument/2006/relationships/slideMaster" Target="../slideMasters/slideMaster6.xml" /><Relationship Id="rId2" Type="http://schemas.openxmlformats.org/officeDocument/2006/relationships/tags" Target="../tags/tag595.xml" /><Relationship Id="rId3" Type="http://schemas.openxmlformats.org/officeDocument/2006/relationships/tags" Target="../tags/tag596.xml" /><Relationship Id="rId4" Type="http://schemas.openxmlformats.org/officeDocument/2006/relationships/tags" Target="../tags/tag597.xml" /><Relationship Id="rId5" Type="http://schemas.openxmlformats.org/officeDocument/2006/relationships/tags" Target="../tags/tag598.xml" /><Relationship Id="rId6" Type="http://schemas.openxmlformats.org/officeDocument/2006/relationships/tags" Target="../tags/tag599.xml" /><Relationship Id="rId7" Type="http://schemas.openxmlformats.org/officeDocument/2006/relationships/tags" Target="../tags/tag600.xml" /><Relationship Id="rId8" Type="http://schemas.openxmlformats.org/officeDocument/2006/relationships/tags" Target="../tags/tag601.xml" /><Relationship Id="rId9" Type="http://schemas.openxmlformats.org/officeDocument/2006/relationships/tags" Target="../tags/tag602.xml" /></Relationships>
</file>

<file path=ppt/slideLayouts/_rels/slideLayout8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3.xml" /><Relationship Id="rId2" Type="http://schemas.openxmlformats.org/officeDocument/2006/relationships/tags" Target="../tags/tag604.xml" /><Relationship Id="rId3" Type="http://schemas.openxmlformats.org/officeDocument/2006/relationships/tags" Target="../tags/tag605.xml" /><Relationship Id="rId4" Type="http://schemas.openxmlformats.org/officeDocument/2006/relationships/tags" Target="../tags/tag606.xml" /><Relationship Id="rId5" Type="http://schemas.openxmlformats.org/officeDocument/2006/relationships/tags" Target="../tags/tag607.xml" /><Relationship Id="rId6" Type="http://schemas.openxmlformats.org/officeDocument/2006/relationships/slideMaster" Target="../slideMasters/slideMaster6.xml" /></Relationships>
</file>

<file path=ppt/slideLayouts/_rels/slideLayout8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8.xml" /><Relationship Id="rId2" Type="http://schemas.openxmlformats.org/officeDocument/2006/relationships/tags" Target="../tags/tag609.xml" /><Relationship Id="rId3" Type="http://schemas.openxmlformats.org/officeDocument/2006/relationships/tags" Target="../tags/tag610.xml" /><Relationship Id="rId4" Type="http://schemas.openxmlformats.org/officeDocument/2006/relationships/tags" Target="../tags/tag611.xml" /><Relationship Id="rId5" Type="http://schemas.openxmlformats.org/officeDocument/2006/relationships/slideMaster" Target="../slideMasters/slideMaster6.xml" /></Relationships>
</file>

<file path=ppt/slideLayouts/_rels/slideLayout8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2.xml" /><Relationship Id="rId2" Type="http://schemas.openxmlformats.org/officeDocument/2006/relationships/tags" Target="../tags/tag613.xml" /><Relationship Id="rId3" Type="http://schemas.openxmlformats.org/officeDocument/2006/relationships/tags" Target="../tags/tag614.xml" /><Relationship Id="rId4" Type="http://schemas.openxmlformats.org/officeDocument/2006/relationships/tags" Target="../tags/tag615.xml" /><Relationship Id="rId5" Type="http://schemas.openxmlformats.org/officeDocument/2006/relationships/tags" Target="../tags/tag616.xml" /><Relationship Id="rId6" Type="http://schemas.openxmlformats.org/officeDocument/2006/relationships/tags" Target="../tags/tag617.xml" /><Relationship Id="rId7" Type="http://schemas.openxmlformats.org/officeDocument/2006/relationships/tags" Target="../tags/tag618.xml" /><Relationship Id="rId8" Type="http://schemas.openxmlformats.org/officeDocument/2006/relationships/slideMaster" Target="../slideMasters/slideMaster6.xml" /></Relationships>
</file>

<file path=ppt/slideLayouts/_rels/slideLayout8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19.xml" /><Relationship Id="rId2" Type="http://schemas.openxmlformats.org/officeDocument/2006/relationships/tags" Target="../tags/tag620.xml" /><Relationship Id="rId3" Type="http://schemas.openxmlformats.org/officeDocument/2006/relationships/tags" Target="../tags/tag621.xml" /><Relationship Id="rId4" Type="http://schemas.openxmlformats.org/officeDocument/2006/relationships/tags" Target="../tags/tag622.xml" /><Relationship Id="rId5" Type="http://schemas.openxmlformats.org/officeDocument/2006/relationships/tags" Target="../tags/tag623.xml" /><Relationship Id="rId6" Type="http://schemas.openxmlformats.org/officeDocument/2006/relationships/tags" Target="../tags/tag624.xml" /><Relationship Id="rId7" Type="http://schemas.openxmlformats.org/officeDocument/2006/relationships/tags" Target="../tags/tag625.xml" /><Relationship Id="rId8" Type="http://schemas.openxmlformats.org/officeDocument/2006/relationships/slideMaster" Target="../slideMasters/slideMaster6.xml" /></Relationships>
</file>

<file path=ppt/slideLayouts/_rels/slideLayout8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6.xml" /><Relationship Id="rId2" Type="http://schemas.openxmlformats.org/officeDocument/2006/relationships/tags" Target="../tags/tag627.xml" /><Relationship Id="rId3" Type="http://schemas.openxmlformats.org/officeDocument/2006/relationships/tags" Target="../tags/tag628.xml" /><Relationship Id="rId4" Type="http://schemas.openxmlformats.org/officeDocument/2006/relationships/tags" Target="../tags/tag629.xml" /><Relationship Id="rId5" Type="http://schemas.openxmlformats.org/officeDocument/2006/relationships/tags" Target="../tags/tag630.xml" /><Relationship Id="rId6" Type="http://schemas.openxmlformats.org/officeDocument/2006/relationships/tags" Target="../tags/tag631.xml" /><Relationship Id="rId7" Type="http://schemas.openxmlformats.org/officeDocument/2006/relationships/slideMaster" Target="../slideMasters/slideMaster6.xml" /></Relationships>
</file>

<file path=ppt/slideLayouts/_rels/slideLayout8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2.xml" /><Relationship Id="rId2" Type="http://schemas.openxmlformats.org/officeDocument/2006/relationships/tags" Target="../tags/tag633.xml" /><Relationship Id="rId3" Type="http://schemas.openxmlformats.org/officeDocument/2006/relationships/tags" Target="../tags/tag634.xml" /><Relationship Id="rId4" Type="http://schemas.openxmlformats.org/officeDocument/2006/relationships/tags" Target="../tags/tag635.xml" /><Relationship Id="rId5" Type="http://schemas.openxmlformats.org/officeDocument/2006/relationships/tags" Target="../tags/tag636.xml" /><Relationship Id="rId6" Type="http://schemas.openxmlformats.org/officeDocument/2006/relationships/tags" Target="../tags/tag637.xml" /><Relationship Id="rId7" Type="http://schemas.openxmlformats.org/officeDocument/2006/relationships/slideMaster" Target="../slideMasters/slideMaster6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slideMaster" Target="../slideMasters/slideMaster1.xml" /></Relationships>
</file>

<file path=ppt/slideLayouts/_rels/slideLayout9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38.xml" /><Relationship Id="rId2" Type="http://schemas.openxmlformats.org/officeDocument/2006/relationships/tags" Target="../tags/tag639.xml" /><Relationship Id="rId3" Type="http://schemas.openxmlformats.org/officeDocument/2006/relationships/slideMaster" Target="../slideMasters/slideMaster6.xml" /></Relationships>
</file>

<file path=ppt/slideLayouts/_rels/slideLayout9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9.xml" /><Relationship Id="rId2" Type="http://schemas.openxmlformats.org/officeDocument/2006/relationships/tags" Target="../tags/tag650.xml" /><Relationship Id="rId3" Type="http://schemas.openxmlformats.org/officeDocument/2006/relationships/tags" Target="../tags/tag651.xml" /><Relationship Id="rId4" Type="http://schemas.openxmlformats.org/officeDocument/2006/relationships/tags" Target="../tags/tag652.xml" /><Relationship Id="rId5" Type="http://schemas.openxmlformats.org/officeDocument/2006/relationships/tags" Target="../tags/tag653.xml" /><Relationship Id="rId6" Type="http://schemas.openxmlformats.org/officeDocument/2006/relationships/tags" Target="../tags/tag654.xml" /><Relationship Id="rId7" Type="http://schemas.openxmlformats.org/officeDocument/2006/relationships/slideMaster" Target="../slideMasters/slideMaster7.xml" /></Relationships>
</file>

<file path=ppt/slideLayouts/_rels/slideLayout9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55.xml" /><Relationship Id="rId2" Type="http://schemas.openxmlformats.org/officeDocument/2006/relationships/tags" Target="../tags/tag656.xml" /><Relationship Id="rId3" Type="http://schemas.openxmlformats.org/officeDocument/2006/relationships/tags" Target="../tags/tag657.xml" /><Relationship Id="rId4" Type="http://schemas.openxmlformats.org/officeDocument/2006/relationships/tags" Target="../tags/tag658.xml" /><Relationship Id="rId5" Type="http://schemas.openxmlformats.org/officeDocument/2006/relationships/tags" Target="../tags/tag659.xml" /><Relationship Id="rId6" Type="http://schemas.openxmlformats.org/officeDocument/2006/relationships/tags" Target="../tags/tag660.xml" /><Relationship Id="rId7" Type="http://schemas.openxmlformats.org/officeDocument/2006/relationships/slideMaster" Target="../slideMasters/slideMaster7.xml" /></Relationships>
</file>

<file path=ppt/slideLayouts/_rels/slideLayout9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61.xml" /><Relationship Id="rId2" Type="http://schemas.openxmlformats.org/officeDocument/2006/relationships/tags" Target="../tags/tag662.xml" /><Relationship Id="rId3" Type="http://schemas.openxmlformats.org/officeDocument/2006/relationships/tags" Target="../tags/tag663.xml" /><Relationship Id="rId4" Type="http://schemas.openxmlformats.org/officeDocument/2006/relationships/tags" Target="../tags/tag664.xml" /><Relationship Id="rId5" Type="http://schemas.openxmlformats.org/officeDocument/2006/relationships/tags" Target="../tags/tag665.xml" /><Relationship Id="rId6" Type="http://schemas.openxmlformats.org/officeDocument/2006/relationships/tags" Target="../tags/tag666.xml" /><Relationship Id="rId7" Type="http://schemas.openxmlformats.org/officeDocument/2006/relationships/slideMaster" Target="../slideMasters/slideMaster7.xml" /></Relationships>
</file>

<file path=ppt/slideLayouts/_rels/slideLayout9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67.xml" /><Relationship Id="rId2" Type="http://schemas.openxmlformats.org/officeDocument/2006/relationships/tags" Target="../tags/tag668.xml" /><Relationship Id="rId3" Type="http://schemas.openxmlformats.org/officeDocument/2006/relationships/tags" Target="../tags/tag669.xml" /><Relationship Id="rId4" Type="http://schemas.openxmlformats.org/officeDocument/2006/relationships/tags" Target="../tags/tag670.xml" /><Relationship Id="rId5" Type="http://schemas.openxmlformats.org/officeDocument/2006/relationships/tags" Target="../tags/tag671.xml" /><Relationship Id="rId6" Type="http://schemas.openxmlformats.org/officeDocument/2006/relationships/tags" Target="../tags/tag672.xml" /><Relationship Id="rId7" Type="http://schemas.openxmlformats.org/officeDocument/2006/relationships/tags" Target="../tags/tag673.xml" /><Relationship Id="rId8" Type="http://schemas.openxmlformats.org/officeDocument/2006/relationships/slideMaster" Target="../slideMasters/slideMaster7.xml" /></Relationships>
</file>

<file path=ppt/slideLayouts/_rels/slideLayout9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74.xml" /><Relationship Id="rId10" Type="http://schemas.openxmlformats.org/officeDocument/2006/relationships/slideMaster" Target="../slideMasters/slideMaster7.xml" /><Relationship Id="rId2" Type="http://schemas.openxmlformats.org/officeDocument/2006/relationships/tags" Target="../tags/tag675.xml" /><Relationship Id="rId3" Type="http://schemas.openxmlformats.org/officeDocument/2006/relationships/tags" Target="../tags/tag676.xml" /><Relationship Id="rId4" Type="http://schemas.openxmlformats.org/officeDocument/2006/relationships/tags" Target="../tags/tag677.xml" /><Relationship Id="rId5" Type="http://schemas.openxmlformats.org/officeDocument/2006/relationships/tags" Target="../tags/tag678.xml" /><Relationship Id="rId6" Type="http://schemas.openxmlformats.org/officeDocument/2006/relationships/tags" Target="../tags/tag679.xml" /><Relationship Id="rId7" Type="http://schemas.openxmlformats.org/officeDocument/2006/relationships/tags" Target="../tags/tag680.xml" /><Relationship Id="rId8" Type="http://schemas.openxmlformats.org/officeDocument/2006/relationships/tags" Target="../tags/tag681.xml" /><Relationship Id="rId9" Type="http://schemas.openxmlformats.org/officeDocument/2006/relationships/tags" Target="../tags/tag682.xml" /></Relationships>
</file>

<file path=ppt/slideLayouts/_rels/slideLayout9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3.xml" /><Relationship Id="rId2" Type="http://schemas.openxmlformats.org/officeDocument/2006/relationships/tags" Target="../tags/tag684.xml" /><Relationship Id="rId3" Type="http://schemas.openxmlformats.org/officeDocument/2006/relationships/tags" Target="../tags/tag685.xml" /><Relationship Id="rId4" Type="http://schemas.openxmlformats.org/officeDocument/2006/relationships/tags" Target="../tags/tag686.xml" /><Relationship Id="rId5" Type="http://schemas.openxmlformats.org/officeDocument/2006/relationships/tags" Target="../tags/tag687.xml" /><Relationship Id="rId6" Type="http://schemas.openxmlformats.org/officeDocument/2006/relationships/slideMaster" Target="../slideMasters/slideMaster7.xml" /></Relationships>
</file>

<file path=ppt/slideLayouts/_rels/slideLayout9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8.xml" /><Relationship Id="rId2" Type="http://schemas.openxmlformats.org/officeDocument/2006/relationships/tags" Target="../tags/tag689.xml" /><Relationship Id="rId3" Type="http://schemas.openxmlformats.org/officeDocument/2006/relationships/tags" Target="../tags/tag690.xml" /><Relationship Id="rId4" Type="http://schemas.openxmlformats.org/officeDocument/2006/relationships/tags" Target="../tags/tag691.xml" /><Relationship Id="rId5" Type="http://schemas.openxmlformats.org/officeDocument/2006/relationships/slideMaster" Target="../slideMasters/slideMaster7.xml" /></Relationships>
</file>

<file path=ppt/slideLayouts/_rels/slideLayout9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2.xml" /><Relationship Id="rId2" Type="http://schemas.openxmlformats.org/officeDocument/2006/relationships/tags" Target="../tags/tag693.xml" /><Relationship Id="rId3" Type="http://schemas.openxmlformats.org/officeDocument/2006/relationships/tags" Target="../tags/tag694.xml" /><Relationship Id="rId4" Type="http://schemas.openxmlformats.org/officeDocument/2006/relationships/tags" Target="../tags/tag695.xml" /><Relationship Id="rId5" Type="http://schemas.openxmlformats.org/officeDocument/2006/relationships/tags" Target="../tags/tag696.xml" /><Relationship Id="rId6" Type="http://schemas.openxmlformats.org/officeDocument/2006/relationships/tags" Target="../tags/tag697.xml" /><Relationship Id="rId7" Type="http://schemas.openxmlformats.org/officeDocument/2006/relationships/tags" Target="../tags/tag698.xml" /><Relationship Id="rId8" Type="http://schemas.openxmlformats.org/officeDocument/2006/relationships/slideMaster" Target="../slideMasters/slideMaster7.xml" /></Relationships>
</file>

<file path=ppt/slideLayouts/_rels/slideLayout9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99.xml" /><Relationship Id="rId2" Type="http://schemas.openxmlformats.org/officeDocument/2006/relationships/tags" Target="../tags/tag700.xml" /><Relationship Id="rId3" Type="http://schemas.openxmlformats.org/officeDocument/2006/relationships/tags" Target="../tags/tag701.xml" /><Relationship Id="rId4" Type="http://schemas.openxmlformats.org/officeDocument/2006/relationships/tags" Target="../tags/tag702.xml" /><Relationship Id="rId5" Type="http://schemas.openxmlformats.org/officeDocument/2006/relationships/tags" Target="../tags/tag703.xml" /><Relationship Id="rId6" Type="http://schemas.openxmlformats.org/officeDocument/2006/relationships/tags" Target="../tags/tag704.xml" /><Relationship Id="rId7" Type="http://schemas.openxmlformats.org/officeDocument/2006/relationships/slideMaster" Target="../slideMasters/slideMaster7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2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02565" y="178435"/>
            <a:ext cx="11787505" cy="6501130"/>
          </a:xfrm>
          <a:prstGeom prst="rect">
            <a:avLst/>
          </a:prstGeom>
          <a:noFill/>
          <a:ln w="222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chemeClr val="bg1">
                    <a:lumMod val="65000"/>
                  </a:schemeClr>
                </a:solidFill>
              </a:ln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567055"/>
            <a:ext cx="6095365" cy="6095365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5"/>
            </p:custDataLst>
          </p:nvPr>
        </p:nvSpPr>
        <p:spPr>
          <a:xfrm>
            <a:off x="5458341" y="3606728"/>
            <a:ext cx="6304518" cy="670510"/>
          </a:xfrm>
        </p:spPr>
        <p:txBody>
          <a:bodyPr vert="horz"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32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cxnSp>
        <p:nvCxnSpPr>
          <p:cNvPr id="12" name="直接连接符 11"/>
          <p:cNvCxnSpPr/>
          <p:nvPr>
            <p:custDataLst>
              <p:tags r:id="rId9"/>
            </p:custDataLst>
          </p:nvPr>
        </p:nvCxnSpPr>
        <p:spPr>
          <a:xfrm>
            <a:off x="7440368" y="3533598"/>
            <a:ext cx="2166991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5458340" y="2358940"/>
            <a:ext cx="6304519" cy="1072842"/>
          </a:xfrm>
        </p:spPr>
        <p:txBody>
          <a:bodyPr vert="horz" lIns="90000" tIns="46800" rIns="90000" bIns="0" anchor="b" anchorCtr="0">
            <a:normAutofit/>
          </a:bodyPr>
          <a:lstStyle>
            <a:lvl1pPr algn="ctr">
              <a:defRPr sz="54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202406" y="178594"/>
            <a:ext cx="11787188" cy="6500813"/>
            <a:chOff x="202406" y="178594"/>
            <a:chExt cx="11787188" cy="6500813"/>
          </a:xfrm>
        </p:grpSpPr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202406" y="178594"/>
              <a:ext cx="11787188" cy="6500813"/>
            </a:xfrm>
            <a:prstGeom prst="rect">
              <a:avLst/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5572122" y="1777935"/>
              <a:ext cx="6072189" cy="4901471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879743" y="3167409"/>
            <a:ext cx="4987658" cy="841966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0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879475" y="4046220"/>
            <a:ext cx="4987925" cy="11880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202406" y="178594"/>
            <a:ext cx="11787188" cy="6640195"/>
            <a:chOff x="202406" y="178594"/>
            <a:chExt cx="11787188" cy="6640195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202406" y="178594"/>
              <a:ext cx="11787188" cy="6500813"/>
            </a:xfrm>
            <a:prstGeom prst="rect">
              <a:avLst/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0591006" y="4939824"/>
              <a:ext cx="1398270" cy="18789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90170" tIns="46990" rIns="90170" bIns="4699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0" y="178594"/>
            <a:ext cx="11989594" cy="6500813"/>
            <a:chOff x="0" y="178594"/>
            <a:chExt cx="11989594" cy="6500813"/>
          </a:xfrm>
        </p:grpSpPr>
        <p:sp>
          <p:nvSpPr>
            <p:cNvPr id="7" name="矩形 6"/>
            <p:cNvSpPr/>
            <p:nvPr>
              <p:custDataLst>
                <p:tags r:id="rId3"/>
              </p:custDataLst>
            </p:nvPr>
          </p:nvSpPr>
          <p:spPr>
            <a:xfrm>
              <a:off x="202406" y="178594"/>
              <a:ext cx="11787188" cy="6500813"/>
            </a:xfrm>
            <a:prstGeom prst="rect">
              <a:avLst/>
            </a:prstGeom>
            <a:noFill/>
            <a:ln w="222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566993"/>
              <a:ext cx="6095496" cy="6095496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5426623" y="2588281"/>
            <a:ext cx="6095496" cy="1850369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833100" y="5298440"/>
            <a:ext cx="1523365" cy="1523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382905" y="247015"/>
            <a:ext cx="11483340" cy="63119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10" y="5216525"/>
            <a:ext cx="2005330" cy="16192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10348595" y="22225"/>
            <a:ext cx="1950085" cy="15741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1905" y="-4445"/>
            <a:ext cx="4899025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800" y="5370830"/>
            <a:ext cx="980440" cy="145097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72445" y="5528945"/>
            <a:ext cx="1519555" cy="122682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 marL="0" indent="0">
              <a:buNone/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11560" y="5407025"/>
            <a:ext cx="980440" cy="145097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127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211560" y="5380355"/>
            <a:ext cx="980440" cy="145097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668635" y="5296535"/>
            <a:ext cx="1523365" cy="15233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78435" y="-40640"/>
            <a:ext cx="1523365" cy="152336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97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88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3" cy="483138"/>
            <a:chOff x="4" y="433"/>
            <a:chExt cx="2602" cy="78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45" y="504"/>
              <a:ext cx="2204" cy="7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zh-CN" sz="2260" b="1" smtClean="0">
                  <a:solidFill>
                    <a:prstClr val="white"/>
                  </a:solidFill>
                  <a:ea typeface="微软雅黑"/>
                </a:rPr>
                <a:t>跟踪训练</a:t>
              </a:r>
              <a:endParaRPr lang="zh-CN" altLang="en-US" sz="2260" b="1">
                <a:solidFill>
                  <a:prstClr val="white"/>
                </a:solidFill>
                <a:ea typeface="微软雅黑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274320" y="321260"/>
            <a:ext cx="11683455" cy="39305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8" name="任意形状 8"/>
          <p:cNvSpPr/>
          <p:nvPr userDrawn="1">
            <p:custDataLst>
              <p:tags r:id="rId3"/>
            </p:custDataLst>
          </p:nvPr>
        </p:nvSpPr>
        <p:spPr>
          <a:xfrm>
            <a:off x="9490237" y="321259"/>
            <a:ext cx="2464998" cy="2403231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99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9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261015" y="2411670"/>
            <a:ext cx="1887415" cy="1840120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10" name="矩形 9"/>
          <p:cNvSpPr/>
          <p:nvPr userDrawn="1">
            <p:custDataLst>
              <p:tags r:id="rId5"/>
            </p:custDataLst>
          </p:nvPr>
        </p:nvSpPr>
        <p:spPr>
          <a:xfrm>
            <a:off x="9471025" y="6254750"/>
            <a:ext cx="180022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6"/>
            </p:custDataLst>
          </p:nvPr>
        </p:nvSpPr>
        <p:spPr>
          <a:xfrm flipV="1">
            <a:off x="750570" y="6305550"/>
            <a:ext cx="71564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7"/>
            </p:custDataLst>
          </p:nvPr>
        </p:nvSpPr>
        <p:spPr>
          <a:xfrm>
            <a:off x="1555115" y="6306820"/>
            <a:ext cx="88900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>
            <p:custDataLst>
              <p:tags r:id="rId8"/>
            </p:custDataLst>
          </p:nvPr>
        </p:nvSpPr>
        <p:spPr>
          <a:xfrm>
            <a:off x="1731010" y="6306820"/>
            <a:ext cx="253365" cy="762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2"/>
            </p:custDataLst>
          </p:nvPr>
        </p:nvSpPr>
        <p:spPr>
          <a:xfrm>
            <a:off x="883644" y="809127"/>
            <a:ext cx="9144000" cy="1896745"/>
          </a:xfrm>
        </p:spPr>
        <p:txBody>
          <a:bodyPr lIns="91440" tIns="45720" rIns="91440" bIns="0" anchor="b" anchorCtr="0">
            <a:normAutofit/>
          </a:bodyPr>
          <a:lstStyle>
            <a:lvl1pPr algn="l">
              <a:defRPr sz="6600" b="1" spc="600" baseline="0"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3"/>
            </p:custDataLst>
          </p:nvPr>
        </p:nvSpPr>
        <p:spPr>
          <a:xfrm>
            <a:off x="883643" y="3017520"/>
            <a:ext cx="9144000" cy="890270"/>
          </a:xfrm>
        </p:spPr>
        <p:txBody>
          <a:bodyPr lIns="91440" tIns="0" rIns="91440" bIns="4572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883644" y="5050433"/>
            <a:ext cx="3365430" cy="579657"/>
          </a:xfrm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2400" baseline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6474460"/>
            <a:ext cx="12249150" cy="3835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676775" y="2059757"/>
            <a:ext cx="6243774" cy="922021"/>
          </a:xfrm>
        </p:spPr>
        <p:txBody>
          <a:bodyPr lIns="91440" tIns="45720" rIns="91440" bIns="0" anchor="b" anchorCtr="0">
            <a:normAutofit/>
          </a:bodyPr>
          <a:lstStyle>
            <a:lvl1pPr>
              <a:defRPr sz="54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676775" y="3102596"/>
            <a:ext cx="6243774" cy="1401006"/>
          </a:xfrm>
        </p:spPr>
        <p:txBody>
          <a:bodyPr lIns="91440" tIns="0" rIns="91440" bIns="4572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7628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4522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6" name="矩形 5"/>
          <p:cNvSpPr/>
          <p:nvPr userDrawn="1">
            <p:custDataLst>
              <p:tags r:id="rId2"/>
            </p:custDataLst>
          </p:nvPr>
        </p:nvSpPr>
        <p:spPr>
          <a:xfrm>
            <a:off x="266065" y="313690"/>
            <a:ext cx="11683365" cy="5634990"/>
          </a:xfrm>
          <a:prstGeom prst="rect">
            <a:avLst/>
          </a:prstGeom>
          <a:solidFill>
            <a:schemeClr val="tx2"/>
          </a:solidFill>
          <a:ln w="28575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1422400" y="4064000"/>
            <a:ext cx="5283200" cy="12700"/>
          </a:xfrm>
          <a:prstGeom prst="rect">
            <a:avLst/>
          </a:prstGeom>
          <a:solidFill>
            <a:schemeClr val="accent1">
              <a:lumMod val="50000"/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任意形状 8"/>
          <p:cNvSpPr/>
          <p:nvPr userDrawn="1">
            <p:custDataLst>
              <p:tags r:id="rId4"/>
            </p:custDataLst>
          </p:nvPr>
        </p:nvSpPr>
        <p:spPr>
          <a:xfrm>
            <a:off x="9480712" y="313004"/>
            <a:ext cx="2464998" cy="2403231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8" name="任意形状 9"/>
          <p:cNvSpPr/>
          <p:nvPr userDrawn="1">
            <p:custDataLst>
              <p:tags r:id="rId5"/>
            </p:custDataLst>
          </p:nvPr>
        </p:nvSpPr>
        <p:spPr>
          <a:xfrm rot="10800000">
            <a:off x="261015" y="4113028"/>
            <a:ext cx="1887415" cy="1840120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9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320799" y="2376714"/>
            <a:ext cx="6653601" cy="1607337"/>
          </a:xfrm>
        </p:spPr>
        <p:txBody>
          <a:bodyPr vert="horz" lIns="91440" tIns="45720" rIns="9144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accent1"/>
                </a:solidFill>
                <a:uFillTx/>
                <a:latin typeface="Arial" panose="020b0604020202020204" pitchFamily="34" charset="0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通用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任意形状 8"/>
          <p:cNvSpPr/>
          <p:nvPr userDrawn="1">
            <p:custDataLst>
              <p:tags r:id="rId2"/>
            </p:custDataLst>
          </p:nvPr>
        </p:nvSpPr>
        <p:spPr>
          <a:xfrm>
            <a:off x="9727092" y="-51"/>
            <a:ext cx="2464998" cy="2403231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0800000">
            <a:off x="0" y="5480050"/>
            <a:ext cx="1412875" cy="1377950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相框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3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左右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6" name="任意形状 8"/>
          <p:cNvSpPr/>
          <p:nvPr userDrawn="1">
            <p:custDataLst>
              <p:tags r:id="rId3"/>
            </p:custDataLst>
          </p:nvPr>
        </p:nvSpPr>
        <p:spPr>
          <a:xfrm rot="16200000">
            <a:off x="-21591" y="25773"/>
            <a:ext cx="1741805" cy="1698625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10" name="任意形状 9"/>
          <p:cNvSpPr/>
          <p:nvPr userDrawn="1">
            <p:custDataLst>
              <p:tags r:id="rId4"/>
            </p:custDataLst>
          </p:nvPr>
        </p:nvSpPr>
        <p:spPr>
          <a:xfrm rot="10800000">
            <a:off x="0" y="5913755"/>
            <a:ext cx="976630" cy="952500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上下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3825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8" name="任意形状 9"/>
          <p:cNvSpPr/>
          <p:nvPr userDrawn="1">
            <p:custDataLst>
              <p:tags r:id="rId3"/>
            </p:custDataLst>
          </p:nvPr>
        </p:nvSpPr>
        <p:spPr>
          <a:xfrm rot="16200000">
            <a:off x="-18383" y="15240"/>
            <a:ext cx="1243965" cy="1213485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6" name="任意形状 8"/>
          <p:cNvSpPr/>
          <p:nvPr userDrawn="1">
            <p:custDataLst>
              <p:tags r:id="rId4"/>
            </p:custDataLst>
          </p:nvPr>
        </p:nvSpPr>
        <p:spPr>
          <a:xfrm>
            <a:off x="10344785" y="0"/>
            <a:ext cx="1847215" cy="1801495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tx2">
                  <a:lumMod val="90000"/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下上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3810" y="5029201"/>
            <a:ext cx="12192000" cy="1828799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0" name="任意形状 9"/>
          <p:cNvSpPr/>
          <p:nvPr userDrawn="1">
            <p:custDataLst>
              <p:tags r:id="rId3"/>
            </p:custDataLst>
          </p:nvPr>
        </p:nvSpPr>
        <p:spPr>
          <a:xfrm rot="10800000">
            <a:off x="3810" y="5905500"/>
            <a:ext cx="976630" cy="952500"/>
          </a:xfrm>
          <a:custGeom>
            <a:gdLst>
              <a:gd name="connsiteX0" fmla="*/ 361564 w 3507050"/>
              <a:gd name="connsiteY0" fmla="*/ 0 h 3419170"/>
              <a:gd name="connsiteX1" fmla="*/ 3507050 w 3507050"/>
              <a:gd name="connsiteY1" fmla="*/ 0 h 3419170"/>
              <a:gd name="connsiteX2" fmla="*/ 3507050 w 3507050"/>
              <a:gd name="connsiteY2" fmla="*/ 3045349 h 3419170"/>
              <a:gd name="connsiteX3" fmla="*/ 3329322 w 3507050"/>
              <a:gd name="connsiteY3" fmla="*/ 3151539 h 3419170"/>
              <a:gd name="connsiteX4" fmla="*/ 2254631 w 3507050"/>
              <a:gd name="connsiteY4" fmla="*/ 3419170 h 3419170"/>
              <a:gd name="connsiteX5" fmla="*/ 0 w 3507050"/>
              <a:gd name="connsiteY5" fmla="*/ 1201750 h 3419170"/>
              <a:gd name="connsiteX6" fmla="*/ 272122 w 3507050"/>
              <a:gd name="connsiteY6" fmla="*/ 144796 h 34191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7050" h="3419170">
                <a:moveTo>
                  <a:pt x="361564" y="0"/>
                </a:moveTo>
                <a:lnTo>
                  <a:pt x="3507050" y="0"/>
                </a:lnTo>
                <a:lnTo>
                  <a:pt x="3507050" y="3045349"/>
                </a:lnTo>
                <a:lnTo>
                  <a:pt x="3329322" y="3151539"/>
                </a:lnTo>
                <a:cubicBezTo>
                  <a:pt x="3009856" y="3322220"/>
                  <a:pt x="2643756" y="3419170"/>
                  <a:pt x="2254631" y="3419170"/>
                </a:cubicBezTo>
                <a:cubicBezTo>
                  <a:pt x="1009433" y="3419170"/>
                  <a:pt x="0" y="2426397"/>
                  <a:pt x="0" y="1201750"/>
                </a:cubicBezTo>
                <a:cubicBezTo>
                  <a:pt x="0" y="819048"/>
                  <a:pt x="98578" y="458990"/>
                  <a:pt x="272122" y="144796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90000"/>
                  <a:alpha val="24000"/>
                </a:schemeClr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>
              <a:highlight>
                <a:srgbClr val="1171F1"/>
              </a:highligh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导航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-3492"/>
            <a:ext cx="12192000" cy="914400"/>
          </a:xfrm>
          <a:prstGeom prst="rect">
            <a:avLst/>
          </a:prstGeom>
          <a:solidFill>
            <a:schemeClr val="tx2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755" y="193040"/>
            <a:ext cx="11037570" cy="521335"/>
          </a:xfrm>
        </p:spPr>
        <p:txBody>
          <a:bodyPr>
            <a:noAutofit/>
          </a:bodyPr>
          <a:lstStyle>
            <a:lvl1pPr>
              <a:defRPr sz="28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腰带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accent1"/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7" name="Straight Connector 6"/>
          <p:cNvCxnSpPr/>
          <p:nvPr>
            <p:custDataLst>
              <p:tags r:id="rId2"/>
            </p:custDataLst>
          </p:nvPr>
        </p:nvCxnSpPr>
        <p:spPr>
          <a:xfrm>
            <a:off x="1489299" y="15451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5401" y="715433"/>
            <a:ext cx="9601196" cy="681568"/>
          </a:xfrm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pPr lvl="0"/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>
          <a:xfrm>
            <a:off x="1295401" y="2380344"/>
            <a:ext cx="9601196" cy="34955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2pPr>
            <a:lvl3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3pPr>
            <a:lvl4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4pPr>
            <a:lvl5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5pPr>
          </a:lstStyle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42B6CFD6-3604-441D-A26E-C9E6F9683174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D7CB4151-10CD-4D9B-A8EF-9904E252D811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  <p:custDataLst>
              <p:tags r:id="rId8"/>
            </p:custDataLst>
          </p:nvPr>
        </p:nvSpPr>
        <p:spPr>
          <a:xfrm>
            <a:off x="1295401" y="1693332"/>
            <a:ext cx="5124704" cy="529959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rgbClr val="002060"/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p:transition/>
  <p:timing/>
</p:sldLayout>
</file>

<file path=ppt/slideLayouts/slideLayout4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0"/>
              <a:t>单击此处编辑母版标题样式</a:t>
            </a:r>
            <a:endParaRPr lang="zh-CN" altLang="en-US" noProof="0"/>
          </a:p>
        </p:txBody>
      </p:sp>
      <p:sp>
        <p:nvSpPr>
          <p:cNvPr id="3" name="灯片编号占位符 4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D182800-DA8E-40DD-A034-BD72CBF6F78E}" type="slidenum">
              <a:rPr lang="en-US" altLang="en-US"/>
              <a:t/>
            </a:fld>
            <a:endParaRPr lang="en-US" altLang="en-US"/>
          </a:p>
        </p:txBody>
      </p:sp>
      <p:sp>
        <p:nvSpPr>
          <p:cNvPr id="4" name="日期占位符 2"/>
          <p:cNvSpPr>
            <a:spLocks noGrp="1" noChangeArrowheads="1"/>
          </p:cNvSpPr>
          <p:nvPr>
            <p:ph type="dt" sz="half" idx="11"/>
            <p:custDataLst>
              <p:tags r:id="rId4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E90D8D-F22A-4511-BA0C-5987512732B1}" type="datetime1">
              <a:rPr lang="en-US" altLang="en-US"/>
              <a:t/>
            </a:fld>
            <a:endParaRPr lang="en-US" altLang="en-US"/>
          </a:p>
        </p:txBody>
      </p:sp>
      <p:sp>
        <p:nvSpPr>
          <p:cNvPr id="5" name="页脚占位符 3"/>
          <p:cNvSpPr>
            <a:spLocks noGrp="1" noChangeArrowheads="1"/>
          </p:cNvSpPr>
          <p:nvPr>
            <p:ph type="ftr" sz="quarter" idx="12"/>
            <p:custDataLst>
              <p:tags r:id="rId5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9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57141-87D7-42FB-8C75-6183FE79D1B2}" type="datetimeFigureOut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3BBF4-BEB4-4EE0-973B-5DEE0AF5F267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灯片编号占位符 3"/>
          <p:cNvSpPr>
            <a:spLocks noGrp="1" noChangeArrowheads="1"/>
          </p:cNvSpPr>
          <p:nvPr>
            <p:ph type="sldNum" sz="quarter" idx="10"/>
            <p:custDataLst>
              <p:tags r:id="rId2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72CF1-335B-445D-A5EC-D20EC5C6204B}" type="slidenum">
              <a:rPr lang="en-US" altLang="en-US"/>
              <a:t/>
            </a:fld>
            <a:endParaRPr lang="en-US" altLang="en-US"/>
          </a:p>
        </p:txBody>
      </p:sp>
      <p:sp>
        <p:nvSpPr>
          <p:cNvPr id="3" name="日期占位符 1"/>
          <p:cNvSpPr>
            <a:spLocks noGrp="1" noChangeArrowheads="1"/>
          </p:cNvSpPr>
          <p:nvPr>
            <p:ph type="dt" sz="half" idx="11"/>
            <p:custDataLst>
              <p:tags r:id="rId3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页脚占位符 2"/>
          <p:cNvSpPr>
            <a:spLocks noGrp="1" noChangeArrowheads="1"/>
          </p:cNvSpPr>
          <p:nvPr>
            <p:ph type="ftr" sz="quarter" idx="12"/>
            <p:custDataLst>
              <p:tags r:id="rId4"/>
            </p:custDataLst>
          </p:nvPr>
        </p:nvSpPr>
        <p:spPr>
          <a:ln cap="flat">
            <a:round/>
            <a:headEnd type="none" w="med" len="med"/>
            <a:tailEnd type="none" w="med" len="med"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  <p:transition/>
  <p:timing/>
</p:sldLayout>
</file>

<file path=ppt/slideLayouts/slideLayout5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slow">
    <p:fade/>
  </p:transition>
  <p:timing/>
</p:sldLayout>
</file>

<file path=ppt/slideLayouts/slideLayout5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-2"/>
            <a:ext cx="12192000" cy="6858002"/>
          </a:xfrm>
          <a:prstGeom prst="rect">
            <a:avLst/>
          </a:prstGeom>
          <a:gradFill flip="none" rotWithShape="1">
            <a:gsLst>
              <a:gs pos="51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 userDrawn="1">
            <p:custDataLst>
              <p:tags r:id="rId3"/>
            </p:custDataLst>
          </p:nvPr>
        </p:nvGrpSpPr>
        <p:grpSpPr>
          <a:xfrm>
            <a:off x="-85727" y="-380450"/>
            <a:ext cx="1703992" cy="1365497"/>
            <a:chOff x="-210794" y="-434994"/>
            <a:chExt cx="1703992" cy="13654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2"/>
            <p:cNvSpPr/>
            <p:nvPr>
              <p:custDataLst>
                <p:tags r:id="rId4"/>
              </p:custDataLst>
            </p:nvPr>
          </p:nvSpPr>
          <p:spPr bwMode="auto">
            <a:xfrm flipV="1">
              <a:off x="-208864" y="60516"/>
              <a:ext cx="524737" cy="869987"/>
            </a:xfrm>
            <a:custGeom>
              <a:gdLst>
                <a:gd name="T0" fmla="*/ 324 w 994"/>
                <a:gd name="T1" fmla="*/ 65 h 1648"/>
                <a:gd name="T2" fmla="*/ 314 w 994"/>
                <a:gd name="T3" fmla="*/ 117 h 1648"/>
                <a:gd name="T4" fmla="*/ 345 w 994"/>
                <a:gd name="T5" fmla="*/ 240 h 1648"/>
                <a:gd name="T6" fmla="*/ 350 w 994"/>
                <a:gd name="T7" fmla="*/ 314 h 1648"/>
                <a:gd name="T8" fmla="*/ 335 w 994"/>
                <a:gd name="T9" fmla="*/ 344 h 1648"/>
                <a:gd name="T10" fmla="*/ 308 w 994"/>
                <a:gd name="T11" fmla="*/ 363 h 1648"/>
                <a:gd name="T12" fmla="*/ 221 w 994"/>
                <a:gd name="T13" fmla="*/ 380 h 1648"/>
                <a:gd name="T14" fmla="*/ 86 w 994"/>
                <a:gd name="T15" fmla="*/ 364 h 1648"/>
                <a:gd name="T16" fmla="*/ 0 w 994"/>
                <a:gd name="T17" fmla="*/ 1304 h 1648"/>
                <a:gd name="T18" fmla="*/ 165 w 994"/>
                <a:gd name="T19" fmla="*/ 1272 h 1648"/>
                <a:gd name="T20" fmla="*/ 274 w 994"/>
                <a:gd name="T21" fmla="*/ 1275 h 1648"/>
                <a:gd name="T22" fmla="*/ 325 w 994"/>
                <a:gd name="T23" fmla="*/ 1298 h 1648"/>
                <a:gd name="T24" fmla="*/ 344 w 994"/>
                <a:gd name="T25" fmla="*/ 1318 h 1648"/>
                <a:gd name="T26" fmla="*/ 353 w 994"/>
                <a:gd name="T27" fmla="*/ 1370 h 1648"/>
                <a:gd name="T28" fmla="*/ 322 w 994"/>
                <a:gd name="T29" fmla="*/ 1492 h 1648"/>
                <a:gd name="T30" fmla="*/ 317 w 994"/>
                <a:gd name="T31" fmla="*/ 1567 h 1648"/>
                <a:gd name="T32" fmla="*/ 335 w 994"/>
                <a:gd name="T33" fmla="*/ 1597 h 1648"/>
                <a:gd name="T34" fmla="*/ 381 w 994"/>
                <a:gd name="T35" fmla="*/ 1628 h 1648"/>
                <a:gd name="T36" fmla="*/ 459 w 994"/>
                <a:gd name="T37" fmla="*/ 1647 h 1648"/>
                <a:gd name="T38" fmla="*/ 542 w 994"/>
                <a:gd name="T39" fmla="*/ 1640 h 1648"/>
                <a:gd name="T40" fmla="*/ 612 w 994"/>
                <a:gd name="T41" fmla="*/ 1608 h 1648"/>
                <a:gd name="T42" fmla="*/ 636 w 994"/>
                <a:gd name="T43" fmla="*/ 1583 h 1648"/>
                <a:gd name="T44" fmla="*/ 646 w 994"/>
                <a:gd name="T45" fmla="*/ 1531 h 1648"/>
                <a:gd name="T46" fmla="*/ 615 w 994"/>
                <a:gd name="T47" fmla="*/ 1408 h 1648"/>
                <a:gd name="T48" fmla="*/ 608 w 994"/>
                <a:gd name="T49" fmla="*/ 1334 h 1648"/>
                <a:gd name="T50" fmla="*/ 626 w 994"/>
                <a:gd name="T51" fmla="*/ 1304 h 1648"/>
                <a:gd name="T52" fmla="*/ 652 w 994"/>
                <a:gd name="T53" fmla="*/ 1286 h 1648"/>
                <a:gd name="T54" fmla="*/ 738 w 994"/>
                <a:gd name="T55" fmla="*/ 1270 h 1648"/>
                <a:gd name="T56" fmla="*/ 875 w 994"/>
                <a:gd name="T57" fmla="*/ 1284 h 1648"/>
                <a:gd name="T58" fmla="*/ 971 w 994"/>
                <a:gd name="T59" fmla="*/ 1264 h 1648"/>
                <a:gd name="T60" fmla="*/ 994 w 994"/>
                <a:gd name="T61" fmla="*/ 1111 h 1648"/>
                <a:gd name="T62" fmla="*/ 982 w 994"/>
                <a:gd name="T63" fmla="*/ 1007 h 1648"/>
                <a:gd name="T64" fmla="*/ 960 w 994"/>
                <a:gd name="T65" fmla="*/ 970 h 1648"/>
                <a:gd name="T66" fmla="*/ 938 w 994"/>
                <a:gd name="T67" fmla="*/ 956 h 1648"/>
                <a:gd name="T68" fmla="*/ 876 w 994"/>
                <a:gd name="T69" fmla="*/ 954 h 1648"/>
                <a:gd name="T70" fmla="*/ 772 w 994"/>
                <a:gd name="T71" fmla="*/ 982 h 1648"/>
                <a:gd name="T72" fmla="*/ 697 w 994"/>
                <a:gd name="T73" fmla="*/ 987 h 1648"/>
                <a:gd name="T74" fmla="*/ 668 w 994"/>
                <a:gd name="T75" fmla="*/ 970 h 1648"/>
                <a:gd name="T76" fmla="*/ 636 w 994"/>
                <a:gd name="T77" fmla="*/ 923 h 1648"/>
                <a:gd name="T78" fmla="*/ 616 w 994"/>
                <a:gd name="T79" fmla="*/ 845 h 1648"/>
                <a:gd name="T80" fmla="*/ 624 w 994"/>
                <a:gd name="T81" fmla="*/ 763 h 1648"/>
                <a:gd name="T82" fmla="*/ 655 w 994"/>
                <a:gd name="T83" fmla="*/ 693 h 1648"/>
                <a:gd name="T84" fmla="*/ 682 w 994"/>
                <a:gd name="T85" fmla="*/ 668 h 1648"/>
                <a:gd name="T86" fmla="*/ 733 w 994"/>
                <a:gd name="T87" fmla="*/ 658 h 1648"/>
                <a:gd name="T88" fmla="*/ 814 w 994"/>
                <a:gd name="T89" fmla="*/ 679 h 1648"/>
                <a:gd name="T90" fmla="*/ 914 w 994"/>
                <a:gd name="T91" fmla="*/ 697 h 1648"/>
                <a:gd name="T92" fmla="*/ 954 w 994"/>
                <a:gd name="T93" fmla="*/ 683 h 1648"/>
                <a:gd name="T94" fmla="*/ 973 w 994"/>
                <a:gd name="T95" fmla="*/ 661 h 1648"/>
                <a:gd name="T96" fmla="*/ 993 w 994"/>
                <a:gd name="T97" fmla="*/ 593 h 1648"/>
                <a:gd name="T98" fmla="*/ 990 w 994"/>
                <a:gd name="T99" fmla="*/ 481 h 1648"/>
                <a:gd name="T100" fmla="*/ 960 w 994"/>
                <a:gd name="T101" fmla="*/ 344 h 1648"/>
                <a:gd name="T102" fmla="*/ 795 w 994"/>
                <a:gd name="T103" fmla="*/ 377 h 1648"/>
                <a:gd name="T104" fmla="*/ 686 w 994"/>
                <a:gd name="T105" fmla="*/ 374 h 1648"/>
                <a:gd name="T106" fmla="*/ 633 w 994"/>
                <a:gd name="T107" fmla="*/ 352 h 1648"/>
                <a:gd name="T108" fmla="*/ 615 w 994"/>
                <a:gd name="T109" fmla="*/ 330 h 1648"/>
                <a:gd name="T110" fmla="*/ 607 w 994"/>
                <a:gd name="T111" fmla="*/ 279 h 1648"/>
                <a:gd name="T112" fmla="*/ 638 w 994"/>
                <a:gd name="T113" fmla="*/ 157 h 1648"/>
                <a:gd name="T114" fmla="*/ 643 w 994"/>
                <a:gd name="T115" fmla="*/ 81 h 1648"/>
                <a:gd name="T116" fmla="*/ 626 w 994"/>
                <a:gd name="T117" fmla="*/ 51 h 1648"/>
                <a:gd name="T118" fmla="*/ 579 w 994"/>
                <a:gd name="T119" fmla="*/ 20 h 1648"/>
                <a:gd name="T120" fmla="*/ 501 w 994"/>
                <a:gd name="T121" fmla="*/ 2 h 1648"/>
                <a:gd name="T122" fmla="*/ 439 w 994"/>
                <a:gd name="T123" fmla="*/ 3 h 1648"/>
                <a:gd name="T124" fmla="*/ 364 w 994"/>
                <a:gd name="T125" fmla="*/ 30 h 16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94" h="1648">
                  <a:moveTo>
                    <a:pt x="335" y="51"/>
                  </a:moveTo>
                  <a:lnTo>
                    <a:pt x="335" y="51"/>
                  </a:lnTo>
                  <a:lnTo>
                    <a:pt x="328" y="59"/>
                  </a:lnTo>
                  <a:lnTo>
                    <a:pt x="324" y="65"/>
                  </a:lnTo>
                  <a:lnTo>
                    <a:pt x="319" y="73"/>
                  </a:lnTo>
                  <a:lnTo>
                    <a:pt x="317" y="81"/>
                  </a:lnTo>
                  <a:lnTo>
                    <a:pt x="314" y="98"/>
                  </a:lnTo>
                  <a:lnTo>
                    <a:pt x="314" y="117"/>
                  </a:lnTo>
                  <a:lnTo>
                    <a:pt x="317" y="137"/>
                  </a:lnTo>
                  <a:lnTo>
                    <a:pt x="322" y="157"/>
                  </a:lnTo>
                  <a:lnTo>
                    <a:pt x="335" y="198"/>
                  </a:lnTo>
                  <a:lnTo>
                    <a:pt x="345" y="240"/>
                  </a:lnTo>
                  <a:lnTo>
                    <a:pt x="350" y="260"/>
                  </a:lnTo>
                  <a:lnTo>
                    <a:pt x="353" y="279"/>
                  </a:lnTo>
                  <a:lnTo>
                    <a:pt x="353" y="297"/>
                  </a:lnTo>
                  <a:lnTo>
                    <a:pt x="350" y="314"/>
                  </a:lnTo>
                  <a:lnTo>
                    <a:pt x="349" y="322"/>
                  </a:lnTo>
                  <a:lnTo>
                    <a:pt x="344" y="330"/>
                  </a:lnTo>
                  <a:lnTo>
                    <a:pt x="339" y="338"/>
                  </a:lnTo>
                  <a:lnTo>
                    <a:pt x="335" y="344"/>
                  </a:lnTo>
                  <a:lnTo>
                    <a:pt x="335" y="344"/>
                  </a:lnTo>
                  <a:lnTo>
                    <a:pt x="325" y="352"/>
                  </a:lnTo>
                  <a:lnTo>
                    <a:pt x="317" y="356"/>
                  </a:lnTo>
                  <a:lnTo>
                    <a:pt x="308" y="363"/>
                  </a:lnTo>
                  <a:lnTo>
                    <a:pt x="297" y="367"/>
                  </a:lnTo>
                  <a:lnTo>
                    <a:pt x="274" y="374"/>
                  </a:lnTo>
                  <a:lnTo>
                    <a:pt x="249" y="377"/>
                  </a:lnTo>
                  <a:lnTo>
                    <a:pt x="221" y="380"/>
                  </a:lnTo>
                  <a:lnTo>
                    <a:pt x="193" y="378"/>
                  </a:lnTo>
                  <a:lnTo>
                    <a:pt x="165" y="377"/>
                  </a:lnTo>
                  <a:lnTo>
                    <a:pt x="137" y="374"/>
                  </a:lnTo>
                  <a:lnTo>
                    <a:pt x="86" y="364"/>
                  </a:lnTo>
                  <a:lnTo>
                    <a:pt x="40" y="355"/>
                  </a:lnTo>
                  <a:lnTo>
                    <a:pt x="0" y="344"/>
                  </a:lnTo>
                  <a:lnTo>
                    <a:pt x="0" y="1304"/>
                  </a:lnTo>
                  <a:lnTo>
                    <a:pt x="0" y="1304"/>
                  </a:lnTo>
                  <a:lnTo>
                    <a:pt x="40" y="1293"/>
                  </a:lnTo>
                  <a:lnTo>
                    <a:pt x="86" y="1284"/>
                  </a:lnTo>
                  <a:lnTo>
                    <a:pt x="137" y="1275"/>
                  </a:lnTo>
                  <a:lnTo>
                    <a:pt x="165" y="1272"/>
                  </a:lnTo>
                  <a:lnTo>
                    <a:pt x="193" y="1270"/>
                  </a:lnTo>
                  <a:lnTo>
                    <a:pt x="221" y="1270"/>
                  </a:lnTo>
                  <a:lnTo>
                    <a:pt x="249" y="1272"/>
                  </a:lnTo>
                  <a:lnTo>
                    <a:pt x="274" y="1275"/>
                  </a:lnTo>
                  <a:lnTo>
                    <a:pt x="297" y="1281"/>
                  </a:lnTo>
                  <a:lnTo>
                    <a:pt x="308" y="1286"/>
                  </a:lnTo>
                  <a:lnTo>
                    <a:pt x="317" y="1292"/>
                  </a:lnTo>
                  <a:lnTo>
                    <a:pt x="325" y="1298"/>
                  </a:lnTo>
                  <a:lnTo>
                    <a:pt x="335" y="1304"/>
                  </a:lnTo>
                  <a:lnTo>
                    <a:pt x="335" y="1304"/>
                  </a:lnTo>
                  <a:lnTo>
                    <a:pt x="339" y="1310"/>
                  </a:lnTo>
                  <a:lnTo>
                    <a:pt x="344" y="1318"/>
                  </a:lnTo>
                  <a:lnTo>
                    <a:pt x="349" y="1326"/>
                  </a:lnTo>
                  <a:lnTo>
                    <a:pt x="350" y="1334"/>
                  </a:lnTo>
                  <a:lnTo>
                    <a:pt x="353" y="1351"/>
                  </a:lnTo>
                  <a:lnTo>
                    <a:pt x="353" y="1370"/>
                  </a:lnTo>
                  <a:lnTo>
                    <a:pt x="350" y="1388"/>
                  </a:lnTo>
                  <a:lnTo>
                    <a:pt x="345" y="1408"/>
                  </a:lnTo>
                  <a:lnTo>
                    <a:pt x="335" y="1450"/>
                  </a:lnTo>
                  <a:lnTo>
                    <a:pt x="322" y="1492"/>
                  </a:lnTo>
                  <a:lnTo>
                    <a:pt x="317" y="1511"/>
                  </a:lnTo>
                  <a:lnTo>
                    <a:pt x="314" y="1531"/>
                  </a:lnTo>
                  <a:lnTo>
                    <a:pt x="314" y="1550"/>
                  </a:lnTo>
                  <a:lnTo>
                    <a:pt x="317" y="1567"/>
                  </a:lnTo>
                  <a:lnTo>
                    <a:pt x="319" y="1575"/>
                  </a:lnTo>
                  <a:lnTo>
                    <a:pt x="324" y="1583"/>
                  </a:lnTo>
                  <a:lnTo>
                    <a:pt x="328" y="1589"/>
                  </a:lnTo>
                  <a:lnTo>
                    <a:pt x="335" y="1597"/>
                  </a:lnTo>
                  <a:lnTo>
                    <a:pt x="335" y="1597"/>
                  </a:lnTo>
                  <a:lnTo>
                    <a:pt x="347" y="1608"/>
                  </a:lnTo>
                  <a:lnTo>
                    <a:pt x="364" y="1619"/>
                  </a:lnTo>
                  <a:lnTo>
                    <a:pt x="381" y="1628"/>
                  </a:lnTo>
                  <a:lnTo>
                    <a:pt x="398" y="1636"/>
                  </a:lnTo>
                  <a:lnTo>
                    <a:pt x="419" y="1640"/>
                  </a:lnTo>
                  <a:lnTo>
                    <a:pt x="439" y="1645"/>
                  </a:lnTo>
                  <a:lnTo>
                    <a:pt x="459" y="1647"/>
                  </a:lnTo>
                  <a:lnTo>
                    <a:pt x="479" y="1648"/>
                  </a:lnTo>
                  <a:lnTo>
                    <a:pt x="501" y="1647"/>
                  </a:lnTo>
                  <a:lnTo>
                    <a:pt x="521" y="1645"/>
                  </a:lnTo>
                  <a:lnTo>
                    <a:pt x="542" y="1640"/>
                  </a:lnTo>
                  <a:lnTo>
                    <a:pt x="562" y="1636"/>
                  </a:lnTo>
                  <a:lnTo>
                    <a:pt x="579" y="1628"/>
                  </a:lnTo>
                  <a:lnTo>
                    <a:pt x="596" y="1619"/>
                  </a:lnTo>
                  <a:lnTo>
                    <a:pt x="612" y="1608"/>
                  </a:lnTo>
                  <a:lnTo>
                    <a:pt x="626" y="1597"/>
                  </a:lnTo>
                  <a:lnTo>
                    <a:pt x="626" y="1597"/>
                  </a:lnTo>
                  <a:lnTo>
                    <a:pt x="632" y="1589"/>
                  </a:lnTo>
                  <a:lnTo>
                    <a:pt x="636" y="1583"/>
                  </a:lnTo>
                  <a:lnTo>
                    <a:pt x="640" y="1575"/>
                  </a:lnTo>
                  <a:lnTo>
                    <a:pt x="643" y="1567"/>
                  </a:lnTo>
                  <a:lnTo>
                    <a:pt x="646" y="1550"/>
                  </a:lnTo>
                  <a:lnTo>
                    <a:pt x="646" y="1531"/>
                  </a:lnTo>
                  <a:lnTo>
                    <a:pt x="643" y="1511"/>
                  </a:lnTo>
                  <a:lnTo>
                    <a:pt x="638" y="1492"/>
                  </a:lnTo>
                  <a:lnTo>
                    <a:pt x="626" y="1450"/>
                  </a:lnTo>
                  <a:lnTo>
                    <a:pt x="615" y="1408"/>
                  </a:lnTo>
                  <a:lnTo>
                    <a:pt x="610" y="1388"/>
                  </a:lnTo>
                  <a:lnTo>
                    <a:pt x="607" y="1370"/>
                  </a:lnTo>
                  <a:lnTo>
                    <a:pt x="607" y="1351"/>
                  </a:lnTo>
                  <a:lnTo>
                    <a:pt x="608" y="1334"/>
                  </a:lnTo>
                  <a:lnTo>
                    <a:pt x="612" y="1326"/>
                  </a:lnTo>
                  <a:lnTo>
                    <a:pt x="615" y="1318"/>
                  </a:lnTo>
                  <a:lnTo>
                    <a:pt x="621" y="1310"/>
                  </a:lnTo>
                  <a:lnTo>
                    <a:pt x="626" y="1304"/>
                  </a:lnTo>
                  <a:lnTo>
                    <a:pt x="626" y="1304"/>
                  </a:lnTo>
                  <a:lnTo>
                    <a:pt x="633" y="1298"/>
                  </a:lnTo>
                  <a:lnTo>
                    <a:pt x="643" y="1292"/>
                  </a:lnTo>
                  <a:lnTo>
                    <a:pt x="652" y="1286"/>
                  </a:lnTo>
                  <a:lnTo>
                    <a:pt x="663" y="1281"/>
                  </a:lnTo>
                  <a:lnTo>
                    <a:pt x="686" y="1275"/>
                  </a:lnTo>
                  <a:lnTo>
                    <a:pt x="711" y="1272"/>
                  </a:lnTo>
                  <a:lnTo>
                    <a:pt x="738" y="1270"/>
                  </a:lnTo>
                  <a:lnTo>
                    <a:pt x="766" y="1270"/>
                  </a:lnTo>
                  <a:lnTo>
                    <a:pt x="795" y="1272"/>
                  </a:lnTo>
                  <a:lnTo>
                    <a:pt x="823" y="1275"/>
                  </a:lnTo>
                  <a:lnTo>
                    <a:pt x="875" y="1284"/>
                  </a:lnTo>
                  <a:lnTo>
                    <a:pt x="918" y="1293"/>
                  </a:lnTo>
                  <a:lnTo>
                    <a:pt x="960" y="1304"/>
                  </a:lnTo>
                  <a:lnTo>
                    <a:pt x="960" y="1304"/>
                  </a:lnTo>
                  <a:lnTo>
                    <a:pt x="971" y="1264"/>
                  </a:lnTo>
                  <a:lnTo>
                    <a:pt x="980" y="1219"/>
                  </a:lnTo>
                  <a:lnTo>
                    <a:pt x="990" y="1167"/>
                  </a:lnTo>
                  <a:lnTo>
                    <a:pt x="993" y="1139"/>
                  </a:lnTo>
                  <a:lnTo>
                    <a:pt x="994" y="1111"/>
                  </a:lnTo>
                  <a:lnTo>
                    <a:pt x="994" y="1083"/>
                  </a:lnTo>
                  <a:lnTo>
                    <a:pt x="993" y="1055"/>
                  </a:lnTo>
                  <a:lnTo>
                    <a:pt x="990" y="1030"/>
                  </a:lnTo>
                  <a:lnTo>
                    <a:pt x="982" y="1007"/>
                  </a:lnTo>
                  <a:lnTo>
                    <a:pt x="979" y="996"/>
                  </a:lnTo>
                  <a:lnTo>
                    <a:pt x="973" y="987"/>
                  </a:lnTo>
                  <a:lnTo>
                    <a:pt x="966" y="977"/>
                  </a:lnTo>
                  <a:lnTo>
                    <a:pt x="960" y="970"/>
                  </a:lnTo>
                  <a:lnTo>
                    <a:pt x="960" y="970"/>
                  </a:lnTo>
                  <a:lnTo>
                    <a:pt x="954" y="965"/>
                  </a:lnTo>
                  <a:lnTo>
                    <a:pt x="946" y="960"/>
                  </a:lnTo>
                  <a:lnTo>
                    <a:pt x="938" y="956"/>
                  </a:lnTo>
                  <a:lnTo>
                    <a:pt x="931" y="954"/>
                  </a:lnTo>
                  <a:lnTo>
                    <a:pt x="914" y="951"/>
                  </a:lnTo>
                  <a:lnTo>
                    <a:pt x="895" y="951"/>
                  </a:lnTo>
                  <a:lnTo>
                    <a:pt x="876" y="954"/>
                  </a:lnTo>
                  <a:lnTo>
                    <a:pt x="856" y="959"/>
                  </a:lnTo>
                  <a:lnTo>
                    <a:pt x="814" y="970"/>
                  </a:lnTo>
                  <a:lnTo>
                    <a:pt x="814" y="970"/>
                  </a:lnTo>
                  <a:lnTo>
                    <a:pt x="772" y="982"/>
                  </a:lnTo>
                  <a:lnTo>
                    <a:pt x="752" y="987"/>
                  </a:lnTo>
                  <a:lnTo>
                    <a:pt x="733" y="990"/>
                  </a:lnTo>
                  <a:lnTo>
                    <a:pt x="714" y="990"/>
                  </a:lnTo>
                  <a:lnTo>
                    <a:pt x="697" y="987"/>
                  </a:lnTo>
                  <a:lnTo>
                    <a:pt x="689" y="985"/>
                  </a:lnTo>
                  <a:lnTo>
                    <a:pt x="682" y="980"/>
                  </a:lnTo>
                  <a:lnTo>
                    <a:pt x="674" y="976"/>
                  </a:lnTo>
                  <a:lnTo>
                    <a:pt x="668" y="970"/>
                  </a:lnTo>
                  <a:lnTo>
                    <a:pt x="668" y="970"/>
                  </a:lnTo>
                  <a:lnTo>
                    <a:pt x="655" y="956"/>
                  </a:lnTo>
                  <a:lnTo>
                    <a:pt x="646" y="940"/>
                  </a:lnTo>
                  <a:lnTo>
                    <a:pt x="636" y="923"/>
                  </a:lnTo>
                  <a:lnTo>
                    <a:pt x="629" y="906"/>
                  </a:lnTo>
                  <a:lnTo>
                    <a:pt x="624" y="886"/>
                  </a:lnTo>
                  <a:lnTo>
                    <a:pt x="619" y="865"/>
                  </a:lnTo>
                  <a:lnTo>
                    <a:pt x="616" y="845"/>
                  </a:lnTo>
                  <a:lnTo>
                    <a:pt x="616" y="825"/>
                  </a:lnTo>
                  <a:lnTo>
                    <a:pt x="616" y="803"/>
                  </a:lnTo>
                  <a:lnTo>
                    <a:pt x="619" y="783"/>
                  </a:lnTo>
                  <a:lnTo>
                    <a:pt x="624" y="763"/>
                  </a:lnTo>
                  <a:lnTo>
                    <a:pt x="629" y="742"/>
                  </a:lnTo>
                  <a:lnTo>
                    <a:pt x="636" y="725"/>
                  </a:lnTo>
                  <a:lnTo>
                    <a:pt x="646" y="708"/>
                  </a:lnTo>
                  <a:lnTo>
                    <a:pt x="655" y="693"/>
                  </a:lnTo>
                  <a:lnTo>
                    <a:pt x="668" y="679"/>
                  </a:lnTo>
                  <a:lnTo>
                    <a:pt x="668" y="679"/>
                  </a:lnTo>
                  <a:lnTo>
                    <a:pt x="674" y="672"/>
                  </a:lnTo>
                  <a:lnTo>
                    <a:pt x="682" y="668"/>
                  </a:lnTo>
                  <a:lnTo>
                    <a:pt x="689" y="663"/>
                  </a:lnTo>
                  <a:lnTo>
                    <a:pt x="697" y="661"/>
                  </a:lnTo>
                  <a:lnTo>
                    <a:pt x="714" y="658"/>
                  </a:lnTo>
                  <a:lnTo>
                    <a:pt x="733" y="658"/>
                  </a:lnTo>
                  <a:lnTo>
                    <a:pt x="752" y="661"/>
                  </a:lnTo>
                  <a:lnTo>
                    <a:pt x="772" y="666"/>
                  </a:lnTo>
                  <a:lnTo>
                    <a:pt x="814" y="679"/>
                  </a:lnTo>
                  <a:lnTo>
                    <a:pt x="814" y="679"/>
                  </a:lnTo>
                  <a:lnTo>
                    <a:pt x="856" y="689"/>
                  </a:lnTo>
                  <a:lnTo>
                    <a:pt x="876" y="694"/>
                  </a:lnTo>
                  <a:lnTo>
                    <a:pt x="895" y="697"/>
                  </a:lnTo>
                  <a:lnTo>
                    <a:pt x="914" y="697"/>
                  </a:lnTo>
                  <a:lnTo>
                    <a:pt x="931" y="696"/>
                  </a:lnTo>
                  <a:lnTo>
                    <a:pt x="938" y="693"/>
                  </a:lnTo>
                  <a:lnTo>
                    <a:pt x="946" y="688"/>
                  </a:lnTo>
                  <a:lnTo>
                    <a:pt x="954" y="683"/>
                  </a:lnTo>
                  <a:lnTo>
                    <a:pt x="960" y="679"/>
                  </a:lnTo>
                  <a:lnTo>
                    <a:pt x="960" y="679"/>
                  </a:lnTo>
                  <a:lnTo>
                    <a:pt x="966" y="671"/>
                  </a:lnTo>
                  <a:lnTo>
                    <a:pt x="973" y="661"/>
                  </a:lnTo>
                  <a:lnTo>
                    <a:pt x="979" y="652"/>
                  </a:lnTo>
                  <a:lnTo>
                    <a:pt x="982" y="641"/>
                  </a:lnTo>
                  <a:lnTo>
                    <a:pt x="990" y="618"/>
                  </a:lnTo>
                  <a:lnTo>
                    <a:pt x="993" y="593"/>
                  </a:lnTo>
                  <a:lnTo>
                    <a:pt x="994" y="565"/>
                  </a:lnTo>
                  <a:lnTo>
                    <a:pt x="994" y="538"/>
                  </a:lnTo>
                  <a:lnTo>
                    <a:pt x="993" y="509"/>
                  </a:lnTo>
                  <a:lnTo>
                    <a:pt x="990" y="481"/>
                  </a:lnTo>
                  <a:lnTo>
                    <a:pt x="980" y="430"/>
                  </a:lnTo>
                  <a:lnTo>
                    <a:pt x="971" y="386"/>
                  </a:lnTo>
                  <a:lnTo>
                    <a:pt x="960" y="344"/>
                  </a:lnTo>
                  <a:lnTo>
                    <a:pt x="960" y="344"/>
                  </a:lnTo>
                  <a:lnTo>
                    <a:pt x="918" y="355"/>
                  </a:lnTo>
                  <a:lnTo>
                    <a:pt x="875" y="364"/>
                  </a:lnTo>
                  <a:lnTo>
                    <a:pt x="823" y="374"/>
                  </a:lnTo>
                  <a:lnTo>
                    <a:pt x="795" y="377"/>
                  </a:lnTo>
                  <a:lnTo>
                    <a:pt x="766" y="378"/>
                  </a:lnTo>
                  <a:lnTo>
                    <a:pt x="738" y="380"/>
                  </a:lnTo>
                  <a:lnTo>
                    <a:pt x="711" y="377"/>
                  </a:lnTo>
                  <a:lnTo>
                    <a:pt x="686" y="374"/>
                  </a:lnTo>
                  <a:lnTo>
                    <a:pt x="663" y="367"/>
                  </a:lnTo>
                  <a:lnTo>
                    <a:pt x="652" y="363"/>
                  </a:lnTo>
                  <a:lnTo>
                    <a:pt x="643" y="356"/>
                  </a:lnTo>
                  <a:lnTo>
                    <a:pt x="633" y="352"/>
                  </a:lnTo>
                  <a:lnTo>
                    <a:pt x="626" y="344"/>
                  </a:lnTo>
                  <a:lnTo>
                    <a:pt x="626" y="344"/>
                  </a:lnTo>
                  <a:lnTo>
                    <a:pt x="621" y="338"/>
                  </a:lnTo>
                  <a:lnTo>
                    <a:pt x="615" y="330"/>
                  </a:lnTo>
                  <a:lnTo>
                    <a:pt x="612" y="322"/>
                  </a:lnTo>
                  <a:lnTo>
                    <a:pt x="608" y="314"/>
                  </a:lnTo>
                  <a:lnTo>
                    <a:pt x="607" y="297"/>
                  </a:lnTo>
                  <a:lnTo>
                    <a:pt x="607" y="279"/>
                  </a:lnTo>
                  <a:lnTo>
                    <a:pt x="610" y="260"/>
                  </a:lnTo>
                  <a:lnTo>
                    <a:pt x="615" y="240"/>
                  </a:lnTo>
                  <a:lnTo>
                    <a:pt x="626" y="198"/>
                  </a:lnTo>
                  <a:lnTo>
                    <a:pt x="638" y="157"/>
                  </a:lnTo>
                  <a:lnTo>
                    <a:pt x="643" y="137"/>
                  </a:lnTo>
                  <a:lnTo>
                    <a:pt x="646" y="117"/>
                  </a:lnTo>
                  <a:lnTo>
                    <a:pt x="646" y="98"/>
                  </a:lnTo>
                  <a:lnTo>
                    <a:pt x="643" y="81"/>
                  </a:lnTo>
                  <a:lnTo>
                    <a:pt x="640" y="73"/>
                  </a:lnTo>
                  <a:lnTo>
                    <a:pt x="636" y="65"/>
                  </a:lnTo>
                  <a:lnTo>
                    <a:pt x="632" y="59"/>
                  </a:lnTo>
                  <a:lnTo>
                    <a:pt x="626" y="51"/>
                  </a:lnTo>
                  <a:lnTo>
                    <a:pt x="626" y="51"/>
                  </a:lnTo>
                  <a:lnTo>
                    <a:pt x="612" y="40"/>
                  </a:lnTo>
                  <a:lnTo>
                    <a:pt x="596" y="30"/>
                  </a:lnTo>
                  <a:lnTo>
                    <a:pt x="579" y="20"/>
                  </a:lnTo>
                  <a:lnTo>
                    <a:pt x="562" y="12"/>
                  </a:lnTo>
                  <a:lnTo>
                    <a:pt x="542" y="8"/>
                  </a:lnTo>
                  <a:lnTo>
                    <a:pt x="521" y="3"/>
                  </a:lnTo>
                  <a:lnTo>
                    <a:pt x="501" y="2"/>
                  </a:lnTo>
                  <a:lnTo>
                    <a:pt x="479" y="0"/>
                  </a:lnTo>
                  <a:lnTo>
                    <a:pt x="479" y="0"/>
                  </a:lnTo>
                  <a:lnTo>
                    <a:pt x="459" y="2"/>
                  </a:lnTo>
                  <a:lnTo>
                    <a:pt x="439" y="3"/>
                  </a:lnTo>
                  <a:lnTo>
                    <a:pt x="419" y="8"/>
                  </a:lnTo>
                  <a:lnTo>
                    <a:pt x="398" y="12"/>
                  </a:lnTo>
                  <a:lnTo>
                    <a:pt x="381" y="20"/>
                  </a:lnTo>
                  <a:lnTo>
                    <a:pt x="364" y="30"/>
                  </a:lnTo>
                  <a:lnTo>
                    <a:pt x="347" y="40"/>
                  </a:lnTo>
                  <a:lnTo>
                    <a:pt x="335" y="51"/>
                  </a:lnTo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7"/>
            <p:cNvSpPr/>
            <p:nvPr>
              <p:custDataLst>
                <p:tags r:id="rId5"/>
              </p:custDataLst>
            </p:nvPr>
          </p:nvSpPr>
          <p:spPr bwMode="auto">
            <a:xfrm flipH="1" flipV="1">
              <a:off x="-210794" y="-255226"/>
              <a:ext cx="688388" cy="524737"/>
            </a:xfrm>
            <a:custGeom>
              <a:gdLst>
                <a:gd name="T0" fmla="*/ 965 w 1304"/>
                <a:gd name="T1" fmla="*/ 40 h 994"/>
                <a:gd name="T2" fmla="*/ 952 w 1304"/>
                <a:gd name="T3" fmla="*/ 63 h 994"/>
                <a:gd name="T4" fmla="*/ 954 w 1304"/>
                <a:gd name="T5" fmla="*/ 118 h 994"/>
                <a:gd name="T6" fmla="*/ 982 w 1304"/>
                <a:gd name="T7" fmla="*/ 222 h 994"/>
                <a:gd name="T8" fmla="*/ 990 w 1304"/>
                <a:gd name="T9" fmla="*/ 280 h 994"/>
                <a:gd name="T10" fmla="*/ 980 w 1304"/>
                <a:gd name="T11" fmla="*/ 312 h 994"/>
                <a:gd name="T12" fmla="*/ 969 w 1304"/>
                <a:gd name="T13" fmla="*/ 326 h 994"/>
                <a:gd name="T14" fmla="*/ 923 w 1304"/>
                <a:gd name="T15" fmla="*/ 357 h 994"/>
                <a:gd name="T16" fmla="*/ 865 w 1304"/>
                <a:gd name="T17" fmla="*/ 375 h 994"/>
                <a:gd name="T18" fmla="*/ 803 w 1304"/>
                <a:gd name="T19" fmla="*/ 378 h 994"/>
                <a:gd name="T20" fmla="*/ 742 w 1304"/>
                <a:gd name="T21" fmla="*/ 365 h 994"/>
                <a:gd name="T22" fmla="*/ 691 w 1304"/>
                <a:gd name="T23" fmla="*/ 339 h 994"/>
                <a:gd name="T24" fmla="*/ 672 w 1304"/>
                <a:gd name="T25" fmla="*/ 320 h 994"/>
                <a:gd name="T26" fmla="*/ 661 w 1304"/>
                <a:gd name="T27" fmla="*/ 297 h 994"/>
                <a:gd name="T28" fmla="*/ 661 w 1304"/>
                <a:gd name="T29" fmla="*/ 242 h 994"/>
                <a:gd name="T30" fmla="*/ 689 w 1304"/>
                <a:gd name="T31" fmla="*/ 138 h 994"/>
                <a:gd name="T32" fmla="*/ 697 w 1304"/>
                <a:gd name="T33" fmla="*/ 80 h 994"/>
                <a:gd name="T34" fmla="*/ 688 w 1304"/>
                <a:gd name="T35" fmla="*/ 48 h 994"/>
                <a:gd name="T36" fmla="*/ 678 w 1304"/>
                <a:gd name="T37" fmla="*/ 34 h 994"/>
                <a:gd name="T38" fmla="*/ 652 w 1304"/>
                <a:gd name="T39" fmla="*/ 15 h 994"/>
                <a:gd name="T40" fmla="*/ 593 w 1304"/>
                <a:gd name="T41" fmla="*/ 1 h 994"/>
                <a:gd name="T42" fmla="*/ 509 w 1304"/>
                <a:gd name="T43" fmla="*/ 1 h 994"/>
                <a:gd name="T44" fmla="*/ 384 w 1304"/>
                <a:gd name="T45" fmla="*/ 23 h 994"/>
                <a:gd name="T46" fmla="*/ 355 w 1304"/>
                <a:gd name="T47" fmla="*/ 76 h 994"/>
                <a:gd name="T48" fmla="*/ 376 w 1304"/>
                <a:gd name="T49" fmla="*/ 199 h 994"/>
                <a:gd name="T50" fmla="*/ 376 w 1304"/>
                <a:gd name="T51" fmla="*/ 283 h 994"/>
                <a:gd name="T52" fmla="*/ 362 w 1304"/>
                <a:gd name="T53" fmla="*/ 342 h 994"/>
                <a:gd name="T54" fmla="*/ 344 w 1304"/>
                <a:gd name="T55" fmla="*/ 368 h 994"/>
                <a:gd name="T56" fmla="*/ 330 w 1304"/>
                <a:gd name="T57" fmla="*/ 378 h 994"/>
                <a:gd name="T58" fmla="*/ 297 w 1304"/>
                <a:gd name="T59" fmla="*/ 387 h 994"/>
                <a:gd name="T60" fmla="*/ 240 w 1304"/>
                <a:gd name="T61" fmla="*/ 379 h 994"/>
                <a:gd name="T62" fmla="*/ 156 w 1304"/>
                <a:gd name="T63" fmla="*/ 356 h 994"/>
                <a:gd name="T64" fmla="*/ 98 w 1304"/>
                <a:gd name="T65" fmla="*/ 348 h 994"/>
                <a:gd name="T66" fmla="*/ 65 w 1304"/>
                <a:gd name="T67" fmla="*/ 357 h 994"/>
                <a:gd name="T68" fmla="*/ 51 w 1304"/>
                <a:gd name="T69" fmla="*/ 368 h 994"/>
                <a:gd name="T70" fmla="*/ 20 w 1304"/>
                <a:gd name="T71" fmla="*/ 415 h 994"/>
                <a:gd name="T72" fmla="*/ 3 w 1304"/>
                <a:gd name="T73" fmla="*/ 473 h 994"/>
                <a:gd name="T74" fmla="*/ 1 w 1304"/>
                <a:gd name="T75" fmla="*/ 535 h 994"/>
                <a:gd name="T76" fmla="*/ 12 w 1304"/>
                <a:gd name="T77" fmla="*/ 596 h 994"/>
                <a:gd name="T78" fmla="*/ 39 w 1304"/>
                <a:gd name="T79" fmla="*/ 647 h 994"/>
                <a:gd name="T80" fmla="*/ 59 w 1304"/>
                <a:gd name="T81" fmla="*/ 666 h 994"/>
                <a:gd name="T82" fmla="*/ 81 w 1304"/>
                <a:gd name="T83" fmla="*/ 677 h 994"/>
                <a:gd name="T84" fmla="*/ 135 w 1304"/>
                <a:gd name="T85" fmla="*/ 677 h 994"/>
                <a:gd name="T86" fmla="*/ 198 w 1304"/>
                <a:gd name="T87" fmla="*/ 659 h 994"/>
                <a:gd name="T88" fmla="*/ 278 w 1304"/>
                <a:gd name="T89" fmla="*/ 641 h 994"/>
                <a:gd name="T90" fmla="*/ 322 w 1304"/>
                <a:gd name="T91" fmla="*/ 645 h 994"/>
                <a:gd name="T92" fmla="*/ 344 w 1304"/>
                <a:gd name="T93" fmla="*/ 659 h 994"/>
                <a:gd name="T94" fmla="*/ 356 w 1304"/>
                <a:gd name="T95" fmla="*/ 677 h 994"/>
                <a:gd name="T96" fmla="*/ 373 w 1304"/>
                <a:gd name="T97" fmla="*/ 720 h 994"/>
                <a:gd name="T98" fmla="*/ 378 w 1304"/>
                <a:gd name="T99" fmla="*/ 801 h 994"/>
                <a:gd name="T100" fmla="*/ 364 w 1304"/>
                <a:gd name="T101" fmla="*/ 908 h 994"/>
                <a:gd name="T102" fmla="*/ 1304 w 1304"/>
                <a:gd name="T103" fmla="*/ 994 h 994"/>
                <a:gd name="T104" fmla="*/ 1284 w 1304"/>
                <a:gd name="T105" fmla="*/ 29 h 994"/>
                <a:gd name="T106" fmla="*/ 1167 w 1304"/>
                <a:gd name="T107" fmla="*/ 4 h 994"/>
                <a:gd name="T108" fmla="*/ 1091 w 1304"/>
                <a:gd name="T109" fmla="*/ 0 h 994"/>
                <a:gd name="T110" fmla="*/ 1038 w 1304"/>
                <a:gd name="T111" fmla="*/ 3 h 994"/>
                <a:gd name="T112" fmla="*/ 993 w 1304"/>
                <a:gd name="T113" fmla="*/ 18 h 994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4" h="994">
                  <a:moveTo>
                    <a:pt x="969" y="34"/>
                  </a:moveTo>
                  <a:lnTo>
                    <a:pt x="969" y="34"/>
                  </a:lnTo>
                  <a:lnTo>
                    <a:pt x="965" y="40"/>
                  </a:lnTo>
                  <a:lnTo>
                    <a:pt x="959" y="48"/>
                  </a:lnTo>
                  <a:lnTo>
                    <a:pt x="955" y="56"/>
                  </a:lnTo>
                  <a:lnTo>
                    <a:pt x="952" y="63"/>
                  </a:lnTo>
                  <a:lnTo>
                    <a:pt x="951" y="80"/>
                  </a:lnTo>
                  <a:lnTo>
                    <a:pt x="951" y="99"/>
                  </a:lnTo>
                  <a:lnTo>
                    <a:pt x="954" y="118"/>
                  </a:lnTo>
                  <a:lnTo>
                    <a:pt x="959" y="138"/>
                  </a:lnTo>
                  <a:lnTo>
                    <a:pt x="969" y="180"/>
                  </a:lnTo>
                  <a:lnTo>
                    <a:pt x="982" y="222"/>
                  </a:lnTo>
                  <a:lnTo>
                    <a:pt x="987" y="242"/>
                  </a:lnTo>
                  <a:lnTo>
                    <a:pt x="990" y="261"/>
                  </a:lnTo>
                  <a:lnTo>
                    <a:pt x="990" y="280"/>
                  </a:lnTo>
                  <a:lnTo>
                    <a:pt x="987" y="297"/>
                  </a:lnTo>
                  <a:lnTo>
                    <a:pt x="983" y="305"/>
                  </a:lnTo>
                  <a:lnTo>
                    <a:pt x="980" y="312"/>
                  </a:lnTo>
                  <a:lnTo>
                    <a:pt x="976" y="320"/>
                  </a:lnTo>
                  <a:lnTo>
                    <a:pt x="969" y="326"/>
                  </a:lnTo>
                  <a:lnTo>
                    <a:pt x="969" y="326"/>
                  </a:lnTo>
                  <a:lnTo>
                    <a:pt x="955" y="339"/>
                  </a:lnTo>
                  <a:lnTo>
                    <a:pt x="940" y="348"/>
                  </a:lnTo>
                  <a:lnTo>
                    <a:pt x="923" y="357"/>
                  </a:lnTo>
                  <a:lnTo>
                    <a:pt x="906" y="365"/>
                  </a:lnTo>
                  <a:lnTo>
                    <a:pt x="885" y="370"/>
                  </a:lnTo>
                  <a:lnTo>
                    <a:pt x="865" y="375"/>
                  </a:lnTo>
                  <a:lnTo>
                    <a:pt x="845" y="378"/>
                  </a:lnTo>
                  <a:lnTo>
                    <a:pt x="823" y="378"/>
                  </a:lnTo>
                  <a:lnTo>
                    <a:pt x="803" y="378"/>
                  </a:lnTo>
                  <a:lnTo>
                    <a:pt x="783" y="375"/>
                  </a:lnTo>
                  <a:lnTo>
                    <a:pt x="762" y="370"/>
                  </a:lnTo>
                  <a:lnTo>
                    <a:pt x="742" y="365"/>
                  </a:lnTo>
                  <a:lnTo>
                    <a:pt x="725" y="357"/>
                  </a:lnTo>
                  <a:lnTo>
                    <a:pt x="708" y="348"/>
                  </a:lnTo>
                  <a:lnTo>
                    <a:pt x="691" y="339"/>
                  </a:lnTo>
                  <a:lnTo>
                    <a:pt x="678" y="326"/>
                  </a:lnTo>
                  <a:lnTo>
                    <a:pt x="678" y="326"/>
                  </a:lnTo>
                  <a:lnTo>
                    <a:pt x="672" y="320"/>
                  </a:lnTo>
                  <a:lnTo>
                    <a:pt x="668" y="312"/>
                  </a:lnTo>
                  <a:lnTo>
                    <a:pt x="663" y="305"/>
                  </a:lnTo>
                  <a:lnTo>
                    <a:pt x="661" y="297"/>
                  </a:lnTo>
                  <a:lnTo>
                    <a:pt x="658" y="280"/>
                  </a:lnTo>
                  <a:lnTo>
                    <a:pt x="658" y="261"/>
                  </a:lnTo>
                  <a:lnTo>
                    <a:pt x="661" y="242"/>
                  </a:lnTo>
                  <a:lnTo>
                    <a:pt x="666" y="222"/>
                  </a:lnTo>
                  <a:lnTo>
                    <a:pt x="678" y="180"/>
                  </a:lnTo>
                  <a:lnTo>
                    <a:pt x="689" y="138"/>
                  </a:lnTo>
                  <a:lnTo>
                    <a:pt x="694" y="118"/>
                  </a:lnTo>
                  <a:lnTo>
                    <a:pt x="697" y="99"/>
                  </a:lnTo>
                  <a:lnTo>
                    <a:pt x="697" y="80"/>
                  </a:lnTo>
                  <a:lnTo>
                    <a:pt x="694" y="63"/>
                  </a:lnTo>
                  <a:lnTo>
                    <a:pt x="692" y="56"/>
                  </a:lnTo>
                  <a:lnTo>
                    <a:pt x="688" y="48"/>
                  </a:lnTo>
                  <a:lnTo>
                    <a:pt x="683" y="40"/>
                  </a:lnTo>
                  <a:lnTo>
                    <a:pt x="678" y="34"/>
                  </a:lnTo>
                  <a:lnTo>
                    <a:pt x="678" y="34"/>
                  </a:lnTo>
                  <a:lnTo>
                    <a:pt x="669" y="28"/>
                  </a:lnTo>
                  <a:lnTo>
                    <a:pt x="661" y="21"/>
                  </a:lnTo>
                  <a:lnTo>
                    <a:pt x="652" y="15"/>
                  </a:lnTo>
                  <a:lnTo>
                    <a:pt x="641" y="12"/>
                  </a:lnTo>
                  <a:lnTo>
                    <a:pt x="618" y="4"/>
                  </a:lnTo>
                  <a:lnTo>
                    <a:pt x="593" y="1"/>
                  </a:lnTo>
                  <a:lnTo>
                    <a:pt x="565" y="0"/>
                  </a:lnTo>
                  <a:lnTo>
                    <a:pt x="537" y="0"/>
                  </a:lnTo>
                  <a:lnTo>
                    <a:pt x="509" y="1"/>
                  </a:lnTo>
                  <a:lnTo>
                    <a:pt x="481" y="4"/>
                  </a:lnTo>
                  <a:lnTo>
                    <a:pt x="429" y="14"/>
                  </a:lnTo>
                  <a:lnTo>
                    <a:pt x="384" y="23"/>
                  </a:lnTo>
                  <a:lnTo>
                    <a:pt x="344" y="34"/>
                  </a:lnTo>
                  <a:lnTo>
                    <a:pt x="344" y="34"/>
                  </a:lnTo>
                  <a:lnTo>
                    <a:pt x="355" y="76"/>
                  </a:lnTo>
                  <a:lnTo>
                    <a:pt x="364" y="119"/>
                  </a:lnTo>
                  <a:lnTo>
                    <a:pt x="373" y="171"/>
                  </a:lnTo>
                  <a:lnTo>
                    <a:pt x="376" y="199"/>
                  </a:lnTo>
                  <a:lnTo>
                    <a:pt x="378" y="228"/>
                  </a:lnTo>
                  <a:lnTo>
                    <a:pt x="378" y="256"/>
                  </a:lnTo>
                  <a:lnTo>
                    <a:pt x="376" y="283"/>
                  </a:lnTo>
                  <a:lnTo>
                    <a:pt x="373" y="308"/>
                  </a:lnTo>
                  <a:lnTo>
                    <a:pt x="367" y="331"/>
                  </a:lnTo>
                  <a:lnTo>
                    <a:pt x="362" y="342"/>
                  </a:lnTo>
                  <a:lnTo>
                    <a:pt x="356" y="351"/>
                  </a:lnTo>
                  <a:lnTo>
                    <a:pt x="350" y="361"/>
                  </a:lnTo>
                  <a:lnTo>
                    <a:pt x="344" y="368"/>
                  </a:lnTo>
                  <a:lnTo>
                    <a:pt x="344" y="368"/>
                  </a:lnTo>
                  <a:lnTo>
                    <a:pt x="338" y="373"/>
                  </a:lnTo>
                  <a:lnTo>
                    <a:pt x="330" y="378"/>
                  </a:lnTo>
                  <a:lnTo>
                    <a:pt x="322" y="382"/>
                  </a:lnTo>
                  <a:lnTo>
                    <a:pt x="314" y="385"/>
                  </a:lnTo>
                  <a:lnTo>
                    <a:pt x="297" y="387"/>
                  </a:lnTo>
                  <a:lnTo>
                    <a:pt x="278" y="387"/>
                  </a:lnTo>
                  <a:lnTo>
                    <a:pt x="260" y="384"/>
                  </a:lnTo>
                  <a:lnTo>
                    <a:pt x="240" y="379"/>
                  </a:lnTo>
                  <a:lnTo>
                    <a:pt x="198" y="368"/>
                  </a:lnTo>
                  <a:lnTo>
                    <a:pt x="198" y="368"/>
                  </a:lnTo>
                  <a:lnTo>
                    <a:pt x="156" y="356"/>
                  </a:lnTo>
                  <a:lnTo>
                    <a:pt x="135" y="351"/>
                  </a:lnTo>
                  <a:lnTo>
                    <a:pt x="117" y="348"/>
                  </a:lnTo>
                  <a:lnTo>
                    <a:pt x="98" y="348"/>
                  </a:lnTo>
                  <a:lnTo>
                    <a:pt x="81" y="351"/>
                  </a:lnTo>
                  <a:lnTo>
                    <a:pt x="73" y="354"/>
                  </a:lnTo>
                  <a:lnTo>
                    <a:pt x="65" y="357"/>
                  </a:lnTo>
                  <a:lnTo>
                    <a:pt x="59" y="362"/>
                  </a:lnTo>
                  <a:lnTo>
                    <a:pt x="51" y="368"/>
                  </a:lnTo>
                  <a:lnTo>
                    <a:pt x="51" y="368"/>
                  </a:lnTo>
                  <a:lnTo>
                    <a:pt x="39" y="382"/>
                  </a:lnTo>
                  <a:lnTo>
                    <a:pt x="29" y="398"/>
                  </a:lnTo>
                  <a:lnTo>
                    <a:pt x="20" y="415"/>
                  </a:lnTo>
                  <a:lnTo>
                    <a:pt x="12" y="432"/>
                  </a:lnTo>
                  <a:lnTo>
                    <a:pt x="8" y="452"/>
                  </a:lnTo>
                  <a:lnTo>
                    <a:pt x="3" y="473"/>
                  </a:lnTo>
                  <a:lnTo>
                    <a:pt x="1" y="493"/>
                  </a:lnTo>
                  <a:lnTo>
                    <a:pt x="0" y="515"/>
                  </a:lnTo>
                  <a:lnTo>
                    <a:pt x="1" y="535"/>
                  </a:lnTo>
                  <a:lnTo>
                    <a:pt x="3" y="555"/>
                  </a:lnTo>
                  <a:lnTo>
                    <a:pt x="8" y="575"/>
                  </a:lnTo>
                  <a:lnTo>
                    <a:pt x="12" y="596"/>
                  </a:lnTo>
                  <a:lnTo>
                    <a:pt x="20" y="613"/>
                  </a:lnTo>
                  <a:lnTo>
                    <a:pt x="29" y="630"/>
                  </a:lnTo>
                  <a:lnTo>
                    <a:pt x="39" y="647"/>
                  </a:lnTo>
                  <a:lnTo>
                    <a:pt x="51" y="659"/>
                  </a:lnTo>
                  <a:lnTo>
                    <a:pt x="51" y="659"/>
                  </a:lnTo>
                  <a:lnTo>
                    <a:pt x="59" y="666"/>
                  </a:lnTo>
                  <a:lnTo>
                    <a:pt x="65" y="670"/>
                  </a:lnTo>
                  <a:lnTo>
                    <a:pt x="73" y="675"/>
                  </a:lnTo>
                  <a:lnTo>
                    <a:pt x="81" y="677"/>
                  </a:lnTo>
                  <a:lnTo>
                    <a:pt x="98" y="680"/>
                  </a:lnTo>
                  <a:lnTo>
                    <a:pt x="117" y="680"/>
                  </a:lnTo>
                  <a:lnTo>
                    <a:pt x="135" y="677"/>
                  </a:lnTo>
                  <a:lnTo>
                    <a:pt x="156" y="672"/>
                  </a:lnTo>
                  <a:lnTo>
                    <a:pt x="198" y="659"/>
                  </a:lnTo>
                  <a:lnTo>
                    <a:pt x="198" y="659"/>
                  </a:lnTo>
                  <a:lnTo>
                    <a:pt x="240" y="648"/>
                  </a:lnTo>
                  <a:lnTo>
                    <a:pt x="260" y="644"/>
                  </a:lnTo>
                  <a:lnTo>
                    <a:pt x="278" y="641"/>
                  </a:lnTo>
                  <a:lnTo>
                    <a:pt x="297" y="641"/>
                  </a:lnTo>
                  <a:lnTo>
                    <a:pt x="314" y="644"/>
                  </a:lnTo>
                  <a:lnTo>
                    <a:pt x="322" y="645"/>
                  </a:lnTo>
                  <a:lnTo>
                    <a:pt x="330" y="650"/>
                  </a:lnTo>
                  <a:lnTo>
                    <a:pt x="338" y="655"/>
                  </a:lnTo>
                  <a:lnTo>
                    <a:pt x="344" y="659"/>
                  </a:lnTo>
                  <a:lnTo>
                    <a:pt x="344" y="659"/>
                  </a:lnTo>
                  <a:lnTo>
                    <a:pt x="350" y="667"/>
                  </a:lnTo>
                  <a:lnTo>
                    <a:pt x="356" y="677"/>
                  </a:lnTo>
                  <a:lnTo>
                    <a:pt x="362" y="686"/>
                  </a:lnTo>
                  <a:lnTo>
                    <a:pt x="367" y="697"/>
                  </a:lnTo>
                  <a:lnTo>
                    <a:pt x="373" y="720"/>
                  </a:lnTo>
                  <a:lnTo>
                    <a:pt x="376" y="745"/>
                  </a:lnTo>
                  <a:lnTo>
                    <a:pt x="378" y="773"/>
                  </a:lnTo>
                  <a:lnTo>
                    <a:pt x="378" y="801"/>
                  </a:lnTo>
                  <a:lnTo>
                    <a:pt x="376" y="829"/>
                  </a:lnTo>
                  <a:lnTo>
                    <a:pt x="373" y="857"/>
                  </a:lnTo>
                  <a:lnTo>
                    <a:pt x="364" y="908"/>
                  </a:lnTo>
                  <a:lnTo>
                    <a:pt x="355" y="954"/>
                  </a:lnTo>
                  <a:lnTo>
                    <a:pt x="344" y="994"/>
                  </a:lnTo>
                  <a:lnTo>
                    <a:pt x="1304" y="994"/>
                  </a:lnTo>
                  <a:lnTo>
                    <a:pt x="1304" y="34"/>
                  </a:lnTo>
                  <a:lnTo>
                    <a:pt x="1304" y="34"/>
                  </a:lnTo>
                  <a:lnTo>
                    <a:pt x="1284" y="29"/>
                  </a:lnTo>
                  <a:lnTo>
                    <a:pt x="1234" y="17"/>
                  </a:lnTo>
                  <a:lnTo>
                    <a:pt x="1203" y="10"/>
                  </a:lnTo>
                  <a:lnTo>
                    <a:pt x="1167" y="4"/>
                  </a:lnTo>
                  <a:lnTo>
                    <a:pt x="1130" y="1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4" y="0"/>
                  </a:lnTo>
                  <a:lnTo>
                    <a:pt x="1055" y="1"/>
                  </a:lnTo>
                  <a:lnTo>
                    <a:pt x="1038" y="3"/>
                  </a:lnTo>
                  <a:lnTo>
                    <a:pt x="1022" y="7"/>
                  </a:lnTo>
                  <a:lnTo>
                    <a:pt x="1007" y="12"/>
                  </a:lnTo>
                  <a:lnTo>
                    <a:pt x="993" y="18"/>
                  </a:lnTo>
                  <a:lnTo>
                    <a:pt x="980" y="24"/>
                  </a:lnTo>
                  <a:lnTo>
                    <a:pt x="969" y="34"/>
                  </a:lnTo>
                  <a:close/>
                </a:path>
              </a:pathLst>
            </a:custGeom>
            <a:solidFill>
              <a:srgbClr val="C70E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72"/>
            <p:cNvSpPr/>
            <p:nvPr>
              <p:custDataLst>
                <p:tags r:id="rId6"/>
              </p:custDataLst>
            </p:nvPr>
          </p:nvSpPr>
          <p:spPr bwMode="auto">
            <a:xfrm flipH="1" flipV="1">
              <a:off x="277673" y="-434994"/>
              <a:ext cx="543742" cy="869987"/>
            </a:xfrm>
            <a:custGeom>
              <a:gdLst>
                <a:gd name="T0" fmla="*/ 352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3 w 1030"/>
                <a:gd name="T7" fmla="*/ 363 h 1648"/>
                <a:gd name="T8" fmla="*/ 201 w 1030"/>
                <a:gd name="T9" fmla="*/ 377 h 1648"/>
                <a:gd name="T10" fmla="*/ 24 w 1030"/>
                <a:gd name="T11" fmla="*/ 385 h 1648"/>
                <a:gd name="T12" fmla="*/ 2 w 1030"/>
                <a:gd name="T13" fmla="*/ 593 h 1648"/>
                <a:gd name="T14" fmla="*/ 34 w 1030"/>
                <a:gd name="T15" fmla="*/ 679 h 1648"/>
                <a:gd name="T16" fmla="*/ 81 w 1030"/>
                <a:gd name="T17" fmla="*/ 697 h 1648"/>
                <a:gd name="T18" fmla="*/ 223 w 1030"/>
                <a:gd name="T19" fmla="*/ 666 h 1648"/>
                <a:gd name="T20" fmla="*/ 313 w 1030"/>
                <a:gd name="T21" fmla="*/ 668 h 1648"/>
                <a:gd name="T22" fmla="*/ 358 w 1030"/>
                <a:gd name="T23" fmla="*/ 724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1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0 h 1648"/>
                <a:gd name="T38" fmla="*/ 34 w 1030"/>
                <a:gd name="T39" fmla="*/ 1304 h 1648"/>
                <a:gd name="T40" fmla="*/ 257 w 1030"/>
                <a:gd name="T41" fmla="*/ 1269 h 1648"/>
                <a:gd name="T42" fmla="*/ 361 w 1030"/>
                <a:gd name="T43" fmla="*/ 1297 h 1648"/>
                <a:gd name="T44" fmla="*/ 386 w 1030"/>
                <a:gd name="T45" fmla="*/ 1334 h 1648"/>
                <a:gd name="T46" fmla="*/ 357 w 1030"/>
                <a:gd name="T47" fmla="*/ 1491 h 1648"/>
                <a:gd name="T48" fmla="*/ 358 w 1030"/>
                <a:gd name="T49" fmla="*/ 1583 h 1648"/>
                <a:gd name="T50" fmla="*/ 416 w 1030"/>
                <a:gd name="T51" fmla="*/ 1628 h 1648"/>
                <a:gd name="T52" fmla="*/ 536 w 1030"/>
                <a:gd name="T53" fmla="*/ 1647 h 1648"/>
                <a:gd name="T54" fmla="*/ 648 w 1030"/>
                <a:gd name="T55" fmla="*/ 1608 h 1648"/>
                <a:gd name="T56" fmla="*/ 677 w 1030"/>
                <a:gd name="T57" fmla="*/ 1567 h 1648"/>
                <a:gd name="T58" fmla="*/ 649 w 1030"/>
                <a:gd name="T59" fmla="*/ 1409 h 1648"/>
                <a:gd name="T60" fmla="*/ 651 w 1030"/>
                <a:gd name="T61" fmla="*/ 1318 h 1648"/>
                <a:gd name="T62" fmla="*/ 688 w 1030"/>
                <a:gd name="T63" fmla="*/ 1286 h 1648"/>
                <a:gd name="T64" fmla="*/ 830 w 1030"/>
                <a:gd name="T65" fmla="*/ 1272 h 1648"/>
                <a:gd name="T66" fmla="*/ 1006 w 1030"/>
                <a:gd name="T67" fmla="*/ 1262 h 1648"/>
                <a:gd name="T68" fmla="*/ 1027 w 1030"/>
                <a:gd name="T69" fmla="*/ 1055 h 1648"/>
                <a:gd name="T70" fmla="*/ 995 w 1030"/>
                <a:gd name="T71" fmla="*/ 970 h 1648"/>
                <a:gd name="T72" fmla="*/ 948 w 1030"/>
                <a:gd name="T73" fmla="*/ 951 h 1648"/>
                <a:gd name="T74" fmla="*/ 808 w 1030"/>
                <a:gd name="T75" fmla="*/ 982 h 1648"/>
                <a:gd name="T76" fmla="*/ 716 w 1030"/>
                <a:gd name="T77" fmla="*/ 981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1 h 1648"/>
                <a:gd name="T84" fmla="*/ 732 w 1030"/>
                <a:gd name="T85" fmla="*/ 662 h 1648"/>
                <a:gd name="T86" fmla="*/ 848 w 1030"/>
                <a:gd name="T87" fmla="*/ 679 h 1648"/>
                <a:gd name="T88" fmla="*/ 973 w 1030"/>
                <a:gd name="T89" fmla="*/ 693 h 1648"/>
                <a:gd name="T90" fmla="*/ 1007 w 1030"/>
                <a:gd name="T91" fmla="*/ 662 h 1648"/>
                <a:gd name="T92" fmla="*/ 1029 w 1030"/>
                <a:gd name="T93" fmla="*/ 537 h 1648"/>
                <a:gd name="T94" fmla="*/ 995 w 1030"/>
                <a:gd name="T95" fmla="*/ 344 h 1648"/>
                <a:gd name="T96" fmla="*/ 774 w 1030"/>
                <a:gd name="T97" fmla="*/ 378 h 1648"/>
                <a:gd name="T98" fmla="*/ 669 w 1030"/>
                <a:gd name="T99" fmla="*/ 350 h 1648"/>
                <a:gd name="T100" fmla="*/ 644 w 1030"/>
                <a:gd name="T101" fmla="*/ 315 h 1648"/>
                <a:gd name="T102" fmla="*/ 672 w 1030"/>
                <a:gd name="T103" fmla="*/ 156 h 1648"/>
                <a:gd name="T104" fmla="*/ 671 w 1030"/>
                <a:gd name="T105" fmla="*/ 66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9 w 1030"/>
                <a:gd name="T111" fmla="*/ 30 h 16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2"/>
                  </a:moveTo>
                  <a:lnTo>
                    <a:pt x="369" y="52"/>
                  </a:lnTo>
                  <a:lnTo>
                    <a:pt x="363" y="59"/>
                  </a:lnTo>
                  <a:lnTo>
                    <a:pt x="358" y="66"/>
                  </a:lnTo>
                  <a:lnTo>
                    <a:pt x="355" y="73"/>
                  </a:lnTo>
                  <a:lnTo>
                    <a:pt x="352" y="81"/>
                  </a:lnTo>
                  <a:lnTo>
                    <a:pt x="349" y="98"/>
                  </a:lnTo>
                  <a:lnTo>
                    <a:pt x="349" y="117"/>
                  </a:lnTo>
                  <a:lnTo>
                    <a:pt x="352" y="136"/>
                  </a:lnTo>
                  <a:lnTo>
                    <a:pt x="357" y="156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8" y="279"/>
                  </a:lnTo>
                  <a:lnTo>
                    <a:pt x="388" y="297"/>
                  </a:lnTo>
                  <a:lnTo>
                    <a:pt x="386" y="315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0"/>
                  </a:lnTo>
                  <a:lnTo>
                    <a:pt x="352" y="357"/>
                  </a:lnTo>
                  <a:lnTo>
                    <a:pt x="343" y="363"/>
                  </a:lnTo>
                  <a:lnTo>
                    <a:pt x="332" y="366"/>
                  </a:lnTo>
                  <a:lnTo>
                    <a:pt x="308" y="374"/>
                  </a:lnTo>
                  <a:lnTo>
                    <a:pt x="283" y="377"/>
                  </a:lnTo>
                  <a:lnTo>
                    <a:pt x="257" y="378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4" y="344"/>
                  </a:lnTo>
                  <a:lnTo>
                    <a:pt x="34" y="344"/>
                  </a:lnTo>
                  <a:lnTo>
                    <a:pt x="24" y="385"/>
                  </a:lnTo>
                  <a:lnTo>
                    <a:pt x="14" y="430"/>
                  </a:lnTo>
                  <a:lnTo>
                    <a:pt x="5" y="481"/>
                  </a:lnTo>
                  <a:lnTo>
                    <a:pt x="2" y="509"/>
                  </a:lnTo>
                  <a:lnTo>
                    <a:pt x="0" y="537"/>
                  </a:lnTo>
                  <a:lnTo>
                    <a:pt x="0" y="565"/>
                  </a:lnTo>
                  <a:lnTo>
                    <a:pt x="2" y="593"/>
                  </a:lnTo>
                  <a:lnTo>
                    <a:pt x="6" y="618"/>
                  </a:lnTo>
                  <a:lnTo>
                    <a:pt x="13" y="641"/>
                  </a:lnTo>
                  <a:lnTo>
                    <a:pt x="17" y="652"/>
                  </a:lnTo>
                  <a:lnTo>
                    <a:pt x="22" y="662"/>
                  </a:lnTo>
                  <a:lnTo>
                    <a:pt x="28" y="669"/>
                  </a:lnTo>
                  <a:lnTo>
                    <a:pt x="34" y="679"/>
                  </a:lnTo>
                  <a:lnTo>
                    <a:pt x="34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4" y="694"/>
                  </a:lnTo>
                  <a:lnTo>
                    <a:pt x="81" y="697"/>
                  </a:lnTo>
                  <a:lnTo>
                    <a:pt x="100" y="697"/>
                  </a:lnTo>
                  <a:lnTo>
                    <a:pt x="120" y="694"/>
                  </a:lnTo>
                  <a:lnTo>
                    <a:pt x="139" y="690"/>
                  </a:lnTo>
                  <a:lnTo>
                    <a:pt x="181" y="679"/>
                  </a:lnTo>
                  <a:lnTo>
                    <a:pt x="181" y="679"/>
                  </a:lnTo>
                  <a:lnTo>
                    <a:pt x="223" y="666"/>
                  </a:lnTo>
                  <a:lnTo>
                    <a:pt x="243" y="662"/>
                  </a:lnTo>
                  <a:lnTo>
                    <a:pt x="262" y="659"/>
                  </a:lnTo>
                  <a:lnTo>
                    <a:pt x="280" y="659"/>
                  </a:lnTo>
                  <a:lnTo>
                    <a:pt x="297" y="662"/>
                  </a:lnTo>
                  <a:lnTo>
                    <a:pt x="305" y="663"/>
                  </a:lnTo>
                  <a:lnTo>
                    <a:pt x="313" y="668"/>
                  </a:lnTo>
                  <a:lnTo>
                    <a:pt x="321" y="673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1"/>
                  </a:lnTo>
                  <a:lnTo>
                    <a:pt x="350" y="707"/>
                  </a:lnTo>
                  <a:lnTo>
                    <a:pt x="358" y="724"/>
                  </a:lnTo>
                  <a:lnTo>
                    <a:pt x="366" y="743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4"/>
                  </a:lnTo>
                  <a:lnTo>
                    <a:pt x="378" y="845"/>
                  </a:lnTo>
                  <a:lnTo>
                    <a:pt x="375" y="866"/>
                  </a:lnTo>
                  <a:lnTo>
                    <a:pt x="372" y="886"/>
                  </a:lnTo>
                  <a:lnTo>
                    <a:pt x="366" y="904"/>
                  </a:lnTo>
                  <a:lnTo>
                    <a:pt x="358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1" y="976"/>
                  </a:lnTo>
                  <a:lnTo>
                    <a:pt x="313" y="981"/>
                  </a:lnTo>
                  <a:lnTo>
                    <a:pt x="305" y="984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2" y="990"/>
                  </a:lnTo>
                  <a:lnTo>
                    <a:pt x="243" y="987"/>
                  </a:lnTo>
                  <a:lnTo>
                    <a:pt x="223" y="982"/>
                  </a:lnTo>
                  <a:lnTo>
                    <a:pt x="181" y="970"/>
                  </a:lnTo>
                  <a:lnTo>
                    <a:pt x="181" y="970"/>
                  </a:lnTo>
                  <a:lnTo>
                    <a:pt x="139" y="957"/>
                  </a:lnTo>
                  <a:lnTo>
                    <a:pt x="120" y="954"/>
                  </a:lnTo>
                  <a:lnTo>
                    <a:pt x="100" y="951"/>
                  </a:lnTo>
                  <a:lnTo>
                    <a:pt x="81" y="951"/>
                  </a:lnTo>
                  <a:lnTo>
                    <a:pt x="64" y="953"/>
                  </a:lnTo>
                  <a:lnTo>
                    <a:pt x="56" y="956"/>
                  </a:lnTo>
                  <a:lnTo>
                    <a:pt x="48" y="959"/>
                  </a:lnTo>
                  <a:lnTo>
                    <a:pt x="42" y="964"/>
                  </a:lnTo>
                  <a:lnTo>
                    <a:pt x="34" y="970"/>
                  </a:lnTo>
                  <a:lnTo>
                    <a:pt x="34" y="970"/>
                  </a:lnTo>
                  <a:lnTo>
                    <a:pt x="28" y="978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3" y="1007"/>
                  </a:lnTo>
                  <a:lnTo>
                    <a:pt x="6" y="1031"/>
                  </a:lnTo>
                  <a:lnTo>
                    <a:pt x="2" y="1055"/>
                  </a:lnTo>
                  <a:lnTo>
                    <a:pt x="0" y="1082"/>
                  </a:lnTo>
                  <a:lnTo>
                    <a:pt x="0" y="1110"/>
                  </a:lnTo>
                  <a:lnTo>
                    <a:pt x="2" y="1139"/>
                  </a:lnTo>
                  <a:lnTo>
                    <a:pt x="5" y="1166"/>
                  </a:lnTo>
                  <a:lnTo>
                    <a:pt x="14" y="1219"/>
                  </a:lnTo>
                  <a:lnTo>
                    <a:pt x="24" y="1262"/>
                  </a:lnTo>
                  <a:lnTo>
                    <a:pt x="34" y="1304"/>
                  </a:lnTo>
                  <a:lnTo>
                    <a:pt x="34" y="1304"/>
                  </a:lnTo>
                  <a:lnTo>
                    <a:pt x="76" y="1294"/>
                  </a:lnTo>
                  <a:lnTo>
                    <a:pt x="120" y="1283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69"/>
                  </a:lnTo>
                  <a:lnTo>
                    <a:pt x="283" y="1270"/>
                  </a:lnTo>
                  <a:lnTo>
                    <a:pt x="308" y="1275"/>
                  </a:lnTo>
                  <a:lnTo>
                    <a:pt x="332" y="1281"/>
                  </a:lnTo>
                  <a:lnTo>
                    <a:pt x="343" y="1286"/>
                  </a:lnTo>
                  <a:lnTo>
                    <a:pt x="352" y="1290"/>
                  </a:lnTo>
                  <a:lnTo>
                    <a:pt x="361" y="1297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1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8" y="1351"/>
                  </a:lnTo>
                  <a:lnTo>
                    <a:pt x="388" y="1370"/>
                  </a:lnTo>
                  <a:lnTo>
                    <a:pt x="386" y="1388"/>
                  </a:lnTo>
                  <a:lnTo>
                    <a:pt x="381" y="1409"/>
                  </a:lnTo>
                  <a:lnTo>
                    <a:pt x="369" y="1451"/>
                  </a:lnTo>
                  <a:lnTo>
                    <a:pt x="357" y="1491"/>
                  </a:lnTo>
                  <a:lnTo>
                    <a:pt x="352" y="1511"/>
                  </a:lnTo>
                  <a:lnTo>
                    <a:pt x="349" y="1532"/>
                  </a:lnTo>
                  <a:lnTo>
                    <a:pt x="349" y="1550"/>
                  </a:lnTo>
                  <a:lnTo>
                    <a:pt x="352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3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9" y="1619"/>
                  </a:lnTo>
                  <a:lnTo>
                    <a:pt x="416" y="1628"/>
                  </a:lnTo>
                  <a:lnTo>
                    <a:pt x="434" y="1634"/>
                  </a:lnTo>
                  <a:lnTo>
                    <a:pt x="453" y="1641"/>
                  </a:lnTo>
                  <a:lnTo>
                    <a:pt x="473" y="1645"/>
                  </a:lnTo>
                  <a:lnTo>
                    <a:pt x="494" y="1647"/>
                  </a:lnTo>
                  <a:lnTo>
                    <a:pt x="515" y="1648"/>
                  </a:lnTo>
                  <a:lnTo>
                    <a:pt x="536" y="1647"/>
                  </a:lnTo>
                  <a:lnTo>
                    <a:pt x="556" y="1645"/>
                  </a:lnTo>
                  <a:lnTo>
                    <a:pt x="576" y="1641"/>
                  </a:lnTo>
                  <a:lnTo>
                    <a:pt x="596" y="1634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8" y="1608"/>
                  </a:lnTo>
                  <a:lnTo>
                    <a:pt x="662" y="1597"/>
                  </a:lnTo>
                  <a:lnTo>
                    <a:pt x="662" y="1597"/>
                  </a:lnTo>
                  <a:lnTo>
                    <a:pt x="666" y="1589"/>
                  </a:lnTo>
                  <a:lnTo>
                    <a:pt x="671" y="1583"/>
                  </a:lnTo>
                  <a:lnTo>
                    <a:pt x="676" y="1575"/>
                  </a:lnTo>
                  <a:lnTo>
                    <a:pt x="677" y="1567"/>
                  </a:lnTo>
                  <a:lnTo>
                    <a:pt x="680" y="1550"/>
                  </a:lnTo>
                  <a:lnTo>
                    <a:pt x="680" y="1532"/>
                  </a:lnTo>
                  <a:lnTo>
                    <a:pt x="677" y="1511"/>
                  </a:lnTo>
                  <a:lnTo>
                    <a:pt x="672" y="1491"/>
                  </a:lnTo>
                  <a:lnTo>
                    <a:pt x="662" y="1451"/>
                  </a:lnTo>
                  <a:lnTo>
                    <a:pt x="649" y="1409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6" y="1326"/>
                  </a:lnTo>
                  <a:lnTo>
                    <a:pt x="651" y="1318"/>
                  </a:lnTo>
                  <a:lnTo>
                    <a:pt x="655" y="1311"/>
                  </a:lnTo>
                  <a:lnTo>
                    <a:pt x="662" y="1304"/>
                  </a:lnTo>
                  <a:lnTo>
                    <a:pt x="662" y="1304"/>
                  </a:lnTo>
                  <a:lnTo>
                    <a:pt x="669" y="1297"/>
                  </a:lnTo>
                  <a:lnTo>
                    <a:pt x="677" y="1290"/>
                  </a:lnTo>
                  <a:lnTo>
                    <a:pt x="688" y="1286"/>
                  </a:lnTo>
                  <a:lnTo>
                    <a:pt x="697" y="1281"/>
                  </a:lnTo>
                  <a:lnTo>
                    <a:pt x="721" y="1275"/>
                  </a:lnTo>
                  <a:lnTo>
                    <a:pt x="746" y="1270"/>
                  </a:lnTo>
                  <a:lnTo>
                    <a:pt x="774" y="1269"/>
                  </a:lnTo>
                  <a:lnTo>
                    <a:pt x="802" y="1270"/>
                  </a:lnTo>
                  <a:lnTo>
                    <a:pt x="830" y="1272"/>
                  </a:lnTo>
                  <a:lnTo>
                    <a:pt x="858" y="1275"/>
                  </a:lnTo>
                  <a:lnTo>
                    <a:pt x="911" y="1283"/>
                  </a:lnTo>
                  <a:lnTo>
                    <a:pt x="954" y="1294"/>
                  </a:lnTo>
                  <a:lnTo>
                    <a:pt x="995" y="1304"/>
                  </a:lnTo>
                  <a:lnTo>
                    <a:pt x="995" y="1304"/>
                  </a:lnTo>
                  <a:lnTo>
                    <a:pt x="1006" y="1262"/>
                  </a:lnTo>
                  <a:lnTo>
                    <a:pt x="1015" y="1219"/>
                  </a:lnTo>
                  <a:lnTo>
                    <a:pt x="1024" y="1166"/>
                  </a:lnTo>
                  <a:lnTo>
                    <a:pt x="1027" y="1139"/>
                  </a:lnTo>
                  <a:lnTo>
                    <a:pt x="1029" y="1110"/>
                  </a:lnTo>
                  <a:lnTo>
                    <a:pt x="1030" y="1082"/>
                  </a:lnTo>
                  <a:lnTo>
                    <a:pt x="1027" y="1055"/>
                  </a:lnTo>
                  <a:lnTo>
                    <a:pt x="1024" y="1031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7" y="987"/>
                  </a:lnTo>
                  <a:lnTo>
                    <a:pt x="1002" y="978"/>
                  </a:lnTo>
                  <a:lnTo>
                    <a:pt x="995" y="970"/>
                  </a:lnTo>
                  <a:lnTo>
                    <a:pt x="995" y="970"/>
                  </a:lnTo>
                  <a:lnTo>
                    <a:pt x="988" y="964"/>
                  </a:lnTo>
                  <a:lnTo>
                    <a:pt x="981" y="959"/>
                  </a:lnTo>
                  <a:lnTo>
                    <a:pt x="973" y="956"/>
                  </a:lnTo>
                  <a:lnTo>
                    <a:pt x="965" y="953"/>
                  </a:lnTo>
                  <a:lnTo>
                    <a:pt x="948" y="951"/>
                  </a:lnTo>
                  <a:lnTo>
                    <a:pt x="929" y="951"/>
                  </a:lnTo>
                  <a:lnTo>
                    <a:pt x="911" y="954"/>
                  </a:lnTo>
                  <a:lnTo>
                    <a:pt x="890" y="957"/>
                  </a:lnTo>
                  <a:lnTo>
                    <a:pt x="848" y="970"/>
                  </a:lnTo>
                  <a:lnTo>
                    <a:pt x="848" y="970"/>
                  </a:lnTo>
                  <a:lnTo>
                    <a:pt x="808" y="982"/>
                  </a:lnTo>
                  <a:lnTo>
                    <a:pt x="788" y="987"/>
                  </a:lnTo>
                  <a:lnTo>
                    <a:pt x="767" y="990"/>
                  </a:lnTo>
                  <a:lnTo>
                    <a:pt x="749" y="990"/>
                  </a:lnTo>
                  <a:lnTo>
                    <a:pt x="732" y="987"/>
                  </a:lnTo>
                  <a:lnTo>
                    <a:pt x="724" y="984"/>
                  </a:lnTo>
                  <a:lnTo>
                    <a:pt x="716" y="981"/>
                  </a:lnTo>
                  <a:lnTo>
                    <a:pt x="710" y="976"/>
                  </a:lnTo>
                  <a:lnTo>
                    <a:pt x="702" y="970"/>
                  </a:lnTo>
                  <a:lnTo>
                    <a:pt x="702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5" y="904"/>
                  </a:lnTo>
                  <a:lnTo>
                    <a:pt x="658" y="886"/>
                  </a:lnTo>
                  <a:lnTo>
                    <a:pt x="654" y="866"/>
                  </a:lnTo>
                  <a:lnTo>
                    <a:pt x="652" y="845"/>
                  </a:lnTo>
                  <a:lnTo>
                    <a:pt x="651" y="824"/>
                  </a:lnTo>
                  <a:lnTo>
                    <a:pt x="652" y="803"/>
                  </a:lnTo>
                  <a:lnTo>
                    <a:pt x="654" y="783"/>
                  </a:lnTo>
                  <a:lnTo>
                    <a:pt x="658" y="763"/>
                  </a:lnTo>
                  <a:lnTo>
                    <a:pt x="665" y="743"/>
                  </a:lnTo>
                  <a:lnTo>
                    <a:pt x="671" y="724"/>
                  </a:lnTo>
                  <a:lnTo>
                    <a:pt x="680" y="707"/>
                  </a:lnTo>
                  <a:lnTo>
                    <a:pt x="691" y="691"/>
                  </a:lnTo>
                  <a:lnTo>
                    <a:pt x="702" y="679"/>
                  </a:lnTo>
                  <a:lnTo>
                    <a:pt x="702" y="679"/>
                  </a:lnTo>
                  <a:lnTo>
                    <a:pt x="710" y="673"/>
                  </a:lnTo>
                  <a:lnTo>
                    <a:pt x="716" y="668"/>
                  </a:lnTo>
                  <a:lnTo>
                    <a:pt x="724" y="663"/>
                  </a:lnTo>
                  <a:lnTo>
                    <a:pt x="732" y="662"/>
                  </a:lnTo>
                  <a:lnTo>
                    <a:pt x="749" y="659"/>
                  </a:lnTo>
                  <a:lnTo>
                    <a:pt x="767" y="659"/>
                  </a:lnTo>
                  <a:lnTo>
                    <a:pt x="788" y="662"/>
                  </a:lnTo>
                  <a:lnTo>
                    <a:pt x="808" y="666"/>
                  </a:lnTo>
                  <a:lnTo>
                    <a:pt x="848" y="679"/>
                  </a:lnTo>
                  <a:lnTo>
                    <a:pt x="848" y="679"/>
                  </a:lnTo>
                  <a:lnTo>
                    <a:pt x="890" y="690"/>
                  </a:lnTo>
                  <a:lnTo>
                    <a:pt x="911" y="694"/>
                  </a:lnTo>
                  <a:lnTo>
                    <a:pt x="929" y="697"/>
                  </a:lnTo>
                  <a:lnTo>
                    <a:pt x="948" y="697"/>
                  </a:lnTo>
                  <a:lnTo>
                    <a:pt x="965" y="694"/>
                  </a:lnTo>
                  <a:lnTo>
                    <a:pt x="973" y="693"/>
                  </a:lnTo>
                  <a:lnTo>
                    <a:pt x="981" y="688"/>
                  </a:lnTo>
                  <a:lnTo>
                    <a:pt x="988" y="683"/>
                  </a:lnTo>
                  <a:lnTo>
                    <a:pt x="995" y="679"/>
                  </a:lnTo>
                  <a:lnTo>
                    <a:pt x="995" y="679"/>
                  </a:lnTo>
                  <a:lnTo>
                    <a:pt x="1002" y="669"/>
                  </a:lnTo>
                  <a:lnTo>
                    <a:pt x="1007" y="662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7" y="593"/>
                  </a:lnTo>
                  <a:lnTo>
                    <a:pt x="1030" y="565"/>
                  </a:lnTo>
                  <a:lnTo>
                    <a:pt x="1029" y="537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5" y="430"/>
                  </a:lnTo>
                  <a:lnTo>
                    <a:pt x="1006" y="385"/>
                  </a:lnTo>
                  <a:lnTo>
                    <a:pt x="995" y="344"/>
                  </a:lnTo>
                  <a:lnTo>
                    <a:pt x="995" y="344"/>
                  </a:lnTo>
                  <a:lnTo>
                    <a:pt x="954" y="355"/>
                  </a:lnTo>
                  <a:lnTo>
                    <a:pt x="911" y="364"/>
                  </a:lnTo>
                  <a:lnTo>
                    <a:pt x="858" y="374"/>
                  </a:lnTo>
                  <a:lnTo>
                    <a:pt x="830" y="377"/>
                  </a:lnTo>
                  <a:lnTo>
                    <a:pt x="802" y="378"/>
                  </a:lnTo>
                  <a:lnTo>
                    <a:pt x="774" y="378"/>
                  </a:lnTo>
                  <a:lnTo>
                    <a:pt x="746" y="377"/>
                  </a:lnTo>
                  <a:lnTo>
                    <a:pt x="721" y="374"/>
                  </a:lnTo>
                  <a:lnTo>
                    <a:pt x="697" y="366"/>
                  </a:lnTo>
                  <a:lnTo>
                    <a:pt x="688" y="363"/>
                  </a:lnTo>
                  <a:lnTo>
                    <a:pt x="677" y="357"/>
                  </a:lnTo>
                  <a:lnTo>
                    <a:pt x="669" y="350"/>
                  </a:lnTo>
                  <a:lnTo>
                    <a:pt x="662" y="344"/>
                  </a:lnTo>
                  <a:lnTo>
                    <a:pt x="662" y="344"/>
                  </a:lnTo>
                  <a:lnTo>
                    <a:pt x="655" y="338"/>
                  </a:lnTo>
                  <a:lnTo>
                    <a:pt x="651" y="330"/>
                  </a:lnTo>
                  <a:lnTo>
                    <a:pt x="646" y="322"/>
                  </a:lnTo>
                  <a:lnTo>
                    <a:pt x="644" y="315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2" y="198"/>
                  </a:lnTo>
                  <a:lnTo>
                    <a:pt x="672" y="156"/>
                  </a:lnTo>
                  <a:lnTo>
                    <a:pt x="677" y="136"/>
                  </a:lnTo>
                  <a:lnTo>
                    <a:pt x="680" y="117"/>
                  </a:lnTo>
                  <a:lnTo>
                    <a:pt x="680" y="98"/>
                  </a:lnTo>
                  <a:lnTo>
                    <a:pt x="677" y="81"/>
                  </a:lnTo>
                  <a:lnTo>
                    <a:pt x="676" y="73"/>
                  </a:lnTo>
                  <a:lnTo>
                    <a:pt x="671" y="66"/>
                  </a:lnTo>
                  <a:lnTo>
                    <a:pt x="666" y="59"/>
                  </a:lnTo>
                  <a:lnTo>
                    <a:pt x="662" y="52"/>
                  </a:lnTo>
                  <a:lnTo>
                    <a:pt x="662" y="52"/>
                  </a:lnTo>
                  <a:lnTo>
                    <a:pt x="648" y="39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3"/>
                  </a:lnTo>
                  <a:lnTo>
                    <a:pt x="576" y="8"/>
                  </a:lnTo>
                  <a:lnTo>
                    <a:pt x="556" y="3"/>
                  </a:lnTo>
                  <a:lnTo>
                    <a:pt x="536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4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3"/>
                  </a:lnTo>
                  <a:lnTo>
                    <a:pt x="416" y="20"/>
                  </a:lnTo>
                  <a:lnTo>
                    <a:pt x="399" y="30"/>
                  </a:lnTo>
                  <a:lnTo>
                    <a:pt x="383" y="39"/>
                  </a:lnTo>
                  <a:lnTo>
                    <a:pt x="369" y="52"/>
                  </a:lnTo>
                  <a:close/>
                </a:path>
              </a:pathLst>
            </a:custGeom>
            <a:solidFill>
              <a:srgbClr val="00837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47"/>
            <p:cNvSpPr/>
            <p:nvPr>
              <p:custDataLst>
                <p:tags r:id="rId7"/>
              </p:custDataLst>
            </p:nvPr>
          </p:nvSpPr>
          <p:spPr bwMode="auto">
            <a:xfrm flipH="1" flipV="1">
              <a:off x="623738" y="-272135"/>
              <a:ext cx="869460" cy="544270"/>
            </a:xfrm>
            <a:custGeom>
              <a:gdLst>
                <a:gd name="T0" fmla="*/ 953 w 1647"/>
                <a:gd name="T1" fmla="*/ 66 h 1031"/>
                <a:gd name="T2" fmla="*/ 982 w 1647"/>
                <a:gd name="T3" fmla="*/ 224 h 1031"/>
                <a:gd name="T4" fmla="*/ 981 w 1647"/>
                <a:gd name="T5" fmla="*/ 315 h 1031"/>
                <a:gd name="T6" fmla="*/ 923 w 1647"/>
                <a:gd name="T7" fmla="*/ 360 h 1031"/>
                <a:gd name="T8" fmla="*/ 803 w 1647"/>
                <a:gd name="T9" fmla="*/ 379 h 1031"/>
                <a:gd name="T10" fmla="*/ 691 w 1647"/>
                <a:gd name="T11" fmla="*/ 340 h 1031"/>
                <a:gd name="T12" fmla="*/ 660 w 1647"/>
                <a:gd name="T13" fmla="*/ 299 h 1031"/>
                <a:gd name="T14" fmla="*/ 690 w 1647"/>
                <a:gd name="T15" fmla="*/ 140 h 1031"/>
                <a:gd name="T16" fmla="*/ 688 w 1647"/>
                <a:gd name="T17" fmla="*/ 50 h 1031"/>
                <a:gd name="T18" fmla="*/ 651 w 1647"/>
                <a:gd name="T19" fmla="*/ 18 h 1031"/>
                <a:gd name="T20" fmla="*/ 509 w 1647"/>
                <a:gd name="T21" fmla="*/ 4 h 1031"/>
                <a:gd name="T22" fmla="*/ 355 w 1647"/>
                <a:gd name="T23" fmla="*/ 77 h 1031"/>
                <a:gd name="T24" fmla="*/ 377 w 1647"/>
                <a:gd name="T25" fmla="*/ 285 h 1031"/>
                <a:gd name="T26" fmla="*/ 344 w 1647"/>
                <a:gd name="T27" fmla="*/ 371 h 1031"/>
                <a:gd name="T28" fmla="*/ 298 w 1647"/>
                <a:gd name="T29" fmla="*/ 389 h 1031"/>
                <a:gd name="T30" fmla="*/ 156 w 1647"/>
                <a:gd name="T31" fmla="*/ 358 h 1031"/>
                <a:gd name="T32" fmla="*/ 66 w 1647"/>
                <a:gd name="T33" fmla="*/ 360 h 1031"/>
                <a:gd name="T34" fmla="*/ 21 w 1647"/>
                <a:gd name="T35" fmla="*/ 416 h 1031"/>
                <a:gd name="T36" fmla="*/ 0 w 1647"/>
                <a:gd name="T37" fmla="*/ 537 h 1031"/>
                <a:gd name="T38" fmla="*/ 39 w 1647"/>
                <a:gd name="T39" fmla="*/ 648 h 1031"/>
                <a:gd name="T40" fmla="*/ 81 w 1647"/>
                <a:gd name="T41" fmla="*/ 679 h 1031"/>
                <a:gd name="T42" fmla="*/ 198 w 1647"/>
                <a:gd name="T43" fmla="*/ 662 h 1031"/>
                <a:gd name="T44" fmla="*/ 323 w 1647"/>
                <a:gd name="T45" fmla="*/ 648 h 1031"/>
                <a:gd name="T46" fmla="*/ 357 w 1647"/>
                <a:gd name="T47" fmla="*/ 679 h 1031"/>
                <a:gd name="T48" fmla="*/ 379 w 1647"/>
                <a:gd name="T49" fmla="*/ 802 h 1031"/>
                <a:gd name="T50" fmla="*/ 344 w 1647"/>
                <a:gd name="T51" fmla="*/ 996 h 1031"/>
                <a:gd name="T52" fmla="*/ 565 w 1647"/>
                <a:gd name="T53" fmla="*/ 1031 h 1031"/>
                <a:gd name="T54" fmla="*/ 670 w 1647"/>
                <a:gd name="T55" fmla="*/ 1003 h 1031"/>
                <a:gd name="T56" fmla="*/ 695 w 1647"/>
                <a:gd name="T57" fmla="*/ 967 h 1031"/>
                <a:gd name="T58" fmla="*/ 665 w 1647"/>
                <a:gd name="T59" fmla="*/ 808 h 1031"/>
                <a:gd name="T60" fmla="*/ 667 w 1647"/>
                <a:gd name="T61" fmla="*/ 718 h 1031"/>
                <a:gd name="T62" fmla="*/ 724 w 1647"/>
                <a:gd name="T63" fmla="*/ 673 h 1031"/>
                <a:gd name="T64" fmla="*/ 845 w 1647"/>
                <a:gd name="T65" fmla="*/ 652 h 1031"/>
                <a:gd name="T66" fmla="*/ 956 w 1647"/>
                <a:gd name="T67" fmla="*/ 691 h 1031"/>
                <a:gd name="T68" fmla="*/ 987 w 1647"/>
                <a:gd name="T69" fmla="*/ 733 h 1031"/>
                <a:gd name="T70" fmla="*/ 958 w 1647"/>
                <a:gd name="T71" fmla="*/ 892 h 1031"/>
                <a:gd name="T72" fmla="*/ 959 w 1647"/>
                <a:gd name="T73" fmla="*/ 982 h 1031"/>
                <a:gd name="T74" fmla="*/ 996 w 1647"/>
                <a:gd name="T75" fmla="*/ 1014 h 1031"/>
                <a:gd name="T76" fmla="*/ 1138 w 1647"/>
                <a:gd name="T77" fmla="*/ 1029 h 1031"/>
                <a:gd name="T78" fmla="*/ 1292 w 1647"/>
                <a:gd name="T79" fmla="*/ 954 h 1031"/>
                <a:gd name="T80" fmla="*/ 1270 w 1647"/>
                <a:gd name="T81" fmla="*/ 747 h 1031"/>
                <a:gd name="T82" fmla="*/ 1305 w 1647"/>
                <a:gd name="T83" fmla="*/ 662 h 1031"/>
                <a:gd name="T84" fmla="*/ 1351 w 1647"/>
                <a:gd name="T85" fmla="*/ 643 h 1031"/>
                <a:gd name="T86" fmla="*/ 1491 w 1647"/>
                <a:gd name="T87" fmla="*/ 674 h 1031"/>
                <a:gd name="T88" fmla="*/ 1582 w 1647"/>
                <a:gd name="T89" fmla="*/ 673 h 1031"/>
                <a:gd name="T90" fmla="*/ 1628 w 1647"/>
                <a:gd name="T91" fmla="*/ 615 h 1031"/>
                <a:gd name="T92" fmla="*/ 1647 w 1647"/>
                <a:gd name="T93" fmla="*/ 495 h 1031"/>
                <a:gd name="T94" fmla="*/ 1608 w 1647"/>
                <a:gd name="T95" fmla="*/ 383 h 1031"/>
                <a:gd name="T96" fmla="*/ 1566 w 1647"/>
                <a:gd name="T97" fmla="*/ 354 h 1031"/>
                <a:gd name="T98" fmla="*/ 1449 w 1647"/>
                <a:gd name="T99" fmla="*/ 371 h 1031"/>
                <a:gd name="T100" fmla="*/ 1325 w 1647"/>
                <a:gd name="T101" fmla="*/ 385 h 1031"/>
                <a:gd name="T102" fmla="*/ 1291 w 1647"/>
                <a:gd name="T103" fmla="*/ 354 h 1031"/>
                <a:gd name="T104" fmla="*/ 1269 w 1647"/>
                <a:gd name="T105" fmla="*/ 229 h 1031"/>
                <a:gd name="T106" fmla="*/ 1305 w 1647"/>
                <a:gd name="T107" fmla="*/ 36 h 1031"/>
                <a:gd name="T108" fmla="*/ 1091 w 1647"/>
                <a:gd name="T109" fmla="*/ 0 h 1031"/>
                <a:gd name="T110" fmla="*/ 1007 w 1647"/>
                <a:gd name="T111" fmla="*/ 13 h 10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7" h="1031">
                  <a:moveTo>
                    <a:pt x="970" y="36"/>
                  </a:moveTo>
                  <a:lnTo>
                    <a:pt x="970" y="36"/>
                  </a:lnTo>
                  <a:lnTo>
                    <a:pt x="964" y="42"/>
                  </a:lnTo>
                  <a:lnTo>
                    <a:pt x="959" y="50"/>
                  </a:lnTo>
                  <a:lnTo>
                    <a:pt x="956" y="58"/>
                  </a:lnTo>
                  <a:lnTo>
                    <a:pt x="953" y="66"/>
                  </a:lnTo>
                  <a:lnTo>
                    <a:pt x="950" y="83"/>
                  </a:lnTo>
                  <a:lnTo>
                    <a:pt x="951" y="102"/>
                  </a:lnTo>
                  <a:lnTo>
                    <a:pt x="953" y="120"/>
                  </a:lnTo>
                  <a:lnTo>
                    <a:pt x="958" y="140"/>
                  </a:lnTo>
                  <a:lnTo>
                    <a:pt x="970" y="182"/>
                  </a:lnTo>
                  <a:lnTo>
                    <a:pt x="982" y="224"/>
                  </a:lnTo>
                  <a:lnTo>
                    <a:pt x="987" y="243"/>
                  </a:lnTo>
                  <a:lnTo>
                    <a:pt x="989" y="263"/>
                  </a:lnTo>
                  <a:lnTo>
                    <a:pt x="990" y="282"/>
                  </a:lnTo>
                  <a:lnTo>
                    <a:pt x="987" y="299"/>
                  </a:lnTo>
                  <a:lnTo>
                    <a:pt x="984" y="307"/>
                  </a:lnTo>
                  <a:lnTo>
                    <a:pt x="981" y="315"/>
                  </a:lnTo>
                  <a:lnTo>
                    <a:pt x="976" y="321"/>
                  </a:lnTo>
                  <a:lnTo>
                    <a:pt x="970" y="329"/>
                  </a:lnTo>
                  <a:lnTo>
                    <a:pt x="970" y="329"/>
                  </a:lnTo>
                  <a:lnTo>
                    <a:pt x="956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5" y="368"/>
                  </a:lnTo>
                  <a:lnTo>
                    <a:pt x="886" y="372"/>
                  </a:lnTo>
                  <a:lnTo>
                    <a:pt x="866" y="377"/>
                  </a:lnTo>
                  <a:lnTo>
                    <a:pt x="845" y="379"/>
                  </a:lnTo>
                  <a:lnTo>
                    <a:pt x="824" y="380"/>
                  </a:lnTo>
                  <a:lnTo>
                    <a:pt x="803" y="379"/>
                  </a:lnTo>
                  <a:lnTo>
                    <a:pt x="782" y="377"/>
                  </a:lnTo>
                  <a:lnTo>
                    <a:pt x="763" y="372"/>
                  </a:lnTo>
                  <a:lnTo>
                    <a:pt x="743" y="368"/>
                  </a:lnTo>
                  <a:lnTo>
                    <a:pt x="724" y="360"/>
                  </a:lnTo>
                  <a:lnTo>
                    <a:pt x="707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3" y="321"/>
                  </a:lnTo>
                  <a:lnTo>
                    <a:pt x="667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9" y="282"/>
                  </a:lnTo>
                  <a:lnTo>
                    <a:pt x="659" y="263"/>
                  </a:lnTo>
                  <a:lnTo>
                    <a:pt x="662" y="243"/>
                  </a:lnTo>
                  <a:lnTo>
                    <a:pt x="665" y="224"/>
                  </a:lnTo>
                  <a:lnTo>
                    <a:pt x="677" y="182"/>
                  </a:lnTo>
                  <a:lnTo>
                    <a:pt x="690" y="140"/>
                  </a:lnTo>
                  <a:lnTo>
                    <a:pt x="695" y="120"/>
                  </a:lnTo>
                  <a:lnTo>
                    <a:pt x="698" y="102"/>
                  </a:lnTo>
                  <a:lnTo>
                    <a:pt x="698" y="83"/>
                  </a:lnTo>
                  <a:lnTo>
                    <a:pt x="695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4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70" y="30"/>
                  </a:lnTo>
                  <a:lnTo>
                    <a:pt x="662" y="24"/>
                  </a:lnTo>
                  <a:lnTo>
                    <a:pt x="651" y="18"/>
                  </a:lnTo>
                  <a:lnTo>
                    <a:pt x="642" y="13"/>
                  </a:lnTo>
                  <a:lnTo>
                    <a:pt x="618" y="7"/>
                  </a:lnTo>
                  <a:lnTo>
                    <a:pt x="592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5" y="25"/>
                  </a:lnTo>
                  <a:lnTo>
                    <a:pt x="344" y="36"/>
                  </a:lnTo>
                  <a:lnTo>
                    <a:pt x="344" y="36"/>
                  </a:lnTo>
                  <a:lnTo>
                    <a:pt x="355" y="77"/>
                  </a:lnTo>
                  <a:lnTo>
                    <a:pt x="365" y="122"/>
                  </a:lnTo>
                  <a:lnTo>
                    <a:pt x="374" y="173"/>
                  </a:lnTo>
                  <a:lnTo>
                    <a:pt x="377" y="201"/>
                  </a:lnTo>
                  <a:lnTo>
                    <a:pt x="379" y="229"/>
                  </a:lnTo>
                  <a:lnTo>
                    <a:pt x="379" y="257"/>
                  </a:lnTo>
                  <a:lnTo>
                    <a:pt x="377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2" y="344"/>
                  </a:lnTo>
                  <a:lnTo>
                    <a:pt x="357" y="354"/>
                  </a:lnTo>
                  <a:lnTo>
                    <a:pt x="351" y="361"/>
                  </a:lnTo>
                  <a:lnTo>
                    <a:pt x="344" y="371"/>
                  </a:lnTo>
                  <a:lnTo>
                    <a:pt x="344" y="371"/>
                  </a:lnTo>
                  <a:lnTo>
                    <a:pt x="337" y="375"/>
                  </a:lnTo>
                  <a:lnTo>
                    <a:pt x="330" y="380"/>
                  </a:lnTo>
                  <a:lnTo>
                    <a:pt x="323" y="385"/>
                  </a:lnTo>
                  <a:lnTo>
                    <a:pt x="315" y="386"/>
                  </a:lnTo>
                  <a:lnTo>
                    <a:pt x="298" y="389"/>
                  </a:lnTo>
                  <a:lnTo>
                    <a:pt x="279" y="389"/>
                  </a:lnTo>
                  <a:lnTo>
                    <a:pt x="259" y="386"/>
                  </a:lnTo>
                  <a:lnTo>
                    <a:pt x="240" y="382"/>
                  </a:lnTo>
                  <a:lnTo>
                    <a:pt x="198" y="371"/>
                  </a:lnTo>
                  <a:lnTo>
                    <a:pt x="198" y="371"/>
                  </a:lnTo>
                  <a:lnTo>
                    <a:pt x="156" y="358"/>
                  </a:lnTo>
                  <a:lnTo>
                    <a:pt x="136" y="354"/>
                  </a:lnTo>
                  <a:lnTo>
                    <a:pt x="117" y="351"/>
                  </a:lnTo>
                  <a:lnTo>
                    <a:pt x="99" y="351"/>
                  </a:lnTo>
                  <a:lnTo>
                    <a:pt x="81" y="354"/>
                  </a:lnTo>
                  <a:lnTo>
                    <a:pt x="74" y="355"/>
                  </a:lnTo>
                  <a:lnTo>
                    <a:pt x="66" y="360"/>
                  </a:lnTo>
                  <a:lnTo>
                    <a:pt x="58" y="365"/>
                  </a:lnTo>
                  <a:lnTo>
                    <a:pt x="52" y="371"/>
                  </a:lnTo>
                  <a:lnTo>
                    <a:pt x="52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21" y="416"/>
                  </a:lnTo>
                  <a:lnTo>
                    <a:pt x="13" y="435"/>
                  </a:lnTo>
                  <a:lnTo>
                    <a:pt x="7" y="455"/>
                  </a:lnTo>
                  <a:lnTo>
                    <a:pt x="4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4" y="558"/>
                  </a:lnTo>
                  <a:lnTo>
                    <a:pt x="7" y="578"/>
                  </a:lnTo>
                  <a:lnTo>
                    <a:pt x="13" y="596"/>
                  </a:lnTo>
                  <a:lnTo>
                    <a:pt x="21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2" y="662"/>
                  </a:lnTo>
                  <a:lnTo>
                    <a:pt x="52" y="662"/>
                  </a:lnTo>
                  <a:lnTo>
                    <a:pt x="58" y="668"/>
                  </a:lnTo>
                  <a:lnTo>
                    <a:pt x="66" y="673"/>
                  </a:lnTo>
                  <a:lnTo>
                    <a:pt x="74" y="676"/>
                  </a:lnTo>
                  <a:lnTo>
                    <a:pt x="81" y="679"/>
                  </a:lnTo>
                  <a:lnTo>
                    <a:pt x="99" y="682"/>
                  </a:lnTo>
                  <a:lnTo>
                    <a:pt x="117" y="682"/>
                  </a:lnTo>
                  <a:lnTo>
                    <a:pt x="136" y="679"/>
                  </a:lnTo>
                  <a:lnTo>
                    <a:pt x="156" y="674"/>
                  </a:lnTo>
                  <a:lnTo>
                    <a:pt x="198" y="662"/>
                  </a:lnTo>
                  <a:lnTo>
                    <a:pt x="198" y="662"/>
                  </a:lnTo>
                  <a:lnTo>
                    <a:pt x="240" y="649"/>
                  </a:lnTo>
                  <a:lnTo>
                    <a:pt x="259" y="646"/>
                  </a:lnTo>
                  <a:lnTo>
                    <a:pt x="279" y="643"/>
                  </a:lnTo>
                  <a:lnTo>
                    <a:pt x="298" y="643"/>
                  </a:lnTo>
                  <a:lnTo>
                    <a:pt x="315" y="645"/>
                  </a:lnTo>
                  <a:lnTo>
                    <a:pt x="323" y="648"/>
                  </a:lnTo>
                  <a:lnTo>
                    <a:pt x="330" y="651"/>
                  </a:lnTo>
                  <a:lnTo>
                    <a:pt x="337" y="656"/>
                  </a:lnTo>
                  <a:lnTo>
                    <a:pt x="344" y="662"/>
                  </a:lnTo>
                  <a:lnTo>
                    <a:pt x="344" y="662"/>
                  </a:lnTo>
                  <a:lnTo>
                    <a:pt x="351" y="670"/>
                  </a:lnTo>
                  <a:lnTo>
                    <a:pt x="357" y="679"/>
                  </a:lnTo>
                  <a:lnTo>
                    <a:pt x="362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7" y="747"/>
                  </a:lnTo>
                  <a:lnTo>
                    <a:pt x="379" y="774"/>
                  </a:lnTo>
                  <a:lnTo>
                    <a:pt x="379" y="802"/>
                  </a:lnTo>
                  <a:lnTo>
                    <a:pt x="377" y="831"/>
                  </a:lnTo>
                  <a:lnTo>
                    <a:pt x="374" y="858"/>
                  </a:lnTo>
                  <a:lnTo>
                    <a:pt x="365" y="911"/>
                  </a:lnTo>
                  <a:lnTo>
                    <a:pt x="355" y="954"/>
                  </a:lnTo>
                  <a:lnTo>
                    <a:pt x="344" y="996"/>
                  </a:lnTo>
                  <a:lnTo>
                    <a:pt x="344" y="996"/>
                  </a:lnTo>
                  <a:lnTo>
                    <a:pt x="385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2" y="1029"/>
                  </a:lnTo>
                  <a:lnTo>
                    <a:pt x="618" y="1026"/>
                  </a:lnTo>
                  <a:lnTo>
                    <a:pt x="642" y="1018"/>
                  </a:lnTo>
                  <a:lnTo>
                    <a:pt x="651" y="1014"/>
                  </a:lnTo>
                  <a:lnTo>
                    <a:pt x="662" y="1009"/>
                  </a:lnTo>
                  <a:lnTo>
                    <a:pt x="670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4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5" y="967"/>
                  </a:lnTo>
                  <a:lnTo>
                    <a:pt x="698" y="950"/>
                  </a:lnTo>
                  <a:lnTo>
                    <a:pt x="698" y="931"/>
                  </a:lnTo>
                  <a:lnTo>
                    <a:pt x="695" y="912"/>
                  </a:lnTo>
                  <a:lnTo>
                    <a:pt x="690" y="892"/>
                  </a:lnTo>
                  <a:lnTo>
                    <a:pt x="677" y="850"/>
                  </a:lnTo>
                  <a:lnTo>
                    <a:pt x="665" y="808"/>
                  </a:lnTo>
                  <a:lnTo>
                    <a:pt x="662" y="788"/>
                  </a:lnTo>
                  <a:lnTo>
                    <a:pt x="659" y="769"/>
                  </a:lnTo>
                  <a:lnTo>
                    <a:pt x="659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7" y="718"/>
                  </a:lnTo>
                  <a:lnTo>
                    <a:pt x="673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7" y="682"/>
                  </a:lnTo>
                  <a:lnTo>
                    <a:pt x="724" y="673"/>
                  </a:lnTo>
                  <a:lnTo>
                    <a:pt x="743" y="665"/>
                  </a:lnTo>
                  <a:lnTo>
                    <a:pt x="763" y="660"/>
                  </a:lnTo>
                  <a:lnTo>
                    <a:pt x="782" y="656"/>
                  </a:lnTo>
                  <a:lnTo>
                    <a:pt x="803" y="652"/>
                  </a:lnTo>
                  <a:lnTo>
                    <a:pt x="824" y="652"/>
                  </a:lnTo>
                  <a:lnTo>
                    <a:pt x="845" y="652"/>
                  </a:lnTo>
                  <a:lnTo>
                    <a:pt x="866" y="656"/>
                  </a:lnTo>
                  <a:lnTo>
                    <a:pt x="886" y="660"/>
                  </a:lnTo>
                  <a:lnTo>
                    <a:pt x="905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6" y="691"/>
                  </a:lnTo>
                  <a:lnTo>
                    <a:pt x="970" y="704"/>
                  </a:lnTo>
                  <a:lnTo>
                    <a:pt x="970" y="704"/>
                  </a:lnTo>
                  <a:lnTo>
                    <a:pt x="976" y="710"/>
                  </a:lnTo>
                  <a:lnTo>
                    <a:pt x="981" y="718"/>
                  </a:lnTo>
                  <a:lnTo>
                    <a:pt x="984" y="726"/>
                  </a:lnTo>
                  <a:lnTo>
                    <a:pt x="987" y="733"/>
                  </a:lnTo>
                  <a:lnTo>
                    <a:pt x="990" y="751"/>
                  </a:lnTo>
                  <a:lnTo>
                    <a:pt x="989" y="769"/>
                  </a:lnTo>
                  <a:lnTo>
                    <a:pt x="987" y="788"/>
                  </a:lnTo>
                  <a:lnTo>
                    <a:pt x="982" y="808"/>
                  </a:lnTo>
                  <a:lnTo>
                    <a:pt x="970" y="850"/>
                  </a:lnTo>
                  <a:lnTo>
                    <a:pt x="958" y="892"/>
                  </a:lnTo>
                  <a:lnTo>
                    <a:pt x="953" y="912"/>
                  </a:lnTo>
                  <a:lnTo>
                    <a:pt x="951" y="931"/>
                  </a:lnTo>
                  <a:lnTo>
                    <a:pt x="950" y="950"/>
                  </a:lnTo>
                  <a:lnTo>
                    <a:pt x="953" y="967"/>
                  </a:lnTo>
                  <a:lnTo>
                    <a:pt x="956" y="975"/>
                  </a:lnTo>
                  <a:lnTo>
                    <a:pt x="959" y="982"/>
                  </a:lnTo>
                  <a:lnTo>
                    <a:pt x="964" y="990"/>
                  </a:lnTo>
                  <a:lnTo>
                    <a:pt x="970" y="996"/>
                  </a:lnTo>
                  <a:lnTo>
                    <a:pt x="970" y="996"/>
                  </a:lnTo>
                  <a:lnTo>
                    <a:pt x="978" y="1003"/>
                  </a:lnTo>
                  <a:lnTo>
                    <a:pt x="987" y="1009"/>
                  </a:lnTo>
                  <a:lnTo>
                    <a:pt x="996" y="1014"/>
                  </a:lnTo>
                  <a:lnTo>
                    <a:pt x="1007" y="1018"/>
                  </a:lnTo>
                  <a:lnTo>
                    <a:pt x="1031" y="1026"/>
                  </a:lnTo>
                  <a:lnTo>
                    <a:pt x="1056" y="1029"/>
                  </a:lnTo>
                  <a:lnTo>
                    <a:pt x="1082" y="1031"/>
                  </a:lnTo>
                  <a:lnTo>
                    <a:pt x="1110" y="1031"/>
                  </a:lnTo>
                  <a:lnTo>
                    <a:pt x="1138" y="1029"/>
                  </a:lnTo>
                  <a:lnTo>
                    <a:pt x="1166" y="1026"/>
                  </a:lnTo>
                  <a:lnTo>
                    <a:pt x="1219" y="1017"/>
                  </a:lnTo>
                  <a:lnTo>
                    <a:pt x="1263" y="1007"/>
                  </a:lnTo>
                  <a:lnTo>
                    <a:pt x="1305" y="996"/>
                  </a:lnTo>
                  <a:lnTo>
                    <a:pt x="1305" y="996"/>
                  </a:lnTo>
                  <a:lnTo>
                    <a:pt x="1292" y="954"/>
                  </a:lnTo>
                  <a:lnTo>
                    <a:pt x="1283" y="911"/>
                  </a:lnTo>
                  <a:lnTo>
                    <a:pt x="1275" y="858"/>
                  </a:lnTo>
                  <a:lnTo>
                    <a:pt x="1272" y="831"/>
                  </a:lnTo>
                  <a:lnTo>
                    <a:pt x="1269" y="802"/>
                  </a:lnTo>
                  <a:lnTo>
                    <a:pt x="1269" y="774"/>
                  </a:lnTo>
                  <a:lnTo>
                    <a:pt x="1270" y="747"/>
                  </a:lnTo>
                  <a:lnTo>
                    <a:pt x="1275" y="723"/>
                  </a:lnTo>
                  <a:lnTo>
                    <a:pt x="1281" y="699"/>
                  </a:lnTo>
                  <a:lnTo>
                    <a:pt x="1286" y="688"/>
                  </a:lnTo>
                  <a:lnTo>
                    <a:pt x="1291" y="679"/>
                  </a:lnTo>
                  <a:lnTo>
                    <a:pt x="1297" y="670"/>
                  </a:lnTo>
                  <a:lnTo>
                    <a:pt x="1305" y="662"/>
                  </a:lnTo>
                  <a:lnTo>
                    <a:pt x="1305" y="662"/>
                  </a:lnTo>
                  <a:lnTo>
                    <a:pt x="1311" y="656"/>
                  </a:lnTo>
                  <a:lnTo>
                    <a:pt x="1317" y="651"/>
                  </a:lnTo>
                  <a:lnTo>
                    <a:pt x="1325" y="648"/>
                  </a:lnTo>
                  <a:lnTo>
                    <a:pt x="1334" y="645"/>
                  </a:lnTo>
                  <a:lnTo>
                    <a:pt x="1351" y="643"/>
                  </a:lnTo>
                  <a:lnTo>
                    <a:pt x="1368" y="643"/>
                  </a:lnTo>
                  <a:lnTo>
                    <a:pt x="1389" y="646"/>
                  </a:lnTo>
                  <a:lnTo>
                    <a:pt x="1409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2" y="679"/>
                  </a:lnTo>
                  <a:lnTo>
                    <a:pt x="1532" y="682"/>
                  </a:lnTo>
                  <a:lnTo>
                    <a:pt x="1549" y="682"/>
                  </a:lnTo>
                  <a:lnTo>
                    <a:pt x="1566" y="679"/>
                  </a:lnTo>
                  <a:lnTo>
                    <a:pt x="1575" y="676"/>
                  </a:lnTo>
                  <a:lnTo>
                    <a:pt x="1582" y="673"/>
                  </a:lnTo>
                  <a:lnTo>
                    <a:pt x="1589" y="668"/>
                  </a:lnTo>
                  <a:lnTo>
                    <a:pt x="1596" y="662"/>
                  </a:lnTo>
                  <a:lnTo>
                    <a:pt x="1596" y="662"/>
                  </a:lnTo>
                  <a:lnTo>
                    <a:pt x="1608" y="648"/>
                  </a:lnTo>
                  <a:lnTo>
                    <a:pt x="1619" y="632"/>
                  </a:lnTo>
                  <a:lnTo>
                    <a:pt x="1628" y="615"/>
                  </a:lnTo>
                  <a:lnTo>
                    <a:pt x="1635" y="596"/>
                  </a:lnTo>
                  <a:lnTo>
                    <a:pt x="1641" y="578"/>
                  </a:lnTo>
                  <a:lnTo>
                    <a:pt x="1644" y="558"/>
                  </a:lnTo>
                  <a:lnTo>
                    <a:pt x="1647" y="537"/>
                  </a:lnTo>
                  <a:lnTo>
                    <a:pt x="1647" y="516"/>
                  </a:lnTo>
                  <a:lnTo>
                    <a:pt x="1647" y="495"/>
                  </a:lnTo>
                  <a:lnTo>
                    <a:pt x="1644" y="475"/>
                  </a:lnTo>
                  <a:lnTo>
                    <a:pt x="1641" y="455"/>
                  </a:lnTo>
                  <a:lnTo>
                    <a:pt x="1635" y="435"/>
                  </a:lnTo>
                  <a:lnTo>
                    <a:pt x="1628" y="416"/>
                  </a:lnTo>
                  <a:lnTo>
                    <a:pt x="1619" y="399"/>
                  </a:lnTo>
                  <a:lnTo>
                    <a:pt x="1608" y="383"/>
                  </a:lnTo>
                  <a:lnTo>
                    <a:pt x="1596" y="371"/>
                  </a:lnTo>
                  <a:lnTo>
                    <a:pt x="1596" y="371"/>
                  </a:lnTo>
                  <a:lnTo>
                    <a:pt x="1589" y="365"/>
                  </a:lnTo>
                  <a:lnTo>
                    <a:pt x="1582" y="360"/>
                  </a:lnTo>
                  <a:lnTo>
                    <a:pt x="1575" y="355"/>
                  </a:lnTo>
                  <a:lnTo>
                    <a:pt x="1566" y="354"/>
                  </a:lnTo>
                  <a:lnTo>
                    <a:pt x="1549" y="351"/>
                  </a:lnTo>
                  <a:lnTo>
                    <a:pt x="1532" y="351"/>
                  </a:lnTo>
                  <a:lnTo>
                    <a:pt x="1512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9" y="382"/>
                  </a:lnTo>
                  <a:lnTo>
                    <a:pt x="1389" y="386"/>
                  </a:lnTo>
                  <a:lnTo>
                    <a:pt x="1368" y="389"/>
                  </a:lnTo>
                  <a:lnTo>
                    <a:pt x="1351" y="389"/>
                  </a:lnTo>
                  <a:lnTo>
                    <a:pt x="1334" y="386"/>
                  </a:lnTo>
                  <a:lnTo>
                    <a:pt x="1325" y="385"/>
                  </a:lnTo>
                  <a:lnTo>
                    <a:pt x="1317" y="380"/>
                  </a:lnTo>
                  <a:lnTo>
                    <a:pt x="1311" y="375"/>
                  </a:lnTo>
                  <a:lnTo>
                    <a:pt x="1305" y="371"/>
                  </a:lnTo>
                  <a:lnTo>
                    <a:pt x="1305" y="371"/>
                  </a:lnTo>
                  <a:lnTo>
                    <a:pt x="1297" y="361"/>
                  </a:lnTo>
                  <a:lnTo>
                    <a:pt x="1291" y="354"/>
                  </a:lnTo>
                  <a:lnTo>
                    <a:pt x="1286" y="344"/>
                  </a:lnTo>
                  <a:lnTo>
                    <a:pt x="1281" y="333"/>
                  </a:lnTo>
                  <a:lnTo>
                    <a:pt x="1275" y="310"/>
                  </a:lnTo>
                  <a:lnTo>
                    <a:pt x="1270" y="285"/>
                  </a:lnTo>
                  <a:lnTo>
                    <a:pt x="1269" y="257"/>
                  </a:lnTo>
                  <a:lnTo>
                    <a:pt x="1269" y="229"/>
                  </a:lnTo>
                  <a:lnTo>
                    <a:pt x="1272" y="201"/>
                  </a:lnTo>
                  <a:lnTo>
                    <a:pt x="1275" y="173"/>
                  </a:lnTo>
                  <a:lnTo>
                    <a:pt x="1283" y="122"/>
                  </a:lnTo>
                  <a:lnTo>
                    <a:pt x="1292" y="77"/>
                  </a:lnTo>
                  <a:lnTo>
                    <a:pt x="1305" y="36"/>
                  </a:lnTo>
                  <a:lnTo>
                    <a:pt x="1305" y="36"/>
                  </a:lnTo>
                  <a:lnTo>
                    <a:pt x="1284" y="30"/>
                  </a:lnTo>
                  <a:lnTo>
                    <a:pt x="1235" y="19"/>
                  </a:lnTo>
                  <a:lnTo>
                    <a:pt x="1202" y="13"/>
                  </a:lnTo>
                  <a:lnTo>
                    <a:pt x="1166" y="7"/>
                  </a:lnTo>
                  <a:lnTo>
                    <a:pt x="1129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3" y="2"/>
                  </a:lnTo>
                  <a:lnTo>
                    <a:pt x="1056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7" y="13"/>
                  </a:lnTo>
                  <a:lnTo>
                    <a:pt x="993" y="19"/>
                  </a:lnTo>
                  <a:lnTo>
                    <a:pt x="981" y="27"/>
                  </a:lnTo>
                  <a:lnTo>
                    <a:pt x="97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" name="组合 8"/>
          <p:cNvGrpSpPr/>
          <p:nvPr userDrawn="1">
            <p:custDataLst>
              <p:tags r:id="rId8"/>
            </p:custDataLst>
          </p:nvPr>
        </p:nvGrpSpPr>
        <p:grpSpPr>
          <a:xfrm>
            <a:off x="10483663" y="5923625"/>
            <a:ext cx="1883824" cy="1376773"/>
            <a:chOff x="10507063" y="6046793"/>
            <a:chExt cx="1883824" cy="1376773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0" name="Freeform 58"/>
            <p:cNvSpPr/>
            <p:nvPr>
              <p:custDataLst>
                <p:tags r:id="rId9"/>
              </p:custDataLst>
            </p:nvPr>
          </p:nvSpPr>
          <p:spPr bwMode="auto">
            <a:xfrm flipH="1" flipV="1">
              <a:off x="11520900" y="6719611"/>
              <a:ext cx="869987" cy="542687"/>
            </a:xfrm>
            <a:custGeom>
              <a:gdLst>
                <a:gd name="T0" fmla="*/ 953 w 1648"/>
                <a:gd name="T1" fmla="*/ 64 h 1028"/>
                <a:gd name="T2" fmla="*/ 982 w 1648"/>
                <a:gd name="T3" fmla="*/ 222 h 1028"/>
                <a:gd name="T4" fmla="*/ 981 w 1648"/>
                <a:gd name="T5" fmla="*/ 313 h 1028"/>
                <a:gd name="T6" fmla="*/ 923 w 1648"/>
                <a:gd name="T7" fmla="*/ 358 h 1028"/>
                <a:gd name="T8" fmla="*/ 803 w 1648"/>
                <a:gd name="T9" fmla="*/ 378 h 1028"/>
                <a:gd name="T10" fmla="*/ 691 w 1648"/>
                <a:gd name="T11" fmla="*/ 339 h 1028"/>
                <a:gd name="T12" fmla="*/ 662 w 1648"/>
                <a:gd name="T13" fmla="*/ 297 h 1028"/>
                <a:gd name="T14" fmla="*/ 690 w 1648"/>
                <a:gd name="T15" fmla="*/ 138 h 1028"/>
                <a:gd name="T16" fmla="*/ 688 w 1648"/>
                <a:gd name="T17" fmla="*/ 48 h 1028"/>
                <a:gd name="T18" fmla="*/ 651 w 1648"/>
                <a:gd name="T19" fmla="*/ 15 h 1028"/>
                <a:gd name="T20" fmla="*/ 509 w 1648"/>
                <a:gd name="T21" fmla="*/ 1 h 1028"/>
                <a:gd name="T22" fmla="*/ 355 w 1648"/>
                <a:gd name="T23" fmla="*/ 76 h 1028"/>
                <a:gd name="T24" fmla="*/ 377 w 1648"/>
                <a:gd name="T25" fmla="*/ 283 h 1028"/>
                <a:gd name="T26" fmla="*/ 344 w 1648"/>
                <a:gd name="T27" fmla="*/ 369 h 1028"/>
                <a:gd name="T28" fmla="*/ 298 w 1648"/>
                <a:gd name="T29" fmla="*/ 387 h 1028"/>
                <a:gd name="T30" fmla="*/ 156 w 1648"/>
                <a:gd name="T31" fmla="*/ 356 h 1028"/>
                <a:gd name="T32" fmla="*/ 66 w 1648"/>
                <a:gd name="T33" fmla="*/ 358 h 1028"/>
                <a:gd name="T34" fmla="*/ 20 w 1648"/>
                <a:gd name="T35" fmla="*/ 415 h 1028"/>
                <a:gd name="T36" fmla="*/ 0 w 1648"/>
                <a:gd name="T37" fmla="*/ 535 h 1028"/>
                <a:gd name="T38" fmla="*/ 39 w 1648"/>
                <a:gd name="T39" fmla="*/ 646 h 1028"/>
                <a:gd name="T40" fmla="*/ 81 w 1648"/>
                <a:gd name="T41" fmla="*/ 677 h 1028"/>
                <a:gd name="T42" fmla="*/ 198 w 1648"/>
                <a:gd name="T43" fmla="*/ 660 h 1028"/>
                <a:gd name="T44" fmla="*/ 322 w 1648"/>
                <a:gd name="T45" fmla="*/ 646 h 1028"/>
                <a:gd name="T46" fmla="*/ 357 w 1648"/>
                <a:gd name="T47" fmla="*/ 677 h 1028"/>
                <a:gd name="T48" fmla="*/ 378 w 1648"/>
                <a:gd name="T49" fmla="*/ 801 h 1028"/>
                <a:gd name="T50" fmla="*/ 344 w 1648"/>
                <a:gd name="T51" fmla="*/ 994 h 1028"/>
                <a:gd name="T52" fmla="*/ 565 w 1648"/>
                <a:gd name="T53" fmla="*/ 1028 h 1028"/>
                <a:gd name="T54" fmla="*/ 669 w 1648"/>
                <a:gd name="T55" fmla="*/ 1000 h 1028"/>
                <a:gd name="T56" fmla="*/ 694 w 1648"/>
                <a:gd name="T57" fmla="*/ 965 h 1028"/>
                <a:gd name="T58" fmla="*/ 666 w 1648"/>
                <a:gd name="T59" fmla="*/ 806 h 1028"/>
                <a:gd name="T60" fmla="*/ 668 w 1648"/>
                <a:gd name="T61" fmla="*/ 716 h 1028"/>
                <a:gd name="T62" fmla="*/ 724 w 1648"/>
                <a:gd name="T63" fmla="*/ 670 h 1028"/>
                <a:gd name="T64" fmla="*/ 845 w 1648"/>
                <a:gd name="T65" fmla="*/ 652 h 1028"/>
                <a:gd name="T66" fmla="*/ 956 w 1648"/>
                <a:gd name="T67" fmla="*/ 689 h 1028"/>
                <a:gd name="T68" fmla="*/ 987 w 1648"/>
                <a:gd name="T69" fmla="*/ 731 h 1028"/>
                <a:gd name="T70" fmla="*/ 957 w 1648"/>
                <a:gd name="T71" fmla="*/ 890 h 1028"/>
                <a:gd name="T72" fmla="*/ 959 w 1648"/>
                <a:gd name="T73" fmla="*/ 980 h 1028"/>
                <a:gd name="T74" fmla="*/ 996 w 1648"/>
                <a:gd name="T75" fmla="*/ 1013 h 1028"/>
                <a:gd name="T76" fmla="*/ 1138 w 1648"/>
                <a:gd name="T77" fmla="*/ 1027 h 1028"/>
                <a:gd name="T78" fmla="*/ 1293 w 1648"/>
                <a:gd name="T79" fmla="*/ 954 h 1028"/>
                <a:gd name="T80" fmla="*/ 1270 w 1648"/>
                <a:gd name="T81" fmla="*/ 745 h 1028"/>
                <a:gd name="T82" fmla="*/ 1304 w 1648"/>
                <a:gd name="T83" fmla="*/ 660 h 1028"/>
                <a:gd name="T84" fmla="*/ 1351 w 1648"/>
                <a:gd name="T85" fmla="*/ 641 h 1028"/>
                <a:gd name="T86" fmla="*/ 1491 w 1648"/>
                <a:gd name="T87" fmla="*/ 672 h 1028"/>
                <a:gd name="T88" fmla="*/ 1583 w 1648"/>
                <a:gd name="T89" fmla="*/ 670 h 1028"/>
                <a:gd name="T90" fmla="*/ 1628 w 1648"/>
                <a:gd name="T91" fmla="*/ 613 h 1028"/>
                <a:gd name="T92" fmla="*/ 1647 w 1648"/>
                <a:gd name="T93" fmla="*/ 493 h 1028"/>
                <a:gd name="T94" fmla="*/ 1608 w 1648"/>
                <a:gd name="T95" fmla="*/ 383 h 1028"/>
                <a:gd name="T96" fmla="*/ 1566 w 1648"/>
                <a:gd name="T97" fmla="*/ 351 h 1028"/>
                <a:gd name="T98" fmla="*/ 1451 w 1648"/>
                <a:gd name="T99" fmla="*/ 369 h 1028"/>
                <a:gd name="T100" fmla="*/ 1326 w 1648"/>
                <a:gd name="T101" fmla="*/ 383 h 1028"/>
                <a:gd name="T102" fmla="*/ 1290 w 1648"/>
                <a:gd name="T103" fmla="*/ 351 h 1028"/>
                <a:gd name="T104" fmla="*/ 1269 w 1648"/>
                <a:gd name="T105" fmla="*/ 228 h 1028"/>
                <a:gd name="T106" fmla="*/ 1304 w 1648"/>
                <a:gd name="T107" fmla="*/ 34 h 1028"/>
                <a:gd name="T108" fmla="*/ 1091 w 1648"/>
                <a:gd name="T109" fmla="*/ 0 h 1028"/>
                <a:gd name="T110" fmla="*/ 1007 w 1648"/>
                <a:gd name="T111" fmla="*/ 12 h 102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8" h="1028">
                  <a:moveTo>
                    <a:pt x="970" y="34"/>
                  </a:moveTo>
                  <a:lnTo>
                    <a:pt x="970" y="34"/>
                  </a:lnTo>
                  <a:lnTo>
                    <a:pt x="964" y="40"/>
                  </a:lnTo>
                  <a:lnTo>
                    <a:pt x="959" y="48"/>
                  </a:lnTo>
                  <a:lnTo>
                    <a:pt x="956" y="56"/>
                  </a:lnTo>
                  <a:lnTo>
                    <a:pt x="953" y="64"/>
                  </a:lnTo>
                  <a:lnTo>
                    <a:pt x="951" y="81"/>
                  </a:lnTo>
                  <a:lnTo>
                    <a:pt x="951" y="99"/>
                  </a:lnTo>
                  <a:lnTo>
                    <a:pt x="953" y="118"/>
                  </a:lnTo>
                  <a:lnTo>
                    <a:pt x="957" y="138"/>
                  </a:lnTo>
                  <a:lnTo>
                    <a:pt x="970" y="180"/>
                  </a:lnTo>
                  <a:lnTo>
                    <a:pt x="982" y="222"/>
                  </a:lnTo>
                  <a:lnTo>
                    <a:pt x="987" y="242"/>
                  </a:lnTo>
                  <a:lnTo>
                    <a:pt x="990" y="261"/>
                  </a:lnTo>
                  <a:lnTo>
                    <a:pt x="990" y="280"/>
                  </a:lnTo>
                  <a:lnTo>
                    <a:pt x="987" y="297"/>
                  </a:lnTo>
                  <a:lnTo>
                    <a:pt x="984" y="305"/>
                  </a:lnTo>
                  <a:lnTo>
                    <a:pt x="981" y="313"/>
                  </a:lnTo>
                  <a:lnTo>
                    <a:pt x="976" y="320"/>
                  </a:lnTo>
                  <a:lnTo>
                    <a:pt x="970" y="327"/>
                  </a:lnTo>
                  <a:lnTo>
                    <a:pt x="970" y="327"/>
                  </a:lnTo>
                  <a:lnTo>
                    <a:pt x="956" y="339"/>
                  </a:lnTo>
                  <a:lnTo>
                    <a:pt x="940" y="348"/>
                  </a:lnTo>
                  <a:lnTo>
                    <a:pt x="923" y="358"/>
                  </a:lnTo>
                  <a:lnTo>
                    <a:pt x="904" y="365"/>
                  </a:lnTo>
                  <a:lnTo>
                    <a:pt x="886" y="370"/>
                  </a:lnTo>
                  <a:lnTo>
                    <a:pt x="866" y="375"/>
                  </a:lnTo>
                  <a:lnTo>
                    <a:pt x="845" y="378"/>
                  </a:lnTo>
                  <a:lnTo>
                    <a:pt x="824" y="378"/>
                  </a:lnTo>
                  <a:lnTo>
                    <a:pt x="803" y="378"/>
                  </a:lnTo>
                  <a:lnTo>
                    <a:pt x="783" y="375"/>
                  </a:lnTo>
                  <a:lnTo>
                    <a:pt x="763" y="370"/>
                  </a:lnTo>
                  <a:lnTo>
                    <a:pt x="743" y="365"/>
                  </a:lnTo>
                  <a:lnTo>
                    <a:pt x="724" y="358"/>
                  </a:lnTo>
                  <a:lnTo>
                    <a:pt x="707" y="348"/>
                  </a:lnTo>
                  <a:lnTo>
                    <a:pt x="691" y="339"/>
                  </a:lnTo>
                  <a:lnTo>
                    <a:pt x="677" y="327"/>
                  </a:lnTo>
                  <a:lnTo>
                    <a:pt x="677" y="327"/>
                  </a:lnTo>
                  <a:lnTo>
                    <a:pt x="673" y="320"/>
                  </a:lnTo>
                  <a:lnTo>
                    <a:pt x="668" y="313"/>
                  </a:lnTo>
                  <a:lnTo>
                    <a:pt x="663" y="305"/>
                  </a:lnTo>
                  <a:lnTo>
                    <a:pt x="662" y="297"/>
                  </a:lnTo>
                  <a:lnTo>
                    <a:pt x="659" y="280"/>
                  </a:lnTo>
                  <a:lnTo>
                    <a:pt x="659" y="261"/>
                  </a:lnTo>
                  <a:lnTo>
                    <a:pt x="662" y="242"/>
                  </a:lnTo>
                  <a:lnTo>
                    <a:pt x="666" y="222"/>
                  </a:lnTo>
                  <a:lnTo>
                    <a:pt x="677" y="180"/>
                  </a:lnTo>
                  <a:lnTo>
                    <a:pt x="690" y="138"/>
                  </a:lnTo>
                  <a:lnTo>
                    <a:pt x="694" y="118"/>
                  </a:lnTo>
                  <a:lnTo>
                    <a:pt x="697" y="99"/>
                  </a:lnTo>
                  <a:lnTo>
                    <a:pt x="697" y="81"/>
                  </a:lnTo>
                  <a:lnTo>
                    <a:pt x="694" y="64"/>
                  </a:lnTo>
                  <a:lnTo>
                    <a:pt x="693" y="56"/>
                  </a:lnTo>
                  <a:lnTo>
                    <a:pt x="688" y="48"/>
                  </a:lnTo>
                  <a:lnTo>
                    <a:pt x="683" y="40"/>
                  </a:lnTo>
                  <a:lnTo>
                    <a:pt x="677" y="34"/>
                  </a:lnTo>
                  <a:lnTo>
                    <a:pt x="677" y="34"/>
                  </a:lnTo>
                  <a:lnTo>
                    <a:pt x="669" y="28"/>
                  </a:lnTo>
                  <a:lnTo>
                    <a:pt x="662" y="21"/>
                  </a:lnTo>
                  <a:lnTo>
                    <a:pt x="651" y="15"/>
                  </a:lnTo>
                  <a:lnTo>
                    <a:pt x="641" y="12"/>
                  </a:lnTo>
                  <a:lnTo>
                    <a:pt x="618" y="4"/>
                  </a:lnTo>
                  <a:lnTo>
                    <a:pt x="593" y="1"/>
                  </a:lnTo>
                  <a:lnTo>
                    <a:pt x="565" y="0"/>
                  </a:lnTo>
                  <a:lnTo>
                    <a:pt x="537" y="0"/>
                  </a:lnTo>
                  <a:lnTo>
                    <a:pt x="509" y="1"/>
                  </a:lnTo>
                  <a:lnTo>
                    <a:pt x="481" y="4"/>
                  </a:lnTo>
                  <a:lnTo>
                    <a:pt x="428" y="14"/>
                  </a:lnTo>
                  <a:lnTo>
                    <a:pt x="385" y="23"/>
                  </a:lnTo>
                  <a:lnTo>
                    <a:pt x="344" y="34"/>
                  </a:lnTo>
                  <a:lnTo>
                    <a:pt x="344" y="34"/>
                  </a:lnTo>
                  <a:lnTo>
                    <a:pt x="355" y="76"/>
                  </a:lnTo>
                  <a:lnTo>
                    <a:pt x="364" y="120"/>
                  </a:lnTo>
                  <a:lnTo>
                    <a:pt x="374" y="171"/>
                  </a:lnTo>
                  <a:lnTo>
                    <a:pt x="377" y="199"/>
                  </a:lnTo>
                  <a:lnTo>
                    <a:pt x="378" y="228"/>
                  </a:lnTo>
                  <a:lnTo>
                    <a:pt x="378" y="255"/>
                  </a:lnTo>
                  <a:lnTo>
                    <a:pt x="377" y="283"/>
                  </a:lnTo>
                  <a:lnTo>
                    <a:pt x="374" y="308"/>
                  </a:lnTo>
                  <a:lnTo>
                    <a:pt x="366" y="331"/>
                  </a:lnTo>
                  <a:lnTo>
                    <a:pt x="363" y="342"/>
                  </a:lnTo>
                  <a:lnTo>
                    <a:pt x="357" y="351"/>
                  </a:lnTo>
                  <a:lnTo>
                    <a:pt x="350" y="361"/>
                  </a:lnTo>
                  <a:lnTo>
                    <a:pt x="344" y="369"/>
                  </a:lnTo>
                  <a:lnTo>
                    <a:pt x="344" y="369"/>
                  </a:lnTo>
                  <a:lnTo>
                    <a:pt x="338" y="373"/>
                  </a:lnTo>
                  <a:lnTo>
                    <a:pt x="330" y="378"/>
                  </a:lnTo>
                  <a:lnTo>
                    <a:pt x="322" y="383"/>
                  </a:lnTo>
                  <a:lnTo>
                    <a:pt x="315" y="386"/>
                  </a:lnTo>
                  <a:lnTo>
                    <a:pt x="298" y="387"/>
                  </a:lnTo>
                  <a:lnTo>
                    <a:pt x="279" y="387"/>
                  </a:lnTo>
                  <a:lnTo>
                    <a:pt x="260" y="384"/>
                  </a:lnTo>
                  <a:lnTo>
                    <a:pt x="240" y="379"/>
                  </a:lnTo>
                  <a:lnTo>
                    <a:pt x="198" y="369"/>
                  </a:lnTo>
                  <a:lnTo>
                    <a:pt x="198" y="369"/>
                  </a:lnTo>
                  <a:lnTo>
                    <a:pt x="156" y="356"/>
                  </a:lnTo>
                  <a:lnTo>
                    <a:pt x="136" y="351"/>
                  </a:lnTo>
                  <a:lnTo>
                    <a:pt x="117" y="348"/>
                  </a:lnTo>
                  <a:lnTo>
                    <a:pt x="98" y="348"/>
                  </a:lnTo>
                  <a:lnTo>
                    <a:pt x="81" y="351"/>
                  </a:lnTo>
                  <a:lnTo>
                    <a:pt x="73" y="353"/>
                  </a:lnTo>
                  <a:lnTo>
                    <a:pt x="66" y="358"/>
                  </a:lnTo>
                  <a:lnTo>
                    <a:pt x="58" y="362"/>
                  </a:lnTo>
                  <a:lnTo>
                    <a:pt x="52" y="369"/>
                  </a:lnTo>
                  <a:lnTo>
                    <a:pt x="52" y="369"/>
                  </a:lnTo>
                  <a:lnTo>
                    <a:pt x="39" y="383"/>
                  </a:lnTo>
                  <a:lnTo>
                    <a:pt x="30" y="398"/>
                  </a:lnTo>
                  <a:lnTo>
                    <a:pt x="20" y="415"/>
                  </a:lnTo>
                  <a:lnTo>
                    <a:pt x="13" y="432"/>
                  </a:lnTo>
                  <a:lnTo>
                    <a:pt x="8" y="453"/>
                  </a:lnTo>
                  <a:lnTo>
                    <a:pt x="3" y="473"/>
                  </a:lnTo>
                  <a:lnTo>
                    <a:pt x="0" y="493"/>
                  </a:lnTo>
                  <a:lnTo>
                    <a:pt x="0" y="515"/>
                  </a:lnTo>
                  <a:lnTo>
                    <a:pt x="0" y="535"/>
                  </a:lnTo>
                  <a:lnTo>
                    <a:pt x="3" y="555"/>
                  </a:lnTo>
                  <a:lnTo>
                    <a:pt x="8" y="576"/>
                  </a:lnTo>
                  <a:lnTo>
                    <a:pt x="13" y="596"/>
                  </a:lnTo>
                  <a:lnTo>
                    <a:pt x="20" y="613"/>
                  </a:lnTo>
                  <a:lnTo>
                    <a:pt x="30" y="630"/>
                  </a:lnTo>
                  <a:lnTo>
                    <a:pt x="39" y="646"/>
                  </a:lnTo>
                  <a:lnTo>
                    <a:pt x="52" y="660"/>
                  </a:lnTo>
                  <a:lnTo>
                    <a:pt x="52" y="660"/>
                  </a:lnTo>
                  <a:lnTo>
                    <a:pt x="58" y="666"/>
                  </a:lnTo>
                  <a:lnTo>
                    <a:pt x="66" y="670"/>
                  </a:lnTo>
                  <a:lnTo>
                    <a:pt x="73" y="675"/>
                  </a:lnTo>
                  <a:lnTo>
                    <a:pt x="81" y="677"/>
                  </a:lnTo>
                  <a:lnTo>
                    <a:pt x="98" y="680"/>
                  </a:lnTo>
                  <a:lnTo>
                    <a:pt x="117" y="680"/>
                  </a:lnTo>
                  <a:lnTo>
                    <a:pt x="136" y="677"/>
                  </a:lnTo>
                  <a:lnTo>
                    <a:pt x="156" y="672"/>
                  </a:lnTo>
                  <a:lnTo>
                    <a:pt x="198" y="660"/>
                  </a:lnTo>
                  <a:lnTo>
                    <a:pt x="198" y="660"/>
                  </a:lnTo>
                  <a:lnTo>
                    <a:pt x="240" y="649"/>
                  </a:lnTo>
                  <a:lnTo>
                    <a:pt x="260" y="644"/>
                  </a:lnTo>
                  <a:lnTo>
                    <a:pt x="279" y="641"/>
                  </a:lnTo>
                  <a:lnTo>
                    <a:pt x="298" y="641"/>
                  </a:lnTo>
                  <a:lnTo>
                    <a:pt x="315" y="644"/>
                  </a:lnTo>
                  <a:lnTo>
                    <a:pt x="322" y="646"/>
                  </a:lnTo>
                  <a:lnTo>
                    <a:pt x="330" y="650"/>
                  </a:lnTo>
                  <a:lnTo>
                    <a:pt x="338" y="655"/>
                  </a:lnTo>
                  <a:lnTo>
                    <a:pt x="344" y="660"/>
                  </a:lnTo>
                  <a:lnTo>
                    <a:pt x="344" y="660"/>
                  </a:lnTo>
                  <a:lnTo>
                    <a:pt x="350" y="667"/>
                  </a:lnTo>
                  <a:lnTo>
                    <a:pt x="357" y="677"/>
                  </a:lnTo>
                  <a:lnTo>
                    <a:pt x="363" y="686"/>
                  </a:lnTo>
                  <a:lnTo>
                    <a:pt x="366" y="697"/>
                  </a:lnTo>
                  <a:lnTo>
                    <a:pt x="374" y="720"/>
                  </a:lnTo>
                  <a:lnTo>
                    <a:pt x="377" y="745"/>
                  </a:lnTo>
                  <a:lnTo>
                    <a:pt x="378" y="773"/>
                  </a:lnTo>
                  <a:lnTo>
                    <a:pt x="378" y="801"/>
                  </a:lnTo>
                  <a:lnTo>
                    <a:pt x="377" y="829"/>
                  </a:lnTo>
                  <a:lnTo>
                    <a:pt x="374" y="857"/>
                  </a:lnTo>
                  <a:lnTo>
                    <a:pt x="364" y="909"/>
                  </a:lnTo>
                  <a:lnTo>
                    <a:pt x="355" y="954"/>
                  </a:lnTo>
                  <a:lnTo>
                    <a:pt x="344" y="994"/>
                  </a:lnTo>
                  <a:lnTo>
                    <a:pt x="344" y="994"/>
                  </a:lnTo>
                  <a:lnTo>
                    <a:pt x="385" y="1005"/>
                  </a:lnTo>
                  <a:lnTo>
                    <a:pt x="428" y="1014"/>
                  </a:lnTo>
                  <a:lnTo>
                    <a:pt x="481" y="1024"/>
                  </a:lnTo>
                  <a:lnTo>
                    <a:pt x="509" y="1027"/>
                  </a:lnTo>
                  <a:lnTo>
                    <a:pt x="537" y="1028"/>
                  </a:lnTo>
                  <a:lnTo>
                    <a:pt x="565" y="1028"/>
                  </a:lnTo>
                  <a:lnTo>
                    <a:pt x="593" y="1027"/>
                  </a:lnTo>
                  <a:lnTo>
                    <a:pt x="618" y="1024"/>
                  </a:lnTo>
                  <a:lnTo>
                    <a:pt x="641" y="1016"/>
                  </a:lnTo>
                  <a:lnTo>
                    <a:pt x="651" y="1013"/>
                  </a:lnTo>
                  <a:lnTo>
                    <a:pt x="662" y="1007"/>
                  </a:lnTo>
                  <a:lnTo>
                    <a:pt x="669" y="1000"/>
                  </a:lnTo>
                  <a:lnTo>
                    <a:pt x="677" y="994"/>
                  </a:lnTo>
                  <a:lnTo>
                    <a:pt x="677" y="994"/>
                  </a:lnTo>
                  <a:lnTo>
                    <a:pt x="683" y="988"/>
                  </a:lnTo>
                  <a:lnTo>
                    <a:pt x="688" y="980"/>
                  </a:lnTo>
                  <a:lnTo>
                    <a:pt x="693" y="972"/>
                  </a:lnTo>
                  <a:lnTo>
                    <a:pt x="694" y="965"/>
                  </a:lnTo>
                  <a:lnTo>
                    <a:pt x="697" y="947"/>
                  </a:lnTo>
                  <a:lnTo>
                    <a:pt x="697" y="929"/>
                  </a:lnTo>
                  <a:lnTo>
                    <a:pt x="694" y="910"/>
                  </a:lnTo>
                  <a:lnTo>
                    <a:pt x="690" y="890"/>
                  </a:lnTo>
                  <a:lnTo>
                    <a:pt x="677" y="848"/>
                  </a:lnTo>
                  <a:lnTo>
                    <a:pt x="666" y="806"/>
                  </a:lnTo>
                  <a:lnTo>
                    <a:pt x="662" y="786"/>
                  </a:lnTo>
                  <a:lnTo>
                    <a:pt x="659" y="767"/>
                  </a:lnTo>
                  <a:lnTo>
                    <a:pt x="659" y="748"/>
                  </a:lnTo>
                  <a:lnTo>
                    <a:pt x="662" y="731"/>
                  </a:lnTo>
                  <a:lnTo>
                    <a:pt x="663" y="723"/>
                  </a:lnTo>
                  <a:lnTo>
                    <a:pt x="668" y="716"/>
                  </a:lnTo>
                  <a:lnTo>
                    <a:pt x="673" y="709"/>
                  </a:lnTo>
                  <a:lnTo>
                    <a:pt x="677" y="702"/>
                  </a:lnTo>
                  <a:lnTo>
                    <a:pt x="677" y="702"/>
                  </a:lnTo>
                  <a:lnTo>
                    <a:pt x="691" y="689"/>
                  </a:lnTo>
                  <a:lnTo>
                    <a:pt x="707" y="680"/>
                  </a:lnTo>
                  <a:lnTo>
                    <a:pt x="724" y="670"/>
                  </a:lnTo>
                  <a:lnTo>
                    <a:pt x="743" y="663"/>
                  </a:lnTo>
                  <a:lnTo>
                    <a:pt x="763" y="658"/>
                  </a:lnTo>
                  <a:lnTo>
                    <a:pt x="783" y="653"/>
                  </a:lnTo>
                  <a:lnTo>
                    <a:pt x="803" y="652"/>
                  </a:lnTo>
                  <a:lnTo>
                    <a:pt x="824" y="650"/>
                  </a:lnTo>
                  <a:lnTo>
                    <a:pt x="845" y="652"/>
                  </a:lnTo>
                  <a:lnTo>
                    <a:pt x="866" y="653"/>
                  </a:lnTo>
                  <a:lnTo>
                    <a:pt x="886" y="658"/>
                  </a:lnTo>
                  <a:lnTo>
                    <a:pt x="904" y="663"/>
                  </a:lnTo>
                  <a:lnTo>
                    <a:pt x="923" y="670"/>
                  </a:lnTo>
                  <a:lnTo>
                    <a:pt x="940" y="680"/>
                  </a:lnTo>
                  <a:lnTo>
                    <a:pt x="956" y="689"/>
                  </a:lnTo>
                  <a:lnTo>
                    <a:pt x="970" y="702"/>
                  </a:lnTo>
                  <a:lnTo>
                    <a:pt x="970" y="702"/>
                  </a:lnTo>
                  <a:lnTo>
                    <a:pt x="976" y="709"/>
                  </a:lnTo>
                  <a:lnTo>
                    <a:pt x="981" y="716"/>
                  </a:lnTo>
                  <a:lnTo>
                    <a:pt x="984" y="723"/>
                  </a:lnTo>
                  <a:lnTo>
                    <a:pt x="987" y="731"/>
                  </a:lnTo>
                  <a:lnTo>
                    <a:pt x="990" y="748"/>
                  </a:lnTo>
                  <a:lnTo>
                    <a:pt x="990" y="767"/>
                  </a:lnTo>
                  <a:lnTo>
                    <a:pt x="987" y="786"/>
                  </a:lnTo>
                  <a:lnTo>
                    <a:pt x="982" y="806"/>
                  </a:lnTo>
                  <a:lnTo>
                    <a:pt x="970" y="848"/>
                  </a:lnTo>
                  <a:lnTo>
                    <a:pt x="957" y="890"/>
                  </a:lnTo>
                  <a:lnTo>
                    <a:pt x="953" y="910"/>
                  </a:lnTo>
                  <a:lnTo>
                    <a:pt x="951" y="929"/>
                  </a:lnTo>
                  <a:lnTo>
                    <a:pt x="951" y="947"/>
                  </a:lnTo>
                  <a:lnTo>
                    <a:pt x="953" y="965"/>
                  </a:lnTo>
                  <a:lnTo>
                    <a:pt x="956" y="972"/>
                  </a:lnTo>
                  <a:lnTo>
                    <a:pt x="959" y="980"/>
                  </a:lnTo>
                  <a:lnTo>
                    <a:pt x="964" y="988"/>
                  </a:lnTo>
                  <a:lnTo>
                    <a:pt x="970" y="994"/>
                  </a:lnTo>
                  <a:lnTo>
                    <a:pt x="970" y="994"/>
                  </a:lnTo>
                  <a:lnTo>
                    <a:pt x="978" y="1000"/>
                  </a:lnTo>
                  <a:lnTo>
                    <a:pt x="987" y="1007"/>
                  </a:lnTo>
                  <a:lnTo>
                    <a:pt x="996" y="1013"/>
                  </a:lnTo>
                  <a:lnTo>
                    <a:pt x="1007" y="1016"/>
                  </a:lnTo>
                  <a:lnTo>
                    <a:pt x="1030" y="1024"/>
                  </a:lnTo>
                  <a:lnTo>
                    <a:pt x="1055" y="1027"/>
                  </a:lnTo>
                  <a:lnTo>
                    <a:pt x="1082" y="1028"/>
                  </a:lnTo>
                  <a:lnTo>
                    <a:pt x="1110" y="1028"/>
                  </a:lnTo>
                  <a:lnTo>
                    <a:pt x="1138" y="1027"/>
                  </a:lnTo>
                  <a:lnTo>
                    <a:pt x="1166" y="1024"/>
                  </a:lnTo>
                  <a:lnTo>
                    <a:pt x="1219" y="1014"/>
                  </a:lnTo>
                  <a:lnTo>
                    <a:pt x="1262" y="1005"/>
                  </a:lnTo>
                  <a:lnTo>
                    <a:pt x="1304" y="994"/>
                  </a:lnTo>
                  <a:lnTo>
                    <a:pt x="1304" y="994"/>
                  </a:lnTo>
                  <a:lnTo>
                    <a:pt x="1293" y="954"/>
                  </a:lnTo>
                  <a:lnTo>
                    <a:pt x="1283" y="909"/>
                  </a:lnTo>
                  <a:lnTo>
                    <a:pt x="1275" y="857"/>
                  </a:lnTo>
                  <a:lnTo>
                    <a:pt x="1272" y="829"/>
                  </a:lnTo>
                  <a:lnTo>
                    <a:pt x="1269" y="801"/>
                  </a:lnTo>
                  <a:lnTo>
                    <a:pt x="1269" y="773"/>
                  </a:lnTo>
                  <a:lnTo>
                    <a:pt x="1270" y="745"/>
                  </a:lnTo>
                  <a:lnTo>
                    <a:pt x="1275" y="720"/>
                  </a:lnTo>
                  <a:lnTo>
                    <a:pt x="1281" y="697"/>
                  </a:lnTo>
                  <a:lnTo>
                    <a:pt x="1286" y="686"/>
                  </a:lnTo>
                  <a:lnTo>
                    <a:pt x="1290" y="677"/>
                  </a:lnTo>
                  <a:lnTo>
                    <a:pt x="1297" y="667"/>
                  </a:lnTo>
                  <a:lnTo>
                    <a:pt x="1304" y="660"/>
                  </a:lnTo>
                  <a:lnTo>
                    <a:pt x="1304" y="660"/>
                  </a:lnTo>
                  <a:lnTo>
                    <a:pt x="1311" y="655"/>
                  </a:lnTo>
                  <a:lnTo>
                    <a:pt x="1318" y="650"/>
                  </a:lnTo>
                  <a:lnTo>
                    <a:pt x="1326" y="646"/>
                  </a:lnTo>
                  <a:lnTo>
                    <a:pt x="1334" y="644"/>
                  </a:lnTo>
                  <a:lnTo>
                    <a:pt x="1351" y="641"/>
                  </a:lnTo>
                  <a:lnTo>
                    <a:pt x="1368" y="641"/>
                  </a:lnTo>
                  <a:lnTo>
                    <a:pt x="1388" y="644"/>
                  </a:lnTo>
                  <a:lnTo>
                    <a:pt x="1409" y="649"/>
                  </a:lnTo>
                  <a:lnTo>
                    <a:pt x="1451" y="660"/>
                  </a:lnTo>
                  <a:lnTo>
                    <a:pt x="1451" y="660"/>
                  </a:lnTo>
                  <a:lnTo>
                    <a:pt x="1491" y="672"/>
                  </a:lnTo>
                  <a:lnTo>
                    <a:pt x="1511" y="677"/>
                  </a:lnTo>
                  <a:lnTo>
                    <a:pt x="1532" y="680"/>
                  </a:lnTo>
                  <a:lnTo>
                    <a:pt x="1549" y="680"/>
                  </a:lnTo>
                  <a:lnTo>
                    <a:pt x="1566" y="677"/>
                  </a:lnTo>
                  <a:lnTo>
                    <a:pt x="1575" y="675"/>
                  </a:lnTo>
                  <a:lnTo>
                    <a:pt x="1583" y="670"/>
                  </a:lnTo>
                  <a:lnTo>
                    <a:pt x="1589" y="666"/>
                  </a:lnTo>
                  <a:lnTo>
                    <a:pt x="1595" y="660"/>
                  </a:lnTo>
                  <a:lnTo>
                    <a:pt x="1595" y="660"/>
                  </a:lnTo>
                  <a:lnTo>
                    <a:pt x="1608" y="646"/>
                  </a:lnTo>
                  <a:lnTo>
                    <a:pt x="1619" y="630"/>
                  </a:lnTo>
                  <a:lnTo>
                    <a:pt x="1628" y="613"/>
                  </a:lnTo>
                  <a:lnTo>
                    <a:pt x="1634" y="596"/>
                  </a:lnTo>
                  <a:lnTo>
                    <a:pt x="1641" y="576"/>
                  </a:lnTo>
                  <a:lnTo>
                    <a:pt x="1645" y="555"/>
                  </a:lnTo>
                  <a:lnTo>
                    <a:pt x="1647" y="535"/>
                  </a:lnTo>
                  <a:lnTo>
                    <a:pt x="1648" y="515"/>
                  </a:lnTo>
                  <a:lnTo>
                    <a:pt x="1647" y="493"/>
                  </a:lnTo>
                  <a:lnTo>
                    <a:pt x="1645" y="473"/>
                  </a:lnTo>
                  <a:lnTo>
                    <a:pt x="1641" y="453"/>
                  </a:lnTo>
                  <a:lnTo>
                    <a:pt x="1634" y="432"/>
                  </a:lnTo>
                  <a:lnTo>
                    <a:pt x="1628" y="415"/>
                  </a:lnTo>
                  <a:lnTo>
                    <a:pt x="1619" y="398"/>
                  </a:lnTo>
                  <a:lnTo>
                    <a:pt x="1608" y="383"/>
                  </a:lnTo>
                  <a:lnTo>
                    <a:pt x="1595" y="369"/>
                  </a:lnTo>
                  <a:lnTo>
                    <a:pt x="1595" y="369"/>
                  </a:lnTo>
                  <a:lnTo>
                    <a:pt x="1589" y="362"/>
                  </a:lnTo>
                  <a:lnTo>
                    <a:pt x="1583" y="358"/>
                  </a:lnTo>
                  <a:lnTo>
                    <a:pt x="1575" y="353"/>
                  </a:lnTo>
                  <a:lnTo>
                    <a:pt x="1566" y="351"/>
                  </a:lnTo>
                  <a:lnTo>
                    <a:pt x="1549" y="348"/>
                  </a:lnTo>
                  <a:lnTo>
                    <a:pt x="1532" y="348"/>
                  </a:lnTo>
                  <a:lnTo>
                    <a:pt x="1511" y="351"/>
                  </a:lnTo>
                  <a:lnTo>
                    <a:pt x="1491" y="356"/>
                  </a:lnTo>
                  <a:lnTo>
                    <a:pt x="1451" y="369"/>
                  </a:lnTo>
                  <a:lnTo>
                    <a:pt x="1451" y="369"/>
                  </a:lnTo>
                  <a:lnTo>
                    <a:pt x="1409" y="379"/>
                  </a:lnTo>
                  <a:lnTo>
                    <a:pt x="1388" y="384"/>
                  </a:lnTo>
                  <a:lnTo>
                    <a:pt x="1368" y="387"/>
                  </a:lnTo>
                  <a:lnTo>
                    <a:pt x="1351" y="387"/>
                  </a:lnTo>
                  <a:lnTo>
                    <a:pt x="1334" y="386"/>
                  </a:lnTo>
                  <a:lnTo>
                    <a:pt x="1326" y="383"/>
                  </a:lnTo>
                  <a:lnTo>
                    <a:pt x="1318" y="378"/>
                  </a:lnTo>
                  <a:lnTo>
                    <a:pt x="1311" y="373"/>
                  </a:lnTo>
                  <a:lnTo>
                    <a:pt x="1304" y="369"/>
                  </a:lnTo>
                  <a:lnTo>
                    <a:pt x="1304" y="369"/>
                  </a:lnTo>
                  <a:lnTo>
                    <a:pt x="1297" y="361"/>
                  </a:lnTo>
                  <a:lnTo>
                    <a:pt x="1290" y="351"/>
                  </a:lnTo>
                  <a:lnTo>
                    <a:pt x="1286" y="342"/>
                  </a:lnTo>
                  <a:lnTo>
                    <a:pt x="1281" y="331"/>
                  </a:lnTo>
                  <a:lnTo>
                    <a:pt x="1275" y="308"/>
                  </a:lnTo>
                  <a:lnTo>
                    <a:pt x="1270" y="283"/>
                  </a:lnTo>
                  <a:lnTo>
                    <a:pt x="1269" y="255"/>
                  </a:lnTo>
                  <a:lnTo>
                    <a:pt x="1269" y="228"/>
                  </a:lnTo>
                  <a:lnTo>
                    <a:pt x="1272" y="199"/>
                  </a:lnTo>
                  <a:lnTo>
                    <a:pt x="1275" y="171"/>
                  </a:lnTo>
                  <a:lnTo>
                    <a:pt x="1283" y="120"/>
                  </a:lnTo>
                  <a:lnTo>
                    <a:pt x="1293" y="76"/>
                  </a:lnTo>
                  <a:lnTo>
                    <a:pt x="1304" y="34"/>
                  </a:lnTo>
                  <a:lnTo>
                    <a:pt x="1304" y="34"/>
                  </a:lnTo>
                  <a:lnTo>
                    <a:pt x="1284" y="29"/>
                  </a:lnTo>
                  <a:lnTo>
                    <a:pt x="1234" y="17"/>
                  </a:lnTo>
                  <a:lnTo>
                    <a:pt x="1202" y="11"/>
                  </a:lnTo>
                  <a:lnTo>
                    <a:pt x="1166" y="4"/>
                  </a:lnTo>
                  <a:lnTo>
                    <a:pt x="1129" y="1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3" y="0"/>
                  </a:lnTo>
                  <a:lnTo>
                    <a:pt x="1055" y="1"/>
                  </a:lnTo>
                  <a:lnTo>
                    <a:pt x="1038" y="3"/>
                  </a:lnTo>
                  <a:lnTo>
                    <a:pt x="1023" y="7"/>
                  </a:lnTo>
                  <a:lnTo>
                    <a:pt x="1007" y="12"/>
                  </a:lnTo>
                  <a:lnTo>
                    <a:pt x="993" y="17"/>
                  </a:lnTo>
                  <a:lnTo>
                    <a:pt x="981" y="25"/>
                  </a:lnTo>
                  <a:lnTo>
                    <a:pt x="970" y="34"/>
                  </a:lnTo>
                </a:path>
              </a:pathLst>
            </a:custGeom>
            <a:gradFill flip="none" rotWithShape="1">
              <a:gsLst>
                <a:gs pos="9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66"/>
            <p:cNvSpPr/>
            <p:nvPr>
              <p:custDataLst>
                <p:tags r:id="rId10"/>
              </p:custDataLst>
            </p:nvPr>
          </p:nvSpPr>
          <p:spPr bwMode="auto">
            <a:xfrm flipH="1" flipV="1">
              <a:off x="11177104" y="6553579"/>
              <a:ext cx="543742" cy="869987"/>
            </a:xfrm>
            <a:custGeom>
              <a:gdLst>
                <a:gd name="T0" fmla="*/ 352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2 w 1030"/>
                <a:gd name="T7" fmla="*/ 363 h 1648"/>
                <a:gd name="T8" fmla="*/ 201 w 1030"/>
                <a:gd name="T9" fmla="*/ 377 h 1648"/>
                <a:gd name="T10" fmla="*/ 23 w 1030"/>
                <a:gd name="T11" fmla="*/ 386 h 1648"/>
                <a:gd name="T12" fmla="*/ 2 w 1030"/>
                <a:gd name="T13" fmla="*/ 593 h 1648"/>
                <a:gd name="T14" fmla="*/ 34 w 1030"/>
                <a:gd name="T15" fmla="*/ 679 h 1648"/>
                <a:gd name="T16" fmla="*/ 81 w 1030"/>
                <a:gd name="T17" fmla="*/ 697 h 1648"/>
                <a:gd name="T18" fmla="*/ 223 w 1030"/>
                <a:gd name="T19" fmla="*/ 666 h 1648"/>
                <a:gd name="T20" fmla="*/ 313 w 1030"/>
                <a:gd name="T21" fmla="*/ 668 h 1648"/>
                <a:gd name="T22" fmla="*/ 358 w 1030"/>
                <a:gd name="T23" fmla="*/ 725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1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1 h 1648"/>
                <a:gd name="T38" fmla="*/ 34 w 1030"/>
                <a:gd name="T39" fmla="*/ 1304 h 1648"/>
                <a:gd name="T40" fmla="*/ 257 w 1030"/>
                <a:gd name="T41" fmla="*/ 1270 h 1648"/>
                <a:gd name="T42" fmla="*/ 361 w 1030"/>
                <a:gd name="T43" fmla="*/ 1298 h 1648"/>
                <a:gd name="T44" fmla="*/ 386 w 1030"/>
                <a:gd name="T45" fmla="*/ 1334 h 1648"/>
                <a:gd name="T46" fmla="*/ 356 w 1030"/>
                <a:gd name="T47" fmla="*/ 1492 h 1648"/>
                <a:gd name="T48" fmla="*/ 358 w 1030"/>
                <a:gd name="T49" fmla="*/ 1583 h 1648"/>
                <a:gd name="T50" fmla="*/ 415 w 1030"/>
                <a:gd name="T51" fmla="*/ 1628 h 1648"/>
                <a:gd name="T52" fmla="*/ 535 w 1030"/>
                <a:gd name="T53" fmla="*/ 1647 h 1648"/>
                <a:gd name="T54" fmla="*/ 647 w 1030"/>
                <a:gd name="T55" fmla="*/ 1608 h 1648"/>
                <a:gd name="T56" fmla="*/ 679 w 1030"/>
                <a:gd name="T57" fmla="*/ 1567 h 1648"/>
                <a:gd name="T58" fmla="*/ 649 w 1030"/>
                <a:gd name="T59" fmla="*/ 1408 h 1648"/>
                <a:gd name="T60" fmla="*/ 650 w 1030"/>
                <a:gd name="T61" fmla="*/ 1318 h 1648"/>
                <a:gd name="T62" fmla="*/ 688 w 1030"/>
                <a:gd name="T63" fmla="*/ 1286 h 1648"/>
                <a:gd name="T64" fmla="*/ 829 w 1030"/>
                <a:gd name="T65" fmla="*/ 1272 h 1648"/>
                <a:gd name="T66" fmla="*/ 1005 w 1030"/>
                <a:gd name="T67" fmla="*/ 1264 h 1648"/>
                <a:gd name="T68" fmla="*/ 1029 w 1030"/>
                <a:gd name="T69" fmla="*/ 1055 h 1648"/>
                <a:gd name="T70" fmla="*/ 994 w 1030"/>
                <a:gd name="T71" fmla="*/ 970 h 1648"/>
                <a:gd name="T72" fmla="*/ 948 w 1030"/>
                <a:gd name="T73" fmla="*/ 951 h 1648"/>
                <a:gd name="T74" fmla="*/ 808 w 1030"/>
                <a:gd name="T75" fmla="*/ 982 h 1648"/>
                <a:gd name="T76" fmla="*/ 716 w 1030"/>
                <a:gd name="T77" fmla="*/ 980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3 h 1648"/>
                <a:gd name="T84" fmla="*/ 733 w 1030"/>
                <a:gd name="T85" fmla="*/ 661 h 1648"/>
                <a:gd name="T86" fmla="*/ 848 w 1030"/>
                <a:gd name="T87" fmla="*/ 679 h 1648"/>
                <a:gd name="T88" fmla="*/ 973 w 1030"/>
                <a:gd name="T89" fmla="*/ 693 h 1648"/>
                <a:gd name="T90" fmla="*/ 1008 w 1030"/>
                <a:gd name="T91" fmla="*/ 661 h 1648"/>
                <a:gd name="T92" fmla="*/ 1030 w 1030"/>
                <a:gd name="T93" fmla="*/ 538 h 1648"/>
                <a:gd name="T94" fmla="*/ 994 w 1030"/>
                <a:gd name="T95" fmla="*/ 344 h 1648"/>
                <a:gd name="T96" fmla="*/ 773 w 1030"/>
                <a:gd name="T97" fmla="*/ 380 h 1648"/>
                <a:gd name="T98" fmla="*/ 669 w 1030"/>
                <a:gd name="T99" fmla="*/ 352 h 1648"/>
                <a:gd name="T100" fmla="*/ 644 w 1030"/>
                <a:gd name="T101" fmla="*/ 314 h 1648"/>
                <a:gd name="T102" fmla="*/ 674 w 1030"/>
                <a:gd name="T103" fmla="*/ 157 h 1648"/>
                <a:gd name="T104" fmla="*/ 672 w 1030"/>
                <a:gd name="T105" fmla="*/ 65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8 w 1030"/>
                <a:gd name="T111" fmla="*/ 30 h 16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1"/>
                  </a:moveTo>
                  <a:lnTo>
                    <a:pt x="369" y="51"/>
                  </a:lnTo>
                  <a:lnTo>
                    <a:pt x="363" y="59"/>
                  </a:lnTo>
                  <a:lnTo>
                    <a:pt x="358" y="65"/>
                  </a:lnTo>
                  <a:lnTo>
                    <a:pt x="355" y="73"/>
                  </a:lnTo>
                  <a:lnTo>
                    <a:pt x="352" y="81"/>
                  </a:lnTo>
                  <a:lnTo>
                    <a:pt x="349" y="98"/>
                  </a:lnTo>
                  <a:lnTo>
                    <a:pt x="350" y="117"/>
                  </a:lnTo>
                  <a:lnTo>
                    <a:pt x="352" y="137"/>
                  </a:lnTo>
                  <a:lnTo>
                    <a:pt x="356" y="157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7" y="279"/>
                  </a:lnTo>
                  <a:lnTo>
                    <a:pt x="389" y="297"/>
                  </a:lnTo>
                  <a:lnTo>
                    <a:pt x="386" y="314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2"/>
                  </a:lnTo>
                  <a:lnTo>
                    <a:pt x="352" y="356"/>
                  </a:lnTo>
                  <a:lnTo>
                    <a:pt x="342" y="363"/>
                  </a:lnTo>
                  <a:lnTo>
                    <a:pt x="331" y="367"/>
                  </a:lnTo>
                  <a:lnTo>
                    <a:pt x="308" y="374"/>
                  </a:lnTo>
                  <a:lnTo>
                    <a:pt x="283" y="377"/>
                  </a:lnTo>
                  <a:lnTo>
                    <a:pt x="257" y="380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4" y="344"/>
                  </a:lnTo>
                  <a:lnTo>
                    <a:pt x="34" y="344"/>
                  </a:lnTo>
                  <a:lnTo>
                    <a:pt x="23" y="386"/>
                  </a:lnTo>
                  <a:lnTo>
                    <a:pt x="14" y="430"/>
                  </a:lnTo>
                  <a:lnTo>
                    <a:pt x="5" y="481"/>
                  </a:lnTo>
                  <a:lnTo>
                    <a:pt x="2" y="509"/>
                  </a:lnTo>
                  <a:lnTo>
                    <a:pt x="0" y="538"/>
                  </a:lnTo>
                  <a:lnTo>
                    <a:pt x="0" y="565"/>
                  </a:lnTo>
                  <a:lnTo>
                    <a:pt x="2" y="593"/>
                  </a:lnTo>
                  <a:lnTo>
                    <a:pt x="6" y="618"/>
                  </a:lnTo>
                  <a:lnTo>
                    <a:pt x="12" y="641"/>
                  </a:lnTo>
                  <a:lnTo>
                    <a:pt x="17" y="652"/>
                  </a:lnTo>
                  <a:lnTo>
                    <a:pt x="22" y="661"/>
                  </a:lnTo>
                  <a:lnTo>
                    <a:pt x="28" y="671"/>
                  </a:lnTo>
                  <a:lnTo>
                    <a:pt x="34" y="679"/>
                  </a:lnTo>
                  <a:lnTo>
                    <a:pt x="34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4" y="696"/>
                  </a:lnTo>
                  <a:lnTo>
                    <a:pt x="81" y="697"/>
                  </a:lnTo>
                  <a:lnTo>
                    <a:pt x="100" y="697"/>
                  </a:lnTo>
                  <a:lnTo>
                    <a:pt x="120" y="694"/>
                  </a:lnTo>
                  <a:lnTo>
                    <a:pt x="140" y="689"/>
                  </a:lnTo>
                  <a:lnTo>
                    <a:pt x="181" y="679"/>
                  </a:lnTo>
                  <a:lnTo>
                    <a:pt x="181" y="679"/>
                  </a:lnTo>
                  <a:lnTo>
                    <a:pt x="223" y="666"/>
                  </a:lnTo>
                  <a:lnTo>
                    <a:pt x="243" y="661"/>
                  </a:lnTo>
                  <a:lnTo>
                    <a:pt x="261" y="658"/>
                  </a:lnTo>
                  <a:lnTo>
                    <a:pt x="280" y="658"/>
                  </a:lnTo>
                  <a:lnTo>
                    <a:pt x="297" y="661"/>
                  </a:lnTo>
                  <a:lnTo>
                    <a:pt x="305" y="663"/>
                  </a:lnTo>
                  <a:lnTo>
                    <a:pt x="313" y="668"/>
                  </a:lnTo>
                  <a:lnTo>
                    <a:pt x="321" y="672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3"/>
                  </a:lnTo>
                  <a:lnTo>
                    <a:pt x="350" y="708"/>
                  </a:lnTo>
                  <a:lnTo>
                    <a:pt x="358" y="725"/>
                  </a:lnTo>
                  <a:lnTo>
                    <a:pt x="366" y="742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5"/>
                  </a:lnTo>
                  <a:lnTo>
                    <a:pt x="378" y="845"/>
                  </a:lnTo>
                  <a:lnTo>
                    <a:pt x="375" y="865"/>
                  </a:lnTo>
                  <a:lnTo>
                    <a:pt x="372" y="886"/>
                  </a:lnTo>
                  <a:lnTo>
                    <a:pt x="366" y="906"/>
                  </a:lnTo>
                  <a:lnTo>
                    <a:pt x="358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1" y="976"/>
                  </a:lnTo>
                  <a:lnTo>
                    <a:pt x="313" y="980"/>
                  </a:lnTo>
                  <a:lnTo>
                    <a:pt x="305" y="985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1" y="990"/>
                  </a:lnTo>
                  <a:lnTo>
                    <a:pt x="243" y="987"/>
                  </a:lnTo>
                  <a:lnTo>
                    <a:pt x="223" y="982"/>
                  </a:lnTo>
                  <a:lnTo>
                    <a:pt x="181" y="970"/>
                  </a:lnTo>
                  <a:lnTo>
                    <a:pt x="181" y="970"/>
                  </a:lnTo>
                  <a:lnTo>
                    <a:pt x="140" y="959"/>
                  </a:lnTo>
                  <a:lnTo>
                    <a:pt x="120" y="954"/>
                  </a:lnTo>
                  <a:lnTo>
                    <a:pt x="100" y="951"/>
                  </a:lnTo>
                  <a:lnTo>
                    <a:pt x="81" y="951"/>
                  </a:lnTo>
                  <a:lnTo>
                    <a:pt x="64" y="954"/>
                  </a:lnTo>
                  <a:lnTo>
                    <a:pt x="56" y="956"/>
                  </a:lnTo>
                  <a:lnTo>
                    <a:pt x="48" y="960"/>
                  </a:lnTo>
                  <a:lnTo>
                    <a:pt x="42" y="965"/>
                  </a:lnTo>
                  <a:lnTo>
                    <a:pt x="34" y="970"/>
                  </a:lnTo>
                  <a:lnTo>
                    <a:pt x="34" y="970"/>
                  </a:lnTo>
                  <a:lnTo>
                    <a:pt x="28" y="977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2" y="1007"/>
                  </a:lnTo>
                  <a:lnTo>
                    <a:pt x="6" y="1030"/>
                  </a:lnTo>
                  <a:lnTo>
                    <a:pt x="2" y="1055"/>
                  </a:lnTo>
                  <a:lnTo>
                    <a:pt x="0" y="1083"/>
                  </a:lnTo>
                  <a:lnTo>
                    <a:pt x="0" y="1111"/>
                  </a:lnTo>
                  <a:lnTo>
                    <a:pt x="2" y="1139"/>
                  </a:lnTo>
                  <a:lnTo>
                    <a:pt x="5" y="1167"/>
                  </a:lnTo>
                  <a:lnTo>
                    <a:pt x="14" y="1219"/>
                  </a:lnTo>
                  <a:lnTo>
                    <a:pt x="23" y="1264"/>
                  </a:lnTo>
                  <a:lnTo>
                    <a:pt x="34" y="1304"/>
                  </a:lnTo>
                  <a:lnTo>
                    <a:pt x="34" y="1304"/>
                  </a:lnTo>
                  <a:lnTo>
                    <a:pt x="76" y="1293"/>
                  </a:lnTo>
                  <a:lnTo>
                    <a:pt x="120" y="1284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70"/>
                  </a:lnTo>
                  <a:lnTo>
                    <a:pt x="283" y="1272"/>
                  </a:lnTo>
                  <a:lnTo>
                    <a:pt x="308" y="1275"/>
                  </a:lnTo>
                  <a:lnTo>
                    <a:pt x="331" y="1281"/>
                  </a:lnTo>
                  <a:lnTo>
                    <a:pt x="342" y="1286"/>
                  </a:lnTo>
                  <a:lnTo>
                    <a:pt x="352" y="1292"/>
                  </a:lnTo>
                  <a:lnTo>
                    <a:pt x="361" y="1298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0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9" y="1351"/>
                  </a:lnTo>
                  <a:lnTo>
                    <a:pt x="387" y="1370"/>
                  </a:lnTo>
                  <a:lnTo>
                    <a:pt x="386" y="1388"/>
                  </a:lnTo>
                  <a:lnTo>
                    <a:pt x="381" y="1408"/>
                  </a:lnTo>
                  <a:lnTo>
                    <a:pt x="369" y="1450"/>
                  </a:lnTo>
                  <a:lnTo>
                    <a:pt x="356" y="1492"/>
                  </a:lnTo>
                  <a:lnTo>
                    <a:pt x="352" y="1511"/>
                  </a:lnTo>
                  <a:lnTo>
                    <a:pt x="350" y="1531"/>
                  </a:lnTo>
                  <a:lnTo>
                    <a:pt x="349" y="1550"/>
                  </a:lnTo>
                  <a:lnTo>
                    <a:pt x="352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3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8" y="1619"/>
                  </a:lnTo>
                  <a:lnTo>
                    <a:pt x="415" y="1628"/>
                  </a:lnTo>
                  <a:lnTo>
                    <a:pt x="434" y="1636"/>
                  </a:lnTo>
                  <a:lnTo>
                    <a:pt x="453" y="1640"/>
                  </a:lnTo>
                  <a:lnTo>
                    <a:pt x="473" y="1645"/>
                  </a:lnTo>
                  <a:lnTo>
                    <a:pt x="493" y="1647"/>
                  </a:lnTo>
                  <a:lnTo>
                    <a:pt x="515" y="1648"/>
                  </a:lnTo>
                  <a:lnTo>
                    <a:pt x="535" y="1647"/>
                  </a:lnTo>
                  <a:lnTo>
                    <a:pt x="557" y="1645"/>
                  </a:lnTo>
                  <a:lnTo>
                    <a:pt x="576" y="1640"/>
                  </a:lnTo>
                  <a:lnTo>
                    <a:pt x="596" y="1636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7" y="1608"/>
                  </a:lnTo>
                  <a:lnTo>
                    <a:pt x="661" y="1597"/>
                  </a:lnTo>
                  <a:lnTo>
                    <a:pt x="661" y="1597"/>
                  </a:lnTo>
                  <a:lnTo>
                    <a:pt x="666" y="1589"/>
                  </a:lnTo>
                  <a:lnTo>
                    <a:pt x="672" y="1583"/>
                  </a:lnTo>
                  <a:lnTo>
                    <a:pt x="675" y="1575"/>
                  </a:lnTo>
                  <a:lnTo>
                    <a:pt x="679" y="1567"/>
                  </a:lnTo>
                  <a:lnTo>
                    <a:pt x="680" y="1550"/>
                  </a:lnTo>
                  <a:lnTo>
                    <a:pt x="680" y="1531"/>
                  </a:lnTo>
                  <a:lnTo>
                    <a:pt x="677" y="1511"/>
                  </a:lnTo>
                  <a:lnTo>
                    <a:pt x="674" y="1492"/>
                  </a:lnTo>
                  <a:lnTo>
                    <a:pt x="661" y="1450"/>
                  </a:lnTo>
                  <a:lnTo>
                    <a:pt x="649" y="1408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7" y="1326"/>
                  </a:lnTo>
                  <a:lnTo>
                    <a:pt x="650" y="1318"/>
                  </a:lnTo>
                  <a:lnTo>
                    <a:pt x="655" y="1310"/>
                  </a:lnTo>
                  <a:lnTo>
                    <a:pt x="661" y="1304"/>
                  </a:lnTo>
                  <a:lnTo>
                    <a:pt x="661" y="1304"/>
                  </a:lnTo>
                  <a:lnTo>
                    <a:pt x="669" y="1298"/>
                  </a:lnTo>
                  <a:lnTo>
                    <a:pt x="677" y="1292"/>
                  </a:lnTo>
                  <a:lnTo>
                    <a:pt x="688" y="1286"/>
                  </a:lnTo>
                  <a:lnTo>
                    <a:pt x="697" y="1281"/>
                  </a:lnTo>
                  <a:lnTo>
                    <a:pt x="721" y="1275"/>
                  </a:lnTo>
                  <a:lnTo>
                    <a:pt x="747" y="1272"/>
                  </a:lnTo>
                  <a:lnTo>
                    <a:pt x="773" y="1270"/>
                  </a:lnTo>
                  <a:lnTo>
                    <a:pt x="801" y="1270"/>
                  </a:lnTo>
                  <a:lnTo>
                    <a:pt x="829" y="1272"/>
                  </a:lnTo>
                  <a:lnTo>
                    <a:pt x="857" y="1275"/>
                  </a:lnTo>
                  <a:lnTo>
                    <a:pt x="910" y="1284"/>
                  </a:lnTo>
                  <a:lnTo>
                    <a:pt x="954" y="1293"/>
                  </a:lnTo>
                  <a:lnTo>
                    <a:pt x="994" y="1304"/>
                  </a:lnTo>
                  <a:lnTo>
                    <a:pt x="994" y="1304"/>
                  </a:lnTo>
                  <a:lnTo>
                    <a:pt x="1005" y="1264"/>
                  </a:lnTo>
                  <a:lnTo>
                    <a:pt x="1016" y="1219"/>
                  </a:lnTo>
                  <a:lnTo>
                    <a:pt x="1024" y="1167"/>
                  </a:lnTo>
                  <a:lnTo>
                    <a:pt x="1027" y="1139"/>
                  </a:lnTo>
                  <a:lnTo>
                    <a:pt x="1030" y="1111"/>
                  </a:lnTo>
                  <a:lnTo>
                    <a:pt x="1030" y="1083"/>
                  </a:lnTo>
                  <a:lnTo>
                    <a:pt x="1029" y="1055"/>
                  </a:lnTo>
                  <a:lnTo>
                    <a:pt x="1024" y="1030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8" y="987"/>
                  </a:lnTo>
                  <a:lnTo>
                    <a:pt x="1002" y="977"/>
                  </a:lnTo>
                  <a:lnTo>
                    <a:pt x="994" y="970"/>
                  </a:lnTo>
                  <a:lnTo>
                    <a:pt x="994" y="970"/>
                  </a:lnTo>
                  <a:lnTo>
                    <a:pt x="988" y="965"/>
                  </a:lnTo>
                  <a:lnTo>
                    <a:pt x="980" y="960"/>
                  </a:lnTo>
                  <a:lnTo>
                    <a:pt x="973" y="956"/>
                  </a:lnTo>
                  <a:lnTo>
                    <a:pt x="965" y="954"/>
                  </a:lnTo>
                  <a:lnTo>
                    <a:pt x="948" y="951"/>
                  </a:lnTo>
                  <a:lnTo>
                    <a:pt x="931" y="951"/>
                  </a:lnTo>
                  <a:lnTo>
                    <a:pt x="910" y="954"/>
                  </a:lnTo>
                  <a:lnTo>
                    <a:pt x="890" y="959"/>
                  </a:lnTo>
                  <a:lnTo>
                    <a:pt x="848" y="970"/>
                  </a:lnTo>
                  <a:lnTo>
                    <a:pt x="848" y="970"/>
                  </a:lnTo>
                  <a:lnTo>
                    <a:pt x="808" y="982"/>
                  </a:lnTo>
                  <a:lnTo>
                    <a:pt x="787" y="987"/>
                  </a:lnTo>
                  <a:lnTo>
                    <a:pt x="767" y="990"/>
                  </a:lnTo>
                  <a:lnTo>
                    <a:pt x="750" y="990"/>
                  </a:lnTo>
                  <a:lnTo>
                    <a:pt x="733" y="987"/>
                  </a:lnTo>
                  <a:lnTo>
                    <a:pt x="724" y="985"/>
                  </a:lnTo>
                  <a:lnTo>
                    <a:pt x="716" y="980"/>
                  </a:lnTo>
                  <a:lnTo>
                    <a:pt x="710" y="976"/>
                  </a:lnTo>
                  <a:lnTo>
                    <a:pt x="703" y="970"/>
                  </a:lnTo>
                  <a:lnTo>
                    <a:pt x="703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4" y="906"/>
                  </a:lnTo>
                  <a:lnTo>
                    <a:pt x="658" y="886"/>
                  </a:lnTo>
                  <a:lnTo>
                    <a:pt x="654" y="865"/>
                  </a:lnTo>
                  <a:lnTo>
                    <a:pt x="652" y="845"/>
                  </a:lnTo>
                  <a:lnTo>
                    <a:pt x="650" y="825"/>
                  </a:lnTo>
                  <a:lnTo>
                    <a:pt x="652" y="803"/>
                  </a:lnTo>
                  <a:lnTo>
                    <a:pt x="654" y="783"/>
                  </a:lnTo>
                  <a:lnTo>
                    <a:pt x="658" y="763"/>
                  </a:lnTo>
                  <a:lnTo>
                    <a:pt x="664" y="742"/>
                  </a:lnTo>
                  <a:lnTo>
                    <a:pt x="671" y="725"/>
                  </a:lnTo>
                  <a:lnTo>
                    <a:pt x="680" y="708"/>
                  </a:lnTo>
                  <a:lnTo>
                    <a:pt x="691" y="693"/>
                  </a:lnTo>
                  <a:lnTo>
                    <a:pt x="703" y="679"/>
                  </a:lnTo>
                  <a:lnTo>
                    <a:pt x="703" y="679"/>
                  </a:lnTo>
                  <a:lnTo>
                    <a:pt x="710" y="672"/>
                  </a:lnTo>
                  <a:lnTo>
                    <a:pt x="716" y="668"/>
                  </a:lnTo>
                  <a:lnTo>
                    <a:pt x="724" y="663"/>
                  </a:lnTo>
                  <a:lnTo>
                    <a:pt x="733" y="661"/>
                  </a:lnTo>
                  <a:lnTo>
                    <a:pt x="750" y="658"/>
                  </a:lnTo>
                  <a:lnTo>
                    <a:pt x="767" y="658"/>
                  </a:lnTo>
                  <a:lnTo>
                    <a:pt x="787" y="661"/>
                  </a:lnTo>
                  <a:lnTo>
                    <a:pt x="808" y="666"/>
                  </a:lnTo>
                  <a:lnTo>
                    <a:pt x="848" y="679"/>
                  </a:lnTo>
                  <a:lnTo>
                    <a:pt x="848" y="679"/>
                  </a:lnTo>
                  <a:lnTo>
                    <a:pt x="890" y="689"/>
                  </a:lnTo>
                  <a:lnTo>
                    <a:pt x="910" y="694"/>
                  </a:lnTo>
                  <a:lnTo>
                    <a:pt x="931" y="697"/>
                  </a:lnTo>
                  <a:lnTo>
                    <a:pt x="948" y="697"/>
                  </a:lnTo>
                  <a:lnTo>
                    <a:pt x="965" y="696"/>
                  </a:lnTo>
                  <a:lnTo>
                    <a:pt x="973" y="693"/>
                  </a:lnTo>
                  <a:lnTo>
                    <a:pt x="980" y="688"/>
                  </a:lnTo>
                  <a:lnTo>
                    <a:pt x="988" y="683"/>
                  </a:lnTo>
                  <a:lnTo>
                    <a:pt x="994" y="679"/>
                  </a:lnTo>
                  <a:lnTo>
                    <a:pt x="994" y="679"/>
                  </a:lnTo>
                  <a:lnTo>
                    <a:pt x="1002" y="671"/>
                  </a:lnTo>
                  <a:lnTo>
                    <a:pt x="1008" y="661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9" y="593"/>
                  </a:lnTo>
                  <a:lnTo>
                    <a:pt x="1030" y="565"/>
                  </a:lnTo>
                  <a:lnTo>
                    <a:pt x="1030" y="538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6" y="430"/>
                  </a:lnTo>
                  <a:lnTo>
                    <a:pt x="1005" y="386"/>
                  </a:lnTo>
                  <a:lnTo>
                    <a:pt x="994" y="344"/>
                  </a:lnTo>
                  <a:lnTo>
                    <a:pt x="994" y="344"/>
                  </a:lnTo>
                  <a:lnTo>
                    <a:pt x="954" y="355"/>
                  </a:lnTo>
                  <a:lnTo>
                    <a:pt x="910" y="364"/>
                  </a:lnTo>
                  <a:lnTo>
                    <a:pt x="857" y="374"/>
                  </a:lnTo>
                  <a:lnTo>
                    <a:pt x="829" y="377"/>
                  </a:lnTo>
                  <a:lnTo>
                    <a:pt x="801" y="378"/>
                  </a:lnTo>
                  <a:lnTo>
                    <a:pt x="773" y="380"/>
                  </a:lnTo>
                  <a:lnTo>
                    <a:pt x="747" y="377"/>
                  </a:lnTo>
                  <a:lnTo>
                    <a:pt x="721" y="374"/>
                  </a:lnTo>
                  <a:lnTo>
                    <a:pt x="697" y="367"/>
                  </a:lnTo>
                  <a:lnTo>
                    <a:pt x="688" y="363"/>
                  </a:lnTo>
                  <a:lnTo>
                    <a:pt x="677" y="356"/>
                  </a:lnTo>
                  <a:lnTo>
                    <a:pt x="669" y="352"/>
                  </a:lnTo>
                  <a:lnTo>
                    <a:pt x="661" y="344"/>
                  </a:lnTo>
                  <a:lnTo>
                    <a:pt x="661" y="344"/>
                  </a:lnTo>
                  <a:lnTo>
                    <a:pt x="655" y="338"/>
                  </a:lnTo>
                  <a:lnTo>
                    <a:pt x="650" y="330"/>
                  </a:lnTo>
                  <a:lnTo>
                    <a:pt x="647" y="322"/>
                  </a:lnTo>
                  <a:lnTo>
                    <a:pt x="644" y="314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1" y="198"/>
                  </a:lnTo>
                  <a:lnTo>
                    <a:pt x="674" y="157"/>
                  </a:lnTo>
                  <a:lnTo>
                    <a:pt x="677" y="137"/>
                  </a:lnTo>
                  <a:lnTo>
                    <a:pt x="680" y="117"/>
                  </a:lnTo>
                  <a:lnTo>
                    <a:pt x="680" y="98"/>
                  </a:lnTo>
                  <a:lnTo>
                    <a:pt x="679" y="81"/>
                  </a:lnTo>
                  <a:lnTo>
                    <a:pt x="675" y="73"/>
                  </a:lnTo>
                  <a:lnTo>
                    <a:pt x="672" y="65"/>
                  </a:lnTo>
                  <a:lnTo>
                    <a:pt x="666" y="59"/>
                  </a:lnTo>
                  <a:lnTo>
                    <a:pt x="661" y="51"/>
                  </a:lnTo>
                  <a:lnTo>
                    <a:pt x="661" y="51"/>
                  </a:lnTo>
                  <a:lnTo>
                    <a:pt x="647" y="40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2"/>
                  </a:lnTo>
                  <a:lnTo>
                    <a:pt x="576" y="8"/>
                  </a:lnTo>
                  <a:lnTo>
                    <a:pt x="557" y="3"/>
                  </a:lnTo>
                  <a:lnTo>
                    <a:pt x="535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3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2"/>
                  </a:lnTo>
                  <a:lnTo>
                    <a:pt x="415" y="20"/>
                  </a:lnTo>
                  <a:lnTo>
                    <a:pt x="398" y="30"/>
                  </a:lnTo>
                  <a:lnTo>
                    <a:pt x="383" y="40"/>
                  </a:lnTo>
                  <a:lnTo>
                    <a:pt x="369" y="51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62"/>
            <p:cNvSpPr/>
            <p:nvPr>
              <p:custDataLst>
                <p:tags r:id="rId11"/>
              </p:custDataLst>
            </p:nvPr>
          </p:nvSpPr>
          <p:spPr bwMode="auto">
            <a:xfrm flipH="1" flipV="1">
              <a:off x="11017547" y="6209916"/>
              <a:ext cx="868932" cy="544270"/>
            </a:xfrm>
            <a:custGeom>
              <a:gdLst>
                <a:gd name="T0" fmla="*/ 952 w 1646"/>
                <a:gd name="T1" fmla="*/ 66 h 1031"/>
                <a:gd name="T2" fmla="*/ 982 w 1646"/>
                <a:gd name="T3" fmla="*/ 224 h 1031"/>
                <a:gd name="T4" fmla="*/ 980 w 1646"/>
                <a:gd name="T5" fmla="*/ 315 h 1031"/>
                <a:gd name="T6" fmla="*/ 923 w 1646"/>
                <a:gd name="T7" fmla="*/ 360 h 1031"/>
                <a:gd name="T8" fmla="*/ 801 w 1646"/>
                <a:gd name="T9" fmla="*/ 379 h 1031"/>
                <a:gd name="T10" fmla="*/ 691 w 1646"/>
                <a:gd name="T11" fmla="*/ 340 h 1031"/>
                <a:gd name="T12" fmla="*/ 660 w 1646"/>
                <a:gd name="T13" fmla="*/ 299 h 1031"/>
                <a:gd name="T14" fmla="*/ 689 w 1646"/>
                <a:gd name="T15" fmla="*/ 140 h 1031"/>
                <a:gd name="T16" fmla="*/ 688 w 1646"/>
                <a:gd name="T17" fmla="*/ 50 h 1031"/>
                <a:gd name="T18" fmla="*/ 650 w 1646"/>
                <a:gd name="T19" fmla="*/ 18 h 1031"/>
                <a:gd name="T20" fmla="*/ 509 w 1646"/>
                <a:gd name="T21" fmla="*/ 4 h 1031"/>
                <a:gd name="T22" fmla="*/ 355 w 1646"/>
                <a:gd name="T23" fmla="*/ 77 h 1031"/>
                <a:gd name="T24" fmla="*/ 376 w 1646"/>
                <a:gd name="T25" fmla="*/ 285 h 1031"/>
                <a:gd name="T26" fmla="*/ 342 w 1646"/>
                <a:gd name="T27" fmla="*/ 371 h 1031"/>
                <a:gd name="T28" fmla="*/ 296 w 1646"/>
                <a:gd name="T29" fmla="*/ 389 h 1031"/>
                <a:gd name="T30" fmla="*/ 155 w 1646"/>
                <a:gd name="T31" fmla="*/ 358 h 1031"/>
                <a:gd name="T32" fmla="*/ 65 w 1646"/>
                <a:gd name="T33" fmla="*/ 360 h 1031"/>
                <a:gd name="T34" fmla="*/ 19 w 1646"/>
                <a:gd name="T35" fmla="*/ 416 h 1031"/>
                <a:gd name="T36" fmla="*/ 0 w 1646"/>
                <a:gd name="T37" fmla="*/ 537 h 1031"/>
                <a:gd name="T38" fmla="*/ 39 w 1646"/>
                <a:gd name="T39" fmla="*/ 648 h 1031"/>
                <a:gd name="T40" fmla="*/ 81 w 1646"/>
                <a:gd name="T41" fmla="*/ 679 h 1031"/>
                <a:gd name="T42" fmla="*/ 197 w 1646"/>
                <a:gd name="T43" fmla="*/ 662 h 1031"/>
                <a:gd name="T44" fmla="*/ 322 w 1646"/>
                <a:gd name="T45" fmla="*/ 648 h 1031"/>
                <a:gd name="T46" fmla="*/ 356 w 1646"/>
                <a:gd name="T47" fmla="*/ 679 h 1031"/>
                <a:gd name="T48" fmla="*/ 378 w 1646"/>
                <a:gd name="T49" fmla="*/ 802 h 1031"/>
                <a:gd name="T50" fmla="*/ 342 w 1646"/>
                <a:gd name="T51" fmla="*/ 996 h 1031"/>
                <a:gd name="T52" fmla="*/ 565 w 1646"/>
                <a:gd name="T53" fmla="*/ 1031 h 1031"/>
                <a:gd name="T54" fmla="*/ 669 w 1646"/>
                <a:gd name="T55" fmla="*/ 1003 h 1031"/>
                <a:gd name="T56" fmla="*/ 694 w 1646"/>
                <a:gd name="T57" fmla="*/ 967 h 1031"/>
                <a:gd name="T58" fmla="*/ 664 w 1646"/>
                <a:gd name="T59" fmla="*/ 808 h 1031"/>
                <a:gd name="T60" fmla="*/ 666 w 1646"/>
                <a:gd name="T61" fmla="*/ 718 h 1031"/>
                <a:gd name="T62" fmla="*/ 723 w 1646"/>
                <a:gd name="T63" fmla="*/ 673 h 1031"/>
                <a:gd name="T64" fmla="*/ 843 w 1646"/>
                <a:gd name="T65" fmla="*/ 652 h 1031"/>
                <a:gd name="T66" fmla="*/ 955 w 1646"/>
                <a:gd name="T67" fmla="*/ 691 h 1031"/>
                <a:gd name="T68" fmla="*/ 987 w 1646"/>
                <a:gd name="T69" fmla="*/ 733 h 1031"/>
                <a:gd name="T70" fmla="*/ 957 w 1646"/>
                <a:gd name="T71" fmla="*/ 892 h 1031"/>
                <a:gd name="T72" fmla="*/ 958 w 1646"/>
                <a:gd name="T73" fmla="*/ 982 h 1031"/>
                <a:gd name="T74" fmla="*/ 996 w 1646"/>
                <a:gd name="T75" fmla="*/ 1014 h 1031"/>
                <a:gd name="T76" fmla="*/ 1137 w 1646"/>
                <a:gd name="T77" fmla="*/ 1029 h 1031"/>
                <a:gd name="T78" fmla="*/ 1292 w 1646"/>
                <a:gd name="T79" fmla="*/ 954 h 1031"/>
                <a:gd name="T80" fmla="*/ 1270 w 1646"/>
                <a:gd name="T81" fmla="*/ 747 h 1031"/>
                <a:gd name="T82" fmla="*/ 1302 w 1646"/>
                <a:gd name="T83" fmla="*/ 662 h 1031"/>
                <a:gd name="T84" fmla="*/ 1349 w 1646"/>
                <a:gd name="T85" fmla="*/ 643 h 1031"/>
                <a:gd name="T86" fmla="*/ 1491 w 1646"/>
                <a:gd name="T87" fmla="*/ 674 h 1031"/>
                <a:gd name="T88" fmla="*/ 1581 w 1646"/>
                <a:gd name="T89" fmla="*/ 673 h 1031"/>
                <a:gd name="T90" fmla="*/ 1626 w 1646"/>
                <a:gd name="T91" fmla="*/ 615 h 1031"/>
                <a:gd name="T92" fmla="*/ 1646 w 1646"/>
                <a:gd name="T93" fmla="*/ 495 h 1031"/>
                <a:gd name="T94" fmla="*/ 1607 w 1646"/>
                <a:gd name="T95" fmla="*/ 383 h 1031"/>
                <a:gd name="T96" fmla="*/ 1565 w 1646"/>
                <a:gd name="T97" fmla="*/ 354 h 1031"/>
                <a:gd name="T98" fmla="*/ 1449 w 1646"/>
                <a:gd name="T99" fmla="*/ 371 h 1031"/>
                <a:gd name="T100" fmla="*/ 1324 w 1646"/>
                <a:gd name="T101" fmla="*/ 385 h 1031"/>
                <a:gd name="T102" fmla="*/ 1290 w 1646"/>
                <a:gd name="T103" fmla="*/ 354 h 1031"/>
                <a:gd name="T104" fmla="*/ 1268 w 1646"/>
                <a:gd name="T105" fmla="*/ 229 h 1031"/>
                <a:gd name="T106" fmla="*/ 1302 w 1646"/>
                <a:gd name="T107" fmla="*/ 36 h 1031"/>
                <a:gd name="T108" fmla="*/ 1091 w 1646"/>
                <a:gd name="T109" fmla="*/ 0 h 1031"/>
                <a:gd name="T110" fmla="*/ 1005 w 1646"/>
                <a:gd name="T111" fmla="*/ 13 h 10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6" h="1031">
                  <a:moveTo>
                    <a:pt x="969" y="36"/>
                  </a:moveTo>
                  <a:lnTo>
                    <a:pt x="969" y="36"/>
                  </a:lnTo>
                  <a:lnTo>
                    <a:pt x="963" y="42"/>
                  </a:lnTo>
                  <a:lnTo>
                    <a:pt x="958" y="50"/>
                  </a:lnTo>
                  <a:lnTo>
                    <a:pt x="955" y="58"/>
                  </a:lnTo>
                  <a:lnTo>
                    <a:pt x="952" y="66"/>
                  </a:lnTo>
                  <a:lnTo>
                    <a:pt x="949" y="83"/>
                  </a:lnTo>
                  <a:lnTo>
                    <a:pt x="949" y="102"/>
                  </a:lnTo>
                  <a:lnTo>
                    <a:pt x="952" y="120"/>
                  </a:lnTo>
                  <a:lnTo>
                    <a:pt x="957" y="140"/>
                  </a:lnTo>
                  <a:lnTo>
                    <a:pt x="969" y="182"/>
                  </a:lnTo>
                  <a:lnTo>
                    <a:pt x="982" y="224"/>
                  </a:lnTo>
                  <a:lnTo>
                    <a:pt x="985" y="243"/>
                  </a:lnTo>
                  <a:lnTo>
                    <a:pt x="988" y="263"/>
                  </a:lnTo>
                  <a:lnTo>
                    <a:pt x="988" y="282"/>
                  </a:lnTo>
                  <a:lnTo>
                    <a:pt x="987" y="299"/>
                  </a:lnTo>
                  <a:lnTo>
                    <a:pt x="983" y="307"/>
                  </a:lnTo>
                  <a:lnTo>
                    <a:pt x="980" y="315"/>
                  </a:lnTo>
                  <a:lnTo>
                    <a:pt x="974" y="321"/>
                  </a:lnTo>
                  <a:lnTo>
                    <a:pt x="969" y="329"/>
                  </a:lnTo>
                  <a:lnTo>
                    <a:pt x="969" y="329"/>
                  </a:lnTo>
                  <a:lnTo>
                    <a:pt x="955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4" y="368"/>
                  </a:lnTo>
                  <a:lnTo>
                    <a:pt x="884" y="372"/>
                  </a:lnTo>
                  <a:lnTo>
                    <a:pt x="865" y="377"/>
                  </a:lnTo>
                  <a:lnTo>
                    <a:pt x="843" y="379"/>
                  </a:lnTo>
                  <a:lnTo>
                    <a:pt x="823" y="380"/>
                  </a:lnTo>
                  <a:lnTo>
                    <a:pt x="801" y="379"/>
                  </a:lnTo>
                  <a:lnTo>
                    <a:pt x="781" y="377"/>
                  </a:lnTo>
                  <a:lnTo>
                    <a:pt x="761" y="372"/>
                  </a:lnTo>
                  <a:lnTo>
                    <a:pt x="742" y="368"/>
                  </a:lnTo>
                  <a:lnTo>
                    <a:pt x="723" y="360"/>
                  </a:lnTo>
                  <a:lnTo>
                    <a:pt x="706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1" y="321"/>
                  </a:lnTo>
                  <a:lnTo>
                    <a:pt x="666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7" y="282"/>
                  </a:lnTo>
                  <a:lnTo>
                    <a:pt x="658" y="263"/>
                  </a:lnTo>
                  <a:lnTo>
                    <a:pt x="660" y="243"/>
                  </a:lnTo>
                  <a:lnTo>
                    <a:pt x="664" y="224"/>
                  </a:lnTo>
                  <a:lnTo>
                    <a:pt x="677" y="182"/>
                  </a:lnTo>
                  <a:lnTo>
                    <a:pt x="689" y="140"/>
                  </a:lnTo>
                  <a:lnTo>
                    <a:pt x="694" y="120"/>
                  </a:lnTo>
                  <a:lnTo>
                    <a:pt x="695" y="102"/>
                  </a:lnTo>
                  <a:lnTo>
                    <a:pt x="697" y="83"/>
                  </a:lnTo>
                  <a:lnTo>
                    <a:pt x="694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3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69" y="30"/>
                  </a:lnTo>
                  <a:lnTo>
                    <a:pt x="660" y="24"/>
                  </a:lnTo>
                  <a:lnTo>
                    <a:pt x="650" y="18"/>
                  </a:lnTo>
                  <a:lnTo>
                    <a:pt x="639" y="13"/>
                  </a:lnTo>
                  <a:lnTo>
                    <a:pt x="616" y="7"/>
                  </a:lnTo>
                  <a:lnTo>
                    <a:pt x="591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4" y="25"/>
                  </a:lnTo>
                  <a:lnTo>
                    <a:pt x="342" y="36"/>
                  </a:lnTo>
                  <a:lnTo>
                    <a:pt x="342" y="36"/>
                  </a:lnTo>
                  <a:lnTo>
                    <a:pt x="355" y="77"/>
                  </a:lnTo>
                  <a:lnTo>
                    <a:pt x="364" y="122"/>
                  </a:lnTo>
                  <a:lnTo>
                    <a:pt x="372" y="173"/>
                  </a:lnTo>
                  <a:lnTo>
                    <a:pt x="375" y="201"/>
                  </a:lnTo>
                  <a:lnTo>
                    <a:pt x="378" y="229"/>
                  </a:lnTo>
                  <a:lnTo>
                    <a:pt x="378" y="257"/>
                  </a:lnTo>
                  <a:lnTo>
                    <a:pt x="376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1" y="344"/>
                  </a:lnTo>
                  <a:lnTo>
                    <a:pt x="356" y="354"/>
                  </a:lnTo>
                  <a:lnTo>
                    <a:pt x="350" y="361"/>
                  </a:lnTo>
                  <a:lnTo>
                    <a:pt x="342" y="371"/>
                  </a:lnTo>
                  <a:lnTo>
                    <a:pt x="342" y="371"/>
                  </a:lnTo>
                  <a:lnTo>
                    <a:pt x="336" y="375"/>
                  </a:lnTo>
                  <a:lnTo>
                    <a:pt x="330" y="380"/>
                  </a:lnTo>
                  <a:lnTo>
                    <a:pt x="322" y="385"/>
                  </a:lnTo>
                  <a:lnTo>
                    <a:pt x="313" y="386"/>
                  </a:lnTo>
                  <a:lnTo>
                    <a:pt x="296" y="389"/>
                  </a:lnTo>
                  <a:lnTo>
                    <a:pt x="278" y="389"/>
                  </a:lnTo>
                  <a:lnTo>
                    <a:pt x="258" y="386"/>
                  </a:lnTo>
                  <a:lnTo>
                    <a:pt x="238" y="382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55" y="358"/>
                  </a:lnTo>
                  <a:lnTo>
                    <a:pt x="135" y="354"/>
                  </a:lnTo>
                  <a:lnTo>
                    <a:pt x="115" y="351"/>
                  </a:lnTo>
                  <a:lnTo>
                    <a:pt x="98" y="351"/>
                  </a:lnTo>
                  <a:lnTo>
                    <a:pt x="81" y="354"/>
                  </a:lnTo>
                  <a:lnTo>
                    <a:pt x="71" y="355"/>
                  </a:lnTo>
                  <a:lnTo>
                    <a:pt x="65" y="360"/>
                  </a:lnTo>
                  <a:lnTo>
                    <a:pt x="57" y="365"/>
                  </a:lnTo>
                  <a:lnTo>
                    <a:pt x="51" y="371"/>
                  </a:lnTo>
                  <a:lnTo>
                    <a:pt x="51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19" y="416"/>
                  </a:lnTo>
                  <a:lnTo>
                    <a:pt x="12" y="435"/>
                  </a:lnTo>
                  <a:lnTo>
                    <a:pt x="6" y="455"/>
                  </a:lnTo>
                  <a:lnTo>
                    <a:pt x="3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3" y="558"/>
                  </a:lnTo>
                  <a:lnTo>
                    <a:pt x="6" y="578"/>
                  </a:lnTo>
                  <a:lnTo>
                    <a:pt x="12" y="596"/>
                  </a:lnTo>
                  <a:lnTo>
                    <a:pt x="19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1" y="662"/>
                  </a:lnTo>
                  <a:lnTo>
                    <a:pt x="51" y="662"/>
                  </a:lnTo>
                  <a:lnTo>
                    <a:pt x="57" y="668"/>
                  </a:lnTo>
                  <a:lnTo>
                    <a:pt x="65" y="673"/>
                  </a:lnTo>
                  <a:lnTo>
                    <a:pt x="71" y="676"/>
                  </a:lnTo>
                  <a:lnTo>
                    <a:pt x="81" y="679"/>
                  </a:lnTo>
                  <a:lnTo>
                    <a:pt x="98" y="682"/>
                  </a:lnTo>
                  <a:lnTo>
                    <a:pt x="115" y="682"/>
                  </a:lnTo>
                  <a:lnTo>
                    <a:pt x="135" y="679"/>
                  </a:lnTo>
                  <a:lnTo>
                    <a:pt x="155" y="674"/>
                  </a:lnTo>
                  <a:lnTo>
                    <a:pt x="197" y="662"/>
                  </a:lnTo>
                  <a:lnTo>
                    <a:pt x="197" y="662"/>
                  </a:lnTo>
                  <a:lnTo>
                    <a:pt x="238" y="649"/>
                  </a:lnTo>
                  <a:lnTo>
                    <a:pt x="258" y="646"/>
                  </a:lnTo>
                  <a:lnTo>
                    <a:pt x="278" y="643"/>
                  </a:lnTo>
                  <a:lnTo>
                    <a:pt x="296" y="643"/>
                  </a:lnTo>
                  <a:lnTo>
                    <a:pt x="313" y="645"/>
                  </a:lnTo>
                  <a:lnTo>
                    <a:pt x="322" y="648"/>
                  </a:lnTo>
                  <a:lnTo>
                    <a:pt x="330" y="651"/>
                  </a:lnTo>
                  <a:lnTo>
                    <a:pt x="336" y="656"/>
                  </a:lnTo>
                  <a:lnTo>
                    <a:pt x="342" y="662"/>
                  </a:lnTo>
                  <a:lnTo>
                    <a:pt x="342" y="662"/>
                  </a:lnTo>
                  <a:lnTo>
                    <a:pt x="350" y="670"/>
                  </a:lnTo>
                  <a:lnTo>
                    <a:pt x="356" y="679"/>
                  </a:lnTo>
                  <a:lnTo>
                    <a:pt x="361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6" y="747"/>
                  </a:lnTo>
                  <a:lnTo>
                    <a:pt x="378" y="774"/>
                  </a:lnTo>
                  <a:lnTo>
                    <a:pt x="378" y="802"/>
                  </a:lnTo>
                  <a:lnTo>
                    <a:pt x="375" y="831"/>
                  </a:lnTo>
                  <a:lnTo>
                    <a:pt x="372" y="858"/>
                  </a:lnTo>
                  <a:lnTo>
                    <a:pt x="364" y="911"/>
                  </a:lnTo>
                  <a:lnTo>
                    <a:pt x="355" y="954"/>
                  </a:lnTo>
                  <a:lnTo>
                    <a:pt x="342" y="996"/>
                  </a:lnTo>
                  <a:lnTo>
                    <a:pt x="342" y="996"/>
                  </a:lnTo>
                  <a:lnTo>
                    <a:pt x="384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1" y="1029"/>
                  </a:lnTo>
                  <a:lnTo>
                    <a:pt x="616" y="1026"/>
                  </a:lnTo>
                  <a:lnTo>
                    <a:pt x="639" y="1018"/>
                  </a:lnTo>
                  <a:lnTo>
                    <a:pt x="650" y="1014"/>
                  </a:lnTo>
                  <a:lnTo>
                    <a:pt x="660" y="1009"/>
                  </a:lnTo>
                  <a:lnTo>
                    <a:pt x="669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3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4" y="967"/>
                  </a:lnTo>
                  <a:lnTo>
                    <a:pt x="697" y="950"/>
                  </a:lnTo>
                  <a:lnTo>
                    <a:pt x="695" y="931"/>
                  </a:lnTo>
                  <a:lnTo>
                    <a:pt x="694" y="912"/>
                  </a:lnTo>
                  <a:lnTo>
                    <a:pt x="689" y="892"/>
                  </a:lnTo>
                  <a:lnTo>
                    <a:pt x="677" y="850"/>
                  </a:lnTo>
                  <a:lnTo>
                    <a:pt x="664" y="808"/>
                  </a:lnTo>
                  <a:lnTo>
                    <a:pt x="660" y="788"/>
                  </a:lnTo>
                  <a:lnTo>
                    <a:pt x="658" y="769"/>
                  </a:lnTo>
                  <a:lnTo>
                    <a:pt x="657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6" y="718"/>
                  </a:lnTo>
                  <a:lnTo>
                    <a:pt x="671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6" y="682"/>
                  </a:lnTo>
                  <a:lnTo>
                    <a:pt x="723" y="673"/>
                  </a:lnTo>
                  <a:lnTo>
                    <a:pt x="742" y="665"/>
                  </a:lnTo>
                  <a:lnTo>
                    <a:pt x="761" y="660"/>
                  </a:lnTo>
                  <a:lnTo>
                    <a:pt x="781" y="656"/>
                  </a:lnTo>
                  <a:lnTo>
                    <a:pt x="801" y="652"/>
                  </a:lnTo>
                  <a:lnTo>
                    <a:pt x="823" y="652"/>
                  </a:lnTo>
                  <a:lnTo>
                    <a:pt x="843" y="652"/>
                  </a:lnTo>
                  <a:lnTo>
                    <a:pt x="865" y="656"/>
                  </a:lnTo>
                  <a:lnTo>
                    <a:pt x="884" y="660"/>
                  </a:lnTo>
                  <a:lnTo>
                    <a:pt x="904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5" y="691"/>
                  </a:lnTo>
                  <a:lnTo>
                    <a:pt x="969" y="704"/>
                  </a:lnTo>
                  <a:lnTo>
                    <a:pt x="969" y="704"/>
                  </a:lnTo>
                  <a:lnTo>
                    <a:pt x="974" y="710"/>
                  </a:lnTo>
                  <a:lnTo>
                    <a:pt x="980" y="718"/>
                  </a:lnTo>
                  <a:lnTo>
                    <a:pt x="983" y="726"/>
                  </a:lnTo>
                  <a:lnTo>
                    <a:pt x="987" y="733"/>
                  </a:lnTo>
                  <a:lnTo>
                    <a:pt x="988" y="751"/>
                  </a:lnTo>
                  <a:lnTo>
                    <a:pt x="988" y="769"/>
                  </a:lnTo>
                  <a:lnTo>
                    <a:pt x="985" y="788"/>
                  </a:lnTo>
                  <a:lnTo>
                    <a:pt x="982" y="808"/>
                  </a:lnTo>
                  <a:lnTo>
                    <a:pt x="969" y="850"/>
                  </a:lnTo>
                  <a:lnTo>
                    <a:pt x="957" y="892"/>
                  </a:lnTo>
                  <a:lnTo>
                    <a:pt x="952" y="912"/>
                  </a:lnTo>
                  <a:lnTo>
                    <a:pt x="949" y="931"/>
                  </a:lnTo>
                  <a:lnTo>
                    <a:pt x="949" y="950"/>
                  </a:lnTo>
                  <a:lnTo>
                    <a:pt x="952" y="967"/>
                  </a:lnTo>
                  <a:lnTo>
                    <a:pt x="955" y="975"/>
                  </a:lnTo>
                  <a:lnTo>
                    <a:pt x="958" y="982"/>
                  </a:lnTo>
                  <a:lnTo>
                    <a:pt x="963" y="990"/>
                  </a:lnTo>
                  <a:lnTo>
                    <a:pt x="969" y="996"/>
                  </a:lnTo>
                  <a:lnTo>
                    <a:pt x="969" y="996"/>
                  </a:lnTo>
                  <a:lnTo>
                    <a:pt x="977" y="1003"/>
                  </a:lnTo>
                  <a:lnTo>
                    <a:pt x="985" y="1009"/>
                  </a:lnTo>
                  <a:lnTo>
                    <a:pt x="996" y="1014"/>
                  </a:lnTo>
                  <a:lnTo>
                    <a:pt x="1005" y="1018"/>
                  </a:lnTo>
                  <a:lnTo>
                    <a:pt x="1029" y="1026"/>
                  </a:lnTo>
                  <a:lnTo>
                    <a:pt x="1055" y="1029"/>
                  </a:lnTo>
                  <a:lnTo>
                    <a:pt x="1081" y="1031"/>
                  </a:lnTo>
                  <a:lnTo>
                    <a:pt x="1109" y="1031"/>
                  </a:lnTo>
                  <a:lnTo>
                    <a:pt x="1137" y="1029"/>
                  </a:lnTo>
                  <a:lnTo>
                    <a:pt x="1165" y="1026"/>
                  </a:lnTo>
                  <a:lnTo>
                    <a:pt x="1218" y="1017"/>
                  </a:lnTo>
                  <a:lnTo>
                    <a:pt x="1262" y="1007"/>
                  </a:lnTo>
                  <a:lnTo>
                    <a:pt x="1302" y="996"/>
                  </a:lnTo>
                  <a:lnTo>
                    <a:pt x="1302" y="996"/>
                  </a:lnTo>
                  <a:lnTo>
                    <a:pt x="1292" y="954"/>
                  </a:lnTo>
                  <a:lnTo>
                    <a:pt x="1282" y="911"/>
                  </a:lnTo>
                  <a:lnTo>
                    <a:pt x="1273" y="858"/>
                  </a:lnTo>
                  <a:lnTo>
                    <a:pt x="1270" y="831"/>
                  </a:lnTo>
                  <a:lnTo>
                    <a:pt x="1268" y="802"/>
                  </a:lnTo>
                  <a:lnTo>
                    <a:pt x="1268" y="774"/>
                  </a:lnTo>
                  <a:lnTo>
                    <a:pt x="1270" y="747"/>
                  </a:lnTo>
                  <a:lnTo>
                    <a:pt x="1274" y="723"/>
                  </a:lnTo>
                  <a:lnTo>
                    <a:pt x="1281" y="699"/>
                  </a:lnTo>
                  <a:lnTo>
                    <a:pt x="1285" y="688"/>
                  </a:lnTo>
                  <a:lnTo>
                    <a:pt x="1290" y="679"/>
                  </a:lnTo>
                  <a:lnTo>
                    <a:pt x="1296" y="670"/>
                  </a:lnTo>
                  <a:lnTo>
                    <a:pt x="1302" y="662"/>
                  </a:lnTo>
                  <a:lnTo>
                    <a:pt x="1302" y="662"/>
                  </a:lnTo>
                  <a:lnTo>
                    <a:pt x="1310" y="656"/>
                  </a:lnTo>
                  <a:lnTo>
                    <a:pt x="1316" y="651"/>
                  </a:lnTo>
                  <a:lnTo>
                    <a:pt x="1324" y="648"/>
                  </a:lnTo>
                  <a:lnTo>
                    <a:pt x="1332" y="645"/>
                  </a:lnTo>
                  <a:lnTo>
                    <a:pt x="1349" y="643"/>
                  </a:lnTo>
                  <a:lnTo>
                    <a:pt x="1368" y="643"/>
                  </a:lnTo>
                  <a:lnTo>
                    <a:pt x="1388" y="646"/>
                  </a:lnTo>
                  <a:lnTo>
                    <a:pt x="1407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1" y="679"/>
                  </a:lnTo>
                  <a:lnTo>
                    <a:pt x="1530" y="682"/>
                  </a:lnTo>
                  <a:lnTo>
                    <a:pt x="1548" y="682"/>
                  </a:lnTo>
                  <a:lnTo>
                    <a:pt x="1565" y="679"/>
                  </a:lnTo>
                  <a:lnTo>
                    <a:pt x="1573" y="676"/>
                  </a:lnTo>
                  <a:lnTo>
                    <a:pt x="1581" y="673"/>
                  </a:lnTo>
                  <a:lnTo>
                    <a:pt x="1589" y="668"/>
                  </a:lnTo>
                  <a:lnTo>
                    <a:pt x="1595" y="662"/>
                  </a:lnTo>
                  <a:lnTo>
                    <a:pt x="1595" y="662"/>
                  </a:lnTo>
                  <a:lnTo>
                    <a:pt x="1607" y="648"/>
                  </a:lnTo>
                  <a:lnTo>
                    <a:pt x="1618" y="632"/>
                  </a:lnTo>
                  <a:lnTo>
                    <a:pt x="1626" y="615"/>
                  </a:lnTo>
                  <a:lnTo>
                    <a:pt x="1634" y="596"/>
                  </a:lnTo>
                  <a:lnTo>
                    <a:pt x="1640" y="578"/>
                  </a:lnTo>
                  <a:lnTo>
                    <a:pt x="1643" y="558"/>
                  </a:lnTo>
                  <a:lnTo>
                    <a:pt x="1646" y="537"/>
                  </a:lnTo>
                  <a:lnTo>
                    <a:pt x="1646" y="516"/>
                  </a:lnTo>
                  <a:lnTo>
                    <a:pt x="1646" y="495"/>
                  </a:lnTo>
                  <a:lnTo>
                    <a:pt x="1643" y="475"/>
                  </a:lnTo>
                  <a:lnTo>
                    <a:pt x="1640" y="455"/>
                  </a:lnTo>
                  <a:lnTo>
                    <a:pt x="1634" y="435"/>
                  </a:lnTo>
                  <a:lnTo>
                    <a:pt x="1626" y="416"/>
                  </a:lnTo>
                  <a:lnTo>
                    <a:pt x="1618" y="399"/>
                  </a:lnTo>
                  <a:lnTo>
                    <a:pt x="1607" y="383"/>
                  </a:lnTo>
                  <a:lnTo>
                    <a:pt x="1595" y="371"/>
                  </a:lnTo>
                  <a:lnTo>
                    <a:pt x="1595" y="371"/>
                  </a:lnTo>
                  <a:lnTo>
                    <a:pt x="1589" y="365"/>
                  </a:lnTo>
                  <a:lnTo>
                    <a:pt x="1581" y="360"/>
                  </a:lnTo>
                  <a:lnTo>
                    <a:pt x="1573" y="355"/>
                  </a:lnTo>
                  <a:lnTo>
                    <a:pt x="1565" y="354"/>
                  </a:lnTo>
                  <a:lnTo>
                    <a:pt x="1548" y="351"/>
                  </a:lnTo>
                  <a:lnTo>
                    <a:pt x="1530" y="351"/>
                  </a:lnTo>
                  <a:lnTo>
                    <a:pt x="1511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7" y="382"/>
                  </a:lnTo>
                  <a:lnTo>
                    <a:pt x="1388" y="386"/>
                  </a:lnTo>
                  <a:lnTo>
                    <a:pt x="1368" y="389"/>
                  </a:lnTo>
                  <a:lnTo>
                    <a:pt x="1349" y="389"/>
                  </a:lnTo>
                  <a:lnTo>
                    <a:pt x="1332" y="386"/>
                  </a:lnTo>
                  <a:lnTo>
                    <a:pt x="1324" y="385"/>
                  </a:lnTo>
                  <a:lnTo>
                    <a:pt x="1316" y="380"/>
                  </a:lnTo>
                  <a:lnTo>
                    <a:pt x="1310" y="375"/>
                  </a:lnTo>
                  <a:lnTo>
                    <a:pt x="1302" y="371"/>
                  </a:lnTo>
                  <a:lnTo>
                    <a:pt x="1302" y="371"/>
                  </a:lnTo>
                  <a:lnTo>
                    <a:pt x="1296" y="361"/>
                  </a:lnTo>
                  <a:lnTo>
                    <a:pt x="1290" y="354"/>
                  </a:lnTo>
                  <a:lnTo>
                    <a:pt x="1285" y="344"/>
                  </a:lnTo>
                  <a:lnTo>
                    <a:pt x="1281" y="333"/>
                  </a:lnTo>
                  <a:lnTo>
                    <a:pt x="1274" y="310"/>
                  </a:lnTo>
                  <a:lnTo>
                    <a:pt x="1270" y="285"/>
                  </a:lnTo>
                  <a:lnTo>
                    <a:pt x="1268" y="257"/>
                  </a:lnTo>
                  <a:lnTo>
                    <a:pt x="1268" y="229"/>
                  </a:lnTo>
                  <a:lnTo>
                    <a:pt x="1270" y="201"/>
                  </a:lnTo>
                  <a:lnTo>
                    <a:pt x="1273" y="173"/>
                  </a:lnTo>
                  <a:lnTo>
                    <a:pt x="1282" y="122"/>
                  </a:lnTo>
                  <a:lnTo>
                    <a:pt x="1292" y="77"/>
                  </a:lnTo>
                  <a:lnTo>
                    <a:pt x="1302" y="36"/>
                  </a:lnTo>
                  <a:lnTo>
                    <a:pt x="1302" y="36"/>
                  </a:lnTo>
                  <a:lnTo>
                    <a:pt x="1284" y="30"/>
                  </a:lnTo>
                  <a:lnTo>
                    <a:pt x="1234" y="19"/>
                  </a:lnTo>
                  <a:lnTo>
                    <a:pt x="1201" y="13"/>
                  </a:lnTo>
                  <a:lnTo>
                    <a:pt x="1165" y="7"/>
                  </a:lnTo>
                  <a:lnTo>
                    <a:pt x="1128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2" y="2"/>
                  </a:lnTo>
                  <a:lnTo>
                    <a:pt x="1055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5" y="13"/>
                  </a:lnTo>
                  <a:lnTo>
                    <a:pt x="993" y="19"/>
                  </a:lnTo>
                  <a:lnTo>
                    <a:pt x="980" y="27"/>
                  </a:lnTo>
                  <a:lnTo>
                    <a:pt x="96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95000">
                  <a:schemeClr val="bg1">
                    <a:lumMod val="85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4"/>
            <p:cNvSpPr/>
            <p:nvPr>
              <p:custDataLst>
                <p:tags r:id="rId12"/>
              </p:custDataLst>
            </p:nvPr>
          </p:nvSpPr>
          <p:spPr bwMode="auto">
            <a:xfrm flipH="1" flipV="1">
              <a:off x="11686931" y="6046793"/>
              <a:ext cx="543742" cy="869987"/>
            </a:xfrm>
            <a:custGeom>
              <a:gdLst>
                <a:gd name="T0" fmla="*/ 351 w 1030"/>
                <a:gd name="T1" fmla="*/ 81 h 1648"/>
                <a:gd name="T2" fmla="*/ 381 w 1030"/>
                <a:gd name="T3" fmla="*/ 240 h 1648"/>
                <a:gd name="T4" fmla="*/ 380 w 1030"/>
                <a:gd name="T5" fmla="*/ 330 h 1648"/>
                <a:gd name="T6" fmla="*/ 342 w 1030"/>
                <a:gd name="T7" fmla="*/ 363 h 1648"/>
                <a:gd name="T8" fmla="*/ 201 w 1030"/>
                <a:gd name="T9" fmla="*/ 377 h 1648"/>
                <a:gd name="T10" fmla="*/ 23 w 1030"/>
                <a:gd name="T11" fmla="*/ 385 h 1648"/>
                <a:gd name="T12" fmla="*/ 1 w 1030"/>
                <a:gd name="T13" fmla="*/ 593 h 1648"/>
                <a:gd name="T14" fmla="*/ 36 w 1030"/>
                <a:gd name="T15" fmla="*/ 679 h 1648"/>
                <a:gd name="T16" fmla="*/ 82 w 1030"/>
                <a:gd name="T17" fmla="*/ 697 h 1648"/>
                <a:gd name="T18" fmla="*/ 222 w 1030"/>
                <a:gd name="T19" fmla="*/ 666 h 1648"/>
                <a:gd name="T20" fmla="*/ 313 w 1030"/>
                <a:gd name="T21" fmla="*/ 668 h 1648"/>
                <a:gd name="T22" fmla="*/ 359 w 1030"/>
                <a:gd name="T23" fmla="*/ 724 h 1648"/>
                <a:gd name="T24" fmla="*/ 378 w 1030"/>
                <a:gd name="T25" fmla="*/ 845 h 1648"/>
                <a:gd name="T26" fmla="*/ 339 w 1030"/>
                <a:gd name="T27" fmla="*/ 956 h 1648"/>
                <a:gd name="T28" fmla="*/ 297 w 1030"/>
                <a:gd name="T29" fmla="*/ 987 h 1648"/>
                <a:gd name="T30" fmla="*/ 180 w 1030"/>
                <a:gd name="T31" fmla="*/ 970 h 1648"/>
                <a:gd name="T32" fmla="*/ 56 w 1030"/>
                <a:gd name="T33" fmla="*/ 956 h 1648"/>
                <a:gd name="T34" fmla="*/ 22 w 1030"/>
                <a:gd name="T35" fmla="*/ 987 h 1648"/>
                <a:gd name="T36" fmla="*/ 0 w 1030"/>
                <a:gd name="T37" fmla="*/ 1110 h 1648"/>
                <a:gd name="T38" fmla="*/ 36 w 1030"/>
                <a:gd name="T39" fmla="*/ 1304 h 1648"/>
                <a:gd name="T40" fmla="*/ 257 w 1030"/>
                <a:gd name="T41" fmla="*/ 1269 h 1648"/>
                <a:gd name="T42" fmla="*/ 361 w 1030"/>
                <a:gd name="T43" fmla="*/ 1297 h 1648"/>
                <a:gd name="T44" fmla="*/ 386 w 1030"/>
                <a:gd name="T45" fmla="*/ 1334 h 1648"/>
                <a:gd name="T46" fmla="*/ 356 w 1030"/>
                <a:gd name="T47" fmla="*/ 1491 h 1648"/>
                <a:gd name="T48" fmla="*/ 358 w 1030"/>
                <a:gd name="T49" fmla="*/ 1583 h 1648"/>
                <a:gd name="T50" fmla="*/ 415 w 1030"/>
                <a:gd name="T51" fmla="*/ 1628 h 1648"/>
                <a:gd name="T52" fmla="*/ 535 w 1030"/>
                <a:gd name="T53" fmla="*/ 1647 h 1648"/>
                <a:gd name="T54" fmla="*/ 647 w 1030"/>
                <a:gd name="T55" fmla="*/ 1608 h 1648"/>
                <a:gd name="T56" fmla="*/ 678 w 1030"/>
                <a:gd name="T57" fmla="*/ 1567 h 1648"/>
                <a:gd name="T58" fmla="*/ 649 w 1030"/>
                <a:gd name="T59" fmla="*/ 1409 h 1648"/>
                <a:gd name="T60" fmla="*/ 650 w 1030"/>
                <a:gd name="T61" fmla="*/ 1318 h 1648"/>
                <a:gd name="T62" fmla="*/ 688 w 1030"/>
                <a:gd name="T63" fmla="*/ 1286 h 1648"/>
                <a:gd name="T64" fmla="*/ 829 w 1030"/>
                <a:gd name="T65" fmla="*/ 1272 h 1648"/>
                <a:gd name="T66" fmla="*/ 1007 w 1030"/>
                <a:gd name="T67" fmla="*/ 1262 h 1648"/>
                <a:gd name="T68" fmla="*/ 1028 w 1030"/>
                <a:gd name="T69" fmla="*/ 1055 h 1648"/>
                <a:gd name="T70" fmla="*/ 994 w 1030"/>
                <a:gd name="T71" fmla="*/ 970 h 1648"/>
                <a:gd name="T72" fmla="*/ 948 w 1030"/>
                <a:gd name="T73" fmla="*/ 951 h 1648"/>
                <a:gd name="T74" fmla="*/ 807 w 1030"/>
                <a:gd name="T75" fmla="*/ 982 h 1648"/>
                <a:gd name="T76" fmla="*/ 717 w 1030"/>
                <a:gd name="T77" fmla="*/ 981 h 1648"/>
                <a:gd name="T78" fmla="*/ 671 w 1030"/>
                <a:gd name="T79" fmla="*/ 923 h 1648"/>
                <a:gd name="T80" fmla="*/ 652 w 1030"/>
                <a:gd name="T81" fmla="*/ 803 h 1648"/>
                <a:gd name="T82" fmla="*/ 691 w 1030"/>
                <a:gd name="T83" fmla="*/ 691 h 1648"/>
                <a:gd name="T84" fmla="*/ 733 w 1030"/>
                <a:gd name="T85" fmla="*/ 662 h 1648"/>
                <a:gd name="T86" fmla="*/ 849 w 1030"/>
                <a:gd name="T87" fmla="*/ 679 h 1648"/>
                <a:gd name="T88" fmla="*/ 974 w 1030"/>
                <a:gd name="T89" fmla="*/ 693 h 1648"/>
                <a:gd name="T90" fmla="*/ 1008 w 1030"/>
                <a:gd name="T91" fmla="*/ 662 h 1648"/>
                <a:gd name="T92" fmla="*/ 1030 w 1030"/>
                <a:gd name="T93" fmla="*/ 537 h 1648"/>
                <a:gd name="T94" fmla="*/ 994 w 1030"/>
                <a:gd name="T95" fmla="*/ 344 h 1648"/>
                <a:gd name="T96" fmla="*/ 773 w 1030"/>
                <a:gd name="T97" fmla="*/ 378 h 1648"/>
                <a:gd name="T98" fmla="*/ 669 w 1030"/>
                <a:gd name="T99" fmla="*/ 350 h 1648"/>
                <a:gd name="T100" fmla="*/ 644 w 1030"/>
                <a:gd name="T101" fmla="*/ 315 h 1648"/>
                <a:gd name="T102" fmla="*/ 674 w 1030"/>
                <a:gd name="T103" fmla="*/ 156 h 1648"/>
                <a:gd name="T104" fmla="*/ 672 w 1030"/>
                <a:gd name="T105" fmla="*/ 66 h 1648"/>
                <a:gd name="T106" fmla="*/ 615 w 1030"/>
                <a:gd name="T107" fmla="*/ 20 h 1648"/>
                <a:gd name="T108" fmla="*/ 515 w 1030"/>
                <a:gd name="T109" fmla="*/ 0 h 1648"/>
                <a:gd name="T110" fmla="*/ 398 w 1030"/>
                <a:gd name="T111" fmla="*/ 30 h 1648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0" h="1648">
                  <a:moveTo>
                    <a:pt x="369" y="52"/>
                  </a:moveTo>
                  <a:lnTo>
                    <a:pt x="369" y="52"/>
                  </a:lnTo>
                  <a:lnTo>
                    <a:pt x="362" y="59"/>
                  </a:lnTo>
                  <a:lnTo>
                    <a:pt x="358" y="66"/>
                  </a:lnTo>
                  <a:lnTo>
                    <a:pt x="355" y="73"/>
                  </a:lnTo>
                  <a:lnTo>
                    <a:pt x="351" y="81"/>
                  </a:lnTo>
                  <a:lnTo>
                    <a:pt x="348" y="98"/>
                  </a:lnTo>
                  <a:lnTo>
                    <a:pt x="350" y="117"/>
                  </a:lnTo>
                  <a:lnTo>
                    <a:pt x="351" y="136"/>
                  </a:lnTo>
                  <a:lnTo>
                    <a:pt x="356" y="156"/>
                  </a:lnTo>
                  <a:lnTo>
                    <a:pt x="369" y="198"/>
                  </a:lnTo>
                  <a:lnTo>
                    <a:pt x="381" y="240"/>
                  </a:lnTo>
                  <a:lnTo>
                    <a:pt x="386" y="260"/>
                  </a:lnTo>
                  <a:lnTo>
                    <a:pt x="389" y="279"/>
                  </a:lnTo>
                  <a:lnTo>
                    <a:pt x="389" y="297"/>
                  </a:lnTo>
                  <a:lnTo>
                    <a:pt x="386" y="315"/>
                  </a:lnTo>
                  <a:lnTo>
                    <a:pt x="383" y="322"/>
                  </a:lnTo>
                  <a:lnTo>
                    <a:pt x="380" y="330"/>
                  </a:lnTo>
                  <a:lnTo>
                    <a:pt x="375" y="338"/>
                  </a:lnTo>
                  <a:lnTo>
                    <a:pt x="369" y="344"/>
                  </a:lnTo>
                  <a:lnTo>
                    <a:pt x="369" y="344"/>
                  </a:lnTo>
                  <a:lnTo>
                    <a:pt x="361" y="350"/>
                  </a:lnTo>
                  <a:lnTo>
                    <a:pt x="351" y="357"/>
                  </a:lnTo>
                  <a:lnTo>
                    <a:pt x="342" y="363"/>
                  </a:lnTo>
                  <a:lnTo>
                    <a:pt x="331" y="366"/>
                  </a:lnTo>
                  <a:lnTo>
                    <a:pt x="309" y="374"/>
                  </a:lnTo>
                  <a:lnTo>
                    <a:pt x="283" y="377"/>
                  </a:lnTo>
                  <a:lnTo>
                    <a:pt x="257" y="378"/>
                  </a:lnTo>
                  <a:lnTo>
                    <a:pt x="229" y="378"/>
                  </a:lnTo>
                  <a:lnTo>
                    <a:pt x="201" y="377"/>
                  </a:lnTo>
                  <a:lnTo>
                    <a:pt x="173" y="374"/>
                  </a:lnTo>
                  <a:lnTo>
                    <a:pt x="120" y="364"/>
                  </a:lnTo>
                  <a:lnTo>
                    <a:pt x="76" y="355"/>
                  </a:lnTo>
                  <a:lnTo>
                    <a:pt x="36" y="344"/>
                  </a:lnTo>
                  <a:lnTo>
                    <a:pt x="36" y="344"/>
                  </a:lnTo>
                  <a:lnTo>
                    <a:pt x="23" y="385"/>
                  </a:lnTo>
                  <a:lnTo>
                    <a:pt x="14" y="430"/>
                  </a:lnTo>
                  <a:lnTo>
                    <a:pt x="6" y="481"/>
                  </a:lnTo>
                  <a:lnTo>
                    <a:pt x="3" y="509"/>
                  </a:lnTo>
                  <a:lnTo>
                    <a:pt x="0" y="537"/>
                  </a:lnTo>
                  <a:lnTo>
                    <a:pt x="0" y="565"/>
                  </a:lnTo>
                  <a:lnTo>
                    <a:pt x="1" y="593"/>
                  </a:lnTo>
                  <a:lnTo>
                    <a:pt x="6" y="618"/>
                  </a:lnTo>
                  <a:lnTo>
                    <a:pt x="12" y="641"/>
                  </a:lnTo>
                  <a:lnTo>
                    <a:pt x="17" y="652"/>
                  </a:lnTo>
                  <a:lnTo>
                    <a:pt x="22" y="662"/>
                  </a:lnTo>
                  <a:lnTo>
                    <a:pt x="28" y="669"/>
                  </a:lnTo>
                  <a:lnTo>
                    <a:pt x="36" y="679"/>
                  </a:lnTo>
                  <a:lnTo>
                    <a:pt x="36" y="679"/>
                  </a:lnTo>
                  <a:lnTo>
                    <a:pt x="42" y="683"/>
                  </a:lnTo>
                  <a:lnTo>
                    <a:pt x="48" y="688"/>
                  </a:lnTo>
                  <a:lnTo>
                    <a:pt x="56" y="693"/>
                  </a:lnTo>
                  <a:lnTo>
                    <a:pt x="65" y="694"/>
                  </a:lnTo>
                  <a:lnTo>
                    <a:pt x="82" y="697"/>
                  </a:lnTo>
                  <a:lnTo>
                    <a:pt x="99" y="697"/>
                  </a:lnTo>
                  <a:lnTo>
                    <a:pt x="120" y="694"/>
                  </a:lnTo>
                  <a:lnTo>
                    <a:pt x="140" y="690"/>
                  </a:lnTo>
                  <a:lnTo>
                    <a:pt x="180" y="679"/>
                  </a:lnTo>
                  <a:lnTo>
                    <a:pt x="180" y="679"/>
                  </a:lnTo>
                  <a:lnTo>
                    <a:pt x="222" y="666"/>
                  </a:lnTo>
                  <a:lnTo>
                    <a:pt x="243" y="662"/>
                  </a:lnTo>
                  <a:lnTo>
                    <a:pt x="263" y="659"/>
                  </a:lnTo>
                  <a:lnTo>
                    <a:pt x="280" y="659"/>
                  </a:lnTo>
                  <a:lnTo>
                    <a:pt x="297" y="662"/>
                  </a:lnTo>
                  <a:lnTo>
                    <a:pt x="306" y="663"/>
                  </a:lnTo>
                  <a:lnTo>
                    <a:pt x="313" y="668"/>
                  </a:lnTo>
                  <a:lnTo>
                    <a:pt x="320" y="673"/>
                  </a:lnTo>
                  <a:lnTo>
                    <a:pt x="327" y="679"/>
                  </a:lnTo>
                  <a:lnTo>
                    <a:pt x="327" y="679"/>
                  </a:lnTo>
                  <a:lnTo>
                    <a:pt x="339" y="691"/>
                  </a:lnTo>
                  <a:lnTo>
                    <a:pt x="350" y="707"/>
                  </a:lnTo>
                  <a:lnTo>
                    <a:pt x="359" y="724"/>
                  </a:lnTo>
                  <a:lnTo>
                    <a:pt x="366" y="743"/>
                  </a:lnTo>
                  <a:lnTo>
                    <a:pt x="372" y="763"/>
                  </a:lnTo>
                  <a:lnTo>
                    <a:pt x="375" y="783"/>
                  </a:lnTo>
                  <a:lnTo>
                    <a:pt x="378" y="803"/>
                  </a:lnTo>
                  <a:lnTo>
                    <a:pt x="378" y="824"/>
                  </a:lnTo>
                  <a:lnTo>
                    <a:pt x="378" y="845"/>
                  </a:lnTo>
                  <a:lnTo>
                    <a:pt x="375" y="866"/>
                  </a:lnTo>
                  <a:lnTo>
                    <a:pt x="372" y="886"/>
                  </a:lnTo>
                  <a:lnTo>
                    <a:pt x="366" y="904"/>
                  </a:lnTo>
                  <a:lnTo>
                    <a:pt x="359" y="923"/>
                  </a:lnTo>
                  <a:lnTo>
                    <a:pt x="350" y="940"/>
                  </a:lnTo>
                  <a:lnTo>
                    <a:pt x="339" y="956"/>
                  </a:lnTo>
                  <a:lnTo>
                    <a:pt x="327" y="970"/>
                  </a:lnTo>
                  <a:lnTo>
                    <a:pt x="327" y="970"/>
                  </a:lnTo>
                  <a:lnTo>
                    <a:pt x="320" y="976"/>
                  </a:lnTo>
                  <a:lnTo>
                    <a:pt x="313" y="981"/>
                  </a:lnTo>
                  <a:lnTo>
                    <a:pt x="306" y="984"/>
                  </a:lnTo>
                  <a:lnTo>
                    <a:pt x="297" y="987"/>
                  </a:lnTo>
                  <a:lnTo>
                    <a:pt x="280" y="990"/>
                  </a:lnTo>
                  <a:lnTo>
                    <a:pt x="263" y="990"/>
                  </a:lnTo>
                  <a:lnTo>
                    <a:pt x="243" y="987"/>
                  </a:lnTo>
                  <a:lnTo>
                    <a:pt x="222" y="982"/>
                  </a:lnTo>
                  <a:lnTo>
                    <a:pt x="180" y="970"/>
                  </a:lnTo>
                  <a:lnTo>
                    <a:pt x="180" y="970"/>
                  </a:lnTo>
                  <a:lnTo>
                    <a:pt x="140" y="957"/>
                  </a:lnTo>
                  <a:lnTo>
                    <a:pt x="120" y="954"/>
                  </a:lnTo>
                  <a:lnTo>
                    <a:pt x="99" y="951"/>
                  </a:lnTo>
                  <a:lnTo>
                    <a:pt x="82" y="951"/>
                  </a:lnTo>
                  <a:lnTo>
                    <a:pt x="65" y="953"/>
                  </a:lnTo>
                  <a:lnTo>
                    <a:pt x="56" y="956"/>
                  </a:lnTo>
                  <a:lnTo>
                    <a:pt x="48" y="959"/>
                  </a:lnTo>
                  <a:lnTo>
                    <a:pt x="42" y="964"/>
                  </a:lnTo>
                  <a:lnTo>
                    <a:pt x="36" y="970"/>
                  </a:lnTo>
                  <a:lnTo>
                    <a:pt x="36" y="970"/>
                  </a:lnTo>
                  <a:lnTo>
                    <a:pt x="28" y="978"/>
                  </a:lnTo>
                  <a:lnTo>
                    <a:pt x="22" y="987"/>
                  </a:lnTo>
                  <a:lnTo>
                    <a:pt x="17" y="996"/>
                  </a:lnTo>
                  <a:lnTo>
                    <a:pt x="12" y="1007"/>
                  </a:lnTo>
                  <a:lnTo>
                    <a:pt x="6" y="1031"/>
                  </a:lnTo>
                  <a:lnTo>
                    <a:pt x="1" y="1055"/>
                  </a:lnTo>
                  <a:lnTo>
                    <a:pt x="0" y="1082"/>
                  </a:lnTo>
                  <a:lnTo>
                    <a:pt x="0" y="1110"/>
                  </a:lnTo>
                  <a:lnTo>
                    <a:pt x="3" y="1139"/>
                  </a:lnTo>
                  <a:lnTo>
                    <a:pt x="6" y="1166"/>
                  </a:lnTo>
                  <a:lnTo>
                    <a:pt x="14" y="1219"/>
                  </a:lnTo>
                  <a:lnTo>
                    <a:pt x="23" y="1262"/>
                  </a:lnTo>
                  <a:lnTo>
                    <a:pt x="36" y="1304"/>
                  </a:lnTo>
                  <a:lnTo>
                    <a:pt x="36" y="1304"/>
                  </a:lnTo>
                  <a:lnTo>
                    <a:pt x="76" y="1294"/>
                  </a:lnTo>
                  <a:lnTo>
                    <a:pt x="120" y="1283"/>
                  </a:lnTo>
                  <a:lnTo>
                    <a:pt x="173" y="1275"/>
                  </a:lnTo>
                  <a:lnTo>
                    <a:pt x="201" y="1272"/>
                  </a:lnTo>
                  <a:lnTo>
                    <a:pt x="229" y="1270"/>
                  </a:lnTo>
                  <a:lnTo>
                    <a:pt x="257" y="1269"/>
                  </a:lnTo>
                  <a:lnTo>
                    <a:pt x="283" y="1270"/>
                  </a:lnTo>
                  <a:lnTo>
                    <a:pt x="309" y="1275"/>
                  </a:lnTo>
                  <a:lnTo>
                    <a:pt x="331" y="1281"/>
                  </a:lnTo>
                  <a:lnTo>
                    <a:pt x="342" y="1286"/>
                  </a:lnTo>
                  <a:lnTo>
                    <a:pt x="351" y="1290"/>
                  </a:lnTo>
                  <a:lnTo>
                    <a:pt x="361" y="1297"/>
                  </a:lnTo>
                  <a:lnTo>
                    <a:pt x="369" y="1304"/>
                  </a:lnTo>
                  <a:lnTo>
                    <a:pt x="369" y="1304"/>
                  </a:lnTo>
                  <a:lnTo>
                    <a:pt x="375" y="1311"/>
                  </a:lnTo>
                  <a:lnTo>
                    <a:pt x="380" y="1318"/>
                  </a:lnTo>
                  <a:lnTo>
                    <a:pt x="383" y="1326"/>
                  </a:lnTo>
                  <a:lnTo>
                    <a:pt x="386" y="1334"/>
                  </a:lnTo>
                  <a:lnTo>
                    <a:pt x="389" y="1351"/>
                  </a:lnTo>
                  <a:lnTo>
                    <a:pt x="389" y="1370"/>
                  </a:lnTo>
                  <a:lnTo>
                    <a:pt x="386" y="1388"/>
                  </a:lnTo>
                  <a:lnTo>
                    <a:pt x="381" y="1409"/>
                  </a:lnTo>
                  <a:lnTo>
                    <a:pt x="369" y="1451"/>
                  </a:lnTo>
                  <a:lnTo>
                    <a:pt x="356" y="1491"/>
                  </a:lnTo>
                  <a:lnTo>
                    <a:pt x="351" y="1511"/>
                  </a:lnTo>
                  <a:lnTo>
                    <a:pt x="350" y="1532"/>
                  </a:lnTo>
                  <a:lnTo>
                    <a:pt x="348" y="1550"/>
                  </a:lnTo>
                  <a:lnTo>
                    <a:pt x="351" y="1567"/>
                  </a:lnTo>
                  <a:lnTo>
                    <a:pt x="355" y="1575"/>
                  </a:lnTo>
                  <a:lnTo>
                    <a:pt x="358" y="1583"/>
                  </a:lnTo>
                  <a:lnTo>
                    <a:pt x="362" y="1589"/>
                  </a:lnTo>
                  <a:lnTo>
                    <a:pt x="369" y="1597"/>
                  </a:lnTo>
                  <a:lnTo>
                    <a:pt x="369" y="1597"/>
                  </a:lnTo>
                  <a:lnTo>
                    <a:pt x="383" y="1608"/>
                  </a:lnTo>
                  <a:lnTo>
                    <a:pt x="398" y="1619"/>
                  </a:lnTo>
                  <a:lnTo>
                    <a:pt x="415" y="1628"/>
                  </a:lnTo>
                  <a:lnTo>
                    <a:pt x="434" y="1634"/>
                  </a:lnTo>
                  <a:lnTo>
                    <a:pt x="453" y="1641"/>
                  </a:lnTo>
                  <a:lnTo>
                    <a:pt x="473" y="1645"/>
                  </a:lnTo>
                  <a:lnTo>
                    <a:pt x="495" y="1647"/>
                  </a:lnTo>
                  <a:lnTo>
                    <a:pt x="515" y="1648"/>
                  </a:lnTo>
                  <a:lnTo>
                    <a:pt x="535" y="1647"/>
                  </a:lnTo>
                  <a:lnTo>
                    <a:pt x="557" y="1645"/>
                  </a:lnTo>
                  <a:lnTo>
                    <a:pt x="577" y="1641"/>
                  </a:lnTo>
                  <a:lnTo>
                    <a:pt x="596" y="1634"/>
                  </a:lnTo>
                  <a:lnTo>
                    <a:pt x="615" y="1628"/>
                  </a:lnTo>
                  <a:lnTo>
                    <a:pt x="632" y="1619"/>
                  </a:lnTo>
                  <a:lnTo>
                    <a:pt x="647" y="1608"/>
                  </a:lnTo>
                  <a:lnTo>
                    <a:pt x="661" y="1597"/>
                  </a:lnTo>
                  <a:lnTo>
                    <a:pt x="661" y="1597"/>
                  </a:lnTo>
                  <a:lnTo>
                    <a:pt x="667" y="1589"/>
                  </a:lnTo>
                  <a:lnTo>
                    <a:pt x="672" y="1583"/>
                  </a:lnTo>
                  <a:lnTo>
                    <a:pt x="675" y="1575"/>
                  </a:lnTo>
                  <a:lnTo>
                    <a:pt x="678" y="1567"/>
                  </a:lnTo>
                  <a:lnTo>
                    <a:pt x="681" y="1550"/>
                  </a:lnTo>
                  <a:lnTo>
                    <a:pt x="680" y="1532"/>
                  </a:lnTo>
                  <a:lnTo>
                    <a:pt x="678" y="1511"/>
                  </a:lnTo>
                  <a:lnTo>
                    <a:pt x="674" y="1491"/>
                  </a:lnTo>
                  <a:lnTo>
                    <a:pt x="661" y="1451"/>
                  </a:lnTo>
                  <a:lnTo>
                    <a:pt x="649" y="1409"/>
                  </a:lnTo>
                  <a:lnTo>
                    <a:pt x="644" y="1388"/>
                  </a:lnTo>
                  <a:lnTo>
                    <a:pt x="641" y="1370"/>
                  </a:lnTo>
                  <a:lnTo>
                    <a:pt x="641" y="1351"/>
                  </a:lnTo>
                  <a:lnTo>
                    <a:pt x="644" y="1334"/>
                  </a:lnTo>
                  <a:lnTo>
                    <a:pt x="647" y="1326"/>
                  </a:lnTo>
                  <a:lnTo>
                    <a:pt x="650" y="1318"/>
                  </a:lnTo>
                  <a:lnTo>
                    <a:pt x="655" y="1311"/>
                  </a:lnTo>
                  <a:lnTo>
                    <a:pt x="661" y="1304"/>
                  </a:lnTo>
                  <a:lnTo>
                    <a:pt x="661" y="1304"/>
                  </a:lnTo>
                  <a:lnTo>
                    <a:pt x="669" y="1297"/>
                  </a:lnTo>
                  <a:lnTo>
                    <a:pt x="678" y="1290"/>
                  </a:lnTo>
                  <a:lnTo>
                    <a:pt x="688" y="1286"/>
                  </a:lnTo>
                  <a:lnTo>
                    <a:pt x="699" y="1281"/>
                  </a:lnTo>
                  <a:lnTo>
                    <a:pt x="720" y="1275"/>
                  </a:lnTo>
                  <a:lnTo>
                    <a:pt x="747" y="1270"/>
                  </a:lnTo>
                  <a:lnTo>
                    <a:pt x="773" y="1269"/>
                  </a:lnTo>
                  <a:lnTo>
                    <a:pt x="801" y="1270"/>
                  </a:lnTo>
                  <a:lnTo>
                    <a:pt x="829" y="1272"/>
                  </a:lnTo>
                  <a:lnTo>
                    <a:pt x="857" y="1275"/>
                  </a:lnTo>
                  <a:lnTo>
                    <a:pt x="910" y="1283"/>
                  </a:lnTo>
                  <a:lnTo>
                    <a:pt x="954" y="1294"/>
                  </a:lnTo>
                  <a:lnTo>
                    <a:pt x="994" y="1304"/>
                  </a:lnTo>
                  <a:lnTo>
                    <a:pt x="994" y="1304"/>
                  </a:lnTo>
                  <a:lnTo>
                    <a:pt x="1007" y="1262"/>
                  </a:lnTo>
                  <a:lnTo>
                    <a:pt x="1016" y="1219"/>
                  </a:lnTo>
                  <a:lnTo>
                    <a:pt x="1024" y="1166"/>
                  </a:lnTo>
                  <a:lnTo>
                    <a:pt x="1027" y="1139"/>
                  </a:lnTo>
                  <a:lnTo>
                    <a:pt x="1030" y="1110"/>
                  </a:lnTo>
                  <a:lnTo>
                    <a:pt x="1030" y="1082"/>
                  </a:lnTo>
                  <a:lnTo>
                    <a:pt x="1028" y="1055"/>
                  </a:lnTo>
                  <a:lnTo>
                    <a:pt x="1024" y="1031"/>
                  </a:lnTo>
                  <a:lnTo>
                    <a:pt x="1018" y="1007"/>
                  </a:lnTo>
                  <a:lnTo>
                    <a:pt x="1013" y="996"/>
                  </a:lnTo>
                  <a:lnTo>
                    <a:pt x="1008" y="987"/>
                  </a:lnTo>
                  <a:lnTo>
                    <a:pt x="1002" y="978"/>
                  </a:lnTo>
                  <a:lnTo>
                    <a:pt x="994" y="970"/>
                  </a:lnTo>
                  <a:lnTo>
                    <a:pt x="994" y="970"/>
                  </a:lnTo>
                  <a:lnTo>
                    <a:pt x="988" y="964"/>
                  </a:lnTo>
                  <a:lnTo>
                    <a:pt x="982" y="959"/>
                  </a:lnTo>
                  <a:lnTo>
                    <a:pt x="974" y="956"/>
                  </a:lnTo>
                  <a:lnTo>
                    <a:pt x="965" y="953"/>
                  </a:lnTo>
                  <a:lnTo>
                    <a:pt x="948" y="951"/>
                  </a:lnTo>
                  <a:lnTo>
                    <a:pt x="930" y="951"/>
                  </a:lnTo>
                  <a:lnTo>
                    <a:pt x="910" y="954"/>
                  </a:lnTo>
                  <a:lnTo>
                    <a:pt x="890" y="957"/>
                  </a:lnTo>
                  <a:lnTo>
                    <a:pt x="849" y="970"/>
                  </a:lnTo>
                  <a:lnTo>
                    <a:pt x="849" y="970"/>
                  </a:lnTo>
                  <a:lnTo>
                    <a:pt x="807" y="982"/>
                  </a:lnTo>
                  <a:lnTo>
                    <a:pt x="787" y="987"/>
                  </a:lnTo>
                  <a:lnTo>
                    <a:pt x="767" y="990"/>
                  </a:lnTo>
                  <a:lnTo>
                    <a:pt x="750" y="990"/>
                  </a:lnTo>
                  <a:lnTo>
                    <a:pt x="733" y="987"/>
                  </a:lnTo>
                  <a:lnTo>
                    <a:pt x="723" y="984"/>
                  </a:lnTo>
                  <a:lnTo>
                    <a:pt x="717" y="981"/>
                  </a:lnTo>
                  <a:lnTo>
                    <a:pt x="709" y="976"/>
                  </a:lnTo>
                  <a:lnTo>
                    <a:pt x="703" y="970"/>
                  </a:lnTo>
                  <a:lnTo>
                    <a:pt x="703" y="970"/>
                  </a:lnTo>
                  <a:lnTo>
                    <a:pt x="691" y="956"/>
                  </a:lnTo>
                  <a:lnTo>
                    <a:pt x="680" y="940"/>
                  </a:lnTo>
                  <a:lnTo>
                    <a:pt x="671" y="923"/>
                  </a:lnTo>
                  <a:lnTo>
                    <a:pt x="664" y="904"/>
                  </a:lnTo>
                  <a:lnTo>
                    <a:pt x="658" y="886"/>
                  </a:lnTo>
                  <a:lnTo>
                    <a:pt x="655" y="866"/>
                  </a:lnTo>
                  <a:lnTo>
                    <a:pt x="652" y="845"/>
                  </a:lnTo>
                  <a:lnTo>
                    <a:pt x="652" y="824"/>
                  </a:lnTo>
                  <a:lnTo>
                    <a:pt x="652" y="803"/>
                  </a:lnTo>
                  <a:lnTo>
                    <a:pt x="655" y="783"/>
                  </a:lnTo>
                  <a:lnTo>
                    <a:pt x="658" y="763"/>
                  </a:lnTo>
                  <a:lnTo>
                    <a:pt x="664" y="743"/>
                  </a:lnTo>
                  <a:lnTo>
                    <a:pt x="671" y="724"/>
                  </a:lnTo>
                  <a:lnTo>
                    <a:pt x="680" y="707"/>
                  </a:lnTo>
                  <a:lnTo>
                    <a:pt x="691" y="691"/>
                  </a:lnTo>
                  <a:lnTo>
                    <a:pt x="703" y="679"/>
                  </a:lnTo>
                  <a:lnTo>
                    <a:pt x="703" y="679"/>
                  </a:lnTo>
                  <a:lnTo>
                    <a:pt x="709" y="673"/>
                  </a:lnTo>
                  <a:lnTo>
                    <a:pt x="717" y="668"/>
                  </a:lnTo>
                  <a:lnTo>
                    <a:pt x="723" y="663"/>
                  </a:lnTo>
                  <a:lnTo>
                    <a:pt x="733" y="662"/>
                  </a:lnTo>
                  <a:lnTo>
                    <a:pt x="750" y="659"/>
                  </a:lnTo>
                  <a:lnTo>
                    <a:pt x="767" y="659"/>
                  </a:lnTo>
                  <a:lnTo>
                    <a:pt x="787" y="662"/>
                  </a:lnTo>
                  <a:lnTo>
                    <a:pt x="807" y="666"/>
                  </a:lnTo>
                  <a:lnTo>
                    <a:pt x="849" y="679"/>
                  </a:lnTo>
                  <a:lnTo>
                    <a:pt x="849" y="679"/>
                  </a:lnTo>
                  <a:lnTo>
                    <a:pt x="890" y="690"/>
                  </a:lnTo>
                  <a:lnTo>
                    <a:pt x="910" y="694"/>
                  </a:lnTo>
                  <a:lnTo>
                    <a:pt x="930" y="697"/>
                  </a:lnTo>
                  <a:lnTo>
                    <a:pt x="948" y="697"/>
                  </a:lnTo>
                  <a:lnTo>
                    <a:pt x="965" y="694"/>
                  </a:lnTo>
                  <a:lnTo>
                    <a:pt x="974" y="693"/>
                  </a:lnTo>
                  <a:lnTo>
                    <a:pt x="982" y="688"/>
                  </a:lnTo>
                  <a:lnTo>
                    <a:pt x="988" y="683"/>
                  </a:lnTo>
                  <a:lnTo>
                    <a:pt x="994" y="679"/>
                  </a:lnTo>
                  <a:lnTo>
                    <a:pt x="994" y="679"/>
                  </a:lnTo>
                  <a:lnTo>
                    <a:pt x="1002" y="669"/>
                  </a:lnTo>
                  <a:lnTo>
                    <a:pt x="1008" y="662"/>
                  </a:lnTo>
                  <a:lnTo>
                    <a:pt x="1013" y="652"/>
                  </a:lnTo>
                  <a:lnTo>
                    <a:pt x="1018" y="641"/>
                  </a:lnTo>
                  <a:lnTo>
                    <a:pt x="1024" y="618"/>
                  </a:lnTo>
                  <a:lnTo>
                    <a:pt x="1028" y="593"/>
                  </a:lnTo>
                  <a:lnTo>
                    <a:pt x="1030" y="565"/>
                  </a:lnTo>
                  <a:lnTo>
                    <a:pt x="1030" y="537"/>
                  </a:lnTo>
                  <a:lnTo>
                    <a:pt x="1027" y="509"/>
                  </a:lnTo>
                  <a:lnTo>
                    <a:pt x="1024" y="481"/>
                  </a:lnTo>
                  <a:lnTo>
                    <a:pt x="1016" y="430"/>
                  </a:lnTo>
                  <a:lnTo>
                    <a:pt x="1007" y="385"/>
                  </a:lnTo>
                  <a:lnTo>
                    <a:pt x="994" y="344"/>
                  </a:lnTo>
                  <a:lnTo>
                    <a:pt x="994" y="344"/>
                  </a:lnTo>
                  <a:lnTo>
                    <a:pt x="954" y="355"/>
                  </a:lnTo>
                  <a:lnTo>
                    <a:pt x="910" y="364"/>
                  </a:lnTo>
                  <a:lnTo>
                    <a:pt x="857" y="374"/>
                  </a:lnTo>
                  <a:lnTo>
                    <a:pt x="829" y="377"/>
                  </a:lnTo>
                  <a:lnTo>
                    <a:pt x="801" y="378"/>
                  </a:lnTo>
                  <a:lnTo>
                    <a:pt x="773" y="378"/>
                  </a:lnTo>
                  <a:lnTo>
                    <a:pt x="747" y="377"/>
                  </a:lnTo>
                  <a:lnTo>
                    <a:pt x="720" y="374"/>
                  </a:lnTo>
                  <a:lnTo>
                    <a:pt x="699" y="366"/>
                  </a:lnTo>
                  <a:lnTo>
                    <a:pt x="688" y="363"/>
                  </a:lnTo>
                  <a:lnTo>
                    <a:pt x="678" y="357"/>
                  </a:lnTo>
                  <a:lnTo>
                    <a:pt x="669" y="350"/>
                  </a:lnTo>
                  <a:lnTo>
                    <a:pt x="661" y="344"/>
                  </a:lnTo>
                  <a:lnTo>
                    <a:pt x="661" y="344"/>
                  </a:lnTo>
                  <a:lnTo>
                    <a:pt x="655" y="338"/>
                  </a:lnTo>
                  <a:lnTo>
                    <a:pt x="650" y="330"/>
                  </a:lnTo>
                  <a:lnTo>
                    <a:pt x="647" y="322"/>
                  </a:lnTo>
                  <a:lnTo>
                    <a:pt x="644" y="315"/>
                  </a:lnTo>
                  <a:lnTo>
                    <a:pt x="641" y="297"/>
                  </a:lnTo>
                  <a:lnTo>
                    <a:pt x="641" y="279"/>
                  </a:lnTo>
                  <a:lnTo>
                    <a:pt x="644" y="260"/>
                  </a:lnTo>
                  <a:lnTo>
                    <a:pt x="649" y="240"/>
                  </a:lnTo>
                  <a:lnTo>
                    <a:pt x="661" y="198"/>
                  </a:lnTo>
                  <a:lnTo>
                    <a:pt x="674" y="156"/>
                  </a:lnTo>
                  <a:lnTo>
                    <a:pt x="678" y="136"/>
                  </a:lnTo>
                  <a:lnTo>
                    <a:pt x="680" y="117"/>
                  </a:lnTo>
                  <a:lnTo>
                    <a:pt x="681" y="98"/>
                  </a:lnTo>
                  <a:lnTo>
                    <a:pt x="678" y="81"/>
                  </a:lnTo>
                  <a:lnTo>
                    <a:pt x="675" y="73"/>
                  </a:lnTo>
                  <a:lnTo>
                    <a:pt x="672" y="66"/>
                  </a:lnTo>
                  <a:lnTo>
                    <a:pt x="667" y="59"/>
                  </a:lnTo>
                  <a:lnTo>
                    <a:pt x="661" y="52"/>
                  </a:lnTo>
                  <a:lnTo>
                    <a:pt x="661" y="52"/>
                  </a:lnTo>
                  <a:lnTo>
                    <a:pt x="647" y="39"/>
                  </a:lnTo>
                  <a:lnTo>
                    <a:pt x="632" y="30"/>
                  </a:lnTo>
                  <a:lnTo>
                    <a:pt x="615" y="20"/>
                  </a:lnTo>
                  <a:lnTo>
                    <a:pt x="596" y="13"/>
                  </a:lnTo>
                  <a:lnTo>
                    <a:pt x="577" y="8"/>
                  </a:lnTo>
                  <a:lnTo>
                    <a:pt x="557" y="3"/>
                  </a:lnTo>
                  <a:lnTo>
                    <a:pt x="535" y="2"/>
                  </a:lnTo>
                  <a:lnTo>
                    <a:pt x="515" y="0"/>
                  </a:lnTo>
                  <a:lnTo>
                    <a:pt x="515" y="0"/>
                  </a:lnTo>
                  <a:lnTo>
                    <a:pt x="495" y="2"/>
                  </a:lnTo>
                  <a:lnTo>
                    <a:pt x="473" y="3"/>
                  </a:lnTo>
                  <a:lnTo>
                    <a:pt x="453" y="8"/>
                  </a:lnTo>
                  <a:lnTo>
                    <a:pt x="434" y="13"/>
                  </a:lnTo>
                  <a:lnTo>
                    <a:pt x="415" y="20"/>
                  </a:lnTo>
                  <a:lnTo>
                    <a:pt x="398" y="30"/>
                  </a:lnTo>
                  <a:lnTo>
                    <a:pt x="383" y="39"/>
                  </a:lnTo>
                  <a:lnTo>
                    <a:pt x="369" y="52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2"/>
            <p:cNvSpPr/>
            <p:nvPr>
              <p:custDataLst>
                <p:tags r:id="rId13"/>
              </p:custDataLst>
            </p:nvPr>
          </p:nvSpPr>
          <p:spPr bwMode="auto">
            <a:xfrm flipH="1" flipV="1">
              <a:off x="10507063" y="6716437"/>
              <a:ext cx="868932" cy="544270"/>
            </a:xfrm>
            <a:custGeom>
              <a:gdLst>
                <a:gd name="T0" fmla="*/ 952 w 1646"/>
                <a:gd name="T1" fmla="*/ 66 h 1031"/>
                <a:gd name="T2" fmla="*/ 982 w 1646"/>
                <a:gd name="T3" fmla="*/ 224 h 1031"/>
                <a:gd name="T4" fmla="*/ 980 w 1646"/>
                <a:gd name="T5" fmla="*/ 315 h 1031"/>
                <a:gd name="T6" fmla="*/ 923 w 1646"/>
                <a:gd name="T7" fmla="*/ 360 h 1031"/>
                <a:gd name="T8" fmla="*/ 801 w 1646"/>
                <a:gd name="T9" fmla="*/ 379 h 1031"/>
                <a:gd name="T10" fmla="*/ 691 w 1646"/>
                <a:gd name="T11" fmla="*/ 340 h 1031"/>
                <a:gd name="T12" fmla="*/ 660 w 1646"/>
                <a:gd name="T13" fmla="*/ 299 h 1031"/>
                <a:gd name="T14" fmla="*/ 689 w 1646"/>
                <a:gd name="T15" fmla="*/ 140 h 1031"/>
                <a:gd name="T16" fmla="*/ 688 w 1646"/>
                <a:gd name="T17" fmla="*/ 50 h 1031"/>
                <a:gd name="T18" fmla="*/ 650 w 1646"/>
                <a:gd name="T19" fmla="*/ 18 h 1031"/>
                <a:gd name="T20" fmla="*/ 509 w 1646"/>
                <a:gd name="T21" fmla="*/ 4 h 1031"/>
                <a:gd name="T22" fmla="*/ 355 w 1646"/>
                <a:gd name="T23" fmla="*/ 77 h 1031"/>
                <a:gd name="T24" fmla="*/ 376 w 1646"/>
                <a:gd name="T25" fmla="*/ 285 h 1031"/>
                <a:gd name="T26" fmla="*/ 342 w 1646"/>
                <a:gd name="T27" fmla="*/ 371 h 1031"/>
                <a:gd name="T28" fmla="*/ 296 w 1646"/>
                <a:gd name="T29" fmla="*/ 389 h 1031"/>
                <a:gd name="T30" fmla="*/ 155 w 1646"/>
                <a:gd name="T31" fmla="*/ 358 h 1031"/>
                <a:gd name="T32" fmla="*/ 65 w 1646"/>
                <a:gd name="T33" fmla="*/ 360 h 1031"/>
                <a:gd name="T34" fmla="*/ 19 w 1646"/>
                <a:gd name="T35" fmla="*/ 416 h 1031"/>
                <a:gd name="T36" fmla="*/ 0 w 1646"/>
                <a:gd name="T37" fmla="*/ 537 h 1031"/>
                <a:gd name="T38" fmla="*/ 39 w 1646"/>
                <a:gd name="T39" fmla="*/ 648 h 1031"/>
                <a:gd name="T40" fmla="*/ 81 w 1646"/>
                <a:gd name="T41" fmla="*/ 679 h 1031"/>
                <a:gd name="T42" fmla="*/ 197 w 1646"/>
                <a:gd name="T43" fmla="*/ 662 h 1031"/>
                <a:gd name="T44" fmla="*/ 322 w 1646"/>
                <a:gd name="T45" fmla="*/ 648 h 1031"/>
                <a:gd name="T46" fmla="*/ 356 w 1646"/>
                <a:gd name="T47" fmla="*/ 679 h 1031"/>
                <a:gd name="T48" fmla="*/ 378 w 1646"/>
                <a:gd name="T49" fmla="*/ 802 h 1031"/>
                <a:gd name="T50" fmla="*/ 342 w 1646"/>
                <a:gd name="T51" fmla="*/ 996 h 1031"/>
                <a:gd name="T52" fmla="*/ 565 w 1646"/>
                <a:gd name="T53" fmla="*/ 1031 h 1031"/>
                <a:gd name="T54" fmla="*/ 669 w 1646"/>
                <a:gd name="T55" fmla="*/ 1003 h 1031"/>
                <a:gd name="T56" fmla="*/ 694 w 1646"/>
                <a:gd name="T57" fmla="*/ 967 h 1031"/>
                <a:gd name="T58" fmla="*/ 664 w 1646"/>
                <a:gd name="T59" fmla="*/ 808 h 1031"/>
                <a:gd name="T60" fmla="*/ 666 w 1646"/>
                <a:gd name="T61" fmla="*/ 718 h 1031"/>
                <a:gd name="T62" fmla="*/ 723 w 1646"/>
                <a:gd name="T63" fmla="*/ 673 h 1031"/>
                <a:gd name="T64" fmla="*/ 843 w 1646"/>
                <a:gd name="T65" fmla="*/ 652 h 1031"/>
                <a:gd name="T66" fmla="*/ 955 w 1646"/>
                <a:gd name="T67" fmla="*/ 691 h 1031"/>
                <a:gd name="T68" fmla="*/ 987 w 1646"/>
                <a:gd name="T69" fmla="*/ 733 h 1031"/>
                <a:gd name="T70" fmla="*/ 957 w 1646"/>
                <a:gd name="T71" fmla="*/ 892 h 1031"/>
                <a:gd name="T72" fmla="*/ 958 w 1646"/>
                <a:gd name="T73" fmla="*/ 982 h 1031"/>
                <a:gd name="T74" fmla="*/ 996 w 1646"/>
                <a:gd name="T75" fmla="*/ 1014 h 1031"/>
                <a:gd name="T76" fmla="*/ 1137 w 1646"/>
                <a:gd name="T77" fmla="*/ 1029 h 1031"/>
                <a:gd name="T78" fmla="*/ 1292 w 1646"/>
                <a:gd name="T79" fmla="*/ 954 h 1031"/>
                <a:gd name="T80" fmla="*/ 1270 w 1646"/>
                <a:gd name="T81" fmla="*/ 747 h 1031"/>
                <a:gd name="T82" fmla="*/ 1302 w 1646"/>
                <a:gd name="T83" fmla="*/ 662 h 1031"/>
                <a:gd name="T84" fmla="*/ 1349 w 1646"/>
                <a:gd name="T85" fmla="*/ 643 h 1031"/>
                <a:gd name="T86" fmla="*/ 1491 w 1646"/>
                <a:gd name="T87" fmla="*/ 674 h 1031"/>
                <a:gd name="T88" fmla="*/ 1581 w 1646"/>
                <a:gd name="T89" fmla="*/ 673 h 1031"/>
                <a:gd name="T90" fmla="*/ 1626 w 1646"/>
                <a:gd name="T91" fmla="*/ 615 h 1031"/>
                <a:gd name="T92" fmla="*/ 1646 w 1646"/>
                <a:gd name="T93" fmla="*/ 495 h 1031"/>
                <a:gd name="T94" fmla="*/ 1607 w 1646"/>
                <a:gd name="T95" fmla="*/ 383 h 1031"/>
                <a:gd name="T96" fmla="*/ 1565 w 1646"/>
                <a:gd name="T97" fmla="*/ 354 h 1031"/>
                <a:gd name="T98" fmla="*/ 1449 w 1646"/>
                <a:gd name="T99" fmla="*/ 371 h 1031"/>
                <a:gd name="T100" fmla="*/ 1324 w 1646"/>
                <a:gd name="T101" fmla="*/ 385 h 1031"/>
                <a:gd name="T102" fmla="*/ 1290 w 1646"/>
                <a:gd name="T103" fmla="*/ 354 h 1031"/>
                <a:gd name="T104" fmla="*/ 1268 w 1646"/>
                <a:gd name="T105" fmla="*/ 229 h 1031"/>
                <a:gd name="T106" fmla="*/ 1302 w 1646"/>
                <a:gd name="T107" fmla="*/ 36 h 1031"/>
                <a:gd name="T108" fmla="*/ 1091 w 1646"/>
                <a:gd name="T109" fmla="*/ 0 h 1031"/>
                <a:gd name="T110" fmla="*/ 1005 w 1646"/>
                <a:gd name="T111" fmla="*/ 13 h 1031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46" h="1031">
                  <a:moveTo>
                    <a:pt x="969" y="36"/>
                  </a:moveTo>
                  <a:lnTo>
                    <a:pt x="969" y="36"/>
                  </a:lnTo>
                  <a:lnTo>
                    <a:pt x="963" y="42"/>
                  </a:lnTo>
                  <a:lnTo>
                    <a:pt x="958" y="50"/>
                  </a:lnTo>
                  <a:lnTo>
                    <a:pt x="955" y="58"/>
                  </a:lnTo>
                  <a:lnTo>
                    <a:pt x="952" y="66"/>
                  </a:lnTo>
                  <a:lnTo>
                    <a:pt x="949" y="83"/>
                  </a:lnTo>
                  <a:lnTo>
                    <a:pt x="949" y="102"/>
                  </a:lnTo>
                  <a:lnTo>
                    <a:pt x="952" y="120"/>
                  </a:lnTo>
                  <a:lnTo>
                    <a:pt x="957" y="140"/>
                  </a:lnTo>
                  <a:lnTo>
                    <a:pt x="969" y="182"/>
                  </a:lnTo>
                  <a:lnTo>
                    <a:pt x="982" y="224"/>
                  </a:lnTo>
                  <a:lnTo>
                    <a:pt x="985" y="243"/>
                  </a:lnTo>
                  <a:lnTo>
                    <a:pt x="988" y="263"/>
                  </a:lnTo>
                  <a:lnTo>
                    <a:pt x="988" y="282"/>
                  </a:lnTo>
                  <a:lnTo>
                    <a:pt x="987" y="299"/>
                  </a:lnTo>
                  <a:lnTo>
                    <a:pt x="983" y="307"/>
                  </a:lnTo>
                  <a:lnTo>
                    <a:pt x="980" y="315"/>
                  </a:lnTo>
                  <a:lnTo>
                    <a:pt x="974" y="321"/>
                  </a:lnTo>
                  <a:lnTo>
                    <a:pt x="969" y="329"/>
                  </a:lnTo>
                  <a:lnTo>
                    <a:pt x="969" y="329"/>
                  </a:lnTo>
                  <a:lnTo>
                    <a:pt x="955" y="340"/>
                  </a:lnTo>
                  <a:lnTo>
                    <a:pt x="940" y="351"/>
                  </a:lnTo>
                  <a:lnTo>
                    <a:pt x="923" y="360"/>
                  </a:lnTo>
                  <a:lnTo>
                    <a:pt x="904" y="368"/>
                  </a:lnTo>
                  <a:lnTo>
                    <a:pt x="884" y="372"/>
                  </a:lnTo>
                  <a:lnTo>
                    <a:pt x="865" y="377"/>
                  </a:lnTo>
                  <a:lnTo>
                    <a:pt x="843" y="379"/>
                  </a:lnTo>
                  <a:lnTo>
                    <a:pt x="823" y="380"/>
                  </a:lnTo>
                  <a:lnTo>
                    <a:pt x="801" y="379"/>
                  </a:lnTo>
                  <a:lnTo>
                    <a:pt x="781" y="377"/>
                  </a:lnTo>
                  <a:lnTo>
                    <a:pt x="761" y="372"/>
                  </a:lnTo>
                  <a:lnTo>
                    <a:pt x="742" y="368"/>
                  </a:lnTo>
                  <a:lnTo>
                    <a:pt x="723" y="360"/>
                  </a:lnTo>
                  <a:lnTo>
                    <a:pt x="706" y="351"/>
                  </a:lnTo>
                  <a:lnTo>
                    <a:pt x="691" y="340"/>
                  </a:lnTo>
                  <a:lnTo>
                    <a:pt x="677" y="329"/>
                  </a:lnTo>
                  <a:lnTo>
                    <a:pt x="677" y="329"/>
                  </a:lnTo>
                  <a:lnTo>
                    <a:pt x="671" y="321"/>
                  </a:lnTo>
                  <a:lnTo>
                    <a:pt x="666" y="315"/>
                  </a:lnTo>
                  <a:lnTo>
                    <a:pt x="663" y="307"/>
                  </a:lnTo>
                  <a:lnTo>
                    <a:pt x="660" y="299"/>
                  </a:lnTo>
                  <a:lnTo>
                    <a:pt x="657" y="282"/>
                  </a:lnTo>
                  <a:lnTo>
                    <a:pt x="658" y="263"/>
                  </a:lnTo>
                  <a:lnTo>
                    <a:pt x="660" y="243"/>
                  </a:lnTo>
                  <a:lnTo>
                    <a:pt x="664" y="224"/>
                  </a:lnTo>
                  <a:lnTo>
                    <a:pt x="677" y="182"/>
                  </a:lnTo>
                  <a:lnTo>
                    <a:pt x="689" y="140"/>
                  </a:lnTo>
                  <a:lnTo>
                    <a:pt x="694" y="120"/>
                  </a:lnTo>
                  <a:lnTo>
                    <a:pt x="695" y="102"/>
                  </a:lnTo>
                  <a:lnTo>
                    <a:pt x="697" y="83"/>
                  </a:lnTo>
                  <a:lnTo>
                    <a:pt x="694" y="66"/>
                  </a:lnTo>
                  <a:lnTo>
                    <a:pt x="691" y="58"/>
                  </a:lnTo>
                  <a:lnTo>
                    <a:pt x="688" y="50"/>
                  </a:lnTo>
                  <a:lnTo>
                    <a:pt x="683" y="42"/>
                  </a:lnTo>
                  <a:lnTo>
                    <a:pt x="677" y="36"/>
                  </a:lnTo>
                  <a:lnTo>
                    <a:pt x="677" y="36"/>
                  </a:lnTo>
                  <a:lnTo>
                    <a:pt x="669" y="30"/>
                  </a:lnTo>
                  <a:lnTo>
                    <a:pt x="660" y="24"/>
                  </a:lnTo>
                  <a:lnTo>
                    <a:pt x="650" y="18"/>
                  </a:lnTo>
                  <a:lnTo>
                    <a:pt x="639" y="13"/>
                  </a:lnTo>
                  <a:lnTo>
                    <a:pt x="616" y="7"/>
                  </a:lnTo>
                  <a:lnTo>
                    <a:pt x="591" y="4"/>
                  </a:lnTo>
                  <a:lnTo>
                    <a:pt x="565" y="2"/>
                  </a:lnTo>
                  <a:lnTo>
                    <a:pt x="537" y="2"/>
                  </a:lnTo>
                  <a:lnTo>
                    <a:pt x="509" y="4"/>
                  </a:lnTo>
                  <a:lnTo>
                    <a:pt x="481" y="7"/>
                  </a:lnTo>
                  <a:lnTo>
                    <a:pt x="428" y="16"/>
                  </a:lnTo>
                  <a:lnTo>
                    <a:pt x="384" y="25"/>
                  </a:lnTo>
                  <a:lnTo>
                    <a:pt x="342" y="36"/>
                  </a:lnTo>
                  <a:lnTo>
                    <a:pt x="342" y="36"/>
                  </a:lnTo>
                  <a:lnTo>
                    <a:pt x="355" y="77"/>
                  </a:lnTo>
                  <a:lnTo>
                    <a:pt x="364" y="122"/>
                  </a:lnTo>
                  <a:lnTo>
                    <a:pt x="372" y="173"/>
                  </a:lnTo>
                  <a:lnTo>
                    <a:pt x="375" y="201"/>
                  </a:lnTo>
                  <a:lnTo>
                    <a:pt x="378" y="229"/>
                  </a:lnTo>
                  <a:lnTo>
                    <a:pt x="378" y="257"/>
                  </a:lnTo>
                  <a:lnTo>
                    <a:pt x="376" y="285"/>
                  </a:lnTo>
                  <a:lnTo>
                    <a:pt x="372" y="310"/>
                  </a:lnTo>
                  <a:lnTo>
                    <a:pt x="366" y="333"/>
                  </a:lnTo>
                  <a:lnTo>
                    <a:pt x="361" y="344"/>
                  </a:lnTo>
                  <a:lnTo>
                    <a:pt x="356" y="354"/>
                  </a:lnTo>
                  <a:lnTo>
                    <a:pt x="350" y="361"/>
                  </a:lnTo>
                  <a:lnTo>
                    <a:pt x="342" y="371"/>
                  </a:lnTo>
                  <a:lnTo>
                    <a:pt x="342" y="371"/>
                  </a:lnTo>
                  <a:lnTo>
                    <a:pt x="336" y="375"/>
                  </a:lnTo>
                  <a:lnTo>
                    <a:pt x="330" y="380"/>
                  </a:lnTo>
                  <a:lnTo>
                    <a:pt x="322" y="385"/>
                  </a:lnTo>
                  <a:lnTo>
                    <a:pt x="313" y="386"/>
                  </a:lnTo>
                  <a:lnTo>
                    <a:pt x="296" y="389"/>
                  </a:lnTo>
                  <a:lnTo>
                    <a:pt x="278" y="389"/>
                  </a:lnTo>
                  <a:lnTo>
                    <a:pt x="258" y="386"/>
                  </a:lnTo>
                  <a:lnTo>
                    <a:pt x="238" y="382"/>
                  </a:lnTo>
                  <a:lnTo>
                    <a:pt x="197" y="371"/>
                  </a:lnTo>
                  <a:lnTo>
                    <a:pt x="197" y="371"/>
                  </a:lnTo>
                  <a:lnTo>
                    <a:pt x="155" y="358"/>
                  </a:lnTo>
                  <a:lnTo>
                    <a:pt x="135" y="354"/>
                  </a:lnTo>
                  <a:lnTo>
                    <a:pt x="115" y="351"/>
                  </a:lnTo>
                  <a:lnTo>
                    <a:pt x="98" y="351"/>
                  </a:lnTo>
                  <a:lnTo>
                    <a:pt x="81" y="354"/>
                  </a:lnTo>
                  <a:lnTo>
                    <a:pt x="71" y="355"/>
                  </a:lnTo>
                  <a:lnTo>
                    <a:pt x="65" y="360"/>
                  </a:lnTo>
                  <a:lnTo>
                    <a:pt x="57" y="365"/>
                  </a:lnTo>
                  <a:lnTo>
                    <a:pt x="51" y="371"/>
                  </a:lnTo>
                  <a:lnTo>
                    <a:pt x="51" y="371"/>
                  </a:lnTo>
                  <a:lnTo>
                    <a:pt x="39" y="383"/>
                  </a:lnTo>
                  <a:lnTo>
                    <a:pt x="28" y="399"/>
                  </a:lnTo>
                  <a:lnTo>
                    <a:pt x="19" y="416"/>
                  </a:lnTo>
                  <a:lnTo>
                    <a:pt x="12" y="435"/>
                  </a:lnTo>
                  <a:lnTo>
                    <a:pt x="6" y="455"/>
                  </a:lnTo>
                  <a:lnTo>
                    <a:pt x="3" y="475"/>
                  </a:lnTo>
                  <a:lnTo>
                    <a:pt x="0" y="495"/>
                  </a:lnTo>
                  <a:lnTo>
                    <a:pt x="0" y="516"/>
                  </a:lnTo>
                  <a:lnTo>
                    <a:pt x="0" y="537"/>
                  </a:lnTo>
                  <a:lnTo>
                    <a:pt x="3" y="558"/>
                  </a:lnTo>
                  <a:lnTo>
                    <a:pt x="6" y="578"/>
                  </a:lnTo>
                  <a:lnTo>
                    <a:pt x="12" y="596"/>
                  </a:lnTo>
                  <a:lnTo>
                    <a:pt x="19" y="615"/>
                  </a:lnTo>
                  <a:lnTo>
                    <a:pt x="28" y="632"/>
                  </a:lnTo>
                  <a:lnTo>
                    <a:pt x="39" y="648"/>
                  </a:lnTo>
                  <a:lnTo>
                    <a:pt x="51" y="662"/>
                  </a:lnTo>
                  <a:lnTo>
                    <a:pt x="51" y="662"/>
                  </a:lnTo>
                  <a:lnTo>
                    <a:pt x="57" y="668"/>
                  </a:lnTo>
                  <a:lnTo>
                    <a:pt x="65" y="673"/>
                  </a:lnTo>
                  <a:lnTo>
                    <a:pt x="71" y="676"/>
                  </a:lnTo>
                  <a:lnTo>
                    <a:pt x="81" y="679"/>
                  </a:lnTo>
                  <a:lnTo>
                    <a:pt x="98" y="682"/>
                  </a:lnTo>
                  <a:lnTo>
                    <a:pt x="115" y="682"/>
                  </a:lnTo>
                  <a:lnTo>
                    <a:pt x="135" y="679"/>
                  </a:lnTo>
                  <a:lnTo>
                    <a:pt x="155" y="674"/>
                  </a:lnTo>
                  <a:lnTo>
                    <a:pt x="197" y="662"/>
                  </a:lnTo>
                  <a:lnTo>
                    <a:pt x="197" y="662"/>
                  </a:lnTo>
                  <a:lnTo>
                    <a:pt x="238" y="649"/>
                  </a:lnTo>
                  <a:lnTo>
                    <a:pt x="258" y="646"/>
                  </a:lnTo>
                  <a:lnTo>
                    <a:pt x="278" y="643"/>
                  </a:lnTo>
                  <a:lnTo>
                    <a:pt x="296" y="643"/>
                  </a:lnTo>
                  <a:lnTo>
                    <a:pt x="313" y="645"/>
                  </a:lnTo>
                  <a:lnTo>
                    <a:pt x="322" y="648"/>
                  </a:lnTo>
                  <a:lnTo>
                    <a:pt x="330" y="651"/>
                  </a:lnTo>
                  <a:lnTo>
                    <a:pt x="336" y="656"/>
                  </a:lnTo>
                  <a:lnTo>
                    <a:pt x="342" y="662"/>
                  </a:lnTo>
                  <a:lnTo>
                    <a:pt x="342" y="662"/>
                  </a:lnTo>
                  <a:lnTo>
                    <a:pt x="350" y="670"/>
                  </a:lnTo>
                  <a:lnTo>
                    <a:pt x="356" y="679"/>
                  </a:lnTo>
                  <a:lnTo>
                    <a:pt x="361" y="688"/>
                  </a:lnTo>
                  <a:lnTo>
                    <a:pt x="366" y="699"/>
                  </a:lnTo>
                  <a:lnTo>
                    <a:pt x="372" y="723"/>
                  </a:lnTo>
                  <a:lnTo>
                    <a:pt x="376" y="747"/>
                  </a:lnTo>
                  <a:lnTo>
                    <a:pt x="378" y="774"/>
                  </a:lnTo>
                  <a:lnTo>
                    <a:pt x="378" y="802"/>
                  </a:lnTo>
                  <a:lnTo>
                    <a:pt x="375" y="831"/>
                  </a:lnTo>
                  <a:lnTo>
                    <a:pt x="372" y="858"/>
                  </a:lnTo>
                  <a:lnTo>
                    <a:pt x="364" y="911"/>
                  </a:lnTo>
                  <a:lnTo>
                    <a:pt x="355" y="954"/>
                  </a:lnTo>
                  <a:lnTo>
                    <a:pt x="342" y="996"/>
                  </a:lnTo>
                  <a:lnTo>
                    <a:pt x="342" y="996"/>
                  </a:lnTo>
                  <a:lnTo>
                    <a:pt x="384" y="1007"/>
                  </a:lnTo>
                  <a:lnTo>
                    <a:pt x="428" y="1017"/>
                  </a:lnTo>
                  <a:lnTo>
                    <a:pt x="481" y="1026"/>
                  </a:lnTo>
                  <a:lnTo>
                    <a:pt x="509" y="1029"/>
                  </a:lnTo>
                  <a:lnTo>
                    <a:pt x="537" y="1031"/>
                  </a:lnTo>
                  <a:lnTo>
                    <a:pt x="565" y="1031"/>
                  </a:lnTo>
                  <a:lnTo>
                    <a:pt x="591" y="1029"/>
                  </a:lnTo>
                  <a:lnTo>
                    <a:pt x="616" y="1026"/>
                  </a:lnTo>
                  <a:lnTo>
                    <a:pt x="639" y="1018"/>
                  </a:lnTo>
                  <a:lnTo>
                    <a:pt x="650" y="1014"/>
                  </a:lnTo>
                  <a:lnTo>
                    <a:pt x="660" y="1009"/>
                  </a:lnTo>
                  <a:lnTo>
                    <a:pt x="669" y="1003"/>
                  </a:lnTo>
                  <a:lnTo>
                    <a:pt x="677" y="996"/>
                  </a:lnTo>
                  <a:lnTo>
                    <a:pt x="677" y="996"/>
                  </a:lnTo>
                  <a:lnTo>
                    <a:pt x="683" y="990"/>
                  </a:lnTo>
                  <a:lnTo>
                    <a:pt x="688" y="982"/>
                  </a:lnTo>
                  <a:lnTo>
                    <a:pt x="691" y="975"/>
                  </a:lnTo>
                  <a:lnTo>
                    <a:pt x="694" y="967"/>
                  </a:lnTo>
                  <a:lnTo>
                    <a:pt x="697" y="950"/>
                  </a:lnTo>
                  <a:lnTo>
                    <a:pt x="695" y="931"/>
                  </a:lnTo>
                  <a:lnTo>
                    <a:pt x="694" y="912"/>
                  </a:lnTo>
                  <a:lnTo>
                    <a:pt x="689" y="892"/>
                  </a:lnTo>
                  <a:lnTo>
                    <a:pt x="677" y="850"/>
                  </a:lnTo>
                  <a:lnTo>
                    <a:pt x="664" y="808"/>
                  </a:lnTo>
                  <a:lnTo>
                    <a:pt x="660" y="788"/>
                  </a:lnTo>
                  <a:lnTo>
                    <a:pt x="658" y="769"/>
                  </a:lnTo>
                  <a:lnTo>
                    <a:pt x="657" y="751"/>
                  </a:lnTo>
                  <a:lnTo>
                    <a:pt x="660" y="733"/>
                  </a:lnTo>
                  <a:lnTo>
                    <a:pt x="663" y="726"/>
                  </a:lnTo>
                  <a:lnTo>
                    <a:pt x="666" y="718"/>
                  </a:lnTo>
                  <a:lnTo>
                    <a:pt x="671" y="710"/>
                  </a:lnTo>
                  <a:lnTo>
                    <a:pt x="677" y="704"/>
                  </a:lnTo>
                  <a:lnTo>
                    <a:pt x="677" y="704"/>
                  </a:lnTo>
                  <a:lnTo>
                    <a:pt x="691" y="691"/>
                  </a:lnTo>
                  <a:lnTo>
                    <a:pt x="706" y="682"/>
                  </a:lnTo>
                  <a:lnTo>
                    <a:pt x="723" y="673"/>
                  </a:lnTo>
                  <a:lnTo>
                    <a:pt x="742" y="665"/>
                  </a:lnTo>
                  <a:lnTo>
                    <a:pt x="761" y="660"/>
                  </a:lnTo>
                  <a:lnTo>
                    <a:pt x="781" y="656"/>
                  </a:lnTo>
                  <a:lnTo>
                    <a:pt x="801" y="652"/>
                  </a:lnTo>
                  <a:lnTo>
                    <a:pt x="823" y="652"/>
                  </a:lnTo>
                  <a:lnTo>
                    <a:pt x="843" y="652"/>
                  </a:lnTo>
                  <a:lnTo>
                    <a:pt x="865" y="656"/>
                  </a:lnTo>
                  <a:lnTo>
                    <a:pt x="884" y="660"/>
                  </a:lnTo>
                  <a:lnTo>
                    <a:pt x="904" y="665"/>
                  </a:lnTo>
                  <a:lnTo>
                    <a:pt x="923" y="673"/>
                  </a:lnTo>
                  <a:lnTo>
                    <a:pt x="940" y="682"/>
                  </a:lnTo>
                  <a:lnTo>
                    <a:pt x="955" y="691"/>
                  </a:lnTo>
                  <a:lnTo>
                    <a:pt x="969" y="704"/>
                  </a:lnTo>
                  <a:lnTo>
                    <a:pt x="969" y="704"/>
                  </a:lnTo>
                  <a:lnTo>
                    <a:pt x="974" y="710"/>
                  </a:lnTo>
                  <a:lnTo>
                    <a:pt x="980" y="718"/>
                  </a:lnTo>
                  <a:lnTo>
                    <a:pt x="983" y="726"/>
                  </a:lnTo>
                  <a:lnTo>
                    <a:pt x="987" y="733"/>
                  </a:lnTo>
                  <a:lnTo>
                    <a:pt x="988" y="751"/>
                  </a:lnTo>
                  <a:lnTo>
                    <a:pt x="988" y="769"/>
                  </a:lnTo>
                  <a:lnTo>
                    <a:pt x="985" y="788"/>
                  </a:lnTo>
                  <a:lnTo>
                    <a:pt x="982" y="808"/>
                  </a:lnTo>
                  <a:lnTo>
                    <a:pt x="969" y="850"/>
                  </a:lnTo>
                  <a:lnTo>
                    <a:pt x="957" y="892"/>
                  </a:lnTo>
                  <a:lnTo>
                    <a:pt x="952" y="912"/>
                  </a:lnTo>
                  <a:lnTo>
                    <a:pt x="949" y="931"/>
                  </a:lnTo>
                  <a:lnTo>
                    <a:pt x="949" y="950"/>
                  </a:lnTo>
                  <a:lnTo>
                    <a:pt x="952" y="967"/>
                  </a:lnTo>
                  <a:lnTo>
                    <a:pt x="955" y="975"/>
                  </a:lnTo>
                  <a:lnTo>
                    <a:pt x="958" y="982"/>
                  </a:lnTo>
                  <a:lnTo>
                    <a:pt x="963" y="990"/>
                  </a:lnTo>
                  <a:lnTo>
                    <a:pt x="969" y="996"/>
                  </a:lnTo>
                  <a:lnTo>
                    <a:pt x="969" y="996"/>
                  </a:lnTo>
                  <a:lnTo>
                    <a:pt x="977" y="1003"/>
                  </a:lnTo>
                  <a:lnTo>
                    <a:pt x="985" y="1009"/>
                  </a:lnTo>
                  <a:lnTo>
                    <a:pt x="996" y="1014"/>
                  </a:lnTo>
                  <a:lnTo>
                    <a:pt x="1005" y="1018"/>
                  </a:lnTo>
                  <a:lnTo>
                    <a:pt x="1029" y="1026"/>
                  </a:lnTo>
                  <a:lnTo>
                    <a:pt x="1055" y="1029"/>
                  </a:lnTo>
                  <a:lnTo>
                    <a:pt x="1081" y="1031"/>
                  </a:lnTo>
                  <a:lnTo>
                    <a:pt x="1109" y="1031"/>
                  </a:lnTo>
                  <a:lnTo>
                    <a:pt x="1137" y="1029"/>
                  </a:lnTo>
                  <a:lnTo>
                    <a:pt x="1165" y="1026"/>
                  </a:lnTo>
                  <a:lnTo>
                    <a:pt x="1218" y="1017"/>
                  </a:lnTo>
                  <a:lnTo>
                    <a:pt x="1262" y="1007"/>
                  </a:lnTo>
                  <a:lnTo>
                    <a:pt x="1302" y="996"/>
                  </a:lnTo>
                  <a:lnTo>
                    <a:pt x="1302" y="996"/>
                  </a:lnTo>
                  <a:lnTo>
                    <a:pt x="1292" y="954"/>
                  </a:lnTo>
                  <a:lnTo>
                    <a:pt x="1282" y="911"/>
                  </a:lnTo>
                  <a:lnTo>
                    <a:pt x="1273" y="858"/>
                  </a:lnTo>
                  <a:lnTo>
                    <a:pt x="1270" y="831"/>
                  </a:lnTo>
                  <a:lnTo>
                    <a:pt x="1268" y="802"/>
                  </a:lnTo>
                  <a:lnTo>
                    <a:pt x="1268" y="774"/>
                  </a:lnTo>
                  <a:lnTo>
                    <a:pt x="1270" y="747"/>
                  </a:lnTo>
                  <a:lnTo>
                    <a:pt x="1274" y="723"/>
                  </a:lnTo>
                  <a:lnTo>
                    <a:pt x="1281" y="699"/>
                  </a:lnTo>
                  <a:lnTo>
                    <a:pt x="1285" y="688"/>
                  </a:lnTo>
                  <a:lnTo>
                    <a:pt x="1290" y="679"/>
                  </a:lnTo>
                  <a:lnTo>
                    <a:pt x="1296" y="670"/>
                  </a:lnTo>
                  <a:lnTo>
                    <a:pt x="1302" y="662"/>
                  </a:lnTo>
                  <a:lnTo>
                    <a:pt x="1302" y="662"/>
                  </a:lnTo>
                  <a:lnTo>
                    <a:pt x="1310" y="656"/>
                  </a:lnTo>
                  <a:lnTo>
                    <a:pt x="1316" y="651"/>
                  </a:lnTo>
                  <a:lnTo>
                    <a:pt x="1324" y="648"/>
                  </a:lnTo>
                  <a:lnTo>
                    <a:pt x="1332" y="645"/>
                  </a:lnTo>
                  <a:lnTo>
                    <a:pt x="1349" y="643"/>
                  </a:lnTo>
                  <a:lnTo>
                    <a:pt x="1368" y="643"/>
                  </a:lnTo>
                  <a:lnTo>
                    <a:pt x="1388" y="646"/>
                  </a:lnTo>
                  <a:lnTo>
                    <a:pt x="1407" y="649"/>
                  </a:lnTo>
                  <a:lnTo>
                    <a:pt x="1449" y="662"/>
                  </a:lnTo>
                  <a:lnTo>
                    <a:pt x="1449" y="662"/>
                  </a:lnTo>
                  <a:lnTo>
                    <a:pt x="1491" y="674"/>
                  </a:lnTo>
                  <a:lnTo>
                    <a:pt x="1511" y="679"/>
                  </a:lnTo>
                  <a:lnTo>
                    <a:pt x="1530" y="682"/>
                  </a:lnTo>
                  <a:lnTo>
                    <a:pt x="1548" y="682"/>
                  </a:lnTo>
                  <a:lnTo>
                    <a:pt x="1565" y="679"/>
                  </a:lnTo>
                  <a:lnTo>
                    <a:pt x="1573" y="676"/>
                  </a:lnTo>
                  <a:lnTo>
                    <a:pt x="1581" y="673"/>
                  </a:lnTo>
                  <a:lnTo>
                    <a:pt x="1589" y="668"/>
                  </a:lnTo>
                  <a:lnTo>
                    <a:pt x="1595" y="662"/>
                  </a:lnTo>
                  <a:lnTo>
                    <a:pt x="1595" y="662"/>
                  </a:lnTo>
                  <a:lnTo>
                    <a:pt x="1607" y="648"/>
                  </a:lnTo>
                  <a:lnTo>
                    <a:pt x="1618" y="632"/>
                  </a:lnTo>
                  <a:lnTo>
                    <a:pt x="1626" y="615"/>
                  </a:lnTo>
                  <a:lnTo>
                    <a:pt x="1634" y="596"/>
                  </a:lnTo>
                  <a:lnTo>
                    <a:pt x="1640" y="578"/>
                  </a:lnTo>
                  <a:lnTo>
                    <a:pt x="1643" y="558"/>
                  </a:lnTo>
                  <a:lnTo>
                    <a:pt x="1646" y="537"/>
                  </a:lnTo>
                  <a:lnTo>
                    <a:pt x="1646" y="516"/>
                  </a:lnTo>
                  <a:lnTo>
                    <a:pt x="1646" y="495"/>
                  </a:lnTo>
                  <a:lnTo>
                    <a:pt x="1643" y="475"/>
                  </a:lnTo>
                  <a:lnTo>
                    <a:pt x="1640" y="455"/>
                  </a:lnTo>
                  <a:lnTo>
                    <a:pt x="1634" y="435"/>
                  </a:lnTo>
                  <a:lnTo>
                    <a:pt x="1626" y="416"/>
                  </a:lnTo>
                  <a:lnTo>
                    <a:pt x="1618" y="399"/>
                  </a:lnTo>
                  <a:lnTo>
                    <a:pt x="1607" y="383"/>
                  </a:lnTo>
                  <a:lnTo>
                    <a:pt x="1595" y="371"/>
                  </a:lnTo>
                  <a:lnTo>
                    <a:pt x="1595" y="371"/>
                  </a:lnTo>
                  <a:lnTo>
                    <a:pt x="1589" y="365"/>
                  </a:lnTo>
                  <a:lnTo>
                    <a:pt x="1581" y="360"/>
                  </a:lnTo>
                  <a:lnTo>
                    <a:pt x="1573" y="355"/>
                  </a:lnTo>
                  <a:lnTo>
                    <a:pt x="1565" y="354"/>
                  </a:lnTo>
                  <a:lnTo>
                    <a:pt x="1548" y="351"/>
                  </a:lnTo>
                  <a:lnTo>
                    <a:pt x="1530" y="351"/>
                  </a:lnTo>
                  <a:lnTo>
                    <a:pt x="1511" y="354"/>
                  </a:lnTo>
                  <a:lnTo>
                    <a:pt x="1491" y="358"/>
                  </a:lnTo>
                  <a:lnTo>
                    <a:pt x="1449" y="371"/>
                  </a:lnTo>
                  <a:lnTo>
                    <a:pt x="1449" y="371"/>
                  </a:lnTo>
                  <a:lnTo>
                    <a:pt x="1407" y="382"/>
                  </a:lnTo>
                  <a:lnTo>
                    <a:pt x="1388" y="386"/>
                  </a:lnTo>
                  <a:lnTo>
                    <a:pt x="1368" y="389"/>
                  </a:lnTo>
                  <a:lnTo>
                    <a:pt x="1349" y="389"/>
                  </a:lnTo>
                  <a:lnTo>
                    <a:pt x="1332" y="386"/>
                  </a:lnTo>
                  <a:lnTo>
                    <a:pt x="1324" y="385"/>
                  </a:lnTo>
                  <a:lnTo>
                    <a:pt x="1316" y="380"/>
                  </a:lnTo>
                  <a:lnTo>
                    <a:pt x="1310" y="375"/>
                  </a:lnTo>
                  <a:lnTo>
                    <a:pt x="1302" y="371"/>
                  </a:lnTo>
                  <a:lnTo>
                    <a:pt x="1302" y="371"/>
                  </a:lnTo>
                  <a:lnTo>
                    <a:pt x="1296" y="361"/>
                  </a:lnTo>
                  <a:lnTo>
                    <a:pt x="1290" y="354"/>
                  </a:lnTo>
                  <a:lnTo>
                    <a:pt x="1285" y="344"/>
                  </a:lnTo>
                  <a:lnTo>
                    <a:pt x="1281" y="333"/>
                  </a:lnTo>
                  <a:lnTo>
                    <a:pt x="1274" y="310"/>
                  </a:lnTo>
                  <a:lnTo>
                    <a:pt x="1270" y="285"/>
                  </a:lnTo>
                  <a:lnTo>
                    <a:pt x="1268" y="257"/>
                  </a:lnTo>
                  <a:lnTo>
                    <a:pt x="1268" y="229"/>
                  </a:lnTo>
                  <a:lnTo>
                    <a:pt x="1270" y="201"/>
                  </a:lnTo>
                  <a:lnTo>
                    <a:pt x="1273" y="173"/>
                  </a:lnTo>
                  <a:lnTo>
                    <a:pt x="1282" y="122"/>
                  </a:lnTo>
                  <a:lnTo>
                    <a:pt x="1292" y="77"/>
                  </a:lnTo>
                  <a:lnTo>
                    <a:pt x="1302" y="36"/>
                  </a:lnTo>
                  <a:lnTo>
                    <a:pt x="1302" y="36"/>
                  </a:lnTo>
                  <a:lnTo>
                    <a:pt x="1284" y="30"/>
                  </a:lnTo>
                  <a:lnTo>
                    <a:pt x="1234" y="19"/>
                  </a:lnTo>
                  <a:lnTo>
                    <a:pt x="1201" y="13"/>
                  </a:lnTo>
                  <a:lnTo>
                    <a:pt x="1165" y="7"/>
                  </a:lnTo>
                  <a:lnTo>
                    <a:pt x="1128" y="2"/>
                  </a:lnTo>
                  <a:lnTo>
                    <a:pt x="1091" y="0"/>
                  </a:lnTo>
                  <a:lnTo>
                    <a:pt x="1091" y="0"/>
                  </a:lnTo>
                  <a:lnTo>
                    <a:pt x="1072" y="2"/>
                  </a:lnTo>
                  <a:lnTo>
                    <a:pt x="1055" y="4"/>
                  </a:lnTo>
                  <a:lnTo>
                    <a:pt x="1038" y="5"/>
                  </a:lnTo>
                  <a:lnTo>
                    <a:pt x="1021" y="8"/>
                  </a:lnTo>
                  <a:lnTo>
                    <a:pt x="1005" y="13"/>
                  </a:lnTo>
                  <a:lnTo>
                    <a:pt x="993" y="19"/>
                  </a:lnTo>
                  <a:lnTo>
                    <a:pt x="980" y="27"/>
                  </a:lnTo>
                  <a:lnTo>
                    <a:pt x="969" y="36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bg1">
                    <a:lumMod val="6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5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15" name="肘形连接符 14"/>
          <p:cNvCxnSpPr/>
          <p:nvPr userDrawn="1">
            <p:custDataLst>
              <p:tags r:id="rId3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1F2D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>
            <p:custDataLst>
              <p:tags r:id="rId4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19050" y="112395"/>
            <a:ext cx="864870" cy="612140"/>
            <a:chOff x="30" y="177"/>
            <a:chExt cx="1362" cy="964"/>
          </a:xfrm>
        </p:grpSpPr>
        <p:sp>
          <p:nvSpPr>
            <p:cNvPr id="14" name="五边形 13"/>
            <p:cNvSpPr/>
            <p:nvPr userDrawn="1">
              <p:custDataLst>
                <p:tags r:id="rId6"/>
              </p:custDataLst>
            </p:nvPr>
          </p:nvSpPr>
          <p:spPr>
            <a:xfrm>
              <a:off x="30" y="177"/>
              <a:ext cx="1363" cy="964"/>
            </a:xfrm>
            <a:prstGeom prst="homePlate">
              <a:avLst/>
            </a:prstGeom>
            <a:gradFill>
              <a:gsLst>
                <a:gs pos="0">
                  <a:srgbClr val="007BD3">
                    <a:alpha val="67000"/>
                  </a:srgbClr>
                </a:gs>
                <a:gs pos="100000">
                  <a:srgbClr val="034373"/>
                </a:gs>
              </a:gsLst>
              <a:lin ang="8100000" scaled="0"/>
            </a:gradFill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泪滴形 18"/>
            <p:cNvSpPr/>
            <p:nvPr userDrawn="1">
              <p:custDataLst>
                <p:tags r:id="rId7"/>
              </p:custDataLst>
            </p:nvPr>
          </p:nvSpPr>
          <p:spPr>
            <a:xfrm>
              <a:off x="157" y="382"/>
              <a:ext cx="541" cy="570"/>
            </a:xfrm>
            <a:prstGeom prst="teardrop">
              <a:avLst>
                <a:gd name="adj" fmla="val 123703"/>
              </a:avLst>
            </a:prstGeom>
            <a:solidFill>
              <a:srgbClr val="0070C0"/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终止 19"/>
            <p:cNvSpPr/>
            <p:nvPr userDrawn="1">
              <p:custDataLst>
                <p:tags r:id="rId8"/>
              </p:custDataLst>
            </p:nvPr>
          </p:nvSpPr>
          <p:spPr>
            <a:xfrm>
              <a:off x="791" y="873"/>
              <a:ext cx="119" cy="266"/>
            </a:xfrm>
            <a:prstGeom prst="flowChartTerminator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流程图: 终止 20"/>
            <p:cNvSpPr/>
            <p:nvPr userDrawn="1">
              <p:custDataLst>
                <p:tags r:id="rId9"/>
              </p:custDataLst>
            </p:nvPr>
          </p:nvSpPr>
          <p:spPr>
            <a:xfrm>
              <a:off x="895" y="652"/>
              <a:ext cx="119" cy="266"/>
            </a:xfrm>
            <a:prstGeom prst="flowChartTerminator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流程图: 终止 21"/>
            <p:cNvSpPr/>
            <p:nvPr userDrawn="1">
              <p:custDataLst>
                <p:tags r:id="rId10"/>
              </p:custDataLst>
            </p:nvPr>
          </p:nvSpPr>
          <p:spPr>
            <a:xfrm>
              <a:off x="1029" y="482"/>
              <a:ext cx="119" cy="266"/>
            </a:xfrm>
            <a:prstGeom prst="flowChartTerminator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/>
</p:sldLayout>
</file>

<file path=ppt/slideLayouts/slideLayout5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cxnSp>
        <p:nvCxnSpPr>
          <p:cNvPr id="6" name="直接连接符 5"/>
          <p:cNvCxnSpPr/>
          <p:nvPr userDrawn="1">
            <p:custDataLst>
              <p:tags r:id="rId2"/>
            </p:custDataLst>
          </p:nvPr>
        </p:nvCxnSpPr>
        <p:spPr>
          <a:xfrm>
            <a:off x="442913" y="805105"/>
            <a:ext cx="11306175" cy="0"/>
          </a:xfrm>
          <a:prstGeom prst="line">
            <a:avLst/>
          </a:prstGeom>
          <a:noFill/>
          <a:ln w="6350" cap="flat" cmpd="sng" algn="ctr">
            <a:solidFill>
              <a:srgbClr val="FFFFFF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12146281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Arial" panose="020b0604020202020204" pitchFamily="34" charset="0"/>
              <a:cs typeface="Arial"/>
            </a:endParaRPr>
          </a:p>
        </p:txBody>
      </p:sp>
      <p:grpSp>
        <p:nvGrpSpPr>
          <p:cNvPr id="2" name="组合 1"/>
          <p:cNvGrpSpPr/>
          <p:nvPr userDrawn="1">
            <p:custDataLst>
              <p:tags r:id="rId4"/>
            </p:custDataLst>
          </p:nvPr>
        </p:nvGrpSpPr>
        <p:grpSpPr>
          <a:xfrm>
            <a:off x="1924" y="71275"/>
            <a:ext cx="804411" cy="617452"/>
            <a:chOff x="1924" y="71275"/>
            <a:chExt cx="804411" cy="617452"/>
          </a:xfrm>
        </p:grpSpPr>
        <p:sp>
          <p:nvSpPr>
            <p:cNvPr id="9" name="任意多边形: 形状 5"/>
            <p:cNvSpPr/>
            <p:nvPr userDrawn="1">
              <p:custDataLst>
                <p:tags r:id="rId5"/>
              </p:custDataLst>
            </p:nvPr>
          </p:nvSpPr>
          <p:spPr>
            <a:xfrm>
              <a:off x="1924" y="71275"/>
              <a:ext cx="804411" cy="617452"/>
            </a:xfrm>
            <a:custGeom>
              <a:gdLst>
                <a:gd name="connsiteX0" fmla="*/ 2125 w 732179"/>
                <a:gd name="connsiteY0" fmla="*/ 0 h 549216"/>
                <a:gd name="connsiteX1" fmla="*/ 457571 w 732179"/>
                <a:gd name="connsiteY1" fmla="*/ 0 h 549216"/>
                <a:gd name="connsiteX2" fmla="*/ 732179 w 732179"/>
                <a:gd name="connsiteY2" fmla="*/ 274608 h 549216"/>
                <a:gd name="connsiteX3" fmla="*/ 732178 w 732179"/>
                <a:gd name="connsiteY3" fmla="*/ 274608 h 549216"/>
                <a:gd name="connsiteX4" fmla="*/ 457570 w 732179"/>
                <a:gd name="connsiteY4" fmla="*/ 549216 h 549216"/>
                <a:gd name="connsiteX5" fmla="*/ 2125 w 732179"/>
                <a:gd name="connsiteY5" fmla="*/ 549215 h 549216"/>
                <a:gd name="connsiteX6" fmla="*/ 0 w 732179"/>
                <a:gd name="connsiteY6" fmla="*/ 549001 h 549216"/>
                <a:gd name="connsiteX7" fmla="*/ 0 w 732179"/>
                <a:gd name="connsiteY7" fmla="*/ 214 h 54921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2179" h="549216">
                  <a:moveTo>
                    <a:pt x="2125" y="0"/>
                  </a:moveTo>
                  <a:lnTo>
                    <a:pt x="457571" y="0"/>
                  </a:lnTo>
                  <a:cubicBezTo>
                    <a:pt x="609233" y="0"/>
                    <a:pt x="732179" y="122946"/>
                    <a:pt x="732179" y="274608"/>
                  </a:cubicBezTo>
                  <a:lnTo>
                    <a:pt x="732178" y="274608"/>
                  </a:lnTo>
                  <a:cubicBezTo>
                    <a:pt x="732178" y="426270"/>
                    <a:pt x="609232" y="549216"/>
                    <a:pt x="457570" y="549216"/>
                  </a:cubicBezTo>
                  <a:lnTo>
                    <a:pt x="2125" y="549215"/>
                  </a:lnTo>
                  <a:lnTo>
                    <a:pt x="0" y="549001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083C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/>
                <a:t>   </a:t>
              </a:r>
              <a:endParaRPr lang="zh-CN" altLang="en-US" sz="2800" b="1"/>
            </a:p>
          </p:txBody>
        </p:sp>
        <p:pic>
          <p:nvPicPr>
            <p:cNvPr id="8" name="图片 7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" y="71275"/>
              <a:ext cx="300673" cy="617452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 userDrawn="1">
            <p:custDataLst>
              <p:tags r:id="rId8"/>
            </p:custDataLst>
          </p:nvPr>
        </p:nvSpPr>
        <p:spPr>
          <a:xfrm>
            <a:off x="1924" y="6733310"/>
            <a:ext cx="12192000" cy="133006"/>
          </a:xfrm>
          <a:prstGeom prst="rect">
            <a:avLst/>
          </a:prstGeom>
          <a:solidFill>
            <a:srgbClr val="108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9"/>
            </p:custDataLst>
          </p:nvPr>
        </p:nvSpPr>
        <p:spPr>
          <a:xfrm>
            <a:off x="12112413" y="336478"/>
            <a:ext cx="45719" cy="265978"/>
          </a:xfrm>
          <a:prstGeom prst="rect">
            <a:avLst/>
          </a:prstGeom>
          <a:solidFill>
            <a:srgbClr val="F2A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charset="0"/>
              <a:ea typeface="Arial" panose="020b0604020202020204" pitchFamily="34" charset="0"/>
              <a:cs typeface="Arial"/>
            </a:endParaRPr>
          </a:p>
        </p:txBody>
      </p:sp>
      <p:cxnSp>
        <p:nvCxnSpPr>
          <p:cNvPr id="15" name="肘形连接符 14"/>
          <p:cNvCxnSpPr/>
          <p:nvPr userDrawn="1">
            <p:custDataLst>
              <p:tags r:id="rId10"/>
            </p:custDataLst>
          </p:nvPr>
        </p:nvCxnSpPr>
        <p:spPr>
          <a:xfrm>
            <a:off x="502321" y="488052"/>
            <a:ext cx="11469720" cy="324765"/>
          </a:xfrm>
          <a:prstGeom prst="bentConnector3">
            <a:avLst>
              <a:gd name="adj1" fmla="val -1779"/>
            </a:avLst>
          </a:prstGeom>
          <a:ln w="19050">
            <a:solidFill>
              <a:srgbClr val="A5D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>
            <p:custDataLst>
              <p:tags r:id="rId11"/>
            </p:custDataLst>
          </p:nvPr>
        </p:nvSpPr>
        <p:spPr>
          <a:xfrm>
            <a:off x="42035" y="6428568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 z L w 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1" name="TextBox 1"/>
          <p:cNvSpPr txBox="1"/>
          <p:nvPr userDrawn="1">
            <p:custDataLst>
              <p:tags r:id="rId12"/>
            </p:custDataLst>
          </p:nvPr>
        </p:nvSpPr>
        <p:spPr>
          <a:xfrm>
            <a:off x="11335613" y="342801"/>
            <a:ext cx="4475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00" smtClean="0">
                <a:solidFill>
                  <a:schemeClr val="bg1"/>
                </a:solidFill>
              </a:rPr>
              <a:t>S z L w h</a:t>
            </a:r>
            <a:endParaRPr lang="zh-CN" altLang="en-US" sz="500">
              <a:solidFill>
                <a:schemeClr val="bg1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786" y="-324267"/>
            <a:ext cx="1928456" cy="1446343"/>
          </a:xfrm>
          <a:prstGeom prst="rect">
            <a:avLst/>
          </a:prstGeom>
        </p:spPr>
      </p:pic>
      <p:sp>
        <p:nvSpPr>
          <p:cNvPr id="22" name="TextBox 16"/>
          <p:cNvSpPr txBox="1"/>
          <p:nvPr userDrawn="1">
            <p:custDataLst>
              <p:tags r:id="rId15"/>
            </p:custDataLst>
          </p:nvPr>
        </p:nvSpPr>
        <p:spPr>
          <a:xfrm>
            <a:off x="9022079" y="28811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名师精品铸造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17"/>
          <p:cNvSpPr txBox="1"/>
          <p:nvPr userDrawn="1">
            <p:custDataLst>
              <p:tags r:id="rId16"/>
            </p:custDataLst>
          </p:nvPr>
        </p:nvSpPr>
        <p:spPr>
          <a:xfrm>
            <a:off x="7398400" y="28907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latin typeface="宋体" panose="02010600030101010101" pitchFamily="2" charset="-122"/>
                <a:ea typeface="宋体" panose="02010600030101010101" pitchFamily="2" charset="-122"/>
              </a:rPr>
              <a:t>新教材 </a:t>
            </a:r>
            <a:r>
              <a:rPr lang="zh-CN" altLang="en-US" baseline="0" smtClean="0">
                <a:latin typeface="宋体" panose="02010600030101010101" pitchFamily="2" charset="-122"/>
                <a:ea typeface="宋体" panose="02010600030101010101" pitchFamily="2" charset="-122"/>
              </a:rPr>
              <a:t>新高考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999490" y="101600"/>
            <a:ext cx="33159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1080BE"/>
                </a:solidFill>
                <a:latin typeface="Times New Roman" panose="02020603050405020304" charset="0"/>
                <a:ea typeface="Arial" panose="020b0604020202020204" pitchFamily="34" charset="0"/>
                <a:cs typeface="+mn-ea"/>
                <a:sym typeface="+mn-lt"/>
              </a:rPr>
              <a:t>群落的空间结构</a:t>
            </a:r>
            <a:endParaRPr lang="zh-CN" altLang="en-US" sz="2800" b="1">
              <a:solidFill>
                <a:srgbClr val="1080BE"/>
              </a:solidFill>
              <a:latin typeface="Times New Roman" panose="02020603050405020304" charset="0"/>
              <a:ea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18"/>
            </p:custDataLst>
          </p:nvPr>
        </p:nvSpPr>
        <p:spPr>
          <a:xfrm>
            <a:off x="219710" y="80010"/>
            <a:ext cx="1076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一</a:t>
            </a:r>
            <a:endParaRPr lang="zh-CN" altLang="en-US" sz="2800" b="1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  <p:custDataLst>
              <p:tags r:id="rId6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6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642517" y="713673"/>
            <a:ext cx="5711882" cy="54036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 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x">
  <p:cSld name="Default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" name="幻灯片编号"/>
          <p:cNvSpPr txBox="1">
            <a:spLocks noGrp="1"/>
          </p:cNvSpPr>
          <p:nvPr>
            <p:ph type="sldNum" sz="quarter" idx="2"/>
            <p:custDataLst>
              <p:tags r:id="rId2"/>
            </p:custDataLst>
          </p:nvPr>
        </p:nvSpPr>
        <p:spPr>
          <a:xfrm>
            <a:off x="11230428" y="6359949"/>
            <a:ext cx="351973" cy="35898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/>
            </a:fld>
            <a:endParaRPr/>
          </a:p>
        </p:txBody>
      </p:sp>
    </p:spTree>
  </p:cSld>
  <p:clrMapOvr>
    <a:masterClrMapping/>
  </p:clrMapOvr>
  <p:transition spd="med"/>
  <p:timing/>
</p:sldLayout>
</file>

<file path=ppt/slideLayouts/slideLayout9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tags" Target="../tags/tag62.xml" /><Relationship Id="rId12" Type="http://schemas.openxmlformats.org/officeDocument/2006/relationships/tags" Target="../tags/tag63.xml" /><Relationship Id="rId13" Type="http://schemas.openxmlformats.org/officeDocument/2006/relationships/tags" Target="../tags/tag64.xml" /><Relationship Id="rId14" Type="http://schemas.openxmlformats.org/officeDocument/2006/relationships/tags" Target="../tags/tag65.xml" /><Relationship Id="rId15" Type="http://schemas.openxmlformats.org/officeDocument/2006/relationships/tags" Target="../tags/tag66.xml" /><Relationship Id="rId16" Type="http://schemas.openxmlformats.org/officeDocument/2006/relationships/tags" Target="../tags/tag67.xml" /><Relationship Id="rId17" Type="http://schemas.openxmlformats.org/officeDocument/2006/relationships/tags" Target="../tags/tag68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.png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69.xml" /><Relationship Id="rId21" Type="http://schemas.openxmlformats.org/officeDocument/2006/relationships/image" Target="../media/image2.png" /><Relationship Id="rId22" Type="http://schemas.openxmlformats.org/officeDocument/2006/relationships/tags" Target="../tags/tag70.xml" /><Relationship Id="rId23" Type="http://schemas.openxmlformats.org/officeDocument/2006/relationships/tags" Target="../tags/tag71.xml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slideLayout" Target="../slideLayouts/slideLayout20.xml" /><Relationship Id="rId11" Type="http://schemas.openxmlformats.org/officeDocument/2006/relationships/slideLayout" Target="../slideLayouts/slideLayout21.xml" /><Relationship Id="rId12" Type="http://schemas.openxmlformats.org/officeDocument/2006/relationships/slideLayout" Target="../slideLayouts/slideLayout22.xml" /><Relationship Id="rId13" Type="http://schemas.openxmlformats.org/officeDocument/2006/relationships/slideLayout" Target="../slideLayouts/slideLayout23.xml" /><Relationship Id="rId14" Type="http://schemas.openxmlformats.org/officeDocument/2006/relationships/slideLayout" Target="../slideLayouts/slideLayout24.xml" /><Relationship Id="rId15" Type="http://schemas.openxmlformats.org/officeDocument/2006/relationships/slideLayout" Target="../slideLayouts/slideLayout25.xml" /><Relationship Id="rId16" Type="http://schemas.openxmlformats.org/officeDocument/2006/relationships/slideLayout" Target="../slideLayouts/slideLayout26.xml" /><Relationship Id="rId17" Type="http://schemas.openxmlformats.org/officeDocument/2006/relationships/slideLayout" Target="../slideLayouts/slideLayout27.xml" /><Relationship Id="rId18" Type="http://schemas.openxmlformats.org/officeDocument/2006/relationships/slideLayout" Target="../slideLayouts/slideLayout28.xml" /><Relationship Id="rId19" Type="http://schemas.openxmlformats.org/officeDocument/2006/relationships/slideLayout" Target="../slideLayouts/slideLayout29.xml" /><Relationship Id="rId2" Type="http://schemas.openxmlformats.org/officeDocument/2006/relationships/slideLayout" Target="../slideLayouts/slideLayout12.xml" /><Relationship Id="rId20" Type="http://schemas.openxmlformats.org/officeDocument/2006/relationships/tags" Target="../tags/tag227.xml" /><Relationship Id="rId21" Type="http://schemas.openxmlformats.org/officeDocument/2006/relationships/tags" Target="../tags/tag228.xml" /><Relationship Id="rId22" Type="http://schemas.openxmlformats.org/officeDocument/2006/relationships/tags" Target="../tags/tag229.xml" /><Relationship Id="rId23" Type="http://schemas.openxmlformats.org/officeDocument/2006/relationships/tags" Target="../tags/tag230.xml" /><Relationship Id="rId24" Type="http://schemas.openxmlformats.org/officeDocument/2006/relationships/tags" Target="../tags/tag231.xml" /><Relationship Id="rId25" Type="http://schemas.openxmlformats.org/officeDocument/2006/relationships/tags" Target="../tags/tag232.xml" /><Relationship Id="rId26" Type="http://schemas.openxmlformats.org/officeDocument/2006/relationships/tags" Target="../tags/tag233.xml" /><Relationship Id="rId27" Type="http://schemas.openxmlformats.org/officeDocument/2006/relationships/image" Target="file:///D:\qq&#25991;&#20214;\712321467\Image\C2C\Image2\%7b75232B38-A165-1FB7-499C-2E1C792CACB5%7d.png" TargetMode="External" /><Relationship Id="rId28" Type="http://schemas.openxmlformats.org/officeDocument/2006/relationships/image" Target="../media/image12.png" /><Relationship Id="rId29" Type="http://schemas.openxmlformats.org/officeDocument/2006/relationships/tags" Target="../tags/tag234.xml" /><Relationship Id="rId3" Type="http://schemas.openxmlformats.org/officeDocument/2006/relationships/slideLayout" Target="../slideLayouts/slideLayout13.xml" /><Relationship Id="rId30" Type="http://schemas.openxmlformats.org/officeDocument/2006/relationships/tags" Target="../tags/tag235.xml" /><Relationship Id="rId31" Type="http://schemas.openxmlformats.org/officeDocument/2006/relationships/image" Target="../media/image13.png" /><Relationship Id="rId32" Type="http://schemas.openxmlformats.org/officeDocument/2006/relationships/tags" Target="../tags/tag236.xml" /><Relationship Id="rId33" Type="http://schemas.openxmlformats.org/officeDocument/2006/relationships/image" Target="../media/image2.png" /><Relationship Id="rId34" Type="http://schemas.openxmlformats.org/officeDocument/2006/relationships/tags" Target="../tags/tag237.xml" /><Relationship Id="rId35" Type="http://schemas.openxmlformats.org/officeDocument/2006/relationships/tags" Target="../tags/tag238.xml" /><Relationship Id="rId36" Type="http://schemas.openxmlformats.org/officeDocument/2006/relationships/theme" Target="../theme/theme2.xml" /><Relationship Id="rId4" Type="http://schemas.openxmlformats.org/officeDocument/2006/relationships/slideLayout" Target="../slideLayouts/slideLayout14.xml" /><Relationship Id="rId5" Type="http://schemas.openxmlformats.org/officeDocument/2006/relationships/slideLayout" Target="../slideLayouts/slideLayout15.xml" /><Relationship Id="rId6" Type="http://schemas.openxmlformats.org/officeDocument/2006/relationships/slideLayout" Target="../slideLayouts/slideLayout16.xml" /><Relationship Id="rId7" Type="http://schemas.openxmlformats.org/officeDocument/2006/relationships/slideLayout" Target="../slideLayouts/slideLayout17.xml" /><Relationship Id="rId8" Type="http://schemas.openxmlformats.org/officeDocument/2006/relationships/slideLayout" Target="../slideLayouts/slideLayout18.xml" /><Relationship Id="rId9" Type="http://schemas.openxmlformats.org/officeDocument/2006/relationships/slideLayout" Target="../slideLayouts/slideLayout19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0.xml" /><Relationship Id="rId10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0.xml" /><Relationship Id="rId12" Type="http://schemas.openxmlformats.org/officeDocument/2006/relationships/slideLayout" Target="../slideLayouts/slideLayout41.xml" /><Relationship Id="rId13" Type="http://schemas.openxmlformats.org/officeDocument/2006/relationships/slideLayout" Target="../slideLayouts/slideLayout42.xml" /><Relationship Id="rId14" Type="http://schemas.openxmlformats.org/officeDocument/2006/relationships/slideLayout" Target="../slideLayouts/slideLayout43.xml" /><Relationship Id="rId15" Type="http://schemas.openxmlformats.org/officeDocument/2006/relationships/slideLayout" Target="../slideLayouts/slideLayout44.xml" /><Relationship Id="rId16" Type="http://schemas.openxmlformats.org/officeDocument/2006/relationships/slideLayout" Target="../slideLayouts/slideLayout45.xml" /><Relationship Id="rId17" Type="http://schemas.openxmlformats.org/officeDocument/2006/relationships/slideLayout" Target="../slideLayouts/slideLayout46.xml" /><Relationship Id="rId18" Type="http://schemas.openxmlformats.org/officeDocument/2006/relationships/slideLayout" Target="../slideLayouts/slideLayout47.xml" /><Relationship Id="rId19" Type="http://schemas.openxmlformats.org/officeDocument/2006/relationships/slideLayout" Target="../slideLayouts/slideLayout48.xml" /><Relationship Id="rId2" Type="http://schemas.openxmlformats.org/officeDocument/2006/relationships/slideLayout" Target="../slideLayouts/slideLayout31.xml" /><Relationship Id="rId20" Type="http://schemas.openxmlformats.org/officeDocument/2006/relationships/slideLayout" Target="../slideLayouts/slideLayout49.xml" /><Relationship Id="rId21" Type="http://schemas.openxmlformats.org/officeDocument/2006/relationships/slideLayout" Target="../slideLayouts/slideLayout50.xml" /><Relationship Id="rId22" Type="http://schemas.openxmlformats.org/officeDocument/2006/relationships/slideLayout" Target="../slideLayouts/slideLayout51.xml" /><Relationship Id="rId23" Type="http://schemas.openxmlformats.org/officeDocument/2006/relationships/slideLayout" Target="../slideLayouts/slideLayout52.xml" /><Relationship Id="rId24" Type="http://schemas.openxmlformats.org/officeDocument/2006/relationships/slideLayout" Target="../slideLayouts/slideLayout53.xml" /><Relationship Id="rId25" Type="http://schemas.openxmlformats.org/officeDocument/2006/relationships/slideLayout" Target="../slideLayouts/slideLayout54.xml" /><Relationship Id="rId26" Type="http://schemas.openxmlformats.org/officeDocument/2006/relationships/slideLayout" Target="../slideLayouts/slideLayout55.xml" /><Relationship Id="rId27" Type="http://schemas.openxmlformats.org/officeDocument/2006/relationships/slideLayout" Target="../slideLayouts/slideLayout56.xml" /><Relationship Id="rId28" Type="http://schemas.openxmlformats.org/officeDocument/2006/relationships/tags" Target="../tags/tag442.xml" /><Relationship Id="rId29" Type="http://schemas.openxmlformats.org/officeDocument/2006/relationships/tags" Target="../tags/tag443.xml" /><Relationship Id="rId3" Type="http://schemas.openxmlformats.org/officeDocument/2006/relationships/slideLayout" Target="../slideLayouts/slideLayout32.xml" /><Relationship Id="rId30" Type="http://schemas.openxmlformats.org/officeDocument/2006/relationships/tags" Target="../tags/tag444.xml" /><Relationship Id="rId31" Type="http://schemas.openxmlformats.org/officeDocument/2006/relationships/tags" Target="../tags/tag445.xml" /><Relationship Id="rId32" Type="http://schemas.openxmlformats.org/officeDocument/2006/relationships/tags" Target="../tags/tag446.xml" /><Relationship Id="rId33" Type="http://schemas.openxmlformats.org/officeDocument/2006/relationships/tags" Target="../tags/tag447.xml" /><Relationship Id="rId34" Type="http://schemas.openxmlformats.org/officeDocument/2006/relationships/tags" Target="../tags/tag448.xml" /><Relationship Id="rId35" Type="http://schemas.openxmlformats.org/officeDocument/2006/relationships/image" Target="file:///D:\qq&#25991;&#20214;\712321467\Image\C2C\Image2\%7b75232B38-A165-1FB7-499C-2E1C792CACB5%7d.png" TargetMode="External" /><Relationship Id="rId36" Type="http://schemas.openxmlformats.org/officeDocument/2006/relationships/image" Target="../media/image16.png" /><Relationship Id="rId37" Type="http://schemas.openxmlformats.org/officeDocument/2006/relationships/tags" Target="../tags/tag449.xml" /><Relationship Id="rId38" Type="http://schemas.openxmlformats.org/officeDocument/2006/relationships/image" Target="../media/image12.png" /><Relationship Id="rId39" Type="http://schemas.openxmlformats.org/officeDocument/2006/relationships/tags" Target="../tags/tag450.xml" /><Relationship Id="rId4" Type="http://schemas.openxmlformats.org/officeDocument/2006/relationships/slideLayout" Target="../slideLayouts/slideLayout33.xml" /><Relationship Id="rId40" Type="http://schemas.openxmlformats.org/officeDocument/2006/relationships/image" Target="../media/image2.png" /><Relationship Id="rId41" Type="http://schemas.openxmlformats.org/officeDocument/2006/relationships/tags" Target="../tags/tag451.xml" /><Relationship Id="rId42" Type="http://schemas.openxmlformats.org/officeDocument/2006/relationships/tags" Target="../tags/tag452.xml" /><Relationship Id="rId43" Type="http://schemas.openxmlformats.org/officeDocument/2006/relationships/theme" Target="../theme/theme3.xml" /><Relationship Id="rId5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5.xml" /><Relationship Id="rId7" Type="http://schemas.openxmlformats.org/officeDocument/2006/relationships/slideLayout" Target="../slideLayouts/slideLayout36.xml" /><Relationship Id="rId8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38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7.xml" /><Relationship Id="rId10" Type="http://schemas.openxmlformats.org/officeDocument/2006/relationships/slideLayout" Target="../slideLayouts/slideLayout66.xml" /><Relationship Id="rId11" Type="http://schemas.openxmlformats.org/officeDocument/2006/relationships/slideLayout" Target="../slideLayouts/slideLayout67.xml" /><Relationship Id="rId12" Type="http://schemas.openxmlformats.org/officeDocument/2006/relationships/tags" Target="../tags/tag487.xml" /><Relationship Id="rId13" Type="http://schemas.openxmlformats.org/officeDocument/2006/relationships/image" Target="file:///D:\qq&#25991;&#20214;\712321467\Image\C2C\Image2\%7b75232B38-A165-1FB7-499C-2E1C792CACB5%7d.png" TargetMode="External" /><Relationship Id="rId14" Type="http://schemas.openxmlformats.org/officeDocument/2006/relationships/image" Target="../media/image1.png" /><Relationship Id="rId15" Type="http://schemas.openxmlformats.org/officeDocument/2006/relationships/tags" Target="../tags/tag488.xml" /><Relationship Id="rId16" Type="http://schemas.openxmlformats.org/officeDocument/2006/relationships/image" Target="../media/image2.png" /><Relationship Id="rId17" Type="http://schemas.openxmlformats.org/officeDocument/2006/relationships/tags" Target="../tags/tag489.xml" /><Relationship Id="rId18" Type="http://schemas.openxmlformats.org/officeDocument/2006/relationships/tags" Target="../tags/tag490.xml" /><Relationship Id="rId19" Type="http://schemas.openxmlformats.org/officeDocument/2006/relationships/tags" Target="../tags/tag491.xml" /><Relationship Id="rId2" Type="http://schemas.openxmlformats.org/officeDocument/2006/relationships/slideLayout" Target="../slideLayouts/slideLayout58.xml" /><Relationship Id="rId20" Type="http://schemas.openxmlformats.org/officeDocument/2006/relationships/theme" Target="../theme/theme4.xml" /><Relationship Id="rId3" Type="http://schemas.openxmlformats.org/officeDocument/2006/relationships/slideLayout" Target="../slideLayouts/slideLayout59.xml" /><Relationship Id="rId4" Type="http://schemas.openxmlformats.org/officeDocument/2006/relationships/slideLayout" Target="../slideLayouts/slideLayout60.xml" /><Relationship Id="rId5" Type="http://schemas.openxmlformats.org/officeDocument/2006/relationships/slideLayout" Target="../slideLayouts/slideLayout61.xml" /><Relationship Id="rId6" Type="http://schemas.openxmlformats.org/officeDocument/2006/relationships/slideLayout" Target="../slideLayouts/slideLayout62.xml" /><Relationship Id="rId7" Type="http://schemas.openxmlformats.org/officeDocument/2006/relationships/slideLayout" Target="../slideLayouts/slideLayout63.xml" /><Relationship Id="rId8" Type="http://schemas.openxmlformats.org/officeDocument/2006/relationships/slideLayout" Target="../slideLayouts/slideLayout64.xml" /><Relationship Id="rId9" Type="http://schemas.openxmlformats.org/officeDocument/2006/relationships/slideLayout" Target="../slideLayouts/slideLayout65.xml" /></Relationships>
</file>

<file path=ppt/slideMasters/_rels/slideMaster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8.xml" /><Relationship Id="rId10" Type="http://schemas.openxmlformats.org/officeDocument/2006/relationships/slideLayout" Target="../slideLayouts/slideLayout77.xml" /><Relationship Id="rId11" Type="http://schemas.openxmlformats.org/officeDocument/2006/relationships/slideLayout" Target="../slideLayouts/slideLayout78.xml" /><Relationship Id="rId12" Type="http://schemas.openxmlformats.org/officeDocument/2006/relationships/tags" Target="../tags/tag559.xml" /><Relationship Id="rId13" Type="http://schemas.openxmlformats.org/officeDocument/2006/relationships/tags" Target="../tags/tag560.xml" /><Relationship Id="rId14" Type="http://schemas.openxmlformats.org/officeDocument/2006/relationships/tags" Target="../tags/tag561.xml" /><Relationship Id="rId15" Type="http://schemas.openxmlformats.org/officeDocument/2006/relationships/tags" Target="../tags/tag562.xml" /><Relationship Id="rId16" Type="http://schemas.openxmlformats.org/officeDocument/2006/relationships/tags" Target="../tags/tag563.xml" /><Relationship Id="rId17" Type="http://schemas.openxmlformats.org/officeDocument/2006/relationships/tags" Target="../tags/tag564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2.png" /><Relationship Id="rId2" Type="http://schemas.openxmlformats.org/officeDocument/2006/relationships/slideLayout" Target="../slideLayouts/slideLayout69.xml" /><Relationship Id="rId20" Type="http://schemas.openxmlformats.org/officeDocument/2006/relationships/tags" Target="../tags/tag565.xml" /><Relationship Id="rId21" Type="http://schemas.openxmlformats.org/officeDocument/2006/relationships/image" Target="../media/image2.png" /><Relationship Id="rId22" Type="http://schemas.openxmlformats.org/officeDocument/2006/relationships/tags" Target="../tags/tag566.xml" /><Relationship Id="rId23" Type="http://schemas.openxmlformats.org/officeDocument/2006/relationships/tags" Target="../tags/tag567.xml" /><Relationship Id="rId24" Type="http://schemas.openxmlformats.org/officeDocument/2006/relationships/tags" Target="../tags/tag568.xml" /><Relationship Id="rId25" Type="http://schemas.openxmlformats.org/officeDocument/2006/relationships/theme" Target="../theme/theme5.xml" /><Relationship Id="rId3" Type="http://schemas.openxmlformats.org/officeDocument/2006/relationships/slideLayout" Target="../slideLayouts/slideLayout70.xml" /><Relationship Id="rId4" Type="http://schemas.openxmlformats.org/officeDocument/2006/relationships/slideLayout" Target="../slideLayouts/slideLayout71.xml" /><Relationship Id="rId5" Type="http://schemas.openxmlformats.org/officeDocument/2006/relationships/slideLayout" Target="../slideLayouts/slideLayout72.xml" /><Relationship Id="rId6" Type="http://schemas.openxmlformats.org/officeDocument/2006/relationships/slideLayout" Target="../slideLayouts/slideLayout73.xml" /><Relationship Id="rId7" Type="http://schemas.openxmlformats.org/officeDocument/2006/relationships/slideLayout" Target="../slideLayouts/slideLayout74.xml" /><Relationship Id="rId8" Type="http://schemas.openxmlformats.org/officeDocument/2006/relationships/slideLayout" Target="../slideLayouts/slideLayout75.xml" /><Relationship Id="rId9" Type="http://schemas.openxmlformats.org/officeDocument/2006/relationships/slideLayout" Target="../slideLayouts/slideLayout76.xml" /></Relationships>
</file>

<file path=ppt/slideMasters/_rels/slideMaster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9.xml" /><Relationship Id="rId10" Type="http://schemas.openxmlformats.org/officeDocument/2006/relationships/slideLayout" Target="../slideLayouts/slideLayout88.xml" /><Relationship Id="rId11" Type="http://schemas.openxmlformats.org/officeDocument/2006/relationships/slideLayout" Target="../slideLayouts/slideLayout89.xml" /><Relationship Id="rId12" Type="http://schemas.openxmlformats.org/officeDocument/2006/relationships/slideLayout" Target="../slideLayouts/slideLayout90.xml" /><Relationship Id="rId13" Type="http://schemas.openxmlformats.org/officeDocument/2006/relationships/tags" Target="../tags/tag640.xml" /><Relationship Id="rId14" Type="http://schemas.openxmlformats.org/officeDocument/2006/relationships/tags" Target="../tags/tag641.xml" /><Relationship Id="rId15" Type="http://schemas.openxmlformats.org/officeDocument/2006/relationships/tags" Target="../tags/tag642.xml" /><Relationship Id="rId16" Type="http://schemas.openxmlformats.org/officeDocument/2006/relationships/tags" Target="../tags/tag643.xml" /><Relationship Id="rId17" Type="http://schemas.openxmlformats.org/officeDocument/2006/relationships/tags" Target="../tags/tag644.xml" /><Relationship Id="rId18" Type="http://schemas.openxmlformats.org/officeDocument/2006/relationships/tags" Target="../tags/tag645.xml" /><Relationship Id="rId19" Type="http://schemas.openxmlformats.org/officeDocument/2006/relationships/image" Target="file:///D:\qq&#25991;&#20214;\712321467\Image\C2C\Image2\%7b75232B38-A165-1FB7-499C-2E1C792CACB5%7d.png" TargetMode="External" /><Relationship Id="rId2" Type="http://schemas.openxmlformats.org/officeDocument/2006/relationships/slideLayout" Target="../slideLayouts/slideLayout80.xml" /><Relationship Id="rId20" Type="http://schemas.openxmlformats.org/officeDocument/2006/relationships/image" Target="../media/image17.png" /><Relationship Id="rId21" Type="http://schemas.openxmlformats.org/officeDocument/2006/relationships/tags" Target="../tags/tag646.xml" /><Relationship Id="rId22" Type="http://schemas.openxmlformats.org/officeDocument/2006/relationships/image" Target="../media/image2.png" /><Relationship Id="rId23" Type="http://schemas.openxmlformats.org/officeDocument/2006/relationships/tags" Target="../tags/tag647.xml" /><Relationship Id="rId24" Type="http://schemas.openxmlformats.org/officeDocument/2006/relationships/tags" Target="../tags/tag648.xml" /><Relationship Id="rId25" Type="http://schemas.openxmlformats.org/officeDocument/2006/relationships/theme" Target="../theme/theme6.xml" /><Relationship Id="rId3" Type="http://schemas.openxmlformats.org/officeDocument/2006/relationships/slideLayout" Target="../slideLayouts/slideLayout81.xml" /><Relationship Id="rId4" Type="http://schemas.openxmlformats.org/officeDocument/2006/relationships/slideLayout" Target="../slideLayouts/slideLayout82.xml" /><Relationship Id="rId5" Type="http://schemas.openxmlformats.org/officeDocument/2006/relationships/slideLayout" Target="../slideLayouts/slideLayout83.xml" /><Relationship Id="rId6" Type="http://schemas.openxmlformats.org/officeDocument/2006/relationships/slideLayout" Target="../slideLayouts/slideLayout84.xml" /><Relationship Id="rId7" Type="http://schemas.openxmlformats.org/officeDocument/2006/relationships/slideLayout" Target="../slideLayouts/slideLayout85.xml" /><Relationship Id="rId8" Type="http://schemas.openxmlformats.org/officeDocument/2006/relationships/slideLayout" Target="../slideLayouts/slideLayout86.xml" /><Relationship Id="rId9" Type="http://schemas.openxmlformats.org/officeDocument/2006/relationships/slideLayout" Target="../slideLayouts/slideLayout87.xml" /></Relationships>
</file>

<file path=ppt/slideMasters/_rels/slideMaster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slideLayout" Target="../slideLayouts/slideLayout100.xml" /><Relationship Id="rId11" Type="http://schemas.openxmlformats.org/officeDocument/2006/relationships/slideLayout" Target="../slideLayouts/slideLayout101.xml" /><Relationship Id="rId12" Type="http://schemas.openxmlformats.org/officeDocument/2006/relationships/tags" Target="../tags/tag716.xml" /><Relationship Id="rId13" Type="http://schemas.openxmlformats.org/officeDocument/2006/relationships/tags" Target="../tags/tag717.xml" /><Relationship Id="rId14" Type="http://schemas.openxmlformats.org/officeDocument/2006/relationships/tags" Target="../tags/tag718.xml" /><Relationship Id="rId15" Type="http://schemas.openxmlformats.org/officeDocument/2006/relationships/tags" Target="../tags/tag719.xml" /><Relationship Id="rId16" Type="http://schemas.openxmlformats.org/officeDocument/2006/relationships/tags" Target="../tags/tag720.xml" /><Relationship Id="rId17" Type="http://schemas.openxmlformats.org/officeDocument/2006/relationships/tags" Target="../tags/tag721.xml" /><Relationship Id="rId18" Type="http://schemas.openxmlformats.org/officeDocument/2006/relationships/image" Target="file:///D:\qq&#25991;&#20214;\712321467\Image\C2C\Image2\%7b75232B38-A165-1FB7-499C-2E1C792CACB5%7d.png" TargetMode="External" /><Relationship Id="rId19" Type="http://schemas.openxmlformats.org/officeDocument/2006/relationships/image" Target="../media/image12.png" /><Relationship Id="rId2" Type="http://schemas.openxmlformats.org/officeDocument/2006/relationships/slideLayout" Target="../slideLayouts/slideLayout92.xml" /><Relationship Id="rId20" Type="http://schemas.openxmlformats.org/officeDocument/2006/relationships/tags" Target="../tags/tag722.xml" /><Relationship Id="rId21" Type="http://schemas.openxmlformats.org/officeDocument/2006/relationships/image" Target="../media/image2.png" /><Relationship Id="rId22" Type="http://schemas.openxmlformats.org/officeDocument/2006/relationships/tags" Target="../tags/tag723.xml" /><Relationship Id="rId23" Type="http://schemas.openxmlformats.org/officeDocument/2006/relationships/tags" Target="../tags/tag724.xml" /><Relationship Id="rId24" Type="http://schemas.openxmlformats.org/officeDocument/2006/relationships/theme" Target="../theme/theme7.xml" /><Relationship Id="rId3" Type="http://schemas.openxmlformats.org/officeDocument/2006/relationships/slideLayout" Target="../slideLayouts/slideLayout93.xml" /><Relationship Id="rId4" Type="http://schemas.openxmlformats.org/officeDocument/2006/relationships/slideLayout" Target="../slideLayouts/slideLayout94.xml" /><Relationship Id="rId5" Type="http://schemas.openxmlformats.org/officeDocument/2006/relationships/slideLayout" Target="../slideLayouts/slideLayout95.xml" /><Relationship Id="rId6" Type="http://schemas.openxmlformats.org/officeDocument/2006/relationships/slideLayout" Target="../slideLayouts/slideLayout96.xml" /><Relationship Id="rId7" Type="http://schemas.openxmlformats.org/officeDocument/2006/relationships/slideLayout" Target="../slideLayouts/slideLayout97.xml" /><Relationship Id="rId8" Type="http://schemas.openxmlformats.org/officeDocument/2006/relationships/slideLayout" Target="../slideLayouts/slideLayout98.xml" /><Relationship Id="rId9" Type="http://schemas.openxmlformats.org/officeDocument/2006/relationships/slideLayout" Target="../slideLayouts/slideLayout9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1"/>
          </p:custDataLst>
        </p:nvPr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/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F7F7F"/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pPr lvl="0">
              <a:buNone/>
            </a:pPr>
            <a:fld id="{9A0DB2DC-4C9A-4742-B13C-FB6460FD3503}" type="slidenum">
              <a:rPr lang="zh-CN" altLang="en-US"/>
              <a:t/>
            </a:fld>
            <a:endParaRPr lang="zh-CN" altLang="en-US"/>
          </a:p>
        </p:txBody>
      </p:sp>
      <p:sp>
        <p:nvSpPr>
          <p:cNvPr id="2" name="KSO_TEMPLATE" hidden="1"/>
          <p:cNvSpPr/>
          <p:nvPr>
            <p:custDataLst>
              <p:tags r:id="rId17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9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30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20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6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8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1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" name="图片 1073743875" descr="学科网 zxxk.com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33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" name="图片 1073743875" descr="学科网 zxxk.com" title="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3" r:link="rId2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28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0"/>
            <a:r>
              <a:rPr lang="zh-CN" altLang="en-US"/>
              <a:t>第二级</a:t>
            </a:r>
            <a:endParaRPr lang="zh-CN" altLang="en-US"/>
          </a:p>
          <a:p>
            <a:pPr lvl="0"/>
            <a:r>
              <a:rPr lang="zh-CN" altLang="en-US"/>
              <a:t>第三级</a:t>
            </a:r>
            <a:endParaRPr lang="zh-CN" altLang="en-US"/>
          </a:p>
          <a:p>
            <a:pPr lvl="0"/>
            <a:r>
              <a:rPr lang="zh-CN" altLang="en-US"/>
              <a:t>第四级</a:t>
            </a:r>
            <a:endParaRPr lang="zh-CN" altLang="en-US"/>
          </a:p>
          <a:p>
            <a:pPr lvl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2C532-3DD3-4AAD-9C21-0153226446B7}" type="datetimeFigureOut">
              <a:rPr lang="zh-CN" altLang="en-US" smtClean="0"/>
              <a:t/>
            </a:fld>
            <a:endParaRPr lang="zh-CN" altLang="en-US" smtClean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CAE2-3963-4245-89D6-C0767BCF8AA6}" type="slidenum">
              <a:rPr lang="zh-CN" altLang="en-US" smtClean="0"/>
              <a:t>0</a:t>
            </a:fld>
            <a:endParaRPr lang="zh-CN" altLang="en-US" smtClean="0"/>
          </a:p>
        </p:txBody>
      </p:sp>
      <p:sp>
        <p:nvSpPr>
          <p:cNvPr id="7" name="KSO_TEMPLATE" hidden="1"/>
          <p:cNvSpPr/>
          <p:nvPr userDrawn="1">
            <p:custDataLst>
              <p:tags r:id="rId3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D:\qq文件\712321467\Image\C2C\Image2\{75232B38-A165-1FB7-499C-2E1C792CACB5}.png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6" r:link="rId3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38" r:link="rId3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0" r:link="rId3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" name="图片 1073743875" descr="学科网 zxxk.com" title="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0" r:link="rId3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accent1"/>
          </a:solidFill>
          <a:uFillTx/>
          <a:latin typeface="Arial" panose="020b0604020202020204" pitchFamily="34" charset="0"/>
          <a:ea typeface="微软雅黑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3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4" name="图片 1073743875" descr="学科网 zxxk.com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6" r:link="rId1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方正宋刻本秀楷简体" panose="02000000000000000000" charset="-122"/>
          <a:ea typeface="方正宋刻本秀楷简体" panose="020000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2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18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2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tags" Target="../tags/tag742.xml" /><Relationship Id="rId11" Type="http://schemas.openxmlformats.org/officeDocument/2006/relationships/tags" Target="../tags/tag743.xml" /><Relationship Id="rId2" Type="http://schemas.openxmlformats.org/officeDocument/2006/relationships/tags" Target="../tags/tag737.xml" /><Relationship Id="rId3" Type="http://schemas.openxmlformats.org/officeDocument/2006/relationships/tags" Target="../tags/tag738.xml" /><Relationship Id="rId4" Type="http://schemas.openxmlformats.org/officeDocument/2006/relationships/tags" Target="../tags/tag739.xml" /><Relationship Id="rId5" Type="http://schemas.openxmlformats.org/officeDocument/2006/relationships/image" Target="../media/image18.jpeg" /><Relationship Id="rId6" Type="http://schemas.openxmlformats.org/officeDocument/2006/relationships/tags" Target="../tags/tag740.xml" /><Relationship Id="rId7" Type="http://schemas.openxmlformats.org/officeDocument/2006/relationships/image" Target="../media/image19.jpeg" /><Relationship Id="rId8" Type="http://schemas.openxmlformats.org/officeDocument/2006/relationships/tags" Target="../tags/tag741.xml" /><Relationship Id="rId9" Type="http://schemas.openxmlformats.org/officeDocument/2006/relationships/image" Target="../media/image20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936.xml" /><Relationship Id="rId11" Type="http://schemas.openxmlformats.org/officeDocument/2006/relationships/tags" Target="../tags/tag937.xml" /><Relationship Id="rId12" Type="http://schemas.openxmlformats.org/officeDocument/2006/relationships/tags" Target="../tags/tag938.xml" /><Relationship Id="rId13" Type="http://schemas.openxmlformats.org/officeDocument/2006/relationships/tags" Target="../tags/tag939.xml" /><Relationship Id="rId14" Type="http://schemas.openxmlformats.org/officeDocument/2006/relationships/tags" Target="../tags/tag940.xml" /><Relationship Id="rId15" Type="http://schemas.openxmlformats.org/officeDocument/2006/relationships/tags" Target="../tags/tag941.xml" /><Relationship Id="rId16" Type="http://schemas.openxmlformats.org/officeDocument/2006/relationships/tags" Target="../tags/tag942.xml" /><Relationship Id="rId17" Type="http://schemas.openxmlformats.org/officeDocument/2006/relationships/tags" Target="../tags/tag943.xml" /><Relationship Id="rId18" Type="http://schemas.openxmlformats.org/officeDocument/2006/relationships/tags" Target="../tags/tag944.xml" /><Relationship Id="rId19" Type="http://schemas.openxmlformats.org/officeDocument/2006/relationships/tags" Target="../tags/tag945.xml" /><Relationship Id="rId2" Type="http://schemas.openxmlformats.org/officeDocument/2006/relationships/tags" Target="../tags/tag931.xml" /><Relationship Id="rId20" Type="http://schemas.openxmlformats.org/officeDocument/2006/relationships/tags" Target="../tags/tag946.xml" /><Relationship Id="rId21" Type="http://schemas.openxmlformats.org/officeDocument/2006/relationships/tags" Target="../tags/tag947.xml" /><Relationship Id="rId22" Type="http://schemas.openxmlformats.org/officeDocument/2006/relationships/tags" Target="../tags/tag948.xml" /><Relationship Id="rId23" Type="http://schemas.openxmlformats.org/officeDocument/2006/relationships/tags" Target="../tags/tag949.xml" /><Relationship Id="rId24" Type="http://schemas.openxmlformats.org/officeDocument/2006/relationships/tags" Target="../tags/tag950.xml" /><Relationship Id="rId25" Type="http://schemas.openxmlformats.org/officeDocument/2006/relationships/tags" Target="../tags/tag951.xml" /><Relationship Id="rId26" Type="http://schemas.openxmlformats.org/officeDocument/2006/relationships/image" Target="../media/image21.png" /><Relationship Id="rId27" Type="http://schemas.microsoft.com/office/2007/relationships/hdphoto" Target="../media/image22.wdp" /><Relationship Id="rId28" Type="http://schemas.openxmlformats.org/officeDocument/2006/relationships/tags" Target="../tags/tag952.xml" /><Relationship Id="rId29" Type="http://schemas.openxmlformats.org/officeDocument/2006/relationships/tags" Target="../tags/tag953.xml" /><Relationship Id="rId3" Type="http://schemas.openxmlformats.org/officeDocument/2006/relationships/tags" Target="../tags/tag932.xml" /><Relationship Id="rId30" Type="http://schemas.openxmlformats.org/officeDocument/2006/relationships/tags" Target="../tags/tag954.xml" /><Relationship Id="rId4" Type="http://schemas.openxmlformats.org/officeDocument/2006/relationships/tags" Target="../tags/tag933.xml" /><Relationship Id="rId5" Type="http://schemas.openxmlformats.org/officeDocument/2006/relationships/image" Target="../media/image47.jpeg" /><Relationship Id="rId6" Type="http://schemas.openxmlformats.org/officeDocument/2006/relationships/tags" Target="../tags/tag934.xml" /><Relationship Id="rId7" Type="http://schemas.openxmlformats.org/officeDocument/2006/relationships/image" Target="../media/image48.jpeg" /><Relationship Id="rId8" Type="http://schemas.openxmlformats.org/officeDocument/2006/relationships/tags" Target="../tags/tag935.xml" /><Relationship Id="rId9" Type="http://schemas.openxmlformats.org/officeDocument/2006/relationships/image" Target="../media/image4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962.xml" /><Relationship Id="rId11" Type="http://schemas.openxmlformats.org/officeDocument/2006/relationships/image" Target="../media/image53.jpeg" /><Relationship Id="rId12" Type="http://schemas.openxmlformats.org/officeDocument/2006/relationships/tags" Target="../tags/tag963.xml" /><Relationship Id="rId13" Type="http://schemas.openxmlformats.org/officeDocument/2006/relationships/tags" Target="../tags/tag964.xml" /><Relationship Id="rId14" Type="http://schemas.openxmlformats.org/officeDocument/2006/relationships/tags" Target="../tags/tag965.xml" /><Relationship Id="rId15" Type="http://schemas.openxmlformats.org/officeDocument/2006/relationships/tags" Target="../tags/tag966.xml" /><Relationship Id="rId16" Type="http://schemas.openxmlformats.org/officeDocument/2006/relationships/tags" Target="../tags/tag967.xml" /><Relationship Id="rId17" Type="http://schemas.openxmlformats.org/officeDocument/2006/relationships/tags" Target="../tags/tag968.xml" /><Relationship Id="rId18" Type="http://schemas.openxmlformats.org/officeDocument/2006/relationships/tags" Target="../tags/tag969.xml" /><Relationship Id="rId19" Type="http://schemas.openxmlformats.org/officeDocument/2006/relationships/tags" Target="../tags/tag970.xml" /><Relationship Id="rId2" Type="http://schemas.openxmlformats.org/officeDocument/2006/relationships/notesSlide" Target="../notesSlides/notesSlide3.xml" /><Relationship Id="rId20" Type="http://schemas.openxmlformats.org/officeDocument/2006/relationships/tags" Target="../tags/tag971.xml" /><Relationship Id="rId21" Type="http://schemas.openxmlformats.org/officeDocument/2006/relationships/tags" Target="../tags/tag972.xml" /><Relationship Id="rId22" Type="http://schemas.openxmlformats.org/officeDocument/2006/relationships/tags" Target="../tags/tag973.xml" /><Relationship Id="rId23" Type="http://schemas.openxmlformats.org/officeDocument/2006/relationships/tags" Target="../tags/tag974.xml" /><Relationship Id="rId24" Type="http://schemas.openxmlformats.org/officeDocument/2006/relationships/tags" Target="../tags/tag975.xml" /><Relationship Id="rId25" Type="http://schemas.openxmlformats.org/officeDocument/2006/relationships/image" Target="../media/image54.gif" /><Relationship Id="rId26" Type="http://schemas.openxmlformats.org/officeDocument/2006/relationships/tags" Target="../tags/tag976.xml" /><Relationship Id="rId27" Type="http://schemas.openxmlformats.org/officeDocument/2006/relationships/tags" Target="../tags/tag977.xml" /><Relationship Id="rId28" Type="http://schemas.openxmlformats.org/officeDocument/2006/relationships/tags" Target="../tags/tag978.xml" /><Relationship Id="rId29" Type="http://schemas.openxmlformats.org/officeDocument/2006/relationships/tags" Target="../tags/tag979.xml" /><Relationship Id="rId3" Type="http://schemas.openxmlformats.org/officeDocument/2006/relationships/tags" Target="../tags/tag958.xml" /><Relationship Id="rId30" Type="http://schemas.openxmlformats.org/officeDocument/2006/relationships/image" Target="../media/image21.png" /><Relationship Id="rId31" Type="http://schemas.microsoft.com/office/2007/relationships/hdphoto" Target="../media/image22.wdp" /><Relationship Id="rId32" Type="http://schemas.openxmlformats.org/officeDocument/2006/relationships/tags" Target="../tags/tag980.xml" /><Relationship Id="rId33" Type="http://schemas.openxmlformats.org/officeDocument/2006/relationships/tags" Target="../tags/tag981.xml" /><Relationship Id="rId34" Type="http://schemas.openxmlformats.org/officeDocument/2006/relationships/tags" Target="../tags/tag982.xml" /><Relationship Id="rId35" Type="http://schemas.openxmlformats.org/officeDocument/2006/relationships/tags" Target="../tags/tag983.xml" /><Relationship Id="rId4" Type="http://schemas.openxmlformats.org/officeDocument/2006/relationships/tags" Target="../tags/tag959.xml" /><Relationship Id="rId5" Type="http://schemas.openxmlformats.org/officeDocument/2006/relationships/image" Target="../media/image50.jpeg" /><Relationship Id="rId6" Type="http://schemas.openxmlformats.org/officeDocument/2006/relationships/tags" Target="../tags/tag960.xml" /><Relationship Id="rId7" Type="http://schemas.openxmlformats.org/officeDocument/2006/relationships/image" Target="../media/image51.png" /><Relationship Id="rId8" Type="http://schemas.openxmlformats.org/officeDocument/2006/relationships/tags" Target="../tags/tag961.xml" /><Relationship Id="rId9" Type="http://schemas.openxmlformats.org/officeDocument/2006/relationships/image" Target="../media/image52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989.xml" /><Relationship Id="rId11" Type="http://schemas.openxmlformats.org/officeDocument/2006/relationships/tags" Target="../tags/tag990.xml" /><Relationship Id="rId12" Type="http://schemas.openxmlformats.org/officeDocument/2006/relationships/tags" Target="../tags/tag991.xml" /><Relationship Id="rId13" Type="http://schemas.openxmlformats.org/officeDocument/2006/relationships/image" Target="../media/image58.jpeg" /><Relationship Id="rId14" Type="http://schemas.openxmlformats.org/officeDocument/2006/relationships/tags" Target="../tags/tag992.xml" /><Relationship Id="rId15" Type="http://schemas.openxmlformats.org/officeDocument/2006/relationships/tags" Target="../tags/tag993.xml" /><Relationship Id="rId16" Type="http://schemas.openxmlformats.org/officeDocument/2006/relationships/tags" Target="../tags/tag994.xml" /><Relationship Id="rId17" Type="http://schemas.openxmlformats.org/officeDocument/2006/relationships/tags" Target="../tags/tag995.xml" /><Relationship Id="rId18" Type="http://schemas.openxmlformats.org/officeDocument/2006/relationships/tags" Target="../tags/tag996.xml" /><Relationship Id="rId19" Type="http://schemas.openxmlformats.org/officeDocument/2006/relationships/tags" Target="../tags/tag997.xml" /><Relationship Id="rId2" Type="http://schemas.openxmlformats.org/officeDocument/2006/relationships/tags" Target="../tags/tag984.xml" /><Relationship Id="rId20" Type="http://schemas.openxmlformats.org/officeDocument/2006/relationships/tags" Target="../tags/tag998.xml" /><Relationship Id="rId21" Type="http://schemas.openxmlformats.org/officeDocument/2006/relationships/tags" Target="../tags/tag999.xml" /><Relationship Id="rId22" Type="http://schemas.openxmlformats.org/officeDocument/2006/relationships/tags" Target="../tags/tag1000.xml" /><Relationship Id="rId23" Type="http://schemas.openxmlformats.org/officeDocument/2006/relationships/tags" Target="../tags/tag1001.xml" /><Relationship Id="rId24" Type="http://schemas.openxmlformats.org/officeDocument/2006/relationships/tags" Target="../tags/tag1002.xml" /><Relationship Id="rId25" Type="http://schemas.openxmlformats.org/officeDocument/2006/relationships/tags" Target="../tags/tag1003.xml" /><Relationship Id="rId26" Type="http://schemas.openxmlformats.org/officeDocument/2006/relationships/tags" Target="../tags/tag1004.xml" /><Relationship Id="rId27" Type="http://schemas.openxmlformats.org/officeDocument/2006/relationships/tags" Target="../tags/tag1005.xml" /><Relationship Id="rId28" Type="http://schemas.openxmlformats.org/officeDocument/2006/relationships/tags" Target="../tags/tag1006.xml" /><Relationship Id="rId29" Type="http://schemas.openxmlformats.org/officeDocument/2006/relationships/tags" Target="../tags/tag1007.xml" /><Relationship Id="rId3" Type="http://schemas.openxmlformats.org/officeDocument/2006/relationships/tags" Target="../tags/tag985.xml" /><Relationship Id="rId30" Type="http://schemas.openxmlformats.org/officeDocument/2006/relationships/tags" Target="../tags/tag1008.xml" /><Relationship Id="rId31" Type="http://schemas.openxmlformats.org/officeDocument/2006/relationships/tags" Target="../tags/tag1009.xml" /><Relationship Id="rId32" Type="http://schemas.openxmlformats.org/officeDocument/2006/relationships/image" Target="../media/image21.png" /><Relationship Id="rId33" Type="http://schemas.microsoft.com/office/2007/relationships/hdphoto" Target="../media/image22.wdp" /><Relationship Id="rId34" Type="http://schemas.openxmlformats.org/officeDocument/2006/relationships/tags" Target="../tags/tag1010.xml" /><Relationship Id="rId35" Type="http://schemas.openxmlformats.org/officeDocument/2006/relationships/tags" Target="../tags/tag1011.xml" /><Relationship Id="rId4" Type="http://schemas.openxmlformats.org/officeDocument/2006/relationships/image" Target="../media/image55.jpeg" /><Relationship Id="rId5" Type="http://schemas.openxmlformats.org/officeDocument/2006/relationships/tags" Target="../tags/tag986.xml" /><Relationship Id="rId6" Type="http://schemas.openxmlformats.org/officeDocument/2006/relationships/image" Target="../media/image56.jpeg" /><Relationship Id="rId7" Type="http://schemas.openxmlformats.org/officeDocument/2006/relationships/tags" Target="../tags/tag987.xml" /><Relationship Id="rId8" Type="http://schemas.openxmlformats.org/officeDocument/2006/relationships/image" Target="../media/image57.jpeg" /><Relationship Id="rId9" Type="http://schemas.openxmlformats.org/officeDocument/2006/relationships/tags" Target="../tags/tag98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018.xml" /><Relationship Id="rId11" Type="http://schemas.openxmlformats.org/officeDocument/2006/relationships/tags" Target="../tags/tag1019.xml" /><Relationship Id="rId12" Type="http://schemas.openxmlformats.org/officeDocument/2006/relationships/tags" Target="../tags/tag1020.xml" /><Relationship Id="rId13" Type="http://schemas.openxmlformats.org/officeDocument/2006/relationships/tags" Target="../tags/tag1021.xml" /><Relationship Id="rId14" Type="http://schemas.openxmlformats.org/officeDocument/2006/relationships/tags" Target="../tags/tag1022.xml" /><Relationship Id="rId15" Type="http://schemas.openxmlformats.org/officeDocument/2006/relationships/tags" Target="../tags/tag1023.xml" /><Relationship Id="rId16" Type="http://schemas.openxmlformats.org/officeDocument/2006/relationships/tags" Target="../tags/tag1024.xml" /><Relationship Id="rId17" Type="http://schemas.openxmlformats.org/officeDocument/2006/relationships/image" Target="../media/image61.jpeg" /><Relationship Id="rId18" Type="http://schemas.openxmlformats.org/officeDocument/2006/relationships/tags" Target="../tags/tag1025.xml" /><Relationship Id="rId19" Type="http://schemas.openxmlformats.org/officeDocument/2006/relationships/tags" Target="../tags/tag1026.xml" /><Relationship Id="rId2" Type="http://schemas.openxmlformats.org/officeDocument/2006/relationships/tags" Target="../tags/tag1012.xml" /><Relationship Id="rId20" Type="http://schemas.openxmlformats.org/officeDocument/2006/relationships/tags" Target="../tags/tag1027.xml" /><Relationship Id="rId21" Type="http://schemas.openxmlformats.org/officeDocument/2006/relationships/tags" Target="../tags/tag1028.xml" /><Relationship Id="rId22" Type="http://schemas.openxmlformats.org/officeDocument/2006/relationships/image" Target="../media/image21.png" /><Relationship Id="rId23" Type="http://schemas.microsoft.com/office/2007/relationships/hdphoto" Target="../media/image22.wdp" /><Relationship Id="rId24" Type="http://schemas.openxmlformats.org/officeDocument/2006/relationships/tags" Target="../tags/tag1029.xml" /><Relationship Id="rId25" Type="http://schemas.openxmlformats.org/officeDocument/2006/relationships/tags" Target="../tags/tag1030.xml" /><Relationship Id="rId26" Type="http://schemas.openxmlformats.org/officeDocument/2006/relationships/tags" Target="../tags/tag1031.xml" /><Relationship Id="rId27" Type="http://schemas.openxmlformats.org/officeDocument/2006/relationships/tags" Target="../tags/tag1032.xml" /><Relationship Id="rId3" Type="http://schemas.openxmlformats.org/officeDocument/2006/relationships/tags" Target="../tags/tag1013.xml" /><Relationship Id="rId4" Type="http://schemas.openxmlformats.org/officeDocument/2006/relationships/image" Target="../media/image59.jpeg" /><Relationship Id="rId5" Type="http://schemas.openxmlformats.org/officeDocument/2006/relationships/tags" Target="../tags/tag1014.xml" /><Relationship Id="rId6" Type="http://schemas.openxmlformats.org/officeDocument/2006/relationships/image" Target="../media/image60.jpeg" /><Relationship Id="rId7" Type="http://schemas.openxmlformats.org/officeDocument/2006/relationships/tags" Target="../tags/tag1015.xml" /><Relationship Id="rId8" Type="http://schemas.openxmlformats.org/officeDocument/2006/relationships/tags" Target="../tags/tag1016.xml" /><Relationship Id="rId9" Type="http://schemas.openxmlformats.org/officeDocument/2006/relationships/tags" Target="../tags/tag101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041.xml" /><Relationship Id="rId11" Type="http://schemas.openxmlformats.org/officeDocument/2006/relationships/tags" Target="../tags/tag1042.xml" /><Relationship Id="rId12" Type="http://schemas.openxmlformats.org/officeDocument/2006/relationships/image" Target="../media/image62.jpeg" /><Relationship Id="rId13" Type="http://schemas.openxmlformats.org/officeDocument/2006/relationships/tags" Target="../tags/tag1043.xml" /><Relationship Id="rId14" Type="http://schemas.openxmlformats.org/officeDocument/2006/relationships/image" Target="../media/image63.jpeg" /><Relationship Id="rId15" Type="http://schemas.openxmlformats.org/officeDocument/2006/relationships/tags" Target="../tags/tag1044.xml" /><Relationship Id="rId16" Type="http://schemas.openxmlformats.org/officeDocument/2006/relationships/image" Target="../media/image64.png" /><Relationship Id="rId17" Type="http://schemas.openxmlformats.org/officeDocument/2006/relationships/tags" Target="../tags/tag1045.xml" /><Relationship Id="rId18" Type="http://schemas.openxmlformats.org/officeDocument/2006/relationships/tags" Target="../tags/tag1046.xml" /><Relationship Id="rId19" Type="http://schemas.openxmlformats.org/officeDocument/2006/relationships/tags" Target="../tags/tag1047.xml" /><Relationship Id="rId2" Type="http://schemas.openxmlformats.org/officeDocument/2006/relationships/tags" Target="../tags/tag1033.xml" /><Relationship Id="rId20" Type="http://schemas.openxmlformats.org/officeDocument/2006/relationships/tags" Target="../tags/tag1048.xml" /><Relationship Id="rId21" Type="http://schemas.openxmlformats.org/officeDocument/2006/relationships/image" Target="../media/image21.png" /><Relationship Id="rId22" Type="http://schemas.microsoft.com/office/2007/relationships/hdphoto" Target="../media/image22.wdp" /><Relationship Id="rId23" Type="http://schemas.openxmlformats.org/officeDocument/2006/relationships/tags" Target="../tags/tag1049.xml" /><Relationship Id="rId24" Type="http://schemas.openxmlformats.org/officeDocument/2006/relationships/tags" Target="../tags/tag1050.xml" /><Relationship Id="rId25" Type="http://schemas.openxmlformats.org/officeDocument/2006/relationships/tags" Target="../tags/tag1051.xml" /><Relationship Id="rId26" Type="http://schemas.openxmlformats.org/officeDocument/2006/relationships/tags" Target="../tags/tag1052.xml" /><Relationship Id="rId3" Type="http://schemas.openxmlformats.org/officeDocument/2006/relationships/tags" Target="../tags/tag1034.xml" /><Relationship Id="rId4" Type="http://schemas.openxmlformats.org/officeDocument/2006/relationships/tags" Target="../tags/tag1035.xml" /><Relationship Id="rId5" Type="http://schemas.openxmlformats.org/officeDocument/2006/relationships/tags" Target="../tags/tag1036.xml" /><Relationship Id="rId6" Type="http://schemas.openxmlformats.org/officeDocument/2006/relationships/tags" Target="../tags/tag1037.xml" /><Relationship Id="rId7" Type="http://schemas.openxmlformats.org/officeDocument/2006/relationships/tags" Target="../tags/tag1038.xml" /><Relationship Id="rId8" Type="http://schemas.openxmlformats.org/officeDocument/2006/relationships/tags" Target="../tags/tag1039.xml" /><Relationship Id="rId9" Type="http://schemas.openxmlformats.org/officeDocument/2006/relationships/tags" Target="../tags/tag104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061.xml" /><Relationship Id="rId11" Type="http://schemas.openxmlformats.org/officeDocument/2006/relationships/tags" Target="../tags/tag1062.xml" /><Relationship Id="rId12" Type="http://schemas.openxmlformats.org/officeDocument/2006/relationships/tags" Target="../tags/tag1063.xml" /><Relationship Id="rId13" Type="http://schemas.openxmlformats.org/officeDocument/2006/relationships/image" Target="../media/image21.png" /><Relationship Id="rId14" Type="http://schemas.microsoft.com/office/2007/relationships/hdphoto" Target="../media/image22.wdp" /><Relationship Id="rId15" Type="http://schemas.openxmlformats.org/officeDocument/2006/relationships/tags" Target="../tags/tag1064.xml" /><Relationship Id="rId16" Type="http://schemas.openxmlformats.org/officeDocument/2006/relationships/tags" Target="../tags/tag1065.xml" /><Relationship Id="rId17" Type="http://schemas.openxmlformats.org/officeDocument/2006/relationships/tags" Target="../tags/tag1066.xml" /><Relationship Id="rId18" Type="http://schemas.openxmlformats.org/officeDocument/2006/relationships/tags" Target="../tags/tag1067.xml" /><Relationship Id="rId19" Type="http://schemas.openxmlformats.org/officeDocument/2006/relationships/tags" Target="../tags/tag1068.xml" /><Relationship Id="rId2" Type="http://schemas.openxmlformats.org/officeDocument/2006/relationships/tags" Target="../tags/tag1053.xml" /><Relationship Id="rId20" Type="http://schemas.openxmlformats.org/officeDocument/2006/relationships/tags" Target="../tags/tag1069.xml" /><Relationship Id="rId21" Type="http://schemas.openxmlformats.org/officeDocument/2006/relationships/tags" Target="../tags/tag1070.xml" /><Relationship Id="rId22" Type="http://schemas.openxmlformats.org/officeDocument/2006/relationships/image" Target="../media/image65.jpeg" /><Relationship Id="rId23" Type="http://schemas.openxmlformats.org/officeDocument/2006/relationships/tags" Target="../tags/tag1071.xml" /><Relationship Id="rId24" Type="http://schemas.openxmlformats.org/officeDocument/2006/relationships/tags" Target="../tags/tag1072.xml" /><Relationship Id="rId25" Type="http://schemas.openxmlformats.org/officeDocument/2006/relationships/tags" Target="../tags/tag1073.xml" /><Relationship Id="rId26" Type="http://schemas.openxmlformats.org/officeDocument/2006/relationships/image" Target="../media/image66.jpeg" /><Relationship Id="rId27" Type="http://schemas.openxmlformats.org/officeDocument/2006/relationships/tags" Target="../tags/tag1074.xml" /><Relationship Id="rId28" Type="http://schemas.openxmlformats.org/officeDocument/2006/relationships/tags" Target="../tags/tag1075.xml" /><Relationship Id="rId29" Type="http://schemas.openxmlformats.org/officeDocument/2006/relationships/tags" Target="../tags/tag1076.xml" /><Relationship Id="rId3" Type="http://schemas.openxmlformats.org/officeDocument/2006/relationships/tags" Target="../tags/tag1054.xml" /><Relationship Id="rId30" Type="http://schemas.openxmlformats.org/officeDocument/2006/relationships/image" Target="../media/image67.jpeg" /><Relationship Id="rId31" Type="http://schemas.openxmlformats.org/officeDocument/2006/relationships/tags" Target="../tags/tag1077.xml" /><Relationship Id="rId32" Type="http://schemas.openxmlformats.org/officeDocument/2006/relationships/tags" Target="../tags/tag1078.xml" /><Relationship Id="rId33" Type="http://schemas.openxmlformats.org/officeDocument/2006/relationships/tags" Target="../tags/tag1079.xml" /><Relationship Id="rId34" Type="http://schemas.openxmlformats.org/officeDocument/2006/relationships/image" Target="../media/image68.jpeg" /><Relationship Id="rId35" Type="http://schemas.openxmlformats.org/officeDocument/2006/relationships/tags" Target="../tags/tag1080.xml" /><Relationship Id="rId36" Type="http://schemas.openxmlformats.org/officeDocument/2006/relationships/tags" Target="../tags/tag1081.xml" /><Relationship Id="rId37" Type="http://schemas.openxmlformats.org/officeDocument/2006/relationships/tags" Target="../tags/tag1082.xml" /><Relationship Id="rId38" Type="http://schemas.openxmlformats.org/officeDocument/2006/relationships/image" Target="../media/image69.jpeg" /><Relationship Id="rId39" Type="http://schemas.openxmlformats.org/officeDocument/2006/relationships/tags" Target="../tags/tag1083.xml" /><Relationship Id="rId4" Type="http://schemas.openxmlformats.org/officeDocument/2006/relationships/tags" Target="../tags/tag1055.xml" /><Relationship Id="rId40" Type="http://schemas.openxmlformats.org/officeDocument/2006/relationships/tags" Target="../tags/tag1084.xml" /><Relationship Id="rId41" Type="http://schemas.openxmlformats.org/officeDocument/2006/relationships/tags" Target="../tags/tag1085.xml" /><Relationship Id="rId42" Type="http://schemas.openxmlformats.org/officeDocument/2006/relationships/image" Target="../media/image70.jpeg" /><Relationship Id="rId43" Type="http://schemas.openxmlformats.org/officeDocument/2006/relationships/tags" Target="../tags/tag1086.xml" /><Relationship Id="rId44" Type="http://schemas.openxmlformats.org/officeDocument/2006/relationships/tags" Target="../tags/tag1087.xml" /><Relationship Id="rId5" Type="http://schemas.openxmlformats.org/officeDocument/2006/relationships/tags" Target="../tags/tag1056.xml" /><Relationship Id="rId6" Type="http://schemas.openxmlformats.org/officeDocument/2006/relationships/tags" Target="../tags/tag1057.xml" /><Relationship Id="rId7" Type="http://schemas.openxmlformats.org/officeDocument/2006/relationships/tags" Target="../tags/tag1058.xml" /><Relationship Id="rId8" Type="http://schemas.openxmlformats.org/officeDocument/2006/relationships/tags" Target="../tags/tag1059.xml" /><Relationship Id="rId9" Type="http://schemas.openxmlformats.org/officeDocument/2006/relationships/tags" Target="../tags/tag1060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094.xml" /><Relationship Id="rId11" Type="http://schemas.openxmlformats.org/officeDocument/2006/relationships/tags" Target="../tags/tag1095.xml" /><Relationship Id="rId12" Type="http://schemas.openxmlformats.org/officeDocument/2006/relationships/image" Target="../media/image71.png" /><Relationship Id="rId13" Type="http://schemas.openxmlformats.org/officeDocument/2006/relationships/tags" Target="../tags/tag1096.xml" /><Relationship Id="rId14" Type="http://schemas.openxmlformats.org/officeDocument/2006/relationships/tags" Target="../tags/tag1097.xml" /><Relationship Id="rId15" Type="http://schemas.openxmlformats.org/officeDocument/2006/relationships/image" Target="../media/image72.jpeg" /><Relationship Id="rId16" Type="http://schemas.openxmlformats.org/officeDocument/2006/relationships/tags" Target="../tags/tag1098.xml" /><Relationship Id="rId17" Type="http://schemas.openxmlformats.org/officeDocument/2006/relationships/tags" Target="../tags/tag1099.xml" /><Relationship Id="rId18" Type="http://schemas.openxmlformats.org/officeDocument/2006/relationships/tags" Target="../tags/tag1100.xml" /><Relationship Id="rId19" Type="http://schemas.openxmlformats.org/officeDocument/2006/relationships/tags" Target="../tags/tag1101.xml" /><Relationship Id="rId2" Type="http://schemas.openxmlformats.org/officeDocument/2006/relationships/tags" Target="../tags/tag1088.xml" /><Relationship Id="rId20" Type="http://schemas.openxmlformats.org/officeDocument/2006/relationships/tags" Target="../tags/tag1102.xml" /><Relationship Id="rId21" Type="http://schemas.openxmlformats.org/officeDocument/2006/relationships/tags" Target="../tags/tag1103.xml" /><Relationship Id="rId3" Type="http://schemas.openxmlformats.org/officeDocument/2006/relationships/tags" Target="../tags/tag1089.xml" /><Relationship Id="rId4" Type="http://schemas.openxmlformats.org/officeDocument/2006/relationships/tags" Target="../tags/tag1090.xml" /><Relationship Id="rId5" Type="http://schemas.openxmlformats.org/officeDocument/2006/relationships/tags" Target="../tags/tag1091.xml" /><Relationship Id="rId6" Type="http://schemas.openxmlformats.org/officeDocument/2006/relationships/image" Target="../media/image21.png" /><Relationship Id="rId7" Type="http://schemas.microsoft.com/office/2007/relationships/hdphoto" Target="../media/image22.wdp" /><Relationship Id="rId8" Type="http://schemas.openxmlformats.org/officeDocument/2006/relationships/tags" Target="../tags/tag1092.xml" /><Relationship Id="rId9" Type="http://schemas.openxmlformats.org/officeDocument/2006/relationships/tags" Target="../tags/tag109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2" Type="http://schemas.openxmlformats.org/officeDocument/2006/relationships/tags" Target="../tags/tag1104.xml" /><Relationship Id="rId3" Type="http://schemas.openxmlformats.org/officeDocument/2006/relationships/tags" Target="../tags/tag1105.xml" /><Relationship Id="rId4" Type="http://schemas.openxmlformats.org/officeDocument/2006/relationships/tags" Target="../tags/tag1106.xml" /><Relationship Id="rId5" Type="http://schemas.openxmlformats.org/officeDocument/2006/relationships/tags" Target="../tags/tag1107.xml" /><Relationship Id="rId6" Type="http://schemas.openxmlformats.org/officeDocument/2006/relationships/tags" Target="../tags/tag1108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1.xml" /><Relationship Id="rId10" Type="http://schemas.openxmlformats.org/officeDocument/2006/relationships/tags" Target="../tags/tag1117.xml" /><Relationship Id="rId11" Type="http://schemas.openxmlformats.org/officeDocument/2006/relationships/tags" Target="../tags/tag1118.xml" /><Relationship Id="rId12" Type="http://schemas.openxmlformats.org/officeDocument/2006/relationships/tags" Target="../tags/tag1119.xml" /><Relationship Id="rId13" Type="http://schemas.openxmlformats.org/officeDocument/2006/relationships/tags" Target="../tags/tag1120.xml" /><Relationship Id="rId14" Type="http://schemas.openxmlformats.org/officeDocument/2006/relationships/tags" Target="../tags/tag1121.xml" /><Relationship Id="rId15" Type="http://schemas.openxmlformats.org/officeDocument/2006/relationships/tags" Target="../tags/tag1122.xml" /><Relationship Id="rId2" Type="http://schemas.openxmlformats.org/officeDocument/2006/relationships/tags" Target="../tags/tag1109.xml" /><Relationship Id="rId3" Type="http://schemas.openxmlformats.org/officeDocument/2006/relationships/tags" Target="../tags/tag1110.xml" /><Relationship Id="rId4" Type="http://schemas.openxmlformats.org/officeDocument/2006/relationships/tags" Target="../tags/tag1111.xml" /><Relationship Id="rId5" Type="http://schemas.openxmlformats.org/officeDocument/2006/relationships/tags" Target="../tags/tag1112.xml" /><Relationship Id="rId6" Type="http://schemas.openxmlformats.org/officeDocument/2006/relationships/tags" Target="../tags/tag1113.xml" /><Relationship Id="rId7" Type="http://schemas.openxmlformats.org/officeDocument/2006/relationships/tags" Target="../tags/tag1114.xml" /><Relationship Id="rId8" Type="http://schemas.openxmlformats.org/officeDocument/2006/relationships/tags" Target="../tags/tag1115.xml" /><Relationship Id="rId9" Type="http://schemas.openxmlformats.org/officeDocument/2006/relationships/tags" Target="../tags/tag111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130.xml" /><Relationship Id="rId11" Type="http://schemas.openxmlformats.org/officeDocument/2006/relationships/image" Target="../media/image74.jpeg" /><Relationship Id="rId12" Type="http://schemas.openxmlformats.org/officeDocument/2006/relationships/tags" Target="../tags/tag1131.xml" /><Relationship Id="rId13" Type="http://schemas.openxmlformats.org/officeDocument/2006/relationships/image" Target="../media/image75.jpeg" /><Relationship Id="rId14" Type="http://schemas.openxmlformats.org/officeDocument/2006/relationships/tags" Target="../tags/tag1132.xml" /><Relationship Id="rId15" Type="http://schemas.openxmlformats.org/officeDocument/2006/relationships/tags" Target="../tags/tag1133.xml" /><Relationship Id="rId16" Type="http://schemas.openxmlformats.org/officeDocument/2006/relationships/tags" Target="../tags/tag1134.xml" /><Relationship Id="rId17" Type="http://schemas.openxmlformats.org/officeDocument/2006/relationships/tags" Target="../tags/tag1135.xml" /><Relationship Id="rId18" Type="http://schemas.openxmlformats.org/officeDocument/2006/relationships/image" Target="../media/image21.png" /><Relationship Id="rId19" Type="http://schemas.microsoft.com/office/2007/relationships/hdphoto" Target="../media/image22.wdp" /><Relationship Id="rId2" Type="http://schemas.openxmlformats.org/officeDocument/2006/relationships/tags" Target="../tags/tag1123.xml" /><Relationship Id="rId20" Type="http://schemas.openxmlformats.org/officeDocument/2006/relationships/tags" Target="../tags/tag1136.xml" /><Relationship Id="rId21" Type="http://schemas.openxmlformats.org/officeDocument/2006/relationships/tags" Target="../tags/tag1137.xml" /><Relationship Id="rId22" Type="http://schemas.openxmlformats.org/officeDocument/2006/relationships/tags" Target="../tags/tag1138.xml" /><Relationship Id="rId3" Type="http://schemas.openxmlformats.org/officeDocument/2006/relationships/tags" Target="../tags/tag1124.xml" /><Relationship Id="rId4" Type="http://schemas.openxmlformats.org/officeDocument/2006/relationships/tags" Target="../tags/tag1125.xml" /><Relationship Id="rId5" Type="http://schemas.openxmlformats.org/officeDocument/2006/relationships/tags" Target="../tags/tag1126.xml" /><Relationship Id="rId6" Type="http://schemas.openxmlformats.org/officeDocument/2006/relationships/tags" Target="../tags/tag1127.xml" /><Relationship Id="rId7" Type="http://schemas.openxmlformats.org/officeDocument/2006/relationships/tags" Target="../tags/tag1128.xml" /><Relationship Id="rId8" Type="http://schemas.openxmlformats.org/officeDocument/2006/relationships/tags" Target="../tags/tag1129.xml" /><Relationship Id="rId9" Type="http://schemas.openxmlformats.org/officeDocument/2006/relationships/image" Target="../media/image73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749.xml" /><Relationship Id="rId11" Type="http://schemas.openxmlformats.org/officeDocument/2006/relationships/image" Target="../media/image24.png" /><Relationship Id="rId12" Type="http://schemas.openxmlformats.org/officeDocument/2006/relationships/tags" Target="../tags/tag750.xml" /><Relationship Id="rId13" Type="http://schemas.openxmlformats.org/officeDocument/2006/relationships/tags" Target="../tags/tag751.xml" /><Relationship Id="rId14" Type="http://schemas.openxmlformats.org/officeDocument/2006/relationships/tags" Target="../tags/tag752.xml" /><Relationship Id="rId15" Type="http://schemas.openxmlformats.org/officeDocument/2006/relationships/tags" Target="../tags/tag753.xml" /><Relationship Id="rId16" Type="http://schemas.openxmlformats.org/officeDocument/2006/relationships/tags" Target="../tags/tag754.xml" /><Relationship Id="rId17" Type="http://schemas.openxmlformats.org/officeDocument/2006/relationships/tags" Target="../tags/tag755.xml" /><Relationship Id="rId18" Type="http://schemas.openxmlformats.org/officeDocument/2006/relationships/tags" Target="../tags/tag756.xml" /><Relationship Id="rId19" Type="http://schemas.openxmlformats.org/officeDocument/2006/relationships/tags" Target="../tags/tag757.xml" /><Relationship Id="rId2" Type="http://schemas.openxmlformats.org/officeDocument/2006/relationships/tags" Target="../tags/tag744.xml" /><Relationship Id="rId20" Type="http://schemas.openxmlformats.org/officeDocument/2006/relationships/tags" Target="../tags/tag758.xml" /><Relationship Id="rId21" Type="http://schemas.openxmlformats.org/officeDocument/2006/relationships/tags" Target="../tags/tag759.xml" /><Relationship Id="rId22" Type="http://schemas.openxmlformats.org/officeDocument/2006/relationships/tags" Target="../tags/tag760.xml" /><Relationship Id="rId23" Type="http://schemas.openxmlformats.org/officeDocument/2006/relationships/tags" Target="../tags/tag761.xml" /><Relationship Id="rId24" Type="http://schemas.openxmlformats.org/officeDocument/2006/relationships/tags" Target="../tags/tag762.xml" /><Relationship Id="rId25" Type="http://schemas.openxmlformats.org/officeDocument/2006/relationships/tags" Target="../tags/tag763.xml" /><Relationship Id="rId26" Type="http://schemas.openxmlformats.org/officeDocument/2006/relationships/tags" Target="../tags/tag764.xml" /><Relationship Id="rId3" Type="http://schemas.openxmlformats.org/officeDocument/2006/relationships/tags" Target="../tags/tag745.xml" /><Relationship Id="rId4" Type="http://schemas.openxmlformats.org/officeDocument/2006/relationships/tags" Target="../tags/tag746.xml" /><Relationship Id="rId5" Type="http://schemas.openxmlformats.org/officeDocument/2006/relationships/image" Target="../media/image21.png" /><Relationship Id="rId6" Type="http://schemas.microsoft.com/office/2007/relationships/hdphoto" Target="../media/image22.wdp" /><Relationship Id="rId7" Type="http://schemas.openxmlformats.org/officeDocument/2006/relationships/tags" Target="../tags/tag747.xml" /><Relationship Id="rId8" Type="http://schemas.openxmlformats.org/officeDocument/2006/relationships/tags" Target="../tags/tag748.xml" /><Relationship Id="rId9" Type="http://schemas.openxmlformats.org/officeDocument/2006/relationships/image" Target="../media/image23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145.xml" /><Relationship Id="rId11" Type="http://schemas.openxmlformats.org/officeDocument/2006/relationships/tags" Target="../tags/tag1146.xml" /><Relationship Id="rId12" Type="http://schemas.openxmlformats.org/officeDocument/2006/relationships/image" Target="../media/image78.jpeg" /><Relationship Id="rId13" Type="http://schemas.openxmlformats.org/officeDocument/2006/relationships/tags" Target="../tags/tag1147.xml" /><Relationship Id="rId14" Type="http://schemas.openxmlformats.org/officeDocument/2006/relationships/tags" Target="../tags/tag1148.xml" /><Relationship Id="rId15" Type="http://schemas.openxmlformats.org/officeDocument/2006/relationships/tags" Target="../tags/tag1149.xml" /><Relationship Id="rId16" Type="http://schemas.openxmlformats.org/officeDocument/2006/relationships/tags" Target="../tags/tag1150.xml" /><Relationship Id="rId17" Type="http://schemas.openxmlformats.org/officeDocument/2006/relationships/tags" Target="../tags/tag1151.xml" /><Relationship Id="rId18" Type="http://schemas.openxmlformats.org/officeDocument/2006/relationships/image" Target="../media/image79.jpeg" /><Relationship Id="rId19" Type="http://schemas.openxmlformats.org/officeDocument/2006/relationships/tags" Target="../tags/tag1152.xml" /><Relationship Id="rId2" Type="http://schemas.openxmlformats.org/officeDocument/2006/relationships/tags" Target="../tags/tag1139.xml" /><Relationship Id="rId20" Type="http://schemas.openxmlformats.org/officeDocument/2006/relationships/tags" Target="../tags/tag1153.xml" /><Relationship Id="rId21" Type="http://schemas.openxmlformats.org/officeDocument/2006/relationships/tags" Target="../tags/tag1154.xml" /><Relationship Id="rId22" Type="http://schemas.openxmlformats.org/officeDocument/2006/relationships/image" Target="../media/image46.jpeg" /><Relationship Id="rId23" Type="http://schemas.openxmlformats.org/officeDocument/2006/relationships/tags" Target="../tags/tag1155.xml" /><Relationship Id="rId24" Type="http://schemas.openxmlformats.org/officeDocument/2006/relationships/tags" Target="../tags/tag1156.xml" /><Relationship Id="rId25" Type="http://schemas.openxmlformats.org/officeDocument/2006/relationships/tags" Target="../tags/tag1157.xml" /><Relationship Id="rId26" Type="http://schemas.openxmlformats.org/officeDocument/2006/relationships/tags" Target="../tags/tag1158.xml" /><Relationship Id="rId27" Type="http://schemas.openxmlformats.org/officeDocument/2006/relationships/image" Target="../media/image80.jpeg" /><Relationship Id="rId28" Type="http://schemas.openxmlformats.org/officeDocument/2006/relationships/tags" Target="../tags/tag1159.xml" /><Relationship Id="rId29" Type="http://schemas.openxmlformats.org/officeDocument/2006/relationships/tags" Target="../tags/tag1160.xml" /><Relationship Id="rId3" Type="http://schemas.openxmlformats.org/officeDocument/2006/relationships/image" Target="../media/image76.jpeg" /><Relationship Id="rId30" Type="http://schemas.openxmlformats.org/officeDocument/2006/relationships/tags" Target="../tags/tag1161.xml" /><Relationship Id="rId31" Type="http://schemas.openxmlformats.org/officeDocument/2006/relationships/tags" Target="../tags/tag1162.xml" /><Relationship Id="rId32" Type="http://schemas.openxmlformats.org/officeDocument/2006/relationships/tags" Target="../tags/tag1163.xml" /><Relationship Id="rId33" Type="http://schemas.openxmlformats.org/officeDocument/2006/relationships/image" Target="../media/image81.jpeg" /><Relationship Id="rId34" Type="http://schemas.openxmlformats.org/officeDocument/2006/relationships/tags" Target="../tags/tag1164.xml" /><Relationship Id="rId35" Type="http://schemas.openxmlformats.org/officeDocument/2006/relationships/tags" Target="../tags/tag1165.xml" /><Relationship Id="rId36" Type="http://schemas.openxmlformats.org/officeDocument/2006/relationships/tags" Target="../tags/tag1166.xml" /><Relationship Id="rId37" Type="http://schemas.openxmlformats.org/officeDocument/2006/relationships/tags" Target="../tags/tag1167.xml" /><Relationship Id="rId38" Type="http://schemas.openxmlformats.org/officeDocument/2006/relationships/image" Target="../media/image82.jpeg" /><Relationship Id="rId39" Type="http://schemas.openxmlformats.org/officeDocument/2006/relationships/tags" Target="../tags/tag1168.xml" /><Relationship Id="rId4" Type="http://schemas.openxmlformats.org/officeDocument/2006/relationships/tags" Target="../tags/tag1140.xml" /><Relationship Id="rId40" Type="http://schemas.openxmlformats.org/officeDocument/2006/relationships/tags" Target="../tags/tag1169.xml" /><Relationship Id="rId41" Type="http://schemas.openxmlformats.org/officeDocument/2006/relationships/tags" Target="../tags/tag1170.xml" /><Relationship Id="rId42" Type="http://schemas.openxmlformats.org/officeDocument/2006/relationships/tags" Target="../tags/tag1171.xml" /><Relationship Id="rId43" Type="http://schemas.openxmlformats.org/officeDocument/2006/relationships/tags" Target="../tags/tag1172.xml" /><Relationship Id="rId44" Type="http://schemas.openxmlformats.org/officeDocument/2006/relationships/tags" Target="../tags/tag1173.xml" /><Relationship Id="rId45" Type="http://schemas.openxmlformats.org/officeDocument/2006/relationships/image" Target="../media/image21.png" /><Relationship Id="rId46" Type="http://schemas.microsoft.com/office/2007/relationships/hdphoto" Target="../media/image22.wdp" /><Relationship Id="rId47" Type="http://schemas.openxmlformats.org/officeDocument/2006/relationships/tags" Target="../tags/tag1174.xml" /><Relationship Id="rId48" Type="http://schemas.openxmlformats.org/officeDocument/2006/relationships/tags" Target="../tags/tag1175.xml" /><Relationship Id="rId5" Type="http://schemas.openxmlformats.org/officeDocument/2006/relationships/tags" Target="../tags/tag1141.xml" /><Relationship Id="rId6" Type="http://schemas.openxmlformats.org/officeDocument/2006/relationships/image" Target="../media/image77.jpeg" /><Relationship Id="rId7" Type="http://schemas.openxmlformats.org/officeDocument/2006/relationships/tags" Target="../tags/tag1142.xml" /><Relationship Id="rId8" Type="http://schemas.openxmlformats.org/officeDocument/2006/relationships/tags" Target="../tags/tag1143.xml" /><Relationship Id="rId9" Type="http://schemas.openxmlformats.org/officeDocument/2006/relationships/tags" Target="../tags/tag1144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182.xml" /><Relationship Id="rId11" Type="http://schemas.openxmlformats.org/officeDocument/2006/relationships/tags" Target="../tags/tag1183.xml" /><Relationship Id="rId12" Type="http://schemas.openxmlformats.org/officeDocument/2006/relationships/image" Target="../media/image83.png" /><Relationship Id="rId13" Type="http://schemas.openxmlformats.org/officeDocument/2006/relationships/tags" Target="../tags/tag1184.xml" /><Relationship Id="rId2" Type="http://schemas.openxmlformats.org/officeDocument/2006/relationships/tags" Target="../tags/tag1176.xml" /><Relationship Id="rId3" Type="http://schemas.openxmlformats.org/officeDocument/2006/relationships/tags" Target="../tags/tag1177.xml" /><Relationship Id="rId4" Type="http://schemas.openxmlformats.org/officeDocument/2006/relationships/tags" Target="../tags/tag1178.xml" /><Relationship Id="rId5" Type="http://schemas.openxmlformats.org/officeDocument/2006/relationships/tags" Target="../tags/tag1179.xml" /><Relationship Id="rId6" Type="http://schemas.openxmlformats.org/officeDocument/2006/relationships/image" Target="../media/image21.png" /><Relationship Id="rId7" Type="http://schemas.microsoft.com/office/2007/relationships/hdphoto" Target="../media/image22.wdp" /><Relationship Id="rId8" Type="http://schemas.openxmlformats.org/officeDocument/2006/relationships/tags" Target="../tags/tag1180.xml" /><Relationship Id="rId9" Type="http://schemas.openxmlformats.org/officeDocument/2006/relationships/tags" Target="../tags/tag118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tags" Target="../tags/tag1191.xml" /><Relationship Id="rId11" Type="http://schemas.openxmlformats.org/officeDocument/2006/relationships/tags" Target="../tags/tag1192.xml" /><Relationship Id="rId12" Type="http://schemas.openxmlformats.org/officeDocument/2006/relationships/image" Target="../media/image21.png" /><Relationship Id="rId13" Type="http://schemas.microsoft.com/office/2007/relationships/hdphoto" Target="../media/image22.wdp" /><Relationship Id="rId14" Type="http://schemas.openxmlformats.org/officeDocument/2006/relationships/tags" Target="../tags/tag1193.xml" /><Relationship Id="rId15" Type="http://schemas.openxmlformats.org/officeDocument/2006/relationships/tags" Target="../tags/tag1194.xml" /><Relationship Id="rId16" Type="http://schemas.openxmlformats.org/officeDocument/2006/relationships/tags" Target="../tags/tag1195.xml" /><Relationship Id="rId17" Type="http://schemas.openxmlformats.org/officeDocument/2006/relationships/tags" Target="../tags/tag1196.xml" /><Relationship Id="rId2" Type="http://schemas.openxmlformats.org/officeDocument/2006/relationships/tags" Target="../tags/tag1185.xml" /><Relationship Id="rId3" Type="http://schemas.openxmlformats.org/officeDocument/2006/relationships/tags" Target="../tags/tag1186.xml" /><Relationship Id="rId4" Type="http://schemas.openxmlformats.org/officeDocument/2006/relationships/tags" Target="../tags/tag1187.xml" /><Relationship Id="rId5" Type="http://schemas.openxmlformats.org/officeDocument/2006/relationships/image" Target="../media/image84.jpeg" /><Relationship Id="rId6" Type="http://schemas.openxmlformats.org/officeDocument/2006/relationships/tags" Target="../tags/tag1188.xml" /><Relationship Id="rId7" Type="http://schemas.openxmlformats.org/officeDocument/2006/relationships/image" Target="../media/image85.jpeg" /><Relationship Id="rId8" Type="http://schemas.openxmlformats.org/officeDocument/2006/relationships/tags" Target="../tags/tag1189.xml" /><Relationship Id="rId9" Type="http://schemas.openxmlformats.org/officeDocument/2006/relationships/tags" Target="../tags/tag1190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tags" Target="../tags/tag1204.xml" /><Relationship Id="rId11" Type="http://schemas.openxmlformats.org/officeDocument/2006/relationships/tags" Target="../tags/tag1205.xml" /><Relationship Id="rId12" Type="http://schemas.openxmlformats.org/officeDocument/2006/relationships/tags" Target="../tags/tag1206.xml" /><Relationship Id="rId13" Type="http://schemas.openxmlformats.org/officeDocument/2006/relationships/image" Target="../media/image21.png" /><Relationship Id="rId14" Type="http://schemas.microsoft.com/office/2007/relationships/hdphoto" Target="../media/image22.wdp" /><Relationship Id="rId15" Type="http://schemas.openxmlformats.org/officeDocument/2006/relationships/tags" Target="../tags/tag1207.xml" /><Relationship Id="rId16" Type="http://schemas.openxmlformats.org/officeDocument/2006/relationships/tags" Target="../tags/tag1208.xml" /><Relationship Id="rId17" Type="http://schemas.openxmlformats.org/officeDocument/2006/relationships/tags" Target="../tags/tag1209.xml" /><Relationship Id="rId18" Type="http://schemas.openxmlformats.org/officeDocument/2006/relationships/tags" Target="../tags/tag1210.xml" /><Relationship Id="rId19" Type="http://schemas.openxmlformats.org/officeDocument/2006/relationships/tags" Target="../tags/tag1211.xml" /><Relationship Id="rId2" Type="http://schemas.openxmlformats.org/officeDocument/2006/relationships/tags" Target="../tags/tag1197.xml" /><Relationship Id="rId3" Type="http://schemas.openxmlformats.org/officeDocument/2006/relationships/tags" Target="../tags/tag1198.xml" /><Relationship Id="rId4" Type="http://schemas.openxmlformats.org/officeDocument/2006/relationships/tags" Target="../tags/tag1199.xml" /><Relationship Id="rId5" Type="http://schemas.openxmlformats.org/officeDocument/2006/relationships/image" Target="../media/image86.png" /><Relationship Id="rId6" Type="http://schemas.openxmlformats.org/officeDocument/2006/relationships/tags" Target="../tags/tag1200.xml" /><Relationship Id="rId7" Type="http://schemas.openxmlformats.org/officeDocument/2006/relationships/tags" Target="../tags/tag1201.xml" /><Relationship Id="rId8" Type="http://schemas.openxmlformats.org/officeDocument/2006/relationships/tags" Target="../tags/tag1202.xml" /><Relationship Id="rId9" Type="http://schemas.openxmlformats.org/officeDocument/2006/relationships/tags" Target="../tags/tag120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217.xml" /><Relationship Id="rId11" Type="http://schemas.openxmlformats.org/officeDocument/2006/relationships/image" Target="../media/image56.jpeg" /><Relationship Id="rId12" Type="http://schemas.openxmlformats.org/officeDocument/2006/relationships/tags" Target="../tags/tag1218.xml" /><Relationship Id="rId13" Type="http://schemas.openxmlformats.org/officeDocument/2006/relationships/image" Target="../media/image90.jpeg" /><Relationship Id="rId14" Type="http://schemas.openxmlformats.org/officeDocument/2006/relationships/tags" Target="../tags/tag1219.xml" /><Relationship Id="rId15" Type="http://schemas.openxmlformats.org/officeDocument/2006/relationships/image" Target="../media/image91.jpeg" /><Relationship Id="rId16" Type="http://schemas.openxmlformats.org/officeDocument/2006/relationships/tags" Target="../tags/tag1220.xml" /><Relationship Id="rId17" Type="http://schemas.openxmlformats.org/officeDocument/2006/relationships/tags" Target="../tags/tag1221.xml" /><Relationship Id="rId18" Type="http://schemas.openxmlformats.org/officeDocument/2006/relationships/tags" Target="../tags/tag1222.xml" /><Relationship Id="rId19" Type="http://schemas.openxmlformats.org/officeDocument/2006/relationships/tags" Target="../tags/tag1223.xml" /><Relationship Id="rId2" Type="http://schemas.openxmlformats.org/officeDocument/2006/relationships/tags" Target="../tags/tag1212.xml" /><Relationship Id="rId20" Type="http://schemas.openxmlformats.org/officeDocument/2006/relationships/tags" Target="../tags/tag1224.xml" /><Relationship Id="rId21" Type="http://schemas.openxmlformats.org/officeDocument/2006/relationships/tags" Target="../tags/tag1225.xml" /><Relationship Id="rId22" Type="http://schemas.openxmlformats.org/officeDocument/2006/relationships/tags" Target="../tags/tag1226.xml" /><Relationship Id="rId23" Type="http://schemas.openxmlformats.org/officeDocument/2006/relationships/tags" Target="../tags/tag1227.xml" /><Relationship Id="rId24" Type="http://schemas.openxmlformats.org/officeDocument/2006/relationships/tags" Target="../tags/tag1228.xml" /><Relationship Id="rId3" Type="http://schemas.openxmlformats.org/officeDocument/2006/relationships/tags" Target="../tags/tag1213.xml" /><Relationship Id="rId4" Type="http://schemas.openxmlformats.org/officeDocument/2006/relationships/tags" Target="../tags/tag1214.xml" /><Relationship Id="rId5" Type="http://schemas.openxmlformats.org/officeDocument/2006/relationships/image" Target="../media/image87.jpeg" /><Relationship Id="rId6" Type="http://schemas.openxmlformats.org/officeDocument/2006/relationships/tags" Target="../tags/tag1215.xml" /><Relationship Id="rId7" Type="http://schemas.openxmlformats.org/officeDocument/2006/relationships/image" Target="../media/image88.jpeg" /><Relationship Id="rId8" Type="http://schemas.openxmlformats.org/officeDocument/2006/relationships/tags" Target="../tags/tag1216.xml" /><Relationship Id="rId9" Type="http://schemas.openxmlformats.org/officeDocument/2006/relationships/image" Target="../media/image89.jpe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234.xml" /><Relationship Id="rId11" Type="http://schemas.openxmlformats.org/officeDocument/2006/relationships/image" Target="../media/image95.png" /><Relationship Id="rId12" Type="http://schemas.openxmlformats.org/officeDocument/2006/relationships/tags" Target="../tags/tag1235.xml" /><Relationship Id="rId13" Type="http://schemas.openxmlformats.org/officeDocument/2006/relationships/image" Target="../media/image96.jpeg" /><Relationship Id="rId14" Type="http://schemas.openxmlformats.org/officeDocument/2006/relationships/tags" Target="../tags/tag1236.xml" /><Relationship Id="rId15" Type="http://schemas.openxmlformats.org/officeDocument/2006/relationships/tags" Target="../tags/tag1237.xml" /><Relationship Id="rId16" Type="http://schemas.openxmlformats.org/officeDocument/2006/relationships/tags" Target="../tags/tag1238.xml" /><Relationship Id="rId17" Type="http://schemas.openxmlformats.org/officeDocument/2006/relationships/tags" Target="../tags/tag1239.xml" /><Relationship Id="rId18" Type="http://schemas.openxmlformats.org/officeDocument/2006/relationships/tags" Target="../tags/tag1240.xml" /><Relationship Id="rId19" Type="http://schemas.openxmlformats.org/officeDocument/2006/relationships/tags" Target="../tags/tag1241.xml" /><Relationship Id="rId2" Type="http://schemas.openxmlformats.org/officeDocument/2006/relationships/tags" Target="../tags/tag1229.xml" /><Relationship Id="rId20" Type="http://schemas.openxmlformats.org/officeDocument/2006/relationships/tags" Target="../tags/tag1242.xml" /><Relationship Id="rId21" Type="http://schemas.openxmlformats.org/officeDocument/2006/relationships/tags" Target="../tags/tag1243.xml" /><Relationship Id="rId22" Type="http://schemas.openxmlformats.org/officeDocument/2006/relationships/tags" Target="../tags/tag1244.xml" /><Relationship Id="rId23" Type="http://schemas.openxmlformats.org/officeDocument/2006/relationships/tags" Target="../tags/tag1245.xml" /><Relationship Id="rId24" Type="http://schemas.openxmlformats.org/officeDocument/2006/relationships/tags" Target="../tags/tag1246.xml" /><Relationship Id="rId25" Type="http://schemas.openxmlformats.org/officeDocument/2006/relationships/tags" Target="../tags/tag1247.xml" /><Relationship Id="rId3" Type="http://schemas.openxmlformats.org/officeDocument/2006/relationships/image" Target="../media/image92.jpeg" /><Relationship Id="rId4" Type="http://schemas.openxmlformats.org/officeDocument/2006/relationships/tags" Target="../tags/tag1230.xml" /><Relationship Id="rId5" Type="http://schemas.openxmlformats.org/officeDocument/2006/relationships/tags" Target="../tags/tag1231.xml" /><Relationship Id="rId6" Type="http://schemas.openxmlformats.org/officeDocument/2006/relationships/tags" Target="../tags/tag1232.xml" /><Relationship Id="rId7" Type="http://schemas.openxmlformats.org/officeDocument/2006/relationships/image" Target="../media/image93.jpeg" /><Relationship Id="rId8" Type="http://schemas.openxmlformats.org/officeDocument/2006/relationships/tags" Target="../tags/tag1233.xml" /><Relationship Id="rId9" Type="http://schemas.openxmlformats.org/officeDocument/2006/relationships/image" Target="../media/image94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image" Target="../media/image98.jpeg" /><Relationship Id="rId11" Type="http://schemas.openxmlformats.org/officeDocument/2006/relationships/tags" Target="../tags/tag1257.xml" /><Relationship Id="rId12" Type="http://schemas.openxmlformats.org/officeDocument/2006/relationships/tags" Target="../tags/tag1258.xml" /><Relationship Id="rId13" Type="http://schemas.openxmlformats.org/officeDocument/2006/relationships/tags" Target="../tags/tag1259.xml" /><Relationship Id="rId14" Type="http://schemas.openxmlformats.org/officeDocument/2006/relationships/image" Target="../media/image99.jpeg" /><Relationship Id="rId15" Type="http://schemas.openxmlformats.org/officeDocument/2006/relationships/tags" Target="../tags/tag1260.xml" /><Relationship Id="rId16" Type="http://schemas.openxmlformats.org/officeDocument/2006/relationships/tags" Target="../tags/tag1261.xml" /><Relationship Id="rId17" Type="http://schemas.openxmlformats.org/officeDocument/2006/relationships/tags" Target="../tags/tag1262.xml" /><Relationship Id="rId18" Type="http://schemas.openxmlformats.org/officeDocument/2006/relationships/tags" Target="../tags/tag1263.xml" /><Relationship Id="rId19" Type="http://schemas.openxmlformats.org/officeDocument/2006/relationships/tags" Target="../tags/tag1264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1265.xml" /><Relationship Id="rId21" Type="http://schemas.openxmlformats.org/officeDocument/2006/relationships/tags" Target="../tags/tag1266.xml" /><Relationship Id="rId22" Type="http://schemas.openxmlformats.org/officeDocument/2006/relationships/tags" Target="../tags/tag1267.xml" /><Relationship Id="rId23" Type="http://schemas.openxmlformats.org/officeDocument/2006/relationships/tags" Target="../tags/tag1268.xml" /><Relationship Id="rId24" Type="http://schemas.openxmlformats.org/officeDocument/2006/relationships/image" Target="../media/image100.png" /><Relationship Id="rId25" Type="http://schemas.openxmlformats.org/officeDocument/2006/relationships/tags" Target="../tags/tag1269.xml" /><Relationship Id="rId26" Type="http://schemas.openxmlformats.org/officeDocument/2006/relationships/tags" Target="../tags/tag1270.xml" /><Relationship Id="rId27" Type="http://schemas.openxmlformats.org/officeDocument/2006/relationships/image" Target="../media/image101.png" /><Relationship Id="rId28" Type="http://schemas.openxmlformats.org/officeDocument/2006/relationships/tags" Target="../tags/tag1271.xml" /><Relationship Id="rId3" Type="http://schemas.openxmlformats.org/officeDocument/2006/relationships/tags" Target="../tags/tag1251.xml" /><Relationship Id="rId4" Type="http://schemas.openxmlformats.org/officeDocument/2006/relationships/tags" Target="../tags/tag1252.xml" /><Relationship Id="rId5" Type="http://schemas.openxmlformats.org/officeDocument/2006/relationships/tags" Target="../tags/tag1253.xml" /><Relationship Id="rId6" Type="http://schemas.openxmlformats.org/officeDocument/2006/relationships/image" Target="../media/image97.jpeg" /><Relationship Id="rId7" Type="http://schemas.openxmlformats.org/officeDocument/2006/relationships/tags" Target="../tags/tag1254.xml" /><Relationship Id="rId8" Type="http://schemas.openxmlformats.org/officeDocument/2006/relationships/tags" Target="../tags/tag1255.xml" /><Relationship Id="rId9" Type="http://schemas.openxmlformats.org/officeDocument/2006/relationships/tags" Target="../tags/tag1256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tags" Target="../tags/tag1280.xml" /><Relationship Id="rId2" Type="http://schemas.openxmlformats.org/officeDocument/2006/relationships/tags" Target="../tags/tag1272.xml" /><Relationship Id="rId3" Type="http://schemas.openxmlformats.org/officeDocument/2006/relationships/tags" Target="../tags/tag1273.xml" /><Relationship Id="rId4" Type="http://schemas.openxmlformats.org/officeDocument/2006/relationships/tags" Target="../tags/tag1274.xml" /><Relationship Id="rId5" Type="http://schemas.openxmlformats.org/officeDocument/2006/relationships/tags" Target="../tags/tag1275.xml" /><Relationship Id="rId6" Type="http://schemas.openxmlformats.org/officeDocument/2006/relationships/tags" Target="../tags/tag1276.xml" /><Relationship Id="rId7" Type="http://schemas.openxmlformats.org/officeDocument/2006/relationships/tags" Target="../tags/tag1277.xml" /><Relationship Id="rId8" Type="http://schemas.openxmlformats.org/officeDocument/2006/relationships/tags" Target="../tags/tag1278.xml" /><Relationship Id="rId9" Type="http://schemas.openxmlformats.org/officeDocument/2006/relationships/tags" Target="../tags/tag127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1288.xml" /><Relationship Id="rId11" Type="http://schemas.openxmlformats.org/officeDocument/2006/relationships/image" Target="../media/image102.jpeg" /><Relationship Id="rId12" Type="http://schemas.openxmlformats.org/officeDocument/2006/relationships/tags" Target="../tags/tag1289.xml" /><Relationship Id="rId13" Type="http://schemas.openxmlformats.org/officeDocument/2006/relationships/image" Target="../media/image103.jpeg" /><Relationship Id="rId14" Type="http://schemas.openxmlformats.org/officeDocument/2006/relationships/tags" Target="../tags/tag1290.xml" /><Relationship Id="rId15" Type="http://schemas.openxmlformats.org/officeDocument/2006/relationships/tags" Target="../tags/tag1291.xml" /><Relationship Id="rId16" Type="http://schemas.openxmlformats.org/officeDocument/2006/relationships/tags" Target="../tags/tag1292.xml" /><Relationship Id="rId17" Type="http://schemas.openxmlformats.org/officeDocument/2006/relationships/tags" Target="../tags/tag1293.xml" /><Relationship Id="rId18" Type="http://schemas.openxmlformats.org/officeDocument/2006/relationships/image" Target="../media/image98.jpeg" /><Relationship Id="rId19" Type="http://schemas.openxmlformats.org/officeDocument/2006/relationships/tags" Target="../tags/tag1294.xml" /><Relationship Id="rId2" Type="http://schemas.openxmlformats.org/officeDocument/2006/relationships/tags" Target="../tags/tag1281.xml" /><Relationship Id="rId20" Type="http://schemas.openxmlformats.org/officeDocument/2006/relationships/tags" Target="../tags/tag1295.xml" /><Relationship Id="rId21" Type="http://schemas.openxmlformats.org/officeDocument/2006/relationships/image" Target="../media/image104.jpeg" /><Relationship Id="rId22" Type="http://schemas.openxmlformats.org/officeDocument/2006/relationships/tags" Target="../tags/tag1296.xml" /><Relationship Id="rId23" Type="http://schemas.openxmlformats.org/officeDocument/2006/relationships/tags" Target="../tags/tag1297.xml" /><Relationship Id="rId24" Type="http://schemas.openxmlformats.org/officeDocument/2006/relationships/tags" Target="../tags/tag1298.xml" /><Relationship Id="rId25" Type="http://schemas.openxmlformats.org/officeDocument/2006/relationships/tags" Target="../tags/tag1299.xml" /><Relationship Id="rId26" Type="http://schemas.openxmlformats.org/officeDocument/2006/relationships/tags" Target="../tags/tag1300.xml" /><Relationship Id="rId27" Type="http://schemas.openxmlformats.org/officeDocument/2006/relationships/tags" Target="../tags/tag1301.xml" /><Relationship Id="rId28" Type="http://schemas.openxmlformats.org/officeDocument/2006/relationships/tags" Target="../tags/tag1302.xml" /><Relationship Id="rId29" Type="http://schemas.openxmlformats.org/officeDocument/2006/relationships/tags" Target="../tags/tag1303.xml" /><Relationship Id="rId3" Type="http://schemas.openxmlformats.org/officeDocument/2006/relationships/image" Target="../media/image92.jpeg" /><Relationship Id="rId30" Type="http://schemas.openxmlformats.org/officeDocument/2006/relationships/tags" Target="../tags/tag1304.xml" /><Relationship Id="rId31" Type="http://schemas.openxmlformats.org/officeDocument/2006/relationships/tags" Target="../tags/tag1305.xml" /><Relationship Id="rId32" Type="http://schemas.openxmlformats.org/officeDocument/2006/relationships/image" Target="../media/image105.png" /><Relationship Id="rId33" Type="http://schemas.openxmlformats.org/officeDocument/2006/relationships/tags" Target="../tags/tag1306.xml" /><Relationship Id="rId4" Type="http://schemas.openxmlformats.org/officeDocument/2006/relationships/tags" Target="../tags/tag1282.xml" /><Relationship Id="rId5" Type="http://schemas.openxmlformats.org/officeDocument/2006/relationships/tags" Target="../tags/tag1283.xml" /><Relationship Id="rId6" Type="http://schemas.openxmlformats.org/officeDocument/2006/relationships/tags" Target="../tags/tag1284.xml" /><Relationship Id="rId7" Type="http://schemas.openxmlformats.org/officeDocument/2006/relationships/tags" Target="../tags/tag1285.xml" /><Relationship Id="rId8" Type="http://schemas.openxmlformats.org/officeDocument/2006/relationships/tags" Target="../tags/tag1286.xml" /><Relationship Id="rId9" Type="http://schemas.openxmlformats.org/officeDocument/2006/relationships/tags" Target="../tags/tag1287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1.xml" /><Relationship Id="rId10" Type="http://schemas.openxmlformats.org/officeDocument/2006/relationships/tags" Target="../tags/tag1315.xml" /><Relationship Id="rId11" Type="http://schemas.openxmlformats.org/officeDocument/2006/relationships/tags" Target="../tags/tag1316.xml" /><Relationship Id="rId2" Type="http://schemas.openxmlformats.org/officeDocument/2006/relationships/tags" Target="../tags/tag1307.xml" /><Relationship Id="rId3" Type="http://schemas.openxmlformats.org/officeDocument/2006/relationships/tags" Target="../tags/tag1308.xml" /><Relationship Id="rId4" Type="http://schemas.openxmlformats.org/officeDocument/2006/relationships/tags" Target="../tags/tag1309.xml" /><Relationship Id="rId5" Type="http://schemas.openxmlformats.org/officeDocument/2006/relationships/tags" Target="../tags/tag1310.xml" /><Relationship Id="rId6" Type="http://schemas.openxmlformats.org/officeDocument/2006/relationships/tags" Target="../tags/tag1311.xml" /><Relationship Id="rId7" Type="http://schemas.openxmlformats.org/officeDocument/2006/relationships/tags" Target="../tags/tag1312.xml" /><Relationship Id="rId8" Type="http://schemas.openxmlformats.org/officeDocument/2006/relationships/tags" Target="../tags/tag1313.xml" /><Relationship Id="rId9" Type="http://schemas.openxmlformats.org/officeDocument/2006/relationships/tags" Target="../tags/tag131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771.xml" /><Relationship Id="rId11" Type="http://schemas.openxmlformats.org/officeDocument/2006/relationships/tags" Target="../tags/tag772.xml" /><Relationship Id="rId2" Type="http://schemas.openxmlformats.org/officeDocument/2006/relationships/tags" Target="../tags/tag765.xml" /><Relationship Id="rId3" Type="http://schemas.openxmlformats.org/officeDocument/2006/relationships/tags" Target="../tags/tag766.xml" /><Relationship Id="rId4" Type="http://schemas.openxmlformats.org/officeDocument/2006/relationships/tags" Target="../tags/tag767.xml" /><Relationship Id="rId5" Type="http://schemas.openxmlformats.org/officeDocument/2006/relationships/tags" Target="../tags/tag768.xml" /><Relationship Id="rId6" Type="http://schemas.openxmlformats.org/officeDocument/2006/relationships/image" Target="../media/image21.png" /><Relationship Id="rId7" Type="http://schemas.microsoft.com/office/2007/relationships/hdphoto" Target="../media/image22.wdp" /><Relationship Id="rId8" Type="http://schemas.openxmlformats.org/officeDocument/2006/relationships/tags" Target="../tags/tag769.xml" /><Relationship Id="rId9" Type="http://schemas.openxmlformats.org/officeDocument/2006/relationships/tags" Target="../tags/tag77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2.xml" /><Relationship Id="rId10" Type="http://schemas.openxmlformats.org/officeDocument/2006/relationships/tags" Target="../tags/tag1325.xml" /><Relationship Id="rId11" Type="http://schemas.openxmlformats.org/officeDocument/2006/relationships/tags" Target="../tags/tag1326.xml" /><Relationship Id="rId12" Type="http://schemas.openxmlformats.org/officeDocument/2006/relationships/tags" Target="../tags/tag1327.xml" /><Relationship Id="rId13" Type="http://schemas.openxmlformats.org/officeDocument/2006/relationships/tags" Target="../tags/tag1328.xml" /><Relationship Id="rId14" Type="http://schemas.openxmlformats.org/officeDocument/2006/relationships/tags" Target="../tags/tag1329.xml" /><Relationship Id="rId15" Type="http://schemas.openxmlformats.org/officeDocument/2006/relationships/tags" Target="../tags/tag1330.xml" /><Relationship Id="rId16" Type="http://schemas.openxmlformats.org/officeDocument/2006/relationships/image" Target="../media/image106.jpeg" /><Relationship Id="rId17" Type="http://schemas.openxmlformats.org/officeDocument/2006/relationships/tags" Target="../tags/tag1331.xml" /><Relationship Id="rId18" Type="http://schemas.openxmlformats.org/officeDocument/2006/relationships/image" Target="../media/image107.jpeg" /><Relationship Id="rId19" Type="http://schemas.openxmlformats.org/officeDocument/2006/relationships/tags" Target="../tags/tag1332.xml" /><Relationship Id="rId2" Type="http://schemas.openxmlformats.org/officeDocument/2006/relationships/notesSlide" Target="../notesSlides/notesSlide5.xml" /><Relationship Id="rId20" Type="http://schemas.openxmlformats.org/officeDocument/2006/relationships/image" Target="../media/image108.jpeg" /><Relationship Id="rId21" Type="http://schemas.openxmlformats.org/officeDocument/2006/relationships/tags" Target="../tags/tag1333.xml" /><Relationship Id="rId22" Type="http://schemas.openxmlformats.org/officeDocument/2006/relationships/image" Target="../media/image109.jpeg" /><Relationship Id="rId23" Type="http://schemas.openxmlformats.org/officeDocument/2006/relationships/tags" Target="../tags/tag1334.xml" /><Relationship Id="rId3" Type="http://schemas.openxmlformats.org/officeDocument/2006/relationships/tags" Target="../tags/tag1320.xml" /><Relationship Id="rId4" Type="http://schemas.openxmlformats.org/officeDocument/2006/relationships/tags" Target="../tags/tag1321.xml" /><Relationship Id="rId5" Type="http://schemas.openxmlformats.org/officeDocument/2006/relationships/tags" Target="../tags/tag1322.xml" /><Relationship Id="rId6" Type="http://schemas.openxmlformats.org/officeDocument/2006/relationships/tags" Target="../tags/tag1323.xml" /><Relationship Id="rId7" Type="http://schemas.openxmlformats.org/officeDocument/2006/relationships/image" Target="../media/image21.png" /><Relationship Id="rId8" Type="http://schemas.microsoft.com/office/2007/relationships/hdphoto" Target="../media/image22.wdp" /><Relationship Id="rId9" Type="http://schemas.openxmlformats.org/officeDocument/2006/relationships/tags" Target="../tags/tag1324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2.xml" /><Relationship Id="rId10" Type="http://schemas.openxmlformats.org/officeDocument/2006/relationships/tags" Target="../tags/tag1341.xml" /><Relationship Id="rId11" Type="http://schemas.openxmlformats.org/officeDocument/2006/relationships/tags" Target="../tags/tag1342.xml" /><Relationship Id="rId2" Type="http://schemas.openxmlformats.org/officeDocument/2006/relationships/tags" Target="../tags/tag1335.xml" /><Relationship Id="rId3" Type="http://schemas.openxmlformats.org/officeDocument/2006/relationships/tags" Target="../tags/tag1336.xml" /><Relationship Id="rId4" Type="http://schemas.openxmlformats.org/officeDocument/2006/relationships/tags" Target="../tags/tag1337.xml" /><Relationship Id="rId5" Type="http://schemas.openxmlformats.org/officeDocument/2006/relationships/tags" Target="../tags/tag1338.xml" /><Relationship Id="rId6" Type="http://schemas.openxmlformats.org/officeDocument/2006/relationships/image" Target="../media/image21.png" /><Relationship Id="rId7" Type="http://schemas.microsoft.com/office/2007/relationships/hdphoto" Target="../media/image22.wdp" /><Relationship Id="rId8" Type="http://schemas.openxmlformats.org/officeDocument/2006/relationships/tags" Target="../tags/tag1339.xml" /><Relationship Id="rId9" Type="http://schemas.openxmlformats.org/officeDocument/2006/relationships/tags" Target="../tags/tag1340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 /><Relationship Id="rId10" Type="http://schemas.openxmlformats.org/officeDocument/2006/relationships/tags" Target="../tags/tag1351.xml" /><Relationship Id="rId11" Type="http://schemas.openxmlformats.org/officeDocument/2006/relationships/image" Target="../media/image110.png" /><Relationship Id="rId12" Type="http://schemas.openxmlformats.org/officeDocument/2006/relationships/tags" Target="../tags/tag1352.xml" /><Relationship Id="rId2" Type="http://schemas.openxmlformats.org/officeDocument/2006/relationships/tags" Target="../tags/tag1343.xml" /><Relationship Id="rId3" Type="http://schemas.openxmlformats.org/officeDocument/2006/relationships/tags" Target="../tags/tag1344.xml" /><Relationship Id="rId4" Type="http://schemas.openxmlformats.org/officeDocument/2006/relationships/tags" Target="../tags/tag1345.xml" /><Relationship Id="rId5" Type="http://schemas.openxmlformats.org/officeDocument/2006/relationships/tags" Target="../tags/tag1346.xml" /><Relationship Id="rId6" Type="http://schemas.openxmlformats.org/officeDocument/2006/relationships/tags" Target="../tags/tag1347.xml" /><Relationship Id="rId7" Type="http://schemas.openxmlformats.org/officeDocument/2006/relationships/tags" Target="../tags/tag1348.xml" /><Relationship Id="rId8" Type="http://schemas.openxmlformats.org/officeDocument/2006/relationships/tags" Target="../tags/tag1349.xml" /><Relationship Id="rId9" Type="http://schemas.openxmlformats.org/officeDocument/2006/relationships/tags" Target="../tags/tag1350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5.xml" /><Relationship Id="rId2" Type="http://schemas.openxmlformats.org/officeDocument/2006/relationships/tags" Target="../tags/tag1353.xml" /><Relationship Id="rId3" Type="http://schemas.openxmlformats.org/officeDocument/2006/relationships/tags" Target="../tags/tag1354.xml" /><Relationship Id="rId4" Type="http://schemas.openxmlformats.org/officeDocument/2006/relationships/tags" Target="../tags/tag1355.xml" /><Relationship Id="rId5" Type="http://schemas.openxmlformats.org/officeDocument/2006/relationships/tags" Target="../tags/tag1356.xml" /><Relationship Id="rId6" Type="http://schemas.openxmlformats.org/officeDocument/2006/relationships/tags" Target="../tags/tag1357.xml" /><Relationship Id="rId7" Type="http://schemas.openxmlformats.org/officeDocument/2006/relationships/image" Target="../media/image110.png" /><Relationship Id="rId8" Type="http://schemas.openxmlformats.org/officeDocument/2006/relationships/tags" Target="../tags/tag1358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4.xml" /><Relationship Id="rId10" Type="http://schemas.openxmlformats.org/officeDocument/2006/relationships/tags" Target="../tags/tag1366.xml" /><Relationship Id="rId2" Type="http://schemas.openxmlformats.org/officeDocument/2006/relationships/tags" Target="../tags/tag1359.xml" /><Relationship Id="rId3" Type="http://schemas.openxmlformats.org/officeDocument/2006/relationships/tags" Target="../tags/tag1360.xml" /><Relationship Id="rId4" Type="http://schemas.openxmlformats.org/officeDocument/2006/relationships/tags" Target="../tags/tag1361.xml" /><Relationship Id="rId5" Type="http://schemas.openxmlformats.org/officeDocument/2006/relationships/tags" Target="../tags/tag1362.xml" /><Relationship Id="rId6" Type="http://schemas.openxmlformats.org/officeDocument/2006/relationships/tags" Target="../tags/tag1363.xml" /><Relationship Id="rId7" Type="http://schemas.openxmlformats.org/officeDocument/2006/relationships/tags" Target="../tags/tag1364.xml" /><Relationship Id="rId8" Type="http://schemas.openxmlformats.org/officeDocument/2006/relationships/tags" Target="../tags/tag1365.xml" /><Relationship Id="rId9" Type="http://schemas.openxmlformats.org/officeDocument/2006/relationships/image" Target="../media/image111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778.xml" /><Relationship Id="rId11" Type="http://schemas.openxmlformats.org/officeDocument/2006/relationships/tags" Target="../tags/tag779.xml" /><Relationship Id="rId12" Type="http://schemas.openxmlformats.org/officeDocument/2006/relationships/tags" Target="../tags/tag780.xml" /><Relationship Id="rId13" Type="http://schemas.openxmlformats.org/officeDocument/2006/relationships/tags" Target="../tags/tag781.xml" /><Relationship Id="rId14" Type="http://schemas.openxmlformats.org/officeDocument/2006/relationships/tags" Target="../tags/tag782.xml" /><Relationship Id="rId15" Type="http://schemas.openxmlformats.org/officeDocument/2006/relationships/tags" Target="../tags/tag783.xml" /><Relationship Id="rId16" Type="http://schemas.openxmlformats.org/officeDocument/2006/relationships/tags" Target="../tags/tag784.xml" /><Relationship Id="rId17" Type="http://schemas.openxmlformats.org/officeDocument/2006/relationships/tags" Target="../tags/tag785.xml" /><Relationship Id="rId18" Type="http://schemas.openxmlformats.org/officeDocument/2006/relationships/tags" Target="../tags/tag786.xml" /><Relationship Id="rId19" Type="http://schemas.openxmlformats.org/officeDocument/2006/relationships/tags" Target="../tags/tag787.xml" /><Relationship Id="rId2" Type="http://schemas.openxmlformats.org/officeDocument/2006/relationships/tags" Target="../tags/tag773.xml" /><Relationship Id="rId20" Type="http://schemas.openxmlformats.org/officeDocument/2006/relationships/tags" Target="../tags/tag788.xml" /><Relationship Id="rId21" Type="http://schemas.openxmlformats.org/officeDocument/2006/relationships/tags" Target="../tags/tag789.xml" /><Relationship Id="rId22" Type="http://schemas.openxmlformats.org/officeDocument/2006/relationships/tags" Target="../tags/tag790.xml" /><Relationship Id="rId23" Type="http://schemas.openxmlformats.org/officeDocument/2006/relationships/tags" Target="../tags/tag791.xml" /><Relationship Id="rId24" Type="http://schemas.openxmlformats.org/officeDocument/2006/relationships/image" Target="../media/image21.png" /><Relationship Id="rId25" Type="http://schemas.microsoft.com/office/2007/relationships/hdphoto" Target="../media/image22.wdp" /><Relationship Id="rId26" Type="http://schemas.openxmlformats.org/officeDocument/2006/relationships/tags" Target="../tags/tag792.xml" /><Relationship Id="rId27" Type="http://schemas.openxmlformats.org/officeDocument/2006/relationships/tags" Target="../tags/tag793.xml" /><Relationship Id="rId3" Type="http://schemas.openxmlformats.org/officeDocument/2006/relationships/tags" Target="../tags/tag774.xml" /><Relationship Id="rId4" Type="http://schemas.openxmlformats.org/officeDocument/2006/relationships/image" Target="../media/image25.png" /><Relationship Id="rId5" Type="http://schemas.openxmlformats.org/officeDocument/2006/relationships/tags" Target="../tags/tag775.xml" /><Relationship Id="rId6" Type="http://schemas.openxmlformats.org/officeDocument/2006/relationships/image" Target="../media/image26.png" /><Relationship Id="rId7" Type="http://schemas.openxmlformats.org/officeDocument/2006/relationships/tags" Target="../tags/tag776.xml" /><Relationship Id="rId8" Type="http://schemas.openxmlformats.org/officeDocument/2006/relationships/image" Target="../media/image27.png" /><Relationship Id="rId9" Type="http://schemas.openxmlformats.org/officeDocument/2006/relationships/tags" Target="../tags/tag77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804.xml" /><Relationship Id="rId11" Type="http://schemas.openxmlformats.org/officeDocument/2006/relationships/image" Target="../media/image28.jpeg" /><Relationship Id="rId12" Type="http://schemas.openxmlformats.org/officeDocument/2006/relationships/tags" Target="../tags/tag805.xml" /><Relationship Id="rId13" Type="http://schemas.openxmlformats.org/officeDocument/2006/relationships/image" Target="../media/image29.jpeg" /><Relationship Id="rId14" Type="http://schemas.openxmlformats.org/officeDocument/2006/relationships/tags" Target="../tags/tag806.xml" /><Relationship Id="rId15" Type="http://schemas.openxmlformats.org/officeDocument/2006/relationships/image" Target="../media/image30.png" /><Relationship Id="rId16" Type="http://schemas.openxmlformats.org/officeDocument/2006/relationships/tags" Target="../tags/tag807.xml" /><Relationship Id="rId17" Type="http://schemas.openxmlformats.org/officeDocument/2006/relationships/image" Target="../media/image31.jpeg" /><Relationship Id="rId18" Type="http://schemas.openxmlformats.org/officeDocument/2006/relationships/tags" Target="../tags/tag808.xml" /><Relationship Id="rId19" Type="http://schemas.openxmlformats.org/officeDocument/2006/relationships/tags" Target="../tags/tag809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810.xml" /><Relationship Id="rId21" Type="http://schemas.openxmlformats.org/officeDocument/2006/relationships/tags" Target="../tags/tag811.xml" /><Relationship Id="rId22" Type="http://schemas.openxmlformats.org/officeDocument/2006/relationships/tags" Target="../tags/tag812.xml" /><Relationship Id="rId23" Type="http://schemas.openxmlformats.org/officeDocument/2006/relationships/tags" Target="../tags/tag813.xml" /><Relationship Id="rId24" Type="http://schemas.openxmlformats.org/officeDocument/2006/relationships/image" Target="../media/image21.png" /><Relationship Id="rId25" Type="http://schemas.microsoft.com/office/2007/relationships/hdphoto" Target="../media/image22.wdp" /><Relationship Id="rId26" Type="http://schemas.openxmlformats.org/officeDocument/2006/relationships/tags" Target="../tags/tag814.xml" /><Relationship Id="rId27" Type="http://schemas.openxmlformats.org/officeDocument/2006/relationships/tags" Target="../tags/tag815.xml" /><Relationship Id="rId28" Type="http://schemas.openxmlformats.org/officeDocument/2006/relationships/tags" Target="../tags/tag816.xml" /><Relationship Id="rId29" Type="http://schemas.openxmlformats.org/officeDocument/2006/relationships/tags" Target="../tags/tag817.xml" /><Relationship Id="rId3" Type="http://schemas.openxmlformats.org/officeDocument/2006/relationships/tags" Target="../tags/tag797.xml" /><Relationship Id="rId30" Type="http://schemas.openxmlformats.org/officeDocument/2006/relationships/tags" Target="../tags/tag818.xml" /><Relationship Id="rId31" Type="http://schemas.openxmlformats.org/officeDocument/2006/relationships/tags" Target="../tags/tag819.xml" /><Relationship Id="rId32" Type="http://schemas.openxmlformats.org/officeDocument/2006/relationships/tags" Target="../tags/tag820.xml" /><Relationship Id="rId33" Type="http://schemas.openxmlformats.org/officeDocument/2006/relationships/tags" Target="../tags/tag821.xml" /><Relationship Id="rId34" Type="http://schemas.openxmlformats.org/officeDocument/2006/relationships/tags" Target="../tags/tag822.xml" /><Relationship Id="rId35" Type="http://schemas.openxmlformats.org/officeDocument/2006/relationships/tags" Target="../tags/tag823.xml" /><Relationship Id="rId36" Type="http://schemas.openxmlformats.org/officeDocument/2006/relationships/tags" Target="../tags/tag824.xml" /><Relationship Id="rId37" Type="http://schemas.openxmlformats.org/officeDocument/2006/relationships/tags" Target="../tags/tag825.xml" /><Relationship Id="rId38" Type="http://schemas.openxmlformats.org/officeDocument/2006/relationships/tags" Target="../tags/tag826.xml" /><Relationship Id="rId39" Type="http://schemas.openxmlformats.org/officeDocument/2006/relationships/tags" Target="../tags/tag827.xml" /><Relationship Id="rId4" Type="http://schemas.openxmlformats.org/officeDocument/2006/relationships/tags" Target="../tags/tag798.xml" /><Relationship Id="rId40" Type="http://schemas.openxmlformats.org/officeDocument/2006/relationships/tags" Target="../tags/tag828.xml" /><Relationship Id="rId41" Type="http://schemas.openxmlformats.org/officeDocument/2006/relationships/tags" Target="../tags/tag829.xml" /><Relationship Id="rId42" Type="http://schemas.openxmlformats.org/officeDocument/2006/relationships/tags" Target="../tags/tag830.xml" /><Relationship Id="rId43" Type="http://schemas.openxmlformats.org/officeDocument/2006/relationships/tags" Target="../tags/tag831.xml" /><Relationship Id="rId5" Type="http://schemas.openxmlformats.org/officeDocument/2006/relationships/tags" Target="../tags/tag799.xml" /><Relationship Id="rId6" Type="http://schemas.openxmlformats.org/officeDocument/2006/relationships/tags" Target="../tags/tag800.xml" /><Relationship Id="rId7" Type="http://schemas.openxmlformats.org/officeDocument/2006/relationships/tags" Target="../tags/tag801.xml" /><Relationship Id="rId8" Type="http://schemas.openxmlformats.org/officeDocument/2006/relationships/tags" Target="../tags/tag802.xml" /><Relationship Id="rId9" Type="http://schemas.openxmlformats.org/officeDocument/2006/relationships/tags" Target="../tags/tag803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 /><Relationship Id="rId10" Type="http://schemas.openxmlformats.org/officeDocument/2006/relationships/tags" Target="../tags/tag841.xml" /><Relationship Id="rId11" Type="http://schemas.openxmlformats.org/officeDocument/2006/relationships/tags" Target="../tags/tag842.xml" /><Relationship Id="rId12" Type="http://schemas.openxmlformats.org/officeDocument/2006/relationships/tags" Target="../tags/tag843.xml" /><Relationship Id="rId13" Type="http://schemas.openxmlformats.org/officeDocument/2006/relationships/tags" Target="../tags/tag844.xml" /><Relationship Id="rId14" Type="http://schemas.openxmlformats.org/officeDocument/2006/relationships/tags" Target="../tags/tag845.xml" /><Relationship Id="rId15" Type="http://schemas.openxmlformats.org/officeDocument/2006/relationships/tags" Target="../tags/tag846.xml" /><Relationship Id="rId16" Type="http://schemas.openxmlformats.org/officeDocument/2006/relationships/image" Target="../media/image21.png" /><Relationship Id="rId17" Type="http://schemas.microsoft.com/office/2007/relationships/hdphoto" Target="../media/image22.wdp" /><Relationship Id="rId18" Type="http://schemas.openxmlformats.org/officeDocument/2006/relationships/tags" Target="../tags/tag847.xml" /><Relationship Id="rId19" Type="http://schemas.openxmlformats.org/officeDocument/2006/relationships/tags" Target="../tags/tag848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849.xml" /><Relationship Id="rId3" Type="http://schemas.openxmlformats.org/officeDocument/2006/relationships/tags" Target="../tags/tag835.xml" /><Relationship Id="rId4" Type="http://schemas.openxmlformats.org/officeDocument/2006/relationships/tags" Target="../tags/tag836.xml" /><Relationship Id="rId5" Type="http://schemas.openxmlformats.org/officeDocument/2006/relationships/tags" Target="../tags/tag837.xml" /><Relationship Id="rId6" Type="http://schemas.openxmlformats.org/officeDocument/2006/relationships/image" Target="../media/image32.png" /><Relationship Id="rId7" Type="http://schemas.openxmlformats.org/officeDocument/2006/relationships/tags" Target="../tags/tag838.xml" /><Relationship Id="rId8" Type="http://schemas.openxmlformats.org/officeDocument/2006/relationships/tags" Target="../tags/tag839.xml" /><Relationship Id="rId9" Type="http://schemas.openxmlformats.org/officeDocument/2006/relationships/tags" Target="../tags/tag84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856.xml" /><Relationship Id="rId11" Type="http://schemas.openxmlformats.org/officeDocument/2006/relationships/tags" Target="../tags/tag857.xml" /><Relationship Id="rId12" Type="http://schemas.openxmlformats.org/officeDocument/2006/relationships/tags" Target="../tags/tag858.xml" /><Relationship Id="rId13" Type="http://schemas.openxmlformats.org/officeDocument/2006/relationships/tags" Target="../tags/tag859.xml" /><Relationship Id="rId14" Type="http://schemas.openxmlformats.org/officeDocument/2006/relationships/tags" Target="../tags/tag860.xml" /><Relationship Id="rId15" Type="http://schemas.openxmlformats.org/officeDocument/2006/relationships/tags" Target="../tags/tag861.xml" /><Relationship Id="rId16" Type="http://schemas.openxmlformats.org/officeDocument/2006/relationships/tags" Target="../tags/tag862.xml" /><Relationship Id="rId17" Type="http://schemas.openxmlformats.org/officeDocument/2006/relationships/image" Target="../media/image33.jpeg" /><Relationship Id="rId18" Type="http://schemas.openxmlformats.org/officeDocument/2006/relationships/tags" Target="../tags/tag863.xml" /><Relationship Id="rId19" Type="http://schemas.openxmlformats.org/officeDocument/2006/relationships/image" Target="../media/image34.jpeg" /><Relationship Id="rId2" Type="http://schemas.openxmlformats.org/officeDocument/2006/relationships/tags" Target="../tags/tag850.xml" /><Relationship Id="rId20" Type="http://schemas.openxmlformats.org/officeDocument/2006/relationships/tags" Target="../tags/tag864.xml" /><Relationship Id="rId21" Type="http://schemas.openxmlformats.org/officeDocument/2006/relationships/image" Target="../media/image35.png" /><Relationship Id="rId22" Type="http://schemas.openxmlformats.org/officeDocument/2006/relationships/tags" Target="../tags/tag865.xml" /><Relationship Id="rId23" Type="http://schemas.openxmlformats.org/officeDocument/2006/relationships/image" Target="../media/image36.png" /><Relationship Id="rId24" Type="http://schemas.openxmlformats.org/officeDocument/2006/relationships/tags" Target="../tags/tag866.xml" /><Relationship Id="rId25" Type="http://schemas.openxmlformats.org/officeDocument/2006/relationships/image" Target="../media/image37.png" /><Relationship Id="rId26" Type="http://schemas.openxmlformats.org/officeDocument/2006/relationships/tags" Target="../tags/tag867.xml" /><Relationship Id="rId27" Type="http://schemas.openxmlformats.org/officeDocument/2006/relationships/image" Target="../media/image38.jpeg" /><Relationship Id="rId28" Type="http://schemas.openxmlformats.org/officeDocument/2006/relationships/tags" Target="../tags/tag868.xml" /><Relationship Id="rId29" Type="http://schemas.openxmlformats.org/officeDocument/2006/relationships/image" Target="../media/image39.png" /><Relationship Id="rId3" Type="http://schemas.openxmlformats.org/officeDocument/2006/relationships/tags" Target="../tags/tag851.xml" /><Relationship Id="rId30" Type="http://schemas.openxmlformats.org/officeDocument/2006/relationships/tags" Target="../tags/tag869.xml" /><Relationship Id="rId31" Type="http://schemas.openxmlformats.org/officeDocument/2006/relationships/image" Target="../media/image40.jpeg" /><Relationship Id="rId32" Type="http://schemas.openxmlformats.org/officeDocument/2006/relationships/tags" Target="../tags/tag870.xml" /><Relationship Id="rId33" Type="http://schemas.openxmlformats.org/officeDocument/2006/relationships/image" Target="../media/image41.jpeg" /><Relationship Id="rId34" Type="http://schemas.openxmlformats.org/officeDocument/2006/relationships/tags" Target="../tags/tag871.xml" /><Relationship Id="rId35" Type="http://schemas.openxmlformats.org/officeDocument/2006/relationships/image" Target="../media/image42.image" /><Relationship Id="rId36" Type="http://schemas.openxmlformats.org/officeDocument/2006/relationships/tags" Target="../tags/tag872.xml" /><Relationship Id="rId4" Type="http://schemas.openxmlformats.org/officeDocument/2006/relationships/tags" Target="../tags/tag852.xml" /><Relationship Id="rId5" Type="http://schemas.openxmlformats.org/officeDocument/2006/relationships/tags" Target="../tags/tag853.xml" /><Relationship Id="rId6" Type="http://schemas.openxmlformats.org/officeDocument/2006/relationships/tags" Target="../tags/tag854.xml" /><Relationship Id="rId7" Type="http://schemas.openxmlformats.org/officeDocument/2006/relationships/image" Target="../media/image21.png" /><Relationship Id="rId8" Type="http://schemas.microsoft.com/office/2007/relationships/hdphoto" Target="../media/image22.wdp" /><Relationship Id="rId9" Type="http://schemas.openxmlformats.org/officeDocument/2006/relationships/tags" Target="../tags/tag855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878.xml" /><Relationship Id="rId11" Type="http://schemas.openxmlformats.org/officeDocument/2006/relationships/image" Target="../media/image36.png" /><Relationship Id="rId12" Type="http://schemas.openxmlformats.org/officeDocument/2006/relationships/tags" Target="../tags/tag879.xml" /><Relationship Id="rId13" Type="http://schemas.openxmlformats.org/officeDocument/2006/relationships/image" Target="../media/image37.png" /><Relationship Id="rId14" Type="http://schemas.openxmlformats.org/officeDocument/2006/relationships/tags" Target="../tags/tag880.xml" /><Relationship Id="rId15" Type="http://schemas.openxmlformats.org/officeDocument/2006/relationships/tags" Target="../tags/tag881.xml" /><Relationship Id="rId16" Type="http://schemas.openxmlformats.org/officeDocument/2006/relationships/tags" Target="../tags/tag882.xml" /><Relationship Id="rId17" Type="http://schemas.openxmlformats.org/officeDocument/2006/relationships/tags" Target="../tags/tag883.xml" /><Relationship Id="rId18" Type="http://schemas.openxmlformats.org/officeDocument/2006/relationships/tags" Target="../tags/tag884.xml" /><Relationship Id="rId19" Type="http://schemas.openxmlformats.org/officeDocument/2006/relationships/tags" Target="../tags/tag885.xml" /><Relationship Id="rId2" Type="http://schemas.openxmlformats.org/officeDocument/2006/relationships/tags" Target="../tags/tag873.xml" /><Relationship Id="rId20" Type="http://schemas.openxmlformats.org/officeDocument/2006/relationships/tags" Target="../tags/tag886.xml" /><Relationship Id="rId21" Type="http://schemas.openxmlformats.org/officeDocument/2006/relationships/tags" Target="../tags/tag887.xml" /><Relationship Id="rId22" Type="http://schemas.openxmlformats.org/officeDocument/2006/relationships/tags" Target="../tags/tag888.xml" /><Relationship Id="rId23" Type="http://schemas.openxmlformats.org/officeDocument/2006/relationships/tags" Target="../tags/tag889.xml" /><Relationship Id="rId24" Type="http://schemas.openxmlformats.org/officeDocument/2006/relationships/tags" Target="../tags/tag890.xml" /><Relationship Id="rId25" Type="http://schemas.openxmlformats.org/officeDocument/2006/relationships/tags" Target="../tags/tag891.xml" /><Relationship Id="rId26" Type="http://schemas.openxmlformats.org/officeDocument/2006/relationships/tags" Target="../tags/tag892.xml" /><Relationship Id="rId27" Type="http://schemas.openxmlformats.org/officeDocument/2006/relationships/tags" Target="../tags/tag893.xml" /><Relationship Id="rId28" Type="http://schemas.openxmlformats.org/officeDocument/2006/relationships/tags" Target="../tags/tag894.xml" /><Relationship Id="rId29" Type="http://schemas.openxmlformats.org/officeDocument/2006/relationships/tags" Target="../tags/tag895.xml" /><Relationship Id="rId3" Type="http://schemas.openxmlformats.org/officeDocument/2006/relationships/tags" Target="../tags/tag874.xml" /><Relationship Id="rId30" Type="http://schemas.openxmlformats.org/officeDocument/2006/relationships/tags" Target="../tags/tag896.xml" /><Relationship Id="rId31" Type="http://schemas.openxmlformats.org/officeDocument/2006/relationships/tags" Target="../tags/tag897.xml" /><Relationship Id="rId32" Type="http://schemas.openxmlformats.org/officeDocument/2006/relationships/tags" Target="../tags/tag898.xml" /><Relationship Id="rId33" Type="http://schemas.openxmlformats.org/officeDocument/2006/relationships/tags" Target="../tags/tag899.xml" /><Relationship Id="rId34" Type="http://schemas.openxmlformats.org/officeDocument/2006/relationships/tags" Target="../tags/tag900.xml" /><Relationship Id="rId35" Type="http://schemas.openxmlformats.org/officeDocument/2006/relationships/image" Target="../media/image38.jpeg" /><Relationship Id="rId36" Type="http://schemas.openxmlformats.org/officeDocument/2006/relationships/tags" Target="../tags/tag901.xml" /><Relationship Id="rId37" Type="http://schemas.openxmlformats.org/officeDocument/2006/relationships/image" Target="../media/image43.png" /><Relationship Id="rId38" Type="http://schemas.openxmlformats.org/officeDocument/2006/relationships/tags" Target="../tags/tag902.xml" /><Relationship Id="rId39" Type="http://schemas.openxmlformats.org/officeDocument/2006/relationships/tags" Target="../tags/tag903.xml" /><Relationship Id="rId4" Type="http://schemas.openxmlformats.org/officeDocument/2006/relationships/tags" Target="../tags/tag875.xml" /><Relationship Id="rId40" Type="http://schemas.openxmlformats.org/officeDocument/2006/relationships/tags" Target="../tags/tag904.xml" /><Relationship Id="rId41" Type="http://schemas.openxmlformats.org/officeDocument/2006/relationships/tags" Target="../tags/tag905.xml" /><Relationship Id="rId42" Type="http://schemas.openxmlformats.org/officeDocument/2006/relationships/image" Target="../media/image21.png" /><Relationship Id="rId43" Type="http://schemas.microsoft.com/office/2007/relationships/hdphoto" Target="../media/image22.wdp" /><Relationship Id="rId44" Type="http://schemas.openxmlformats.org/officeDocument/2006/relationships/tags" Target="../tags/tag906.xml" /><Relationship Id="rId45" Type="http://schemas.openxmlformats.org/officeDocument/2006/relationships/tags" Target="../tags/tag907.xml" /><Relationship Id="rId46" Type="http://schemas.openxmlformats.org/officeDocument/2006/relationships/tags" Target="../tags/tag908.xml" /><Relationship Id="rId47" Type="http://schemas.openxmlformats.org/officeDocument/2006/relationships/tags" Target="../tags/tag909.xml" /><Relationship Id="rId5" Type="http://schemas.openxmlformats.org/officeDocument/2006/relationships/image" Target="../media/image33.jpeg" /><Relationship Id="rId6" Type="http://schemas.openxmlformats.org/officeDocument/2006/relationships/tags" Target="../tags/tag876.xml" /><Relationship Id="rId7" Type="http://schemas.openxmlformats.org/officeDocument/2006/relationships/image" Target="../media/image34.jpeg" /><Relationship Id="rId8" Type="http://schemas.openxmlformats.org/officeDocument/2006/relationships/tags" Target="../tags/tag877.xml" /><Relationship Id="rId9" Type="http://schemas.openxmlformats.org/officeDocument/2006/relationships/image" Target="../media/image3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918.xml" /><Relationship Id="rId11" Type="http://schemas.openxmlformats.org/officeDocument/2006/relationships/tags" Target="../tags/tag919.xml" /><Relationship Id="rId12" Type="http://schemas.openxmlformats.org/officeDocument/2006/relationships/tags" Target="../tags/tag920.xml" /><Relationship Id="rId13" Type="http://schemas.openxmlformats.org/officeDocument/2006/relationships/tags" Target="../tags/tag921.xml" /><Relationship Id="rId14" Type="http://schemas.openxmlformats.org/officeDocument/2006/relationships/tags" Target="../tags/tag922.xml" /><Relationship Id="rId15" Type="http://schemas.openxmlformats.org/officeDocument/2006/relationships/image" Target="../media/image44.png" /><Relationship Id="rId16" Type="http://schemas.openxmlformats.org/officeDocument/2006/relationships/tags" Target="../tags/tag923.xml" /><Relationship Id="rId17" Type="http://schemas.openxmlformats.org/officeDocument/2006/relationships/image" Target="../media/image45.png" /><Relationship Id="rId18" Type="http://schemas.openxmlformats.org/officeDocument/2006/relationships/tags" Target="../tags/tag924.xml" /><Relationship Id="rId19" Type="http://schemas.openxmlformats.org/officeDocument/2006/relationships/image" Target="../media/image46.jpeg" /><Relationship Id="rId2" Type="http://schemas.openxmlformats.org/officeDocument/2006/relationships/tags" Target="../tags/tag910.xml" /><Relationship Id="rId20" Type="http://schemas.openxmlformats.org/officeDocument/2006/relationships/tags" Target="../tags/tag925.xml" /><Relationship Id="rId21" Type="http://schemas.openxmlformats.org/officeDocument/2006/relationships/tags" Target="../tags/tag926.xml" /><Relationship Id="rId22" Type="http://schemas.openxmlformats.org/officeDocument/2006/relationships/tags" Target="../tags/tag927.xml" /><Relationship Id="rId23" Type="http://schemas.openxmlformats.org/officeDocument/2006/relationships/tags" Target="../tags/tag928.xml" /><Relationship Id="rId24" Type="http://schemas.openxmlformats.org/officeDocument/2006/relationships/image" Target="../media/image21.png" /><Relationship Id="rId25" Type="http://schemas.microsoft.com/office/2007/relationships/hdphoto" Target="../media/image22.wdp" /><Relationship Id="rId26" Type="http://schemas.openxmlformats.org/officeDocument/2006/relationships/tags" Target="../tags/tag929.xml" /><Relationship Id="rId27" Type="http://schemas.openxmlformats.org/officeDocument/2006/relationships/tags" Target="../tags/tag930.xml" /><Relationship Id="rId3" Type="http://schemas.openxmlformats.org/officeDocument/2006/relationships/tags" Target="../tags/tag911.xml" /><Relationship Id="rId4" Type="http://schemas.openxmlformats.org/officeDocument/2006/relationships/tags" Target="../tags/tag912.xml" /><Relationship Id="rId5" Type="http://schemas.openxmlformats.org/officeDocument/2006/relationships/tags" Target="../tags/tag913.xml" /><Relationship Id="rId6" Type="http://schemas.openxmlformats.org/officeDocument/2006/relationships/tags" Target="../tags/tag914.xml" /><Relationship Id="rId7" Type="http://schemas.openxmlformats.org/officeDocument/2006/relationships/tags" Target="../tags/tag915.xml" /><Relationship Id="rId8" Type="http://schemas.openxmlformats.org/officeDocument/2006/relationships/tags" Target="../tags/tag916.xml" /><Relationship Id="rId9" Type="http://schemas.openxmlformats.org/officeDocument/2006/relationships/tags" Target="../tags/tag91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Box 2" title=""/>
          <p:cNvSpPr txBox="1"/>
          <p:nvPr>
            <p:custDataLst>
              <p:tags r:id="rId3"/>
            </p:custDataLst>
          </p:nvPr>
        </p:nvSpPr>
        <p:spPr>
          <a:xfrm>
            <a:off x="3620770" y="4330700"/>
            <a:ext cx="5294630" cy="798830"/>
          </a:xfrm>
          <a:prstGeom prst="rect">
            <a:avLst/>
          </a:prstGeom>
          <a:gradFill>
            <a:gsLst>
              <a:gs pos="49000">
                <a:srgbClr val="B8A089">
                  <a:alpha val="15000"/>
                </a:srgbClr>
              </a:gs>
              <a:gs pos="21000">
                <a:schemeClr val="accent1">
                  <a:lumMod val="45000"/>
                  <a:lumOff val="55000"/>
                  <a:alpha val="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none" rtlCol="0">
            <a:spAutoFit/>
          </a:bodyPr>
          <a:lstStyle/>
          <a:p>
            <a:r>
              <a:rPr lang="zh-CN" altLang="en-US" sz="4600" b="1" smtClean="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第</a:t>
            </a:r>
            <a:r>
              <a:rPr lang="en-US" altLang="zh-CN" sz="46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2</a:t>
            </a:r>
            <a:r>
              <a:rPr lang="zh-CN" altLang="en-US" sz="46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章 群落及其演替</a:t>
            </a:r>
            <a:endParaRPr lang="zh-CN" altLang="en-US" sz="46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sp>
        <p:nvSpPr>
          <p:cNvPr id="5" name="TextBox 3" title=""/>
          <p:cNvSpPr txBox="1"/>
          <p:nvPr>
            <p:custDataLst>
              <p:tags r:id="rId4"/>
            </p:custDataLst>
          </p:nvPr>
        </p:nvSpPr>
        <p:spPr>
          <a:xfrm>
            <a:off x="1851660" y="5334635"/>
            <a:ext cx="8832850" cy="1106805"/>
          </a:xfrm>
          <a:prstGeom prst="rect">
            <a:avLst/>
          </a:prstGeom>
          <a:gradFill>
            <a:gsLst>
              <a:gs pos="8000">
                <a:srgbClr val="D3BA97"/>
              </a:gs>
              <a:gs pos="40000">
                <a:schemeClr val="accent1">
                  <a:lumMod val="45000"/>
                  <a:lumOff val="55000"/>
                  <a:alpha val="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r>
              <a:rPr lang="zh-CN" altLang="en-US" sz="6600" b="1">
                <a:solidFill>
                  <a:srgbClr val="0808AA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第</a:t>
            </a:r>
            <a:r>
              <a:rPr lang="en-US" altLang="zh-CN" sz="6600" b="1">
                <a:solidFill>
                  <a:srgbClr val="0808AA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2</a:t>
            </a:r>
            <a:r>
              <a:rPr lang="zh-CN" altLang="en-US" sz="6600" b="1">
                <a:solidFill>
                  <a:srgbClr val="0808AA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节</a:t>
            </a:r>
            <a:r>
              <a:rPr lang="en-US" altLang="zh-CN" sz="6600" b="1">
                <a:solidFill>
                  <a:srgbClr val="0808AA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zh-CN" altLang="en-US" sz="6600" b="1">
                <a:solidFill>
                  <a:srgbClr val="0808AA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群落的主要类型</a:t>
            </a:r>
            <a:endParaRPr lang="zh-CN" altLang="en-US" sz="6600" b="1">
              <a:solidFill>
                <a:srgbClr val="0808AA"/>
              </a:solidFill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/>
          <p:nvPr>
            <p:custDataLst>
              <p:tags r:id="rId6"/>
            </p:custDataLst>
          </p:nvPr>
        </p:nvPicPr>
        <p:blipFill>
          <a:blip r:embed="rId5"/>
          <a:srcRect l="20967" r="4522" b="4370"/>
          <a:stretch>
            <a:fillRect/>
          </a:stretch>
        </p:blipFill>
        <p:spPr>
          <a:xfrm>
            <a:off x="8811260" y="267970"/>
            <a:ext cx="2879725" cy="3891915"/>
          </a:xfrm>
          <a:prstGeom prst="rect">
            <a:avLst/>
          </a:prstGeom>
          <a:effectLst/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2780" y="267970"/>
            <a:ext cx="2762885" cy="3891915"/>
          </a:xfrm>
          <a:prstGeom prst="rect">
            <a:avLst/>
          </a:prstGeom>
          <a:effectLst/>
        </p:spPr>
      </p:pic>
      <p:pic>
        <p:nvPicPr>
          <p:cNvPr id="11" name="图片 10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991610" y="281940"/>
            <a:ext cx="4243070" cy="387794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二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草原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721360" y="1576558"/>
            <a:ext cx="7122160" cy="2372206"/>
            <a:chOff x="100626" y="4081683"/>
            <a:chExt cx="7712081" cy="2736385"/>
          </a:xfrm>
          <a:effectLst/>
        </p:grpSpPr>
        <p:pic>
          <p:nvPicPr>
            <p:cNvPr id="7" name="图片 6" descr="src=http___picnew11.photophoto.cn_20161207_lantianbaiyunxiadeqingcaotupian-26513266_1.jpg&amp;refer=http___picnew11.photophoto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100626" y="4081683"/>
              <a:ext cx="3746139" cy="2736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4098" name="Picture 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 bwMode="auto">
            <a:xfrm>
              <a:off x="4017312" y="4081853"/>
              <a:ext cx="3795395" cy="27362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pic>
        <p:nvPicPr>
          <p:cNvPr id="14" name="图片 13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8001000" y="1592580"/>
            <a:ext cx="3791585" cy="2355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42" name="Freeform 5" title=""/>
          <p:cNvSpPr/>
          <p:nvPr>
            <p:custDataLst>
              <p:tags r:id="rId11"/>
            </p:custDataLst>
          </p:nvPr>
        </p:nvSpPr>
        <p:spPr bwMode="auto">
          <a:xfrm>
            <a:off x="234950" y="5007610"/>
            <a:ext cx="305435" cy="1597660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>
              <a:alpha val="3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 title=""/>
          <p:cNvSpPr txBox="1"/>
          <p:nvPr>
            <p:custDataLst>
              <p:tags r:id="rId12"/>
            </p:custDataLst>
          </p:nvPr>
        </p:nvSpPr>
        <p:spPr>
          <a:xfrm>
            <a:off x="467360" y="4830445"/>
            <a:ext cx="1152461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①各种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________________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植物占优势，有的草原上有少量的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_____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非常少见。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3"/>
            </p:custDataLst>
          </p:nvPr>
        </p:nvSpPr>
        <p:spPr>
          <a:xfrm>
            <a:off x="1581707" y="4885055"/>
            <a:ext cx="10820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耐寒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4"/>
            </p:custDataLst>
          </p:nvPr>
        </p:nvSpPr>
        <p:spPr>
          <a:xfrm>
            <a:off x="2727960" y="4885055"/>
            <a:ext cx="31438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uFillTx/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旱生多年生草本</a:t>
            </a:r>
            <a:endParaRPr lang="zh-CN" altLang="en-US" sz="2800" b="1">
              <a:solidFill>
                <a:srgbClr val="FF0000"/>
              </a:solidFill>
              <a:uFillTx/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5"/>
            </p:custDataLst>
          </p:nvPr>
        </p:nvSpPr>
        <p:spPr>
          <a:xfrm>
            <a:off x="10596765" y="4885055"/>
            <a:ext cx="150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灌木丛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16"/>
            </p:custDataLst>
          </p:nvPr>
        </p:nvSpPr>
        <p:spPr>
          <a:xfrm>
            <a:off x="835660" y="5378450"/>
            <a:ext cx="981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乔木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7"/>
            </p:custDataLst>
          </p:nvPr>
        </p:nvSpPr>
        <p:spPr>
          <a:xfrm>
            <a:off x="541020" y="6016625"/>
            <a:ext cx="1174940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②草原上的植物往往叶片______，表面有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______或_______，能____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8"/>
            </p:custDataLst>
          </p:nvPr>
        </p:nvSpPr>
        <p:spPr>
          <a:xfrm>
            <a:off x="4619995" y="6083293"/>
            <a:ext cx="1251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uFillTx/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狭窄</a:t>
            </a:r>
            <a:endParaRPr lang="zh-CN" altLang="en-US" sz="2800" b="1">
              <a:solidFill>
                <a:srgbClr val="FF0000"/>
              </a:solidFill>
              <a:uFillTx/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9"/>
            </p:custDataLst>
          </p:nvPr>
        </p:nvSpPr>
        <p:spPr>
          <a:xfrm>
            <a:off x="7018020" y="6083300"/>
            <a:ext cx="983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uFillTx/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茸毛</a:t>
            </a:r>
            <a:endParaRPr lang="zh-CN" altLang="en-US" sz="2800" b="1">
              <a:solidFill>
                <a:srgbClr val="FF0000"/>
              </a:solidFill>
              <a:uFillTx/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20"/>
            </p:custDataLst>
          </p:nvPr>
        </p:nvSpPr>
        <p:spPr>
          <a:xfrm>
            <a:off x="8314690" y="6070600"/>
            <a:ext cx="1506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uFillTx/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蜡质层</a:t>
            </a:r>
            <a:endParaRPr lang="zh-CN" altLang="en-US" sz="2800" b="1">
              <a:solidFill>
                <a:srgbClr val="FF0000"/>
              </a:solidFill>
              <a:uFillTx/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1"/>
            </p:custDataLst>
          </p:nvPr>
        </p:nvSpPr>
        <p:spPr>
          <a:xfrm>
            <a:off x="10173180" y="6063608"/>
            <a:ext cx="19709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uFillTx/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抵抗干旱</a:t>
            </a:r>
            <a:endParaRPr lang="zh-CN" altLang="en-US" sz="2800" b="1">
              <a:solidFill>
                <a:srgbClr val="FF0000"/>
              </a:solidFill>
              <a:uFillTx/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2"/>
            </p:custDataLst>
          </p:nvPr>
        </p:nvSpPr>
        <p:spPr>
          <a:xfrm>
            <a:off x="5182235" y="4161155"/>
            <a:ext cx="2939415" cy="521970"/>
          </a:xfrm>
          <a:prstGeom prst="rect">
            <a:avLst/>
          </a:prstGeom>
          <a:solidFill>
            <a:srgbClr val="1F2DA8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(1)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主要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植物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23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24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2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28"/>
                </p:custDataLst>
              </p:nvPr>
            </p:nvPicPr>
            <p:blipFill>
              <a:blip r:embed="rId2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9"/>
                </p:custDataLst>
              </p:nvPr>
            </p:nvPicPr>
            <p:blipFill>
              <a:blip r:embed="rId2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9" name="文本框 18" title=""/>
          <p:cNvSpPr txBox="1"/>
          <p:nvPr>
            <p:custDataLst>
              <p:tags r:id="rId30"/>
            </p:custDataLst>
          </p:nvPr>
        </p:nvSpPr>
        <p:spPr bwMode="auto">
          <a:xfrm>
            <a:off x="158750" y="411924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二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草原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9674860" y="1531620"/>
            <a:ext cx="2320925" cy="2165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5" title=""/>
          <p:cNvPicPr/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7310755" y="1531620"/>
            <a:ext cx="2243455" cy="2172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4808855" y="1531620"/>
            <a:ext cx="2381250" cy="2130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271145" y="1531620"/>
            <a:ext cx="2154555" cy="2122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Freeform 5" title=""/>
          <p:cNvSpPr/>
          <p:nvPr>
            <p:custDataLst>
              <p:tags r:id="rId13"/>
            </p:custDataLst>
          </p:nvPr>
        </p:nvSpPr>
        <p:spPr bwMode="auto">
          <a:xfrm>
            <a:off x="476250" y="4749800"/>
            <a:ext cx="309880" cy="123761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669226" y="4466220"/>
            <a:ext cx="10553018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①草原上的动物大都具有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_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  </a:t>
            </a:r>
            <a:r>
              <a:rPr lang="zh-CN" altLang="en-US" sz="27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的特点。 </a:t>
            </a:r>
            <a:endParaRPr lang="zh-CN" altLang="en-US" sz="27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4445524" y="4469556"/>
            <a:ext cx="1176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挖洞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6"/>
            </p:custDataLst>
          </p:nvPr>
        </p:nvSpPr>
        <p:spPr>
          <a:xfrm>
            <a:off x="5666311" y="4469692"/>
            <a:ext cx="1856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快速奔跑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7"/>
            </p:custDataLst>
          </p:nvPr>
        </p:nvSpPr>
        <p:spPr>
          <a:xfrm>
            <a:off x="669165" y="5081636"/>
            <a:ext cx="11326109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②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由于缺水，在草原上，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  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__________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非常少见。稀树干草原上，</a:t>
            </a:r>
            <a:endParaRPr lang="zh-CN" altLang="en-US" sz="27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生长着伞形树冠状乔木，动物主要以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7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为主。</a:t>
            </a:r>
            <a:endParaRPr lang="zh-CN" altLang="en-US" sz="270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8"/>
            </p:custDataLst>
          </p:nvPr>
        </p:nvSpPr>
        <p:spPr>
          <a:xfrm>
            <a:off x="4476431" y="5095767"/>
            <a:ext cx="1579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两栖类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9"/>
            </p:custDataLst>
          </p:nvPr>
        </p:nvSpPr>
        <p:spPr>
          <a:xfrm>
            <a:off x="6214110" y="5095767"/>
            <a:ext cx="17005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水生动物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20"/>
            </p:custDataLst>
          </p:nvPr>
        </p:nvSpPr>
        <p:spPr>
          <a:xfrm>
            <a:off x="7975379" y="5603825"/>
            <a:ext cx="10137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斑马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1"/>
            </p:custDataLst>
          </p:nvPr>
        </p:nvSpPr>
        <p:spPr>
          <a:xfrm>
            <a:off x="9312467" y="5603765"/>
            <a:ext cx="146328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长颈鹿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2"/>
            </p:custDataLst>
          </p:nvPr>
        </p:nvSpPr>
        <p:spPr>
          <a:xfrm>
            <a:off x="6579898" y="5634873"/>
            <a:ext cx="11760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狮子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3"/>
            </p:custDataLst>
          </p:nvPr>
        </p:nvSpPr>
        <p:spPr bwMode="auto">
          <a:xfrm>
            <a:off x="158750" y="6184900"/>
            <a:ext cx="416242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5.草原生物共同特点：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24"/>
            </p:custDataLst>
          </p:nvPr>
        </p:nvSpPr>
        <p:spPr>
          <a:xfrm>
            <a:off x="4321175" y="6188075"/>
            <a:ext cx="454723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具有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一定的耐旱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的特性。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lt"/>
            </a:endParaRPr>
          </a:p>
        </p:txBody>
      </p:sp>
      <p:pic>
        <p:nvPicPr>
          <p:cNvPr id="39" name="Picture 12" title=""/>
          <p:cNvPicPr>
            <a:picLocks noChangeAspect="1" noChangeArrowheads="1" noCrop="1"/>
          </p:cNvPicPr>
          <p:nvPr>
            <p:custDataLst>
              <p:tags r:id="rId26"/>
            </p:custDataLst>
          </p:nvPr>
        </p:nvPicPr>
        <p:blipFill>
          <a:blip r:embed="rId25"/>
          <a:stretch>
            <a:fillRect/>
          </a:stretch>
        </p:blipFill>
        <p:spPr bwMode="auto">
          <a:xfrm>
            <a:off x="2546350" y="1531620"/>
            <a:ext cx="2141855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组合 2" title=""/>
          <p:cNvGrpSpPr/>
          <p:nvPr>
            <p:custDataLst>
              <p:tags r:id="rId27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28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29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30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33"/>
                </p:custDataLst>
              </p:nvPr>
            </p:nvPicPr>
            <p:blipFill>
              <a:blip r:embed="rId30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1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3" name="文本框 22" title=""/>
          <p:cNvSpPr txBox="1"/>
          <p:nvPr>
            <p:custDataLst>
              <p:tags r:id="rId34"/>
            </p:custDataLst>
          </p:nvPr>
        </p:nvSpPr>
        <p:spPr>
          <a:xfrm>
            <a:off x="5182235" y="3850005"/>
            <a:ext cx="2939415" cy="521970"/>
          </a:xfrm>
          <a:prstGeom prst="rect">
            <a:avLst/>
          </a:prstGeom>
          <a:solidFill>
            <a:srgbClr val="1F2DA8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(2)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主要</a:t>
            </a:r>
            <a:r>
              <a:rPr lang="zh-CN" altLang="en-US" sz="2800" b="1">
                <a:solidFill>
                  <a:schemeClr val="tx1"/>
                </a:solidFill>
                <a:highlight>
                  <a:srgbClr val="00FFFF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动物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35"/>
            </p:custDataLst>
          </p:nvPr>
        </p:nvSpPr>
        <p:spPr bwMode="auto">
          <a:xfrm>
            <a:off x="158750" y="380809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8" grpId="0"/>
      <p:bldP spid="19" grpId="0"/>
      <p:bldP spid="20" grpId="0"/>
      <p:bldP spid="21" grpId="0"/>
      <p:bldP spid="22" grpId="0"/>
      <p:bldP spid="36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0" name="组合 39" title=""/>
          <p:cNvGrpSpPr/>
          <p:nvPr>
            <p:custDataLst>
              <p:tags r:id="rId3"/>
            </p:custDataLst>
          </p:nvPr>
        </p:nvGrpSpPr>
        <p:grpSpPr>
          <a:xfrm>
            <a:off x="134620" y="1544320"/>
            <a:ext cx="11881485" cy="2628405"/>
            <a:chOff x="48986" y="1959631"/>
            <a:chExt cx="12019837" cy="1932009"/>
          </a:xfrm>
        </p:grpSpPr>
        <p:pic>
          <p:nvPicPr>
            <p:cNvPr id="41" name="图片 40" descr="src=http___www.mengyuanxianjing.cn_kindeditor_attached_image_20180726_20180726153541_71903.jpg&amp;refer=http___www.mengyuanxianji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9178449" y="1981757"/>
              <a:ext cx="2890374" cy="1909883"/>
            </a:xfrm>
            <a:prstGeom prst="rect">
              <a:avLst/>
            </a:prstGeom>
          </p:spPr>
        </p:pic>
        <p:pic>
          <p:nvPicPr>
            <p:cNvPr id="42" name="图片 41" descr="src=http___imgsa.baidu.com_baike_pic_item_a8014c086e061d9594bc740977f40ad162d9ca0d.jpg&amp;refer=http___imgsa.baidu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l="3537" t="3208" r="-352" b="6292"/>
            <a:stretch>
              <a:fillRect/>
            </a:stretch>
          </p:blipFill>
          <p:spPr>
            <a:xfrm>
              <a:off x="3092169" y="1967006"/>
              <a:ext cx="2874008" cy="1908305"/>
            </a:xfrm>
            <a:prstGeom prst="rect">
              <a:avLst/>
            </a:prstGeom>
          </p:spPr>
        </p:pic>
        <p:pic>
          <p:nvPicPr>
            <p:cNvPr id="43" name="图片 42" descr="u=2724941553,1482870667&amp;fm=253&amp;fmt=auto&amp;app=138&amp;f=JPEG.webp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8986" y="1967006"/>
              <a:ext cx="2874657" cy="1908941"/>
            </a:xfrm>
            <a:prstGeom prst="rect">
              <a:avLst/>
            </a:prstGeom>
          </p:spPr>
        </p:pic>
        <p:sp>
          <p:nvSpPr>
            <p:cNvPr id="44" name="Rectangle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757774" y="3512457"/>
              <a:ext cx="1321503" cy="33839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>
                  <a:solidFill>
                    <a:prstClr val="black"/>
                  </a:solidFill>
                  <a:latin typeface="微软雅黑" panose="020b0503020204020204" charset="-122"/>
                  <a:ea typeface="微软雅黑"/>
                </a:rPr>
                <a:t>针叶林</a:t>
              </a:r>
              <a:endParaRPr kumimoji="1"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45" name="Rectangle 1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669794" y="3522880"/>
              <a:ext cx="2169160" cy="33839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>
                  <a:solidFill>
                    <a:prstClr val="black"/>
                  </a:solidFill>
                  <a:latin typeface="微软雅黑" panose="020b0503020204020204" charset="-122"/>
                  <a:ea typeface="微软雅黑"/>
                </a:rPr>
                <a:t>落叶阔叶林</a:t>
              </a:r>
              <a:endParaRPr kumimoji="1"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46" name="Rectangle 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005452" y="3541580"/>
              <a:ext cx="1467228" cy="33839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>
                  <a:solidFill>
                    <a:prstClr val="black"/>
                  </a:solidFill>
                  <a:latin typeface="微软雅黑" panose="020b0503020204020204" charset="-122"/>
                  <a:ea typeface="微软雅黑"/>
                </a:rPr>
                <a:t>热带雨林</a:t>
              </a:r>
              <a:endParaRPr kumimoji="1"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/>
              </a:endParaRPr>
            </a:p>
          </p:txBody>
        </p:sp>
        <p:pic>
          <p:nvPicPr>
            <p:cNvPr id="47" name="图片 46" descr="src=http___www.1000thinktank.com_u_cms_www_201907_04092603h82i.jpg&amp;refer=http___www.1000thinktank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146216" y="1959631"/>
              <a:ext cx="2846680" cy="1915681"/>
            </a:xfrm>
            <a:prstGeom prst="rect">
              <a:avLst/>
            </a:prstGeom>
          </p:spPr>
        </p:pic>
        <p:sp>
          <p:nvSpPr>
            <p:cNvPr id="48" name="Rectangle 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781276" y="3530128"/>
              <a:ext cx="1790995" cy="338399"/>
            </a:xfrm>
            <a:prstGeom prst="rect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len="sm" type="none" w="sm"/>
                  <a:tailEnd len="sm" type="none" w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SzTx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1" lang="zh-CN" altLang="en-US" sz="2400">
                  <a:solidFill>
                    <a:prstClr val="black"/>
                  </a:solidFill>
                  <a:latin typeface="微软雅黑" panose="020b0503020204020204" charset="-122"/>
                  <a:ea typeface="微软雅黑"/>
                </a:rPr>
                <a:t>常绿阔叶林</a:t>
              </a:r>
              <a:endParaRPr kumimoji="1" lang="zh-CN" altLang="en-US" sz="2400">
                <a:solidFill>
                  <a:prstClr val="black"/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sp>
        <p:nvSpPr>
          <p:cNvPr id="6" name="Rectangle 11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三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森林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7"/>
            </p:custDataLst>
          </p:nvPr>
        </p:nvSpPr>
        <p:spPr bwMode="auto">
          <a:xfrm>
            <a:off x="266065" y="5213350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2.群落外貌：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18"/>
            </p:custDataLst>
          </p:nvPr>
        </p:nvSpPr>
        <p:spPr bwMode="auto">
          <a:xfrm>
            <a:off x="266065" y="4415155"/>
            <a:ext cx="171259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1.分布：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9"/>
            </p:custDataLst>
          </p:nvPr>
        </p:nvSpPr>
        <p:spPr bwMode="auto">
          <a:xfrm>
            <a:off x="266065" y="6011545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3.物种组成：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0"/>
            </p:custDataLst>
          </p:nvPr>
        </p:nvSpPr>
        <p:spPr>
          <a:xfrm>
            <a:off x="1978025" y="4383405"/>
            <a:ext cx="658114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森林分布在 _____ 或 ________ 的地区。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21"/>
            </p:custDataLst>
          </p:nvPr>
        </p:nvSpPr>
        <p:spPr>
          <a:xfrm>
            <a:off x="2795905" y="5160010"/>
            <a:ext cx="561721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繁茂，树冠遮天蔽日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22"/>
            </p:custDataLst>
          </p:nvPr>
        </p:nvSpPr>
        <p:spPr>
          <a:xfrm>
            <a:off x="2896235" y="5201920"/>
            <a:ext cx="944880" cy="5676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树木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3"/>
            </p:custDataLst>
          </p:nvPr>
        </p:nvSpPr>
        <p:spPr>
          <a:xfrm>
            <a:off x="2795905" y="5936615"/>
            <a:ext cx="947991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动植物的种类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，群落结构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_________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且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_________</a:t>
            </a: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8" name="矩形 27" title=""/>
          <p:cNvSpPr/>
          <p:nvPr>
            <p:custDataLst>
              <p:tags r:id="rId24"/>
            </p:custDataLst>
          </p:nvPr>
        </p:nvSpPr>
        <p:spPr>
          <a:xfrm>
            <a:off x="5144288" y="5936397"/>
            <a:ext cx="591185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多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矩形 28" title=""/>
          <p:cNvSpPr/>
          <p:nvPr>
            <p:custDataLst>
              <p:tags r:id="rId25"/>
            </p:custDataLst>
          </p:nvPr>
        </p:nvSpPr>
        <p:spPr>
          <a:xfrm>
            <a:off x="3841199" y="4396624"/>
            <a:ext cx="99949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湿润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矩形 29" title=""/>
          <p:cNvSpPr/>
          <p:nvPr>
            <p:custDataLst>
              <p:tags r:id="rId26"/>
            </p:custDataLst>
          </p:nvPr>
        </p:nvSpPr>
        <p:spPr>
          <a:xfrm>
            <a:off x="5298983" y="4414570"/>
            <a:ext cx="1407795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较湿润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1" name="矩形 30" title=""/>
          <p:cNvSpPr/>
          <p:nvPr>
            <p:custDataLst>
              <p:tags r:id="rId27"/>
            </p:custDataLst>
          </p:nvPr>
        </p:nvSpPr>
        <p:spPr>
          <a:xfrm>
            <a:off x="9793541" y="5936397"/>
            <a:ext cx="181610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相对稳定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32" name="矩形 31" title=""/>
          <p:cNvSpPr/>
          <p:nvPr>
            <p:custDataLst>
              <p:tags r:id="rId28"/>
            </p:custDataLst>
          </p:nvPr>
        </p:nvSpPr>
        <p:spPr>
          <a:xfrm>
            <a:off x="7593983" y="5936397"/>
            <a:ext cx="181610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非常复杂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grpSp>
        <p:nvGrpSpPr>
          <p:cNvPr id="8" name="组合 7" title=""/>
          <p:cNvGrpSpPr/>
          <p:nvPr>
            <p:custDataLst>
              <p:tags r:id="rId29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9" name="标题 3"/>
            <p:cNvSpPr>
              <a:spLocks noGrp="1"/>
            </p:cNvSpPr>
            <p:nvPr>
              <p:custDataLst>
                <p:tags r:id="rId30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31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34"/>
                </p:custDataLst>
              </p:nvPr>
            </p:nvPicPr>
            <p:blipFill>
              <a:blip r:embed="rId3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3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  <p:cond evt="onBegin" delay="0">
                          <p:tn val="7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  <p:cond evt="onBegin" delay="0">
                          <p:tn val="12"/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  <p:cond evt="onBegin" delay="0">
                          <p:tn val="17"/>
                        </p:cond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三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森林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3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370840" y="1583055"/>
            <a:ext cx="3738245" cy="2209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7" name="图片 106" title=""/>
          <p:cNvPicPr/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4366260" y="1541780"/>
            <a:ext cx="3751580" cy="225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37465" y="4397375"/>
            <a:ext cx="12038330" cy="2158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森林中有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；森林中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___(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阴生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阳生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植物多居上层，能吸收比较强的阳光；林下光线相对较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，在热带雨林中，林下几乎都是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光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，仅有稀疏的</a:t>
            </a:r>
            <a:r>
              <a:rPr lang="zh-CN" altLang="en-US" sz="2800" b="1" smtClean="0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光点和光斑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。所以，三七、人参、黄连、半夏、贝母以及某些蕨类、苔藓等</a:t>
            </a: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(</a:t>
            </a:r>
            <a:r>
              <a:rPr lang="zh-CN" altLang="en-US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阴生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阳生</a:t>
            </a:r>
            <a:r>
              <a:rPr lang="en-US" altLang="zh-CN" sz="2800" smtClean="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)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植物生活在林下。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9"/>
            </p:custDataLst>
          </p:nvPr>
        </p:nvSpPr>
        <p:spPr>
          <a:xfrm>
            <a:off x="2096135" y="4441825"/>
            <a:ext cx="915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乔木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3409315" y="4441825"/>
            <a:ext cx="956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灌木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4631055" y="4441825"/>
            <a:ext cx="10312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草本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6226175" y="4441825"/>
            <a:ext cx="1651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藤本植物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9581515" y="4441825"/>
            <a:ext cx="1251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阳生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9187815" y="4956810"/>
            <a:ext cx="952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弱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5"/>
            </p:custDataLst>
          </p:nvPr>
        </p:nvSpPr>
        <p:spPr>
          <a:xfrm>
            <a:off x="3015615" y="5454650"/>
            <a:ext cx="1350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散射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6"/>
            </p:custDataLst>
          </p:nvPr>
        </p:nvSpPr>
        <p:spPr>
          <a:xfrm>
            <a:off x="6506845" y="5976620"/>
            <a:ext cx="11398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阴生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17" name="图片 16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8335010" y="1541780"/>
            <a:ext cx="3604895" cy="225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" name="组合 2" title=""/>
          <p:cNvGrpSpPr/>
          <p:nvPr>
            <p:custDataLst>
              <p:tags r:id="rId19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20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2" name="组合 1"/>
            <p:cNvGrpSpPr/>
            <p:nvPr>
              <p:custDataLst>
                <p:tags r:id="rId21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7" name="图片 6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25"/>
                </p:custDataLst>
              </p:nvPr>
            </p:nvPicPr>
            <p:blipFill>
              <a:blip r:embed="rId2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9" name="文本框 18" title=""/>
          <p:cNvSpPr txBox="1"/>
          <p:nvPr>
            <p:custDataLst>
              <p:tags r:id="rId26"/>
            </p:custDataLst>
          </p:nvPr>
        </p:nvSpPr>
        <p:spPr>
          <a:xfrm>
            <a:off x="5182235" y="3894455"/>
            <a:ext cx="2939415" cy="521970"/>
          </a:xfrm>
          <a:prstGeom prst="rect">
            <a:avLst/>
          </a:prstGeom>
          <a:solidFill>
            <a:srgbClr val="1F2DA8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(1)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主要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植物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7"/>
            </p:custDataLst>
          </p:nvPr>
        </p:nvSpPr>
        <p:spPr bwMode="auto">
          <a:xfrm>
            <a:off x="158750" y="385254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/>
      <p:bldP spid="9" grpId="6"/>
      <p:bldP spid="12" grpId="8"/>
      <p:bldP spid="13" grpId="10"/>
      <p:bldP spid="14" grpId="12"/>
      <p:bldP spid="15" grpId="14"/>
      <p:bldP spid="16" grpId="16"/>
      <p:bldP spid="20" grpId="18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三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森林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4"/>
            </p:custDataLst>
          </p:nvPr>
        </p:nvSpPr>
        <p:spPr>
          <a:xfrm>
            <a:off x="158750" y="2118995"/>
            <a:ext cx="1203833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30000"/>
              </a:lnSpc>
              <a:buClrTx/>
              <a:buSzTx/>
              <a:buFontTx/>
            </a:pPr>
            <a:r>
              <a:rPr 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阴生植物的茎_____，叶___，细胞壁____，机械组织________，但叶绿体_______、呈_______，因此这类植物适应在_____条件下生存。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5"/>
            </p:custDataLst>
          </p:nvPr>
        </p:nvSpPr>
        <p:spPr>
          <a:xfrm>
            <a:off x="3011248" y="2193466"/>
            <a:ext cx="1101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细长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6"/>
            </p:custDataLst>
          </p:nvPr>
        </p:nvSpPr>
        <p:spPr>
          <a:xfrm>
            <a:off x="4517761" y="2193466"/>
            <a:ext cx="840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薄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7"/>
            </p:custDataLst>
          </p:nvPr>
        </p:nvSpPr>
        <p:spPr>
          <a:xfrm>
            <a:off x="6475448" y="2193466"/>
            <a:ext cx="8401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薄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8"/>
            </p:custDataLst>
          </p:nvPr>
        </p:nvSpPr>
        <p:spPr>
          <a:xfrm>
            <a:off x="8839871" y="2193466"/>
            <a:ext cx="1449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不发达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9"/>
            </p:custDataLst>
          </p:nvPr>
        </p:nvSpPr>
        <p:spPr>
          <a:xfrm>
            <a:off x="160125" y="2766677"/>
            <a:ext cx="1468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颗粒大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0"/>
            </p:custDataLst>
          </p:nvPr>
        </p:nvSpPr>
        <p:spPr>
          <a:xfrm>
            <a:off x="2032995" y="2766112"/>
            <a:ext cx="1489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深绿色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1"/>
            </p:custDataLst>
          </p:nvPr>
        </p:nvSpPr>
        <p:spPr>
          <a:xfrm>
            <a:off x="6697738" y="2785102"/>
            <a:ext cx="1195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</a:rPr>
              <a:t>弱光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18" name="图片 17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7620635" y="3455035"/>
            <a:ext cx="4207510" cy="3019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474345" y="3454400"/>
            <a:ext cx="4065905" cy="295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2" name="图片 31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4737735" y="3484245"/>
            <a:ext cx="2524125" cy="2990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grpSp>
        <p:nvGrpSpPr>
          <p:cNvPr id="3" name="组合 2" title=""/>
          <p:cNvGrpSpPr/>
          <p:nvPr>
            <p:custDataLst>
              <p:tags r:id="rId18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2" name="标题 3"/>
            <p:cNvSpPr>
              <a:spLocks noGrp="1"/>
            </p:cNvSpPr>
            <p:nvPr>
              <p:custDataLst>
                <p:tags r:id="rId19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20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1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1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2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9" name="文本框 18" title=""/>
          <p:cNvSpPr txBox="1"/>
          <p:nvPr>
            <p:custDataLst>
              <p:tags r:id="rId25"/>
            </p:custDataLst>
          </p:nvPr>
        </p:nvSpPr>
        <p:spPr>
          <a:xfrm>
            <a:off x="5182235" y="1577340"/>
            <a:ext cx="2939415" cy="521970"/>
          </a:xfrm>
          <a:prstGeom prst="rect">
            <a:avLst/>
          </a:prstGeom>
          <a:solidFill>
            <a:srgbClr val="1F2DA8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(1)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主要</a:t>
            </a:r>
            <a:r>
              <a:rPr lang="zh-CN" altLang="en-US" sz="2800" b="1">
                <a:solidFill>
                  <a:schemeClr val="tx1"/>
                </a:solidFill>
                <a:highlight>
                  <a:srgbClr val="FFFF00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植物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6"/>
            </p:custDataLst>
          </p:nvPr>
        </p:nvSpPr>
        <p:spPr bwMode="auto">
          <a:xfrm>
            <a:off x="158750" y="1535430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文本框 23" title=""/>
          <p:cNvSpPr txBox="1"/>
          <p:nvPr>
            <p:custDataLst>
              <p:tags r:id="rId3"/>
            </p:custDataLst>
          </p:nvPr>
        </p:nvSpPr>
        <p:spPr>
          <a:xfrm>
            <a:off x="401955" y="4690745"/>
            <a:ext cx="11064240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     </a:t>
            </a:r>
            <a:r>
              <a:rPr lang="zh-CN" altLang="en-US" sz="280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森林为动物提供了丰富的</a:t>
            </a:r>
            <a:r>
              <a:rPr lang="zh-CN" altLang="en-US" sz="2800" u="sng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</a:t>
            </a:r>
            <a:r>
              <a:rPr lang="en-US" altLang="zh-CN" sz="2800" u="sng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      </a:t>
            </a:r>
            <a:r>
              <a:rPr lang="zh-CN" altLang="en-US" sz="280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和</a:t>
            </a:r>
            <a:r>
              <a:rPr lang="zh-CN" altLang="en-US" sz="2800" u="sng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</a:t>
            </a:r>
            <a:r>
              <a:rPr lang="en-US" altLang="zh-CN" sz="2800" u="sng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           </a:t>
            </a:r>
            <a:r>
              <a:rPr lang="zh-CN" altLang="en-US" sz="280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，</a:t>
            </a:r>
            <a:r>
              <a:rPr lang="en-US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</a:t>
            </a:r>
            <a:r>
              <a:rPr 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____</a:t>
            </a:r>
            <a:r>
              <a:rPr lang="en-US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</a:t>
            </a:r>
            <a:r>
              <a:rPr lang="zh-CN" altLang="en-US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和</a:t>
            </a:r>
            <a:r>
              <a:rPr lang="en-US" altLang="zh-CN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</a:t>
            </a:r>
            <a:r>
              <a:rPr 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</a:t>
            </a:r>
            <a:r>
              <a:rPr lang="en-US" altLang="zh-CN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</a:t>
            </a:r>
            <a:r>
              <a:rPr lang="zh-CN" altLang="en-US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的动物种类特别多，如长臂猿、松鼠、蜂猴、犀鸟、避役和树蛙等。</a:t>
            </a:r>
            <a:endParaRPr lang="zh-CN" altLang="en-US" sz="2800" smtClean="0">
              <a:solidFill>
                <a:schemeClr val="tx1"/>
              </a:solidFill>
              <a:latin typeface="Arial Black" panose="020b0a04020102020204" charset="0"/>
              <a:ea typeface="微软雅黑"/>
              <a:cs typeface="Arial Black" panose="020b0a04020102020204" charset="0"/>
              <a:sym typeface="+mn-ea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4"/>
            </p:custDataLst>
          </p:nvPr>
        </p:nvSpPr>
        <p:spPr>
          <a:xfrm>
            <a:off x="8554085" y="4757420"/>
            <a:ext cx="9150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树栖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5"/>
            </p:custDataLst>
          </p:nvPr>
        </p:nvSpPr>
        <p:spPr>
          <a:xfrm>
            <a:off x="10024110" y="4767580"/>
            <a:ext cx="1029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攀缘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6"/>
            </p:custDataLst>
          </p:nvPr>
        </p:nvSpPr>
        <p:spPr>
          <a:xfrm>
            <a:off x="5135880" y="4785360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食物</a:t>
            </a:r>
            <a:endParaRPr lang="zh-CN" altLang="en-US" sz="2800" b="1" smtClean="0">
              <a:solidFill>
                <a:srgbClr val="FF0000"/>
              </a:solidFill>
              <a:latin typeface="Arial Black" panose="020b0a04020102020204" charset="0"/>
              <a:ea typeface="微软雅黑"/>
              <a:cs typeface="Arial Black" panose="020b0a04020102020204" charset="0"/>
              <a:sym typeface="+mn-ea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7"/>
            </p:custDataLst>
          </p:nvPr>
        </p:nvSpPr>
        <p:spPr>
          <a:xfrm>
            <a:off x="6393815" y="4776470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栖息场所</a:t>
            </a:r>
            <a:endParaRPr lang="zh-CN" altLang="en-US" sz="2800" b="1" smtClean="0">
              <a:solidFill>
                <a:srgbClr val="FF0000"/>
              </a:solidFill>
              <a:latin typeface="Arial Black" panose="020b0a04020102020204" charset="0"/>
              <a:ea typeface="微软雅黑"/>
              <a:cs typeface="Arial Black" panose="020b0a04020102020204" charset="0"/>
              <a:sym typeface="+mn-ea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8"/>
            </p:custDataLst>
          </p:nvPr>
        </p:nvSpPr>
        <p:spPr bwMode="auto">
          <a:xfrm>
            <a:off x="158750" y="6061710"/>
            <a:ext cx="416242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5.森林生物共同特点：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42" name="文本框 41" title=""/>
          <p:cNvSpPr txBox="1"/>
          <p:nvPr>
            <p:custDataLst>
              <p:tags r:id="rId9"/>
            </p:custDataLst>
          </p:nvPr>
        </p:nvSpPr>
        <p:spPr>
          <a:xfrm>
            <a:off x="3956685" y="610425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>
                <a:latin typeface="微软雅黑" panose="020b0503020204020204" charset="-122"/>
                <a:ea typeface="微软雅黑"/>
                <a:cs typeface="+mn-ea"/>
                <a:sym typeface="+mn-lt"/>
              </a:rPr>
              <a:t>森林生物具有适应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+mn-ea"/>
                <a:sym typeface="+mn-lt"/>
              </a:rPr>
              <a:t>湿润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+mn-ea"/>
                <a:sym typeface="+mn-lt"/>
              </a:rPr>
              <a:t>的特性。</a:t>
            </a:r>
            <a:endParaRPr lang="zh-CN" altLang="en-US" sz="2800">
              <a:latin typeface="微软雅黑" panose="020b050302020402020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4" name="组合 3" title=""/>
          <p:cNvGrpSpPr/>
          <p:nvPr>
            <p:custDataLst>
              <p:tags r:id="rId10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9" name="标题 3"/>
            <p:cNvSpPr>
              <a:spLocks noGrp="1"/>
            </p:cNvSpPr>
            <p:nvPr>
              <p:custDataLst>
                <p:tags r:id="rId11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12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3" name="文本框 22" title=""/>
          <p:cNvSpPr txBox="1"/>
          <p:nvPr>
            <p:custDataLst>
              <p:tags r:id="rId17"/>
            </p:custDataLst>
          </p:nvPr>
        </p:nvSpPr>
        <p:spPr>
          <a:xfrm>
            <a:off x="5182235" y="1576705"/>
            <a:ext cx="2939415" cy="521970"/>
          </a:xfrm>
          <a:prstGeom prst="rect">
            <a:avLst/>
          </a:prstGeom>
          <a:solidFill>
            <a:srgbClr val="1F2DA8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(2)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主要</a:t>
            </a:r>
            <a:r>
              <a:rPr lang="zh-CN" altLang="en-US" sz="2800" b="1">
                <a:solidFill>
                  <a:schemeClr val="tx1"/>
                </a:solidFill>
                <a:highlight>
                  <a:srgbClr val="00FFFF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动物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</a:t>
            </a:r>
            <a:r>
              <a:rPr lang="en-US" alt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:</a:t>
            </a:r>
            <a:endParaRPr lang="en-US" altLang="zh-CN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8"/>
            </p:custDataLst>
          </p:nvPr>
        </p:nvSpPr>
        <p:spPr bwMode="auto">
          <a:xfrm>
            <a:off x="158750" y="153479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Rectangle 11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三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森林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5" name="组合 44" title=""/>
          <p:cNvGrpSpPr/>
          <p:nvPr>
            <p:custDataLst>
              <p:tags r:id="rId20"/>
            </p:custDataLst>
          </p:nvPr>
        </p:nvGrpSpPr>
        <p:grpSpPr>
          <a:xfrm>
            <a:off x="129540" y="265430"/>
            <a:ext cx="11967210" cy="4225290"/>
            <a:chOff x="204" y="418"/>
            <a:chExt cx="18846" cy="6654"/>
          </a:xfrm>
        </p:grpSpPr>
        <p:grpSp>
          <p:nvGrpSpPr>
            <p:cNvPr id="29" name="组合 28"/>
            <p:cNvGrpSpPr/>
            <p:nvPr>
              <p:custDataLst>
                <p:tags r:id="rId21"/>
              </p:custDataLst>
            </p:nvPr>
          </p:nvGrpSpPr>
          <p:grpSpPr>
            <a:xfrm>
              <a:off x="204" y="3778"/>
              <a:ext cx="3600" cy="3267"/>
              <a:chOff x="658" y="3744"/>
              <a:chExt cx="3600" cy="3267"/>
            </a:xfrm>
          </p:grpSpPr>
          <p:pic>
            <p:nvPicPr>
              <p:cNvPr id="13" name="Picture 111"/>
              <p:cNvPicPr preferRelativeResize="0">
                <a:picLocks noChangeArrowheads="1"/>
              </p:cNvPicPr>
              <p:nvPr>
                <p:custDataLst>
                  <p:tags r:id="rId23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8" y="3744"/>
                <a:ext cx="3601" cy="3260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solid"/>
                    <a:miter lim="800000"/>
                    <a:headEnd len="med" type="none" w="med"/>
                    <a:tailEnd len="med" type="none" w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5921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14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320" y="6287"/>
                <a:ext cx="1939" cy="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b="1">
                    <a:latin typeface="微软雅黑" panose="020b0503020204020204" charset="-122"/>
                    <a:ea typeface="微软雅黑"/>
                    <a:sym typeface="+mn-ea"/>
                  </a:rPr>
                  <a:t>长臂猿</a:t>
                </a:r>
                <a:endParaRPr lang="zh-CN" altLang="en-US" sz="2400" b="1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  <p:grpSp>
          <p:nvGrpSpPr>
            <p:cNvPr id="30" name="组合 29"/>
            <p:cNvGrpSpPr/>
            <p:nvPr>
              <p:custDataLst>
                <p:tags r:id="rId25"/>
              </p:custDataLst>
            </p:nvPr>
          </p:nvGrpSpPr>
          <p:grpSpPr>
            <a:xfrm>
              <a:off x="4039" y="3744"/>
              <a:ext cx="3538" cy="3328"/>
              <a:chOff x="4380" y="3744"/>
              <a:chExt cx="3538" cy="3328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0" y="3744"/>
                <a:ext cx="3538" cy="3218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9" name="Rectangle 11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380" y="6347"/>
                <a:ext cx="1280" cy="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b="1">
                    <a:latin typeface="微软雅黑" panose="020b0503020204020204" charset="-122"/>
                    <a:ea typeface="微软雅黑"/>
                    <a:sym typeface="+mn-ea"/>
                  </a:rPr>
                  <a:t>松鼠</a:t>
                </a:r>
                <a:endParaRPr lang="zh-CN" altLang="en-US" sz="2400" b="1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  <p:grpSp>
          <p:nvGrpSpPr>
            <p:cNvPr id="36" name="组合 35"/>
            <p:cNvGrpSpPr/>
            <p:nvPr>
              <p:custDataLst>
                <p:tags r:id="rId29"/>
              </p:custDataLst>
            </p:nvPr>
          </p:nvGrpSpPr>
          <p:grpSpPr>
            <a:xfrm>
              <a:off x="11569" y="3744"/>
              <a:ext cx="3245" cy="3298"/>
              <a:chOff x="11682" y="3744"/>
              <a:chExt cx="3245" cy="3298"/>
            </a:xfrm>
          </p:grpSpPr>
          <p:pic>
            <p:nvPicPr>
              <p:cNvPr id="15" name="Picture 2" descr="https://timgsa.baidu.com/timg?image&amp;quality=80&amp;size=b9999_10000&amp;sec=1593980025018&amp;di=313ea367be291e1c2f1a133e2a7d1877&amp;imgtype=0&amp;src=http%3A%2F%2Fimg.mp.itc.cn%2Fq_mini%2Cc_zoom%2Cw_640%2Fupload%2F20170706%2F58bd5c9a551f40f5824dd68f0665934c_th.jpg"/>
              <p:cNvPicPr>
                <a:picLocks noChangeAspect="1" noChangeArrowheads="1"/>
              </p:cNvPicPr>
              <p:nvPr>
                <p:custDataLst>
                  <p:tags r:id="rId31"/>
                </p:custDataLst>
              </p:nvPr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1682" y="3744"/>
                <a:ext cx="3245" cy="3163"/>
              </a:xfrm>
              <a:prstGeom prst="rect">
                <a:avLst/>
              </a:prstGeom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 114"/>
              <p:cNvSpPr>
                <a:spLocks noChangeArrowhead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1682" y="6317"/>
                <a:ext cx="1400" cy="7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latin typeface="微软雅黑" panose="020b0503020204020204" charset="-122"/>
                    <a:ea typeface="微软雅黑"/>
                  </a:rPr>
                  <a:t>犀鸟</a:t>
                </a:r>
                <a:endParaRPr lang="zh-CN" altLang="en-US" sz="2400" b="1">
                  <a:latin typeface="微软雅黑" panose="020b0503020204020204" charset="-122"/>
                  <a:ea typeface="微软雅黑"/>
                </a:endParaRPr>
              </a:p>
            </p:txBody>
          </p:sp>
        </p:grpSp>
        <p:grpSp>
          <p:nvGrpSpPr>
            <p:cNvPr id="44" name="组合 43"/>
            <p:cNvGrpSpPr/>
            <p:nvPr>
              <p:custDataLst>
                <p:tags r:id="rId33"/>
              </p:custDataLst>
            </p:nvPr>
          </p:nvGrpSpPr>
          <p:grpSpPr>
            <a:xfrm>
              <a:off x="15050" y="418"/>
              <a:ext cx="3973" cy="3326"/>
              <a:chOff x="15050" y="418"/>
              <a:chExt cx="3973" cy="3326"/>
            </a:xfrm>
          </p:grpSpPr>
          <p:pic>
            <p:nvPicPr>
              <p:cNvPr id="2" name="图片 1" descr="1_201501301628361chxt"/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4"/>
              <a:stretch>
                <a:fillRect/>
              </a:stretch>
            </p:blipFill>
            <p:spPr>
              <a:xfrm>
                <a:off x="15050" y="418"/>
                <a:ext cx="3973" cy="3326"/>
              </a:xfrm>
              <a:prstGeom prst="rect">
                <a:avLst/>
              </a:prstGeom>
            </p:spPr>
          </p:pic>
          <p:sp>
            <p:nvSpPr>
              <p:cNvPr id="22" name="Rectangle 114"/>
              <p:cNvSpPr>
                <a:spLocks noChangeArrowhead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17623" y="3075"/>
                <a:ext cx="1400" cy="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b="1">
                    <a:latin typeface="微软雅黑" panose="020b0503020204020204" charset="-122"/>
                    <a:ea typeface="微软雅黑"/>
                    <a:sym typeface="+mn-ea"/>
                  </a:rPr>
                  <a:t>树蛙</a:t>
                </a:r>
                <a:endParaRPr lang="zh-CN" altLang="en-US" sz="2400" b="1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  <p:grpSp>
          <p:nvGrpSpPr>
            <p:cNvPr id="31" name="组合 30"/>
            <p:cNvGrpSpPr/>
            <p:nvPr>
              <p:custDataLst>
                <p:tags r:id="rId37"/>
              </p:custDataLst>
            </p:nvPr>
          </p:nvGrpSpPr>
          <p:grpSpPr>
            <a:xfrm>
              <a:off x="7812" y="3745"/>
              <a:ext cx="3522" cy="3200"/>
              <a:chOff x="8039" y="3745"/>
              <a:chExt cx="3522" cy="3200"/>
            </a:xfrm>
          </p:grpSpPr>
          <p:pic>
            <p:nvPicPr>
              <p:cNvPr id="3" name="图片 2" descr="1371181153_7pGwUk"/>
              <p:cNvPicPr>
                <a:picLocks noChangeAspect="1"/>
              </p:cNvPicPr>
              <p:nvPr>
                <p:custDataLst>
                  <p:tags r:id="rId39"/>
                </p:custDataLst>
              </p:nvPr>
            </p:nvPicPr>
            <p:blipFill>
              <a:blip r:embed="rId38"/>
              <a:stretch>
                <a:fillRect/>
              </a:stretch>
            </p:blipFill>
            <p:spPr>
              <a:xfrm>
                <a:off x="8039" y="3745"/>
                <a:ext cx="3522" cy="3191"/>
              </a:xfrm>
              <a:prstGeom prst="rect">
                <a:avLst/>
              </a:prstGeom>
            </p:spPr>
          </p:pic>
          <p:sp>
            <p:nvSpPr>
              <p:cNvPr id="16" name="Rectangle 114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263" y="6317"/>
                <a:ext cx="1298" cy="6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b="1">
                    <a:latin typeface="微软雅黑" panose="020b0503020204020204" charset="-122"/>
                    <a:ea typeface="微软雅黑"/>
                    <a:sym typeface="+mn-ea"/>
                  </a:rPr>
                  <a:t>蜂猴</a:t>
                </a:r>
                <a:endParaRPr lang="zh-CN" altLang="en-US" sz="2400" b="1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  <p:grpSp>
          <p:nvGrpSpPr>
            <p:cNvPr id="43" name="组合 42"/>
            <p:cNvGrpSpPr/>
            <p:nvPr>
              <p:custDataLst>
                <p:tags r:id="rId41"/>
              </p:custDataLst>
            </p:nvPr>
          </p:nvGrpSpPr>
          <p:grpSpPr>
            <a:xfrm>
              <a:off x="15048" y="3782"/>
              <a:ext cx="4002" cy="3135"/>
              <a:chOff x="15048" y="3782"/>
              <a:chExt cx="4002" cy="3135"/>
            </a:xfrm>
          </p:grpSpPr>
          <p:pic>
            <p:nvPicPr>
              <p:cNvPr id="101380" name="Picture 4" descr="https://bkimg.cdn.bcebos.com/pic/0e2442a7d933c895871426a6d81373f083020080"/>
              <p:cNvPicPr>
                <a:picLocks noChangeAspect="1" noChangeArrowheads="1"/>
              </p:cNvPicPr>
              <p:nvPr>
                <p:custDataLst>
                  <p:tags r:id="rId43"/>
                </p:custDataLst>
              </p:nvPr>
            </p:nvPicPr>
            <p:blipFill>
              <a:blip r:embed="rId42"/>
              <a:stretch>
                <a:fillRect/>
              </a:stretch>
            </p:blipFill>
            <p:spPr bwMode="auto">
              <a:xfrm>
                <a:off x="15048" y="3782"/>
                <a:ext cx="4002" cy="3133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7" name="Rectangle 114"/>
              <p:cNvSpPr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17753" y="6143"/>
                <a:ext cx="1297" cy="7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square">
                <a:no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400" b="1">
                    <a:latin typeface="微软雅黑" panose="020b0503020204020204" charset="-122"/>
                    <a:ea typeface="微软雅黑"/>
                    <a:sym typeface="+mn-ea"/>
                  </a:rPr>
                  <a:t>避役</a:t>
                </a:r>
                <a:endParaRPr lang="zh-CN" altLang="en-US" sz="2400" b="1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  <p:cond evt="onBegin" delay="0">
                          <p:tn val="13"/>
                        </p:cond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  <p:cond evt="onBegin" delay="0">
                          <p:tn val="23"/>
                        </p:cond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  <p:cond evt="onBegin" delay="0">
                          <p:tn val="27"/>
                        </p:cond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  <p:cond evt="onBegin" delay="0">
                          <p:tn val="36"/>
                        </p:cond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3" grpId="1"/>
      <p:bldP spid="34" grpId="4"/>
      <p:bldP spid="39" grpId="0"/>
      <p:bldP spid="40" grpId="0"/>
      <p:bldP spid="41" grpId="0" animBg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9" name="标题 3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三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水域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451" name="文本框 2" title=""/>
          <p:cNvSpPr txBox="1"/>
          <p:nvPr>
            <p:custDataLst>
              <p:tags r:id="rId10"/>
            </p:custDataLst>
          </p:nvPr>
        </p:nvSpPr>
        <p:spPr>
          <a:xfrm>
            <a:off x="248916" y="814065"/>
            <a:ext cx="5617218" cy="4902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200">
                <a:solidFill>
                  <a:srgbClr val="4C9C73"/>
                </a:solidFill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sz="26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1.</a:t>
            </a:r>
            <a:r>
              <a:rPr sz="26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湿地生物群落</a:t>
            </a:r>
            <a:r>
              <a:rPr sz="2600" b="1">
                <a:solidFill>
                  <a:srgbClr val="1616E6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——地球之肾</a:t>
            </a:r>
            <a:endParaRPr sz="2600" b="1">
              <a:solidFill>
                <a:srgbClr val="1616E6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52" name="文本框 3" title=""/>
          <p:cNvSpPr txBox="1"/>
          <p:nvPr>
            <p:custDataLst>
              <p:tags r:id="rId11"/>
            </p:custDataLst>
          </p:nvPr>
        </p:nvSpPr>
        <p:spPr>
          <a:xfrm>
            <a:off x="173355" y="1158234"/>
            <a:ext cx="6818629" cy="324485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ts val="4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（1）分布：</a:t>
            </a:r>
            <a:endParaRPr sz="24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ts val="4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2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）物种组成：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ts val="4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endParaRPr lang="zh-CN" sz="16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ts val="4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3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）</a:t>
            </a:r>
            <a:r>
              <a:rPr 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常见动植物：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 </a:t>
            </a:r>
            <a:endParaRPr lang="en-US" altLang="zh-CN" sz="24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  <a:p>
            <a:pPr algn="just">
              <a:lnSpc>
                <a:spcPts val="4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endParaRPr lang="zh-CN" altLang="en-US" sz="40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  <a:p>
            <a:pPr algn="just" fontAlgn="auto">
              <a:lnSpc>
                <a:spcPts val="4000"/>
              </a:lnSpc>
              <a:spcBef>
                <a:spcPts val="600"/>
              </a:spcBef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（</a:t>
            </a:r>
            <a:r>
              <a:rPr lang="en-US" altLang="zh-CN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）功能：</a:t>
            </a:r>
            <a:endParaRPr lang="zh-CN" altLang="en-US" sz="24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53" name="图片 10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rcRect t="8924" b="10765"/>
          <a:stretch>
            <a:fillRect/>
          </a:stretch>
        </p:blipFill>
        <p:spPr>
          <a:xfrm>
            <a:off x="7102475" y="902335"/>
            <a:ext cx="4860000" cy="2596213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文本框 1" title=""/>
          <p:cNvSpPr txBox="1"/>
          <p:nvPr>
            <p:custDataLst>
              <p:tags r:id="rId14"/>
            </p:custDataLst>
          </p:nvPr>
        </p:nvSpPr>
        <p:spPr>
          <a:xfrm>
            <a:off x="629920" y="5387340"/>
            <a:ext cx="6339840" cy="1307465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10000"/>
              </a:lnSpc>
              <a:defRPr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defRPr>
            </a:pPr>
            <a:r>
              <a:rPr sz="2400" b="0">
                <a:solidFill>
                  <a:srgbClr val="000000"/>
                </a:solidFill>
              </a:rPr>
              <a:t>在海洋中，数量众多的</a:t>
            </a:r>
            <a:r>
              <a:rPr sz="2400" b="0">
                <a:solidFill>
                  <a:srgbClr val="C00000"/>
                </a:solidFill>
              </a:rPr>
              <a:t>微小浮游植物</a:t>
            </a:r>
            <a:r>
              <a:rPr sz="2400" b="0">
                <a:solidFill>
                  <a:srgbClr val="000000"/>
                </a:solidFill>
              </a:rPr>
              <a:t>，浅海区生长的</a:t>
            </a:r>
            <a:r>
              <a:rPr sz="2400" b="0">
                <a:solidFill>
                  <a:srgbClr val="C00000"/>
                </a:solidFill>
              </a:rPr>
              <a:t>大型藻类</a:t>
            </a:r>
            <a:r>
              <a:rPr sz="2400" b="0">
                <a:solidFill>
                  <a:srgbClr val="000000"/>
                </a:solidFill>
              </a:rPr>
              <a:t>（如海带、裙带菜等），以及</a:t>
            </a:r>
            <a:r>
              <a:rPr sz="2400" b="0">
                <a:solidFill>
                  <a:srgbClr val="C00000"/>
                </a:solidFill>
              </a:rPr>
              <a:t>种类繁多的动物</a:t>
            </a:r>
            <a:r>
              <a:rPr lang="zh-CN" sz="2400" b="0">
                <a:solidFill>
                  <a:srgbClr val="000000"/>
                </a:solidFill>
              </a:rPr>
              <a:t>。</a:t>
            </a:r>
            <a:endParaRPr lang="zh-CN" sz="2400" b="0">
              <a:solidFill>
                <a:srgbClr val="000000"/>
              </a:solidFill>
            </a:endParaRPr>
          </a:p>
        </p:txBody>
      </p:sp>
      <p:pic>
        <p:nvPicPr>
          <p:cNvPr id="455" name="图片 6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l="5029" t="16629" r="12997" b="16427"/>
          <a:stretch>
            <a:fillRect/>
          </a:stretch>
        </p:blipFill>
        <p:spPr>
          <a:xfrm>
            <a:off x="7102474" y="3617594"/>
            <a:ext cx="4860000" cy="3126182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文本框 5" title=""/>
          <p:cNvSpPr txBox="1"/>
          <p:nvPr>
            <p:custDataLst>
              <p:tags r:id="rId17"/>
            </p:custDataLst>
          </p:nvPr>
        </p:nvSpPr>
        <p:spPr>
          <a:xfrm>
            <a:off x="320039" y="4926964"/>
            <a:ext cx="3730627" cy="490220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>
              <a:defRPr sz="3200">
                <a:solidFill>
                  <a:srgbClr val="4C9C73"/>
                </a:solidFill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sz="26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2.</a:t>
            </a:r>
            <a:r>
              <a:rPr sz="2600" b="1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海洋生物群落</a:t>
            </a:r>
            <a:endParaRPr sz="2600" b="1">
              <a:solidFill>
                <a:srgbClr val="0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8"/>
            </p:custDataLst>
          </p:nvPr>
        </p:nvSpPr>
        <p:spPr>
          <a:xfrm>
            <a:off x="2653030" y="2746375"/>
            <a:ext cx="41567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00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芦苇、香蒲、黑藻、金鱼藻等植物，以及鱼类、两栖类、鸟类等动物。</a:t>
            </a:r>
            <a:endParaRPr lang="zh-CN" altLang="en-US" sz="2400"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9"/>
            </p:custDataLst>
          </p:nvPr>
        </p:nvSpPr>
        <p:spPr>
          <a:xfrm>
            <a:off x="1913255" y="1304290"/>
            <a:ext cx="566039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在</a:t>
            </a:r>
            <a:r>
              <a:rPr sz="24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沼泽、河流、湖泊</a:t>
            </a:r>
            <a:r>
              <a:rPr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等地</a:t>
            </a:r>
            <a:endParaRPr lang="zh-CN" altLang="en-US" sz="2400"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20"/>
            </p:custDataLst>
          </p:nvPr>
        </p:nvSpPr>
        <p:spPr>
          <a:xfrm>
            <a:off x="2454910" y="1769110"/>
            <a:ext cx="408051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10000"/>
              </a:lnSpc>
              <a:defRPr sz="2800">
                <a:latin typeface="Arial Black" panose="020b0a04020102020204" charset="0"/>
                <a:ea typeface="Arial Black" panose="020b0a04020102020204"/>
                <a:cs typeface="Arial Black" panose="020b0a04020102020204" charset="0"/>
                <a:sym typeface="Arial Black" panose="020b0a04020102020204" charset="0"/>
              </a:defRPr>
            </a:pPr>
            <a:r>
              <a:rPr sz="2400"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动植物物种十分丰富，</a:t>
            </a:r>
            <a:r>
              <a:rPr sz="24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微软雅黑" panose="020b0503020204020204" charset="-122"/>
              </a:rPr>
              <a:t>既有水生生物也有陆生生物</a:t>
            </a:r>
            <a:endParaRPr lang="zh-CN" altLang="en-US" sz="2400">
              <a:solidFill>
                <a:srgbClr val="C0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1"/>
            </p:custDataLst>
          </p:nvPr>
        </p:nvSpPr>
        <p:spPr>
          <a:xfrm>
            <a:off x="1913255" y="3873500"/>
            <a:ext cx="5189220" cy="902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1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湿地具有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调节水循环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和</a:t>
            </a:r>
            <a:r>
              <a:rPr lang="zh-CN" altLang="en-US" sz="2400">
                <a:solidFill>
                  <a:srgbClr val="C0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作为栖息地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维系生物多样性的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方正静蕾简体" charset="0"/>
              </a:rPr>
              <a:t>基本功能。</a:t>
            </a:r>
            <a:endParaRPr lang="zh-CN" altLang="en-US" sz="2400">
              <a:solidFill>
                <a:srgbClr val="000000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  <a:sym typeface="方正静蕾简体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" grpId="0" animBg="1"/>
      <p:bldP spid="6" grpId="0"/>
      <p:bldP spid="5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矩形 23" title=""/>
          <p:cNvSpPr/>
          <p:nvPr>
            <p:custDataLst>
              <p:tags r:id="rId3"/>
            </p:custDataLst>
          </p:nvPr>
        </p:nvSpPr>
        <p:spPr>
          <a:xfrm>
            <a:off x="4864100" y="6438900"/>
            <a:ext cx="24638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4"/>
            </p:custDataLst>
          </p:nvPr>
        </p:nvSpPr>
        <p:spPr>
          <a:xfrm>
            <a:off x="2114550" y="268605"/>
            <a:ext cx="7962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关于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荒漠、草原、森林三大生物群落的比较</a:t>
            </a:r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35" y="1138555"/>
          <a:ext cx="12190730" cy="365188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2559685"/>
                <a:gridCol w="1747520"/>
                <a:gridCol w="2850515"/>
                <a:gridCol w="5033010"/>
              </a:tblGrid>
              <a:tr h="685800"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/>
                        </a:rPr>
                        <a:t>群落类型</a:t>
                      </a:r>
                      <a:endParaRPr lang="zh-CN" altLang="en-US" sz="280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/>
                        </a:rPr>
                        <a:t>分布</a:t>
                      </a:r>
                      <a:endParaRPr lang="zh-CN" altLang="en-US" sz="280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/>
                        </a:rPr>
                        <a:t>群落外貌</a:t>
                      </a:r>
                      <a:endParaRPr lang="zh-CN" altLang="en-US" sz="280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ClrTx/>
                        <a:buSzTx/>
                        <a:buFontTx/>
                      </a:pPr>
                      <a:r>
                        <a:rPr lang="zh-CN" altLang="en-US" sz="2800">
                          <a:solidFill>
                            <a:schemeClr val="dk1"/>
                          </a:solidFill>
                          <a:latin typeface="微软雅黑" panose="020b0503020204020204" charset="-122"/>
                          <a:ea typeface="微软雅黑"/>
                        </a:rPr>
                        <a:t>物种组成</a:t>
                      </a:r>
                      <a:endParaRPr lang="zh-CN" altLang="en-US" sz="2800">
                        <a:solidFill>
                          <a:schemeClr val="dk1"/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</a:tr>
              <a:tr h="94488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A5D6DD">
                              <a:lumMod val="50000"/>
                            </a:srgbClr>
                          </a:solidFill>
                          <a:latin typeface="微软雅黑" panose="020b0503020204020204" charset="-122"/>
                          <a:ea typeface="微软雅黑"/>
                        </a:rPr>
                        <a:t>荒漠生物群落</a:t>
                      </a:r>
                      <a:endParaRPr lang="zh-CN" altLang="en-US" sz="2800" b="1">
                        <a:solidFill>
                          <a:srgbClr val="A5D6DD">
                            <a:lumMod val="50000"/>
                          </a:srgbClr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干旱区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沙砾裸露，植被极度稀疏。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物种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少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，群落结构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非常简单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</a:tr>
              <a:tr h="86296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A5D6DD">
                              <a:lumMod val="50000"/>
                            </a:srgbClr>
                          </a:solidFill>
                          <a:latin typeface="微软雅黑" panose="020b0503020204020204" charset="-122"/>
                          <a:ea typeface="微软雅黑"/>
                        </a:rPr>
                        <a:t>草原生物群落</a:t>
                      </a:r>
                      <a:endParaRPr lang="zh-CN" altLang="en-US" sz="2800" b="1">
                        <a:solidFill>
                          <a:srgbClr val="A5D6DD">
                            <a:lumMod val="50000"/>
                          </a:srgbClr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半干旱区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草本植物像地毯般铺向天边。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动植物种类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较少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，群落结构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相对简单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20000"/>
                      </a:srgbClr>
                    </a:solidFill>
                  </a:tcPr>
                </a:tc>
              </a:tr>
              <a:tr h="107632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solidFill>
                            <a:srgbClr val="A5D6DD">
                              <a:lumMod val="50000"/>
                            </a:srgbClr>
                          </a:solidFill>
                          <a:latin typeface="微软雅黑" panose="020b0503020204020204" charset="-122"/>
                          <a:ea typeface="微软雅黑"/>
                        </a:rPr>
                        <a:t>森林生物群落</a:t>
                      </a:r>
                      <a:endParaRPr lang="zh-CN" altLang="en-US" sz="2800" b="1">
                        <a:solidFill>
                          <a:srgbClr val="A5D6DD">
                            <a:lumMod val="50000"/>
                          </a:srgbClr>
                        </a:solidFill>
                        <a:latin typeface="微软雅黑" panose="020b0503020204020204" charset="-122"/>
                        <a:ea typeface="微软雅黑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湿润区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树木繁茂，树冠遮天蔽日。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/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动植物种类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多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  <a:sym typeface="+mn-ea"/>
                        </a:rPr>
                        <a:t>，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群落结构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非常复杂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且</a:t>
                      </a:r>
                      <a:r>
                        <a:rPr lang="zh-CN" altLang="en-US" sz="2800" b="1">
                          <a:solidFill>
                            <a:srgbClr val="C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相对稳定</a:t>
                      </a:r>
                      <a:r>
                        <a:rPr lang="zh-CN" altLang="en-US" sz="2800">
                          <a:solidFill>
                            <a:srgbClr val="000000"/>
                          </a:solidFill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。</a:t>
                      </a:r>
                      <a:endParaRPr lang="zh-CN" altLang="en-US" sz="2800">
                        <a:solidFill>
                          <a:srgbClr val="000000"/>
                        </a:solidFill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91416" marR="91416" marT="45708" marB="45708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A5D6D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966470" y="5309235"/>
            <a:ext cx="10258425" cy="6076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P</a:t>
            </a:r>
            <a:r>
              <a:rPr lang="en-US" altLang="zh-CN" sz="2800" b="1" baseline="-250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35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不同群落在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物种组成、群落外貌和结构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上都有着不同的特点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矩形 23" title=""/>
          <p:cNvSpPr/>
          <p:nvPr>
            <p:custDataLst>
              <p:tags r:id="rId3"/>
            </p:custDataLst>
          </p:nvPr>
        </p:nvSpPr>
        <p:spPr>
          <a:xfrm>
            <a:off x="4864100" y="6311265"/>
            <a:ext cx="2463800" cy="419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graphicFrame>
        <p:nvGraphicFramePr>
          <p:cNvPr id="16" name="表格 15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445135" y="893445"/>
          <a:ext cx="11534775" cy="504063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955165"/>
                <a:gridCol w="1096645"/>
                <a:gridCol w="5948045"/>
                <a:gridCol w="2534920"/>
              </a:tblGrid>
              <a:tr h="648335">
                <a:tc gridSpan="2"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群落类型生物</a:t>
                      </a: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marL="111446" marR="111446" marT="55723" marB="55723"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形态结构或生理特征</a:t>
                      </a: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11446" marR="111446" marT="55723" marB="55723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共同特点</a:t>
                      </a: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11446" marR="111446" marT="55723" marB="55723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28015">
                <a:tc rowSpan="3"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荒漠</a:t>
                      </a:r>
                      <a:endParaRPr lang="en-US" altLang="zh-CN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植物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3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0"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</a:tcPr>
                </a:tc>
                <a:tc rowSpan="2"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动物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602615"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024890">
                <a:tc rowSpan="2"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草原</a:t>
                      </a:r>
                      <a:endParaRPr lang="en-US" altLang="zh-CN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10000"/>
                        </a:lnSpc>
                      </a:pPr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植物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 row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</a:tr>
              <a:tr h="584835"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动物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solidFill>
                      <a:srgbClr val="EAEFF2"/>
                    </a:solidFill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908050">
                <a:tc rowSpan="2"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森林</a:t>
                      </a:r>
                      <a:endParaRPr lang="en-US" altLang="zh-CN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植物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</a:tr>
              <a:tr h="643890"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 fontAlgn="auto"/>
                      <a:r>
                        <a:rPr lang="zh-CN" altLang="en-US" sz="2800" b="1">
                          <a:latin typeface="华文中宋" panose="02010600040101010101" pitchFamily="2" charset="-122"/>
                          <a:ea typeface="华文中宋" panose="02010600040101010101" pitchFamily="2" charset="-122"/>
                        </a:rPr>
                        <a:t>动物</a:t>
                      </a:r>
                      <a:endParaRPr lang="zh-CN" altLang="en-US" sz="2800" b="1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华文中宋" panose="02010600040101010101" pitchFamily="2" charset="-122"/>
                        <a:ea typeface="华文中宋" panose="02010600040101010101" pitchFamily="2" charset="-122"/>
                      </a:endParaRPr>
                    </a:p>
                  </a:txBody>
                  <a:tcPr marL="137189" marR="137189" marT="68594" marB="68594" anchor="ctr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 marL="137189" marR="137189" marT="68594" marB="68594">
                    <a:lnL w="19050">
                      <a:solidFill>
                        <a:schemeClr val="tx1"/>
                      </a:solidFill>
                      <a:prstDash val="solid"/>
                    </a:lnL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587750" y="1624965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气孔在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夜晚才开放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根系发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达等。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6"/>
            </p:custDataLst>
          </p:nvPr>
        </p:nvSpPr>
        <p:spPr>
          <a:xfrm>
            <a:off x="3587750" y="218694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蜥蜴和蛇的表皮外有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角质鳞片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等。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3587750" y="2800350"/>
            <a:ext cx="575754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旱生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多年生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草本植物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占优势；叶片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狭窄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，表面有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茸毛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或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蜡质层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3587750" y="382905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大都能够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挖洞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或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快速奔跑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3587750" y="4437380"/>
            <a:ext cx="5830570" cy="865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有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乔木、灌木、草本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藤本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植物，垂直结构明显。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3587750" y="5370830"/>
            <a:ext cx="6096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树栖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和</a:t>
            </a:r>
            <a:r>
              <a:rPr lang="zh-CN" altLang="en-US" sz="2800" b="1">
                <a:solidFill>
                  <a:srgbClr val="1F2DA8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攀援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动物特别多。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1"/>
            </p:custDataLst>
          </p:nvPr>
        </p:nvSpPr>
        <p:spPr>
          <a:xfrm>
            <a:off x="9779635" y="1634490"/>
            <a:ext cx="20281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具有</a:t>
            </a:r>
            <a:r>
              <a:rPr lang="zh-CN" altLang="en-US" sz="3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耐旱</a:t>
            </a:r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的特性</a:t>
            </a:r>
            <a:endParaRPr lang="zh-CN" altLang="en-US" sz="3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2"/>
            </p:custDataLst>
          </p:nvPr>
        </p:nvSpPr>
        <p:spPr>
          <a:xfrm>
            <a:off x="9565958" y="3138805"/>
            <a:ext cx="24555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具有</a:t>
            </a:r>
            <a:r>
              <a:rPr lang="zh-CN" altLang="en-US" sz="3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一定的耐旱</a:t>
            </a:r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的特性</a:t>
            </a:r>
            <a:endParaRPr lang="zh-CN" altLang="en-US" sz="3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9395460" y="4736465"/>
            <a:ext cx="27965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具有适应</a:t>
            </a:r>
            <a:r>
              <a:rPr lang="zh-CN" altLang="en-US" sz="3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湿润</a:t>
            </a:r>
            <a:r>
              <a:rPr lang="zh-CN" altLang="en-US" sz="3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的特性</a:t>
            </a:r>
            <a:endParaRPr lang="zh-CN" altLang="en-US" sz="3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4"/>
            </p:custDataLst>
          </p:nvPr>
        </p:nvSpPr>
        <p:spPr>
          <a:xfrm>
            <a:off x="1412240" y="5981700"/>
            <a:ext cx="8583295" cy="655955"/>
          </a:xfrm>
          <a:prstGeom prst="rect">
            <a:avLst/>
          </a:prstGeom>
          <a:solidFill>
            <a:srgbClr val="FFFF00"/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</a:t>
            </a:r>
            <a:r>
              <a:rPr lang="en-US" altLang="zh-CN" sz="3200" b="1" baseline="-25000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35</a:t>
            </a:r>
            <a:r>
              <a:rPr lang="zh-CN" altLang="en-US" sz="32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不同群落中的生物也都有适应其环境的特征</a:t>
            </a:r>
            <a:endParaRPr lang="zh-CN" altLang="en-US" sz="3200" b="1">
              <a:solidFill>
                <a:srgbClr val="1F2DA8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5"/>
            </p:custDataLst>
          </p:nvPr>
        </p:nvSpPr>
        <p:spPr>
          <a:xfrm>
            <a:off x="2114550" y="268605"/>
            <a:ext cx="7962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关于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rPr>
              <a:t>荒漠、草原、森林三大生物群落的比较</a:t>
            </a:r>
            <a:endParaRPr lang="zh-CN" altLang="en-US" sz="3200">
              <a:solidFill>
                <a:schemeClr val="tx1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486410" y="4824095"/>
            <a:ext cx="1122235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 </a:t>
            </a:r>
            <a:r>
              <a:rPr lang="en-US" altLang="zh-CN" sz="2800" smtClean="0">
                <a:solidFill>
                  <a:schemeClr val="tx1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    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森林、草原、荒漠这些自然群落在陆地上的分布是</a:t>
            </a:r>
            <a:r>
              <a:rPr lang="en-US" altLang="zh-CN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______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的，比如</a:t>
            </a:r>
            <a:r>
              <a:rPr lang="zh-CN" altLang="en-US" sz="2800" b="1" smtClean="0">
                <a:solidFill>
                  <a:srgbClr val="1F2DA8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我国东部</a:t>
            </a:r>
            <a:r>
              <a:rPr lang="zh-CN" altLang="en-US" sz="2800" smtClean="0">
                <a:highlight>
                  <a:srgbClr val="FFFF00"/>
                </a:highlight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湿润地区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往往随处可见</a:t>
            </a:r>
            <a:r>
              <a:rPr lang="en-US" altLang="zh-CN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_____；在</a:t>
            </a:r>
            <a:r>
              <a:rPr lang="en-US" altLang="zh-CN" sz="2800" b="1" smtClean="0">
                <a:solidFill>
                  <a:srgbClr val="1F2DA8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中部内陆</a:t>
            </a:r>
            <a:r>
              <a:rPr lang="zh-CN" altLang="en-US" sz="2800" smtClean="0">
                <a:highlight>
                  <a:srgbClr val="FFFF00"/>
                </a:highlight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半干旱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区分布有大片的</a:t>
            </a:r>
            <a:r>
              <a:rPr lang="en-US" altLang="zh-CN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____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；再到</a:t>
            </a:r>
            <a:r>
              <a:rPr lang="zh-CN" altLang="en-US" sz="2800" b="1" smtClean="0">
                <a:solidFill>
                  <a:srgbClr val="1F2DA8"/>
                </a:solidFill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西部</a:t>
            </a:r>
            <a:r>
              <a:rPr lang="zh-CN" altLang="en-US" sz="2800" smtClean="0">
                <a:highlight>
                  <a:srgbClr val="FFFF00"/>
                </a:highlight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干旱区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则出现</a:t>
            </a:r>
            <a:r>
              <a:rPr lang="en-US" altLang="zh-CN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__________</a:t>
            </a:r>
            <a:r>
              <a:rPr lang="zh-CN" altLang="en-US" sz="2800" smtClean="0">
                <a:latin typeface="Arial Black" panose="020b0a04020102020204" charset="0"/>
                <a:ea typeface="微软雅黑"/>
                <a:cs typeface="Arial Black" panose="020b0a04020102020204" charset="0"/>
                <a:sym typeface="+mn-ea"/>
              </a:rPr>
              <a:t>；</a:t>
            </a:r>
            <a:endParaRPr lang="zh-CN" altLang="en-US" sz="2800" smtClean="0">
              <a:solidFill>
                <a:schemeClr val="tx1"/>
              </a:solidFill>
              <a:latin typeface="Arial Black" panose="020b0a04020102020204" charset="0"/>
              <a:ea typeface="微软雅黑"/>
              <a:cs typeface="Arial Black" panose="020b0a04020102020204" charset="0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9013825" y="4785995"/>
            <a:ext cx="169672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有规律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5601335" y="5322570"/>
            <a:ext cx="98869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森林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6"/>
            </p:custDataLst>
          </p:nvPr>
        </p:nvSpPr>
        <p:spPr>
          <a:xfrm>
            <a:off x="1210310" y="5897245"/>
            <a:ext cx="123888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草原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7"/>
            </p:custDataLst>
          </p:nvPr>
        </p:nvSpPr>
        <p:spPr>
          <a:xfrm>
            <a:off x="6021070" y="5897245"/>
            <a:ext cx="191262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Arial Black" panose="020b0a04020102020204" charset="0"/>
                <a:ea typeface="微软雅黑"/>
              </a:rPr>
              <a:t>荒漠群落</a:t>
            </a:r>
            <a:endParaRPr lang="zh-CN" altLang="en-US" sz="2800" b="1">
              <a:solidFill>
                <a:srgbClr val="FF0000"/>
              </a:solidFill>
              <a:latin typeface="Arial Black" panose="020b0a04020102020204" charset="0"/>
              <a:ea typeface="微软雅黑"/>
            </a:endParaRPr>
          </a:p>
        </p:txBody>
      </p:sp>
      <p:grpSp>
        <p:nvGrpSpPr>
          <p:cNvPr id="13" name="组合 12" title=""/>
          <p:cNvGrpSpPr/>
          <p:nvPr>
            <p:custDataLst>
              <p:tags r:id="rId8"/>
            </p:custDataLst>
          </p:nvPr>
        </p:nvGrpSpPr>
        <p:grpSpPr>
          <a:xfrm>
            <a:off x="1042035" y="1788795"/>
            <a:ext cx="10304780" cy="2835275"/>
            <a:chOff x="232" y="4375"/>
            <a:chExt cx="14559" cy="4431"/>
          </a:xfrm>
        </p:grpSpPr>
        <p:pic>
          <p:nvPicPr>
            <p:cNvPr id="14" name="图片 13" descr="tim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rcRect r="35557" b="11841"/>
            <a:stretch>
              <a:fillRect/>
            </a:stretch>
          </p:blipFill>
          <p:spPr>
            <a:xfrm>
              <a:off x="9952" y="4391"/>
              <a:ext cx="4839" cy="4415"/>
            </a:xfrm>
            <a:prstGeom prst="rect">
              <a:avLst/>
            </a:prstGeom>
          </p:spPr>
        </p:pic>
        <p:pic>
          <p:nvPicPr>
            <p:cNvPr id="15" name="图片 14" descr="timg (1)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rcRect l="13098" r="20781"/>
            <a:stretch>
              <a:fillRect/>
            </a:stretch>
          </p:blipFill>
          <p:spPr>
            <a:xfrm>
              <a:off x="232" y="4381"/>
              <a:ext cx="4673" cy="4415"/>
            </a:xfrm>
            <a:prstGeom prst="rect">
              <a:avLst/>
            </a:prstGeom>
          </p:spPr>
        </p:pic>
        <p:pic>
          <p:nvPicPr>
            <p:cNvPr id="16" name="图片 15" descr="u=3949752928,3549719273&amp;fm=26&amp;gp=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rcRect l="16893" r="14733"/>
            <a:stretch>
              <a:fillRect/>
            </a:stretch>
          </p:blipFill>
          <p:spPr>
            <a:xfrm>
              <a:off x="5204" y="4375"/>
              <a:ext cx="4450" cy="4414"/>
            </a:xfrm>
            <a:prstGeom prst="rect">
              <a:avLst/>
            </a:prstGeom>
          </p:spPr>
        </p:pic>
      </p:grpSp>
      <p:grpSp>
        <p:nvGrpSpPr>
          <p:cNvPr id="3" name="组合 2" title=""/>
          <p:cNvGrpSpPr/>
          <p:nvPr>
            <p:custDataLst>
              <p:tags r:id="rId15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6" name="标题 3"/>
            <p:cNvSpPr>
              <a:spLocks noGrp="1"/>
            </p:cNvSpPr>
            <p:nvPr>
              <p:custDataLst>
                <p:tags r:id="rId16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四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、群落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中生物的适应性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7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20"/>
                </p:custDataLst>
              </p:nvPr>
            </p:nvPicPr>
            <p:blipFill>
              <a:blip r:embed="rId18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21"/>
                </p:custDataLst>
              </p:nvPr>
            </p:nvPicPr>
            <p:blipFill>
              <a:blip r:embed="rId18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1" name="文本框 10" title=""/>
          <p:cNvSpPr txBox="1"/>
          <p:nvPr>
            <p:custDataLst>
              <p:tags r:id="rId22"/>
            </p:custDataLst>
          </p:nvPr>
        </p:nvSpPr>
        <p:spPr>
          <a:xfrm>
            <a:off x="447040" y="889000"/>
            <a:ext cx="4617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1. </a:t>
            </a:r>
            <a:r>
              <a:rPr lang="zh-CN" altLang="en-US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生物对非生物环境的适应</a:t>
            </a:r>
            <a:endParaRPr lang="zh-CN" altLang="en-US" sz="2800" b="1">
              <a:solidFill>
                <a:srgbClr val="0808A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1"/>
      <p:bldP spid="7" grpId="4"/>
      <p:bldP spid="9" grpId="6"/>
      <p:bldP spid="12" grpId="8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标题 3" title="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75615" y="96520"/>
            <a:ext cx="4155440" cy="868045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4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/>
                <a:cs typeface="+mj-cs"/>
              </a:defRPr>
            </a:lvl1pPr>
          </a:lstStyle>
          <a:p>
            <a:pPr algn="just"/>
            <a:r>
              <a:rPr sz="3200" b="1" smtClean="0">
                <a:latin typeface="微软雅黑" panose="020b0503020204020204" charset="-122"/>
                <a:ea typeface="微软雅黑"/>
              </a:rPr>
              <a:t>一、生物群落的类型</a:t>
            </a:r>
            <a:endParaRPr lang="zh-CN" sz="3200" b="1" smtClean="0"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35" name="组合 34" title=""/>
          <p:cNvGrpSpPr/>
          <p:nvPr>
            <p:custDataLst>
              <p:tags r:id="rId4"/>
            </p:custDataLst>
          </p:nvPr>
        </p:nvGrpSpPr>
        <p:grpSpPr>
          <a:xfrm>
            <a:off x="70485" y="0"/>
            <a:ext cx="4824095" cy="736600"/>
            <a:chOff x="2198560" y="1644530"/>
            <a:chExt cx="1749680" cy="596843"/>
          </a:xfrm>
        </p:grpSpPr>
        <p:pic>
          <p:nvPicPr>
            <p:cNvPr id="38" name="图片 3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2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flipH="1">
              <a:off x="2198560" y="1644530"/>
              <a:ext cx="1749680" cy="92018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2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b="72279"/>
            <a:stretch>
              <a:fillRect/>
            </a:stretch>
          </p:blipFill>
          <p:spPr>
            <a:xfrm flipH="1" flipV="1">
              <a:off x="2198560" y="2149355"/>
              <a:ext cx="1749680" cy="92018"/>
            </a:xfrm>
            <a:prstGeom prst="rect">
              <a:avLst/>
            </a:prstGeom>
          </p:spPr>
        </p:pic>
      </p:grpSp>
      <p:pic>
        <p:nvPicPr>
          <p:cNvPr id="20" name="图片 1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51880" y="4113530"/>
            <a:ext cx="4476115" cy="2402840"/>
          </a:xfrm>
          <a:prstGeom prst="rect">
            <a:avLst/>
          </a:prstGeom>
        </p:spPr>
      </p:pic>
      <p:pic>
        <p:nvPicPr>
          <p:cNvPr id="22" name="图片 2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89660" y="4154170"/>
            <a:ext cx="4587240" cy="2359025"/>
          </a:xfrm>
          <a:prstGeom prst="rect">
            <a:avLst/>
          </a:prstGeom>
        </p:spPr>
      </p:pic>
      <p:sp>
        <p:nvSpPr>
          <p:cNvPr id="24" name="文本框 23" title=""/>
          <p:cNvSpPr txBox="1"/>
          <p:nvPr>
            <p:custDataLst>
              <p:tags r:id="rId13"/>
            </p:custDataLst>
          </p:nvPr>
        </p:nvSpPr>
        <p:spPr>
          <a:xfrm>
            <a:off x="379095" y="847725"/>
            <a:ext cx="219265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/>
              <a:t>1.</a:t>
            </a:r>
            <a:r>
              <a:rPr lang="zh-CN" altLang="en-US" sz="2800" b="1"/>
              <a:t>分类依据：</a:t>
            </a: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25" name="文本框 24" title=""/>
          <p:cNvSpPr txBox="1"/>
          <p:nvPr>
            <p:custDataLst>
              <p:tags r:id="rId14"/>
            </p:custDataLst>
          </p:nvPr>
        </p:nvSpPr>
        <p:spPr>
          <a:xfrm>
            <a:off x="379095" y="1617345"/>
            <a:ext cx="284670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sz="2800" b="1"/>
              <a:t>2.</a:t>
            </a:r>
            <a:r>
              <a:rPr lang="zh-CN" altLang="en-US" sz="2800" b="1"/>
              <a:t>主要类型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26" name="文本框 25" title=""/>
          <p:cNvSpPr txBox="1"/>
          <p:nvPr>
            <p:custDataLst>
              <p:tags r:id="rId15"/>
            </p:custDataLst>
          </p:nvPr>
        </p:nvSpPr>
        <p:spPr>
          <a:xfrm>
            <a:off x="659130" y="2745105"/>
            <a:ext cx="109220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27" name="左大括号 26" title=""/>
          <p:cNvSpPr/>
          <p:nvPr>
            <p:custDataLst>
              <p:tags r:id="rId16"/>
            </p:custDataLst>
          </p:nvPr>
        </p:nvSpPr>
        <p:spPr>
          <a:xfrm>
            <a:off x="1638300" y="2501265"/>
            <a:ext cx="102235" cy="103886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8" name="文本框 27" title=""/>
          <p:cNvSpPr txBox="1"/>
          <p:nvPr>
            <p:custDataLst>
              <p:tags r:id="rId17"/>
            </p:custDataLst>
          </p:nvPr>
        </p:nvSpPr>
        <p:spPr>
          <a:xfrm>
            <a:off x="1840865" y="2270760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</a:rPr>
              <a:t>陆地</a:t>
            </a:r>
            <a:r>
              <a:rPr lang="zh-CN" altLang="en-US" sz="2800" b="1"/>
              <a:t>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29" name="文本框 28" title=""/>
          <p:cNvSpPr txBox="1"/>
          <p:nvPr>
            <p:custDataLst>
              <p:tags r:id="rId18"/>
            </p:custDataLst>
          </p:nvPr>
        </p:nvSpPr>
        <p:spPr>
          <a:xfrm>
            <a:off x="1840865" y="3271520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</a:rPr>
              <a:t>水域</a:t>
            </a:r>
            <a:r>
              <a:rPr lang="zh-CN" altLang="en-US" sz="2800" b="1"/>
              <a:t>生物群落</a:t>
            </a:r>
            <a:endParaRPr lang="zh-CN" altLang="en-US" sz="2800" b="1"/>
          </a:p>
        </p:txBody>
      </p:sp>
      <p:sp>
        <p:nvSpPr>
          <p:cNvPr id="30" name="左大括号 29" title=""/>
          <p:cNvSpPr/>
          <p:nvPr>
            <p:custDataLst>
              <p:tags r:id="rId19"/>
            </p:custDataLst>
          </p:nvPr>
        </p:nvSpPr>
        <p:spPr>
          <a:xfrm>
            <a:off x="4371975" y="2043430"/>
            <a:ext cx="88900" cy="89598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31" name="文本框 30" title=""/>
          <p:cNvSpPr txBox="1"/>
          <p:nvPr>
            <p:custDataLst>
              <p:tags r:id="rId20"/>
            </p:custDataLst>
          </p:nvPr>
        </p:nvSpPr>
        <p:spPr>
          <a:xfrm>
            <a:off x="4530725" y="1796415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荒漠生物群落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32" name="文本框 31" title=""/>
          <p:cNvSpPr txBox="1"/>
          <p:nvPr>
            <p:custDataLst>
              <p:tags r:id="rId21"/>
            </p:custDataLst>
          </p:nvPr>
        </p:nvSpPr>
        <p:spPr>
          <a:xfrm>
            <a:off x="4530725" y="2193925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草原生物群落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33" name="文本框 32" title=""/>
          <p:cNvSpPr txBox="1"/>
          <p:nvPr>
            <p:custDataLst>
              <p:tags r:id="rId22"/>
            </p:custDataLst>
          </p:nvPr>
        </p:nvSpPr>
        <p:spPr>
          <a:xfrm>
            <a:off x="4530725" y="2611120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森林生物群落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34" name="左大括号 33" title=""/>
          <p:cNvSpPr/>
          <p:nvPr>
            <p:custDataLst>
              <p:tags r:id="rId23"/>
            </p:custDataLst>
          </p:nvPr>
        </p:nvSpPr>
        <p:spPr>
          <a:xfrm>
            <a:off x="4371975" y="3185160"/>
            <a:ext cx="88900" cy="6470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39" name="文本框 38" title=""/>
          <p:cNvSpPr txBox="1"/>
          <p:nvPr>
            <p:custDataLst>
              <p:tags r:id="rId24"/>
            </p:custDataLst>
          </p:nvPr>
        </p:nvSpPr>
        <p:spPr>
          <a:xfrm>
            <a:off x="4561840" y="3065780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湿地生物群落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40" name="文本框 39" title=""/>
          <p:cNvSpPr txBox="1"/>
          <p:nvPr>
            <p:custDataLst>
              <p:tags r:id="rId25"/>
            </p:custDataLst>
          </p:nvPr>
        </p:nvSpPr>
        <p:spPr>
          <a:xfrm>
            <a:off x="4561840" y="3482975"/>
            <a:ext cx="2620010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海洋生物群落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  <p:sp>
        <p:nvSpPr>
          <p:cNvPr id="41" name="文本框 40" title=""/>
          <p:cNvSpPr txBox="1"/>
          <p:nvPr>
            <p:custDataLst>
              <p:tags r:id="rId26"/>
            </p:custDataLst>
          </p:nvPr>
        </p:nvSpPr>
        <p:spPr>
          <a:xfrm>
            <a:off x="2474595" y="841375"/>
            <a:ext cx="7096125" cy="4743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/>
              <a:t>根据</a:t>
            </a:r>
            <a:r>
              <a:rPr lang="zh-CN" altLang="en-US" sz="2800" b="1">
                <a:solidFill>
                  <a:srgbClr val="FF0000"/>
                </a:solidFill>
              </a:rPr>
              <a:t>群落的外貌</a:t>
            </a:r>
            <a:r>
              <a:rPr lang="zh-CN" altLang="en-US" sz="2800" b="1"/>
              <a:t>和</a:t>
            </a:r>
            <a:r>
              <a:rPr lang="zh-CN" altLang="en-US" sz="2800" b="1">
                <a:solidFill>
                  <a:srgbClr val="FF0000"/>
                </a:solidFill>
              </a:rPr>
              <a:t>物种组成</a:t>
            </a:r>
            <a:r>
              <a:rPr lang="zh-CN" altLang="en-US" sz="2800" b="1"/>
              <a:t>等方面的差异。</a:t>
            </a:r>
            <a:br>
              <a:rPr lang="zh-CN" altLang="en-US" sz="2800" b="1"/>
            </a:br>
            <a:br>
              <a:rPr lang="zh-CN" altLang="en-US" sz="2800" b="1"/>
            </a:b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0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30" y="2741295"/>
            <a:ext cx="3448685" cy="3843020"/>
          </a:xfrm>
          <a:prstGeom prst="rect">
            <a:avLst/>
          </a:prstGeom>
        </p:spPr>
      </p:pic>
      <p:grpSp>
        <p:nvGrpSpPr>
          <p:cNvPr id="37" name="组合 36" title=""/>
          <p:cNvGrpSpPr/>
          <p:nvPr>
            <p:custDataLst>
              <p:tags r:id="rId5"/>
            </p:custDataLst>
          </p:nvPr>
        </p:nvGrpSpPr>
        <p:grpSpPr>
          <a:xfrm>
            <a:off x="4956175" y="4860925"/>
            <a:ext cx="3961765" cy="1875790"/>
            <a:chOff x="7805" y="7655"/>
            <a:chExt cx="6239" cy="2954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tretch>
              <a:fillRect/>
            </a:stretch>
          </p:blipFill>
          <p:spPr bwMode="auto">
            <a:xfrm>
              <a:off x="10622" y="8341"/>
              <a:ext cx="3422" cy="2268"/>
            </a:xfrm>
            <a:prstGeom prst="roundRect">
              <a:avLst>
                <a:gd name="adj" fmla="val 4244"/>
              </a:avLst>
            </a:prstGeom>
            <a:effectLst/>
          </p:spPr>
        </p:pic>
        <p:sp>
          <p:nvSpPr>
            <p:cNvPr id="21" name="直接连接符 234502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7805" y="7655"/>
              <a:ext cx="2817" cy="22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14" tIns="60957" rIns="121914" bIns="6095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3" name="Rectangle 11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0920" y="9872"/>
              <a:ext cx="2766" cy="72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楷体_GB2312" panose="02010609030101010101" charset="-122"/>
                  <a:ea typeface="楷体_GB2312" panose="02010609030101010101" charset="-122"/>
                </a:rPr>
                <a:t>热带季雨林</a:t>
              </a:r>
              <a:endParaRPr lang="zh-CN" altLang="en-US" sz="24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sp>
        <p:nvSpPr>
          <p:cNvPr id="8" name="直接连接符 234503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3496945" y="3785870"/>
            <a:ext cx="1573530" cy="762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5" tIns="45717" rIns="91435" bIns="45717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31" name="组合 30" title=""/>
          <p:cNvGrpSpPr/>
          <p:nvPr>
            <p:custDataLst>
              <p:tags r:id="rId11"/>
            </p:custDataLst>
          </p:nvPr>
        </p:nvGrpSpPr>
        <p:grpSpPr>
          <a:xfrm>
            <a:off x="4531995" y="872490"/>
            <a:ext cx="3164840" cy="2857500"/>
            <a:chOff x="7137" y="1374"/>
            <a:chExt cx="4984" cy="4500"/>
          </a:xfrm>
        </p:grpSpPr>
        <p:pic>
          <p:nvPicPr>
            <p:cNvPr id="3" name="图片 234511"/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12"/>
            <a:stretch>
              <a:fillRect/>
            </a:stretch>
          </p:blipFill>
          <p:spPr bwMode="auto">
            <a:xfrm>
              <a:off x="8967" y="1374"/>
              <a:ext cx="3155" cy="2268"/>
            </a:xfrm>
            <a:prstGeom prst="roundRect">
              <a:avLst>
                <a:gd name="adj" fmla="val 4244"/>
              </a:avLst>
            </a:prstGeom>
            <a:effectLst/>
          </p:spPr>
        </p:pic>
        <p:sp>
          <p:nvSpPr>
            <p:cNvPr id="11" name="直接连接符 23450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7137" y="3660"/>
              <a:ext cx="2864" cy="221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5" tIns="45717" rIns="91435" bIns="4571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18" name="直接连接符 234503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4750435" y="3232785"/>
            <a:ext cx="568325" cy="198374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4" tIns="60957" rIns="121914" bIns="60957"/>
          <a:lstStyle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</a:endParaRPr>
          </a:p>
        </p:txBody>
      </p:sp>
      <p:grpSp>
        <p:nvGrpSpPr>
          <p:cNvPr id="36" name="组合 35" title=""/>
          <p:cNvGrpSpPr/>
          <p:nvPr>
            <p:custDataLst>
              <p:tags r:id="rId16"/>
            </p:custDataLst>
          </p:nvPr>
        </p:nvGrpSpPr>
        <p:grpSpPr>
          <a:xfrm>
            <a:off x="854075" y="871220"/>
            <a:ext cx="3104515" cy="2800350"/>
            <a:chOff x="1345" y="1372"/>
            <a:chExt cx="4889" cy="4410"/>
          </a:xfrm>
        </p:grpSpPr>
        <p:sp>
          <p:nvSpPr>
            <p:cNvPr id="20" name="直接连接符 23450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3128" y="3688"/>
              <a:ext cx="3106" cy="20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5" tIns="45717" rIns="91435" bIns="4571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" y="1372"/>
              <a:ext cx="3406" cy="2268"/>
            </a:xfrm>
            <a:prstGeom prst="roundRect">
              <a:avLst>
                <a:gd name="adj" fmla="val 6341"/>
              </a:avLst>
            </a:prstGeom>
            <a:effectLst>
              <a:outerShdw blurRad="101600" dist="25400" dir="2700000" sx="101000" sy="101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2" name="组合 31" title=""/>
          <p:cNvGrpSpPr/>
          <p:nvPr>
            <p:custDataLst>
              <p:tags r:id="rId20"/>
            </p:custDataLst>
          </p:nvPr>
        </p:nvGrpSpPr>
        <p:grpSpPr>
          <a:xfrm>
            <a:off x="3307715" y="895985"/>
            <a:ext cx="2193290" cy="2776855"/>
            <a:chOff x="5209" y="1411"/>
            <a:chExt cx="3454" cy="4373"/>
          </a:xfrm>
        </p:grpSpPr>
        <p:sp>
          <p:nvSpPr>
            <p:cNvPr id="17" name="直接连接符 23450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6918" y="3652"/>
              <a:ext cx="36" cy="21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35" tIns="45717" rIns="91435" bIns="4571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prstClr val="black"/>
                </a:solidFill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949"/>
            <a:stretch>
              <a:fillRect/>
            </a:stretch>
          </p:blipFill>
          <p:spPr>
            <a:xfrm>
              <a:off x="5209" y="1411"/>
              <a:ext cx="3455" cy="2268"/>
            </a:xfrm>
            <a:prstGeom prst="roundRect">
              <a:avLst>
                <a:gd name="adj" fmla="val 4244"/>
              </a:avLst>
            </a:prstGeom>
            <a:effectLst/>
          </p:spPr>
        </p:pic>
      </p:grpSp>
      <p:sp>
        <p:nvSpPr>
          <p:cNvPr id="6" name="文本框 5" title=""/>
          <p:cNvSpPr txBox="1"/>
          <p:nvPr>
            <p:custDataLst>
              <p:tags r:id="rId24"/>
            </p:custDataLst>
          </p:nvPr>
        </p:nvSpPr>
        <p:spPr>
          <a:xfrm>
            <a:off x="475615" y="2148205"/>
            <a:ext cx="8114030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同纬度地区，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从东向西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，由</a:t>
            </a:r>
            <a:r>
              <a:rPr lang="zh-CN" altLang="en-US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</a:rPr>
              <a:t>湿润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趋向</a:t>
            </a:r>
            <a:r>
              <a:rPr lang="zh-CN" altLang="en-US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</a:rPr>
              <a:t>干旱</a:t>
            </a:r>
            <a:r>
              <a:rPr lang="en-US" altLang="zh-CN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</a:rPr>
              <a:t>(</a:t>
            </a:r>
            <a:r>
              <a:rPr lang="zh-CN" altLang="en-US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</a:rPr>
              <a:t>水分）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0" name="组合 39" title=""/>
          <p:cNvGrpSpPr/>
          <p:nvPr>
            <p:custDataLst>
              <p:tags r:id="rId25"/>
            </p:custDataLst>
          </p:nvPr>
        </p:nvGrpSpPr>
        <p:grpSpPr>
          <a:xfrm>
            <a:off x="5070475" y="4160520"/>
            <a:ext cx="5314315" cy="1440180"/>
            <a:chOff x="7985" y="6552"/>
            <a:chExt cx="8369" cy="2268"/>
          </a:xfrm>
        </p:grpSpPr>
        <p:sp>
          <p:nvSpPr>
            <p:cNvPr id="19" name="直接连接符 23450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7985" y="6851"/>
              <a:ext cx="4137" cy="9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14" tIns="60957" rIns="121914" bIns="6095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tretch>
              <a:fillRect/>
            </a:stretch>
          </p:blipFill>
          <p:spPr bwMode="auto">
            <a:xfrm>
              <a:off x="12263" y="6552"/>
              <a:ext cx="3939" cy="2268"/>
            </a:xfrm>
            <a:prstGeom prst="roundRect">
              <a:avLst>
                <a:gd name="adj" fmla="val 4244"/>
              </a:avLst>
            </a:prstGeom>
            <a:effectLst/>
          </p:spPr>
        </p:pic>
        <p:sp>
          <p:nvSpPr>
            <p:cNvPr id="12" name="Rectangle 11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2122" y="8068"/>
              <a:ext cx="4233" cy="72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楷体_GB2312" panose="02010609030101010101" charset="-122"/>
                  <a:ea typeface="楷体_GB2312" panose="02010609030101010101" charset="-122"/>
                </a:rPr>
                <a:t>亚热带常绿阔叶林</a:t>
              </a:r>
              <a:endParaRPr lang="zh-CN" altLang="en-US" sz="24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42" name="组合 41" title=""/>
          <p:cNvGrpSpPr/>
          <p:nvPr>
            <p:custDataLst>
              <p:tags r:id="rId30"/>
            </p:custDataLst>
          </p:nvPr>
        </p:nvGrpSpPr>
        <p:grpSpPr>
          <a:xfrm>
            <a:off x="5244465" y="2815590"/>
            <a:ext cx="5663565" cy="1443990"/>
            <a:chOff x="8259" y="4434"/>
            <a:chExt cx="8919" cy="2274"/>
          </a:xfrm>
        </p:grpSpPr>
        <p:sp>
          <p:nvSpPr>
            <p:cNvPr id="26" name="直接连接符 234502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8259" y="5928"/>
              <a:ext cx="4732" cy="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14" tIns="60957" rIns="121914" bIns="6095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grpSp>
          <p:nvGrpSpPr>
            <p:cNvPr id="41" name="组合 40"/>
            <p:cNvGrpSpPr/>
            <p:nvPr>
              <p:custDataLst>
                <p:tags r:id="rId32"/>
              </p:custDataLst>
            </p:nvPr>
          </p:nvGrpSpPr>
          <p:grpSpPr>
            <a:xfrm>
              <a:off x="12860" y="4434"/>
              <a:ext cx="4318" cy="2275"/>
              <a:chOff x="12860" y="4434"/>
              <a:chExt cx="4318" cy="2275"/>
            </a:xfrm>
          </p:grpSpPr>
          <p:pic>
            <p:nvPicPr>
              <p:cNvPr id="25" name="图片 223254"/>
              <p:cNvPicPr>
                <a:picLocks noChangeAspect="1" noChangeArrowheads="1"/>
              </p:cNvPicPr>
              <p:nvPr>
                <p:custDataLst>
                  <p:tags r:id="rId34"/>
                </p:custDataLst>
              </p:nvPr>
            </p:nvPicPr>
            <p:blipFill>
              <a:blip r:embed="rId33"/>
              <a:stretch>
                <a:fillRect/>
              </a:stretch>
            </p:blipFill>
            <p:spPr bwMode="auto">
              <a:xfrm>
                <a:off x="12992" y="4434"/>
                <a:ext cx="3952" cy="2268"/>
              </a:xfrm>
              <a:prstGeom prst="roundRect">
                <a:avLst>
                  <a:gd name="adj" fmla="val 4244"/>
                </a:avLst>
              </a:prstGeom>
              <a:effectLst/>
            </p:spPr>
          </p:pic>
          <p:sp>
            <p:nvSpPr>
              <p:cNvPr id="4" name="Rectangle 114"/>
              <p:cNvSpPr>
                <a:spLocks noChangeArrowhead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2860" y="5985"/>
                <a:ext cx="4318" cy="725"/>
              </a:xfrm>
              <a:prstGeom prst="rect">
                <a:avLst/>
              </a:prstGeom>
              <a:solidFill>
                <a:schemeClr val="bg1">
                  <a:alpha val="65000"/>
                </a:schemeClr>
              </a:solidFill>
              <a:ln>
                <a:noFill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楷体_GB2312" panose="02010609030101010101" charset="-122"/>
                    <a:ea typeface="楷体_GB2312" panose="02010609030101010101" charset="-122"/>
                  </a:rPr>
                  <a:t>暖温带落叶阔叶林</a:t>
                </a:r>
                <a:endParaRPr lang="zh-CN" altLang="en-US" sz="2400" b="1">
                  <a:solidFill>
                    <a:schemeClr val="tx1"/>
                  </a:solidFill>
                  <a:latin typeface="楷体_GB2312" panose="02010609030101010101" charset="-122"/>
                  <a:ea typeface="楷体_GB2312" panose="02010609030101010101" charset="-122"/>
                </a:endParaRPr>
              </a:p>
            </p:txBody>
          </p:sp>
        </p:grpSp>
      </p:grpSp>
      <p:grpSp>
        <p:nvGrpSpPr>
          <p:cNvPr id="43" name="组合 42" title=""/>
          <p:cNvGrpSpPr/>
          <p:nvPr>
            <p:custDataLst>
              <p:tags r:id="rId36"/>
            </p:custDataLst>
          </p:nvPr>
        </p:nvGrpSpPr>
        <p:grpSpPr>
          <a:xfrm>
            <a:off x="5328285" y="1435735"/>
            <a:ext cx="5765800" cy="2056130"/>
            <a:chOff x="8391" y="2261"/>
            <a:chExt cx="9080" cy="3238"/>
          </a:xfrm>
        </p:grpSpPr>
        <p:sp>
          <p:nvSpPr>
            <p:cNvPr id="28" name="直接连接符 234502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8391" y="3905"/>
              <a:ext cx="5234" cy="15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121914" tIns="60957" rIns="121914" bIns="60957"/>
            <a:lstStyle/>
            <a:p>
              <a:pPr defTabSz="12192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solidFill>
                  <a:prstClr val="black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13687" y="2261"/>
              <a:ext cx="3785" cy="2633"/>
            </a:xfrm>
            <a:prstGeom prst="roundRect">
              <a:avLst>
                <a:gd name="adj" fmla="val 4244"/>
              </a:avLst>
            </a:prstGeom>
            <a:effectLst/>
          </p:spPr>
        </p:pic>
        <p:sp>
          <p:nvSpPr>
            <p:cNvPr id="9" name="Rectangle 114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13704" y="4169"/>
              <a:ext cx="3760" cy="72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楷体_GB2312" panose="02010609030101010101" charset="-122"/>
                  <a:ea typeface="楷体_GB2312" panose="02010609030101010101" charset="-122"/>
                </a:rPr>
                <a:t>寒温带针叶林</a:t>
              </a:r>
              <a:endParaRPr lang="zh-CN" altLang="en-US" sz="2400" b="1">
                <a:solidFill>
                  <a:schemeClr val="tx1"/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sp>
        <p:nvSpPr>
          <p:cNvPr id="22" name="文本框 21" title=""/>
          <p:cNvSpPr txBox="1"/>
          <p:nvPr>
            <p:custDataLst>
              <p:tags r:id="rId41"/>
            </p:custDataLst>
          </p:nvPr>
        </p:nvSpPr>
        <p:spPr>
          <a:xfrm>
            <a:off x="6350635" y="3797300"/>
            <a:ext cx="5823585" cy="5219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从南向北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，由</a:t>
            </a:r>
            <a:r>
              <a:rPr lang="zh-CN" altLang="en-US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热带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到</a:t>
            </a:r>
            <a:r>
              <a:rPr lang="zh-CN" altLang="en-US" sz="2800" b="1">
                <a:solidFill>
                  <a:srgbClr val="1F2DA8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寒温带（温度）</a:t>
            </a:r>
            <a:endParaRPr lang="zh-CN" altLang="en-US" sz="2800" b="1">
              <a:solidFill>
                <a:srgbClr val="1F2DA8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7" name="组合 6" title=""/>
          <p:cNvGrpSpPr/>
          <p:nvPr>
            <p:custDataLst>
              <p:tags r:id="rId42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10" name="标题 3"/>
            <p:cNvSpPr>
              <a:spLocks noGrp="1"/>
            </p:cNvSpPr>
            <p:nvPr>
              <p:custDataLst>
                <p:tags r:id="rId43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四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、群落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中生物的适应性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44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5" name="图片 14"/>
              <p:cNvPicPr>
                <a:picLocks noChangeAspect="1"/>
              </p:cNvPicPr>
              <p:nvPr>
                <p:custDataLst>
                  <p:tags r:id="rId47"/>
                </p:custDataLst>
              </p:nvPr>
            </p:nvPicPr>
            <p:blipFill>
              <a:blip r:embed="rId4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>
                <p:custDataLst>
                  <p:tags r:id="rId48"/>
                </p:custDataLst>
              </p:nvPr>
            </p:nvPicPr>
            <p:blipFill>
              <a:blip r:embed="rId45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6" name="标题 3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四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、群落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中生物的适应性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447040" y="889000"/>
            <a:ext cx="46177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1. </a:t>
            </a:r>
            <a:r>
              <a:rPr lang="zh-CN" altLang="en-US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生物对非生物环境的适应</a:t>
            </a:r>
            <a:endParaRPr lang="zh-CN" altLang="en-US" sz="2800" b="1">
              <a:solidFill>
                <a:srgbClr val="0808A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1"/>
            </p:custDataLst>
          </p:nvPr>
        </p:nvSpPr>
        <p:spPr>
          <a:xfrm>
            <a:off x="777875" y="1480185"/>
            <a:ext cx="11329035" cy="1895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群落中的生物种类受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水分、温度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等环境因素的影响，它们都能适应所处的非生物环境。如草原上的植物一般比较耐旱，不能耐旱的高大乔木难以在草原上生长。同时，生物群落对环境也有一定的反作用；生物与环境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协同进化。</a:t>
            </a:r>
            <a:b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</a:b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924300" y="3726815"/>
            <a:ext cx="4855845" cy="29959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691515" y="1290320"/>
            <a:ext cx="1131125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群落中不同种群之间通过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复杂的种间关系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，相互依存，相互制约成有机整体，从而维持种群之间的协调和平衡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447040" y="2428240"/>
            <a:ext cx="1113599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（</a:t>
            </a:r>
            <a:r>
              <a:rPr lang="en-US" altLang="zh-CN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1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）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在森林中，许多</a:t>
            </a:r>
            <a:r>
              <a:rPr lang="zh-CN" altLang="en-US" sz="2800" b="1">
                <a:solidFill>
                  <a:srgbClr val="1616E6"/>
                </a:solidFill>
                <a:latin typeface="微软雅黑" panose="020b0503020204020204" charset="-122"/>
                <a:ea typeface="微软雅黑"/>
                <a:sym typeface="+mn-ea"/>
              </a:rPr>
              <a:t>动物需要植物提供食物和庇护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，不少</a:t>
            </a:r>
            <a:r>
              <a:rPr lang="zh-CN" altLang="en-US" sz="2800" b="1">
                <a:solidFill>
                  <a:schemeClr val="accent6">
                    <a:lumMod val="50000"/>
                  </a:schemeClr>
                </a:solidFill>
                <a:latin typeface="微软雅黑" panose="020b0503020204020204" charset="-122"/>
                <a:ea typeface="微软雅黑"/>
                <a:sym typeface="+mn-ea"/>
              </a:rPr>
              <a:t>植物则依赖动物传播花粉和种子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" y="3636645"/>
            <a:ext cx="4617720" cy="308038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65" y="3636010"/>
            <a:ext cx="4893310" cy="3081020"/>
          </a:xfrm>
          <a:prstGeom prst="rect">
            <a:avLst/>
          </a:prstGeom>
        </p:spPr>
      </p:pic>
      <p:grpSp>
        <p:nvGrpSpPr>
          <p:cNvPr id="2" name="组合 1" title=""/>
          <p:cNvGrpSpPr/>
          <p:nvPr>
            <p:custDataLst>
              <p:tags r:id="rId9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5" name="标题 3"/>
            <p:cNvSpPr>
              <a:spLocks noGrp="1"/>
            </p:cNvSpPr>
            <p:nvPr>
              <p:custDataLst>
                <p:tags r:id="rId10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四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、群落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中生物的适应性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1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1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1" name="文本框 10" title=""/>
          <p:cNvSpPr txBox="1"/>
          <p:nvPr>
            <p:custDataLst>
              <p:tags r:id="rId16"/>
            </p:custDataLst>
          </p:nvPr>
        </p:nvSpPr>
        <p:spPr>
          <a:xfrm>
            <a:off x="447040" y="768350"/>
            <a:ext cx="5440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</a:t>
            </a:r>
            <a:r>
              <a:rPr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群落中生物与生物之间的适应</a:t>
            </a:r>
            <a:endParaRPr sz="2800" b="1">
              <a:solidFill>
                <a:srgbClr val="0808A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34670" y="2841625"/>
            <a:ext cx="560451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（</a:t>
            </a:r>
            <a:r>
              <a:rPr lang="en-US" altLang="zh-CN" sz="2800" b="1">
                <a:latin typeface="微软雅黑" panose="020b0503020204020204" charset="-122"/>
                <a:ea typeface="微软雅黑"/>
                <a:sym typeface="+mn-ea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/>
                <a:sym typeface="+mn-ea"/>
              </a:rPr>
              <a:t>）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森林中的乔木，灌木和草本植物之间，虽然对土壤，空间，阳光的利用存在一定的竞争，但可以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因生态位的不同而达到相对平衡的状态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，和谐共存。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2" name="组合 1" title=""/>
          <p:cNvGrpSpPr/>
          <p:nvPr>
            <p:custDataLst>
              <p:tags r:id="rId4"/>
            </p:custDataLst>
          </p:nvPr>
        </p:nvGrpSpPr>
        <p:grpSpPr>
          <a:xfrm>
            <a:off x="6659880" y="2529840"/>
            <a:ext cx="4880610" cy="4120515"/>
            <a:chOff x="9941" y="3604"/>
            <a:chExt cx="8051" cy="6870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" y="3604"/>
              <a:ext cx="5998" cy="6870"/>
            </a:xfrm>
            <a:prstGeom prst="rect">
              <a:avLst/>
            </a:prstGeom>
          </p:spPr>
        </p:pic>
        <p:sp>
          <p:nvSpPr>
            <p:cNvPr id="23" name="矩形 39946"/>
            <p:cNvSpPr/>
            <p:nvPr>
              <p:custDataLst>
                <p:tags r:id="rId7"/>
              </p:custDataLst>
            </p:nvPr>
          </p:nvSpPr>
          <p:spPr>
            <a:xfrm>
              <a:off x="16153" y="5849"/>
              <a:ext cx="1839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/>
                </a:rPr>
                <a:t>乔木层</a:t>
              </a:r>
              <a:endParaRPr lang="zh-CN" altLang="en-US" sz="2400" b="1"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24" name="矩形 39946"/>
            <p:cNvSpPr/>
            <p:nvPr>
              <p:custDataLst>
                <p:tags r:id="rId8"/>
              </p:custDataLst>
            </p:nvPr>
          </p:nvSpPr>
          <p:spPr>
            <a:xfrm>
              <a:off x="16153" y="7358"/>
              <a:ext cx="1839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/>
                </a:rPr>
                <a:t>灌木层</a:t>
              </a:r>
              <a:endParaRPr lang="zh-CN" altLang="en-US" sz="2400" b="1"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25" name="矩形 39946"/>
            <p:cNvSpPr/>
            <p:nvPr>
              <p:custDataLst>
                <p:tags r:id="rId9"/>
              </p:custDataLst>
            </p:nvPr>
          </p:nvSpPr>
          <p:spPr>
            <a:xfrm>
              <a:off x="16153" y="8896"/>
              <a:ext cx="1839" cy="7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2400" b="1">
                  <a:latin typeface="微软雅黑" panose="020b0503020204020204" charset="-122"/>
                  <a:ea typeface="微软雅黑"/>
                </a:rPr>
                <a:t>草本层</a:t>
              </a:r>
              <a:endParaRPr lang="zh-CN" altLang="en-US" sz="2400" b="1">
                <a:latin typeface="微软雅黑" panose="020b0503020204020204" charset="-122"/>
                <a:ea typeface="微软雅黑"/>
              </a:endParaRPr>
            </a:p>
          </p:txBody>
        </p:sp>
      </p:grpSp>
      <p:grpSp>
        <p:nvGrpSpPr>
          <p:cNvPr id="5" name="组合 4" title=""/>
          <p:cNvGrpSpPr/>
          <p:nvPr>
            <p:custDataLst>
              <p:tags r:id="rId10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7" name="标题 3"/>
            <p:cNvSpPr>
              <a:spLocks noGrp="1"/>
            </p:cNvSpPr>
            <p:nvPr>
              <p:custDataLst>
                <p:tags r:id="rId11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四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、群落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中生物的适应性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12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1" name="文本框 10" title=""/>
          <p:cNvSpPr txBox="1"/>
          <p:nvPr>
            <p:custDataLst>
              <p:tags r:id="rId17"/>
            </p:custDataLst>
          </p:nvPr>
        </p:nvSpPr>
        <p:spPr>
          <a:xfrm>
            <a:off x="447040" y="768350"/>
            <a:ext cx="54406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2.</a:t>
            </a:r>
            <a:r>
              <a:rPr sz="2800" b="1">
                <a:solidFill>
                  <a:srgbClr val="0808AA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群落中生物与生物之间的适应</a:t>
            </a:r>
            <a:endParaRPr sz="2800" b="1">
              <a:solidFill>
                <a:srgbClr val="0808AA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8"/>
            </p:custDataLst>
          </p:nvPr>
        </p:nvSpPr>
        <p:spPr>
          <a:xfrm>
            <a:off x="691515" y="1290320"/>
            <a:ext cx="1131125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群落中不同种群之间通过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复杂的种间关系</a:t>
            </a:r>
            <a:r>
              <a:rPr lang="zh-CN" altLang="en-US" sz="28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，相互依存，相互制约成有机整体，从而维持种群之间的协调和平衡</a:t>
            </a:r>
            <a:endParaRPr lang="zh-CN" altLang="en-US" sz="2800" b="1">
              <a:solidFill>
                <a:schemeClr val="tx1"/>
              </a:solidFill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 title=""/>
          <p:cNvGrpSpPr/>
          <p:nvPr>
            <p:custDataLst>
              <p:tags r:id="rId3"/>
            </p:custDataLst>
          </p:nvPr>
        </p:nvGrpSpPr>
        <p:grpSpPr>
          <a:xfrm>
            <a:off x="1475740" y="1984375"/>
            <a:ext cx="9324340" cy="3924300"/>
            <a:chOff x="2404" y="3775"/>
            <a:chExt cx="14684" cy="6180"/>
          </a:xfrm>
        </p:grpSpPr>
        <p:grpSp>
          <p:nvGrpSpPr>
            <p:cNvPr id="3" name="组合 2"/>
            <p:cNvGrpSpPr/>
            <p:nvPr>
              <p:custDataLst>
                <p:tags r:id="rId4"/>
              </p:custDataLst>
            </p:nvPr>
          </p:nvGrpSpPr>
          <p:grpSpPr>
            <a:xfrm>
              <a:off x="2404" y="3775"/>
              <a:ext cx="14684" cy="6180"/>
              <a:chOff x="1256998" y="1213332"/>
              <a:chExt cx="9492577" cy="4408171"/>
            </a:xfrm>
            <a:solidFill>
              <a:schemeClr val="bg1">
                <a:alpha val="78000"/>
              </a:schemeClr>
            </a:solidFill>
          </p:grpSpPr>
          <p:pic>
            <p:nvPicPr>
              <p:cNvPr id="6" name="图片 5" descr="src=http___m.tuniucdn.com_fb2_t1_G5_M00_63_04_Cii-tFqA8fuIQpylAANDg7H_l9gAADbQANh7ZkAA0Ob73_w640_h480_c1_t0.jpeg&amp;refer=http___m.tuniucdn"/>
              <p:cNvPicPr/>
              <p:nvPr>
                <p:custDataLst>
                  <p:tags r:id="rId6"/>
                </p:custDataLst>
              </p:nvPr>
            </p:nvPicPr>
            <p:blipFill>
              <a:blip r:embed="rId5"/>
              <a:stretch>
                <a:fillRect/>
              </a:stretch>
            </p:blipFill>
            <p:spPr>
              <a:xfrm>
                <a:off x="7722700" y="3563643"/>
                <a:ext cx="3026875" cy="2057860"/>
              </a:xfrm>
              <a:prstGeom prst="rect">
                <a:avLst/>
              </a:prstGeom>
              <a:grpFill/>
            </p:spPr>
          </p:pic>
          <p:pic>
            <p:nvPicPr>
              <p:cNvPr id="8" name="图片 7" descr="src=http___pic.vjshi.com_2018-04-30_4b6fecf86650dc269b98952ca30c0345_00002.jpg_x-oss-process=style_watermark&amp;refer=http___pic.vjshi"/>
              <p:cNvPicPr/>
              <p:nvPr>
                <p:custDataLst>
                  <p:tags r:id="rId8"/>
                </p:custDataLst>
              </p:nvPr>
            </p:nvPicPr>
            <p:blipFill>
              <a:blip r:embed="rId7"/>
              <a:stretch>
                <a:fillRect/>
              </a:stretch>
            </p:blipFill>
            <p:spPr>
              <a:xfrm>
                <a:off x="4447033" y="3548871"/>
                <a:ext cx="3026875" cy="2057085"/>
              </a:xfrm>
              <a:prstGeom prst="rect">
                <a:avLst/>
              </a:prstGeom>
              <a:grpFill/>
            </p:spPr>
          </p:pic>
          <p:pic>
            <p:nvPicPr>
              <p:cNvPr id="11" name="图片 10" descr="src=http___zkres1.myzaker.com_202005_5ec3412f8e9f09139500999d_1024.jpg&amp;refer=http___zkres1.myzaker"/>
              <p:cNvPicPr/>
              <p:nvPr>
                <p:custDataLst>
                  <p:tags r:id="rId10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1256998" y="3548871"/>
                <a:ext cx="3027017" cy="2057085"/>
              </a:xfrm>
              <a:prstGeom prst="rect">
                <a:avLst/>
              </a:prstGeom>
              <a:grpFill/>
            </p:spPr>
          </p:pic>
          <p:pic>
            <p:nvPicPr>
              <p:cNvPr id="17" name="图片 16" descr="src=http___imgsa.baidu.com_baike_pic_item_a8014c086e061d9594bc740977f40ad162d9ca0d.jpg&amp;refer=http___imgsa.baidu (1)"/>
              <p:cNvPicPr/>
              <p:nvPr>
                <p:custDataLst>
                  <p:tags r:id="rId12"/>
                </p:custDataLst>
              </p:nvPr>
            </p:nvPicPr>
            <p:blipFill>
              <a:blip r:embed="rId11"/>
              <a:srcRect t="4319" r="1065" b="5556"/>
              <a:stretch>
                <a:fillRect/>
              </a:stretch>
            </p:blipFill>
            <p:spPr>
              <a:xfrm>
                <a:off x="7722700" y="1213333"/>
                <a:ext cx="3026875" cy="2139098"/>
              </a:xfrm>
              <a:prstGeom prst="rect">
                <a:avLst/>
              </a:prstGeom>
              <a:grpFill/>
            </p:spPr>
          </p:pic>
          <p:pic>
            <p:nvPicPr>
              <p:cNvPr id="18" name="图片 17" descr="src=http___5b0988e595225.cdn.sohucs.com_images_20170713_6ee530c1dcb14db69fe71fd36143849c.png&amp;refer=http___5b0988e595225.cdn.sohucs"/>
              <p:cNvPicPr/>
              <p:nvPr>
                <p:custDataLst>
                  <p:tags r:id="rId14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>
                <a:off x="4443270" y="1213332"/>
                <a:ext cx="3026875" cy="2057085"/>
              </a:xfrm>
              <a:prstGeom prst="rect">
                <a:avLst/>
              </a:prstGeom>
              <a:grpFill/>
            </p:spPr>
          </p:pic>
          <p:pic>
            <p:nvPicPr>
              <p:cNvPr id="19" name="图片 18" descr="src=http___img.kandao.com_kandao_NewFile_UserNewData_20200225_202002251930131683992.jpg.jpeg&amp;refer=http___img.kandao"/>
              <p:cNvPicPr/>
              <p:nvPr>
                <p:custDataLst>
                  <p:tags r:id="rId16"/>
                </p:custDataLst>
              </p:nvPr>
            </p:nvPicPr>
            <p:blipFill>
              <a:blip r:embed="rId15"/>
              <a:srcRect t="10304" r="1124" b="2089"/>
              <a:stretch>
                <a:fillRect/>
              </a:stretch>
            </p:blipFill>
            <p:spPr>
              <a:xfrm>
                <a:off x="1256998" y="1213333"/>
                <a:ext cx="3027016" cy="2109152"/>
              </a:xfrm>
              <a:prstGeom prst="rect">
                <a:avLst/>
              </a:prstGeom>
              <a:grpFill/>
            </p:spPr>
          </p:pic>
          <p:sp>
            <p:nvSpPr>
              <p:cNvPr id="20" name="文本框 19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538845" y="2860333"/>
                <a:ext cx="2198535" cy="51714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寒温带针叶林</a:t>
                </a:r>
                <a:endPara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615989" y="2834654"/>
                <a:ext cx="2775241" cy="435824"/>
              </a:xfrm>
              <a:prstGeom prst="rect">
                <a:avLst/>
              </a:prstGeom>
              <a:grpFill/>
            </p:spPr>
            <p:txBody>
              <a:bodyPr wrap="square" rtlCol="0">
                <a:no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温带针阔叶混交林</a:t>
                </a:r>
                <a:endPara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854543" y="2833941"/>
                <a:ext cx="2762229" cy="51714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暖温带落叶阔叶林</a:t>
                </a:r>
                <a:endPara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3" name="文本框 22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886100" y="5094377"/>
                <a:ext cx="1899881" cy="51714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热带季雨林</a:t>
                </a:r>
                <a:endPara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文本框 23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8500334" y="5094377"/>
                <a:ext cx="1531411" cy="51714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>
                    <a:solidFill>
                      <a:schemeClr val="tx1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热带雨林</a:t>
                </a:r>
                <a:endPara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5" name="文本框 24"/>
            <p:cNvSpPr txBox="1"/>
            <p:nvPr>
              <p:custDataLst>
                <p:tags r:id="rId22"/>
              </p:custDataLst>
            </p:nvPr>
          </p:nvSpPr>
          <p:spPr>
            <a:xfrm>
              <a:off x="2574" y="9216"/>
              <a:ext cx="4260" cy="725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亚热带常绿阔叶林</a:t>
              </a:r>
              <a:endParaRPr lang="zh-CN" altLang="en-US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26" name="文本框 25" title=""/>
          <p:cNvSpPr txBox="1"/>
          <p:nvPr>
            <p:custDataLst>
              <p:tags r:id="rId23"/>
            </p:custDataLst>
          </p:nvPr>
        </p:nvSpPr>
        <p:spPr>
          <a:xfrm>
            <a:off x="706755" y="6047105"/>
            <a:ext cx="11807190" cy="5651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 b="1">
                <a:latin typeface="楷体" panose="02010609060101010101" charset="-122"/>
                <a:ea typeface="楷体" panose="02010609060101010101" charset="-122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同样都是森林群落，在不同森林类型，生物适应环境特点完全相同吗？</a:t>
            </a:r>
            <a:endParaRPr lang="en-US" altLang="zh-CN" sz="280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4"/>
            </p:custDataLst>
          </p:nvPr>
        </p:nvSpPr>
        <p:spPr>
          <a:xfrm>
            <a:off x="245110" y="265430"/>
            <a:ext cx="11789410" cy="164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800" b="1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</a:t>
            </a:r>
            <a:r>
              <a:rPr lang="zh-CN" altLang="en-US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森林、草原、荒漠每一类群落又都可以分为更具体的群落类型。例如，我国典型的森林类型又可以分为</a:t>
            </a:r>
            <a:r>
              <a:rPr lang="zh-CN" altLang="en-US" sz="2800" b="1" smtClean="0">
                <a:solidFill>
                  <a:srgbClr val="1F2DA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寒温带针叶林、温带针阔叶混交林、暖温带落叶阔叶林、亚热带常绿阔叶林、热带季雨林</a:t>
            </a:r>
            <a:r>
              <a:rPr lang="zh-CN" altLang="en-US" sz="2800" b="1" smtClean="0">
                <a:solidFill>
                  <a:sysClr val="windowText" lastClr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和</a:t>
            </a:r>
            <a:r>
              <a:rPr lang="zh-CN" altLang="en-US" sz="2800" b="1" smtClean="0">
                <a:solidFill>
                  <a:srgbClr val="1F2DA8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热带雨林</a:t>
            </a:r>
            <a:r>
              <a:rPr lang="zh-CN" altLang="en-US" sz="2800" b="1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等。</a:t>
            </a:r>
            <a:endParaRPr lang="zh-CN" altLang="en-US" sz="2800" b="1" smtClean="0">
              <a:solidFill>
                <a:sysClr val="windowText" lastClr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3" name="图片 1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0340" y="4376420"/>
            <a:ext cx="2069465" cy="2259330"/>
          </a:xfrm>
          <a:prstGeom prst="rect">
            <a:avLst/>
          </a:prstGeom>
        </p:spPr>
      </p:pic>
      <p:sp>
        <p:nvSpPr>
          <p:cNvPr id="16" name="文本框 15" title=""/>
          <p:cNvSpPr txBox="1"/>
          <p:nvPr>
            <p:custDataLst>
              <p:tags r:id="rId5"/>
            </p:custDataLst>
          </p:nvPr>
        </p:nvSpPr>
        <p:spPr>
          <a:xfrm>
            <a:off x="168275" y="1040130"/>
            <a:ext cx="1287145" cy="521970"/>
          </a:xfrm>
          <a:prstGeom prst="rect">
            <a:avLst/>
          </a:prstGeom>
          <a:solidFill>
            <a:srgbClr val="7030A0">
              <a:alpha val="28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黑体" panose="02010609060101010101" charset="-122"/>
              </a:rPr>
              <a:t>资料1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黑体" panose="02010609060101010101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66040" y="1945005"/>
            <a:ext cx="12120880" cy="2489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 乔木往往有</a:t>
            </a:r>
            <a:r>
              <a:rPr lang="zh-CN" altLang="en-US" sz="2600" b="1">
                <a:solidFill>
                  <a:srgbClr val="1616E6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板状根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，树的分支不发达， 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只在树顶形成树冠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争夺阳光。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② 藤本植物发达，交错攀缘，甚至直达树冠。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③ 草本植物、如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芭蕉、海芋长有巨大的叶片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，充分利用有限阳光。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④ 林中空气流通不畅，</a:t>
            </a:r>
            <a:r>
              <a:rPr lang="zh-CN" altLang="en-US" sz="2600" b="1">
                <a:solidFill>
                  <a:srgbClr val="1616E6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风媒花很少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，林中很多植物具有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艳丽的花朵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(如海南蝴蝶兰 )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和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鲜艳多汁的果实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 如红毛丹)，以吸引动物传播花粉和种子。芽无鳞片。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pic>
        <p:nvPicPr>
          <p:cNvPr id="1032" name="Picture 8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1690" y="4376420"/>
            <a:ext cx="2139950" cy="2259965"/>
          </a:xfrm>
          <a:prstGeom prst="rect">
            <a:avLst/>
          </a:prstGeom>
          <a:solidFill>
            <a:schemeClr val="accent6">
              <a:lumMod val="75000"/>
            </a:schemeClr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910705" y="4404995"/>
            <a:ext cx="2328545" cy="2216785"/>
          </a:xfrm>
          <a:prstGeom prst="rect">
            <a:avLst/>
          </a:prstGeom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78315" y="4389120"/>
            <a:ext cx="2593975" cy="2224405"/>
          </a:xfrm>
          <a:prstGeom prst="rect">
            <a:avLst/>
          </a:prstGeom>
        </p:spPr>
      </p:pic>
      <p:pic>
        <p:nvPicPr>
          <p:cNvPr id="14" name="图片 13" title=""/>
          <p:cNvPicPr/>
          <p:nvPr>
            <p:custDataLst>
              <p:tags r:id="rId14"/>
            </p:custDataLst>
          </p:nvPr>
        </p:nvPicPr>
        <p:blipFill>
          <a:blip r:embed="rId13"/>
          <a:srcRect r="15713"/>
          <a:stretch>
            <a:fillRect/>
          </a:stretch>
        </p:blipFill>
        <p:spPr>
          <a:xfrm>
            <a:off x="2388870" y="4376420"/>
            <a:ext cx="2103755" cy="226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 title=""/>
          <p:cNvSpPr txBox="1"/>
          <p:nvPr>
            <p:custDataLst>
              <p:tags r:id="rId15"/>
            </p:custDataLst>
          </p:nvPr>
        </p:nvSpPr>
        <p:spPr>
          <a:xfrm>
            <a:off x="7255510" y="6207760"/>
            <a:ext cx="1767840" cy="4292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海南蝴蝶兰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16"/>
            </p:custDataLst>
          </p:nvPr>
        </p:nvSpPr>
        <p:spPr>
          <a:xfrm>
            <a:off x="10201910" y="6207760"/>
            <a:ext cx="1148715" cy="4292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红毛丹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7"/>
            </p:custDataLst>
          </p:nvPr>
        </p:nvSpPr>
        <p:spPr>
          <a:xfrm>
            <a:off x="742315" y="6207760"/>
            <a:ext cx="1148715" cy="4292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望天树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18"/>
            </p:custDataLst>
          </p:nvPr>
        </p:nvSpPr>
        <p:spPr>
          <a:xfrm>
            <a:off x="2732405" y="6207760"/>
            <a:ext cx="1148715" cy="4292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no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板状根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9"/>
            </p:custDataLst>
          </p:nvPr>
        </p:nvSpPr>
        <p:spPr>
          <a:xfrm>
            <a:off x="4411345" y="6207760"/>
            <a:ext cx="2491740" cy="4292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zh-CN" altLang="zh-CN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海芋（滴水观音）</a:t>
            </a:r>
            <a:endParaRPr lang="zh-CN" altLang="zh-CN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10" name="组合 9" title=""/>
          <p:cNvGrpSpPr/>
          <p:nvPr>
            <p:custDataLst>
              <p:tags r:id="rId20"/>
            </p:custDataLst>
          </p:nvPr>
        </p:nvGrpSpPr>
        <p:grpSpPr>
          <a:xfrm>
            <a:off x="168275" y="260350"/>
            <a:ext cx="9702800" cy="582930"/>
            <a:chOff x="1169" y="530"/>
            <a:chExt cx="15280" cy="918"/>
          </a:xfrm>
        </p:grpSpPr>
        <p:sp>
          <p:nvSpPr>
            <p:cNvPr id="12" name="文本框 11"/>
            <p:cNvSpPr txBox="1"/>
            <p:nvPr>
              <p:custDataLst>
                <p:tags r:id="rId21"/>
              </p:custDataLst>
            </p:nvPr>
          </p:nvSpPr>
          <p:spPr>
            <a:xfrm>
              <a:off x="4989" y="530"/>
              <a:ext cx="114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不同森林群落中植物对环境的适应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3" name="组合 2"/>
            <p:cNvGrpSpPr/>
            <p:nvPr>
              <p:custDataLst>
                <p:tags r:id="rId22"/>
              </p:custDataLst>
            </p:nvPr>
          </p:nvGrpSpPr>
          <p:grpSpPr>
            <a:xfrm>
              <a:off x="1169" y="530"/>
              <a:ext cx="3908" cy="890"/>
              <a:chOff x="752" y="1396"/>
              <a:chExt cx="2854" cy="890"/>
            </a:xfrm>
          </p:grpSpPr>
          <p:sp>
            <p:nvSpPr>
              <p:cNvPr id="6" name="矩形: 圆角 3"/>
              <p:cNvSpPr/>
              <p:nvPr>
                <p:custDataLst>
                  <p:tags r:id="rId23"/>
                </p:custDataLst>
              </p:nvPr>
            </p:nvSpPr>
            <p:spPr>
              <a:xfrm>
                <a:off x="752" y="1446"/>
                <a:ext cx="2700" cy="840"/>
              </a:xfrm>
              <a:prstGeom prst="roundRect">
                <a:avLst>
                  <a:gd name="adj" fmla="val 39066"/>
                </a:avLst>
              </a:prstGeom>
              <a:solidFill>
                <a:srgbClr val="A5D6DD">
                  <a:lumMod val="50000"/>
                </a:srgbClr>
              </a:solidFill>
              <a:ln w="25400" cap="flat" cmpd="sng" algn="ctr">
                <a:solidFill>
                  <a:srgbClr val="A5D6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  <p:sp>
            <p:nvSpPr>
              <p:cNvPr id="8" name="文本框 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905" y="1396"/>
                <a:ext cx="2701" cy="88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zh-CN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思考</a:t>
                </a:r>
                <a:r>
                  <a:rPr lang="zh-CN" altLang="en-US" sz="3200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sym typeface="方正静蕾简体" charset="0"/>
                  </a:rPr>
                  <a:t>●</a:t>
                </a:r>
                <a:r>
                  <a:rPr lang="zh-CN" altLang="en-US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讨论</a:t>
                </a:r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11" name="文本框 10" title=""/>
          <p:cNvSpPr txBox="1"/>
          <p:nvPr>
            <p:custDataLst>
              <p:tags r:id="rId25"/>
            </p:custDataLst>
          </p:nvPr>
        </p:nvSpPr>
        <p:spPr>
          <a:xfrm>
            <a:off x="1444625" y="979805"/>
            <a:ext cx="1084516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600" smtClean="0">
                <a:solidFill>
                  <a:srgbClr val="C0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全年高温、湿润</a:t>
            </a:r>
            <a:r>
              <a:rPr lang="zh-CN" altLang="en-US" sz="2600" smtClean="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的热带雨林中，</a:t>
            </a:r>
            <a:r>
              <a:rPr lang="zh-CN" altLang="en-US" sz="2600" smtClean="0">
                <a:solidFill>
                  <a:srgbClr val="1616E6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物种丰富、群落结构复杂</a:t>
            </a:r>
            <a:r>
              <a:rPr lang="zh-CN" altLang="en-US" sz="2600" smtClean="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，乔木就分几个层次，乔木之下又有灌木层、草本层。乔木高大，最上层的高</a:t>
            </a:r>
            <a:r>
              <a:rPr lang="en-US" altLang="zh-CN" sz="2600" smtClean="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30m</a:t>
            </a:r>
            <a:r>
              <a:rPr lang="zh-CN" altLang="en-US" sz="2600" smtClean="0">
                <a:latin typeface="Times New Roman" panose="02020603050405020304" charset="0"/>
                <a:ea typeface="微软雅黑"/>
                <a:cs typeface="Times New Roman" panose="02020603050405020304" charset="0"/>
                <a:sym typeface="+mn-ea"/>
              </a:rPr>
              <a:t>以上。</a:t>
            </a:r>
            <a:endParaRPr lang="zh-CN" altLang="en-US" sz="2600" smtClean="0">
              <a:latin typeface="Times New Roman" panose="02020603050405020304" charset="0"/>
              <a:ea typeface="微软雅黑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103505" y="1040130"/>
            <a:ext cx="11804650" cy="3211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algn="just" fontAlgn="auto">
              <a:lnSpc>
                <a:spcPct val="130000"/>
              </a:lnSpc>
            </a:pPr>
            <a:r>
              <a:rPr lang="en-US" altLang="zh-CN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         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我国华北等地</a:t>
            </a:r>
            <a:r>
              <a:rPr lang="zh-CN" altLang="en-US" sz="26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夏季凉爽、冬季较为寒冷、雨量比较丰富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，这里分布着</a:t>
            </a:r>
            <a:r>
              <a:rPr lang="zh-CN" altLang="en-US" sz="2600" b="1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落叶阔叶林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。落叶阔叶林夏季枝叶茂密，呈绿色，冬季则树叶枯落；树冠发达，林冠往往整齐；</a:t>
            </a:r>
            <a:r>
              <a:rPr lang="zh-CN" altLang="en-US" sz="2600" b="1">
                <a:solidFill>
                  <a:srgbClr val="1616E6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芽具有鳞片，树皮厚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，以利于度过严冬。很多树木在春季树叶没有展开前就开花，且</a:t>
            </a:r>
            <a:r>
              <a:rPr lang="zh-CN" altLang="en-US" sz="26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多数是风媒花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 ( 如毛白杨、蒙古栎 )，不少种类的</a:t>
            </a:r>
            <a:r>
              <a:rPr lang="zh-CN" altLang="en-US" sz="26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果实有翅 </a:t>
            </a:r>
            <a:r>
              <a:rPr lang="zh-CN" altLang="en-US" sz="26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( 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如元宝槭)。在春季乔木尚未展叶期间，以及秋季落叶期间，林下的草本植物利用短暂的宝贵时光，迅速生长、开花、结果。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grpSp>
        <p:nvGrpSpPr>
          <p:cNvPr id="9" name="组合 8" title=""/>
          <p:cNvGrpSpPr/>
          <p:nvPr>
            <p:custDataLst>
              <p:tags r:id="rId5"/>
            </p:custDataLst>
          </p:nvPr>
        </p:nvGrpSpPr>
        <p:grpSpPr>
          <a:xfrm>
            <a:off x="3074035" y="4194810"/>
            <a:ext cx="2141220" cy="2589530"/>
            <a:chOff x="4841" y="6606"/>
            <a:chExt cx="3372" cy="4078"/>
          </a:xfrm>
        </p:grpSpPr>
        <p:pic>
          <p:nvPicPr>
            <p:cNvPr id="1034" name="Picture 10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41" y="6606"/>
              <a:ext cx="3372" cy="407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矩形: 圆角 25"/>
            <p:cNvSpPr txBox="1"/>
            <p:nvPr>
              <p:custDataLst>
                <p:tags r:id="rId8"/>
              </p:custDataLst>
            </p:nvPr>
          </p:nvSpPr>
          <p:spPr>
            <a:xfrm>
              <a:off x="5651" y="10162"/>
              <a:ext cx="1790" cy="523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毛白杨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grpSp>
        <p:nvGrpSpPr>
          <p:cNvPr id="12" name="组合 11" title=""/>
          <p:cNvGrpSpPr/>
          <p:nvPr>
            <p:custDataLst>
              <p:tags r:id="rId9"/>
            </p:custDataLst>
          </p:nvPr>
        </p:nvGrpSpPr>
        <p:grpSpPr>
          <a:xfrm>
            <a:off x="9269095" y="4194810"/>
            <a:ext cx="2639060" cy="2590165"/>
            <a:chOff x="14597" y="6606"/>
            <a:chExt cx="4156" cy="4079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7" y="6606"/>
              <a:ext cx="4156" cy="4079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>
              <p:custDataLst>
                <p:tags r:id="rId12"/>
              </p:custDataLst>
            </p:nvPr>
          </p:nvSpPr>
          <p:spPr>
            <a:xfrm>
              <a:off x="15807" y="9971"/>
              <a:ext cx="1734" cy="71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元宝槭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grpSp>
        <p:nvGrpSpPr>
          <p:cNvPr id="11" name="组合 10" title=""/>
          <p:cNvGrpSpPr/>
          <p:nvPr>
            <p:custDataLst>
              <p:tags r:id="rId13"/>
            </p:custDataLst>
          </p:nvPr>
        </p:nvGrpSpPr>
        <p:grpSpPr>
          <a:xfrm>
            <a:off x="5863590" y="4185920"/>
            <a:ext cx="2757170" cy="2599055"/>
            <a:chOff x="9234" y="6592"/>
            <a:chExt cx="4342" cy="4093"/>
          </a:xfrm>
        </p:grpSpPr>
        <p:pic>
          <p:nvPicPr>
            <p:cNvPr id="36" name="Picture 12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234" y="6592"/>
              <a:ext cx="4342" cy="4093"/>
            </a:xfrm>
            <a:prstGeom prst="rect">
              <a:avLst/>
            </a:prstGeom>
            <a:noFill/>
          </p:spPr>
        </p:pic>
        <p:sp>
          <p:nvSpPr>
            <p:cNvPr id="37" name="矩形: 圆角 9"/>
            <p:cNvSpPr txBox="1"/>
            <p:nvPr>
              <p:custDataLst>
                <p:tags r:id="rId16"/>
              </p:custDataLst>
            </p:nvPr>
          </p:nvSpPr>
          <p:spPr>
            <a:xfrm>
              <a:off x="11552" y="9950"/>
              <a:ext cx="1910" cy="735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蒙古栎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17"/>
            </p:custDataLst>
          </p:nvPr>
        </p:nvSpPr>
        <p:spPr>
          <a:xfrm>
            <a:off x="168275" y="1040130"/>
            <a:ext cx="1287145" cy="521970"/>
          </a:xfrm>
          <a:prstGeom prst="rect">
            <a:avLst/>
          </a:prstGeom>
          <a:solidFill>
            <a:srgbClr val="7030A0">
              <a:alpha val="28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黑体" panose="02010609060101010101" charset="-122"/>
              </a:rPr>
              <a:t>资料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黑体" panose="02010609060101010101" charset="-122"/>
              </a:rPr>
              <a:t>2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黑体" panose="02010609060101010101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18"/>
            </p:custDataLst>
          </p:nvPr>
        </p:nvGrpSpPr>
        <p:grpSpPr>
          <a:xfrm>
            <a:off x="168275" y="260350"/>
            <a:ext cx="9702800" cy="582930"/>
            <a:chOff x="1169" y="530"/>
            <a:chExt cx="15280" cy="918"/>
          </a:xfrm>
        </p:grpSpPr>
        <p:sp>
          <p:nvSpPr>
            <p:cNvPr id="3" name="文本框 2"/>
            <p:cNvSpPr txBox="1"/>
            <p:nvPr>
              <p:custDataLst>
                <p:tags r:id="rId19"/>
              </p:custDataLst>
            </p:nvPr>
          </p:nvSpPr>
          <p:spPr>
            <a:xfrm>
              <a:off x="4989" y="530"/>
              <a:ext cx="114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不同森林群落中植物对环境的适应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20"/>
              </p:custDataLst>
            </p:nvPr>
          </p:nvGrpSpPr>
          <p:grpSpPr>
            <a:xfrm>
              <a:off x="1169" y="530"/>
              <a:ext cx="3908" cy="890"/>
              <a:chOff x="752" y="1396"/>
              <a:chExt cx="2854" cy="890"/>
            </a:xfrm>
          </p:grpSpPr>
          <p:sp>
            <p:nvSpPr>
              <p:cNvPr id="7" name="矩形: 圆角 3"/>
              <p:cNvSpPr/>
              <p:nvPr>
                <p:custDataLst>
                  <p:tags r:id="rId21"/>
                </p:custDataLst>
              </p:nvPr>
            </p:nvSpPr>
            <p:spPr>
              <a:xfrm>
                <a:off x="752" y="1446"/>
                <a:ext cx="2700" cy="840"/>
              </a:xfrm>
              <a:prstGeom prst="roundRect">
                <a:avLst>
                  <a:gd name="adj" fmla="val 39066"/>
                </a:avLst>
              </a:prstGeom>
              <a:solidFill>
                <a:srgbClr val="A5D6DD">
                  <a:lumMod val="50000"/>
                </a:srgbClr>
              </a:solidFill>
              <a:ln w="25400" cap="flat" cmpd="sng" algn="ctr">
                <a:solidFill>
                  <a:srgbClr val="A5D6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  <p:sp>
            <p:nvSpPr>
              <p:cNvPr id="8" name="文本框 9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905" y="1396"/>
                <a:ext cx="2701" cy="88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zh-CN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思考</a:t>
                </a:r>
                <a:r>
                  <a:rPr lang="zh-CN" altLang="en-US" sz="3200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sym typeface="方正静蕾简体" charset="0"/>
                  </a:rPr>
                  <a:t>●</a:t>
                </a:r>
                <a:r>
                  <a:rPr lang="zh-CN" altLang="en-US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讨论</a:t>
                </a:r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p:grpSp>
      </p:grpSp>
      <p:grpSp>
        <p:nvGrpSpPr>
          <p:cNvPr id="5" name="组合 4" title=""/>
          <p:cNvGrpSpPr/>
          <p:nvPr>
            <p:custDataLst>
              <p:tags r:id="rId23"/>
            </p:custDataLst>
          </p:nvPr>
        </p:nvGrpSpPr>
        <p:grpSpPr>
          <a:xfrm>
            <a:off x="250190" y="4194810"/>
            <a:ext cx="2175510" cy="2680970"/>
            <a:chOff x="394" y="6606"/>
            <a:chExt cx="3426" cy="4222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394" y="6606"/>
              <a:ext cx="3426" cy="422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>
              <p:custDataLst>
                <p:tags r:id="rId26"/>
              </p:custDataLst>
            </p:nvPr>
          </p:nvSpPr>
          <p:spPr>
            <a:xfrm>
              <a:off x="1058" y="10162"/>
              <a:ext cx="2181" cy="63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某种鳞芽</a:t>
              </a:r>
              <a:endPara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/>
          <a:stretch>
            <a:fillRect/>
          </a:stretch>
        </p:blipFill>
        <p:spPr>
          <a:xfrm flipH="1">
            <a:off x="11188700" y="125095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81000" y="1388110"/>
            <a:ext cx="958596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讨论</a:t>
            </a:r>
            <a:r>
              <a:rPr lang="en-US" altLang="zh-CN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1</a:t>
            </a: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：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这两类群落在物种组成、垂直结构上有哪些不同？</a:t>
            </a:r>
            <a:endParaRPr lang="en-US" altLang="zh-CN" sz="2800" b="1">
              <a:latin typeface="微软雅黑" panose="020b0503020204020204" charset="-122"/>
              <a:ea typeface="微软雅黑"/>
              <a:cs typeface="微软雅黑" panose="020b0503020204020204" charset="-122"/>
              <a:sym typeface="+mn-lt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381000" y="2344420"/>
            <a:ext cx="11123295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just" fontAlgn="auto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热带雨林：</a:t>
            </a:r>
            <a:r>
              <a:rPr lang="zh-CN" altLang="en-US" sz="2800" b="1">
                <a:solidFill>
                  <a:srgbClr val="1616E6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物种丰富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，主要是适应热带地区环境的植物和动物，群落的</a:t>
            </a:r>
            <a:r>
              <a:rPr lang="zh-CN" altLang="en-US" sz="2800" b="1">
                <a:solidFill>
                  <a:srgbClr val="1616E6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垂直分层结构明显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，乔木就分几个层次，乔木层之下还有灌木层、草本层；藤本植物非常发达。</a:t>
            </a:r>
            <a:endParaRPr lang="zh-CN" altLang="en-US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20000"/>
              </a:lnSpc>
            </a:pPr>
            <a:endParaRPr lang="zh-CN" altLang="en-US" sz="2800" b="1">
              <a:solidFill>
                <a:srgbClr val="660033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charset="0"/>
              <a:sym typeface="+mn-lt"/>
            </a:endParaRPr>
          </a:p>
          <a:p>
            <a:pPr indent="0" algn="just" fontAlgn="auto">
              <a:lnSpc>
                <a:spcPct val="120000"/>
              </a:lnSpc>
            </a:pP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落叶阔叶林：</a:t>
            </a:r>
            <a:r>
              <a:rPr lang="zh-CN" altLang="en-US" sz="28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物种数量较热带雨林的少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，物种主要是适应温带地区环境的植物和动物，群落的垂直结构</a:t>
            </a:r>
            <a:r>
              <a:rPr lang="zh-CN" altLang="en-US" sz="2800" b="1">
                <a:solidFill>
                  <a:srgbClr val="7030A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不如热带雨林的复杂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charset="0"/>
                <a:sym typeface="+mn-lt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Times New Roman" panose="02020603050405020304" charset="0"/>
              <a:sym typeface="+mn-lt"/>
            </a:endParaRP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168275" y="260350"/>
            <a:ext cx="9702800" cy="582930"/>
            <a:chOff x="1169" y="530"/>
            <a:chExt cx="15280" cy="918"/>
          </a:xfrm>
        </p:grpSpPr>
        <p:sp>
          <p:nvSpPr>
            <p:cNvPr id="3" name="文本框 2"/>
            <p:cNvSpPr txBox="1"/>
            <p:nvPr>
              <p:custDataLst>
                <p:tags r:id="rId6"/>
              </p:custDataLst>
            </p:nvPr>
          </p:nvSpPr>
          <p:spPr>
            <a:xfrm>
              <a:off x="4989" y="530"/>
              <a:ext cx="114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不同森林群落中植物对环境的适应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1169" y="530"/>
              <a:ext cx="3908" cy="890"/>
              <a:chOff x="752" y="1396"/>
              <a:chExt cx="2854" cy="890"/>
            </a:xfrm>
          </p:grpSpPr>
          <p:sp>
            <p:nvSpPr>
              <p:cNvPr id="7" name="矩形: 圆角 3"/>
              <p:cNvSpPr/>
              <p:nvPr>
                <p:custDataLst>
                  <p:tags r:id="rId8"/>
                </p:custDataLst>
              </p:nvPr>
            </p:nvSpPr>
            <p:spPr>
              <a:xfrm>
                <a:off x="752" y="1446"/>
                <a:ext cx="2700" cy="840"/>
              </a:xfrm>
              <a:prstGeom prst="roundRect">
                <a:avLst>
                  <a:gd name="adj" fmla="val 39066"/>
                </a:avLst>
              </a:prstGeom>
              <a:solidFill>
                <a:srgbClr val="A5D6DD">
                  <a:lumMod val="50000"/>
                </a:srgbClr>
              </a:solidFill>
              <a:ln w="25400" cap="flat" cmpd="sng" algn="ctr">
                <a:solidFill>
                  <a:srgbClr val="A5D6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  <p:sp>
            <p:nvSpPr>
              <p:cNvPr id="8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05" y="1396"/>
                <a:ext cx="2701" cy="88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zh-CN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思考</a:t>
                </a:r>
                <a:r>
                  <a:rPr lang="zh-CN" altLang="en-US" sz="3200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sym typeface="方正静蕾简体" charset="0"/>
                  </a:rPr>
                  <a:t>●</a:t>
                </a:r>
                <a:r>
                  <a:rPr lang="zh-CN" altLang="en-US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讨论</a:t>
                </a:r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p:grpSp>
      </p:grp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" name="图片 19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7475" y="1665605"/>
            <a:ext cx="2830195" cy="4970145"/>
          </a:xfrm>
          <a:prstGeom prst="rect">
            <a:avLst/>
          </a:prstGeom>
        </p:spPr>
      </p:pic>
      <p:sp>
        <p:nvSpPr>
          <p:cNvPr id="13" name="文本框 12" title=""/>
          <p:cNvSpPr txBox="1"/>
          <p:nvPr>
            <p:custDataLst>
              <p:tags r:id="rId5"/>
            </p:custDataLst>
          </p:nvPr>
        </p:nvSpPr>
        <p:spPr>
          <a:xfrm>
            <a:off x="2947670" y="1597025"/>
            <a:ext cx="21120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1F2DA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热带雨林</a:t>
            </a:r>
            <a:endParaRPr lang="zh-CN" altLang="en-US" sz="2800" b="1">
              <a:solidFill>
                <a:srgbClr val="1F2DA8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6"/>
            </p:custDataLst>
          </p:nvPr>
        </p:nvSpPr>
        <p:spPr>
          <a:xfrm>
            <a:off x="6336030" y="1527810"/>
            <a:ext cx="242887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>
                <a:solidFill>
                  <a:srgbClr val="1F2DA8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落叶阔叶林</a:t>
            </a:r>
            <a:endParaRPr lang="zh-CN" altLang="en-US" sz="2800" b="1">
              <a:solidFill>
                <a:srgbClr val="1F2DA8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5" name="直接连接符 14" title=""/>
          <p:cNvCxnSpPr/>
          <p:nvPr>
            <p:custDataLst>
              <p:tags r:id="rId7"/>
            </p:custDataLst>
          </p:nvPr>
        </p:nvCxnSpPr>
        <p:spPr>
          <a:xfrm flipH="1">
            <a:off x="6226810" y="1569085"/>
            <a:ext cx="0" cy="5184000"/>
          </a:xfrm>
          <a:prstGeom prst="line">
            <a:avLst/>
          </a:prstGeom>
          <a:ln w="38100" cmpd="sng">
            <a:solidFill>
              <a:srgbClr val="33993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 title=""/>
          <p:cNvGrpSpPr/>
          <p:nvPr>
            <p:custDataLst>
              <p:tags r:id="rId8"/>
            </p:custDataLst>
          </p:nvPr>
        </p:nvGrpSpPr>
        <p:grpSpPr>
          <a:xfrm>
            <a:off x="275590" y="1781810"/>
            <a:ext cx="2751620" cy="4797675"/>
            <a:chOff x="395249" y="2281959"/>
            <a:chExt cx="3022937" cy="4204295"/>
          </a:xfrm>
        </p:grpSpPr>
        <p:grpSp>
          <p:nvGrpSpPr>
            <p:cNvPr id="28" name="组合 27"/>
            <p:cNvGrpSpPr/>
            <p:nvPr>
              <p:custDataLst>
                <p:tags r:id="rId9"/>
              </p:custDataLst>
            </p:nvPr>
          </p:nvGrpSpPr>
          <p:grpSpPr>
            <a:xfrm>
              <a:off x="2051382" y="2281959"/>
              <a:ext cx="1366804" cy="4204295"/>
              <a:chOff x="2051382" y="2281959"/>
              <a:chExt cx="1366804" cy="4204295"/>
            </a:xfrm>
          </p:grpSpPr>
          <p:sp>
            <p:nvSpPr>
              <p:cNvPr id="30" name="椭圆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40974" y="5196308"/>
                <a:ext cx="931633" cy="931633"/>
              </a:xfrm>
              <a:prstGeom prst="ellipse">
                <a:avLst/>
              </a:prstGeom>
              <a:blipFill dpi="0"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Arial"/>
                </a:endParaRPr>
              </a:p>
            </p:txBody>
          </p:sp>
          <p:sp>
            <p:nvSpPr>
              <p:cNvPr id="31" name="椭圆 3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361902" y="2281959"/>
                <a:ext cx="931633" cy="931633"/>
              </a:xfrm>
              <a:prstGeom prst="ellipse">
                <a:avLst/>
              </a:prstGeom>
              <a:blipFill dpi="0"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Arial"/>
                </a:endParaRPr>
              </a:p>
            </p:txBody>
          </p:sp>
          <p:sp>
            <p:nvSpPr>
              <p:cNvPr id="39" name="矩形 38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548513" y="3222447"/>
                <a:ext cx="781593" cy="349459"/>
              </a:xfrm>
              <a:prstGeom prst="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000">
                    <a:latin typeface="微软雅黑" panose="020b0503020204020204" charset="-122"/>
                    <a:ea typeface="微软雅黑"/>
                    <a:sym typeface="+mn-ea"/>
                  </a:rPr>
                  <a:t>海芋</a:t>
                </a:r>
                <a:endParaRPr lang="zh-CN" altLang="en-US" sz="2000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  <p:sp>
            <p:nvSpPr>
              <p:cNvPr id="40" name="矩形 3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051382" y="4541198"/>
                <a:ext cx="1278724" cy="626577"/>
              </a:xfrm>
              <a:prstGeom prst="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square" lIns="91440" tIns="45720" rIns="91440" bIns="45720" rtlCol="0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r>
                  <a:rPr lang="zh-CN" altLang="en-US" sz="2000">
                    <a:latin typeface="微软雅黑" panose="020b0503020204020204" charset="-122"/>
                    <a:ea typeface="微软雅黑"/>
                    <a:sym typeface="+mn-ea"/>
                  </a:rPr>
                  <a:t>海南</a:t>
                </a:r>
                <a:endParaRPr lang="zh-CN" altLang="en-US" sz="2000">
                  <a:latin typeface="微软雅黑" panose="020b0503020204020204" charset="-122"/>
                  <a:ea typeface="微软雅黑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2000">
                    <a:latin typeface="微软雅黑" panose="020b0503020204020204" charset="-122"/>
                    <a:ea typeface="微软雅黑"/>
                    <a:sym typeface="+mn-ea"/>
                  </a:rPr>
                  <a:t>蝴蝶兰</a:t>
                </a:r>
                <a:endParaRPr lang="zh-CN" altLang="en-US" sz="2000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  <p:sp>
            <p:nvSpPr>
              <p:cNvPr id="41" name="矩形 4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2349243" y="6136796"/>
                <a:ext cx="1068943" cy="349458"/>
              </a:xfrm>
              <a:prstGeom prst="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txBody>
              <a:bodyPr wrap="square" lIns="91440" tIns="45720" rIns="91440" bIns="45720" rtlCol="0">
                <a:spAutoFit/>
              </a:bodyPr>
              <a:lstStyle/>
              <a:p>
                <a:pPr lvl="0" algn="l">
                  <a:buClrTx/>
                  <a:buSzTx/>
                  <a:buFontTx/>
                </a:pPr>
                <a:r>
                  <a:rPr lang="zh-CN" altLang="en-US" sz="2000">
                    <a:latin typeface="微软雅黑" panose="020b0503020204020204" charset="-122"/>
                    <a:ea typeface="微软雅黑"/>
                    <a:sym typeface="+mn-ea"/>
                  </a:rPr>
                  <a:t>红毛丹</a:t>
                </a:r>
                <a:endParaRPr lang="zh-CN" altLang="en-US" sz="2000">
                  <a:latin typeface="微软雅黑" panose="020b0503020204020204" charset="-122"/>
                  <a:ea typeface="微软雅黑"/>
                  <a:sym typeface="+mn-ea"/>
                </a:endParaRPr>
              </a:p>
            </p:txBody>
          </p:sp>
        </p:grpSp>
        <p:sp>
          <p:nvSpPr>
            <p:cNvPr id="42" name="矩形 41"/>
            <p:cNvSpPr/>
            <p:nvPr>
              <p:custDataLst>
                <p:tags r:id="rId17"/>
              </p:custDataLst>
            </p:nvPr>
          </p:nvSpPr>
          <p:spPr bwMode="auto">
            <a:xfrm>
              <a:off x="395249" y="5419853"/>
              <a:ext cx="538557" cy="964350"/>
            </a:xfrm>
            <a:prstGeom prst="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vert="horz" wrap="square" lIns="91440" tIns="45720" rIns="91440" bIns="45720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000">
                  <a:latin typeface="微软雅黑" panose="020b0503020204020204" charset="-122"/>
                  <a:ea typeface="微软雅黑"/>
                  <a:sym typeface="+mn-ea"/>
                </a:rPr>
                <a:t>望天树</a:t>
              </a:r>
              <a:endParaRPr lang="zh-CN" altLang="en-US" sz="2000">
                <a:latin typeface="微软雅黑" panose="020b0503020204020204" charset="-122"/>
                <a:ea typeface="微软雅黑"/>
                <a:sym typeface="+mn-ea"/>
              </a:endParaRPr>
            </a:p>
          </p:txBody>
        </p:sp>
      </p:grpSp>
      <p:pic>
        <p:nvPicPr>
          <p:cNvPr id="43" name="图片 42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60" y="3790950"/>
            <a:ext cx="2699385" cy="219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ectangle 114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879965" y="5437505"/>
            <a:ext cx="2168525" cy="4603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元宝槭的翅果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pic>
        <p:nvPicPr>
          <p:cNvPr id="45" name="Picture 2" title="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 bwMode="auto">
          <a:xfrm>
            <a:off x="9573260" y="1527810"/>
            <a:ext cx="2609215" cy="226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矩形 45" title=""/>
          <p:cNvSpPr/>
          <p:nvPr>
            <p:custDataLst>
              <p:tags r:id="rId23"/>
            </p:custDataLst>
          </p:nvPr>
        </p:nvSpPr>
        <p:spPr bwMode="auto">
          <a:xfrm>
            <a:off x="9999980" y="3286760"/>
            <a:ext cx="1845945" cy="46037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lIns="91440" tIns="45720" rIns="91440" bIns="45720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/>
                <a:sym typeface="+mn-ea"/>
              </a:rPr>
              <a:t>毛白杨的花</a:t>
            </a:r>
            <a:endParaRPr lang="zh-CN" altLang="en-US" sz="2400">
              <a:latin typeface="微软雅黑" panose="020b0503020204020204" charset="-122"/>
              <a:ea typeface="微软雅黑"/>
              <a:sym typeface="+mn-ea"/>
            </a:endParaRPr>
          </a:p>
        </p:txBody>
      </p:sp>
      <p:grpSp>
        <p:nvGrpSpPr>
          <p:cNvPr id="2" name="组合 1" title=""/>
          <p:cNvGrpSpPr/>
          <p:nvPr>
            <p:custDataLst>
              <p:tags r:id="rId24"/>
            </p:custDataLst>
          </p:nvPr>
        </p:nvGrpSpPr>
        <p:grpSpPr>
          <a:xfrm>
            <a:off x="168275" y="260350"/>
            <a:ext cx="9702800" cy="582930"/>
            <a:chOff x="1169" y="530"/>
            <a:chExt cx="15280" cy="918"/>
          </a:xfrm>
        </p:grpSpPr>
        <p:sp>
          <p:nvSpPr>
            <p:cNvPr id="3" name="文本框 2"/>
            <p:cNvSpPr txBox="1"/>
            <p:nvPr>
              <p:custDataLst>
                <p:tags r:id="rId25"/>
              </p:custDataLst>
            </p:nvPr>
          </p:nvSpPr>
          <p:spPr>
            <a:xfrm>
              <a:off x="4989" y="530"/>
              <a:ext cx="114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不同森林群落中植物对环境的适应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26"/>
              </p:custDataLst>
            </p:nvPr>
          </p:nvGrpSpPr>
          <p:grpSpPr>
            <a:xfrm>
              <a:off x="1169" y="530"/>
              <a:ext cx="3908" cy="890"/>
              <a:chOff x="752" y="1396"/>
              <a:chExt cx="2854" cy="890"/>
            </a:xfrm>
          </p:grpSpPr>
          <p:sp>
            <p:nvSpPr>
              <p:cNvPr id="7" name="矩形: 圆角 3"/>
              <p:cNvSpPr/>
              <p:nvPr>
                <p:custDataLst>
                  <p:tags r:id="rId27"/>
                </p:custDataLst>
              </p:nvPr>
            </p:nvSpPr>
            <p:spPr>
              <a:xfrm>
                <a:off x="752" y="1446"/>
                <a:ext cx="2700" cy="840"/>
              </a:xfrm>
              <a:prstGeom prst="roundRect">
                <a:avLst>
                  <a:gd name="adj" fmla="val 39066"/>
                </a:avLst>
              </a:prstGeom>
              <a:solidFill>
                <a:srgbClr val="A5D6DD">
                  <a:lumMod val="50000"/>
                </a:srgbClr>
              </a:solidFill>
              <a:ln w="25400" cap="flat" cmpd="sng" algn="ctr">
                <a:solidFill>
                  <a:srgbClr val="A5D6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  <p:sp>
            <p:nvSpPr>
              <p:cNvPr id="8" name="文本框 9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905" y="1396"/>
                <a:ext cx="2701" cy="88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zh-CN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思考</a:t>
                </a:r>
                <a:r>
                  <a:rPr lang="zh-CN" altLang="en-US" sz="3200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sym typeface="方正静蕾简体" charset="0"/>
                  </a:rPr>
                  <a:t>●</a:t>
                </a:r>
                <a:r>
                  <a:rPr lang="zh-CN" altLang="en-US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讨论</a:t>
                </a:r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4" name="文本框 3" title=""/>
          <p:cNvSpPr txBox="1"/>
          <p:nvPr>
            <p:custDataLst>
              <p:tags r:id="rId29"/>
            </p:custDataLst>
          </p:nvPr>
        </p:nvSpPr>
        <p:spPr>
          <a:xfrm>
            <a:off x="168275" y="915670"/>
            <a:ext cx="10297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讨论</a:t>
            </a:r>
            <a:r>
              <a:rPr lang="en-US" altLang="zh-CN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</a:t>
            </a: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这两类群落中的植物在适应环境方面有哪些不同的特征？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30"/>
            </p:custDataLst>
          </p:nvPr>
        </p:nvSpPr>
        <p:spPr>
          <a:xfrm>
            <a:off x="2947035" y="2265045"/>
            <a:ext cx="3487420" cy="4684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物种丰富，常绿；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垂直结构复杂；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林下植物叶片巨大；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虫媒花多；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芽无鳞片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；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……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31"/>
            </p:custDataLst>
          </p:nvPr>
        </p:nvSpPr>
        <p:spPr>
          <a:xfrm>
            <a:off x="6231255" y="2265045"/>
            <a:ext cx="3677285" cy="4626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夏季茂密，冬季枯落；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林下常见速生植物；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春季展叶前开花；</a:t>
            </a:r>
            <a:endParaRPr lang="zh-CN" altLang="en-US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风媒花多；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芽具有鳞片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；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</a:rPr>
              <a:t>……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</a:endParaRPr>
          </a:p>
        </p:txBody>
      </p:sp>
      <p:pic>
        <p:nvPicPr>
          <p:cNvPr id="19" name="图片 18" title="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2"/>
          <a:srcRect l="12450" t="9579" r="14325" b="9700"/>
          <a:stretch>
            <a:fillRect/>
          </a:stretch>
        </p:blipFill>
        <p:spPr>
          <a:xfrm>
            <a:off x="1887220" y="3429635"/>
            <a:ext cx="1050290" cy="87249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280670" y="984250"/>
            <a:ext cx="11445240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20000"/>
              </a:lnSpc>
            </a:pP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讨论</a:t>
            </a:r>
            <a:r>
              <a:rPr lang="en-US" altLang="zh-CN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3</a:t>
            </a:r>
            <a:r>
              <a:rPr lang="zh-CN" altLang="en-US" sz="2800" b="1"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：</a:t>
            </a:r>
            <a:r>
              <a:rPr lang="zh-CN" alt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在两类群落内，阳光、通风等条件有哪些不同？林下的各类生物又是怎样适应各自群落内环境的？</a:t>
            </a:r>
            <a:endParaRPr lang="zh-CN" altLang="en-US" sz="2800" b="1">
              <a:latin typeface="微软雅黑" panose="020b0503020204020204" charset="-122"/>
              <a:ea typeface="微软雅黑"/>
              <a:cs typeface="微软雅黑" panose="020b0503020204020204" charset="-122"/>
              <a:sym typeface="+mn-lt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280670" y="2200275"/>
            <a:ext cx="11720830" cy="2389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  <a:spcAft>
                <a:spcPts val="1800"/>
              </a:spcAft>
            </a:pPr>
            <a:r>
              <a:rPr lang="zh-CN" altLang="en-US" sz="2800" b="1">
                <a:solidFill>
                  <a:srgbClr val="0808A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热带雨林：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由于林下缺少阳光，空气流通不畅，因此，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林下植物多具有很大的叶片，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 能充分利用有限的阳光。风媒花少，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虫媒花多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lt"/>
            </a:endParaRPr>
          </a:p>
          <a:p>
            <a:pPr indent="0" algn="l" fontAlgn="auto">
              <a:lnSpc>
                <a:spcPct val="120000"/>
              </a:lnSpc>
            </a:pPr>
            <a:r>
              <a:rPr lang="zh-CN" altLang="en-US" sz="2800" b="1">
                <a:solidFill>
                  <a:srgbClr val="0808AA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落叶阔叶林：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在乔木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展叶前或落叶后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，林下阳光充足，因此很多林下植物借此机会迅速生长、开花、结果。落叶阔叶林内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通风好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，</a:t>
            </a:r>
            <a:r>
              <a:rPr lang="zh-CN" altLang="en-US" sz="2800" b="1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多数是风媒花</a:t>
            </a:r>
            <a:r>
              <a:rPr lang="zh-CN" altLang="en-US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。</a:t>
            </a:r>
            <a:endParaRPr lang="zh-CN" altLang="en-US" sz="2800" b="1">
              <a:solidFill>
                <a:schemeClr val="tx1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lt"/>
            </a:endParaRPr>
          </a:p>
        </p:txBody>
      </p:sp>
      <p:grpSp>
        <p:nvGrpSpPr>
          <p:cNvPr id="10" name="组合 9" title=""/>
          <p:cNvGrpSpPr/>
          <p:nvPr>
            <p:custDataLst>
              <p:tags r:id="rId5"/>
            </p:custDataLst>
          </p:nvPr>
        </p:nvGrpSpPr>
        <p:grpSpPr>
          <a:xfrm>
            <a:off x="168275" y="260350"/>
            <a:ext cx="9702800" cy="582930"/>
            <a:chOff x="1169" y="530"/>
            <a:chExt cx="15280" cy="918"/>
          </a:xfrm>
        </p:grpSpPr>
        <p:sp>
          <p:nvSpPr>
            <p:cNvPr id="3" name="文本框 2"/>
            <p:cNvSpPr txBox="1"/>
            <p:nvPr>
              <p:custDataLst>
                <p:tags r:id="rId6"/>
              </p:custDataLst>
            </p:nvPr>
          </p:nvSpPr>
          <p:spPr>
            <a:xfrm>
              <a:off x="4989" y="530"/>
              <a:ext cx="11460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sym typeface="+mn-ea"/>
                </a:rPr>
                <a:t>不同森林群落中植物对环境的适应</a:t>
              </a:r>
              <a:endPara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6" name="组合 5"/>
            <p:cNvGrpSpPr/>
            <p:nvPr>
              <p:custDataLst>
                <p:tags r:id="rId7"/>
              </p:custDataLst>
            </p:nvPr>
          </p:nvGrpSpPr>
          <p:grpSpPr>
            <a:xfrm>
              <a:off x="1169" y="530"/>
              <a:ext cx="3908" cy="890"/>
              <a:chOff x="752" y="1396"/>
              <a:chExt cx="2854" cy="890"/>
            </a:xfrm>
          </p:grpSpPr>
          <p:sp>
            <p:nvSpPr>
              <p:cNvPr id="7" name="矩形: 圆角 3"/>
              <p:cNvSpPr/>
              <p:nvPr>
                <p:custDataLst>
                  <p:tags r:id="rId8"/>
                </p:custDataLst>
              </p:nvPr>
            </p:nvSpPr>
            <p:spPr>
              <a:xfrm>
                <a:off x="752" y="1446"/>
                <a:ext cx="2700" cy="840"/>
              </a:xfrm>
              <a:prstGeom prst="roundRect">
                <a:avLst>
                  <a:gd name="adj" fmla="val 39066"/>
                </a:avLst>
              </a:prstGeom>
              <a:solidFill>
                <a:srgbClr val="A5D6DD">
                  <a:lumMod val="50000"/>
                </a:srgbClr>
              </a:solidFill>
              <a:ln w="25400" cap="flat" cmpd="sng" algn="ctr">
                <a:solidFill>
                  <a:srgbClr val="A5D6D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</a:endParaRPr>
              </a:p>
            </p:txBody>
          </p:sp>
          <p:sp>
            <p:nvSpPr>
              <p:cNvPr id="8" name="文本框 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905" y="1396"/>
                <a:ext cx="2701" cy="883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 rtlCol="0">
                <a:spAutoFit/>
              </a:bodyPr>
              <a:lstStyle/>
              <a:p>
                <a:r>
                  <a:rPr lang="zh-CN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思考</a:t>
                </a:r>
                <a:r>
                  <a:rPr lang="zh-CN" altLang="en-US" sz="3200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sym typeface="方正静蕾简体" charset="0"/>
                  </a:rPr>
                  <a:t>●</a:t>
                </a:r>
                <a:r>
                  <a:rPr lang="zh-CN" altLang="en-US" sz="3200" b="1">
                    <a:solidFill>
                      <a:srgbClr val="FFFFFF"/>
                    </a:solidFill>
                    <a:latin typeface="微软雅黑" panose="020b0503020204020204" charset="-122"/>
                    <a:ea typeface="微软雅黑"/>
                    <a:cs typeface="微软雅黑" panose="020b0503020204020204" charset="-122"/>
                  </a:rPr>
                  <a:t>讨论</a:t>
                </a:r>
                <a:endParaRPr lang="zh-CN" altLang="en-US" sz="32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endParaRPr>
              </a:p>
            </p:txBody>
          </p:sp>
        </p:grpSp>
      </p:grpSp>
      <p:sp>
        <p:nvSpPr>
          <p:cNvPr id="2" name="文本框 1" title=""/>
          <p:cNvSpPr txBox="1"/>
          <p:nvPr>
            <p:custDataLst>
              <p:tags r:id="rId10"/>
            </p:custDataLst>
          </p:nvPr>
        </p:nvSpPr>
        <p:spPr>
          <a:xfrm>
            <a:off x="398145" y="4815205"/>
            <a:ext cx="11416665" cy="1641475"/>
          </a:xfrm>
          <a:prstGeom prst="rect">
            <a:avLst/>
          </a:prstGeom>
          <a:solidFill>
            <a:schemeClr val="accent1">
              <a:lumMod val="40000"/>
              <a:lumOff val="60000"/>
              <a:alpha val="59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0" algn="just" fontAlgn="auto">
              <a:lnSpc>
                <a:spcPct val="120000"/>
              </a:lnSpc>
            </a:pPr>
            <a:r>
              <a:rPr 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在不同的森林群落中，生物适应环境的方式不尽相同。换句话说，</a:t>
            </a:r>
            <a:r>
              <a:rPr 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每一种生物都有自己适宜的生存环境</a:t>
            </a:r>
            <a:r>
              <a:rPr lang="zh-CN" sz="2800" b="1">
                <a:solidFill>
                  <a:schemeClr val="tx1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。群落</a:t>
            </a:r>
            <a:r>
              <a:rPr lang="zh-CN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</a:rPr>
              <a:t>是一定时空条件下不同物种的天然群聚。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微软雅黑" panose="020b0503020204020204" charset="-122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5" name="标题 3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35" name="组合 34"/>
            <p:cNvGrpSpPr/>
            <p:nvPr>
              <p:custDataLst>
                <p:tags r:id="rId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38" name="图片 3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68" name="图片 67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4" name="文本框 3" title=""/>
          <p:cNvSpPr txBox="1"/>
          <p:nvPr>
            <p:custDataLst>
              <p:tags r:id="rId10"/>
            </p:custDataLst>
          </p:nvPr>
        </p:nvSpPr>
        <p:spPr>
          <a:xfrm>
            <a:off x="101600" y="879475"/>
            <a:ext cx="12010390" cy="537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Tx/>
              <a:buFontTx/>
            </a:pPr>
            <a:r>
              <a:rPr lang="en-US" altLang="zh-CN" sz="29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29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请同学们自主阅读教材</a:t>
            </a:r>
            <a:r>
              <a:rPr lang="en-US" altLang="zh-CN" sz="29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P</a:t>
            </a:r>
            <a:r>
              <a:rPr lang="en-US" altLang="zh-CN" sz="2900" baseline="-250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33-35</a:t>
            </a:r>
            <a:r>
              <a:rPr lang="zh-CN" altLang="en-US" sz="29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，小组合作思考讨论完成问题。</a:t>
            </a:r>
            <a:r>
              <a:rPr lang="en-US" altLang="zh-CN" sz="2900">
                <a:solidFill>
                  <a:schemeClr val="tx1"/>
                </a:solidFill>
                <a:uFillTx/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endParaRPr kumimoji="1" lang="en-US" altLang="zh-CN" sz="2900" b="1">
              <a:ln>
                <a:noFill/>
              </a:ln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11"/>
            </p:custDataLst>
          </p:nvPr>
        </p:nvGraphicFramePr>
        <p:xfrm>
          <a:off x="101600" y="1559560"/>
          <a:ext cx="11988800" cy="5144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6090"/>
                <a:gridCol w="1786255"/>
                <a:gridCol w="1042670"/>
                <a:gridCol w="1767205"/>
                <a:gridCol w="3264535"/>
                <a:gridCol w="2392045"/>
              </a:tblGrid>
              <a:tr h="11118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群落类型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外貌特征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分布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物种组成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生物种类及适应性特征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共同特点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7030A0">
                        <a:alpha val="20000"/>
                      </a:srgbClr>
                    </a:solidFill>
                  </a:tcPr>
                </a:tc>
              </a:tr>
              <a:tr h="1470660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荒漠</a:t>
                      </a:r>
                      <a:endParaRPr lang="en-US" altLang="zh-CN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1F2DA8">
                        <a:alpha val="25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</a:tr>
              <a:tr h="144970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草原</a:t>
                      </a:r>
                      <a:endParaRPr lang="en-US" altLang="zh-CN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1F2DA8">
                        <a:alpha val="25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</a:tr>
              <a:tr h="1111885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森林</a:t>
                      </a:r>
                      <a:endParaRPr lang="en-US" altLang="zh-CN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alt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生物群落</a:t>
                      </a: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>
                    <a:solidFill>
                      <a:srgbClr val="1F2DA8">
                        <a:alpha val="25000"/>
                      </a:srgbClr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/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137189" marR="137189" marT="68594" marB="68594" anchor="ctr"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70485" y="0"/>
            <a:ext cx="4824095" cy="736600"/>
            <a:chOff x="111" y="0"/>
            <a:chExt cx="7597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298" y="152"/>
              <a:ext cx="6708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五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其他生物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群落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6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7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7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4" name="矩形 13" title=""/>
          <p:cNvSpPr/>
          <p:nvPr>
            <p:custDataLst>
              <p:tags r:id="rId11"/>
            </p:custDataLst>
          </p:nvPr>
        </p:nvSpPr>
        <p:spPr>
          <a:xfrm>
            <a:off x="2371090" y="882015"/>
            <a:ext cx="9769475" cy="105029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是指人类通过种植、养殖等方式创造的生物群落，或通过改造生态环境而形成的群落，其目的是满足生产、观赏、改善环境等需要。</a:t>
            </a:r>
            <a:endParaRPr kumimoji="0" lang="zh-CN" altLang="en-US" sz="26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sp>
        <p:nvSpPr>
          <p:cNvPr id="15" name="矩形 14" title=""/>
          <p:cNvSpPr/>
          <p:nvPr>
            <p:custDataLst>
              <p:tags r:id="rId12"/>
            </p:custDataLst>
          </p:nvPr>
        </p:nvSpPr>
        <p:spPr>
          <a:xfrm>
            <a:off x="2371090" y="1882140"/>
            <a:ext cx="9649460" cy="52197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rPr>
              <a:t>常见的类型有农田、果园、人工林、人工草场、城市绿地等。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Arial"/>
            </a:endParaRPr>
          </a:p>
        </p:txBody>
      </p:sp>
      <p:grpSp>
        <p:nvGrpSpPr>
          <p:cNvPr id="17" name="组合 16" title=""/>
          <p:cNvGrpSpPr/>
          <p:nvPr>
            <p:custDataLst>
              <p:tags r:id="rId13"/>
            </p:custDataLst>
          </p:nvPr>
        </p:nvGrpSpPr>
        <p:grpSpPr>
          <a:xfrm>
            <a:off x="375920" y="939165"/>
            <a:ext cx="1986915" cy="533400"/>
            <a:chOff x="752" y="1446"/>
            <a:chExt cx="2700" cy="840"/>
          </a:xfrm>
        </p:grpSpPr>
        <p:sp>
          <p:nvSpPr>
            <p:cNvPr id="19" name="矩形: 圆角 3"/>
            <p:cNvSpPr/>
            <p:nvPr>
              <p:custDataLst>
                <p:tags r:id="rId14"/>
              </p:custDataLst>
            </p:nvPr>
          </p:nvSpPr>
          <p:spPr>
            <a:xfrm>
              <a:off x="752" y="1446"/>
              <a:ext cx="2700" cy="840"/>
            </a:xfrm>
            <a:prstGeom prst="roundRect">
              <a:avLst>
                <a:gd name="adj" fmla="val 39066"/>
              </a:avLst>
            </a:prstGeom>
            <a:solidFill>
              <a:srgbClr val="A5D6DD">
                <a:lumMod val="50000"/>
              </a:srgbClr>
            </a:solidFill>
            <a:ln w="25400" cap="flat" cmpd="sng" algn="ctr">
              <a:solidFill>
                <a:srgbClr val="A5D6D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</a:endParaRPr>
            </a:p>
          </p:txBody>
        </p:sp>
        <p:sp>
          <p:nvSpPr>
            <p:cNvPr id="2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877" y="1446"/>
              <a:ext cx="2575" cy="78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sz="2800" b="1">
                  <a:solidFill>
                    <a:srgbClr val="FFFFFF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</a:rPr>
                <a:t>人工群落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endParaRPr>
            </a:p>
          </p:txBody>
        </p:sp>
      </p:grpSp>
      <p:pic>
        <p:nvPicPr>
          <p:cNvPr id="101" name="图片 100" title=""/>
          <p:cNvPicPr/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0" y="2599055"/>
            <a:ext cx="3512820" cy="2591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 title=""/>
          <p:cNvPicPr/>
          <p:nvPr>
            <p:custDataLst>
              <p:tags r:id="rId1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800985" y="4267200"/>
            <a:ext cx="3507105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 title=""/>
          <p:cNvPicPr/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664835" y="2642235"/>
            <a:ext cx="349123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 title=""/>
          <p:cNvPicPr/>
          <p:nvPr>
            <p:custDataLst>
              <p:tags r:id="rId23"/>
            </p:custDataLst>
          </p:nvPr>
        </p:nvPicPr>
        <p:blipFill>
          <a:blip r:embed="rId22"/>
          <a:srcRect b="7007"/>
          <a:stretch>
            <a:fillRect/>
          </a:stretch>
        </p:blipFill>
        <p:spPr>
          <a:xfrm>
            <a:off x="7958455" y="4522470"/>
            <a:ext cx="4233545" cy="2334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" name="组合 2" title=""/>
          <p:cNvGrpSpPr/>
          <p:nvPr>
            <p:custDataLst>
              <p:tags r:id="rId3"/>
            </p:custDataLst>
          </p:nvPr>
        </p:nvGrpSpPr>
        <p:grpSpPr>
          <a:xfrm>
            <a:off x="70485" y="0"/>
            <a:ext cx="4824095" cy="736600"/>
            <a:chOff x="111" y="0"/>
            <a:chExt cx="7597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4"/>
              </p:custDataLst>
            </p:nvPr>
          </p:nvSpPr>
          <p:spPr>
            <a:xfrm>
              <a:off x="298" y="152"/>
              <a:ext cx="6708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五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其他生物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群落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8" name="图片 17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2" name="文本框 21" title=""/>
          <p:cNvSpPr txBox="1"/>
          <p:nvPr>
            <p:custDataLst>
              <p:tags r:id="rId10"/>
            </p:custDataLst>
          </p:nvPr>
        </p:nvSpPr>
        <p:spPr>
          <a:xfrm>
            <a:off x="305435" y="737870"/>
            <a:ext cx="11274425" cy="1512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P37</a:t>
            </a:r>
            <a:r>
              <a:rPr kumimoji="0" lang="zh-CN" altLang="en-US" sz="2800" b="1" i="0" u="none" strike="noStrike" kern="1200" cap="none" spc="0" normalizeH="0" noProof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拓展应用：</a:t>
            </a: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  <a:cs typeface="微软雅黑" panose="020b0503020204020204" charset="-122"/>
                <a:sym typeface="+mn-lt"/>
              </a:rPr>
              <a:t>农田中的生物形成人工生物群落。为什么说它是群落？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宋体" panose="02010600030101010101" pitchFamily="2" charset="-122"/>
                <a:sym typeface="+mn-ea"/>
              </a:rPr>
              <a:t>它与森林、草原等自然生物群落有哪些不同？如无人工干预，农田生物群落能长期保持农田的特征吗？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537845" y="2505075"/>
            <a:ext cx="10862945" cy="3127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l" defTabSz="914400" rtl="0" fontAlgn="auto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lang="zh-CN" altLang="en-US" sz="2800" b="1">
                <a:solidFill>
                  <a:srgbClr val="C0000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lt"/>
              </a:rPr>
              <a:t>农田中生活着多个生物种群，他们不是孤立的，而是直接或间接地联系着， 共同构成了有序的整体。</a:t>
            </a:r>
            <a:endParaRPr lang="zh-CN" altLang="en-US" sz="2800" b="1">
              <a:solidFill>
                <a:srgbClr val="C00000"/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lt"/>
            </a:endParaRPr>
          </a:p>
          <a:p>
            <a:pPr marR="0" lvl="0" indent="0" algn="l" defTabSz="914400" rtl="0" fontAlgn="auto">
              <a:lnSpc>
                <a:spcPct val="110000"/>
              </a:lnSpc>
              <a:spcBef>
                <a:spcPts val="80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与自然群落相比，人工生物群落的物种丰富度较低，群落结构简单，易受外界影响，需要人工干预才能维持群落的物种组成和结构。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  <a:p>
            <a:pPr marR="0" lvl="0" indent="0" algn="l" defTabSz="914400" rtl="0" fontAlgn="auto">
              <a:lnSpc>
                <a:spcPct val="110000"/>
              </a:lnSpc>
              <a:spcBef>
                <a:spcPts val="800"/>
              </a:spcBef>
              <a:spcAft>
                <a:spcPts val="180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不能。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130175" y="1786890"/>
            <a:ext cx="12038965" cy="3322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(1)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不同群落在物种组成、群落外貌和结构上都有不同特点</a:t>
            </a: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)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荒漠中的植物叶片狭窄，表面有茸毛或蜡质层，能抵抗干旱</a:t>
            </a: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)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(3)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阴生植物的叶绿体比阳生植物大且颜色深，这与弱光条件下的生活相</a:t>
            </a:r>
            <a:endParaRPr lang="zh-CN" altLang="zh-CN" sz="280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适应</a:t>
            </a: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)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(4)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群落中的生物之间能和谐共处，是因为生态位的不同</a:t>
            </a: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    )</a:t>
            </a:r>
            <a:endParaRPr lang="zh-CN" altLang="zh-CN" sz="1050" b="1" kern="1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9" name="TextBox 4" title=""/>
          <p:cNvSpPr txBox="1"/>
          <p:nvPr>
            <p:custDataLst>
              <p:tags r:id="rId4"/>
            </p:custDataLst>
          </p:nvPr>
        </p:nvSpPr>
        <p:spPr>
          <a:xfrm>
            <a:off x="195580" y="1264920"/>
            <a:ext cx="2414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2610485"/>
              </a:tabLst>
            </a:pPr>
            <a:r>
              <a:rPr lang="en-US" altLang="zh-CN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1.</a:t>
            </a:r>
            <a:r>
              <a:rPr lang="zh-CN" altLang="en-US" sz="28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判断正误</a:t>
            </a:r>
            <a:endParaRPr lang="zh-CN" altLang="en-US" sz="2800" smtClean="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3" name="矩形 2" title=""/>
          <p:cNvSpPr/>
          <p:nvPr>
            <p:custDataLst>
              <p:tags r:id="rId5"/>
            </p:custDataLst>
          </p:nvPr>
        </p:nvSpPr>
        <p:spPr>
          <a:xfrm>
            <a:off x="9599383" y="1918392"/>
            <a:ext cx="5397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√</a:t>
            </a:r>
            <a:endParaRPr lang="en-US" altLang="zh-CN" sz="4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10239936" y="2563645"/>
            <a:ext cx="56959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×</a:t>
            </a:r>
            <a:endParaRPr lang="en-US" altLang="zh-CN" sz="4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9" name="矩形 8" title=""/>
          <p:cNvSpPr/>
          <p:nvPr>
            <p:custDataLst>
              <p:tags r:id="rId7"/>
            </p:custDataLst>
          </p:nvPr>
        </p:nvSpPr>
        <p:spPr>
          <a:xfrm>
            <a:off x="1707256" y="3761176"/>
            <a:ext cx="5397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√</a:t>
            </a:r>
            <a:endParaRPr lang="en-US" altLang="zh-CN" sz="4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9222887" y="4464488"/>
            <a:ext cx="53975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√</a:t>
            </a:r>
            <a:endParaRPr lang="en-US" altLang="zh-CN" sz="4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grpSp>
        <p:nvGrpSpPr>
          <p:cNvPr id="4" name="组合 3" title=""/>
          <p:cNvGrpSpPr/>
          <p:nvPr>
            <p:custDataLst>
              <p:tags r:id="rId9"/>
            </p:custDataLst>
          </p:nvPr>
        </p:nvGrpSpPr>
        <p:grpSpPr>
          <a:xfrm>
            <a:off x="4051300" y="231775"/>
            <a:ext cx="3255009" cy="732790"/>
            <a:chOff x="4982248" y="1614592"/>
            <a:chExt cx="2169253" cy="746868"/>
          </a:xfrm>
        </p:grpSpPr>
        <p:sp>
          <p:nvSpPr>
            <p:cNvPr id="13" name="PA-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5452408" y="1738854"/>
              <a:ext cx="1699093" cy="622606"/>
            </a:xfrm>
            <a:prstGeom prst="snip1Rect">
              <a:avLst/>
            </a:prstGeom>
            <a:solidFill>
              <a:srgbClr val="7030A0">
                <a:alpha val="28000"/>
              </a:srgbClr>
            </a:solidFill>
            <a:ln w="28575">
              <a:solidFill>
                <a:srgbClr val="6B4C0E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zh-CN" altLang="en-US" sz="3600" smtClean="0">
                  <a:cs typeface="+mn-ea"/>
                  <a:sym typeface="+mn-lt"/>
                </a:rPr>
                <a:t>当堂训练</a:t>
              </a:r>
              <a:endParaRPr lang="zh-CN" altLang="en-US" sz="3600" smtClean="0"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982248" y="1614592"/>
              <a:ext cx="834903" cy="61574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316230" y="1002665"/>
            <a:ext cx="11231880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不同类型的生物群落物种组成也不相同，生物适应环境的方式多种多样，下列有关叙述错误的是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A.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荒漠里的某些爬行动物以固态尿酸盐的形式排泄含氮废物有利于</a:t>
            </a:r>
            <a:r>
              <a:rPr lang="zh-CN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保</a:t>
            </a:r>
            <a:endParaRPr lang="en-US" altLang="zh-CN" sz="2800" b="1" kern="1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存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水分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B.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散生在草原上的乔木矮生且多分枝，具大而扁平的伞形树冠，</a:t>
            </a:r>
            <a:r>
              <a:rPr lang="zh-CN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叶片</a:t>
            </a:r>
            <a:endParaRPr lang="en-US" altLang="zh-CN" sz="2800" b="1" kern="100" smtClean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800" b="1" kern="100" smtClean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坚硬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，是典型的旱生结构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C.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热带雨林中的乔木的板状根暴露在地面以上不利于乔木生长</a:t>
            </a:r>
            <a:endParaRPr lang="zh-CN" altLang="zh-CN" sz="1050" b="1" kern="1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D.</a:t>
            </a:r>
            <a:r>
              <a:rPr lang="zh-CN" altLang="zh-CN" sz="2800" b="1" kern="1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肉质旱生植物是沙漠中的优势植物</a:t>
            </a:r>
            <a:endParaRPr lang="zh-CN" altLang="zh-CN" sz="1050" b="1" kern="100">
              <a:effectLst/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0" name="TextBox 20" title=""/>
          <p:cNvSpPr txBox="1"/>
          <p:nvPr>
            <p:custDataLst>
              <p:tags r:id="rId4"/>
            </p:custDataLst>
          </p:nvPr>
        </p:nvSpPr>
        <p:spPr>
          <a:xfrm>
            <a:off x="316984" y="4933499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5"/>
            </p:custDataLst>
          </p:nvPr>
        </p:nvGrpSpPr>
        <p:grpSpPr>
          <a:xfrm>
            <a:off x="4051300" y="231775"/>
            <a:ext cx="3255009" cy="732790"/>
            <a:chOff x="4982248" y="1614592"/>
            <a:chExt cx="2169253" cy="746868"/>
          </a:xfrm>
        </p:grpSpPr>
        <p:sp>
          <p:nvSpPr>
            <p:cNvPr id="13" name="PA-文本框 12"/>
            <p:cNvSpPr txBox="1"/>
            <p:nvPr>
              <p:custDataLst>
                <p:tags r:id="rId6"/>
              </p:custDataLst>
            </p:nvPr>
          </p:nvSpPr>
          <p:spPr>
            <a:xfrm>
              <a:off x="5452408" y="1738854"/>
              <a:ext cx="1699093" cy="622606"/>
            </a:xfrm>
            <a:prstGeom prst="snip1Rect">
              <a:avLst/>
            </a:prstGeom>
            <a:solidFill>
              <a:srgbClr val="7030A0">
                <a:alpha val="28000"/>
              </a:srgbClr>
            </a:solidFill>
            <a:ln w="28575">
              <a:solidFill>
                <a:srgbClr val="6B4C0E"/>
              </a:solidFill>
            </a:ln>
          </p:spPr>
          <p:txBody>
            <a:bodyPr wrap="square" rtlCol="0" anchor="ctr" anchorCtr="1">
              <a:noAutofit/>
            </a:bodyPr>
            <a:lstStyle/>
            <a:p>
              <a:pPr algn="ctr"/>
              <a:r>
                <a:rPr lang="zh-CN" altLang="en-US" sz="3600" smtClean="0">
                  <a:cs typeface="+mn-ea"/>
                  <a:sym typeface="+mn-lt"/>
                </a:rPr>
                <a:t>当堂训练</a:t>
              </a:r>
              <a:endParaRPr lang="zh-CN" altLang="en-US" sz="3600" smtClean="0">
                <a:cs typeface="+mn-ea"/>
                <a:sym typeface="+mn-lt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4982248" y="1614592"/>
              <a:ext cx="834903" cy="615741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对角圆角矩形 9" title=""/>
          <p:cNvSpPr/>
          <p:nvPr>
            <p:custDataLst>
              <p:tags r:id="rId3"/>
            </p:custDataLst>
          </p:nvPr>
        </p:nvSpPr>
        <p:spPr>
          <a:xfrm>
            <a:off x="324485" y="309880"/>
            <a:ext cx="2291080" cy="722630"/>
          </a:xfrm>
          <a:prstGeom prst="round2DiagRect">
            <a:avLst>
              <a:gd name="adj1" fmla="val 48810"/>
              <a:gd name="adj2" fmla="val 0"/>
            </a:avLst>
          </a:prstGeom>
          <a:solidFill>
            <a:srgbClr val="7030A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261620" y="1046480"/>
            <a:ext cx="11668760" cy="5811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1.不同类型的生物群落， 物种组成也不相同。判断下列相关表述是否正确。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（1）生活在草原的动物都不能生活在森林里。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（2）森林、草原、荒漠生物群落中的生物分别与它们各自生活的环境相适应。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2.貂熊是我国一级保护动物，成体重十多千克，耳小、尾短、毛长、四肢短，足掌像熊掌、掌面较大。它经常吃狼、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猞猁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吃剩的食物，也捕食小型动物，在积雪环境下还能捕食大型动物。在我国，貂熊主要分布于寒温带针叶林，以下推测成立的是</a:t>
            </a: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     )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A.狼和貂熊之间是互利共生关系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B.足掌面积大有利于在积雪上奔跑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C.耳小、尾短、毛长不利于适应环境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D.貂熊、</a:t>
            </a:r>
            <a:r>
              <a:rPr lang="zh-CN" altLang="en-US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猞猁</a:t>
            </a:r>
            <a:r>
              <a:rPr lang="zh-CN" sz="26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、狼占有相同的生态位</a:t>
            </a:r>
            <a:endParaRPr lang="zh-CN" sz="26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6891091" y="1557907"/>
            <a:ext cx="569595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×</a:t>
            </a:r>
            <a:endParaRPr lang="zh-CN" altLang="en-US" sz="4000" b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11652285" y="2049749"/>
            <a:ext cx="5397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4000" b="1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√</a:t>
            </a:r>
            <a:endParaRPr lang="zh-CN" altLang="en-US" sz="4000" b="1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2615424" y="4190969"/>
            <a:ext cx="55562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en-US" altLang="zh-CN" sz="4400" b="1">
                <a:solidFill>
                  <a:srgbClr val="FF0000"/>
                </a:solidFill>
                <a:latin typeface="Times New Roman" panose="02020603050405020304" charset="0"/>
                <a:ea typeface="Arial" panose="020b0604020202020204" pitchFamily="34" charset="0"/>
                <a:sym typeface="+mn-ea"/>
              </a:rPr>
              <a:t>B</a:t>
            </a:r>
            <a:endParaRPr lang="en-US" altLang="zh-CN" sz="4400" b="1">
              <a:solidFill>
                <a:srgbClr val="FF0000"/>
              </a:solidFill>
              <a:latin typeface="Times New Roman" panose="02020603050405020304" charset="0"/>
              <a:ea typeface="Arial" panose="020b0604020202020204" pitchFamily="34" charset="0"/>
              <a:sym typeface="+mn-ea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8"/>
            </p:custDataLst>
          </p:nvPr>
        </p:nvSpPr>
        <p:spPr>
          <a:xfrm>
            <a:off x="572135" y="40894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zh-CN" sz="3200" smtClean="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概念检测</a:t>
            </a:r>
            <a:endParaRPr kumimoji="0" lang="zh-C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/>
              <a:cs typeface="+mn-cs"/>
            </a:endParaRPr>
          </a:p>
        </p:txBody>
      </p:sp>
      <p:pic>
        <p:nvPicPr>
          <p:cNvPr id="2" name="Picture 2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flipH="1">
            <a:off x="11887200" y="12280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（一）荒漠生物群落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17670" y="1546860"/>
            <a:ext cx="3775075" cy="2648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5445" y="1537335"/>
            <a:ext cx="3660775" cy="2647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119745" y="1546225"/>
            <a:ext cx="3909060" cy="2649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7" name="文本框 36" title=""/>
          <p:cNvSpPr txBox="1"/>
          <p:nvPr>
            <p:custDataLst>
              <p:tags r:id="rId10"/>
            </p:custDataLst>
          </p:nvPr>
        </p:nvSpPr>
        <p:spPr bwMode="auto">
          <a:xfrm>
            <a:off x="266065" y="5213350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2.群落外貌：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1"/>
            </p:custDataLst>
          </p:nvPr>
        </p:nvSpPr>
        <p:spPr bwMode="auto">
          <a:xfrm>
            <a:off x="266065" y="4415155"/>
            <a:ext cx="171259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1.分布：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2"/>
            </p:custDataLst>
          </p:nvPr>
        </p:nvSpPr>
        <p:spPr bwMode="auto">
          <a:xfrm>
            <a:off x="266065" y="6011545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3.物种组成：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1978025" y="4320540"/>
            <a:ext cx="8251825" cy="783590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no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极度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　　　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区，降水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　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且分布不均匀。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 title=""/>
          <p:cNvSpPr/>
          <p:nvPr>
            <p:custDataLst>
              <p:tags r:id="rId14"/>
            </p:custDataLst>
          </p:nvPr>
        </p:nvSpPr>
        <p:spPr>
          <a:xfrm>
            <a:off x="2794670" y="4390172"/>
            <a:ext cx="944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干旱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3" name="矩形 12" title=""/>
          <p:cNvSpPr/>
          <p:nvPr>
            <p:custDataLst>
              <p:tags r:id="rId15"/>
            </p:custDataLst>
          </p:nvPr>
        </p:nvSpPr>
        <p:spPr>
          <a:xfrm>
            <a:off x="5281930" y="4375785"/>
            <a:ext cx="944880" cy="5676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稀少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6"/>
            </p:custDataLst>
          </p:nvPr>
        </p:nvSpPr>
        <p:spPr>
          <a:xfrm>
            <a:off x="2794635" y="5139055"/>
            <a:ext cx="615569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砂砾裸露，植被极度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矩形 15" title=""/>
          <p:cNvSpPr/>
          <p:nvPr>
            <p:custDataLst>
              <p:tags r:id="rId17"/>
            </p:custDataLst>
          </p:nvPr>
        </p:nvSpPr>
        <p:spPr>
          <a:xfrm>
            <a:off x="6353810" y="5169535"/>
            <a:ext cx="944880" cy="5676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稀疏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2795270" y="5918200"/>
            <a:ext cx="733488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荒漠里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物种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____，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群落结构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____________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矩形 17" title=""/>
          <p:cNvSpPr/>
          <p:nvPr>
            <p:custDataLst>
              <p:tags r:id="rId19"/>
            </p:custDataLst>
          </p:nvPr>
        </p:nvSpPr>
        <p:spPr>
          <a:xfrm>
            <a:off x="7254668" y="5946925"/>
            <a:ext cx="181610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非常简单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20"/>
            </p:custDataLst>
          </p:nvPr>
        </p:nvSpPr>
        <p:spPr>
          <a:xfrm>
            <a:off x="4690898" y="5946557"/>
            <a:ext cx="591185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少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grpSp>
        <p:nvGrpSpPr>
          <p:cNvPr id="3" name="组合 2" title=""/>
          <p:cNvGrpSpPr/>
          <p:nvPr>
            <p:custDataLst>
              <p:tags r:id="rId21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22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23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（一）荒漠生物群落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5"/>
            </p:custDataLst>
          </p:nvPr>
        </p:nvSpPr>
        <p:spPr bwMode="auto">
          <a:xfrm>
            <a:off x="158750" y="143700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6"/>
            </p:custDataLst>
          </p:nvPr>
        </p:nvSpPr>
        <p:spPr>
          <a:xfrm>
            <a:off x="5184609" y="1365738"/>
            <a:ext cx="6426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荒漠中的生物具有______的特性。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3" name="矩形 22" title=""/>
          <p:cNvSpPr/>
          <p:nvPr>
            <p:custDataLst>
              <p:tags r:id="rId7"/>
            </p:custDataLst>
          </p:nvPr>
        </p:nvSpPr>
        <p:spPr>
          <a:xfrm>
            <a:off x="8152489" y="1434318"/>
            <a:ext cx="99949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耐旱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8"/>
            </p:custDataLst>
          </p:nvPr>
        </p:nvSpPr>
        <p:spPr bwMode="auto">
          <a:xfrm>
            <a:off x="158750" y="2109470"/>
            <a:ext cx="2924175" cy="521970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(1)主要</a:t>
            </a:r>
            <a:r>
              <a:rPr lang="en-US" altLang="zh-CN" sz="2800" b="1">
                <a:highlight>
                  <a:srgbClr val="FFFF00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植物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类型: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9"/>
            </p:custDataLst>
          </p:nvPr>
        </p:nvSpPr>
        <p:spPr>
          <a:xfrm>
            <a:off x="3082290" y="2019935"/>
            <a:ext cx="5998845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仙人掌属植物、骆驼刺属植物等。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10"/>
            </p:custDataLst>
          </p:nvPr>
        </p:nvGrpSpPr>
        <p:grpSpPr>
          <a:xfrm>
            <a:off x="179705" y="2629535"/>
            <a:ext cx="11913870" cy="2177415"/>
            <a:chOff x="419" y="2304"/>
            <a:chExt cx="18762" cy="3429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19" y="2528"/>
              <a:ext cx="4525" cy="31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5141" y="2582"/>
              <a:ext cx="4458" cy="315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9796" y="2582"/>
              <a:ext cx="4398" cy="31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rcRect r="796" b="10212"/>
            <a:stretch>
              <a:fillRect/>
            </a:stretch>
          </p:blipFill>
          <p:spPr>
            <a:xfrm>
              <a:off x="14391" y="2304"/>
              <a:ext cx="4790" cy="34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6" name="矩形 25"/>
            <p:cNvSpPr/>
            <p:nvPr>
              <p:custDataLst>
                <p:tags r:id="rId19"/>
              </p:custDataLst>
            </p:nvPr>
          </p:nvSpPr>
          <p:spPr>
            <a:xfrm>
              <a:off x="3990" y="4760"/>
              <a:ext cx="1924" cy="9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kern="1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Times New Roman" panose="02020603050405020304" charset="0"/>
                  <a:sym typeface="+mn-ea"/>
                </a:rPr>
                <a:t>仙人掌</a:t>
              </a:r>
              <a:endParaRPr lang="zh-CN" altLang="zh-CN" sz="2800" kern="1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20"/>
              </p:custDataLst>
            </p:nvPr>
          </p:nvSpPr>
          <p:spPr>
            <a:xfrm>
              <a:off x="13403" y="4738"/>
              <a:ext cx="1924" cy="9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zh-CN" sz="2800" kern="100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Times New Roman" panose="02020603050405020304" charset="0"/>
                  <a:sym typeface="+mn-ea"/>
                </a:rPr>
                <a:t>骆驼刺</a:t>
              </a:r>
              <a:endParaRPr lang="zh-CN" altLang="zh-CN" sz="2800" kern="100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21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22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7" name="组合 6"/>
            <p:cNvGrpSpPr/>
            <p:nvPr>
              <p:custDataLst>
                <p:tags r:id="rId23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8" name="图片 7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44" name="文本框 43" title=""/>
          <p:cNvSpPr txBox="1"/>
          <p:nvPr>
            <p:custDataLst>
              <p:tags r:id="rId28"/>
            </p:custDataLst>
          </p:nvPr>
        </p:nvSpPr>
        <p:spPr>
          <a:xfrm>
            <a:off x="502285" y="5235575"/>
            <a:ext cx="1437640" cy="953135"/>
          </a:xfrm>
          <a:prstGeom prst="rect">
            <a:avLst/>
          </a:prstGeom>
          <a:solidFill>
            <a:srgbClr val="A5D6DD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静蕾简体" charset="0"/>
              </a:rPr>
              <a:t>与环境的适应</a:t>
            </a:r>
            <a:endParaRPr lang="en-US" altLang="zh-CN" sz="2800" b="1">
              <a:solidFill>
                <a:srgbClr val="FFFFFF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方正静蕾简体" charset="0"/>
            </a:endParaRPr>
          </a:p>
        </p:txBody>
      </p:sp>
      <p:sp>
        <p:nvSpPr>
          <p:cNvPr id="45" name="文本框 44" title=""/>
          <p:cNvSpPr txBox="1"/>
          <p:nvPr>
            <p:custDataLst>
              <p:tags r:id="rId29"/>
            </p:custDataLst>
          </p:nvPr>
        </p:nvSpPr>
        <p:spPr>
          <a:xfrm>
            <a:off x="2110740" y="4885055"/>
            <a:ext cx="9138920" cy="52197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方正静蕾简体" charset="0"/>
              </a:rPr>
              <a:t>仙人掌：</a:t>
            </a:r>
            <a:r>
              <a:rPr lang="zh-CN" altLang="en-US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方正静蕾简体" charset="0"/>
              </a:rPr>
              <a:t>肥厚的肉质茎</a:t>
            </a:r>
            <a:r>
              <a:rPr lang="zh-CN" altLang="en-US" sz="2800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方正静蕾简体" charset="0"/>
              </a:rPr>
              <a:t>，</a:t>
            </a:r>
            <a:r>
              <a:rPr lang="zh-CN" altLang="en-US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方正静蕾简体" charset="0"/>
              </a:rPr>
              <a:t>叶呈针状，气孔在夜晚才开放</a:t>
            </a:r>
            <a:r>
              <a:rPr lang="zh-CN" altLang="en-US" sz="2800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方正静蕾简体" charset="0"/>
              </a:rPr>
              <a:t>。</a:t>
            </a:r>
            <a:endParaRPr lang="zh-CN" altLang="en-US" sz="2800">
              <a:solidFill>
                <a:srgbClr val="000000">
                  <a:lumMod val="85000"/>
                  <a:lumOff val="15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  <a:sym typeface="方正静蕾简体" charset="0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30"/>
            </p:custDataLst>
          </p:nvPr>
        </p:nvSpPr>
        <p:spPr>
          <a:xfrm>
            <a:off x="2110740" y="5855335"/>
            <a:ext cx="7900035" cy="52197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骆驼刺：</a:t>
            </a:r>
            <a:r>
              <a:rPr lang="zh-CN" altLang="en-US" sz="2800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植株几厘米高，</a:t>
            </a:r>
            <a:r>
              <a:rPr lang="zh-CN" altLang="en-US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但根可长达</a:t>
            </a:r>
            <a:r>
              <a:rPr lang="en-US" altLang="zh-CN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15</a:t>
            </a:r>
            <a:r>
              <a:rPr lang="zh-CN" altLang="en-US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 </a:t>
            </a:r>
            <a:r>
              <a:rPr lang="en-US" altLang="zh-CN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m</a:t>
            </a:r>
            <a:r>
              <a:rPr lang="zh-CN" altLang="en-US" sz="2800" u="sng">
                <a:solidFill>
                  <a:srgbClr val="000000">
                    <a:lumMod val="85000"/>
                    <a:lumOff val="15000"/>
                  </a:srgbClr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方正静蕾简体" charset="0"/>
              </a:rPr>
              <a:t>。</a:t>
            </a:r>
            <a:endParaRPr lang="zh-CN" altLang="en-US" sz="2800" u="sng">
              <a:solidFill>
                <a:srgbClr val="000000">
                  <a:lumMod val="85000"/>
                  <a:lumOff val="15000"/>
                </a:srgbClr>
              </a:solidFill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方正静蕾简体" charset="0"/>
            </a:endParaRPr>
          </a:p>
        </p:txBody>
      </p:sp>
      <p:sp>
        <p:nvSpPr>
          <p:cNvPr id="47" name="左大括号 46" title=""/>
          <p:cNvSpPr/>
          <p:nvPr>
            <p:custDataLst>
              <p:tags r:id="rId31"/>
            </p:custDataLst>
          </p:nvPr>
        </p:nvSpPr>
        <p:spPr>
          <a:xfrm>
            <a:off x="1987550" y="5108575"/>
            <a:ext cx="123190" cy="1083945"/>
          </a:xfrm>
          <a:prstGeom prst="leftBrace">
            <a:avLst/>
          </a:prstGeom>
          <a:noFill/>
          <a:ln w="31750" cap="flat" cmpd="sng" algn="ctr">
            <a:solidFill>
              <a:srgbClr val="A5D6D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  <a:latin typeface="微软雅黑" panose="020b0503020204020204" charset="-122"/>
              <a:ea typeface="方正静蕾简体" charset="0"/>
            </a:endParaRPr>
          </a:p>
        </p:txBody>
      </p:sp>
      <p:grpSp>
        <p:nvGrpSpPr>
          <p:cNvPr id="48" name="组合 47" title=""/>
          <p:cNvGrpSpPr/>
          <p:nvPr>
            <p:custDataLst>
              <p:tags r:id="rId32"/>
            </p:custDataLst>
          </p:nvPr>
        </p:nvGrpSpPr>
        <p:grpSpPr>
          <a:xfrm>
            <a:off x="7536180" y="5349875"/>
            <a:ext cx="2755900" cy="481330"/>
            <a:chOff x="12088" y="8342"/>
            <a:chExt cx="4340" cy="758"/>
          </a:xfrm>
        </p:grpSpPr>
        <p:sp>
          <p:nvSpPr>
            <p:cNvPr id="49" name="圆角矩形标注 48"/>
            <p:cNvSpPr/>
            <p:nvPr>
              <p:custDataLst>
                <p:tags r:id="rId33"/>
              </p:custDataLst>
            </p:nvPr>
          </p:nvSpPr>
          <p:spPr>
            <a:xfrm>
              <a:off x="12088" y="8430"/>
              <a:ext cx="4340" cy="671"/>
            </a:xfrm>
            <a:prstGeom prst="wedgeRoundRectCallout">
              <a:avLst>
                <a:gd name="adj1" fmla="val -31728"/>
                <a:gd name="adj2" fmla="val -82786"/>
                <a:gd name="adj3" fmla="val 16667"/>
              </a:avLst>
            </a:prstGeom>
            <a:solidFill>
              <a:srgbClr val="A5D6DD">
                <a:lumMod val="20000"/>
                <a:lumOff val="80000"/>
              </a:srgbClr>
            </a:solidFill>
            <a:ln w="25400" cap="flat" cmpd="sng" algn="ctr">
              <a:solidFill>
                <a:srgbClr val="A5D6D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微软雅黑" panose="020b0503020204020204" charset="-122"/>
                <a:ea typeface="方正静蕾简体" charset="0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34"/>
              </p:custDataLst>
            </p:nvPr>
          </p:nvSpPr>
          <p:spPr>
            <a:xfrm>
              <a:off x="12426" y="8342"/>
              <a:ext cx="351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sym typeface="方正静蕾简体" charset="0"/>
                </a:rPr>
                <a:t>减少蒸腾作用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方正静蕾简体" charset="0"/>
              </a:endParaRPr>
            </a:p>
          </p:txBody>
        </p:sp>
      </p:grpSp>
      <p:grpSp>
        <p:nvGrpSpPr>
          <p:cNvPr id="51" name="组合 50" title=""/>
          <p:cNvGrpSpPr/>
          <p:nvPr>
            <p:custDataLst>
              <p:tags r:id="rId35"/>
            </p:custDataLst>
          </p:nvPr>
        </p:nvGrpSpPr>
        <p:grpSpPr>
          <a:xfrm>
            <a:off x="3827145" y="5387975"/>
            <a:ext cx="2902585" cy="509905"/>
            <a:chOff x="5997" y="8364"/>
            <a:chExt cx="4571" cy="803"/>
          </a:xfrm>
        </p:grpSpPr>
        <p:sp>
          <p:nvSpPr>
            <p:cNvPr id="52" name="圆角矩形标注 51"/>
            <p:cNvSpPr/>
            <p:nvPr>
              <p:custDataLst>
                <p:tags r:id="rId36"/>
              </p:custDataLst>
            </p:nvPr>
          </p:nvSpPr>
          <p:spPr>
            <a:xfrm>
              <a:off x="5997" y="8430"/>
              <a:ext cx="4340" cy="671"/>
            </a:xfrm>
            <a:prstGeom prst="wedgeRoundRectCallout">
              <a:avLst>
                <a:gd name="adj1" fmla="val -14055"/>
                <a:gd name="adj2" fmla="val -92324"/>
                <a:gd name="adj3" fmla="val 16667"/>
              </a:avLst>
            </a:prstGeom>
            <a:solidFill>
              <a:srgbClr val="A5D6DD">
                <a:lumMod val="20000"/>
                <a:lumOff val="80000"/>
              </a:srgbClr>
            </a:solidFill>
            <a:ln w="25400" cap="flat" cmpd="sng" algn="ctr">
              <a:solidFill>
                <a:srgbClr val="A5D6D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b="1">
                <a:solidFill>
                  <a:srgbClr val="C00000"/>
                </a:solidFill>
                <a:latin typeface="微软雅黑" panose="020b0503020204020204" charset="-122"/>
                <a:ea typeface="方正静蕾简体" charset="0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37"/>
              </p:custDataLst>
            </p:nvPr>
          </p:nvSpPr>
          <p:spPr>
            <a:xfrm>
              <a:off x="6102" y="8364"/>
              <a:ext cx="4466" cy="803"/>
            </a:xfrm>
            <a:prstGeom prst="wedgeRoundRectCallout">
              <a:avLst>
                <a:gd name="adj1" fmla="val -3982"/>
                <a:gd name="adj2" fmla="val -70108"/>
                <a:gd name="adj3" fmla="val 16667"/>
              </a:avLst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微软雅黑" panose="020b0503020204020204" charset="-122"/>
                  <a:ea typeface="微软雅黑"/>
                  <a:cs typeface="Arial"/>
                </a:rPr>
                <a:t>加强对水分的储存</a:t>
              </a: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/>
                <a:cs typeface="Arial"/>
              </a:endParaRPr>
            </a:p>
          </p:txBody>
        </p:sp>
      </p:grpSp>
      <p:grpSp>
        <p:nvGrpSpPr>
          <p:cNvPr id="54" name="组合 53" title=""/>
          <p:cNvGrpSpPr/>
          <p:nvPr>
            <p:custDataLst>
              <p:tags r:id="rId38"/>
            </p:custDataLst>
          </p:nvPr>
        </p:nvGrpSpPr>
        <p:grpSpPr>
          <a:xfrm>
            <a:off x="3500755" y="6343015"/>
            <a:ext cx="2755900" cy="481965"/>
            <a:chOff x="12088" y="8342"/>
            <a:chExt cx="4340" cy="759"/>
          </a:xfrm>
        </p:grpSpPr>
        <p:sp>
          <p:nvSpPr>
            <p:cNvPr id="55" name="圆角矩形标注 54"/>
            <p:cNvSpPr/>
            <p:nvPr>
              <p:custDataLst>
                <p:tags r:id="rId39"/>
              </p:custDataLst>
            </p:nvPr>
          </p:nvSpPr>
          <p:spPr>
            <a:xfrm>
              <a:off x="12088" y="8430"/>
              <a:ext cx="4340" cy="671"/>
            </a:xfrm>
            <a:prstGeom prst="wedgeRoundRectCallout">
              <a:avLst>
                <a:gd name="adj1" fmla="val -31728"/>
                <a:gd name="adj2" fmla="val -82786"/>
                <a:gd name="adj3" fmla="val 16667"/>
              </a:avLst>
            </a:prstGeom>
            <a:solidFill>
              <a:srgbClr val="A5D6DD">
                <a:lumMod val="20000"/>
                <a:lumOff val="80000"/>
              </a:srgbClr>
            </a:solidFill>
            <a:ln w="25400" cap="flat" cmpd="sng" algn="ctr">
              <a:solidFill>
                <a:srgbClr val="A5D6D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 b="1">
                <a:solidFill>
                  <a:srgbClr val="C00000"/>
                </a:solidFill>
                <a:latin typeface="微软雅黑" panose="020b0503020204020204" charset="-122"/>
                <a:ea typeface="方正静蕾简体" charset="0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40"/>
              </p:custDataLst>
            </p:nvPr>
          </p:nvSpPr>
          <p:spPr>
            <a:xfrm>
              <a:off x="12426" y="8342"/>
              <a:ext cx="3514" cy="7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sym typeface="方正静蕾简体" charset="0"/>
                </a:rPr>
                <a:t>减少蒸腾作用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sym typeface="方正静蕾简体" charset="0"/>
              </a:endParaRPr>
            </a:p>
          </p:txBody>
        </p:sp>
      </p:grpSp>
      <p:grpSp>
        <p:nvGrpSpPr>
          <p:cNvPr id="57" name="组合 56" title=""/>
          <p:cNvGrpSpPr/>
          <p:nvPr>
            <p:custDataLst>
              <p:tags r:id="rId41"/>
            </p:custDataLst>
          </p:nvPr>
        </p:nvGrpSpPr>
        <p:grpSpPr>
          <a:xfrm>
            <a:off x="7973060" y="6308725"/>
            <a:ext cx="4107815" cy="516255"/>
            <a:chOff x="12656" y="9886"/>
            <a:chExt cx="6469" cy="813"/>
          </a:xfrm>
        </p:grpSpPr>
        <p:sp>
          <p:nvSpPr>
            <p:cNvPr id="58" name="圆角矩形标注 57"/>
            <p:cNvSpPr/>
            <p:nvPr>
              <p:custDataLst>
                <p:tags r:id="rId42"/>
              </p:custDataLst>
            </p:nvPr>
          </p:nvSpPr>
          <p:spPr>
            <a:xfrm>
              <a:off x="12656" y="9940"/>
              <a:ext cx="5824" cy="671"/>
            </a:xfrm>
            <a:prstGeom prst="wedgeRoundRectCallout">
              <a:avLst>
                <a:gd name="adj1" fmla="val -54069"/>
                <a:gd name="adj2" fmla="val -92921"/>
                <a:gd name="adj3" fmla="val 16667"/>
              </a:avLst>
            </a:prstGeom>
            <a:solidFill>
              <a:srgbClr val="A5D6DD">
                <a:lumMod val="20000"/>
                <a:lumOff val="80000"/>
              </a:srgbClr>
            </a:solidFill>
            <a:ln w="25400" cap="flat" cmpd="sng" algn="ctr">
              <a:solidFill>
                <a:srgbClr val="A5D6DD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微软雅黑" panose="020b0503020204020204" charset="-122"/>
                <a:ea typeface="方正静蕾简体" charset="0"/>
              </a:endParaRPr>
            </a:p>
          </p:txBody>
        </p:sp>
        <p:sp>
          <p:nvSpPr>
            <p:cNvPr id="59" name="文本框 58"/>
            <p:cNvSpPr txBox="1"/>
            <p:nvPr>
              <p:custDataLst>
                <p:tags r:id="rId43"/>
              </p:custDataLst>
            </p:nvPr>
          </p:nvSpPr>
          <p:spPr>
            <a:xfrm>
              <a:off x="12798" y="9886"/>
              <a:ext cx="6327" cy="813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algn="l"/>
              <a:r>
                <a:rPr lang="zh-CN" altLang="en-US" sz="2400" b="1">
                  <a:solidFill>
                    <a:srgbClr val="C0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方正静蕾简体" charset="0"/>
                </a:rPr>
                <a:t>有利于吸收土壤中的水分</a:t>
              </a:r>
              <a:endParaRPr lang="zh-CN" altLang="en-US" sz="24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方正静蕾简体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44" grpId="0" animBg="1"/>
      <p:bldP spid="45" grpId="0"/>
      <p:bldP spid="46" grpId="0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" name="文本框 10" title=""/>
          <p:cNvSpPr txBox="1"/>
          <p:nvPr>
            <p:custDataLst>
              <p:tags r:id="rId4"/>
            </p:custDataLst>
          </p:nvPr>
        </p:nvSpPr>
        <p:spPr>
          <a:xfrm>
            <a:off x="189230" y="648335"/>
            <a:ext cx="11774170" cy="1124585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2800" b="1">
                <a:solidFill>
                  <a:srgbClr val="A5D6DD">
                    <a:lumMod val="50000"/>
                  </a:srgbClr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Arial" panose="020b0604020202020204" pitchFamily="34" charset="0"/>
              </a:rPr>
              <a:t>知识拓展：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/>
              </a:rPr>
              <a:t>荒漠中有些植物为了减少蒸腾作用，保持水分，气孔白天关闭，夜晚开放，这又如何进行光合作用呢？ </a:t>
            </a:r>
            <a:endParaRPr lang="zh-CN" altLang="en-US" sz="2800">
              <a:solidFill>
                <a:schemeClr val="tx1"/>
              </a:solidFill>
              <a:latin typeface="微软雅黑" panose="020b0503020204020204" charset="-122"/>
              <a:ea typeface="微软雅黑"/>
            </a:endParaRPr>
          </a:p>
        </p:txBody>
      </p:sp>
      <p:grpSp>
        <p:nvGrpSpPr>
          <p:cNvPr id="32" name="组合 31" title=""/>
          <p:cNvGrpSpPr/>
          <p:nvPr>
            <p:custDataLst>
              <p:tags r:id="rId5"/>
            </p:custDataLst>
          </p:nvPr>
        </p:nvGrpSpPr>
        <p:grpSpPr>
          <a:xfrm>
            <a:off x="316865" y="1955165"/>
            <a:ext cx="11337925" cy="3845560"/>
            <a:chOff x="724749" y="1670950"/>
            <a:chExt cx="10784042" cy="3903265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48"/>
            <a:stretch>
              <a:fillRect/>
            </a:stretch>
          </p:blipFill>
          <p:spPr>
            <a:xfrm>
              <a:off x="724749" y="1670950"/>
              <a:ext cx="10784042" cy="3903265"/>
            </a:xfrm>
            <a:prstGeom prst="rect">
              <a:avLst/>
            </a:prstGeom>
          </p:spPr>
        </p:pic>
        <p:sp>
          <p:nvSpPr>
            <p:cNvPr id="34" name="矩形: 圆角 22"/>
            <p:cNvSpPr/>
            <p:nvPr>
              <p:custDataLst>
                <p:tags r:id="rId8"/>
              </p:custDataLst>
            </p:nvPr>
          </p:nvSpPr>
          <p:spPr>
            <a:xfrm>
              <a:off x="1628646" y="4963843"/>
              <a:ext cx="1733490" cy="38493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正常途径</a:t>
              </a:r>
              <a:endPara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</p:txBody>
        </p:sp>
        <p:sp>
          <p:nvSpPr>
            <p:cNvPr id="36" name="矩形: 圆角 23"/>
            <p:cNvSpPr/>
            <p:nvPr>
              <p:custDataLst>
                <p:tags r:id="rId9"/>
              </p:custDataLst>
            </p:nvPr>
          </p:nvSpPr>
          <p:spPr>
            <a:xfrm>
              <a:off x="7239484" y="5017010"/>
              <a:ext cx="2044333" cy="38493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景天酸代谢</a:t>
              </a:r>
              <a:endParaRPr lang="zh-CN" altLang="en-US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</p:txBody>
        </p:sp>
      </p:grpSp>
      <p:sp>
        <p:nvSpPr>
          <p:cNvPr id="37" name="Freeform 5" title=""/>
          <p:cNvSpPr/>
          <p:nvPr>
            <p:custDataLst>
              <p:tags r:id="rId10"/>
            </p:custDataLst>
          </p:nvPr>
        </p:nvSpPr>
        <p:spPr bwMode="auto">
          <a:xfrm>
            <a:off x="2216150" y="5800725"/>
            <a:ext cx="381635" cy="885190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 title=""/>
          <p:cNvSpPr txBox="1"/>
          <p:nvPr>
            <p:custDataLst>
              <p:tags r:id="rId11"/>
            </p:custDataLst>
          </p:nvPr>
        </p:nvSpPr>
        <p:spPr>
          <a:xfrm>
            <a:off x="2597785" y="5658485"/>
            <a:ext cx="8771255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夜间气孔开放，</a:t>
            </a:r>
            <a:r>
              <a:rPr lang="zh-CN" altLang="en-US" sz="2600" b="1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吸收大量CO</a:t>
            </a:r>
            <a:r>
              <a:rPr lang="zh-CN" altLang="en-US" sz="2600" b="1" baseline="-25000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，以</a:t>
            </a:r>
            <a:r>
              <a:rPr lang="zh-CN" altLang="en-US" sz="2600" b="1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苹果酸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的形式贮存；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  <a:sym typeface="+mn-lt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12"/>
            </p:custDataLst>
          </p:nvPr>
        </p:nvSpPr>
        <p:spPr>
          <a:xfrm>
            <a:off x="2597785" y="6254115"/>
            <a:ext cx="761682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白天气孔关闭，</a:t>
            </a:r>
            <a:r>
              <a:rPr lang="zh-CN" altLang="en-US" sz="2600" b="1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苹果酸放出</a:t>
            </a:r>
            <a:r>
              <a:rPr lang="en-US" altLang="zh-CN" sz="2600" b="1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CO</a:t>
            </a:r>
            <a:r>
              <a:rPr lang="en-US" altLang="zh-CN" sz="2600" b="1" baseline="-25000">
                <a:solidFill>
                  <a:srgbClr val="1F2DA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2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用于</a:t>
            </a:r>
            <a:r>
              <a:rPr lang="zh-CN" altLang="en-US" sz="2600" b="1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光合作用</a:t>
            </a:r>
            <a:r>
              <a:rPr lang="zh-CN" altLang="en-US" sz="2600">
                <a:latin typeface="微软雅黑" panose="020b0503020204020204" charset="-122"/>
                <a:ea typeface="微软雅黑"/>
                <a:cs typeface="微软雅黑" panose="020b0503020204020204" charset="-122"/>
                <a:sym typeface="+mn-lt"/>
              </a:rPr>
              <a:t>。</a:t>
            </a:r>
            <a:endParaRPr lang="zh-CN" altLang="en-US" sz="2600">
              <a:latin typeface="微软雅黑" panose="020b0503020204020204" charset="-122"/>
              <a:ea typeface="微软雅黑"/>
              <a:cs typeface="微软雅黑" panose="020b0503020204020204" charset="-122"/>
              <a:sym typeface="+mn-lt"/>
            </a:endParaRPr>
          </a:p>
        </p:txBody>
      </p:sp>
      <p:grpSp>
        <p:nvGrpSpPr>
          <p:cNvPr id="3" name="组合 2" title=""/>
          <p:cNvGrpSpPr/>
          <p:nvPr>
            <p:custDataLst>
              <p:tags r:id="rId13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4" name="标题 3"/>
            <p:cNvSpPr>
              <a:spLocks noGrp="1"/>
            </p:cNvSpPr>
            <p:nvPr>
              <p:custDataLst>
                <p:tags r:id="rId14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0" name="组合 9"/>
            <p:cNvGrpSpPr/>
            <p:nvPr>
              <p:custDataLst>
                <p:tags r:id="rId15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2" name="图片 1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16">
                <a:grayscl/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5" name="文本框 4" title=""/>
          <p:cNvSpPr txBox="1"/>
          <p:nvPr>
            <p:custDataLst>
              <p:tags r:id="rId20"/>
            </p:custDataLst>
          </p:nvPr>
        </p:nvSpPr>
        <p:spPr>
          <a:xfrm>
            <a:off x="480695" y="5866130"/>
            <a:ext cx="212852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CAM</a:t>
            </a: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途径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5" grpId="0"/>
      <p:bldP spid="46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081655" y="2004695"/>
            <a:ext cx="887349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主要是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爬行类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啮（niè ）齿目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鸟类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蝗虫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等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10" name="组合 9" title=""/>
          <p:cNvGrpSpPr/>
          <p:nvPr>
            <p:custDataLst>
              <p:tags r:id="rId4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11" name="标题 3"/>
            <p:cNvSpPr>
              <a:spLocks noGrp="1"/>
            </p:cNvSpPr>
            <p:nvPr>
              <p:custDataLst>
                <p:tags r:id="rId5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3" name="组合 12"/>
            <p:cNvGrpSpPr/>
            <p:nvPr>
              <p:custDataLst>
                <p:tags r:id="rId6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7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7">
                <a:grayscl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18" name="Rectangle 11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（一）荒漠生物群落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2"/>
            </p:custDataLst>
          </p:nvPr>
        </p:nvSpPr>
        <p:spPr bwMode="auto">
          <a:xfrm>
            <a:off x="158750" y="1437005"/>
            <a:ext cx="497903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4.生物种类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及适应性特征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3"/>
            </p:custDataLst>
          </p:nvPr>
        </p:nvSpPr>
        <p:spPr>
          <a:xfrm>
            <a:off x="5184609" y="1365738"/>
            <a:ext cx="64262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荒漠中的生物具有______的特性。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5" name="矩形 24" title=""/>
          <p:cNvSpPr/>
          <p:nvPr>
            <p:custDataLst>
              <p:tags r:id="rId14"/>
            </p:custDataLst>
          </p:nvPr>
        </p:nvSpPr>
        <p:spPr>
          <a:xfrm>
            <a:off x="8152489" y="1434318"/>
            <a:ext cx="99949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耐旱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5"/>
            </p:custDataLst>
          </p:nvPr>
        </p:nvSpPr>
        <p:spPr bwMode="auto">
          <a:xfrm>
            <a:off x="158750" y="2109470"/>
            <a:ext cx="2924175" cy="521970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(2)主要</a:t>
            </a:r>
            <a:r>
              <a:rPr lang="zh-CN" altLang="en-US" sz="2800" b="1">
                <a:highlight>
                  <a:srgbClr val="00FFFF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动物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类型: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  <p:grpSp>
        <p:nvGrpSpPr>
          <p:cNvPr id="27" name="组合 26" title=""/>
          <p:cNvGrpSpPr/>
          <p:nvPr>
            <p:custDataLst>
              <p:tags r:id="rId16"/>
            </p:custDataLst>
          </p:nvPr>
        </p:nvGrpSpPr>
        <p:grpSpPr>
          <a:xfrm>
            <a:off x="175260" y="2861945"/>
            <a:ext cx="11856085" cy="3464560"/>
            <a:chOff x="340" y="2558"/>
            <a:chExt cx="18671" cy="5456"/>
          </a:xfrm>
        </p:grpSpPr>
        <p:pic>
          <p:nvPicPr>
            <p:cNvPr id="28" name="图片 2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340" y="2558"/>
              <a:ext cx="3525" cy="282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29" name="图片 28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3865" y="2629"/>
              <a:ext cx="3491" cy="275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图片 9"/>
            <p:cNvPicPr/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7356" y="2630"/>
              <a:ext cx="3803" cy="2755"/>
            </a:xfrm>
            <a:prstGeom prst="rect">
              <a:avLst/>
            </a:prstGeom>
            <a:noFill/>
            <a:ln>
              <a:noFill/>
              <a:miter lim="800000"/>
            </a:ln>
            <a:effectLst>
              <a:softEdge rad="63500"/>
            </a:effectLst>
          </p:spPr>
        </p:pic>
        <p:pic>
          <p:nvPicPr>
            <p:cNvPr id="31" name="图片 30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1159" y="2630"/>
              <a:ext cx="3936" cy="27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2" name="图片 3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15306" y="2630"/>
              <a:ext cx="3705" cy="27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3" name="图片 32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27"/>
            <a:srcRect r="1013" b="10916"/>
            <a:stretch>
              <a:fillRect/>
            </a:stretch>
          </p:blipFill>
          <p:spPr>
            <a:xfrm>
              <a:off x="340" y="5430"/>
              <a:ext cx="3379" cy="2542"/>
            </a:xfrm>
            <a:prstGeom prst="rect">
              <a:avLst/>
            </a:prstGeom>
          </p:spPr>
        </p:pic>
        <p:pic>
          <p:nvPicPr>
            <p:cNvPr id="34" name="Picture 2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29"/>
            <a:stretch>
              <a:fillRect/>
            </a:stretch>
          </p:blipFill>
          <p:spPr bwMode="auto">
            <a:xfrm>
              <a:off x="7356" y="5384"/>
              <a:ext cx="3867" cy="262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6" name="Picture 2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1"/>
            <a:stretch>
              <a:fillRect/>
            </a:stretch>
          </p:blipFill>
          <p:spPr bwMode="auto">
            <a:xfrm>
              <a:off x="3865" y="5384"/>
              <a:ext cx="3370" cy="263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9" name="图片 38"/>
            <p:cNvPicPr/>
            <p:nvPr>
              <p:custDataLst>
                <p:tags r:id="rId34"/>
              </p:custDataLst>
            </p:nvPr>
          </p:nvPicPr>
          <p:blipFill>
            <a:blip r:embed="rId33"/>
            <a:srcRect l="19243" t="11085" r="16989" b="2494"/>
            <a:stretch>
              <a:fillRect/>
            </a:stretch>
          </p:blipFill>
          <p:spPr>
            <a:xfrm>
              <a:off x="11293" y="5430"/>
              <a:ext cx="3732" cy="258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0" name="Picture 4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35"/>
            <a:srcRect t="939" b="7423"/>
            <a:stretch>
              <a:fillRect/>
            </a:stretch>
          </p:blipFill>
          <p:spPr bwMode="auto">
            <a:xfrm>
              <a:off x="15307" y="5384"/>
              <a:ext cx="3704" cy="2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8" name="文本框 27" title=""/>
          <p:cNvSpPr txBox="1"/>
          <p:nvPr>
            <p:custDataLst>
              <p:tags r:id="rId3"/>
            </p:custDataLst>
          </p:nvPr>
        </p:nvSpPr>
        <p:spPr>
          <a:xfrm>
            <a:off x="158750" y="4495800"/>
            <a:ext cx="1339850" cy="953135"/>
          </a:xfrm>
          <a:prstGeom prst="rect">
            <a:avLst/>
          </a:prstGeom>
          <a:solidFill>
            <a:srgbClr val="A5D6DD">
              <a:lumMod val="50000"/>
            </a:srgbClr>
          </a:solidFill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800" b="1">
                <a:solidFill>
                  <a:srgbClr val="FFFFFF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与环境的适应</a:t>
            </a:r>
            <a:endParaRPr lang="en-US" altLang="zh-CN" sz="2800" b="1">
              <a:solidFill>
                <a:srgbClr val="FFFFFF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Freeform 5" title=""/>
          <p:cNvSpPr/>
          <p:nvPr>
            <p:custDataLst>
              <p:tags r:id="rId4"/>
            </p:custDataLst>
          </p:nvPr>
        </p:nvSpPr>
        <p:spPr bwMode="auto">
          <a:xfrm>
            <a:off x="1576070" y="3688715"/>
            <a:ext cx="331470" cy="278320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rgbClr val="1F2DA8">
              <a:alpha val="30000"/>
            </a:srgb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9065" y="935355"/>
            <a:ext cx="2238375" cy="17208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11095" y="906145"/>
            <a:ext cx="2216785" cy="17500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127" name="图片 9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61535" y="906780"/>
            <a:ext cx="2414905" cy="1749425"/>
          </a:xfrm>
          <a:prstGeom prst="rect">
            <a:avLst/>
          </a:prstGeom>
          <a:noFill/>
          <a:ln>
            <a:noFill/>
            <a:miter lim="800000"/>
          </a:ln>
          <a:effectLst>
            <a:softEdge rad="63500"/>
          </a:effectLst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110095" y="906780"/>
            <a:ext cx="2499360" cy="17487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643110" y="906780"/>
            <a:ext cx="2352675" cy="17487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文本框 8" title=""/>
          <p:cNvSpPr txBox="1"/>
          <p:nvPr>
            <p:custDataLst>
              <p:tags r:id="rId15"/>
            </p:custDataLst>
          </p:nvPr>
        </p:nvSpPr>
        <p:spPr>
          <a:xfrm>
            <a:off x="2016125" y="3403600"/>
            <a:ext cx="3016885" cy="460375"/>
          </a:xfrm>
          <a:prstGeom prst="rect">
            <a:avLst/>
          </a:prstGeom>
          <a:solidFill>
            <a:srgbClr val="1F2DA8">
              <a:alpha val="15000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①</a:t>
            </a:r>
            <a:r>
              <a:rPr lang="en-US" alt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表皮外有</a:t>
            </a:r>
            <a:r>
              <a:rPr lang="zh-CN" sz="2400" b="1">
                <a:solidFill>
                  <a:srgbClr val="FF0000"/>
                </a:solidFill>
                <a:highlight>
                  <a:srgbClr val="FFFF00"/>
                </a:highligh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角质鳞片</a:t>
            </a:r>
            <a:endParaRPr lang="zh-CN" altLang="en-US" sz="2400" b="1">
              <a:solidFill>
                <a:srgbClr val="FF0000"/>
              </a:solidFill>
              <a:highlight>
                <a:srgbClr val="FFFF00"/>
              </a:highligh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6"/>
            </p:custDataLst>
          </p:nvPr>
        </p:nvSpPr>
        <p:spPr>
          <a:xfrm>
            <a:off x="2016125" y="5584825"/>
            <a:ext cx="5150485" cy="460375"/>
          </a:xfrm>
          <a:prstGeom prst="rect">
            <a:avLst/>
          </a:prstGeom>
          <a:solidFill>
            <a:srgbClr val="1F2DA8">
              <a:alpha val="15000"/>
            </a:srgb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④ 以</a:t>
            </a: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固态尿酸盐</a:t>
            </a: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的形式排泄含氮废物</a:t>
            </a:r>
            <a:endParaRPr lang="zh-CN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7"/>
            </p:custDataLst>
          </p:nvPr>
        </p:nvSpPr>
        <p:spPr>
          <a:xfrm>
            <a:off x="2016125" y="4611370"/>
            <a:ext cx="6369685" cy="829945"/>
          </a:xfrm>
          <a:prstGeom prst="rect">
            <a:avLst/>
          </a:prstGeom>
          <a:solidFill>
            <a:srgbClr val="1F2DA8">
              <a:alpha val="15000"/>
            </a:srgb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③ 每天到</a:t>
            </a: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阳光充足</a:t>
            </a: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的地方，让身体暖和起来，</a:t>
            </a:r>
            <a:endParaRPr lang="zh-CN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待天热时退到地下等阴凉处</a:t>
            </a:r>
            <a:endParaRPr lang="zh-CN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2016125" y="4007485"/>
            <a:ext cx="1797685" cy="460375"/>
          </a:xfrm>
          <a:prstGeom prst="rect">
            <a:avLst/>
          </a:prstGeom>
          <a:solidFill>
            <a:srgbClr val="1F2DA8">
              <a:alpha val="15000"/>
            </a:srgb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② 蛋壳</a:t>
            </a: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坚硬</a:t>
            </a:r>
            <a:endParaRPr lang="zh-CN" sz="2400" b="1">
              <a:solidFill>
                <a:srgbClr val="FF0000"/>
              </a:solidFill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2016125" y="6188710"/>
            <a:ext cx="6369685" cy="460375"/>
          </a:xfrm>
          <a:prstGeom prst="rect">
            <a:avLst/>
          </a:prstGeom>
          <a:solidFill>
            <a:srgbClr val="1F2DA8">
              <a:alpha val="15000"/>
            </a:srgbClr>
          </a:solidFill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⑤</a:t>
            </a:r>
            <a:r>
              <a:rPr lang="en-US" alt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大多数动物是</a:t>
            </a:r>
            <a:r>
              <a:rPr lang="zh-CN" sz="24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夜行性</a:t>
            </a:r>
            <a:r>
              <a:rPr lang="zh-CN" sz="2400" b="1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的，白天炎热时不活动</a:t>
            </a:r>
            <a:endParaRPr lang="zh-CN" sz="2400" b="1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grpSp>
        <p:nvGrpSpPr>
          <p:cNvPr id="23" name="组合 22" title=""/>
          <p:cNvGrpSpPr/>
          <p:nvPr>
            <p:custDataLst>
              <p:tags r:id="rId20"/>
            </p:custDataLst>
          </p:nvPr>
        </p:nvGrpSpPr>
        <p:grpSpPr>
          <a:xfrm>
            <a:off x="5066665" y="3382010"/>
            <a:ext cx="3562350" cy="459740"/>
            <a:chOff x="7979" y="5326"/>
            <a:chExt cx="5610" cy="724"/>
          </a:xfrm>
        </p:grpSpPr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9115" y="5326"/>
              <a:ext cx="44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2408F8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  <a:sym typeface="+mn-ea"/>
                </a:rPr>
                <a:t>减少水分蒸发</a:t>
              </a:r>
              <a:endParaRPr lang="zh-CN" altLang="en-US" sz="2400" b="1" smtClean="0">
                <a:solidFill>
                  <a:srgbClr val="2408F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endParaRPr>
            </a:p>
          </p:txBody>
        </p:sp>
        <p:cxnSp>
          <p:nvCxnSpPr>
            <p:cNvPr id="39" name="直接箭头连接符 38"/>
            <p:cNvCxnSpPr/>
            <p:nvPr>
              <p:custDataLst>
                <p:tags r:id="rId22"/>
              </p:custDataLst>
            </p:nvPr>
          </p:nvCxnSpPr>
          <p:spPr>
            <a:xfrm>
              <a:off x="7979" y="5653"/>
              <a:ext cx="1136" cy="0"/>
            </a:xfrm>
            <a:prstGeom prst="straightConnector1">
              <a:avLst/>
            </a:prstGeom>
            <a:ln w="28575">
              <a:solidFill>
                <a:srgbClr val="24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 title=""/>
          <p:cNvGrpSpPr/>
          <p:nvPr>
            <p:custDataLst>
              <p:tags r:id="rId23"/>
            </p:custDataLst>
          </p:nvPr>
        </p:nvGrpSpPr>
        <p:grpSpPr>
          <a:xfrm>
            <a:off x="3874770" y="3972560"/>
            <a:ext cx="4858385" cy="459740"/>
            <a:chOff x="6102" y="6256"/>
            <a:chExt cx="7651" cy="724"/>
          </a:xfrm>
        </p:grpSpPr>
        <p:sp>
          <p:nvSpPr>
            <p:cNvPr id="16" name="文本框 15"/>
            <p:cNvSpPr txBox="1"/>
            <p:nvPr>
              <p:custDataLst>
                <p:tags r:id="rId24"/>
              </p:custDataLst>
            </p:nvPr>
          </p:nvSpPr>
          <p:spPr>
            <a:xfrm>
              <a:off x="7937" y="6256"/>
              <a:ext cx="58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mtClean="0">
                  <a:solidFill>
                    <a:srgbClr val="2408F8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  <a:sym typeface="+mn-ea"/>
                </a:rPr>
                <a:t>保护正在发育的胚胎</a:t>
              </a:r>
              <a:endParaRPr lang="zh-CN" altLang="en-US" sz="2400" b="1" smtClean="0">
                <a:solidFill>
                  <a:srgbClr val="2408F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endParaRPr>
            </a:p>
          </p:txBody>
        </p:sp>
        <p:cxnSp>
          <p:nvCxnSpPr>
            <p:cNvPr id="19" name="直接箭头连接符 18"/>
            <p:cNvCxnSpPr/>
            <p:nvPr>
              <p:custDataLst>
                <p:tags r:id="rId25"/>
              </p:custDataLst>
            </p:nvPr>
          </p:nvCxnSpPr>
          <p:spPr>
            <a:xfrm flipV="1">
              <a:off x="6102" y="6690"/>
              <a:ext cx="1683" cy="0"/>
            </a:xfrm>
            <a:prstGeom prst="straightConnector1">
              <a:avLst/>
            </a:prstGeom>
            <a:ln w="28575">
              <a:solidFill>
                <a:srgbClr val="24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 title=""/>
          <p:cNvGrpSpPr/>
          <p:nvPr>
            <p:custDataLst>
              <p:tags r:id="rId26"/>
            </p:custDataLst>
          </p:nvPr>
        </p:nvGrpSpPr>
        <p:grpSpPr>
          <a:xfrm>
            <a:off x="8398510" y="4589780"/>
            <a:ext cx="3201035" cy="829310"/>
            <a:chOff x="13226" y="7228"/>
            <a:chExt cx="5041" cy="1306"/>
          </a:xfrm>
        </p:grpSpPr>
        <p:sp>
          <p:nvSpPr>
            <p:cNvPr id="40" name="文本框 39"/>
            <p:cNvSpPr txBox="1"/>
            <p:nvPr>
              <p:custDataLst>
                <p:tags r:id="rId27"/>
              </p:custDataLst>
            </p:nvPr>
          </p:nvSpPr>
          <p:spPr>
            <a:xfrm>
              <a:off x="14363" y="7228"/>
              <a:ext cx="390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rgbClr val="1F2DA8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调</a:t>
              </a:r>
              <a:r>
                <a:rPr lang="zh-CN" altLang="en-US" sz="2400" b="1" smtClean="0">
                  <a:solidFill>
                    <a:srgbClr val="2408F8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  <a:sym typeface="+mn-ea"/>
                </a:rPr>
                <a:t>节体温方式</a:t>
              </a:r>
              <a:endParaRPr lang="zh-CN" altLang="en-US" sz="2400" b="1" smtClean="0">
                <a:solidFill>
                  <a:srgbClr val="2408F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endParaRPr>
            </a:p>
            <a:p>
              <a:r>
                <a:rPr lang="zh-CN" sz="24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 </a:t>
              </a:r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(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变温动物</a:t>
              </a:r>
              <a:r>
                <a:rPr lang="en-US" altLang="zh-CN" sz="2400" b="1">
                  <a:solidFill>
                    <a:schemeClr val="tx1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)</a:t>
              </a:r>
              <a:endParaRPr lang="en-US" altLang="zh-CN" sz="2400" b="1">
                <a:solidFill>
                  <a:schemeClr val="tx1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41" name="直接箭头连接符 40"/>
            <p:cNvCxnSpPr/>
            <p:nvPr>
              <p:custDataLst>
                <p:tags r:id="rId28"/>
              </p:custDataLst>
            </p:nvPr>
          </p:nvCxnSpPr>
          <p:spPr>
            <a:xfrm flipV="1">
              <a:off x="13226" y="7889"/>
              <a:ext cx="1137" cy="2"/>
            </a:xfrm>
            <a:prstGeom prst="straightConnector1">
              <a:avLst/>
            </a:prstGeom>
            <a:ln w="28575">
              <a:solidFill>
                <a:srgbClr val="24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 title=""/>
          <p:cNvGrpSpPr/>
          <p:nvPr>
            <p:custDataLst>
              <p:tags r:id="rId29"/>
            </p:custDataLst>
          </p:nvPr>
        </p:nvGrpSpPr>
        <p:grpSpPr>
          <a:xfrm>
            <a:off x="8394065" y="6163310"/>
            <a:ext cx="4290695" cy="459740"/>
            <a:chOff x="13219" y="9706"/>
            <a:chExt cx="6757" cy="724"/>
          </a:xfrm>
        </p:grpSpPr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4656" y="9706"/>
              <a:ext cx="532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2400" b="1">
                  <a:solidFill>
                    <a:srgbClr val="0812E8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保持水分</a:t>
              </a:r>
              <a:r>
                <a:rPr lang="en-US" altLang="zh-CN" sz="2400" b="1">
                  <a:solidFill>
                    <a:srgbClr val="0812E8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(</a:t>
              </a:r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恒温动物</a:t>
              </a:r>
              <a:r>
                <a:rPr lang="en-US" altLang="zh-CN" sz="2400" b="1">
                  <a:solidFill>
                    <a:srgbClr val="0812E8"/>
                  </a:solidFill>
                  <a:latin typeface="微软雅黑" panose="020b0503020204020204" charset="-122"/>
                  <a:ea typeface="微软雅黑"/>
                  <a:cs typeface="微软雅黑" panose="020b0503020204020204" charset="-122"/>
                  <a:sym typeface="+mn-ea"/>
                </a:rPr>
                <a:t>)</a:t>
              </a:r>
              <a:endParaRPr lang="en-US" altLang="zh-CN" sz="2400" b="1">
                <a:solidFill>
                  <a:srgbClr val="0812E8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43" name="直接箭头连接符 42"/>
            <p:cNvCxnSpPr/>
            <p:nvPr>
              <p:custDataLst>
                <p:tags r:id="rId31"/>
              </p:custDataLst>
            </p:nvPr>
          </p:nvCxnSpPr>
          <p:spPr>
            <a:xfrm>
              <a:off x="13219" y="10078"/>
              <a:ext cx="1361" cy="0"/>
            </a:xfrm>
            <a:prstGeom prst="straightConnector1">
              <a:avLst/>
            </a:prstGeom>
            <a:ln w="28575">
              <a:solidFill>
                <a:srgbClr val="24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 title=""/>
          <p:cNvGrpSpPr/>
          <p:nvPr>
            <p:custDataLst>
              <p:tags r:id="rId32"/>
            </p:custDataLst>
          </p:nvPr>
        </p:nvGrpSpPr>
        <p:grpSpPr>
          <a:xfrm>
            <a:off x="7359650" y="5578475"/>
            <a:ext cx="4458970" cy="459740"/>
            <a:chOff x="11590" y="8785"/>
            <a:chExt cx="7022" cy="724"/>
          </a:xfrm>
        </p:grpSpPr>
        <p:cxnSp>
          <p:nvCxnSpPr>
            <p:cNvPr id="44" name="直接箭头连接符 43"/>
            <p:cNvCxnSpPr/>
            <p:nvPr>
              <p:custDataLst>
                <p:tags r:id="rId33"/>
              </p:custDataLst>
            </p:nvPr>
          </p:nvCxnSpPr>
          <p:spPr>
            <a:xfrm flipV="1">
              <a:off x="11590" y="9135"/>
              <a:ext cx="2314" cy="0"/>
            </a:xfrm>
            <a:prstGeom prst="straightConnector1">
              <a:avLst/>
            </a:prstGeom>
            <a:ln w="28575">
              <a:solidFill>
                <a:srgbClr val="2408F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34"/>
              </p:custDataLst>
            </p:nvPr>
          </p:nvSpPr>
          <p:spPr>
            <a:xfrm>
              <a:off x="14138" y="8785"/>
              <a:ext cx="447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buClrTx/>
                <a:buSzTx/>
                <a:buFontTx/>
              </a:pPr>
              <a:r>
                <a:rPr lang="zh-CN" altLang="en-US" sz="2400" b="1" smtClean="0">
                  <a:solidFill>
                    <a:srgbClr val="2408F8"/>
                  </a:solidFill>
                  <a:latin typeface="微软雅黑" panose="020b0503020204020204" charset="-122"/>
                  <a:ea typeface="微软雅黑"/>
                  <a:cs typeface="宋体" panose="02010600030101010101" pitchFamily="2" charset="-122"/>
                  <a:sym typeface="+mn-ea"/>
                </a:rPr>
                <a:t>减少水分丢失</a:t>
              </a:r>
              <a:endParaRPr lang="zh-CN" altLang="en-US" sz="2400" b="1" smtClean="0">
                <a:solidFill>
                  <a:srgbClr val="2408F8"/>
                </a:solidFill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endParaRPr>
            </a:p>
          </p:txBody>
        </p:sp>
      </p:grpSp>
      <p:pic>
        <p:nvPicPr>
          <p:cNvPr id="34" name="图片 33" title="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35"/>
          <a:srcRect r="1013" b="10916"/>
          <a:stretch>
            <a:fillRect/>
          </a:stretch>
        </p:blipFill>
        <p:spPr>
          <a:xfrm>
            <a:off x="8004810" y="3155315"/>
            <a:ext cx="1637665" cy="1320165"/>
          </a:xfrm>
          <a:prstGeom prst="rect">
            <a:avLst/>
          </a:prstGeom>
        </p:spPr>
      </p:pic>
      <p:pic>
        <p:nvPicPr>
          <p:cNvPr id="36" name="图片 8" title="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9642475" y="3155315"/>
            <a:ext cx="1637665" cy="1325880"/>
          </a:xfrm>
          <a:prstGeom prst="rect">
            <a:avLst/>
          </a:prstGeom>
          <a:noFill/>
          <a:ln>
            <a:noFill/>
            <a:miter lim="800000"/>
          </a:ln>
        </p:spPr>
      </p:pic>
      <p:grpSp>
        <p:nvGrpSpPr>
          <p:cNvPr id="3" name="组合 2" title=""/>
          <p:cNvGrpSpPr/>
          <p:nvPr>
            <p:custDataLst>
              <p:tags r:id="rId39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10" name="标题 3"/>
            <p:cNvSpPr>
              <a:spLocks noGrp="1"/>
            </p:cNvSpPr>
            <p:nvPr>
              <p:custDataLst>
                <p:tags r:id="rId40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11" name="组合 10"/>
            <p:cNvGrpSpPr/>
            <p:nvPr>
              <p:custDataLst>
                <p:tags r:id="rId41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44"/>
                </p:custDataLst>
              </p:nvPr>
            </p:nvPicPr>
            <p:blipFill>
              <a:blip r:embed="rId4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45"/>
                </p:custDataLst>
              </p:nvPr>
            </p:nvPicPr>
            <p:blipFill>
              <a:blip r:embed="rId42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  <p:sp>
        <p:nvSpPr>
          <p:cNvPr id="22" name="文本框 21" title=""/>
          <p:cNvSpPr txBox="1"/>
          <p:nvPr>
            <p:custDataLst>
              <p:tags r:id="rId46"/>
            </p:custDataLst>
          </p:nvPr>
        </p:nvSpPr>
        <p:spPr>
          <a:xfrm>
            <a:off x="3081655" y="2542540"/>
            <a:ext cx="887349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主要是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爬行类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啮（niè ）齿目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鸟类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和</a:t>
            </a:r>
            <a:r>
              <a:rPr lang="en-US" alt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蝗虫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等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47"/>
            </p:custDataLst>
          </p:nvPr>
        </p:nvSpPr>
        <p:spPr bwMode="auto">
          <a:xfrm>
            <a:off x="158750" y="2647315"/>
            <a:ext cx="2924175" cy="521970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square" rtlCol="0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(2)主要</a:t>
            </a:r>
            <a:r>
              <a:rPr lang="zh-CN" altLang="en-US" sz="2800" b="1">
                <a:highlight>
                  <a:srgbClr val="00FFFF"/>
                </a:highlight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动物</a:t>
            </a:r>
            <a:r>
              <a:rPr lang="en-US" altLang="zh-CN" sz="2800" b="1">
                <a:latin typeface="华文中宋" panose="02010600040101010101" pitchFamily="2" charset="-122"/>
                <a:ea typeface="华文中宋" panose="02010600040101010101" pitchFamily="2" charset="-122"/>
                <a:cs typeface="华文中宋" panose="02010600040101010101" pitchFamily="2" charset="-122"/>
                <a:sym typeface="+mn-ea"/>
              </a:rPr>
              <a:t>类型:</a:t>
            </a:r>
            <a:endParaRPr lang="en-US" altLang="zh-CN" sz="2800" b="1">
              <a:latin typeface="华文中宋" panose="02010600040101010101" pitchFamily="2" charset="-122"/>
              <a:ea typeface="华文中宋" panose="02010600040101010101" pitchFamily="2" charset="-122"/>
              <a:cs typeface="华文中宋" panose="02010600040101010101" pitchFamily="2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2" grpId="0" animBg="1"/>
      <p:bldP spid="9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Rectangle 1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8750" y="807085"/>
            <a:ext cx="3857625" cy="583565"/>
          </a:xfrm>
          <a:prstGeom prst="rect">
            <a:avLst/>
          </a:prstGeom>
          <a:solidFill>
            <a:srgbClr val="7030A0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二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altLang="en-US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草原</a:t>
            </a: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生物群落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4"/>
            </p:custDataLst>
          </p:nvPr>
        </p:nvSpPr>
        <p:spPr bwMode="auto">
          <a:xfrm>
            <a:off x="266065" y="5213350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2.群落外貌：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5"/>
            </p:custDataLst>
          </p:nvPr>
        </p:nvSpPr>
        <p:spPr bwMode="auto">
          <a:xfrm>
            <a:off x="266065" y="4415155"/>
            <a:ext cx="171259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1.分布：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6"/>
            </p:custDataLst>
          </p:nvPr>
        </p:nvSpPr>
        <p:spPr bwMode="auto">
          <a:xfrm>
            <a:off x="266065" y="6011545"/>
            <a:ext cx="2529205" cy="583565"/>
          </a:xfrm>
          <a:prstGeom prst="rect">
            <a:avLst/>
          </a:prstGeom>
          <a:solidFill>
            <a:srgbClr val="7EACEB">
              <a:alpha val="28000"/>
            </a:srgbClr>
          </a:solidFill>
          <a:ln w="12700" algn="ctr">
            <a:solidFill>
              <a:srgbClr val="FFFFFF"/>
            </a:solidFill>
            <a:miter lim="800000"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Tx/>
              <a:buChar char="•"/>
              <a:defRPr sz="33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SzTx/>
              <a:buChar char="–"/>
              <a:defRPr sz="28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SzTx/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SzTx/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3145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6pPr>
            <a:lvl7pPr marL="27717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7pPr>
            <a:lvl8pPr marL="32289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8pPr>
            <a:lvl9pPr marL="3686175" indent="-28575" eaLnBrk="0" fontAlgn="base" hangingPunct="0">
              <a:spcBef>
                <a:spcPct val="20000"/>
              </a:spcBef>
              <a:spcAft>
                <a:spcPct val="0"/>
              </a:spcAft>
              <a:buSzTx/>
              <a:buChar char="»"/>
              <a:defRPr sz="20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9pPr>
          </a:lstStyle>
          <a:p>
            <a:pPr lvl="0" algn="l">
              <a:buClrTx/>
              <a:buFontTx/>
              <a:buNone/>
            </a:pPr>
            <a:r>
              <a:rPr lang="en-US" altLang="zh-CN" sz="3200" b="1"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3.物种组成：</a:t>
            </a:r>
            <a:endParaRPr lang="en-US" altLang="zh-CN" sz="3200" b="1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1978025" y="4313555"/>
            <a:ext cx="984885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在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地区、不同年份或季节雨量</a:t>
            </a:r>
            <a:r>
              <a:rPr lang="en-US" altLang="zh-CN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   </a:t>
            </a:r>
            <a:r>
              <a:rPr lang="en-US" alt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的地区。</a:t>
            </a:r>
            <a:endParaRPr lang="en-US" alt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矩形 11" title=""/>
          <p:cNvSpPr/>
          <p:nvPr>
            <p:custDataLst>
              <p:tags r:id="rId8"/>
            </p:custDataLst>
          </p:nvPr>
        </p:nvSpPr>
        <p:spPr>
          <a:xfrm>
            <a:off x="2364775" y="4333657"/>
            <a:ext cx="132588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半干旱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3" name="矩形 12" title=""/>
          <p:cNvSpPr/>
          <p:nvPr>
            <p:custDataLst>
              <p:tags r:id="rId9"/>
            </p:custDataLst>
          </p:nvPr>
        </p:nvSpPr>
        <p:spPr>
          <a:xfrm>
            <a:off x="8054975" y="4361815"/>
            <a:ext cx="944880" cy="5676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不均匀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0"/>
            </p:custDataLst>
          </p:nvPr>
        </p:nvSpPr>
        <p:spPr>
          <a:xfrm>
            <a:off x="2794635" y="5126355"/>
            <a:ext cx="583184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植物如地毯般铺向天边</a:t>
            </a:r>
            <a:r>
              <a:rPr lang="zh-CN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矩形 15" title=""/>
          <p:cNvSpPr/>
          <p:nvPr>
            <p:custDataLst>
              <p:tags r:id="rId11"/>
            </p:custDataLst>
          </p:nvPr>
        </p:nvSpPr>
        <p:spPr>
          <a:xfrm>
            <a:off x="2896235" y="5135880"/>
            <a:ext cx="944880" cy="5676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</a:rPr>
              <a:t>草本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2"/>
            </p:custDataLst>
          </p:nvPr>
        </p:nvSpPr>
        <p:spPr>
          <a:xfrm>
            <a:off x="2795905" y="5936615"/>
            <a:ext cx="7895590" cy="6508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动植物的种类</a:t>
            </a:r>
            <a:r>
              <a:rPr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</a:t>
            </a:r>
            <a:r>
              <a:rPr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，群落结构</a:t>
            </a:r>
            <a:r>
              <a:rPr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</a:t>
            </a:r>
            <a:r>
              <a:rPr lang="en-US" sz="2800" u="sng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                </a:t>
            </a:r>
            <a:r>
              <a:rPr lang="zh-CN" altLang="en-US" sz="2800"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。</a:t>
            </a:r>
            <a:endParaRPr lang="zh-CN" altLang="en-US" sz="2800"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矩形 17" title=""/>
          <p:cNvSpPr/>
          <p:nvPr>
            <p:custDataLst>
              <p:tags r:id="rId13"/>
            </p:custDataLst>
          </p:nvPr>
        </p:nvSpPr>
        <p:spPr>
          <a:xfrm>
            <a:off x="7861728" y="6011695"/>
            <a:ext cx="181610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相对简单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sp>
        <p:nvSpPr>
          <p:cNvPr id="19" name="矩形 18" title=""/>
          <p:cNvSpPr/>
          <p:nvPr>
            <p:custDataLst>
              <p:tags r:id="rId14"/>
            </p:custDataLst>
          </p:nvPr>
        </p:nvSpPr>
        <p:spPr>
          <a:xfrm>
            <a:off x="5023485" y="6011545"/>
            <a:ext cx="867410" cy="58356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zh-CN" sz="3000" b="1" kern="100">
                <a:solidFill>
                  <a:srgbClr val="C00000"/>
                </a:solidFill>
                <a:latin typeface="微软雅黑" panose="020b0503020204020204" charset="-122"/>
                <a:ea typeface="微软雅黑"/>
                <a:cs typeface="Times New Roman" panose="02020603050405020304" charset="0"/>
                <a:sym typeface="+mn-ea"/>
              </a:rPr>
              <a:t>较少</a:t>
            </a:r>
            <a:endParaRPr lang="zh-CN" altLang="zh-CN" sz="3000" b="1" kern="100">
              <a:solidFill>
                <a:srgbClr val="C00000"/>
              </a:solidFill>
              <a:latin typeface="微软雅黑" panose="020b0503020204020204" charset="-122"/>
              <a:ea typeface="微软雅黑"/>
              <a:cs typeface="Times New Roman" panose="02020603050405020304" charset="0"/>
              <a:sym typeface="+mn-ea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7810" y="1599565"/>
            <a:ext cx="3583305" cy="250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图片 3" title=""/>
          <p:cNvPicPr/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054975" y="1660525"/>
            <a:ext cx="3605530" cy="2448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070985" y="1624330"/>
            <a:ext cx="379095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" name="组合 1" title=""/>
          <p:cNvGrpSpPr/>
          <p:nvPr>
            <p:custDataLst>
              <p:tags r:id="rId21"/>
            </p:custDataLst>
          </p:nvPr>
        </p:nvGrpSpPr>
        <p:grpSpPr>
          <a:xfrm>
            <a:off x="70485" y="0"/>
            <a:ext cx="5640705" cy="736600"/>
            <a:chOff x="111" y="0"/>
            <a:chExt cx="8883" cy="1160"/>
          </a:xfrm>
        </p:grpSpPr>
        <p:sp>
          <p:nvSpPr>
            <p:cNvPr id="7" name="标题 3"/>
            <p:cNvSpPr>
              <a:spLocks noGrp="1"/>
            </p:cNvSpPr>
            <p:nvPr>
              <p:custDataLst>
                <p:tags r:id="rId22"/>
              </p:custDataLst>
            </p:nvPr>
          </p:nvSpPr>
          <p:spPr>
            <a:xfrm>
              <a:off x="298" y="152"/>
              <a:ext cx="8697" cy="1008"/>
            </a:xfrm>
            <a:prstGeom prst="rect">
              <a:avLst/>
            </a:prstGeom>
          </p:spPr>
          <p:txBody>
            <a:bodyPr vert="horz" lIns="101600" tIns="38100" rIns="76200" bIns="38100" rtlCol="0" anchor="t" anchorCtr="0">
              <a:noAutofit/>
            </a:bodyPr>
            <a:lstStyle>
              <a:lvl1pPr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u="none" strike="noStrike" kern="1200" cap="none" spc="200" normalizeH="0" baseline="0">
                  <a:solidFill>
                    <a:schemeClr val="tx1">
                      <a:lumMod val="85000"/>
                      <a:lumOff val="15000"/>
                    </a:schemeClr>
                  </a:solidFill>
                  <a:uFillTx/>
                  <a:latin typeface="Arial" panose="020b0604020202020204" pitchFamily="34" charset="0"/>
                  <a:ea typeface="微软雅黑"/>
                  <a:cs typeface="+mj-cs"/>
                </a:defRPr>
              </a:lvl1pPr>
            </a:lstStyle>
            <a:p>
              <a:pPr indent="0" algn="just"/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二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、</a:t>
              </a:r>
              <a:r>
                <a:rPr lang="zh-CN" sz="3200" b="1" smtClean="0">
                  <a:latin typeface="微软雅黑" panose="020b0503020204020204" charset="-122"/>
                  <a:ea typeface="微软雅黑"/>
                </a:rPr>
                <a:t>陆地</a:t>
              </a:r>
              <a:r>
                <a:rPr sz="3200" b="1" smtClean="0">
                  <a:latin typeface="微软雅黑" panose="020b0503020204020204" charset="-122"/>
                  <a:ea typeface="微软雅黑"/>
                </a:rPr>
                <a:t>生物群落的类型</a:t>
              </a:r>
              <a:endParaRPr lang="zh-CN" sz="3200" b="1" smtClean="0">
                <a:latin typeface="微软雅黑" panose="020b0503020204020204" charset="-122"/>
                <a:ea typeface="微软雅黑"/>
              </a:endParaRPr>
            </a:p>
          </p:txBody>
        </p:sp>
        <p:grpSp>
          <p:nvGrpSpPr>
            <p:cNvPr id="8" name="组合 7"/>
            <p:cNvGrpSpPr/>
            <p:nvPr>
              <p:custDataLst>
                <p:tags r:id="rId23"/>
              </p:custDataLst>
            </p:nvPr>
          </p:nvGrpSpPr>
          <p:grpSpPr>
            <a:xfrm>
              <a:off x="111" y="0"/>
              <a:ext cx="7597" cy="1160"/>
              <a:chOff x="2198560" y="1644530"/>
              <a:chExt cx="1749680" cy="596843"/>
            </a:xfrm>
          </p:grpSpPr>
          <p:pic>
            <p:nvPicPr>
              <p:cNvPr id="11" name="图片 10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198560" y="1644530"/>
                <a:ext cx="1749680" cy="92018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4">
                <a:grayscl/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colorTemperature colorTemp="2000"/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 flipV="1">
                <a:off x="2198560" y="2149355"/>
                <a:ext cx="1749680" cy="9201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8" grpId="0"/>
      <p:bldP spid="19" grpId="0"/>
    </p:bldLst>
  </p:timing>
</p:sld>
</file>

<file path=ppt/tags/tag1.xml><?xml version="1.0" encoding="utf-8"?>
<p:tagLst xmlns:p="http://schemas.openxmlformats.org/presentationml/2006/main">
  <p:tag name="AS_UNIQUEID" val="12411"/>
</p:tagLst>
</file>

<file path=ppt/tags/tag10.xml><?xml version="1.0" encoding="utf-8"?>
<p:tagLst xmlns:p="http://schemas.openxmlformats.org/presentationml/2006/main">
  <p:tag name="AS_UNIQUEID" val="9904"/>
</p:tagLst>
</file>

<file path=ppt/tags/tag100.xml><?xml version="1.0" encoding="utf-8"?>
<p:tagLst xmlns:p="http://schemas.openxmlformats.org/presentationml/2006/main">
  <p:tag name="AS_UNIQUEID" val="89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00.xml><?xml version="1.0" encoding="utf-8"?>
<p:tagLst xmlns:p="http://schemas.openxmlformats.org/presentationml/2006/main">
  <p:tag name="AS_UNIQUEID" val="12366"/>
  <p:tag name="KSO_WM_BEAUTIFY_FLAG" val=""/>
</p:tagLst>
</file>

<file path=ppt/tags/tag1001.xml><?xml version="1.0" encoding="utf-8"?>
<p:tagLst xmlns:p="http://schemas.openxmlformats.org/presentationml/2006/main">
  <p:tag name="AS_UNIQUEID" val="423"/>
  <p:tag name="KSO_WM_BEAUTIFY_FLAG" val=""/>
</p:tagLst>
</file>

<file path=ppt/tags/tag1002.xml><?xml version="1.0" encoding="utf-8"?>
<p:tagLst xmlns:p="http://schemas.openxmlformats.org/presentationml/2006/main">
  <p:tag name="AS_UNIQUEID" val="652"/>
  <p:tag name="KSO_WM_BEAUTIFY_FLAG" val=""/>
</p:tagLst>
</file>

<file path=ppt/tags/tag1003.xml><?xml version="1.0" encoding="utf-8"?>
<p:tagLst xmlns:p="http://schemas.openxmlformats.org/presentationml/2006/main">
  <p:tag name="AS_UNIQUEID" val="709"/>
  <p:tag name="KSO_WM_BEAUTIFY_FLAG" val=""/>
</p:tagLst>
</file>

<file path=ppt/tags/tag1004.xml><?xml version="1.0" encoding="utf-8"?>
<p:tagLst xmlns:p="http://schemas.openxmlformats.org/presentationml/2006/main">
  <p:tag name="AS_UNIQUEID" val="710"/>
  <p:tag name="KSO_WM_BEAUTIFY_FLAG" val=""/>
</p:tagLst>
</file>

<file path=ppt/tags/tag1005.xml><?xml version="1.0" encoding="utf-8"?>
<p:tagLst xmlns:p="http://schemas.openxmlformats.org/presentationml/2006/main">
  <p:tag name="AS_UNIQUEID" val="711"/>
  <p:tag name="KSO_WM_BEAUTIFY_FLAG" val=""/>
</p:tagLst>
</file>

<file path=ppt/tags/tag1006.xml><?xml version="1.0" encoding="utf-8"?>
<p:tagLst xmlns:p="http://schemas.openxmlformats.org/presentationml/2006/main">
  <p:tag name="AS_UNIQUEID" val="712"/>
  <p:tag name="KSO_WM_BEAUTIFY_FLAG" val=""/>
</p:tagLst>
</file>

<file path=ppt/tags/tag1007.xml><?xml version="1.0" encoding="utf-8"?>
<p:tagLst xmlns:p="http://schemas.openxmlformats.org/presentationml/2006/main">
  <p:tag name="AS_UNIQUEID" val="12576"/>
</p:tagLst>
</file>

<file path=ppt/tags/tag1008.xml><?xml version="1.0" encoding="utf-8"?>
<p:tagLst xmlns:p="http://schemas.openxmlformats.org/presentationml/2006/main">
  <p:tag name="AS_UNIQUEID" val="12327"/>
  <p:tag name="KSO_WM_BEAUTIFY_FLAG" val=""/>
</p:tagLst>
</file>

<file path=ppt/tags/tag1009.xml><?xml version="1.0" encoding="utf-8"?>
<p:tagLst xmlns:p="http://schemas.openxmlformats.org/presentationml/2006/main">
  <p:tag name="AS_UNIQUEID" val="12184"/>
</p:tagLst>
</file>

<file path=ppt/tags/tag101.xml><?xml version="1.0" encoding="utf-8"?>
<p:tagLst xmlns:p="http://schemas.openxmlformats.org/presentationml/2006/main">
  <p:tag name="AS_UNIQUEID" val="89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10.xml><?xml version="1.0" encoding="utf-8"?>
<p:tagLst xmlns:p="http://schemas.openxmlformats.org/presentationml/2006/main">
  <p:tag name="AS_UNIQUEID" val="12185"/>
  <p:tag name="KSO_WM_BEAUTIFY_FLAG" val=""/>
</p:tagLst>
</file>

<file path=ppt/tags/tag1011.xml><?xml version="1.0" encoding="utf-8"?>
<p:tagLst xmlns:p="http://schemas.openxmlformats.org/presentationml/2006/main">
  <p:tag name="AS_UNIQUEID" val="12186"/>
  <p:tag name="KSO_WM_BEAUTIFY_FLAG" val=""/>
</p:tagLst>
</file>

<file path=ppt/tags/tag1012.xml><?xml version="1.0" encoding="utf-8"?>
<p:tagLst xmlns:p="http://schemas.openxmlformats.org/presentationml/2006/main">
  <p:tag name="AS_UNIQUEID" val="12577"/>
</p:tagLst>
</file>

<file path=ppt/tags/tag1013.xml><?xml version="1.0" encoding="utf-8"?>
<p:tagLst xmlns:p="http://schemas.openxmlformats.org/presentationml/2006/main">
  <p:tag name="AS_UNIQUEID" val="1485"/>
  <p:tag name="KSO_WM_BEAUTIFY_FLAG" val=""/>
</p:tagLst>
</file>

<file path=ppt/tags/tag1014.xml><?xml version="1.0" encoding="utf-8"?>
<p:tagLst xmlns:p="http://schemas.openxmlformats.org/presentationml/2006/main">
  <p:tag name="AS_UNIQUEID" val="601"/>
  <p:tag name="KSO_WM_BEAUTIFY_FLAG" val=""/>
</p:tagLst>
</file>

<file path=ppt/tags/tag1015.xml><?xml version="1.0" encoding="utf-8"?>
<p:tagLst xmlns:p="http://schemas.openxmlformats.org/presentationml/2006/main">
  <p:tag name="AS_UNIQUEID" val="2746"/>
  <p:tag name="KSO_WM_BEAUTIFY_FLAG" val=""/>
</p:tagLst>
</file>

<file path=ppt/tags/tag1016.xml><?xml version="1.0" encoding="utf-8"?>
<p:tagLst xmlns:p="http://schemas.openxmlformats.org/presentationml/2006/main">
  <p:tag name="AS_UNIQUEID" val="423"/>
  <p:tag name="KSO_WM_BEAUTIFY_FLAG" val=""/>
</p:tagLst>
</file>

<file path=ppt/tags/tag1017.xml><?xml version="1.0" encoding="utf-8"?>
<p:tagLst xmlns:p="http://schemas.openxmlformats.org/presentationml/2006/main">
  <p:tag name="AS_UNIQUEID" val="714"/>
  <p:tag name="KSO_WM_BEAUTIFY_FLAG" val=""/>
</p:tagLst>
</file>

<file path=ppt/tags/tag1018.xml><?xml version="1.0" encoding="utf-8"?>
<p:tagLst xmlns:p="http://schemas.openxmlformats.org/presentationml/2006/main">
  <p:tag name="AS_UNIQUEID" val="715"/>
  <p:tag name="KSO_WM_BEAUTIFY_FLAG" val=""/>
</p:tagLst>
</file>

<file path=ppt/tags/tag1019.xml><?xml version="1.0" encoding="utf-8"?>
<p:tagLst xmlns:p="http://schemas.openxmlformats.org/presentationml/2006/main">
  <p:tag name="AS_UNIQUEID" val="716"/>
  <p:tag name="KSO_WM_BEAUTIFY_FLAG" val=""/>
</p:tagLst>
</file>

<file path=ppt/tags/tag102.xml><?xml version="1.0" encoding="utf-8"?>
<p:tagLst xmlns:p="http://schemas.openxmlformats.org/presentationml/2006/main">
  <p:tag name="AS_UNIQUEID" val="89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20.xml><?xml version="1.0" encoding="utf-8"?>
<p:tagLst xmlns:p="http://schemas.openxmlformats.org/presentationml/2006/main">
  <p:tag name="AS_UNIQUEID" val="717"/>
  <p:tag name="KSO_WM_BEAUTIFY_FLAG" val=""/>
</p:tagLst>
</file>

<file path=ppt/tags/tag1021.xml><?xml version="1.0" encoding="utf-8"?>
<p:tagLst xmlns:p="http://schemas.openxmlformats.org/presentationml/2006/main">
  <p:tag name="AS_UNIQUEID" val="718"/>
  <p:tag name="KSO_WM_BEAUTIFY_FLAG" val=""/>
</p:tagLst>
</file>

<file path=ppt/tags/tag1022.xml><?xml version="1.0" encoding="utf-8"?>
<p:tagLst xmlns:p="http://schemas.openxmlformats.org/presentationml/2006/main">
  <p:tag name="AS_UNIQUEID" val="719"/>
  <p:tag name="KSO_WM_BEAUTIFY_FLAG" val=""/>
</p:tagLst>
</file>

<file path=ppt/tags/tag1023.xml><?xml version="1.0" encoding="utf-8"?>
<p:tagLst xmlns:p="http://schemas.openxmlformats.org/presentationml/2006/main">
  <p:tag name="AS_UNIQUEID" val="720"/>
  <p:tag name="KSO_WM_BEAUTIFY_FLAG" val=""/>
</p:tagLst>
</file>

<file path=ppt/tags/tag1024.xml><?xml version="1.0" encoding="utf-8"?>
<p:tagLst xmlns:p="http://schemas.openxmlformats.org/presentationml/2006/main">
  <p:tag name="AS_UNIQUEID" val="726"/>
  <p:tag name="KSO_WM_BEAUTIFY_FLAG" val=""/>
</p:tagLst>
</file>

<file path=ppt/tags/tag1025.xml><?xml version="1.0" encoding="utf-8"?>
<p:tagLst xmlns:p="http://schemas.openxmlformats.org/presentationml/2006/main">
  <p:tag name="AS_UNIQUEID" val="724"/>
  <p:tag name="KSO_WM_BEAUTIFY_FLAG" val=""/>
</p:tagLst>
</file>

<file path=ppt/tags/tag1026.xml><?xml version="1.0" encoding="utf-8"?>
<p:tagLst xmlns:p="http://schemas.openxmlformats.org/presentationml/2006/main">
  <p:tag name="AS_UNIQUEID" val="12578"/>
</p:tagLst>
</file>

<file path=ppt/tags/tag1027.xml><?xml version="1.0" encoding="utf-8"?>
<p:tagLst xmlns:p="http://schemas.openxmlformats.org/presentationml/2006/main">
  <p:tag name="AS_UNIQUEID" val="12327"/>
  <p:tag name="KSO_WM_BEAUTIFY_FLAG" val=""/>
</p:tagLst>
</file>

<file path=ppt/tags/tag1028.xml><?xml version="1.0" encoding="utf-8"?>
<p:tagLst xmlns:p="http://schemas.openxmlformats.org/presentationml/2006/main">
  <p:tag name="AS_UNIQUEID" val="12184"/>
</p:tagLst>
</file>

<file path=ppt/tags/tag1029.xml><?xml version="1.0" encoding="utf-8"?>
<p:tagLst xmlns:p="http://schemas.openxmlformats.org/presentationml/2006/main">
  <p:tag name="AS_UNIQUEID" val="12185"/>
  <p:tag name="KSO_WM_BEAUTIFY_FLAG" val=""/>
</p:tagLst>
</file>

<file path=ppt/tags/tag103.xml><?xml version="1.0" encoding="utf-8"?>
<p:tagLst xmlns:p="http://schemas.openxmlformats.org/presentationml/2006/main">
  <p:tag name="AS_UNIQUEID" val="89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30.xml><?xml version="1.0" encoding="utf-8"?>
<p:tagLst xmlns:p="http://schemas.openxmlformats.org/presentationml/2006/main">
  <p:tag name="AS_UNIQUEID" val="12186"/>
  <p:tag name="KSO_WM_BEAUTIFY_FLAG" val=""/>
</p:tagLst>
</file>

<file path=ppt/tags/tag1031.xml><?xml version="1.0" encoding="utf-8"?>
<p:tagLst xmlns:p="http://schemas.openxmlformats.org/presentationml/2006/main">
  <p:tag name="AS_UNIQUEID" val="423"/>
  <p:tag name="KSO_WM_BEAUTIFY_FLAG" val=""/>
</p:tagLst>
</file>

<file path=ppt/tags/tag1032.xml><?xml version="1.0" encoding="utf-8"?>
<p:tagLst xmlns:p="http://schemas.openxmlformats.org/presentationml/2006/main">
  <p:tag name="AS_UNIQUEID" val="2492"/>
  <p:tag name="KSO_WM_BEAUTIFY_FLAG" val=""/>
</p:tagLst>
</file>

<file path=ppt/tags/tag1033.xml><?xml version="1.0" encoding="utf-8"?>
<p:tagLst xmlns:p="http://schemas.openxmlformats.org/presentationml/2006/main">
  <p:tag name="AS_UNIQUEID" val="12579"/>
</p:tagLst>
</file>

<file path=ppt/tags/tag1034.xml><?xml version="1.0" encoding="utf-8"?>
<p:tagLst xmlns:p="http://schemas.openxmlformats.org/presentationml/2006/main">
  <p:tag name="AS_UNIQUEID" val="1485"/>
  <p:tag name="KSO_WM_BEAUTIFY_FLAG" val=""/>
</p:tagLst>
</file>

<file path=ppt/tags/tag1035.xml><?xml version="1.0" encoding="utf-8"?>
<p:tagLst xmlns:p="http://schemas.openxmlformats.org/presentationml/2006/main">
  <p:tag name="AS_UNIQUEID" val="423"/>
  <p:tag name="KSO_WM_BEAUTIFY_FLAG" val=""/>
</p:tagLst>
</file>

<file path=ppt/tags/tag1036.xml><?xml version="1.0" encoding="utf-8"?>
<p:tagLst xmlns:p="http://schemas.openxmlformats.org/presentationml/2006/main">
  <p:tag name="AS_UNIQUEID" val="731"/>
  <p:tag name="KSO_WM_BEAUTIFY_FLAG" val=""/>
</p:tagLst>
</file>

<file path=ppt/tags/tag1037.xml><?xml version="1.0" encoding="utf-8"?>
<p:tagLst xmlns:p="http://schemas.openxmlformats.org/presentationml/2006/main">
  <p:tag name="AS_UNIQUEID" val="732"/>
  <p:tag name="KSO_WM_BEAUTIFY_FLAG" val=""/>
</p:tagLst>
</file>

<file path=ppt/tags/tag1038.xml><?xml version="1.0" encoding="utf-8"?>
<p:tagLst xmlns:p="http://schemas.openxmlformats.org/presentationml/2006/main">
  <p:tag name="AS_UNIQUEID" val="736"/>
  <p:tag name="KSO_WM_BEAUTIFY_FLAG" val=""/>
</p:tagLst>
</file>

<file path=ppt/tags/tag1039.xml><?xml version="1.0" encoding="utf-8"?>
<p:tagLst xmlns:p="http://schemas.openxmlformats.org/presentationml/2006/main">
  <p:tag name="AS_UNIQUEID" val="737"/>
  <p:tag name="KSO_WM_BEAUTIFY_FLAG" val=""/>
</p:tagLst>
</file>

<file path=ppt/tags/tag104.xml><?xml version="1.0" encoding="utf-8"?>
<p:tagLst xmlns:p="http://schemas.openxmlformats.org/presentationml/2006/main">
  <p:tag name="AS_UNIQUEID" val="89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040.xml><?xml version="1.0" encoding="utf-8"?>
<p:tagLst xmlns:p="http://schemas.openxmlformats.org/presentationml/2006/main">
  <p:tag name="AS_UNIQUEID" val="738"/>
  <p:tag name="KSO_WM_BEAUTIFY_FLAG" val=""/>
</p:tagLst>
</file>

<file path=ppt/tags/tag1041.xml><?xml version="1.0" encoding="utf-8"?>
<p:tagLst xmlns:p="http://schemas.openxmlformats.org/presentationml/2006/main">
  <p:tag name="AS_UNIQUEID" val="739"/>
  <p:tag name="KSO_WM_BEAUTIFY_FLAG" val=""/>
</p:tagLst>
</file>

<file path=ppt/tags/tag1042.xml><?xml version="1.0" encoding="utf-8"?>
<p:tagLst xmlns:p="http://schemas.openxmlformats.org/presentationml/2006/main">
  <p:tag name="AS_UNIQUEID" val="740"/>
  <p:tag name="KSO_WM_BEAUTIFY_FLAG" val=""/>
</p:tagLst>
</file>

<file path=ppt/tags/tag1043.xml><?xml version="1.0" encoding="utf-8"?>
<p:tagLst xmlns:p="http://schemas.openxmlformats.org/presentationml/2006/main">
  <p:tag name="AS_UNIQUEID" val="734"/>
  <p:tag name="KSO_WM_BEAUTIFY_FLAG" val=""/>
</p:tagLst>
</file>

<file path=ppt/tags/tag1044.xml><?xml version="1.0" encoding="utf-8"?>
<p:tagLst xmlns:p="http://schemas.openxmlformats.org/presentationml/2006/main">
  <p:tag name="AS_UNIQUEID" val="735"/>
  <p:tag name="KSO_WM_BEAUTIFY_FLAG" val=""/>
</p:tagLst>
</file>

<file path=ppt/tags/tag1045.xml><?xml version="1.0" encoding="utf-8"?>
<p:tagLst xmlns:p="http://schemas.openxmlformats.org/presentationml/2006/main">
  <p:tag name="AS_UNIQUEID" val="1623"/>
</p:tagLst>
</file>

<file path=ppt/tags/tag1046.xml><?xml version="1.0" encoding="utf-8"?>
<p:tagLst xmlns:p="http://schemas.openxmlformats.org/presentationml/2006/main">
  <p:tag name="AS_UNIQUEID" val="12580"/>
</p:tagLst>
</file>

<file path=ppt/tags/tag1047.xml><?xml version="1.0" encoding="utf-8"?>
<p:tagLst xmlns:p="http://schemas.openxmlformats.org/presentationml/2006/main">
  <p:tag name="AS_UNIQUEID" val="12327"/>
  <p:tag name="KSO_WM_BEAUTIFY_FLAG" val=""/>
</p:tagLst>
</file>

<file path=ppt/tags/tag1048.xml><?xml version="1.0" encoding="utf-8"?>
<p:tagLst xmlns:p="http://schemas.openxmlformats.org/presentationml/2006/main">
  <p:tag name="AS_UNIQUEID" val="12184"/>
</p:tagLst>
</file>

<file path=ppt/tags/tag1049.xml><?xml version="1.0" encoding="utf-8"?>
<p:tagLst xmlns:p="http://schemas.openxmlformats.org/presentationml/2006/main">
  <p:tag name="AS_UNIQUEID" val="12185"/>
  <p:tag name="KSO_WM_BEAUTIFY_FLAG" val=""/>
</p:tagLst>
</file>

<file path=ppt/tags/tag105.xml><?xml version="1.0" encoding="utf-8"?>
<p:tagLst xmlns:p="http://schemas.openxmlformats.org/presentationml/2006/main">
  <p:tag name="AS_UNIQUEID" val="12427"/>
</p:tagLst>
</file>

<file path=ppt/tags/tag1050.xml><?xml version="1.0" encoding="utf-8"?>
<p:tagLst xmlns:p="http://schemas.openxmlformats.org/presentationml/2006/main">
  <p:tag name="AS_UNIQUEID" val="12186"/>
  <p:tag name="KSO_WM_BEAUTIFY_FLAG" val=""/>
</p:tagLst>
</file>

<file path=ppt/tags/tag1051.xml><?xml version="1.0" encoding="utf-8"?>
<p:tagLst xmlns:p="http://schemas.openxmlformats.org/presentationml/2006/main">
  <p:tag name="AS_UNIQUEID" val="423"/>
  <p:tag name="KSO_WM_BEAUTIFY_FLAG" val=""/>
</p:tagLst>
</file>

<file path=ppt/tags/tag1052.xml><?xml version="1.0" encoding="utf-8"?>
<p:tagLst xmlns:p="http://schemas.openxmlformats.org/presentationml/2006/main">
  <p:tag name="AS_UNIQUEID" val="2492"/>
  <p:tag name="KSO_WM_BEAUTIFY_FLAG" val=""/>
</p:tagLst>
</file>

<file path=ppt/tags/tag1053.xml><?xml version="1.0" encoding="utf-8"?>
<p:tagLst xmlns:p="http://schemas.openxmlformats.org/presentationml/2006/main">
  <p:tag name="AS_UNIQUEID" val="12581"/>
</p:tagLst>
</file>

<file path=ppt/tags/tag1054.xml><?xml version="1.0" encoding="utf-8"?>
<p:tagLst xmlns:p="http://schemas.openxmlformats.org/presentationml/2006/main">
  <p:tag name="AS_UNIQUEID" val="423"/>
  <p:tag name="KSO_WM_BEAUTIFY_FLAG" val=""/>
</p:tagLst>
</file>

<file path=ppt/tags/tag1055.xml><?xml version="1.0" encoding="utf-8"?>
<p:tagLst xmlns:p="http://schemas.openxmlformats.org/presentationml/2006/main">
  <p:tag name="AS_UNIQUEID" val="745"/>
  <p:tag name="KSO_WM_BEAUTIFY_FLAG" val=""/>
</p:tagLst>
</file>

<file path=ppt/tags/tag1056.xml><?xml version="1.0" encoding="utf-8"?>
<p:tagLst xmlns:p="http://schemas.openxmlformats.org/presentationml/2006/main">
  <p:tag name="AS_UNIQUEID" val="746"/>
  <p:tag name="KSO_WM_BEAUTIFY_FLAG" val=""/>
</p:tagLst>
</file>

<file path=ppt/tags/tag1057.xml><?xml version="1.0" encoding="utf-8"?>
<p:tagLst xmlns:p="http://schemas.openxmlformats.org/presentationml/2006/main">
  <p:tag name="AS_UNIQUEID" val="1382"/>
  <p:tag name="KSO_WM_BEAUTIFY_FLAG" val=""/>
</p:tagLst>
</file>

<file path=ppt/tags/tag1058.xml><?xml version="1.0" encoding="utf-8"?>
<p:tagLst xmlns:p="http://schemas.openxmlformats.org/presentationml/2006/main">
  <p:tag name="AS_UNIQUEID" val="1383"/>
  <p:tag name="KSO_WM_BEAUTIFY_FLAG" val=""/>
</p:tagLst>
</file>

<file path=ppt/tags/tag1059.xml><?xml version="1.0" encoding="utf-8"?>
<p:tagLst xmlns:p="http://schemas.openxmlformats.org/presentationml/2006/main">
  <p:tag name="AS_UNIQUEID" val="2492"/>
  <p:tag name="KSO_WM_BEAUTIFY_FLAG" val=""/>
</p:tagLst>
</file>

<file path=ppt/tags/tag106.xml><?xml version="1.0" encoding="utf-8"?>
<p:tagLst xmlns:p="http://schemas.openxmlformats.org/presentationml/2006/main">
  <p:tag name="AS_UNIQUEID" val="89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60.xml><?xml version="1.0" encoding="utf-8"?>
<p:tagLst xmlns:p="http://schemas.openxmlformats.org/presentationml/2006/main">
  <p:tag name="AS_UNIQUEID" val="10239"/>
  <p:tag name="KSO_WM_BEAUTIFY_FLAG" val=""/>
</p:tagLst>
</file>

<file path=ppt/tags/tag1061.xml><?xml version="1.0" encoding="utf-8"?>
<p:tagLst xmlns:p="http://schemas.openxmlformats.org/presentationml/2006/main">
  <p:tag name="AS_UNIQUEID" val="12582"/>
</p:tagLst>
</file>

<file path=ppt/tags/tag1062.xml><?xml version="1.0" encoding="utf-8"?>
<p:tagLst xmlns:p="http://schemas.openxmlformats.org/presentationml/2006/main">
  <p:tag name="AS_UNIQUEID" val="12327"/>
  <p:tag name="KSO_WM_BEAUTIFY_FLAG" val=""/>
</p:tagLst>
</file>

<file path=ppt/tags/tag1063.xml><?xml version="1.0" encoding="utf-8"?>
<p:tagLst xmlns:p="http://schemas.openxmlformats.org/presentationml/2006/main">
  <p:tag name="AS_UNIQUEID" val="12184"/>
</p:tagLst>
</file>

<file path=ppt/tags/tag1064.xml><?xml version="1.0" encoding="utf-8"?>
<p:tagLst xmlns:p="http://schemas.openxmlformats.org/presentationml/2006/main">
  <p:tag name="AS_UNIQUEID" val="12185"/>
  <p:tag name="KSO_WM_BEAUTIFY_FLAG" val=""/>
</p:tagLst>
</file>

<file path=ppt/tags/tag1065.xml><?xml version="1.0" encoding="utf-8"?>
<p:tagLst xmlns:p="http://schemas.openxmlformats.org/presentationml/2006/main">
  <p:tag name="AS_UNIQUEID" val="12186"/>
  <p:tag name="KSO_WM_BEAUTIFY_FLAG" val=""/>
</p:tagLst>
</file>

<file path=ppt/tags/tag1066.xml><?xml version="1.0" encoding="utf-8"?>
<p:tagLst xmlns:p="http://schemas.openxmlformats.org/presentationml/2006/main">
  <p:tag name="AS_UNIQUEID" val="423"/>
  <p:tag name="KSO_WM_BEAUTIFY_FLAG" val=""/>
</p:tagLst>
</file>

<file path=ppt/tags/tag1067.xml><?xml version="1.0" encoding="utf-8"?>
<p:tagLst xmlns:p="http://schemas.openxmlformats.org/presentationml/2006/main">
  <p:tag name="AS_UNIQUEID" val="2492"/>
  <p:tag name="KSO_WM_BEAUTIFY_FLAG" val=""/>
</p:tagLst>
</file>

<file path=ppt/tags/tag1068.xml><?xml version="1.0" encoding="utf-8"?>
<p:tagLst xmlns:p="http://schemas.openxmlformats.org/presentationml/2006/main">
  <p:tag name="AS_UNIQUEID" val="1485"/>
  <p:tag name="KSO_WM_BEAUTIFY_FLAG" val=""/>
</p:tagLst>
</file>

<file path=ppt/tags/tag1069.xml><?xml version="1.0" encoding="utf-8"?>
<p:tagLst xmlns:p="http://schemas.openxmlformats.org/presentationml/2006/main">
  <p:tag name="AS_UNIQUEID" val="12583"/>
</p:tagLst>
</file>

<file path=ppt/tags/tag107.xml><?xml version="1.0" encoding="utf-8"?>
<p:tagLst xmlns:p="http://schemas.openxmlformats.org/presentationml/2006/main">
  <p:tag name="AS_UNIQUEID" val="89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70.xml><?xml version="1.0" encoding="utf-8"?>
<p:tagLst xmlns:p="http://schemas.openxmlformats.org/presentationml/2006/main">
  <p:tag name="AS_UNIQUEID" val="12584"/>
</p:tagLst>
</file>

<file path=ppt/tags/tag1071.xml><?xml version="1.0" encoding="utf-8"?>
<p:tagLst xmlns:p="http://schemas.openxmlformats.org/presentationml/2006/main">
  <p:tag name="AS_UNIQUEID" val="252"/>
  <p:tag name="KSO_WM_BEAUTIFY_FLAG" val=""/>
</p:tagLst>
</file>

<file path=ppt/tags/tag1072.xml><?xml version="1.0" encoding="utf-8"?>
<p:tagLst xmlns:p="http://schemas.openxmlformats.org/presentationml/2006/main">
  <p:tag name="AS_UNIQUEID" val="256"/>
  <p:tag name="KSO_WM_BEAUTIFY_FLAG" val=""/>
</p:tagLst>
</file>

<file path=ppt/tags/tag1073.xml><?xml version="1.0" encoding="utf-8"?>
<p:tagLst xmlns:p="http://schemas.openxmlformats.org/presentationml/2006/main">
  <p:tag name="AS_UNIQUEID" val="12585"/>
</p:tagLst>
</file>

<file path=ppt/tags/tag1074.xml><?xml version="1.0" encoding="utf-8"?>
<p:tagLst xmlns:p="http://schemas.openxmlformats.org/presentationml/2006/main">
  <p:tag name="AS_UNIQUEID" val="253"/>
  <p:tag name="KSO_WM_BEAUTIFY_FLAG" val=""/>
</p:tagLst>
</file>

<file path=ppt/tags/tag1075.xml><?xml version="1.0" encoding="utf-8"?>
<p:tagLst xmlns:p="http://schemas.openxmlformats.org/presentationml/2006/main">
  <p:tag name="AS_UNIQUEID" val="257"/>
  <p:tag name="KSO_WM_BEAUTIFY_FLAG" val=""/>
</p:tagLst>
</file>

<file path=ppt/tags/tag1076.xml><?xml version="1.0" encoding="utf-8"?>
<p:tagLst xmlns:p="http://schemas.openxmlformats.org/presentationml/2006/main">
  <p:tag name="AS_UNIQUEID" val="12586"/>
</p:tagLst>
</file>

<file path=ppt/tags/tag1077.xml><?xml version="1.0" encoding="utf-8"?>
<p:tagLst xmlns:p="http://schemas.openxmlformats.org/presentationml/2006/main">
  <p:tag name="AS_UNIQUEID" val="254"/>
  <p:tag name="KSO_WM_BEAUTIFY_FLAG" val=""/>
</p:tagLst>
</file>

<file path=ppt/tags/tag1078.xml><?xml version="1.0" encoding="utf-8"?>
<p:tagLst xmlns:p="http://schemas.openxmlformats.org/presentationml/2006/main">
  <p:tag name="AS_UNIQUEID" val="258"/>
  <p:tag name="KSO_WM_BEAUTIFY_FLAG" val=""/>
</p:tagLst>
</file>

<file path=ppt/tags/tag1079.xml><?xml version="1.0" encoding="utf-8"?>
<p:tagLst xmlns:p="http://schemas.openxmlformats.org/presentationml/2006/main">
  <p:tag name="AS_UNIQUEID" val="12587"/>
</p:tagLst>
</file>

<file path=ppt/tags/tag108.xml><?xml version="1.0" encoding="utf-8"?>
<p:tagLst xmlns:p="http://schemas.openxmlformats.org/presentationml/2006/main">
  <p:tag name="AS_UNIQUEID" val="89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80.xml><?xml version="1.0" encoding="utf-8"?>
<p:tagLst xmlns:p="http://schemas.openxmlformats.org/presentationml/2006/main">
  <p:tag name="AS_UNIQUEID" val="10874"/>
  <p:tag name="KSO_WM_BEAUTIFY_FLAG" val=""/>
</p:tagLst>
</file>

<file path=ppt/tags/tag1081.xml><?xml version="1.0" encoding="utf-8"?>
<p:tagLst xmlns:p="http://schemas.openxmlformats.org/presentationml/2006/main">
  <p:tag name="AS_UNIQUEID" val="259"/>
  <p:tag name="KSO_WM_BEAUTIFY_FLAG" val=""/>
</p:tagLst>
</file>

<file path=ppt/tags/tag1082.xml><?xml version="1.0" encoding="utf-8"?>
<p:tagLst xmlns:p="http://schemas.openxmlformats.org/presentationml/2006/main">
  <p:tag name="AS_UNIQUEID" val="12588"/>
</p:tagLst>
</file>

<file path=ppt/tags/tag1083.xml><?xml version="1.0" encoding="utf-8"?>
<p:tagLst xmlns:p="http://schemas.openxmlformats.org/presentationml/2006/main">
  <p:tag name="AS_UNIQUEID" val="10875"/>
  <p:tag name="KSO_WM_BEAUTIFY_FLAG" val=""/>
</p:tagLst>
</file>

<file path=ppt/tags/tag1084.xml><?xml version="1.0" encoding="utf-8"?>
<p:tagLst xmlns:p="http://schemas.openxmlformats.org/presentationml/2006/main">
  <p:tag name="AS_UNIQUEID" val="257"/>
  <p:tag name="KSO_WM_BEAUTIFY_FLAG" val=""/>
</p:tagLst>
</file>

<file path=ppt/tags/tag1085.xml><?xml version="1.0" encoding="utf-8"?>
<p:tagLst xmlns:p="http://schemas.openxmlformats.org/presentationml/2006/main">
  <p:tag name="AS_UNIQUEID" val="12589"/>
</p:tagLst>
</file>

<file path=ppt/tags/tag1086.xml><?xml version="1.0" encoding="utf-8"?>
<p:tagLst xmlns:p="http://schemas.openxmlformats.org/presentationml/2006/main">
  <p:tag name="AS_UNIQUEID" val="462"/>
  <p:tag name="KSO_WM_BEAUTIFY_FLAG" val=""/>
</p:tagLst>
</file>

<file path=ppt/tags/tag1087.xml><?xml version="1.0" encoding="utf-8"?>
<p:tagLst xmlns:p="http://schemas.openxmlformats.org/presentationml/2006/main">
  <p:tag name="AS_UNIQUEID" val="257"/>
  <p:tag name="KSO_WM_BEAUTIFY_FLAG" val=""/>
</p:tagLst>
</file>

<file path=ppt/tags/tag1088.xml><?xml version="1.0" encoding="utf-8"?>
<p:tagLst xmlns:p="http://schemas.openxmlformats.org/presentationml/2006/main">
  <p:tag name="AS_UNIQUEID" val="12590"/>
</p:tagLst>
</file>

<file path=ppt/tags/tag1089.xml><?xml version="1.0" encoding="utf-8"?>
<p:tagLst xmlns:p="http://schemas.openxmlformats.org/presentationml/2006/main">
  <p:tag name="AS_UNIQUEID" val="12591"/>
</p:tagLst>
</file>

<file path=ppt/tags/tag109.xml><?xml version="1.0" encoding="utf-8"?>
<p:tagLst xmlns:p="http://schemas.openxmlformats.org/presentationml/2006/main">
  <p:tag name="AS_UNIQUEID" val="89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90.xml><?xml version="1.0" encoding="utf-8"?>
<p:tagLst xmlns:p="http://schemas.openxmlformats.org/presentationml/2006/main">
  <p:tag name="AS_UNIQUEID" val="12327"/>
  <p:tag name="KSO_WM_BEAUTIFY_FLAG" val=""/>
</p:tagLst>
</file>

<file path=ppt/tags/tag1091.xml><?xml version="1.0" encoding="utf-8"?>
<p:tagLst xmlns:p="http://schemas.openxmlformats.org/presentationml/2006/main">
  <p:tag name="AS_UNIQUEID" val="12184"/>
</p:tagLst>
</file>

<file path=ppt/tags/tag1092.xml><?xml version="1.0" encoding="utf-8"?>
<p:tagLst xmlns:p="http://schemas.openxmlformats.org/presentationml/2006/main">
  <p:tag name="AS_UNIQUEID" val="12185"/>
  <p:tag name="KSO_WM_BEAUTIFY_FLAG" val=""/>
</p:tagLst>
</file>

<file path=ppt/tags/tag1093.xml><?xml version="1.0" encoding="utf-8"?>
<p:tagLst xmlns:p="http://schemas.openxmlformats.org/presentationml/2006/main">
  <p:tag name="AS_UNIQUEID" val="12186"/>
  <p:tag name="KSO_WM_BEAUTIFY_FLAG" val=""/>
</p:tagLst>
</file>

<file path=ppt/tags/tag1094.xml><?xml version="1.0" encoding="utf-8"?>
<p:tagLst xmlns:p="http://schemas.openxmlformats.org/presentationml/2006/main">
  <p:tag name="AS_UNIQUEID" val="6641"/>
  <p:tag name="KSO_WM_BEAUTIFY_FLAG" val=""/>
</p:tagLst>
</file>

<file path=ppt/tags/tag1095.xml><?xml version="1.0" encoding="utf-8"?>
<p:tagLst xmlns:p="http://schemas.openxmlformats.org/presentationml/2006/main">
  <p:tag name="AS_UNIQUEID" val="6642"/>
  <p:tag name="KSO_WM_BEAUTIFY_FLAG" val=""/>
</p:tagLst>
</file>

<file path=ppt/tags/tag1096.xml><?xml version="1.0" encoding="utf-8"?>
<p:tagLst xmlns:p="http://schemas.openxmlformats.org/presentationml/2006/main">
  <p:tag name="AS_UNIQUEID" val="6643"/>
  <p:tag name="KSO_WM_BEAUTIFY_FLAG" val=""/>
</p:tagLst>
</file>

<file path=ppt/tags/tag1097.xml><?xml version="1.0" encoding="utf-8"?>
<p:tagLst xmlns:p="http://schemas.openxmlformats.org/presentationml/2006/main">
  <p:tag name="AS_UNIQUEID" val="6644"/>
  <p:tag name="KSO_WM_BEAUTIFY_FLAG" val=""/>
</p:tagLst>
</file>

<file path=ppt/tags/tag1098.xml><?xml version="1.0" encoding="utf-8"?>
<p:tagLst xmlns:p="http://schemas.openxmlformats.org/presentationml/2006/main">
  <p:tag name="AS_UNIQUEID" val="6645"/>
  <p:tag name="KSO_WM_BEAUTIFY_FLAG" val=""/>
</p:tagLst>
</file>

<file path=ppt/tags/tag1099.xml><?xml version="1.0" encoding="utf-8"?>
<p:tagLst xmlns:p="http://schemas.openxmlformats.org/presentationml/2006/main">
  <p:tag name="AS_UNIQUEID" val="6646"/>
  <p:tag name="KSO_WM_BEAUTIFY_FLAG" val=""/>
</p:tagLst>
</file>

<file path=ppt/tags/tag11.xml><?xml version="1.0" encoding="utf-8"?>
<p:tagLst xmlns:p="http://schemas.openxmlformats.org/presentationml/2006/main">
  <p:tag name="AS_UNIQUEID" val="9905"/>
</p:tagLst>
</file>

<file path=ppt/tags/tag110.xml><?xml version="1.0" encoding="utf-8"?>
<p:tagLst xmlns:p="http://schemas.openxmlformats.org/presentationml/2006/main">
  <p:tag name="AS_UNIQUEID" val="89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00.xml><?xml version="1.0" encoding="utf-8"?>
<p:tagLst xmlns:p="http://schemas.openxmlformats.org/presentationml/2006/main">
  <p:tag name="AS_UNIQUEID" val="6896"/>
  <p:tag name="KSO_WM_BEAUTIFY_FLAG" val=""/>
</p:tagLst>
</file>

<file path=ppt/tags/tag1101.xml><?xml version="1.0" encoding="utf-8"?>
<p:tagLst xmlns:p="http://schemas.openxmlformats.org/presentationml/2006/main">
  <p:tag name="AS_UNIQUEID" val="6894"/>
  <p:tag name="KSO_WM_BEAUTIFY_FLAG" val=""/>
</p:tagLst>
</file>

<file path=ppt/tags/tag1102.xml><?xml version="1.0" encoding="utf-8"?>
<p:tagLst xmlns:p="http://schemas.openxmlformats.org/presentationml/2006/main">
  <p:tag name="AS_UNIQUEID" val="6895"/>
  <p:tag name="KSO_WM_BEAUTIFY_FLAG" val=""/>
</p:tagLst>
</file>

<file path=ppt/tags/tag1103.xml><?xml version="1.0" encoding="utf-8"?>
<p:tagLst xmlns:p="http://schemas.openxmlformats.org/presentationml/2006/main">
  <p:tag name="AS_UNIQUEID" val="10483"/>
  <p:tag name="KSO_WM_BEAUTIFY_FLAG" val=""/>
</p:tagLst>
</file>

<file path=ppt/tags/tag1104.xml><?xml version="1.0" encoding="utf-8"?>
<p:tagLst xmlns:p="http://schemas.openxmlformats.org/presentationml/2006/main">
  <p:tag name="AS_UNIQUEID" val="12592"/>
</p:tagLst>
</file>

<file path=ppt/tags/tag1105.xml><?xml version="1.0" encoding="utf-8"?>
<p:tagLst xmlns:p="http://schemas.openxmlformats.org/presentationml/2006/main">
  <p:tag name="AS_UNIQUEID" val="10466"/>
</p:tagLst>
</file>

<file path=ppt/tags/tag1106.xml><?xml version="1.0" encoding="utf-8"?>
<p:tagLst xmlns:p="http://schemas.openxmlformats.org/presentationml/2006/main">
  <p:tag name="AS_UNIQUEID" val="10246"/>
  <p:tag name="KSO_WM_BEAUTIFY_FLAG" val=""/>
</p:tagLst>
</file>

<file path=ppt/tags/tag1107.xml><?xml version="1.0" encoding="utf-8"?>
<p:tagLst xmlns:p="http://schemas.openxmlformats.org/presentationml/2006/main">
  <p:tag name="AS_UNIQUEID" val="1650"/>
  <p:tag name="KSO_WM_BEAUTIFY_FLAG" val=""/>
  <p:tag name="KSO_WM_UNIT_TABLE_BEAUTIFY" val="smartTable{63d5aac5-b19f-411a-8afc-4a1158b5f981}"/>
  <p:tag name="TABLE_ENDDRAG_ORIGIN_RECT" val="959*277"/>
  <p:tag name="TABLE_ENDDRAG_RECT" val="0*89*959*277"/>
</p:tagLst>
</file>

<file path=ppt/tags/tag1108.xml><?xml version="1.0" encoding="utf-8"?>
<p:tagLst xmlns:p="http://schemas.openxmlformats.org/presentationml/2006/main">
  <p:tag name="AS_UNIQUEID" val="123"/>
  <p:tag name="KSO_WM_BEAUTIFY_FLAG" val=""/>
</p:tagLst>
</file>

<file path=ppt/tags/tag1109.xml><?xml version="1.0" encoding="utf-8"?>
<p:tagLst xmlns:p="http://schemas.openxmlformats.org/presentationml/2006/main">
  <p:tag name="AS_UNIQUEID" val="12593"/>
</p:tagLst>
</file>

<file path=ppt/tags/tag111.xml><?xml version="1.0" encoding="utf-8"?>
<p:tagLst xmlns:p="http://schemas.openxmlformats.org/presentationml/2006/main">
  <p:tag name="AS_UNIQUEID" val="89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10.xml><?xml version="1.0" encoding="utf-8"?>
<p:tagLst xmlns:p="http://schemas.openxmlformats.org/presentationml/2006/main">
  <p:tag name="AS_UNIQUEID" val="10478"/>
</p:tagLst>
</file>

<file path=ppt/tags/tag1111.xml><?xml version="1.0" encoding="utf-8"?>
<p:tagLst xmlns:p="http://schemas.openxmlformats.org/presentationml/2006/main">
  <p:tag name="AS_UNIQUEID" val="10211"/>
  <p:tag name="KSO_WM_BEAUTIFY_FLAG" val=""/>
  <p:tag name="KSO_WM_UNIT_TABLE_BEAUTIFY" val="smartTable{2361b459-fc81-4516-85c9-b971a915d525}"/>
  <p:tag name="TABLE_ENDDRAG_ORIGIN_RECT" val="908*396"/>
  <p:tag name="TABLE_ENDDRAG_RECT" val="35*70*908*396"/>
</p:tagLst>
</file>

<file path=ppt/tags/tag1112.xml><?xml version="1.0" encoding="utf-8"?>
<p:tagLst xmlns:p="http://schemas.openxmlformats.org/presentationml/2006/main">
  <p:tag name="AS_UNIQUEID" val="10480"/>
</p:tagLst>
</file>

<file path=ppt/tags/tag1113.xml><?xml version="1.0" encoding="utf-8"?>
<p:tagLst xmlns:p="http://schemas.openxmlformats.org/presentationml/2006/main">
  <p:tag name="AS_UNIQUEID" val="10481"/>
</p:tagLst>
</file>

<file path=ppt/tags/tag1114.xml><?xml version="1.0" encoding="utf-8"?>
<p:tagLst xmlns:p="http://schemas.openxmlformats.org/presentationml/2006/main">
  <p:tag name="AS_UNIQUEID" val="10482"/>
</p:tagLst>
</file>

<file path=ppt/tags/tag1115.xml><?xml version="1.0" encoding="utf-8"?>
<p:tagLst xmlns:p="http://schemas.openxmlformats.org/presentationml/2006/main">
  <p:tag name="AS_UNIQUEID" val="10483"/>
</p:tagLst>
</file>

<file path=ppt/tags/tag1116.xml><?xml version="1.0" encoding="utf-8"?>
<p:tagLst xmlns:p="http://schemas.openxmlformats.org/presentationml/2006/main">
  <p:tag name="AS_UNIQUEID" val="10484"/>
</p:tagLst>
</file>

<file path=ppt/tags/tag1117.xml><?xml version="1.0" encoding="utf-8"?>
<p:tagLst xmlns:p="http://schemas.openxmlformats.org/presentationml/2006/main">
  <p:tag name="AS_UNIQUEID" val="10485"/>
</p:tagLst>
</file>

<file path=ppt/tags/tag1118.xml><?xml version="1.0" encoding="utf-8"?>
<p:tagLst xmlns:p="http://schemas.openxmlformats.org/presentationml/2006/main">
  <p:tag name="AS_UNIQUEID" val="10486"/>
</p:tagLst>
</file>

<file path=ppt/tags/tag1119.xml><?xml version="1.0" encoding="utf-8"?>
<p:tagLst xmlns:p="http://schemas.openxmlformats.org/presentationml/2006/main">
  <p:tag name="AS_UNIQUEID" val="10487"/>
</p:tagLst>
</file>

<file path=ppt/tags/tag112.xml><?xml version="1.0" encoding="utf-8"?>
<p:tagLst xmlns:p="http://schemas.openxmlformats.org/presentationml/2006/main">
  <p:tag name="AS_UNIQUEID" val="89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20.xml><?xml version="1.0" encoding="utf-8"?>
<p:tagLst xmlns:p="http://schemas.openxmlformats.org/presentationml/2006/main">
  <p:tag name="AS_UNIQUEID" val="10488"/>
</p:tagLst>
</file>

<file path=ppt/tags/tag1121.xml><?xml version="1.0" encoding="utf-8"?>
<p:tagLst xmlns:p="http://schemas.openxmlformats.org/presentationml/2006/main">
  <p:tag name="AS_UNIQUEID" val="123"/>
</p:tagLst>
</file>

<file path=ppt/tags/tag1122.xml><?xml version="1.0" encoding="utf-8"?>
<p:tagLst xmlns:p="http://schemas.openxmlformats.org/presentationml/2006/main">
  <p:tag name="AS_UNIQUEID" val="10246"/>
  <p:tag name="KSO_WM_BEAUTIFY_FLAG" val=""/>
</p:tagLst>
</file>

<file path=ppt/tags/tag1123.xml><?xml version="1.0" encoding="utf-8"?>
<p:tagLst xmlns:p="http://schemas.openxmlformats.org/presentationml/2006/main">
  <p:tag name="AS_UNIQUEID" val="12594"/>
</p:tagLst>
</file>

<file path=ppt/tags/tag1124.xml><?xml version="1.0" encoding="utf-8"?>
<p:tagLst xmlns:p="http://schemas.openxmlformats.org/presentationml/2006/main">
  <p:tag name="AS_UNIQUEID" val="423"/>
  <p:tag name="KSO_WM_BEAUTIFY_FLAG" val=""/>
</p:tagLst>
</file>

<file path=ppt/tags/tag1125.xml><?xml version="1.0" encoding="utf-8"?>
<p:tagLst xmlns:p="http://schemas.openxmlformats.org/presentationml/2006/main">
  <p:tag name="AS_UNIQUEID" val="756"/>
  <p:tag name="KSO_WM_BEAUTIFY_FLAG" val=""/>
</p:tagLst>
</file>

<file path=ppt/tags/tag1126.xml><?xml version="1.0" encoding="utf-8"?>
<p:tagLst xmlns:p="http://schemas.openxmlformats.org/presentationml/2006/main">
  <p:tag name="AS_UNIQUEID" val="757"/>
  <p:tag name="KSO_WM_BEAUTIFY_FLAG" val=""/>
</p:tagLst>
</file>

<file path=ppt/tags/tag1127.xml><?xml version="1.0" encoding="utf-8"?>
<p:tagLst xmlns:p="http://schemas.openxmlformats.org/presentationml/2006/main">
  <p:tag name="AS_UNIQUEID" val="758"/>
  <p:tag name="KSO_WM_BEAUTIFY_FLAG" val=""/>
</p:tagLst>
</file>

<file path=ppt/tags/tag1128.xml><?xml version="1.0" encoding="utf-8"?>
<p:tagLst xmlns:p="http://schemas.openxmlformats.org/presentationml/2006/main">
  <p:tag name="AS_UNIQUEID" val="759"/>
  <p:tag name="KSO_WM_BEAUTIFY_FLAG" val=""/>
</p:tagLst>
</file>

<file path=ppt/tags/tag1129.xml><?xml version="1.0" encoding="utf-8"?>
<p:tagLst xmlns:p="http://schemas.openxmlformats.org/presentationml/2006/main">
  <p:tag name="AS_UNIQUEID" val="760"/>
</p:tagLst>
</file>

<file path=ppt/tags/tag113.xml><?xml version="1.0" encoding="utf-8"?>
<p:tagLst xmlns:p="http://schemas.openxmlformats.org/presentationml/2006/main">
  <p:tag name="AS_UNIQUEID" val="89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30.xml><?xml version="1.0" encoding="utf-8"?>
<p:tagLst xmlns:p="http://schemas.openxmlformats.org/presentationml/2006/main">
  <p:tag name="AS_UNIQUEID" val="761"/>
  <p:tag name="KSO_WM_BEAUTIFY_FLAG" val=""/>
  <p:tag name="KSO_WM_UNIT_PLACING_PICTURE_USER_VIEWPORT" val="{&quot;height&quot;:10565,&quot;width&quot;:15840}"/>
</p:tagLst>
</file>

<file path=ppt/tags/tag1131.xml><?xml version="1.0" encoding="utf-8"?>
<p:tagLst xmlns:p="http://schemas.openxmlformats.org/presentationml/2006/main">
  <p:tag name="AS_UNIQUEID" val="762"/>
  <p:tag name="KSO_WM_BEAUTIFY_FLAG" val=""/>
</p:tagLst>
</file>

<file path=ppt/tags/tag1132.xml><?xml version="1.0" encoding="utf-8"?>
<p:tagLst xmlns:p="http://schemas.openxmlformats.org/presentationml/2006/main">
  <p:tag name="AS_UNIQUEID" val="763"/>
  <p:tag name="KSO_WM_BEAUTIFY_FLAG" val=""/>
</p:tagLst>
</file>

<file path=ppt/tags/tag1133.xml><?xml version="1.0" encoding="utf-8"?>
<p:tagLst xmlns:p="http://schemas.openxmlformats.org/presentationml/2006/main">
  <p:tag name="AS_UNIQUEID" val="12595"/>
</p:tagLst>
</file>

<file path=ppt/tags/tag1134.xml><?xml version="1.0" encoding="utf-8"?>
<p:tagLst xmlns:p="http://schemas.openxmlformats.org/presentationml/2006/main">
  <p:tag name="AS_UNIQUEID" val="12327"/>
  <p:tag name="KSO_WM_BEAUTIFY_FLAG" val=""/>
</p:tagLst>
</file>

<file path=ppt/tags/tag1135.xml><?xml version="1.0" encoding="utf-8"?>
<p:tagLst xmlns:p="http://schemas.openxmlformats.org/presentationml/2006/main">
  <p:tag name="AS_UNIQUEID" val="12184"/>
</p:tagLst>
</file>

<file path=ppt/tags/tag1136.xml><?xml version="1.0" encoding="utf-8"?>
<p:tagLst xmlns:p="http://schemas.openxmlformats.org/presentationml/2006/main">
  <p:tag name="AS_UNIQUEID" val="12185"/>
  <p:tag name="KSO_WM_BEAUTIFY_FLAG" val=""/>
</p:tagLst>
</file>

<file path=ppt/tags/tag1137.xml><?xml version="1.0" encoding="utf-8"?>
<p:tagLst xmlns:p="http://schemas.openxmlformats.org/presentationml/2006/main">
  <p:tag name="AS_UNIQUEID" val="12186"/>
  <p:tag name="KSO_WM_BEAUTIFY_FLAG" val=""/>
</p:tagLst>
</file>

<file path=ppt/tags/tag1138.xml><?xml version="1.0" encoding="utf-8"?>
<p:tagLst xmlns:p="http://schemas.openxmlformats.org/presentationml/2006/main">
  <p:tag name="AS_UNIQUEID" val="10891"/>
  <p:tag name="KSO_WM_BEAUTIFY_FLAG" val=""/>
</p:tagLst>
</file>

<file path=ppt/tags/tag1139.xml><?xml version="1.0" encoding="utf-8"?>
<p:tagLst xmlns:p="http://schemas.openxmlformats.org/presentationml/2006/main">
  <p:tag name="AS_UNIQUEID" val="12596"/>
</p:tagLst>
</file>

<file path=ppt/tags/tag114.xml><?xml version="1.0" encoding="utf-8"?>
<p:tagLst xmlns:p="http://schemas.openxmlformats.org/presentationml/2006/main">
  <p:tag name="AS_UNIQUEID" val="89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140.xml><?xml version="1.0" encoding="utf-8"?>
<p:tagLst xmlns:p="http://schemas.openxmlformats.org/presentationml/2006/main">
  <p:tag name="AS_UNIQUEID" val="10662"/>
  <p:tag name="KSO_WM_BEAUTIFY_FLAG" val=""/>
</p:tagLst>
</file>

<file path=ppt/tags/tag1141.xml><?xml version="1.0" encoding="utf-8"?>
<p:tagLst xmlns:p="http://schemas.openxmlformats.org/presentationml/2006/main">
  <p:tag name="AS_UNIQUEID" val="12597"/>
</p:tagLst>
</file>

<file path=ppt/tags/tag1142.xml><?xml version="1.0" encoding="utf-8"?>
<p:tagLst xmlns:p="http://schemas.openxmlformats.org/presentationml/2006/main">
  <p:tag name="AS_UNIQUEID" val="10675"/>
  <p:tag name="KSO_WM_BEAUTIFY_FLAG" val=""/>
</p:tagLst>
</file>

<file path=ppt/tags/tag1143.xml><?xml version="1.0" encoding="utf-8"?>
<p:tagLst xmlns:p="http://schemas.openxmlformats.org/presentationml/2006/main">
  <p:tag name="AS_UNIQUEID" val="10673"/>
  <p:tag name="KSO_WM_BEAUTIFY_FLAG" val=""/>
</p:tagLst>
</file>

<file path=ppt/tags/tag1144.xml><?xml version="1.0" encoding="utf-8"?>
<p:tagLst xmlns:p="http://schemas.openxmlformats.org/presentationml/2006/main">
  <p:tag name="AS_UNIQUEID" val="1513"/>
</p:tagLst>
</file>

<file path=ppt/tags/tag1145.xml><?xml version="1.0" encoding="utf-8"?>
<p:tagLst xmlns:p="http://schemas.openxmlformats.org/presentationml/2006/main">
  <p:tag name="AS_UNIQUEID" val="10665"/>
  <p:tag name="KSO_WM_BEAUTIFY_FLAG" val=""/>
</p:tagLst>
</file>

<file path=ppt/tags/tag1146.xml><?xml version="1.0" encoding="utf-8"?>
<p:tagLst xmlns:p="http://schemas.openxmlformats.org/presentationml/2006/main">
  <p:tag name="AS_UNIQUEID" val="12598"/>
</p:tagLst>
</file>

<file path=ppt/tags/tag1147.xml><?xml version="1.0" encoding="utf-8"?>
<p:tagLst xmlns:p="http://schemas.openxmlformats.org/presentationml/2006/main">
  <p:tag name="AS_UNIQUEID" val="10663"/>
  <p:tag name="KSO_WM_BEAUTIFY_FLAG" val=""/>
</p:tagLst>
</file>

<file path=ppt/tags/tag1148.xml><?xml version="1.0" encoding="utf-8"?>
<p:tagLst xmlns:p="http://schemas.openxmlformats.org/presentationml/2006/main">
  <p:tag name="AS_UNIQUEID" val="10666"/>
  <p:tag name="KSO_WM_BEAUTIFY_FLAG" val=""/>
</p:tagLst>
</file>

<file path=ppt/tags/tag1149.xml><?xml version="1.0" encoding="utf-8"?>
<p:tagLst xmlns:p="http://schemas.openxmlformats.org/presentationml/2006/main">
  <p:tag name="AS_UNIQUEID" val="10669"/>
  <p:tag name="KSO_WM_BEAUTIFY_FLAG" val=""/>
</p:tagLst>
</file>

<file path=ppt/tags/tag115.xml><?xml version="1.0" encoding="utf-8"?>
<p:tagLst xmlns:p="http://schemas.openxmlformats.org/presentationml/2006/main">
  <p:tag name="AS_UNIQUEID" val="12428"/>
</p:tagLst>
</file>

<file path=ppt/tags/tag1150.xml><?xml version="1.0" encoding="utf-8"?>
<p:tagLst xmlns:p="http://schemas.openxmlformats.org/presentationml/2006/main">
  <p:tag name="AS_UNIQUEID" val="12599"/>
</p:tagLst>
</file>

<file path=ppt/tags/tag1151.xml><?xml version="1.0" encoding="utf-8"?>
<p:tagLst xmlns:p="http://schemas.openxmlformats.org/presentationml/2006/main">
  <p:tag name="AS_UNIQUEID" val="10668"/>
  <p:tag name="KSO_WM_BEAUTIFY_FLAG" val=""/>
</p:tagLst>
</file>

<file path=ppt/tags/tag1152.xml><?xml version="1.0" encoding="utf-8"?>
<p:tagLst xmlns:p="http://schemas.openxmlformats.org/presentationml/2006/main">
  <p:tag name="AS_UNIQUEID" val="10679"/>
  <p:tag name="KSO_WM_BEAUTIFY_FLAG" val=""/>
</p:tagLst>
</file>

<file path=ppt/tags/tag1153.xml><?xml version="1.0" encoding="utf-8"?>
<p:tagLst xmlns:p="http://schemas.openxmlformats.org/presentationml/2006/main">
  <p:tag name="AS_UNIQUEID" val="12600"/>
</p:tagLst>
</file>

<file path=ppt/tags/tag1154.xml><?xml version="1.0" encoding="utf-8"?>
<p:tagLst xmlns:p="http://schemas.openxmlformats.org/presentationml/2006/main">
  <p:tag name="AS_UNIQUEID" val="10667"/>
  <p:tag name="KSO_WM_BEAUTIFY_FLAG" val=""/>
</p:tagLst>
</file>

<file path=ppt/tags/tag1155.xml><?xml version="1.0" encoding="utf-8"?>
<p:tagLst xmlns:p="http://schemas.openxmlformats.org/presentationml/2006/main">
  <p:tag name="AS_UNIQUEID" val="10680"/>
  <p:tag name="KSO_WM_BEAUTIFY_FLAG" val=""/>
</p:tagLst>
</file>

<file path=ppt/tags/tag1156.xml><?xml version="1.0" encoding="utf-8"?>
<p:tagLst xmlns:p="http://schemas.openxmlformats.org/presentationml/2006/main">
  <p:tag name="AS_UNIQUEID" val="10664"/>
  <p:tag name="KSO_WM_BEAUTIFY_FLAG" val=""/>
</p:tagLst>
</file>

<file path=ppt/tags/tag1157.xml><?xml version="1.0" encoding="utf-8"?>
<p:tagLst xmlns:p="http://schemas.openxmlformats.org/presentationml/2006/main">
  <p:tag name="AS_UNIQUEID" val="12601"/>
</p:tagLst>
</file>

<file path=ppt/tags/tag1158.xml><?xml version="1.0" encoding="utf-8"?>
<p:tagLst xmlns:p="http://schemas.openxmlformats.org/presentationml/2006/main">
  <p:tag name="AS_UNIQUEID" val="10672"/>
  <p:tag name="KSO_WM_BEAUTIFY_FLAG" val=""/>
</p:tagLst>
</file>

<file path=ppt/tags/tag1159.xml><?xml version="1.0" encoding="utf-8"?>
<p:tagLst xmlns:p="http://schemas.openxmlformats.org/presentationml/2006/main">
  <p:tag name="AS_UNIQUEID" val="10676"/>
  <p:tag name="KSO_WM_BEAUTIFY_FLAG" val=""/>
</p:tagLst>
</file>

<file path=ppt/tags/tag116.xml><?xml version="1.0" encoding="utf-8"?>
<p:tagLst xmlns:p="http://schemas.openxmlformats.org/presentationml/2006/main">
  <p:tag name="AS_UNIQUEID" val="89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60.xml><?xml version="1.0" encoding="utf-8"?>
<p:tagLst xmlns:p="http://schemas.openxmlformats.org/presentationml/2006/main">
  <p:tag name="AS_UNIQUEID" val="1500"/>
</p:tagLst>
</file>

<file path=ppt/tags/tag1161.xml><?xml version="1.0" encoding="utf-8"?>
<p:tagLst xmlns:p="http://schemas.openxmlformats.org/presentationml/2006/main">
  <p:tag name="AS_UNIQUEID" val="12602"/>
</p:tagLst>
</file>

<file path=ppt/tags/tag1162.xml><?xml version="1.0" encoding="utf-8"?>
<p:tagLst xmlns:p="http://schemas.openxmlformats.org/presentationml/2006/main">
  <p:tag name="AS_UNIQUEID" val="10671"/>
  <p:tag name="KSO_WM_BEAUTIFY_FLAG" val=""/>
</p:tagLst>
</file>

<file path=ppt/tags/tag1163.xml><?xml version="1.0" encoding="utf-8"?>
<p:tagLst xmlns:p="http://schemas.openxmlformats.org/presentationml/2006/main">
  <p:tag name="AS_UNIQUEID" val="12603"/>
</p:tagLst>
</file>

<file path=ppt/tags/tag1164.xml><?xml version="1.0" encoding="utf-8"?>
<p:tagLst xmlns:p="http://schemas.openxmlformats.org/presentationml/2006/main">
  <p:tag name="AS_UNIQUEID" val="10677"/>
  <p:tag name="KSO_WM_BEAUTIFY_FLAG" val=""/>
</p:tagLst>
</file>

<file path=ppt/tags/tag1165.xml><?xml version="1.0" encoding="utf-8"?>
<p:tagLst xmlns:p="http://schemas.openxmlformats.org/presentationml/2006/main">
  <p:tag name="AS_UNIQUEID" val="1501"/>
</p:tagLst>
</file>

<file path=ppt/tags/tag1166.xml><?xml version="1.0" encoding="utf-8"?>
<p:tagLst xmlns:p="http://schemas.openxmlformats.org/presentationml/2006/main">
  <p:tag name="AS_UNIQUEID" val="12604"/>
</p:tagLst>
</file>

<file path=ppt/tags/tag1167.xml><?xml version="1.0" encoding="utf-8"?>
<p:tagLst xmlns:p="http://schemas.openxmlformats.org/presentationml/2006/main">
  <p:tag name="AS_UNIQUEID" val="10670"/>
  <p:tag name="KSO_WM_BEAUTIFY_FLAG" val=""/>
</p:tagLst>
</file>

<file path=ppt/tags/tag1168.xml><?xml version="1.0" encoding="utf-8"?>
<p:tagLst xmlns:p="http://schemas.openxmlformats.org/presentationml/2006/main">
  <p:tag name="AS_UNIQUEID" val="10678"/>
  <p:tag name="KSO_WM_BEAUTIFY_FLAG" val=""/>
</p:tagLst>
</file>

<file path=ppt/tags/tag1169.xml><?xml version="1.0" encoding="utf-8"?>
<p:tagLst xmlns:p="http://schemas.openxmlformats.org/presentationml/2006/main">
  <p:tag name="AS_UNIQUEID" val="1512"/>
</p:tagLst>
</file>

<file path=ppt/tags/tag117.xml><?xml version="1.0" encoding="utf-8"?>
<p:tagLst xmlns:p="http://schemas.openxmlformats.org/presentationml/2006/main">
  <p:tag name="AS_UNIQUEID" val="89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70.xml><?xml version="1.0" encoding="utf-8"?>
<p:tagLst xmlns:p="http://schemas.openxmlformats.org/presentationml/2006/main">
  <p:tag name="AS_UNIQUEID" val="10674"/>
  <p:tag name="KSO_WM_BEAUTIFY_FLAG" val=""/>
</p:tagLst>
</file>

<file path=ppt/tags/tag1171.xml><?xml version="1.0" encoding="utf-8"?>
<p:tagLst xmlns:p="http://schemas.openxmlformats.org/presentationml/2006/main">
  <p:tag name="AS_UNIQUEID" val="12605"/>
</p:tagLst>
</file>

<file path=ppt/tags/tag1172.xml><?xml version="1.0" encoding="utf-8"?>
<p:tagLst xmlns:p="http://schemas.openxmlformats.org/presentationml/2006/main">
  <p:tag name="AS_UNIQUEID" val="12327"/>
  <p:tag name="KSO_WM_BEAUTIFY_FLAG" val=""/>
</p:tagLst>
</file>

<file path=ppt/tags/tag1173.xml><?xml version="1.0" encoding="utf-8"?>
<p:tagLst xmlns:p="http://schemas.openxmlformats.org/presentationml/2006/main">
  <p:tag name="AS_UNIQUEID" val="12184"/>
</p:tagLst>
</file>

<file path=ppt/tags/tag1174.xml><?xml version="1.0" encoding="utf-8"?>
<p:tagLst xmlns:p="http://schemas.openxmlformats.org/presentationml/2006/main">
  <p:tag name="AS_UNIQUEID" val="12185"/>
  <p:tag name="KSO_WM_BEAUTIFY_FLAG" val=""/>
</p:tagLst>
</file>

<file path=ppt/tags/tag1175.xml><?xml version="1.0" encoding="utf-8"?>
<p:tagLst xmlns:p="http://schemas.openxmlformats.org/presentationml/2006/main">
  <p:tag name="AS_UNIQUEID" val="12186"/>
  <p:tag name="KSO_WM_BEAUTIFY_FLAG" val=""/>
</p:tagLst>
</file>

<file path=ppt/tags/tag1176.xml><?xml version="1.0" encoding="utf-8"?>
<p:tagLst xmlns:p="http://schemas.openxmlformats.org/presentationml/2006/main">
  <p:tag name="AS_UNIQUEID" val="12606"/>
</p:tagLst>
</file>

<file path=ppt/tags/tag1177.xml><?xml version="1.0" encoding="utf-8"?>
<p:tagLst xmlns:p="http://schemas.openxmlformats.org/presentationml/2006/main">
  <p:tag name="AS_UNIQUEID" val="12607"/>
</p:tagLst>
</file>

<file path=ppt/tags/tag1178.xml><?xml version="1.0" encoding="utf-8"?>
<p:tagLst xmlns:p="http://schemas.openxmlformats.org/presentationml/2006/main">
  <p:tag name="AS_UNIQUEID" val="12327"/>
  <p:tag name="KSO_WM_BEAUTIFY_FLAG" val=""/>
</p:tagLst>
</file>

<file path=ppt/tags/tag1179.xml><?xml version="1.0" encoding="utf-8"?>
<p:tagLst xmlns:p="http://schemas.openxmlformats.org/presentationml/2006/main">
  <p:tag name="AS_UNIQUEID" val="12184"/>
</p:tagLst>
</file>

<file path=ppt/tags/tag118.xml><?xml version="1.0" encoding="utf-8"?>
<p:tagLst xmlns:p="http://schemas.openxmlformats.org/presentationml/2006/main">
  <p:tag name="AS_UNIQUEID" val="89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80.xml><?xml version="1.0" encoding="utf-8"?>
<p:tagLst xmlns:p="http://schemas.openxmlformats.org/presentationml/2006/main">
  <p:tag name="AS_UNIQUEID" val="12185"/>
  <p:tag name="KSO_WM_BEAUTIFY_FLAG" val=""/>
</p:tagLst>
</file>

<file path=ppt/tags/tag1181.xml><?xml version="1.0" encoding="utf-8"?>
<p:tagLst xmlns:p="http://schemas.openxmlformats.org/presentationml/2006/main">
  <p:tag name="AS_UNIQUEID" val="12186"/>
  <p:tag name="KSO_WM_BEAUTIFY_FLAG" val=""/>
</p:tagLst>
</file>

<file path=ppt/tags/tag1182.xml><?xml version="1.0" encoding="utf-8"?>
<p:tagLst xmlns:p="http://schemas.openxmlformats.org/presentationml/2006/main">
  <p:tag name="AS_UNIQUEID" val="10891"/>
  <p:tag name="KSO_WM_BEAUTIFY_FLAG" val=""/>
</p:tagLst>
</file>

<file path=ppt/tags/tag1183.xml><?xml version="1.0" encoding="utf-8"?>
<p:tagLst xmlns:p="http://schemas.openxmlformats.org/presentationml/2006/main">
  <p:tag name="AS_UNIQUEID" val="12608"/>
  <p:tag name="KSO_WM_BEAUTIFY_FLAG" val=""/>
</p:tagLst>
</file>

<file path=ppt/tags/tag1184.xml><?xml version="1.0" encoding="utf-8"?>
<p:tagLst xmlns:p="http://schemas.openxmlformats.org/presentationml/2006/main">
  <p:tag name="AS_UNIQUEID" val="12609"/>
  <p:tag name="KSO_WM_BEAUTIFY_FLAG" val=""/>
</p:tagLst>
</file>

<file path=ppt/tags/tag1185.xml><?xml version="1.0" encoding="utf-8"?>
<p:tagLst xmlns:p="http://schemas.openxmlformats.org/presentationml/2006/main">
  <p:tag name="AS_UNIQUEID" val="12610"/>
</p:tagLst>
</file>

<file path=ppt/tags/tag1186.xml><?xml version="1.0" encoding="utf-8"?>
<p:tagLst xmlns:p="http://schemas.openxmlformats.org/presentationml/2006/main">
  <p:tag name="AS_UNIQUEID" val="3461"/>
</p:tagLst>
</file>

<file path=ppt/tags/tag1187.xml><?xml version="1.0" encoding="utf-8"?>
<p:tagLst xmlns:p="http://schemas.openxmlformats.org/presentationml/2006/main">
  <p:tag name="AS_UNIQUEID" val="3462"/>
</p:tagLst>
</file>

<file path=ppt/tags/tag1188.xml><?xml version="1.0" encoding="utf-8"?>
<p:tagLst xmlns:p="http://schemas.openxmlformats.org/presentationml/2006/main">
  <p:tag name="AS_UNIQUEID" val="10724"/>
</p:tagLst>
</file>

<file path=ppt/tags/tag1189.xml><?xml version="1.0" encoding="utf-8"?>
<p:tagLst xmlns:p="http://schemas.openxmlformats.org/presentationml/2006/main">
  <p:tag name="AS_UNIQUEID" val="10725"/>
</p:tagLst>
</file>

<file path=ppt/tags/tag119.xml><?xml version="1.0" encoding="utf-8"?>
<p:tagLst xmlns:p="http://schemas.openxmlformats.org/presentationml/2006/main">
  <p:tag name="AS_UNIQUEID" val="89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90.xml><?xml version="1.0" encoding="utf-8"?>
<p:tagLst xmlns:p="http://schemas.openxmlformats.org/presentationml/2006/main">
  <p:tag name="AS_UNIQUEID" val="12611"/>
</p:tagLst>
</file>

<file path=ppt/tags/tag1191.xml><?xml version="1.0" encoding="utf-8"?>
<p:tagLst xmlns:p="http://schemas.openxmlformats.org/presentationml/2006/main">
  <p:tag name="AS_UNIQUEID" val="12327"/>
  <p:tag name="KSO_WM_BEAUTIFY_FLAG" val=""/>
</p:tagLst>
</file>

<file path=ppt/tags/tag1192.xml><?xml version="1.0" encoding="utf-8"?>
<p:tagLst xmlns:p="http://schemas.openxmlformats.org/presentationml/2006/main">
  <p:tag name="AS_UNIQUEID" val="12184"/>
</p:tagLst>
</file>

<file path=ppt/tags/tag1193.xml><?xml version="1.0" encoding="utf-8"?>
<p:tagLst xmlns:p="http://schemas.openxmlformats.org/presentationml/2006/main">
  <p:tag name="AS_UNIQUEID" val="12185"/>
  <p:tag name="KSO_WM_BEAUTIFY_FLAG" val=""/>
</p:tagLst>
</file>

<file path=ppt/tags/tag1194.xml><?xml version="1.0" encoding="utf-8"?>
<p:tagLst xmlns:p="http://schemas.openxmlformats.org/presentationml/2006/main">
  <p:tag name="AS_UNIQUEID" val="12186"/>
  <p:tag name="KSO_WM_BEAUTIFY_FLAG" val=""/>
</p:tagLst>
</file>

<file path=ppt/tags/tag1195.xml><?xml version="1.0" encoding="utf-8"?>
<p:tagLst xmlns:p="http://schemas.openxmlformats.org/presentationml/2006/main">
  <p:tag name="AS_UNIQUEID" val="10891"/>
  <p:tag name="KSO_WM_BEAUTIFY_FLAG" val=""/>
</p:tagLst>
</file>

<file path=ppt/tags/tag119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97.xml><?xml version="1.0" encoding="utf-8"?>
<p:tagLst xmlns:p="http://schemas.openxmlformats.org/presentationml/2006/main">
  <p:tag name="AS_UNIQUEID" val="12612"/>
</p:tagLst>
</file>

<file path=ppt/tags/tag1198.xml><?xml version="1.0" encoding="utf-8"?>
<p:tagLst xmlns:p="http://schemas.openxmlformats.org/presentationml/2006/main">
  <p:tag name="AS_UNIQUEID" val="3462"/>
</p:tagLst>
</file>

<file path=ppt/tags/tag1199.xml><?xml version="1.0" encoding="utf-8"?>
<p:tagLst xmlns:p="http://schemas.openxmlformats.org/presentationml/2006/main">
  <p:tag name="AS_UNIQUEID" val="10896"/>
</p:tagLst>
</file>

<file path=ppt/tags/tag12.xml><?xml version="1.0" encoding="utf-8"?>
<p:tagLst xmlns:p="http://schemas.openxmlformats.org/presentationml/2006/main">
  <p:tag name="AS_UNIQUEID" val="9906"/>
</p:tagLst>
</file>

<file path=ppt/tags/tag120.xml><?xml version="1.0" encoding="utf-8"?>
<p:tagLst xmlns:p="http://schemas.openxmlformats.org/presentationml/2006/main">
  <p:tag name="AS_UNIQUEID" val="89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00.xml><?xml version="1.0" encoding="utf-8"?>
<p:tagLst xmlns:p="http://schemas.openxmlformats.org/presentationml/2006/main">
  <p:tag name="AS_UNIQUEID" val="10717"/>
  <p:tag name="KSO_WM_BEAUTIFY_FLAG" val=""/>
</p:tagLst>
</file>

<file path=ppt/tags/tag1201.xml><?xml version="1.0" encoding="utf-8"?>
<p:tagLst xmlns:p="http://schemas.openxmlformats.org/presentationml/2006/main">
  <p:tag name="AS_UNIQUEID" val="10719"/>
  <p:tag name="KSO_WM_BEAUTIFY_FLAG" val=""/>
</p:tagLst>
</file>

<file path=ppt/tags/tag1202.xml><?xml version="1.0" encoding="utf-8"?>
<p:tagLst xmlns:p="http://schemas.openxmlformats.org/presentationml/2006/main">
  <p:tag name="AS_UNIQUEID" val="10720"/>
  <p:tag name="KSO_WM_BEAUTIFY_FLAG" val=""/>
</p:tagLst>
</file>

<file path=ppt/tags/tag1203.xml><?xml version="1.0" encoding="utf-8"?>
<p:tagLst xmlns:p="http://schemas.openxmlformats.org/presentationml/2006/main">
  <p:tag name="AS_UNIQUEID" val="10721"/>
  <p:tag name="KSO_WM_BEAUTIFY_FLAG" val=""/>
</p:tagLst>
</file>

<file path=ppt/tags/tag1204.xml><?xml version="1.0" encoding="utf-8"?>
<p:tagLst xmlns:p="http://schemas.openxmlformats.org/presentationml/2006/main">
  <p:tag name="AS_UNIQUEID" val="12613"/>
</p:tagLst>
</file>

<file path=ppt/tags/tag1205.xml><?xml version="1.0" encoding="utf-8"?>
<p:tagLst xmlns:p="http://schemas.openxmlformats.org/presentationml/2006/main">
  <p:tag name="AS_UNIQUEID" val="12327"/>
  <p:tag name="KSO_WM_BEAUTIFY_FLAG" val=""/>
</p:tagLst>
</file>

<file path=ppt/tags/tag1206.xml><?xml version="1.0" encoding="utf-8"?>
<p:tagLst xmlns:p="http://schemas.openxmlformats.org/presentationml/2006/main">
  <p:tag name="AS_UNIQUEID" val="12184"/>
</p:tagLst>
</file>

<file path=ppt/tags/tag1207.xml><?xml version="1.0" encoding="utf-8"?>
<p:tagLst xmlns:p="http://schemas.openxmlformats.org/presentationml/2006/main">
  <p:tag name="AS_UNIQUEID" val="12185"/>
  <p:tag name="KSO_WM_BEAUTIFY_FLAG" val=""/>
</p:tagLst>
</file>

<file path=ppt/tags/tag1208.xml><?xml version="1.0" encoding="utf-8"?>
<p:tagLst xmlns:p="http://schemas.openxmlformats.org/presentationml/2006/main">
  <p:tag name="AS_UNIQUEID" val="12186"/>
  <p:tag name="KSO_WM_BEAUTIFY_FLAG" val=""/>
</p:tagLst>
</file>

<file path=ppt/tags/tag1209.xml><?xml version="1.0" encoding="utf-8"?>
<p:tagLst xmlns:p="http://schemas.openxmlformats.org/presentationml/2006/main">
  <p:tag name="AS_UNIQUEID" val="10891"/>
  <p:tag name="KSO_WM_BEAUTIFY_FLAG" val=""/>
</p:tagLst>
</file>

<file path=ppt/tags/tag121.xml><?xml version="1.0" encoding="utf-8"?>
<p:tagLst xmlns:p="http://schemas.openxmlformats.org/presentationml/2006/main">
  <p:tag name="AS_UNIQUEID" val="89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10.xml><?xml version="1.0" encoding="utf-8"?>
<p:tagLst xmlns:p="http://schemas.openxmlformats.org/presentationml/2006/main">
  <p:tag name="AS_UNIQUEID" val="3461"/>
  <p:tag name="KSO_WM_BEAUTIFY_FLAG" val=""/>
</p:tagLst>
</file>

<file path=ppt/tags/tag121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12.xml><?xml version="1.0" encoding="utf-8"?>
<p:tagLst xmlns:p="http://schemas.openxmlformats.org/presentationml/2006/main">
  <p:tag name="AS_UNIQUEID" val="12614"/>
</p:tagLst>
</file>

<file path=ppt/tags/tag1213.xml><?xml version="1.0" encoding="utf-8"?>
<p:tagLst xmlns:p="http://schemas.openxmlformats.org/presentationml/2006/main">
  <p:tag name="AS_UNIQUEID" val="12391"/>
</p:tagLst>
</file>

<file path=ppt/tags/tag1214.xml><?xml version="1.0" encoding="utf-8"?>
<p:tagLst xmlns:p="http://schemas.openxmlformats.org/presentationml/2006/main">
  <p:tag name="AS_UNIQUEID" val="12392"/>
</p:tagLst>
</file>

<file path=ppt/tags/tag1215.xml><?xml version="1.0" encoding="utf-8"?>
<p:tagLst xmlns:p="http://schemas.openxmlformats.org/presentationml/2006/main">
  <p:tag name="AS_UNIQUEID" val="147"/>
  <p:tag name="KSO_WM_BEAUTIFY_FLAG" val=""/>
</p:tagLst>
</file>

<file path=ppt/tags/tag1216.xml><?xml version="1.0" encoding="utf-8"?>
<p:tagLst xmlns:p="http://schemas.openxmlformats.org/presentationml/2006/main">
  <p:tag name="AS_UNIQUEID" val="148"/>
  <p:tag name="KSO_WM_BEAUTIFY_FLAG" val=""/>
</p:tagLst>
</file>

<file path=ppt/tags/tag1217.xml><?xml version="1.0" encoding="utf-8"?>
<p:tagLst xmlns:p="http://schemas.openxmlformats.org/presentationml/2006/main">
  <p:tag name="AS_UNIQUEID" val="149"/>
  <p:tag name="KSO_WM_BEAUTIFY_FLAG" val=""/>
</p:tagLst>
</file>

<file path=ppt/tags/tag1218.xml><?xml version="1.0" encoding="utf-8"?>
<p:tagLst xmlns:p="http://schemas.openxmlformats.org/presentationml/2006/main">
  <p:tag name="AS_UNIQUEID" val="150"/>
  <p:tag name="KSO_WM_BEAUTIFY_FLAG" val=""/>
</p:tagLst>
</file>

<file path=ppt/tags/tag1219.xml><?xml version="1.0" encoding="utf-8"?>
<p:tagLst xmlns:p="http://schemas.openxmlformats.org/presentationml/2006/main">
  <p:tag name="AS_UNIQUEID" val="151"/>
  <p:tag name="KSO_WM_BEAUTIFY_FLAG" val=""/>
</p:tagLst>
</file>

<file path=ppt/tags/tag122.xml><?xml version="1.0" encoding="utf-8"?>
<p:tagLst xmlns:p="http://schemas.openxmlformats.org/presentationml/2006/main">
  <p:tag name="AS_UNIQUEID" val="89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20.xml><?xml version="1.0" encoding="utf-8"?>
<p:tagLst xmlns:p="http://schemas.openxmlformats.org/presentationml/2006/main">
  <p:tag name="AS_UNIQUEID" val="152"/>
  <p:tag name="KSO_WM_BEAUTIFY_FLAG" val=""/>
</p:tagLst>
</file>

<file path=ppt/tags/tag1221.xml><?xml version="1.0" encoding="utf-8"?>
<p:tagLst xmlns:p="http://schemas.openxmlformats.org/presentationml/2006/main">
  <p:tag name="AS_UNIQUEID" val="153"/>
  <p:tag name="KSO_WM_BEAUTIFY_FLAG" val=""/>
</p:tagLst>
</file>

<file path=ppt/tags/tag1222.xml><?xml version="1.0" encoding="utf-8"?>
<p:tagLst xmlns:p="http://schemas.openxmlformats.org/presentationml/2006/main">
  <p:tag name="AS_UNIQUEID" val="154"/>
  <p:tag name="KSO_WM_BEAUTIFY_FLAG" val=""/>
</p:tagLst>
</file>

<file path=ppt/tags/tag1223.xml><?xml version="1.0" encoding="utf-8"?>
<p:tagLst xmlns:p="http://schemas.openxmlformats.org/presentationml/2006/main">
  <p:tag name="AS_UNIQUEID" val="155"/>
  <p:tag name="KSO_WM_BEAUTIFY_FLAG" val=""/>
</p:tagLst>
</file>

<file path=ppt/tags/tag1224.xml><?xml version="1.0" encoding="utf-8"?>
<p:tagLst xmlns:p="http://schemas.openxmlformats.org/presentationml/2006/main">
  <p:tag name="AS_UNIQUEID" val="157"/>
  <p:tag name="KSO_WM_BEAUTIFY_FLAG" val=""/>
</p:tagLst>
</file>

<file path=ppt/tags/tag1225.xml><?xml version="1.0" encoding="utf-8"?>
<p:tagLst xmlns:p="http://schemas.openxmlformats.org/presentationml/2006/main">
  <p:tag name="AS_UNIQUEID" val="158"/>
  <p:tag name="KSO_WM_BEAUTIFY_FLAG" val=""/>
</p:tagLst>
</file>

<file path=ppt/tags/tag1226.xml><?xml version="1.0" encoding="utf-8"?>
<p:tagLst xmlns:p="http://schemas.openxmlformats.org/presentationml/2006/main">
  <p:tag name="AS_UNIQUEID" val="156"/>
  <p:tag name="KSO_WM_BEAUTIFY_FLAG" val=""/>
</p:tagLst>
</file>

<file path=ppt/tags/tag1227.xml><?xml version="1.0" encoding="utf-8"?>
<p:tagLst xmlns:p="http://schemas.openxmlformats.org/presentationml/2006/main">
  <p:tag name="AS_UNIQUEID" val="11104"/>
</p:tagLst>
</file>

<file path=ppt/tags/tag1228.xml><?xml version="1.0" encoding="utf-8"?>
<p:tagLst xmlns:p="http://schemas.openxmlformats.org/presentationml/2006/main">
  <p:tag name="AS_UNIQUEID" val="423"/>
  <p:tag name="KSO_WM_BEAUTIFY_FLAG" val=""/>
</p:tagLst>
</file>

<file path=ppt/tags/tag1229.xml><?xml version="1.0" encoding="utf-8"?>
<p:tagLst xmlns:p="http://schemas.openxmlformats.org/presentationml/2006/main">
  <p:tag name="AS_UNIQUEID" val="12615"/>
</p:tagLst>
</file>

<file path=ppt/tags/tag123.xml><?xml version="1.0" encoding="utf-8"?>
<p:tagLst xmlns:p="http://schemas.openxmlformats.org/presentationml/2006/main">
  <p:tag name="AS_UNIQUEID" val="12429"/>
</p:tagLst>
</file>

<file path=ppt/tags/tag1230.xml><?xml version="1.0" encoding="utf-8"?>
<p:tagLst xmlns:p="http://schemas.openxmlformats.org/presentationml/2006/main">
  <p:tag name="AS_UNIQUEID" val="10901"/>
  <p:tag name="KSO_WM_BEAUTIFY_FLAG" val=""/>
</p:tagLst>
</file>

<file path=ppt/tags/tag1231.xml><?xml version="1.0" encoding="utf-8"?>
<p:tagLst xmlns:p="http://schemas.openxmlformats.org/presentationml/2006/main">
  <p:tag name="AS_UNIQUEID" val="11451"/>
  <p:tag name="KSO_WM_BEAUTIFY_FLAG" val=""/>
</p:tagLst>
</file>

<file path=ppt/tags/tag1232.xml><?xml version="1.0" encoding="utf-8"?>
<p:tagLst xmlns:p="http://schemas.openxmlformats.org/presentationml/2006/main">
  <p:tag name="AS_UNIQUEID" val="94"/>
  <p:tag name="KSO_WM_BEAUTIFY_FLAG" val=""/>
</p:tagLst>
</file>

<file path=ppt/tags/tag1233.xml><?xml version="1.0" encoding="utf-8"?>
<p:tagLst xmlns:p="http://schemas.openxmlformats.org/presentationml/2006/main">
  <p:tag name="AS_UNIQUEID" val="592"/>
  <p:tag name="KSO_WM_BEAUTIFY_FLAG" val=""/>
</p:tagLst>
</file>

<file path=ppt/tags/tag1234.xml><?xml version="1.0" encoding="utf-8"?>
<p:tagLst xmlns:p="http://schemas.openxmlformats.org/presentationml/2006/main">
  <p:tag name="AS_UNIQUEID" val="1910"/>
  <p:tag name="KSO_WM_BEAUTIFY_FLAG" val=""/>
</p:tagLst>
</file>

<file path=ppt/tags/tag1235.xml><?xml version="1.0" encoding="utf-8"?>
<p:tagLst xmlns:p="http://schemas.openxmlformats.org/presentationml/2006/main">
  <p:tag name="AS_UNIQUEID" val="1912"/>
  <p:tag name="KSO_WM_BEAUTIFY_FLAG" val=""/>
</p:tagLst>
</file>

<file path=ppt/tags/tag1236.xml><?xml version="1.0" encoding="utf-8"?>
<p:tagLst xmlns:p="http://schemas.openxmlformats.org/presentationml/2006/main">
  <p:tag name="AS_UNIQUEID" val="2767"/>
  <p:tag name="KSO_WM_BEAUTIFY_FLAG" val=""/>
  <p:tag name="KSO_WM_UNIT_PLACING_PICTURE_USER_VIEWPORT" val="{&quot;height&quot;:5576,&quot;width&quot;:8461}"/>
</p:tagLst>
</file>

<file path=ppt/tags/tag1237.xml><?xml version="1.0" encoding="utf-8"?>
<p:tagLst xmlns:p="http://schemas.openxmlformats.org/presentationml/2006/main">
  <p:tag name="AS_UNIQUEID" val="1914"/>
  <p:tag name="KSO_WM_BEAUTIFY_FLAG" val=""/>
</p:tagLst>
</file>

<file path=ppt/tags/tag1238.xml><?xml version="1.0" encoding="utf-8"?>
<p:tagLst xmlns:p="http://schemas.openxmlformats.org/presentationml/2006/main">
  <p:tag name="AS_UNIQUEID" val="1916"/>
  <p:tag name="KSO_WM_BEAUTIFY_FLAG" val=""/>
</p:tagLst>
</file>

<file path=ppt/tags/tag1239.xml><?xml version="1.0" encoding="utf-8"?>
<p:tagLst xmlns:p="http://schemas.openxmlformats.org/presentationml/2006/main">
  <p:tag name="AS_UNIQUEID" val="1916"/>
  <p:tag name="KSO_WM_BEAUTIFY_FLAG" val=""/>
</p:tagLst>
</file>

<file path=ppt/tags/tag124.xml><?xml version="1.0" encoding="utf-8"?>
<p:tagLst xmlns:p="http://schemas.openxmlformats.org/presentationml/2006/main">
  <p:tag name="AS_UNIQUEID" val="89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40.xml><?xml version="1.0" encoding="utf-8"?>
<p:tagLst xmlns:p="http://schemas.openxmlformats.org/presentationml/2006/main">
  <p:tag name="AS_UNIQUEID" val="1916"/>
  <p:tag name="KSO_WM_BEAUTIFY_FLAG" val=""/>
</p:tagLst>
</file>

<file path=ppt/tags/tag1241.xml><?xml version="1.0" encoding="utf-8"?>
<p:tagLst xmlns:p="http://schemas.openxmlformats.org/presentationml/2006/main">
  <p:tag name="AS_UNIQUEID" val="1235"/>
  <p:tag name="KSO_WM_BEAUTIFY_FLAG" val=""/>
</p:tagLst>
</file>

<file path=ppt/tags/tag1242.xml><?xml version="1.0" encoding="utf-8"?>
<p:tagLst xmlns:p="http://schemas.openxmlformats.org/presentationml/2006/main">
  <p:tag name="AS_UNIQUEID" val="12616"/>
</p:tagLst>
</file>

<file path=ppt/tags/tag1243.xml><?xml version="1.0" encoding="utf-8"?>
<p:tagLst xmlns:p="http://schemas.openxmlformats.org/presentationml/2006/main">
  <p:tag name="AS_UNIQUEID" val="1671"/>
  <p:tag name="KSO_WM_BEAUTIFY_FLAG" val=""/>
</p:tagLst>
</file>

<file path=ppt/tags/tag1244.xml><?xml version="1.0" encoding="utf-8"?>
<p:tagLst xmlns:p="http://schemas.openxmlformats.org/presentationml/2006/main">
  <p:tag name="AS_UNIQUEID" val="10466"/>
</p:tagLst>
</file>

<file path=ppt/tags/tag1245.xml><?xml version="1.0" encoding="utf-8"?>
<p:tagLst xmlns:p="http://schemas.openxmlformats.org/presentationml/2006/main">
  <p:tag name="AS_UNIQUEID" val="10385"/>
  <p:tag name="KSO_WM_BEAUTIFY_FLAG" val=""/>
</p:tagLst>
</file>

<file path=ppt/tags/tag1246.xml><?xml version="1.0" encoding="utf-8"?>
<p:tagLst xmlns:p="http://schemas.openxmlformats.org/presentationml/2006/main">
  <p:tag name="AS_UNIQUEID" val="943"/>
  <p:tag name="KSO_WM_BEAUTIFY_FLAG" val=""/>
</p:tagLst>
</file>

<file path=ppt/tags/tag1247.xml><?xml version="1.0" encoding="utf-8"?>
<p:tagLst xmlns:p="http://schemas.openxmlformats.org/presentationml/2006/main">
  <p:tag name="AS_UNIQUEID" val="12617"/>
</p:tagLst>
</file>

<file path=ppt/tags/tag1248.xml><?xml version="1.0" encoding="utf-8"?>
<p:tagLst xmlns:p="http://schemas.openxmlformats.org/presentationml/2006/main">
  <p:tag name="AS_UNIQUEID" val="12618"/>
</p:tagLst>
</file>

<file path=ppt/tags/tag1249.xml><?xml version="1.0" encoding="utf-8"?>
<p:tagLst xmlns:p="http://schemas.openxmlformats.org/presentationml/2006/main">
  <p:tag name="AS_UNIQUEID" val="12619"/>
</p:tagLst>
</file>

<file path=ppt/tags/tag125.xml><?xml version="1.0" encoding="utf-8"?>
<p:tagLst xmlns:p="http://schemas.openxmlformats.org/presentationml/2006/main">
  <p:tag name="AS_UNIQUEID" val="89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50.xml><?xml version="1.0" encoding="utf-8"?>
<p:tagLst xmlns:p="http://schemas.openxmlformats.org/presentationml/2006/main">
  <p:tag name="AS_UNIQUEID" val="12620"/>
</p:tagLst>
</file>

<file path=ppt/tags/tag1251.xml><?xml version="1.0" encoding="utf-8"?>
<p:tagLst xmlns:p="http://schemas.openxmlformats.org/presentationml/2006/main">
  <p:tag name="AS_UNIQUEID" val="12621"/>
</p:tagLst>
</file>

<file path=ppt/tags/tag1252.xml><?xml version="1.0" encoding="utf-8"?>
<p:tagLst xmlns:p="http://schemas.openxmlformats.org/presentationml/2006/main">
  <p:tag name="AS_UNIQUEID" val="94"/>
  <p:tag name="KSO_WM_BEAUTIFY_FLAG" val=""/>
</p:tagLst>
</file>

<file path=ppt/tags/tag1253.xml><?xml version="1.0" encoding="utf-8"?>
<p:tagLst xmlns:p="http://schemas.openxmlformats.org/presentationml/2006/main">
  <p:tag name="AS_UNIQUEID" val="12622"/>
</p:tagLst>
</file>

<file path=ppt/tags/tag1254.xml><?xml version="1.0" encoding="utf-8"?>
<p:tagLst xmlns:p="http://schemas.openxmlformats.org/presentationml/2006/main">
  <p:tag name="AS_UNIQUEID" val="591"/>
</p:tagLst>
</file>

<file path=ppt/tags/tag1255.xml><?xml version="1.0" encoding="utf-8"?>
<p:tagLst xmlns:p="http://schemas.openxmlformats.org/presentationml/2006/main">
  <p:tag name="AS_UNIQUEID" val="605"/>
</p:tagLst>
</file>

<file path=ppt/tags/tag1256.xml><?xml version="1.0" encoding="utf-8"?>
<p:tagLst xmlns:p="http://schemas.openxmlformats.org/presentationml/2006/main">
  <p:tag name="AS_UNIQUEID" val="12623"/>
</p:tagLst>
</file>

<file path=ppt/tags/tag1257.xml><?xml version="1.0" encoding="utf-8"?>
<p:tagLst xmlns:p="http://schemas.openxmlformats.org/presentationml/2006/main">
  <p:tag name="AS_UNIQUEID" val="1230"/>
</p:tagLst>
</file>

<file path=ppt/tags/tag1258.xml><?xml version="1.0" encoding="utf-8"?>
<p:tagLst xmlns:p="http://schemas.openxmlformats.org/presentationml/2006/main">
  <p:tag name="AS_UNIQUEID" val="1240"/>
</p:tagLst>
</file>

<file path=ppt/tags/tag1259.xml><?xml version="1.0" encoding="utf-8"?>
<p:tagLst xmlns:p="http://schemas.openxmlformats.org/presentationml/2006/main">
  <p:tag name="AS_UNIQUEID" val="12624"/>
</p:tagLst>
</file>

<file path=ppt/tags/tag126.xml><?xml version="1.0" encoding="utf-8"?>
<p:tagLst xmlns:p="http://schemas.openxmlformats.org/presentationml/2006/main">
  <p:tag name="AS_UNIQUEID" val="89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260.xml><?xml version="1.0" encoding="utf-8"?>
<p:tagLst xmlns:p="http://schemas.openxmlformats.org/presentationml/2006/main">
  <p:tag name="AS_UNIQUEID" val="590"/>
</p:tagLst>
</file>

<file path=ppt/tags/tag1261.xml><?xml version="1.0" encoding="utf-8"?>
<p:tagLst xmlns:p="http://schemas.openxmlformats.org/presentationml/2006/main">
  <p:tag name="AS_UNIQUEID" val="604"/>
</p:tagLst>
</file>

<file path=ppt/tags/tag1262.xml><?xml version="1.0" encoding="utf-8"?>
<p:tagLst xmlns:p="http://schemas.openxmlformats.org/presentationml/2006/main">
  <p:tag name="AS_UNIQUEID" val="11451"/>
  <p:tag name="KSO_WM_BEAUTIFY_FLAG" val=""/>
</p:tagLst>
</file>

<file path=ppt/tags/tag1263.xml><?xml version="1.0" encoding="utf-8"?>
<p:tagLst xmlns:p="http://schemas.openxmlformats.org/presentationml/2006/main">
  <p:tag name="AS_UNIQUEID" val="12625"/>
</p:tagLst>
</file>

<file path=ppt/tags/tag1264.xml><?xml version="1.0" encoding="utf-8"?>
<p:tagLst xmlns:p="http://schemas.openxmlformats.org/presentationml/2006/main">
  <p:tag name="AS_UNIQUEID" val="1671"/>
  <p:tag name="KSO_WM_BEAUTIFY_FLAG" val=""/>
</p:tagLst>
</file>

<file path=ppt/tags/tag1265.xml><?xml version="1.0" encoding="utf-8"?>
<p:tagLst xmlns:p="http://schemas.openxmlformats.org/presentationml/2006/main">
  <p:tag name="AS_UNIQUEID" val="10466"/>
</p:tagLst>
</file>

<file path=ppt/tags/tag1266.xml><?xml version="1.0" encoding="utf-8"?>
<p:tagLst xmlns:p="http://schemas.openxmlformats.org/presentationml/2006/main">
  <p:tag name="AS_UNIQUEID" val="10385"/>
  <p:tag name="KSO_WM_BEAUTIFY_FLAG" val=""/>
</p:tagLst>
</file>

<file path=ppt/tags/tag1267.xml><?xml version="1.0" encoding="utf-8"?>
<p:tagLst xmlns:p="http://schemas.openxmlformats.org/presentationml/2006/main">
  <p:tag name="AS_UNIQUEID" val="943"/>
  <p:tag name="KSO_WM_BEAUTIFY_FLAG" val=""/>
</p:tagLst>
</file>

<file path=ppt/tags/tag1268.xml><?xml version="1.0" encoding="utf-8"?>
<p:tagLst xmlns:p="http://schemas.openxmlformats.org/presentationml/2006/main">
  <p:tag name="AS_UNIQUEID" val="12626"/>
</p:tagLst>
</file>

<file path=ppt/tags/tag1269.xml><?xml version="1.0" encoding="utf-8"?>
<p:tagLst xmlns:p="http://schemas.openxmlformats.org/presentationml/2006/main">
  <p:tag name="AS_UNIQUEID" val="12627"/>
  <p:tag name="KSO_WM_BEAUTIFY_FLAG" val=""/>
</p:tagLst>
</file>

<file path=ppt/tags/tag127.xml><?xml version="1.0" encoding="utf-8"?>
<p:tagLst xmlns:p="http://schemas.openxmlformats.org/presentationml/2006/main">
  <p:tag name="AS_UNIQUEID" val="12430"/>
</p:tagLst>
</file>

<file path=ppt/tags/tag1270.xml><?xml version="1.0" encoding="utf-8"?>
<p:tagLst xmlns:p="http://schemas.openxmlformats.org/presentationml/2006/main">
  <p:tag name="AS_UNIQUEID" val="12628"/>
  <p:tag name="KSO_WM_BEAUTIFY_FLAG" val=""/>
</p:tagLst>
</file>

<file path=ppt/tags/tag1271.xml><?xml version="1.0" encoding="utf-8"?>
<p:tagLst xmlns:p="http://schemas.openxmlformats.org/presentationml/2006/main">
  <p:tag name="AS_UNIQUEID" val="12649"/>
</p:tagLst>
</file>

<file path=ppt/tags/tag1272.xml><?xml version="1.0" encoding="utf-8"?>
<p:tagLst xmlns:p="http://schemas.openxmlformats.org/presentationml/2006/main">
  <p:tag name="AS_UNIQUEID" val="12629"/>
</p:tagLst>
</file>

<file path=ppt/tags/tag1273.xml><?xml version="1.0" encoding="utf-8"?>
<p:tagLst xmlns:p="http://schemas.openxmlformats.org/presentationml/2006/main">
  <p:tag name="AS_UNIQUEID" val="635"/>
  <p:tag name="KSO_WM_BEAUTIFY_FLAG" val=""/>
</p:tagLst>
</file>

<file path=ppt/tags/tag1274.xml><?xml version="1.0" encoding="utf-8"?>
<p:tagLst xmlns:p="http://schemas.openxmlformats.org/presentationml/2006/main">
  <p:tag name="AS_UNIQUEID" val="3477"/>
</p:tagLst>
</file>

<file path=ppt/tags/tag1275.xml><?xml version="1.0" encoding="utf-8"?>
<p:tagLst xmlns:p="http://schemas.openxmlformats.org/presentationml/2006/main">
  <p:tag name="AS_UNIQUEID" val="12630"/>
</p:tagLst>
</file>

<file path=ppt/tags/tag1276.xml><?xml version="1.0" encoding="utf-8"?>
<p:tagLst xmlns:p="http://schemas.openxmlformats.org/presentationml/2006/main">
  <p:tag name="AS_UNIQUEID" val="1671"/>
  <p:tag name="KSO_WM_BEAUTIFY_FLAG" val=""/>
</p:tagLst>
</file>

<file path=ppt/tags/tag1277.xml><?xml version="1.0" encoding="utf-8"?>
<p:tagLst xmlns:p="http://schemas.openxmlformats.org/presentationml/2006/main">
  <p:tag name="AS_UNIQUEID" val="10466"/>
</p:tagLst>
</file>

<file path=ppt/tags/tag1278.xml><?xml version="1.0" encoding="utf-8"?>
<p:tagLst xmlns:p="http://schemas.openxmlformats.org/presentationml/2006/main">
  <p:tag name="AS_UNIQUEID" val="10385"/>
  <p:tag name="KSO_WM_BEAUTIFY_FLAG" val=""/>
</p:tagLst>
</file>

<file path=ppt/tags/tag1279.xml><?xml version="1.0" encoding="utf-8"?>
<p:tagLst xmlns:p="http://schemas.openxmlformats.org/presentationml/2006/main">
  <p:tag name="AS_UNIQUEID" val="943"/>
  <p:tag name="KSO_WM_BEAUTIFY_FLAG" val=""/>
</p:tagLst>
</file>

<file path=ppt/tags/tag128.xml><?xml version="1.0" encoding="utf-8"?>
<p:tagLst xmlns:p="http://schemas.openxmlformats.org/presentationml/2006/main">
  <p:tag name="AS_UNIQUEID" val="89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8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281.xml><?xml version="1.0" encoding="utf-8"?>
<p:tagLst xmlns:p="http://schemas.openxmlformats.org/presentationml/2006/main">
  <p:tag name="AS_UNIQUEID" val="12631"/>
</p:tagLst>
</file>

<file path=ppt/tags/tag1282.xml><?xml version="1.0" encoding="utf-8"?>
<p:tagLst xmlns:p="http://schemas.openxmlformats.org/presentationml/2006/main">
  <p:tag name="AS_UNIQUEID" val="10901"/>
  <p:tag name="KSO_WM_BEAUTIFY_FLAG" val=""/>
</p:tagLst>
</file>

<file path=ppt/tags/tag1283.xml><?xml version="1.0" encoding="utf-8"?>
<p:tagLst xmlns:p="http://schemas.openxmlformats.org/presentationml/2006/main">
  <p:tag name="AS_UNIQUEID" val="10541"/>
  <p:tag name="KSO_WM_BEAUTIFY_FLAG" val=""/>
</p:tagLst>
</file>

<file path=ppt/tags/tag1284.xml><?xml version="1.0" encoding="utf-8"?>
<p:tagLst xmlns:p="http://schemas.openxmlformats.org/presentationml/2006/main">
  <p:tag name="AS_UNIQUEID" val="10542"/>
  <p:tag name="KSO_WM_BEAUTIFY_FLAG" val=""/>
</p:tagLst>
</file>

<file path=ppt/tags/tag1285.xml><?xml version="1.0" encoding="utf-8"?>
<p:tagLst xmlns:p="http://schemas.openxmlformats.org/presentationml/2006/main">
  <p:tag name="AS_UNIQUEID" val="10543"/>
  <p:tag name="KSO_WM_BEAUTIFY_FLAG" val=""/>
</p:tagLst>
</file>

<file path=ppt/tags/tag1286.xml><?xml version="1.0" encoding="utf-8"?>
<p:tagLst xmlns:p="http://schemas.openxmlformats.org/presentationml/2006/main">
  <p:tag name="AS_UNIQUEID" val="120"/>
</p:tagLst>
</file>

<file path=ppt/tags/tag1287.xml><?xml version="1.0" encoding="utf-8"?>
<p:tagLst xmlns:p="http://schemas.openxmlformats.org/presentationml/2006/main">
  <p:tag name="AS_UNIQUEID" val="121"/>
</p:tagLst>
</file>

<file path=ppt/tags/tag1288.xml><?xml version="1.0" encoding="utf-8"?>
<p:tagLst xmlns:p="http://schemas.openxmlformats.org/presentationml/2006/main">
  <p:tag name="AS_UNIQUEID" val="123"/>
  <p:tag name="KSO_WM_BEAUTIFY_FLAG" val=""/>
</p:tagLst>
</file>

<file path=ppt/tags/tag1289.xml><?xml version="1.0" encoding="utf-8"?>
<p:tagLst xmlns:p="http://schemas.openxmlformats.org/presentationml/2006/main">
  <p:tag name="AS_UNIQUEID" val="124"/>
  <p:tag name="KSO_WM_BEAUTIFY_FLAG" val=""/>
</p:tagLst>
</file>

<file path=ppt/tags/tag129.xml><?xml version="1.0" encoding="utf-8"?>
<p:tagLst xmlns:p="http://schemas.openxmlformats.org/presentationml/2006/main">
  <p:tag name="AS_UNIQUEID" val="89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90.xml><?xml version="1.0" encoding="utf-8"?>
<p:tagLst xmlns:p="http://schemas.openxmlformats.org/presentationml/2006/main">
  <p:tag name="AS_UNIQUEID" val="125"/>
  <p:tag name="KSO_WM_BEAUTIFY_FLAG" val=""/>
</p:tagLst>
</file>

<file path=ppt/tags/tag1291.xml><?xml version="1.0" encoding="utf-8"?>
<p:tagLst xmlns:p="http://schemas.openxmlformats.org/presentationml/2006/main">
  <p:tag name="AS_UNIQUEID" val="126"/>
  <p:tag name="KSO_WM_BEAUTIFY_FLAG" val=""/>
</p:tagLst>
</file>

<file path=ppt/tags/tag1292.xml><?xml version="1.0" encoding="utf-8"?>
<p:tagLst xmlns:p="http://schemas.openxmlformats.org/presentationml/2006/main">
  <p:tag name="AS_UNIQUEID" val="127"/>
  <p:tag name="KSO_WM_BEAUTIFY_FLAG" val=""/>
</p:tagLst>
</file>

<file path=ppt/tags/tag1293.xml><?xml version="1.0" encoding="utf-8"?>
<p:tagLst xmlns:p="http://schemas.openxmlformats.org/presentationml/2006/main">
  <p:tag name="AS_UNIQUEID" val="128"/>
  <p:tag name="KSO_WM_BEAUTIFY_FLAG" val=""/>
</p:tagLst>
</file>

<file path=ppt/tags/tag1294.xml><?xml version="1.0" encoding="utf-8"?>
<p:tagLst xmlns:p="http://schemas.openxmlformats.org/presentationml/2006/main">
  <p:tag name="AS_UNIQUEID" val="1668"/>
  <p:tag name="KSO_WM_BEAUTIFY_FLAG" val=""/>
</p:tagLst>
</file>

<file path=ppt/tags/tag1295.xml><?xml version="1.0" encoding="utf-8"?>
<p:tagLst xmlns:p="http://schemas.openxmlformats.org/presentationml/2006/main">
  <p:tag name="AS_UNIQUEID" val="1673"/>
  <p:tag name="KSO_WM_BEAUTIFY_FLAG" val=""/>
</p:tagLst>
</file>

<file path=ppt/tags/tag1296.xml><?xml version="1.0" encoding="utf-8"?>
<p:tagLst xmlns:p="http://schemas.openxmlformats.org/presentationml/2006/main">
  <p:tag name="AS_UNIQUEID" val="1928"/>
  <p:tag name="KSO_WM_BEAUTIFY_FLAG" val=""/>
</p:tagLst>
</file>

<file path=ppt/tags/tag1297.xml><?xml version="1.0" encoding="utf-8"?>
<p:tagLst xmlns:p="http://schemas.openxmlformats.org/presentationml/2006/main">
  <p:tag name="AS_UNIQUEID" val="1930"/>
  <p:tag name="KSO_WM_BEAUTIFY_FLAG" val=""/>
</p:tagLst>
</file>

<file path=ppt/tags/tag1298.xml><?xml version="1.0" encoding="utf-8"?>
<p:tagLst xmlns:p="http://schemas.openxmlformats.org/presentationml/2006/main">
  <p:tag name="AS_UNIQUEID" val="12632"/>
</p:tagLst>
</file>

<file path=ppt/tags/tag1299.xml><?xml version="1.0" encoding="utf-8"?>
<p:tagLst xmlns:p="http://schemas.openxmlformats.org/presentationml/2006/main">
  <p:tag name="AS_UNIQUEID" val="1671"/>
  <p:tag name="KSO_WM_BEAUTIFY_FLAG" val=""/>
</p:tagLst>
</file>

<file path=ppt/tags/tag13.xml><?xml version="1.0" encoding="utf-8"?>
<p:tagLst xmlns:p="http://schemas.openxmlformats.org/presentationml/2006/main">
  <p:tag name="AS_UNIQUEID" val="12413"/>
</p:tagLst>
</file>

<file path=ppt/tags/tag130.xml><?xml version="1.0" encoding="utf-8"?>
<p:tagLst xmlns:p="http://schemas.openxmlformats.org/presentationml/2006/main">
  <p:tag name="AS_UNIQUEID" val="89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00.xml><?xml version="1.0" encoding="utf-8"?>
<p:tagLst xmlns:p="http://schemas.openxmlformats.org/presentationml/2006/main">
  <p:tag name="AS_UNIQUEID" val="10466"/>
</p:tagLst>
</file>

<file path=ppt/tags/tag1301.xml><?xml version="1.0" encoding="utf-8"?>
<p:tagLst xmlns:p="http://schemas.openxmlformats.org/presentationml/2006/main">
  <p:tag name="AS_UNIQUEID" val="10385"/>
  <p:tag name="KSO_WM_BEAUTIFY_FLAG" val=""/>
</p:tagLst>
</file>

<file path=ppt/tags/tag1302.xml><?xml version="1.0" encoding="utf-8"?>
<p:tagLst xmlns:p="http://schemas.openxmlformats.org/presentationml/2006/main">
  <p:tag name="AS_UNIQUEID" val="943"/>
  <p:tag name="KSO_WM_BEAUTIFY_FLAG" val=""/>
</p:tagLst>
</file>

<file path=ppt/tags/tag1303.xml><?xml version="1.0" encoding="utf-8"?>
<p:tagLst xmlns:p="http://schemas.openxmlformats.org/presentationml/2006/main">
  <p:tag name="AS_UNIQUEID" val="10615"/>
  <p:tag name="KSO_WM_BEAUTIFY_FLAG" val=""/>
</p:tagLst>
</file>

<file path=ppt/tags/tag1304.xml><?xml version="1.0" encoding="utf-8"?>
<p:tagLst xmlns:p="http://schemas.openxmlformats.org/presentationml/2006/main">
  <p:tag name="AS_UNIQUEID" val="10608"/>
  <p:tag name="KSO_WM_BEAUTIFY_FLAG" val=""/>
</p:tagLst>
</file>

<file path=ppt/tags/tag1305.xml><?xml version="1.0" encoding="utf-8"?>
<p:tagLst xmlns:p="http://schemas.openxmlformats.org/presentationml/2006/main">
  <p:tag name="AS_UNIQUEID" val="10609"/>
  <p:tag name="KSO_WM_BEAUTIFY_FLAG" val=""/>
</p:tagLst>
</file>

<file path=ppt/tags/tag1306.xml><?xml version="1.0" encoding="utf-8"?>
<p:tagLst xmlns:p="http://schemas.openxmlformats.org/presentationml/2006/main">
  <p:tag name="AS_UNIQUEID" val="1910"/>
  <p:tag name="KSO_WM_BEAUTIFY_FLAG" val=""/>
</p:tagLst>
</file>

<file path=ppt/tags/tag1307.xml><?xml version="1.0" encoding="utf-8"?>
<p:tagLst xmlns:p="http://schemas.openxmlformats.org/presentationml/2006/main">
  <p:tag name="AS_UNIQUEID" val="12633"/>
</p:tagLst>
</file>

<file path=ppt/tags/tag1308.xml><?xml version="1.0" encoding="utf-8"?>
<p:tagLst xmlns:p="http://schemas.openxmlformats.org/presentationml/2006/main">
  <p:tag name="AS_UNIQUEID" val="651"/>
  <p:tag name="KSO_WM_BEAUTIFY_FLAG" val=""/>
</p:tagLst>
</file>

<file path=ppt/tags/tag1309.xml><?xml version="1.0" encoding="utf-8"?>
<p:tagLst xmlns:p="http://schemas.openxmlformats.org/presentationml/2006/main">
  <p:tag name="AS_UNIQUEID" val="652"/>
  <p:tag name="KSO_WM_BEAUTIFY_FLAG" val=""/>
</p:tagLst>
</file>

<file path=ppt/tags/tag131.xml><?xml version="1.0" encoding="utf-8"?>
<p:tagLst xmlns:p="http://schemas.openxmlformats.org/presentationml/2006/main">
  <p:tag name="AS_UNIQUEID" val="89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10.xml><?xml version="1.0" encoding="utf-8"?>
<p:tagLst xmlns:p="http://schemas.openxmlformats.org/presentationml/2006/main">
  <p:tag name="AS_UNIQUEID" val="12634"/>
</p:tagLst>
</file>

<file path=ppt/tags/tag1311.xml><?xml version="1.0" encoding="utf-8"?>
<p:tagLst xmlns:p="http://schemas.openxmlformats.org/presentationml/2006/main">
  <p:tag name="AS_UNIQUEID" val="1671"/>
  <p:tag name="KSO_WM_BEAUTIFY_FLAG" val=""/>
</p:tagLst>
</file>

<file path=ppt/tags/tag1312.xml><?xml version="1.0" encoding="utf-8"?>
<p:tagLst xmlns:p="http://schemas.openxmlformats.org/presentationml/2006/main">
  <p:tag name="AS_UNIQUEID" val="10466"/>
</p:tagLst>
</file>

<file path=ppt/tags/tag1313.xml><?xml version="1.0" encoding="utf-8"?>
<p:tagLst xmlns:p="http://schemas.openxmlformats.org/presentationml/2006/main">
  <p:tag name="AS_UNIQUEID" val="10385"/>
  <p:tag name="KSO_WM_BEAUTIFY_FLAG" val=""/>
</p:tagLst>
</file>

<file path=ppt/tags/tag1314.xml><?xml version="1.0" encoding="utf-8"?>
<p:tagLst xmlns:p="http://schemas.openxmlformats.org/presentationml/2006/main">
  <p:tag name="AS_UNIQUEID" val="943"/>
  <p:tag name="KSO_WM_BEAUTIFY_FLAG" val=""/>
</p:tagLst>
</file>

<file path=ppt/tags/tag1315.xml><?xml version="1.0" encoding="utf-8"?>
<p:tagLst xmlns:p="http://schemas.openxmlformats.org/presentationml/2006/main">
  <p:tag name="AS_UNIQUEID" val="653"/>
  <p:tag name="KSO_WM_BEAUTIFY_FLAG" val=""/>
</p:tagLst>
</file>

<file path=ppt/tags/tag131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317.xml><?xml version="1.0" encoding="utf-8"?>
<p:tagLst xmlns:p="http://schemas.openxmlformats.org/presentationml/2006/main">
  <p:tag name="AS_UNIQUEID" val="12635"/>
</p:tagLst>
</file>

<file path=ppt/tags/tag1318.xml><?xml version="1.0" encoding="utf-8"?>
<p:tagLst xmlns:p="http://schemas.openxmlformats.org/presentationml/2006/main">
  <p:tag name="AS_UNIQUEID" val="12636"/>
</p:tagLst>
</file>

<file path=ppt/tags/tag1319.xml><?xml version="1.0" encoding="utf-8"?>
<p:tagLst xmlns:p="http://schemas.openxmlformats.org/presentationml/2006/main">
  <p:tag name="AS_UNIQUEID" val="12637"/>
</p:tagLst>
</file>

<file path=ppt/tags/tag132.xml><?xml version="1.0" encoding="utf-8"?>
<p:tagLst xmlns:p="http://schemas.openxmlformats.org/presentationml/2006/main">
  <p:tag name="AS_UNIQUEID" val="89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20.xml><?xml version="1.0" encoding="utf-8"?>
<p:tagLst xmlns:p="http://schemas.openxmlformats.org/presentationml/2006/main">
  <p:tag name="AS_UNIQUEID" val="12638"/>
</p:tagLst>
</file>

<file path=ppt/tags/tag1321.xml><?xml version="1.0" encoding="utf-8"?>
<p:tagLst xmlns:p="http://schemas.openxmlformats.org/presentationml/2006/main">
  <p:tag name="AS_UNIQUEID" val="12639"/>
</p:tagLst>
</file>

<file path=ppt/tags/tag1322.xml><?xml version="1.0" encoding="utf-8"?>
<p:tagLst xmlns:p="http://schemas.openxmlformats.org/presentationml/2006/main">
  <p:tag name="AS_UNIQUEID" val="12327"/>
  <p:tag name="KSO_WM_BEAUTIFY_FLAG" val=""/>
</p:tagLst>
</file>

<file path=ppt/tags/tag1323.xml><?xml version="1.0" encoding="utf-8"?>
<p:tagLst xmlns:p="http://schemas.openxmlformats.org/presentationml/2006/main">
  <p:tag name="AS_UNIQUEID" val="12184"/>
</p:tagLst>
</file>

<file path=ppt/tags/tag1324.xml><?xml version="1.0" encoding="utf-8"?>
<p:tagLst xmlns:p="http://schemas.openxmlformats.org/presentationml/2006/main">
  <p:tag name="AS_UNIQUEID" val="12185"/>
  <p:tag name="KSO_WM_BEAUTIFY_FLAG" val=""/>
</p:tagLst>
</file>

<file path=ppt/tags/tag1325.xml><?xml version="1.0" encoding="utf-8"?>
<p:tagLst xmlns:p="http://schemas.openxmlformats.org/presentationml/2006/main">
  <p:tag name="AS_UNIQUEID" val="12186"/>
  <p:tag name="KSO_WM_BEAUTIFY_FLAG" val=""/>
</p:tagLst>
</file>

<file path=ppt/tags/tag1326.xml><?xml version="1.0" encoding="utf-8"?>
<p:tagLst xmlns:p="http://schemas.openxmlformats.org/presentationml/2006/main">
  <p:tag name="AS_UNIQUEID" val="2451"/>
  <p:tag name="KSO_WM_BEAUTIFY_FLAG" val=""/>
</p:tagLst>
</file>

<file path=ppt/tags/tag1327.xml><?xml version="1.0" encoding="utf-8"?>
<p:tagLst xmlns:p="http://schemas.openxmlformats.org/presentationml/2006/main">
  <p:tag name="AS_UNIQUEID" val="2453"/>
</p:tagLst>
</file>

<file path=ppt/tags/tag1328.xml><?xml version="1.0" encoding="utf-8"?>
<p:tagLst xmlns:p="http://schemas.openxmlformats.org/presentationml/2006/main">
  <p:tag name="AS_UNIQUEID" val="10485"/>
</p:tagLst>
</file>

<file path=ppt/tags/tag1329.xml><?xml version="1.0" encoding="utf-8"?>
<p:tagLst xmlns:p="http://schemas.openxmlformats.org/presentationml/2006/main">
  <p:tag name="AS_UNIQUEID" val="10385"/>
  <p:tag name="KSO_WM_BEAUTIFY_FLAG" val=""/>
</p:tagLst>
</file>

<file path=ppt/tags/tag133.xml><?xml version="1.0" encoding="utf-8"?>
<p:tagLst xmlns:p="http://schemas.openxmlformats.org/presentationml/2006/main">
  <p:tag name="AS_UNIQUEID" val="89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30.xml><?xml version="1.0" encoding="utf-8"?>
<p:tagLst xmlns:p="http://schemas.openxmlformats.org/presentationml/2006/main">
  <p:tag name="AS_UNIQUEID" val="943"/>
  <p:tag name="KSO_WM_BEAUTIFY_FLAG" val=""/>
</p:tagLst>
</file>

<file path=ppt/tags/tag1331.xml><?xml version="1.0" encoding="utf-8"?>
<p:tagLst xmlns:p="http://schemas.openxmlformats.org/presentationml/2006/main">
  <p:tag name="AS_UNIQUEID" val="12640"/>
</p:tagLst>
</file>

<file path=ppt/tags/tag1332.xml><?xml version="1.0" encoding="utf-8"?>
<p:tagLst xmlns:p="http://schemas.openxmlformats.org/presentationml/2006/main">
  <p:tag name="AS_UNIQUEID" val="12641"/>
</p:tagLst>
</file>

<file path=ppt/tags/tag1333.xml><?xml version="1.0" encoding="utf-8"?>
<p:tagLst xmlns:p="http://schemas.openxmlformats.org/presentationml/2006/main">
  <p:tag name="AS_UNIQUEID" val="12642"/>
</p:tagLst>
</file>

<file path=ppt/tags/tag1334.xml><?xml version="1.0" encoding="utf-8"?>
<p:tagLst xmlns:p="http://schemas.openxmlformats.org/presentationml/2006/main">
  <p:tag name="AS_UNIQUEID" val="12643"/>
</p:tagLst>
</file>

<file path=ppt/tags/tag1335.xml><?xml version="1.0" encoding="utf-8"?>
<p:tagLst xmlns:p="http://schemas.openxmlformats.org/presentationml/2006/main">
  <p:tag name="AS_UNIQUEID" val="12644"/>
</p:tagLst>
</file>

<file path=ppt/tags/tag1336.xml><?xml version="1.0" encoding="utf-8"?>
<p:tagLst xmlns:p="http://schemas.openxmlformats.org/presentationml/2006/main">
  <p:tag name="AS_UNIQUEID" val="12645"/>
</p:tagLst>
</file>

<file path=ppt/tags/tag1337.xml><?xml version="1.0" encoding="utf-8"?>
<p:tagLst xmlns:p="http://schemas.openxmlformats.org/presentationml/2006/main">
  <p:tag name="AS_UNIQUEID" val="12327"/>
  <p:tag name="KSO_WM_BEAUTIFY_FLAG" val=""/>
</p:tagLst>
</file>

<file path=ppt/tags/tag1338.xml><?xml version="1.0" encoding="utf-8"?>
<p:tagLst xmlns:p="http://schemas.openxmlformats.org/presentationml/2006/main">
  <p:tag name="AS_UNIQUEID" val="12184"/>
</p:tagLst>
</file>

<file path=ppt/tags/tag1339.xml><?xml version="1.0" encoding="utf-8"?>
<p:tagLst xmlns:p="http://schemas.openxmlformats.org/presentationml/2006/main">
  <p:tag name="AS_UNIQUEID" val="12185"/>
  <p:tag name="KSO_WM_BEAUTIFY_FLAG" val=""/>
</p:tagLst>
</file>

<file path=ppt/tags/tag134.xml><?xml version="1.0" encoding="utf-8"?>
<p:tagLst xmlns:p="http://schemas.openxmlformats.org/presentationml/2006/main">
  <p:tag name="AS_UNIQUEID" val="89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340.xml><?xml version="1.0" encoding="utf-8"?>
<p:tagLst xmlns:p="http://schemas.openxmlformats.org/presentationml/2006/main">
  <p:tag name="AS_UNIQUEID" val="12186"/>
  <p:tag name="KSO_WM_BEAUTIFY_FLAG" val=""/>
</p:tagLst>
</file>

<file path=ppt/tags/tag1341.xml><?xml version="1.0" encoding="utf-8"?>
<p:tagLst xmlns:p="http://schemas.openxmlformats.org/presentationml/2006/main">
  <p:tag name="AS_UNIQUEID" val="423"/>
  <p:tag name="KSO_WM_BEAUTIFY_FLAG" val=""/>
</p:tagLst>
</file>

<file path=ppt/tags/tag1342.xml><?xml version="1.0" encoding="utf-8"?>
<p:tagLst xmlns:p="http://schemas.openxmlformats.org/presentationml/2006/main">
  <p:tag name="AS_UNIQUEID" val="809"/>
  <p:tag name="KSO_WM_BEAUTIFY_FLAG" val=""/>
</p:tagLst>
</file>

<file path=ppt/tags/tag1343.xml><?xml version="1.0" encoding="utf-8"?>
<p:tagLst xmlns:p="http://schemas.openxmlformats.org/presentationml/2006/main">
  <p:tag name="AS_UNIQUEID" val="12646"/>
</p:tagLst>
</file>

<file path=ppt/tags/tag1344.xml><?xml version="1.0" encoding="utf-8"?>
<p:tagLst xmlns:p="http://schemas.openxmlformats.org/presentationml/2006/main">
  <p:tag name="AS_UNIQUEID" val="1991"/>
</p:tagLst>
</file>

<file path=ppt/tags/tag1345.xml><?xml version="1.0" encoding="utf-8"?>
<p:tagLst xmlns:p="http://schemas.openxmlformats.org/presentationml/2006/main">
  <p:tag name="AS_UNIQUEID" val="1992"/>
</p:tagLst>
</file>

<file path=ppt/tags/tag1346.xml><?xml version="1.0" encoding="utf-8"?>
<p:tagLst xmlns:p="http://schemas.openxmlformats.org/presentationml/2006/main">
  <p:tag name="AS_UNIQUEID" val="1994"/>
</p:tagLst>
</file>

<file path=ppt/tags/tag1347.xml><?xml version="1.0" encoding="utf-8"?>
<p:tagLst xmlns:p="http://schemas.openxmlformats.org/presentationml/2006/main">
  <p:tag name="AS_UNIQUEID" val="1995"/>
</p:tagLst>
</file>

<file path=ppt/tags/tag1348.xml><?xml version="1.0" encoding="utf-8"?>
<p:tagLst xmlns:p="http://schemas.openxmlformats.org/presentationml/2006/main">
  <p:tag name="AS_UNIQUEID" val="1996"/>
</p:tagLst>
</file>

<file path=ppt/tags/tag1349.xml><?xml version="1.0" encoding="utf-8"?>
<p:tagLst xmlns:p="http://schemas.openxmlformats.org/presentationml/2006/main">
  <p:tag name="AS_UNIQUEID" val="1997"/>
</p:tagLst>
</file>

<file path=ppt/tags/tag135.xml><?xml version="1.0" encoding="utf-8"?>
<p:tagLst xmlns:p="http://schemas.openxmlformats.org/presentationml/2006/main">
  <p:tag name="AS_UNIQUEID" val="12431"/>
</p:tagLst>
</file>

<file path=ppt/tags/tag1350.xml><?xml version="1.0" encoding="utf-8"?>
<p:tagLst xmlns:p="http://schemas.openxmlformats.org/presentationml/2006/main">
  <p:tag name="AS_UNIQUEID" val="314"/>
</p:tagLst>
</file>

<file path=ppt/tags/tag1351.xml><?xml version="1.0" encoding="utf-8"?>
<p:tagLst xmlns:p="http://schemas.openxmlformats.org/presentationml/2006/main">
  <p:tag name="AS_UNIQUEID" val="315"/>
  <p:tag name="KSO_WM_BEAUTIFY_FLAG" val=""/>
  <p:tag name="PA" val="v5.2.9"/>
</p:tagLst>
</file>

<file path=ppt/tags/tag1352.xml><?xml version="1.0" encoding="utf-8"?>
<p:tagLst xmlns:p="http://schemas.openxmlformats.org/presentationml/2006/main">
  <p:tag name="AS_UNIQUEID" val="316"/>
  <p:tag name="KSO_WM_BEAUTIFY_FLAG" val=""/>
</p:tagLst>
</file>

<file path=ppt/tags/tag1353.xml><?xml version="1.0" encoding="utf-8"?>
<p:tagLst xmlns:p="http://schemas.openxmlformats.org/presentationml/2006/main">
  <p:tag name="AS_UNIQUEID" val="12647"/>
</p:tagLst>
</file>

<file path=ppt/tags/tag1354.xml><?xml version="1.0" encoding="utf-8"?>
<p:tagLst xmlns:p="http://schemas.openxmlformats.org/presentationml/2006/main">
  <p:tag name="AS_UNIQUEID" val="2000"/>
</p:tagLst>
</file>

<file path=ppt/tags/tag1355.xml><?xml version="1.0" encoding="utf-8"?>
<p:tagLst xmlns:p="http://schemas.openxmlformats.org/presentationml/2006/main">
  <p:tag name="AS_UNIQUEID" val="2001"/>
</p:tagLst>
</file>

<file path=ppt/tags/tag1356.xml><?xml version="1.0" encoding="utf-8"?>
<p:tagLst xmlns:p="http://schemas.openxmlformats.org/presentationml/2006/main">
  <p:tag name="AS_UNIQUEID" val="314"/>
</p:tagLst>
</file>

<file path=ppt/tags/tag1357.xml><?xml version="1.0" encoding="utf-8"?>
<p:tagLst xmlns:p="http://schemas.openxmlformats.org/presentationml/2006/main">
  <p:tag name="AS_UNIQUEID" val="315"/>
  <p:tag name="KSO_WM_BEAUTIFY_FLAG" val=""/>
  <p:tag name="PA" val="v5.2.9"/>
</p:tagLst>
</file>

<file path=ppt/tags/tag1358.xml><?xml version="1.0" encoding="utf-8"?>
<p:tagLst xmlns:p="http://schemas.openxmlformats.org/presentationml/2006/main">
  <p:tag name="AS_UNIQUEID" val="316"/>
  <p:tag name="KSO_WM_BEAUTIFY_FLAG" val=""/>
</p:tagLst>
</file>

<file path=ppt/tags/tag1359.xml><?xml version="1.0" encoding="utf-8"?>
<p:tagLst xmlns:p="http://schemas.openxmlformats.org/presentationml/2006/main">
  <p:tag name="AS_UNIQUEID" val="12648"/>
</p:tagLst>
</file>

<file path=ppt/tags/tag136.xml><?xml version="1.0" encoding="utf-8"?>
<p:tagLst xmlns:p="http://schemas.openxmlformats.org/presentationml/2006/main">
  <p:tag name="AS_UNIQUEID" val="89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60.xml><?xml version="1.0" encoding="utf-8"?>
<p:tagLst xmlns:p="http://schemas.openxmlformats.org/presentationml/2006/main">
  <p:tag name="AS_UNIQUEID" val="11662"/>
</p:tagLst>
</file>

<file path=ppt/tags/tag1361.xml><?xml version="1.0" encoding="utf-8"?>
<p:tagLst xmlns:p="http://schemas.openxmlformats.org/presentationml/2006/main">
  <p:tag name="AS_UNIQUEID" val="423"/>
</p:tagLst>
</file>

<file path=ppt/tags/tag1362.xml><?xml version="1.0" encoding="utf-8"?>
<p:tagLst xmlns:p="http://schemas.openxmlformats.org/presentationml/2006/main">
  <p:tag name="AS_UNIQUEID" val="1533"/>
</p:tagLst>
</file>

<file path=ppt/tags/tag1363.xml><?xml version="1.0" encoding="utf-8"?>
<p:tagLst xmlns:p="http://schemas.openxmlformats.org/presentationml/2006/main">
  <p:tag name="AS_UNIQUEID" val="1534"/>
</p:tagLst>
</file>

<file path=ppt/tags/tag1364.xml><?xml version="1.0" encoding="utf-8"?>
<p:tagLst xmlns:p="http://schemas.openxmlformats.org/presentationml/2006/main">
  <p:tag name="AS_UNIQUEID" val="1535"/>
</p:tagLst>
</file>

<file path=ppt/tags/tag1365.xml><?xml version="1.0" encoding="utf-8"?>
<p:tagLst xmlns:p="http://schemas.openxmlformats.org/presentationml/2006/main">
  <p:tag name="AS_UNIQUEID" val="11663"/>
</p:tagLst>
</file>

<file path=ppt/tags/tag1366.xml><?xml version="1.0" encoding="utf-8"?>
<p:tagLst xmlns:p="http://schemas.openxmlformats.org/presentationml/2006/main">
  <p:tag name="AS_UNIQUEID" val="12410"/>
</p:tagLst>
</file>

<file path=ppt/tags/tag136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jQ0NTJmMWVmYWQ5OTViMDM1MDc1MGQ5ZGQxOTJlNDAifQ=="/>
  <p:tag name="KSO_WPP_MARK_KEY" val="2c127a0b-1a17-42ba-87ac-69a8123472df"/>
</p:tagLst>
</file>

<file path=ppt/tags/tag137.xml><?xml version="1.0" encoding="utf-8"?>
<p:tagLst xmlns:p="http://schemas.openxmlformats.org/presentationml/2006/main">
  <p:tag name="AS_UNIQUEID" val="89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8.xml><?xml version="1.0" encoding="utf-8"?>
<p:tagLst xmlns:p="http://schemas.openxmlformats.org/presentationml/2006/main">
  <p:tag name="AS_UNIQUEID" val="89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39.xml><?xml version="1.0" encoding="utf-8"?>
<p:tagLst xmlns:p="http://schemas.openxmlformats.org/presentationml/2006/main">
  <p:tag name="AS_UNIQUEID" val="89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.xml><?xml version="1.0" encoding="utf-8"?>
<p:tagLst xmlns:p="http://schemas.openxmlformats.org/presentationml/2006/main">
  <p:tag name="AS_UNIQUEID" val="9908"/>
</p:tagLst>
</file>

<file path=ppt/tags/tag140.xml><?xml version="1.0" encoding="utf-8"?>
<p:tagLst xmlns:p="http://schemas.openxmlformats.org/presentationml/2006/main">
  <p:tag name="AS_UNIQUEID" val="89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1.xml><?xml version="1.0" encoding="utf-8"?>
<p:tagLst xmlns:p="http://schemas.openxmlformats.org/presentationml/2006/main">
  <p:tag name="AS_UNIQUEID" val="89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42.xml><?xml version="1.0" encoding="utf-8"?>
<p:tagLst xmlns:p="http://schemas.openxmlformats.org/presentationml/2006/main">
  <p:tag name="AS_UNIQUEID" val="12432"/>
</p:tagLst>
</file>

<file path=ppt/tags/tag143.xml><?xml version="1.0" encoding="utf-8"?>
<p:tagLst xmlns:p="http://schemas.openxmlformats.org/presentationml/2006/main">
  <p:tag name="AS_UNIQUEID" val="89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4.xml><?xml version="1.0" encoding="utf-8"?>
<p:tagLst xmlns:p="http://schemas.openxmlformats.org/presentationml/2006/main">
  <p:tag name="AS_UNIQUEID" val="89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5.xml><?xml version="1.0" encoding="utf-8"?>
<p:tagLst xmlns:p="http://schemas.openxmlformats.org/presentationml/2006/main">
  <p:tag name="AS_UNIQUEID" val="89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6.xml><?xml version="1.0" encoding="utf-8"?>
<p:tagLst xmlns:p="http://schemas.openxmlformats.org/presentationml/2006/main">
  <p:tag name="AS_UNIQUEID" val="89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7.xml><?xml version="1.0" encoding="utf-8"?>
<p:tagLst xmlns:p="http://schemas.openxmlformats.org/presentationml/2006/main">
  <p:tag name="AS_UNIQUEID" val="89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48.xml><?xml version="1.0" encoding="utf-8"?>
<p:tagLst xmlns:p="http://schemas.openxmlformats.org/presentationml/2006/main">
  <p:tag name="AS_UNIQUEID" val="12433"/>
</p:tagLst>
</file>

<file path=ppt/tags/tag149.xml><?xml version="1.0" encoding="utf-8"?>
<p:tagLst xmlns:p="http://schemas.openxmlformats.org/presentationml/2006/main">
  <p:tag name="AS_UNIQUEID" val="89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.xml><?xml version="1.0" encoding="utf-8"?>
<p:tagLst xmlns:p="http://schemas.openxmlformats.org/presentationml/2006/main">
  <p:tag name="AS_UNIQUEID" val="9909"/>
</p:tagLst>
</file>

<file path=ppt/tags/tag150.xml><?xml version="1.0" encoding="utf-8"?>
<p:tagLst xmlns:p="http://schemas.openxmlformats.org/presentationml/2006/main">
  <p:tag name="AS_UNIQUEID" val="90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1.xml><?xml version="1.0" encoding="utf-8"?>
<p:tagLst xmlns:p="http://schemas.openxmlformats.org/presentationml/2006/main">
  <p:tag name="AS_UNIQUEID" val="90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2.xml><?xml version="1.0" encoding="utf-8"?>
<p:tagLst xmlns:p="http://schemas.openxmlformats.org/presentationml/2006/main">
  <p:tag name="AS_UNIQUEID" val="90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3.xml><?xml version="1.0" encoding="utf-8"?>
<p:tagLst xmlns:p="http://schemas.openxmlformats.org/presentationml/2006/main">
  <p:tag name="AS_UNIQUEID" val="90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4.xml><?xml version="1.0" encoding="utf-8"?>
<p:tagLst xmlns:p="http://schemas.openxmlformats.org/presentationml/2006/main">
  <p:tag name="AS_UNIQUEID" val="90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5.xml><?xml version="1.0" encoding="utf-8"?>
<p:tagLst xmlns:p="http://schemas.openxmlformats.org/presentationml/2006/main">
  <p:tag name="AS_UNIQUEID" val="90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6.xml><?xml version="1.0" encoding="utf-8"?>
<p:tagLst xmlns:p="http://schemas.openxmlformats.org/presentationml/2006/main">
  <p:tag name="AS_UNIQUEID" val="12434"/>
</p:tagLst>
</file>

<file path=ppt/tags/tag157.xml><?xml version="1.0" encoding="utf-8"?>
<p:tagLst xmlns:p="http://schemas.openxmlformats.org/presentationml/2006/main">
  <p:tag name="AS_UNIQUEID" val="9007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8.xml><?xml version="1.0" encoding="utf-8"?>
<p:tagLst xmlns:p="http://schemas.openxmlformats.org/presentationml/2006/main">
  <p:tag name="AS_UNIQUEID" val="9008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59.xml><?xml version="1.0" encoding="utf-8"?>
<p:tagLst xmlns:p="http://schemas.openxmlformats.org/presentationml/2006/main">
  <p:tag name="AS_UNIQUEID" val="9009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6.xml><?xml version="1.0" encoding="utf-8"?>
<p:tagLst xmlns:p="http://schemas.openxmlformats.org/presentationml/2006/main">
  <p:tag name="AS_UNIQUEID" val="9910"/>
</p:tagLst>
</file>

<file path=ppt/tags/tag160.xml><?xml version="1.0" encoding="utf-8"?>
<p:tagLst xmlns:p="http://schemas.openxmlformats.org/presentationml/2006/main">
  <p:tag name="AS_UNIQUEID" val="9010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61.xml><?xml version="1.0" encoding="utf-8"?>
<p:tagLst xmlns:p="http://schemas.openxmlformats.org/presentationml/2006/main">
  <p:tag name="AS_UNIQUEID" val="9011"/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62.xml><?xml version="1.0" encoding="utf-8"?>
<p:tagLst xmlns:p="http://schemas.openxmlformats.org/presentationml/2006/main">
  <p:tag name="AS_UNIQUEID" val="12435"/>
</p:tagLst>
</file>

<file path=ppt/tags/tag163.xml><?xml version="1.0" encoding="utf-8"?>
<p:tagLst xmlns:p="http://schemas.openxmlformats.org/presentationml/2006/main">
  <p:tag name="AS_UNIQUEID" val="9013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64.xml><?xml version="1.0" encoding="utf-8"?>
<p:tagLst xmlns:p="http://schemas.openxmlformats.org/presentationml/2006/main">
  <p:tag name="AS_UNIQUEID" val="901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5.xml><?xml version="1.0" encoding="utf-8"?>
<p:tagLst xmlns:p="http://schemas.openxmlformats.org/presentationml/2006/main">
  <p:tag name="AS_UNIQUEID" val="901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6.xml><?xml version="1.0" encoding="utf-8"?>
<p:tagLst xmlns:p="http://schemas.openxmlformats.org/presentationml/2006/main">
  <p:tag name="AS_UNIQUEID" val="901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7.xml><?xml version="1.0" encoding="utf-8"?>
<p:tagLst xmlns:p="http://schemas.openxmlformats.org/presentationml/2006/main">
  <p:tag name="AS_UNIQUEID" val="901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8.xml><?xml version="1.0" encoding="utf-8"?>
<p:tagLst xmlns:p="http://schemas.openxmlformats.org/presentationml/2006/main">
  <p:tag name="AS_UNIQUEID" val="9018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69.xml><?xml version="1.0" encoding="utf-8"?>
<p:tagLst xmlns:p="http://schemas.openxmlformats.org/presentationml/2006/main">
  <p:tag name="AS_UNIQUEID" val="9019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7.xml><?xml version="1.0" encoding="utf-8"?>
<p:tagLst xmlns:p="http://schemas.openxmlformats.org/presentationml/2006/main">
  <p:tag name="AS_UNIQUEID" val="9911"/>
</p:tagLst>
</file>

<file path=ppt/tags/tag170.xml><?xml version="1.0" encoding="utf-8"?>
<p:tagLst xmlns:p="http://schemas.openxmlformats.org/presentationml/2006/main">
  <p:tag name="AS_UNIQUEID" val="9020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71.xml><?xml version="1.0" encoding="utf-8"?>
<p:tagLst xmlns:p="http://schemas.openxmlformats.org/presentationml/2006/main">
  <p:tag name="AS_UNIQUEID" val="12436"/>
</p:tagLst>
</file>

<file path=ppt/tags/tag172.xml><?xml version="1.0" encoding="utf-8"?>
<p:tagLst xmlns:p="http://schemas.openxmlformats.org/presentationml/2006/main">
  <p:tag name="AS_UNIQUEID" val="9022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73.xml><?xml version="1.0" encoding="utf-8"?>
<p:tagLst xmlns:p="http://schemas.openxmlformats.org/presentationml/2006/main">
  <p:tag name="AS_UNIQUEID" val="902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4.xml><?xml version="1.0" encoding="utf-8"?>
<p:tagLst xmlns:p="http://schemas.openxmlformats.org/presentationml/2006/main">
  <p:tag name="AS_UNIQUEID" val="902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5.xml><?xml version="1.0" encoding="utf-8"?>
<p:tagLst xmlns:p="http://schemas.openxmlformats.org/presentationml/2006/main">
  <p:tag name="AS_UNIQUEID" val="902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6.xml><?xml version="1.0" encoding="utf-8"?>
<p:tagLst xmlns:p="http://schemas.openxmlformats.org/presentationml/2006/main">
  <p:tag name="AS_UNIQUEID" val="902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7.xml><?xml version="1.0" encoding="utf-8"?>
<p:tagLst xmlns:p="http://schemas.openxmlformats.org/presentationml/2006/main">
  <p:tag name="AS_UNIQUEID" val="902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8.xml><?xml version="1.0" encoding="utf-8"?>
<p:tagLst xmlns:p="http://schemas.openxmlformats.org/presentationml/2006/main">
  <p:tag name="AS_UNIQUEID" val="9028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79.xml><?xml version="1.0" encoding="utf-8"?>
<p:tagLst xmlns:p="http://schemas.openxmlformats.org/presentationml/2006/main">
  <p:tag name="AS_UNIQUEID" val="9029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8.xml><?xml version="1.0" encoding="utf-8"?>
<p:tagLst xmlns:p="http://schemas.openxmlformats.org/presentationml/2006/main">
  <p:tag name="AS_UNIQUEID" val="12414"/>
</p:tagLst>
</file>

<file path=ppt/tags/tag180.xml><?xml version="1.0" encoding="utf-8"?>
<p:tagLst xmlns:p="http://schemas.openxmlformats.org/presentationml/2006/main">
  <p:tag name="AS_UNIQUEID" val="12437"/>
</p:tagLst>
</file>

<file path=ppt/tags/tag181.xml><?xml version="1.0" encoding="utf-8"?>
<p:tagLst xmlns:p="http://schemas.openxmlformats.org/presentationml/2006/main">
  <p:tag name="AS_UNIQUEID" val="9031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82.xml><?xml version="1.0" encoding="utf-8"?>
<p:tagLst xmlns:p="http://schemas.openxmlformats.org/presentationml/2006/main">
  <p:tag name="AS_UNIQUEID" val="903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3.xml><?xml version="1.0" encoding="utf-8"?>
<p:tagLst xmlns:p="http://schemas.openxmlformats.org/presentationml/2006/main">
  <p:tag name="AS_UNIQUEID" val="903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4.xml><?xml version="1.0" encoding="utf-8"?>
<p:tagLst xmlns:p="http://schemas.openxmlformats.org/presentationml/2006/main">
  <p:tag name="AS_UNIQUEID" val="903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5.xml><?xml version="1.0" encoding="utf-8"?>
<p:tagLst xmlns:p="http://schemas.openxmlformats.org/presentationml/2006/main">
  <p:tag name="AS_UNIQUEID" val="903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6.xml><?xml version="1.0" encoding="utf-8"?>
<p:tagLst xmlns:p="http://schemas.openxmlformats.org/presentationml/2006/main">
  <p:tag name="AS_UNIQUEID" val="903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7.xml><?xml version="1.0" encoding="utf-8"?>
<p:tagLst xmlns:p="http://schemas.openxmlformats.org/presentationml/2006/main">
  <p:tag name="AS_UNIQUEID" val="903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8.xml><?xml version="1.0" encoding="utf-8"?>
<p:tagLst xmlns:p="http://schemas.openxmlformats.org/presentationml/2006/main">
  <p:tag name="AS_UNIQUEID" val="9038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89.xml><?xml version="1.0" encoding="utf-8"?>
<p:tagLst xmlns:p="http://schemas.openxmlformats.org/presentationml/2006/main">
  <p:tag name="AS_UNIQUEID" val="12438"/>
</p:tagLst>
</file>

<file path=ppt/tags/tag19.xml><?xml version="1.0" encoding="utf-8"?>
<p:tagLst xmlns:p="http://schemas.openxmlformats.org/presentationml/2006/main">
  <p:tag name="AS_UNIQUEID" val="9913"/>
</p:tagLst>
</file>

<file path=ppt/tags/tag190.xml><?xml version="1.0" encoding="utf-8"?>
<p:tagLst xmlns:p="http://schemas.openxmlformats.org/presentationml/2006/main">
  <p:tag name="AS_UNIQUEID" val="9040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91.xml><?xml version="1.0" encoding="utf-8"?>
<p:tagLst xmlns:p="http://schemas.openxmlformats.org/presentationml/2006/main">
  <p:tag name="AS_UNIQUEID" val="904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2.xml><?xml version="1.0" encoding="utf-8"?>
<p:tagLst xmlns:p="http://schemas.openxmlformats.org/presentationml/2006/main">
  <p:tag name="AS_UNIQUEID" val="904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3.xml><?xml version="1.0" encoding="utf-8"?>
<p:tagLst xmlns:p="http://schemas.openxmlformats.org/presentationml/2006/main">
  <p:tag name="AS_UNIQUEID" val="904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4.xml><?xml version="1.0" encoding="utf-8"?>
<p:tagLst xmlns:p="http://schemas.openxmlformats.org/presentationml/2006/main">
  <p:tag name="AS_UNIQUEID" val="904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5.xml><?xml version="1.0" encoding="utf-8"?>
<p:tagLst xmlns:p="http://schemas.openxmlformats.org/presentationml/2006/main">
  <p:tag name="AS_UNIQUEID" val="904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6.xml><?xml version="1.0" encoding="utf-8"?>
<p:tagLst xmlns:p="http://schemas.openxmlformats.org/presentationml/2006/main">
  <p:tag name="AS_UNIQUEID" val="904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7.xml><?xml version="1.0" encoding="utf-8"?>
<p:tagLst xmlns:p="http://schemas.openxmlformats.org/presentationml/2006/main">
  <p:tag name="AS_UNIQUEID" val="9047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98.xml><?xml version="1.0" encoding="utf-8"?>
<p:tagLst xmlns:p="http://schemas.openxmlformats.org/presentationml/2006/main">
  <p:tag name="AS_UNIQUEID" val="12439"/>
</p:tagLst>
</file>

<file path=ppt/tags/tag199.xml><?xml version="1.0" encoding="utf-8"?>
<p:tagLst xmlns:p="http://schemas.openxmlformats.org/presentationml/2006/main">
  <p:tag name="AS_UNIQUEID" val="9049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2.xml><?xml version="1.0" encoding="utf-8"?>
<p:tagLst xmlns:p="http://schemas.openxmlformats.org/presentationml/2006/main">
  <p:tag name="AS_UNIQUEID" val="9896"/>
</p:tagLst>
</file>

<file path=ppt/tags/tag20.xml><?xml version="1.0" encoding="utf-8"?>
<p:tagLst xmlns:p="http://schemas.openxmlformats.org/presentationml/2006/main">
  <p:tag name="AS_UNIQUEID" val="9914"/>
</p:tagLst>
</file>

<file path=ppt/tags/tag200.xml><?xml version="1.0" encoding="utf-8"?>
<p:tagLst xmlns:p="http://schemas.openxmlformats.org/presentationml/2006/main">
  <p:tag name="AS_UNIQUEID" val="905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1.xml><?xml version="1.0" encoding="utf-8"?>
<p:tagLst xmlns:p="http://schemas.openxmlformats.org/presentationml/2006/main">
  <p:tag name="AS_UNIQUEID" val="905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2.xml><?xml version="1.0" encoding="utf-8"?>
<p:tagLst xmlns:p="http://schemas.openxmlformats.org/presentationml/2006/main">
  <p:tag name="AS_UNIQUEID" val="905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3.xml><?xml version="1.0" encoding="utf-8"?>
<p:tagLst xmlns:p="http://schemas.openxmlformats.org/presentationml/2006/main">
  <p:tag name="AS_UNIQUEID" val="905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4.xml><?xml version="1.0" encoding="utf-8"?>
<p:tagLst xmlns:p="http://schemas.openxmlformats.org/presentationml/2006/main">
  <p:tag name="AS_UNIQUEID" val="905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5.xml><?xml version="1.0" encoding="utf-8"?>
<p:tagLst xmlns:p="http://schemas.openxmlformats.org/presentationml/2006/main">
  <p:tag name="AS_UNIQUEID" val="905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6.xml><?xml version="1.0" encoding="utf-8"?>
<p:tagLst xmlns:p="http://schemas.openxmlformats.org/presentationml/2006/main">
  <p:tag name="AS_UNIQUEID" val="905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7.xml><?xml version="1.0" encoding="utf-8"?>
<p:tagLst xmlns:p="http://schemas.openxmlformats.org/presentationml/2006/main">
  <p:tag name="AS_UNIQUEID" val="9057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8.xml><?xml version="1.0" encoding="utf-8"?>
<p:tagLst xmlns:p="http://schemas.openxmlformats.org/presentationml/2006/main">
  <p:tag name="AS_UNIQUEID" val="9058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209.xml><?xml version="1.0" encoding="utf-8"?>
<p:tagLst xmlns:p="http://schemas.openxmlformats.org/presentationml/2006/main">
  <p:tag name="AS_UNIQUEID" val="12440"/>
</p:tagLst>
</file>

<file path=ppt/tags/tag21.xml><?xml version="1.0" encoding="utf-8"?>
<p:tagLst xmlns:p="http://schemas.openxmlformats.org/presentationml/2006/main">
  <p:tag name="AS_UNIQUEID" val="9915"/>
</p:tagLst>
</file>

<file path=ppt/tags/tag210.xml><?xml version="1.0" encoding="utf-8"?>
<p:tagLst xmlns:p="http://schemas.openxmlformats.org/presentationml/2006/main">
  <p:tag name="AS_UNIQUEID" val="9060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211.xml><?xml version="1.0" encoding="utf-8"?>
<p:tagLst xmlns:p="http://schemas.openxmlformats.org/presentationml/2006/main">
  <p:tag name="AS_UNIQUEID" val="906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2.xml><?xml version="1.0" encoding="utf-8"?>
<p:tagLst xmlns:p="http://schemas.openxmlformats.org/presentationml/2006/main">
  <p:tag name="AS_UNIQUEID" val="906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3.xml><?xml version="1.0" encoding="utf-8"?>
<p:tagLst xmlns:p="http://schemas.openxmlformats.org/presentationml/2006/main">
  <p:tag name="AS_UNIQUEID" val="906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4.xml><?xml version="1.0" encoding="utf-8"?>
<p:tagLst xmlns:p="http://schemas.openxmlformats.org/presentationml/2006/main">
  <p:tag name="AS_UNIQUEID" val="9064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5.xml><?xml version="1.0" encoding="utf-8"?>
<p:tagLst xmlns:p="http://schemas.openxmlformats.org/presentationml/2006/main">
  <p:tag name="AS_UNIQUEID" val="9065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6.xml><?xml version="1.0" encoding="utf-8"?>
<p:tagLst xmlns:p="http://schemas.openxmlformats.org/presentationml/2006/main">
  <p:tag name="AS_UNIQUEID" val="9066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7.xml><?xml version="1.0" encoding="utf-8"?>
<p:tagLst xmlns:p="http://schemas.openxmlformats.org/presentationml/2006/main">
  <p:tag name="AS_UNIQUEID" val="9067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218.xml><?xml version="1.0" encoding="utf-8"?>
<p:tagLst xmlns:p="http://schemas.openxmlformats.org/presentationml/2006/main">
  <p:tag name="AS_UNIQUEID" val="12441"/>
</p:tagLst>
</file>

<file path=ppt/tags/tag219.xml><?xml version="1.0" encoding="utf-8"?>
<p:tagLst xmlns:p="http://schemas.openxmlformats.org/presentationml/2006/main">
  <p:tag name="AS_UNIQUEID" val="12234"/>
</p:tagLst>
</file>

<file path=ppt/tags/tag22.xml><?xml version="1.0" encoding="utf-8"?>
<p:tagLst xmlns:p="http://schemas.openxmlformats.org/presentationml/2006/main">
  <p:tag name="AS_UNIQUEID" val="9916"/>
</p:tagLst>
</file>

<file path=ppt/tags/tag220.xml><?xml version="1.0" encoding="utf-8"?>
<p:tagLst xmlns:p="http://schemas.openxmlformats.org/presentationml/2006/main">
  <p:tag name="AS_UNIQUEID" val="12235"/>
</p:tagLst>
</file>

<file path=ppt/tags/tag221.xml><?xml version="1.0" encoding="utf-8"?>
<p:tagLst xmlns:p="http://schemas.openxmlformats.org/presentationml/2006/main">
  <p:tag name="AS_UNIQUEID" val="1351"/>
</p:tagLst>
</file>

<file path=ppt/tags/tag222.xml><?xml version="1.0" encoding="utf-8"?>
<p:tagLst xmlns:p="http://schemas.openxmlformats.org/presentationml/2006/main">
  <p:tag name="AS_UNIQUEID" val="1352"/>
</p:tagLst>
</file>

<file path=ppt/tags/tag223.xml><?xml version="1.0" encoding="utf-8"?>
<p:tagLst xmlns:p="http://schemas.openxmlformats.org/presentationml/2006/main">
  <p:tag name="AS_UNIQUEID" val="12236"/>
</p:tagLst>
</file>

<file path=ppt/tags/tag224.xml><?xml version="1.0" encoding="utf-8"?>
<p:tagLst xmlns:p="http://schemas.openxmlformats.org/presentationml/2006/main">
  <p:tag name="AS_UNIQUEID" val="12237"/>
</p:tagLst>
</file>

<file path=ppt/tags/tag225.xml><?xml version="1.0" encoding="utf-8"?>
<p:tagLst xmlns:p="http://schemas.openxmlformats.org/presentationml/2006/main">
  <p:tag name="AS_UNIQUEID" val="12238"/>
</p:tagLst>
</file>

<file path=ppt/tags/tag226.xml><?xml version="1.0" encoding="utf-8"?>
<p:tagLst xmlns:p="http://schemas.openxmlformats.org/presentationml/2006/main">
  <p:tag name="AS_UNIQUEID" val="12239"/>
</p:tagLst>
</file>

<file path=ppt/tags/tag227.xml><?xml version="1.0" encoding="utf-8"?>
<p:tagLst xmlns:p="http://schemas.openxmlformats.org/presentationml/2006/main">
  <p:tag name="AS_UNIQUEID" val="12442"/>
</p:tagLst>
</file>

<file path=ppt/tags/tag228.xml><?xml version="1.0" encoding="utf-8"?>
<p:tagLst xmlns:p="http://schemas.openxmlformats.org/presentationml/2006/main">
  <p:tag name="AS_UNIQUEID" val="9069"/>
  <p:tag name="KSO_WM_BEAUTIFY_FLAG" val="#wm#"/>
  <p:tag name="KSO_WM_TAG_VERSION" val="1.0"/>
  <p:tag name="KSO_WM_TEMPLATE_CATEGORY" val="custom"/>
  <p:tag name="KSO_WM_TEMPLATE_INDEX" val="2020281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29.xml><?xml version="1.0" encoding="utf-8"?>
<p:tagLst xmlns:p="http://schemas.openxmlformats.org/presentationml/2006/main">
  <p:tag name="AS_UNIQUEID" val="9070"/>
  <p:tag name="KSO_WM_BEAUTIFY_FLAG" val="#wm#"/>
  <p:tag name="KSO_WM_TAG_VERSION" val="1.0"/>
  <p:tag name="KSO_WM_TEMPLATE_CATEGORY" val="custom"/>
  <p:tag name="KSO_WM_TEMPLATE_INDEX" val="2020281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.xml><?xml version="1.0" encoding="utf-8"?>
<p:tagLst xmlns:p="http://schemas.openxmlformats.org/presentationml/2006/main">
  <p:tag name="AS_UNIQUEID" val="9917"/>
</p:tagLst>
</file>

<file path=ppt/tags/tag230.xml><?xml version="1.0" encoding="utf-8"?>
<p:tagLst xmlns:p="http://schemas.openxmlformats.org/presentationml/2006/main">
  <p:tag name="AS_UNIQUEID" val="9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1.xml><?xml version="1.0" encoding="utf-8"?>
<p:tagLst xmlns:p="http://schemas.openxmlformats.org/presentationml/2006/main">
  <p:tag name="AS_UNIQUEID" val="9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2.xml><?xml version="1.0" encoding="utf-8"?>
<p:tagLst xmlns:p="http://schemas.openxmlformats.org/presentationml/2006/main">
  <p:tag name="AS_UNIQUEID" val="90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33.xml><?xml version="1.0" encoding="utf-8"?>
<p:tagLst xmlns:p="http://schemas.openxmlformats.org/presentationml/2006/main">
  <p:tag name="AS_UNIQUEID" val="9074"/>
  <p:tag name="KSO_WM_BEAUTIFY_FLAG" val="#wm#"/>
  <p:tag name="KSO_WM_TAG_VERSION" val="1.0"/>
  <p:tag name="KSO_WM_TEMPLATE_CATEGORY" val="custom"/>
  <p:tag name="KSO_WM_TEMPLATE_COLOR_TYPE" val="1"/>
  <p:tag name="KSO_WM_TEMPLATE_INDEX" val="20202816"/>
  <p:tag name="KSO_WM_TEMPLATE_MASTER_THUMB_INDEX" val="12"/>
  <p:tag name="KSO_WM_TEMPLATE_MASTER_TYPE" val="1"/>
  <p:tag name="KSO_WM_TEMPLATE_SUBCATEGORY" val="0"/>
  <p:tag name="KSO_WM_TEMPLATE_THUMBS_INDEX" val="1、4、7、8、9、10、11、12、13、14、15"/>
</p:tagLst>
</file>

<file path=ppt/tags/tag234.xml><?xml version="1.0" encoding="utf-8"?>
<p:tagLst xmlns:p="http://schemas.openxmlformats.org/presentationml/2006/main">
  <p:tag name="AS_UNIQUEID" val="9075"/>
</p:tagLst>
</file>

<file path=ppt/tags/tag235.xml><?xml version="1.0" encoding="utf-8"?>
<p:tagLst xmlns:p="http://schemas.openxmlformats.org/presentationml/2006/main">
  <p:tag name="AS_UNIQUEID" val="9076"/>
</p:tagLst>
</file>

<file path=ppt/tags/tag236.xml><?xml version="1.0" encoding="utf-8"?>
<p:tagLst xmlns:p="http://schemas.openxmlformats.org/presentationml/2006/main">
  <p:tag name="AS_UNIQUEID" val="9893"/>
</p:tagLst>
</file>

<file path=ppt/tags/tag237.xml><?xml version="1.0" encoding="utf-8"?>
<p:tagLst xmlns:p="http://schemas.openxmlformats.org/presentationml/2006/main">
  <p:tag name="AS_UNIQUEID" val="12241"/>
</p:tagLst>
</file>

<file path=ppt/tags/tag238.xml><?xml version="1.0" encoding="utf-8"?>
<p:tagLst xmlns:p="http://schemas.openxmlformats.org/presentationml/2006/main">
  <p:tag name="AS_UNIQUEID" val="12443"/>
</p:tagLst>
</file>

<file path=ppt/tags/tag239.xml><?xml version="1.0" encoding="utf-8"?>
<p:tagLst xmlns:p="http://schemas.openxmlformats.org/presentationml/2006/main">
  <p:tag name="AS_UNIQUEID" val="12444"/>
</p:tagLst>
</file>

<file path=ppt/tags/tag24.xml><?xml version="1.0" encoding="utf-8"?>
<p:tagLst xmlns:p="http://schemas.openxmlformats.org/presentationml/2006/main">
  <p:tag name="AS_UNIQUEID" val="9918"/>
</p:tagLst>
</file>

<file path=ppt/tags/tag240.xml><?xml version="1.0" encoding="utf-8"?>
<p:tagLst xmlns:p="http://schemas.openxmlformats.org/presentationml/2006/main">
  <p:tag name="AS_UNIQUEID" val="11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7"/>
  <p:tag name="KSO_WM_UNIT_INDEX" val="7"/>
  <p:tag name="KSO_WM_UNIT_LAYERLEVEL" val="1"/>
  <p:tag name="KSO_WM_UNIT_TYPE" val="y"/>
</p:tagLst>
</file>

<file path=ppt/tags/tag241.xml><?xml version="1.0" encoding="utf-8"?>
<p:tagLst xmlns:p="http://schemas.openxmlformats.org/presentationml/2006/main">
  <p:tag name="AS_UNIQUEID" val="11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242.xml><?xml version="1.0" encoding="utf-8"?>
<p:tagLst xmlns:p="http://schemas.openxmlformats.org/presentationml/2006/main">
  <p:tag name="AS_UNIQUEID" val="11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243.xml><?xml version="1.0" encoding="utf-8"?>
<p:tagLst xmlns:p="http://schemas.openxmlformats.org/presentationml/2006/main">
  <p:tag name="AS_UNIQUEID" val="11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244.xml><?xml version="1.0" encoding="utf-8"?>
<p:tagLst xmlns:p="http://schemas.openxmlformats.org/presentationml/2006/main">
  <p:tag name="AS_UNIQUEID" val="11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245.xml><?xml version="1.0" encoding="utf-8"?>
<p:tagLst xmlns:p="http://schemas.openxmlformats.org/presentationml/2006/main">
  <p:tag name="AS_UNIQUEID" val="11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5"/>
  <p:tag name="KSO_WM_UNIT_INDEX" val="5"/>
  <p:tag name="KSO_WM_UNIT_LAYERLEVEL" val="1"/>
  <p:tag name="KSO_WM_UNIT_TYPE" val="y"/>
</p:tagLst>
</file>

<file path=ppt/tags/tag246.xml><?xml version="1.0" encoding="utf-8"?>
<p:tagLst xmlns:p="http://schemas.openxmlformats.org/presentationml/2006/main">
  <p:tag name="AS_UNIQUEID" val="11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6"/>
  <p:tag name="KSO_WM_UNIT_INDEX" val="6"/>
  <p:tag name="KSO_WM_UNIT_LAYERLEVEL" val="1"/>
  <p:tag name="KSO_WM_UNIT_TYPE" val="y"/>
</p:tagLst>
</file>

<file path=ppt/tags/tag247.xml><?xml version="1.0" encoding="utf-8"?>
<p:tagLst xmlns:p="http://schemas.openxmlformats.org/presentationml/2006/main">
  <p:tag name="AS_UNIQUEID" val="11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48.xml><?xml version="1.0" encoding="utf-8"?>
<p:tagLst xmlns:p="http://schemas.openxmlformats.org/presentationml/2006/main">
  <p:tag name="AS_UNIQUEID" val="11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49.xml><?xml version="1.0" encoding="utf-8"?>
<p:tagLst xmlns:p="http://schemas.openxmlformats.org/presentationml/2006/main">
  <p:tag name="AS_UNIQUEID" val="11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.xml><?xml version="1.0" encoding="utf-8"?>
<p:tagLst xmlns:p="http://schemas.openxmlformats.org/presentationml/2006/main">
  <p:tag name="AS_UNIQUEID" val="12415"/>
</p:tagLst>
</file>

<file path=ppt/tags/tag250.xml><?xml version="1.0" encoding="utf-8"?>
<p:tagLst xmlns:p="http://schemas.openxmlformats.org/presentationml/2006/main">
  <p:tag name="AS_UNIQUEID" val="11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1.xml><?xml version="1.0" encoding="utf-8"?>
<p:tagLst xmlns:p="http://schemas.openxmlformats.org/presentationml/2006/main">
  <p:tag name="AS_UNIQUEID" val="11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2.xml><?xml version="1.0" encoding="utf-8"?>
<p:tagLst xmlns:p="http://schemas.openxmlformats.org/presentationml/2006/main">
  <p:tag name="AS_UNIQUEID" val="11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3.xml><?xml version="1.0" encoding="utf-8"?>
<p:tagLst xmlns:p="http://schemas.openxmlformats.org/presentationml/2006/main">
  <p:tag name="AS_UNIQUEID" val="12445"/>
</p:tagLst>
</file>

<file path=ppt/tags/tag254.xml><?xml version="1.0" encoding="utf-8"?>
<p:tagLst xmlns:p="http://schemas.openxmlformats.org/presentationml/2006/main">
  <p:tag name="AS_UNIQUEID" val="11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5.xml><?xml version="1.0" encoding="utf-8"?>
<p:tagLst xmlns:p="http://schemas.openxmlformats.org/presentationml/2006/main">
  <p:tag name="AS_UNIQUEID" val="11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6.xml><?xml version="1.0" encoding="utf-8"?>
<p:tagLst xmlns:p="http://schemas.openxmlformats.org/presentationml/2006/main">
  <p:tag name="AS_UNIQUEID" val="11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7.xml><?xml version="1.0" encoding="utf-8"?>
<p:tagLst xmlns:p="http://schemas.openxmlformats.org/presentationml/2006/main">
  <p:tag name="AS_UNIQUEID" val="11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8.xml><?xml version="1.0" encoding="utf-8"?>
<p:tagLst xmlns:p="http://schemas.openxmlformats.org/presentationml/2006/main">
  <p:tag name="AS_UNIQUEID" val="11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9.xml><?xml version="1.0" encoding="utf-8"?>
<p:tagLst xmlns:p="http://schemas.openxmlformats.org/presentationml/2006/main">
  <p:tag name="AS_UNIQUEID" val="12446"/>
</p:tagLst>
</file>

<file path=ppt/tags/tag26.xml><?xml version="1.0" encoding="utf-8"?>
<p:tagLst xmlns:p="http://schemas.openxmlformats.org/presentationml/2006/main">
  <p:tag name="AS_UNIQUEID" val="9920"/>
</p:tagLst>
</file>

<file path=ppt/tags/tag260.xml><?xml version="1.0" encoding="utf-8"?>
<p:tagLst xmlns:p="http://schemas.openxmlformats.org/presentationml/2006/main">
  <p:tag name="AS_UNIQUEID" val="11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1.xml><?xml version="1.0" encoding="utf-8"?>
<p:tagLst xmlns:p="http://schemas.openxmlformats.org/presentationml/2006/main">
  <p:tag name="AS_UNIQUEID" val="11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2.xml><?xml version="1.0" encoding="utf-8"?>
<p:tagLst xmlns:p="http://schemas.openxmlformats.org/presentationml/2006/main">
  <p:tag name="AS_UNIQUEID" val="11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3.xml><?xml version="1.0" encoding="utf-8"?>
<p:tagLst xmlns:p="http://schemas.openxmlformats.org/presentationml/2006/main">
  <p:tag name="AS_UNIQUEID" val="11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4.xml><?xml version="1.0" encoding="utf-8"?>
<p:tagLst xmlns:p="http://schemas.openxmlformats.org/presentationml/2006/main">
  <p:tag name="AS_UNIQUEID" val="11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5.xml><?xml version="1.0" encoding="utf-8"?>
<p:tagLst xmlns:p="http://schemas.openxmlformats.org/presentationml/2006/main">
  <p:tag name="AS_UNIQUEID" val="11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66.xml><?xml version="1.0" encoding="utf-8"?>
<p:tagLst xmlns:p="http://schemas.openxmlformats.org/presentationml/2006/main">
  <p:tag name="AS_UNIQUEID" val="12447"/>
</p:tagLst>
</file>

<file path=ppt/tags/tag267.xml><?xml version="1.0" encoding="utf-8"?>
<p:tagLst xmlns:p="http://schemas.openxmlformats.org/presentationml/2006/main">
  <p:tag name="AS_UNIQUEID" val="11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8.xml><?xml version="1.0" encoding="utf-8"?>
<p:tagLst xmlns:p="http://schemas.openxmlformats.org/presentationml/2006/main">
  <p:tag name="AS_UNIQUEID" val="11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69.xml><?xml version="1.0" encoding="utf-8"?>
<p:tagLst xmlns:p="http://schemas.openxmlformats.org/presentationml/2006/main">
  <p:tag name="AS_UNIQUEID" val="11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.xml><?xml version="1.0" encoding="utf-8"?>
<p:tagLst xmlns:p="http://schemas.openxmlformats.org/presentationml/2006/main">
  <p:tag name="AS_UNIQUEID" val="9921"/>
</p:tagLst>
</file>

<file path=ppt/tags/tag270.xml><?xml version="1.0" encoding="utf-8"?>
<p:tagLst xmlns:p="http://schemas.openxmlformats.org/presentationml/2006/main">
  <p:tag name="AS_UNIQUEID" val="11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1.xml><?xml version="1.0" encoding="utf-8"?>
<p:tagLst xmlns:p="http://schemas.openxmlformats.org/presentationml/2006/main">
  <p:tag name="AS_UNIQUEID" val="11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2.xml><?xml version="1.0" encoding="utf-8"?>
<p:tagLst xmlns:p="http://schemas.openxmlformats.org/presentationml/2006/main">
  <p:tag name="AS_UNIQUEID" val="11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73.xml><?xml version="1.0" encoding="utf-8"?>
<p:tagLst xmlns:p="http://schemas.openxmlformats.org/presentationml/2006/main">
  <p:tag name="AS_UNIQUEID" val="12448"/>
</p:tagLst>
</file>

<file path=ppt/tags/tag274.xml><?xml version="1.0" encoding="utf-8"?>
<p:tagLst xmlns:p="http://schemas.openxmlformats.org/presentationml/2006/main">
  <p:tag name="AS_UNIQUEID" val="11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5.xml><?xml version="1.0" encoding="utf-8"?>
<p:tagLst xmlns:p="http://schemas.openxmlformats.org/presentationml/2006/main">
  <p:tag name="AS_UNIQUEID" val="11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6.xml><?xml version="1.0" encoding="utf-8"?>
<p:tagLst xmlns:p="http://schemas.openxmlformats.org/presentationml/2006/main">
  <p:tag name="AS_UNIQUEID" val="11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7.xml><?xml version="1.0" encoding="utf-8"?>
<p:tagLst xmlns:p="http://schemas.openxmlformats.org/presentationml/2006/main">
  <p:tag name="AS_UNIQUEID" val="11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8.xml><?xml version="1.0" encoding="utf-8"?>
<p:tagLst xmlns:p="http://schemas.openxmlformats.org/presentationml/2006/main">
  <p:tag name="AS_UNIQUEID" val="11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9.xml><?xml version="1.0" encoding="utf-8"?>
<p:tagLst xmlns:p="http://schemas.openxmlformats.org/presentationml/2006/main">
  <p:tag name="AS_UNIQUEID" val="11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AS_UNIQUEID" val="9922"/>
</p:tagLst>
</file>

<file path=ppt/tags/tag280.xml><?xml version="1.0" encoding="utf-8"?>
<p:tagLst xmlns:p="http://schemas.openxmlformats.org/presentationml/2006/main">
  <p:tag name="AS_UNIQUEID" val="11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1.xml><?xml version="1.0" encoding="utf-8"?>
<p:tagLst xmlns:p="http://schemas.openxmlformats.org/presentationml/2006/main">
  <p:tag name="AS_UNIQUEID" val="11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2.xml><?xml version="1.0" encoding="utf-8"?>
<p:tagLst xmlns:p="http://schemas.openxmlformats.org/presentationml/2006/main">
  <p:tag name="AS_UNIQUEID" val="12449"/>
</p:tagLst>
</file>

<file path=ppt/tags/tag283.xml><?xml version="1.0" encoding="utf-8"?>
<p:tagLst xmlns:p="http://schemas.openxmlformats.org/presentationml/2006/main">
  <p:tag name="AS_UNIQUEID" val="11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84.xml><?xml version="1.0" encoding="utf-8"?>
<p:tagLst xmlns:p="http://schemas.openxmlformats.org/presentationml/2006/main">
  <p:tag name="AS_UNIQUEID" val="11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85.xml><?xml version="1.0" encoding="utf-8"?>
<p:tagLst xmlns:p="http://schemas.openxmlformats.org/presentationml/2006/main">
  <p:tag name="AS_UNIQUEID" val="11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86.xml><?xml version="1.0" encoding="utf-8"?>
<p:tagLst xmlns:p="http://schemas.openxmlformats.org/presentationml/2006/main">
  <p:tag name="AS_UNIQUEID" val="11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87.xml><?xml version="1.0" encoding="utf-8"?>
<p:tagLst xmlns:p="http://schemas.openxmlformats.org/presentationml/2006/main">
  <p:tag name="AS_UNIQUEID" val="12450"/>
</p:tagLst>
</file>

<file path=ppt/tags/tag288.xml><?xml version="1.0" encoding="utf-8"?>
<p:tagLst xmlns:p="http://schemas.openxmlformats.org/presentationml/2006/main">
  <p:tag name="AS_UNIQUEID" val="11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89.xml><?xml version="1.0" encoding="utf-8"?>
<p:tagLst xmlns:p="http://schemas.openxmlformats.org/presentationml/2006/main">
  <p:tag name="AS_UNIQUEID" val="11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9.xml><?xml version="1.0" encoding="utf-8"?>
<p:tagLst xmlns:p="http://schemas.openxmlformats.org/presentationml/2006/main">
  <p:tag name="AS_UNIQUEID" val="9923"/>
</p:tagLst>
</file>

<file path=ppt/tags/tag290.xml><?xml version="1.0" encoding="utf-8"?>
<p:tagLst xmlns:p="http://schemas.openxmlformats.org/presentationml/2006/main">
  <p:tag name="AS_UNIQUEID" val="11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91.xml><?xml version="1.0" encoding="utf-8"?>
<p:tagLst xmlns:p="http://schemas.openxmlformats.org/presentationml/2006/main">
  <p:tag name="AS_UNIQUEID" val="12451"/>
</p:tagLst>
</file>

<file path=ppt/tags/tag292.xml><?xml version="1.0" encoding="utf-8"?>
<p:tagLst xmlns:p="http://schemas.openxmlformats.org/presentationml/2006/main">
  <p:tag name="AS_UNIQUEID" val="11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3.xml><?xml version="1.0" encoding="utf-8"?>
<p:tagLst xmlns:p="http://schemas.openxmlformats.org/presentationml/2006/main">
  <p:tag name="AS_UNIQUEID" val="11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4.xml><?xml version="1.0" encoding="utf-8"?>
<p:tagLst xmlns:p="http://schemas.openxmlformats.org/presentationml/2006/main">
  <p:tag name="AS_UNIQUEID" val="11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5.xml><?xml version="1.0" encoding="utf-8"?>
<p:tagLst xmlns:p="http://schemas.openxmlformats.org/presentationml/2006/main">
  <p:tag name="AS_UNIQUEID" val="12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6.xml><?xml version="1.0" encoding="utf-8"?>
<p:tagLst xmlns:p="http://schemas.openxmlformats.org/presentationml/2006/main">
  <p:tag name="AS_UNIQUEID" val="12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7.xml><?xml version="1.0" encoding="utf-8"?>
<p:tagLst xmlns:p="http://schemas.openxmlformats.org/presentationml/2006/main">
  <p:tag name="AS_UNIQUEID" val="12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98.xml><?xml version="1.0" encoding="utf-8"?>
<p:tagLst xmlns:p="http://schemas.openxmlformats.org/presentationml/2006/main">
  <p:tag name="AS_UNIQUEID" val="12452"/>
</p:tagLst>
</file>

<file path=ppt/tags/tag299.xml><?xml version="1.0" encoding="utf-8"?>
<p:tagLst xmlns:p="http://schemas.openxmlformats.org/presentationml/2006/main">
  <p:tag name="AS_UNIQUEID" val="12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.xml><?xml version="1.0" encoding="utf-8"?>
<p:tagLst xmlns:p="http://schemas.openxmlformats.org/presentationml/2006/main">
  <p:tag name="AS_UNIQUEID" val="9897"/>
</p:tagLst>
</file>

<file path=ppt/tags/tag30.xml><?xml version="1.0" encoding="utf-8"?>
<p:tagLst xmlns:p="http://schemas.openxmlformats.org/presentationml/2006/main">
  <p:tag name="AS_UNIQUEID" val="9924"/>
</p:tagLst>
</file>

<file path=ppt/tags/tag300.xml><?xml version="1.0" encoding="utf-8"?>
<p:tagLst xmlns:p="http://schemas.openxmlformats.org/presentationml/2006/main">
  <p:tag name="AS_UNIQUEID" val="12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01.xml><?xml version="1.0" encoding="utf-8"?>
<p:tagLst xmlns:p="http://schemas.openxmlformats.org/presentationml/2006/main">
  <p:tag name="AS_UNIQUEID" val="12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02.xml><?xml version="1.0" encoding="utf-8"?>
<p:tagLst xmlns:p="http://schemas.openxmlformats.org/presentationml/2006/main">
  <p:tag name="AS_UNIQUEID" val="12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03.xml><?xml version="1.0" encoding="utf-8"?>
<p:tagLst xmlns:p="http://schemas.openxmlformats.org/presentationml/2006/main">
  <p:tag name="AS_UNIQUEID" val="12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304.xml><?xml version="1.0" encoding="utf-8"?>
<p:tagLst xmlns:p="http://schemas.openxmlformats.org/presentationml/2006/main">
  <p:tag name="AS_UNIQUEID" val="12453"/>
</p:tagLst>
</file>

<file path=ppt/tags/tag305.xml><?xml version="1.0" encoding="utf-8"?>
<p:tagLst xmlns:p="http://schemas.openxmlformats.org/presentationml/2006/main">
  <p:tag name="AS_UNIQUEID" val="12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6.xml><?xml version="1.0" encoding="utf-8"?>
<p:tagLst xmlns:p="http://schemas.openxmlformats.org/presentationml/2006/main">
  <p:tag name="AS_UNIQUEID" val="12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7.xml><?xml version="1.0" encoding="utf-8"?>
<p:tagLst xmlns:p="http://schemas.openxmlformats.org/presentationml/2006/main">
  <p:tag name="AS_UNIQUEID" val="12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8.xml><?xml version="1.0" encoding="utf-8"?>
<p:tagLst xmlns:p="http://schemas.openxmlformats.org/presentationml/2006/main">
  <p:tag name="AS_UNIQUEID" val="12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309.xml><?xml version="1.0" encoding="utf-8"?>
<p:tagLst xmlns:p="http://schemas.openxmlformats.org/presentationml/2006/main">
  <p:tag name="AS_UNIQUEID" val="12454"/>
</p:tagLst>
</file>

<file path=ppt/tags/tag31.xml><?xml version="1.0" encoding="utf-8"?>
<p:tagLst xmlns:p="http://schemas.openxmlformats.org/presentationml/2006/main">
  <p:tag name="AS_UNIQUEID" val="9925"/>
</p:tagLst>
</file>

<file path=ppt/tags/tag310.xml><?xml version="1.0" encoding="utf-8"?>
<p:tagLst xmlns:p="http://schemas.openxmlformats.org/presentationml/2006/main">
  <p:tag name="AS_UNIQUEID" val="12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1.xml><?xml version="1.0" encoding="utf-8"?>
<p:tagLst xmlns:p="http://schemas.openxmlformats.org/presentationml/2006/main">
  <p:tag name="AS_UNIQUEID" val="12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2.xml><?xml version="1.0" encoding="utf-8"?>
<p:tagLst xmlns:p="http://schemas.openxmlformats.org/presentationml/2006/main">
  <p:tag name="AS_UNIQUEID" val="12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3.xml><?xml version="1.0" encoding="utf-8"?>
<p:tagLst xmlns:p="http://schemas.openxmlformats.org/presentationml/2006/main">
  <p:tag name="AS_UNIQUEID" val="12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4.xml><?xml version="1.0" encoding="utf-8"?>
<p:tagLst xmlns:p="http://schemas.openxmlformats.org/presentationml/2006/main">
  <p:tag name="AS_UNIQUEID" val="12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5.xml><?xml version="1.0" encoding="utf-8"?>
<p:tagLst xmlns:p="http://schemas.openxmlformats.org/presentationml/2006/main">
  <p:tag name="AS_UNIQUEID" val="12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6.xml><?xml version="1.0" encoding="utf-8"?>
<p:tagLst xmlns:p="http://schemas.openxmlformats.org/presentationml/2006/main">
  <p:tag name="AS_UNIQUEID" val="12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7.xml><?xml version="1.0" encoding="utf-8"?>
<p:tagLst xmlns:p="http://schemas.openxmlformats.org/presentationml/2006/main">
  <p:tag name="AS_UNIQUEID" val="12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318.xml><?xml version="1.0" encoding="utf-8"?>
<p:tagLst xmlns:p="http://schemas.openxmlformats.org/presentationml/2006/main">
  <p:tag name="AS_UNIQUEID" val="12455"/>
</p:tagLst>
</file>

<file path=ppt/tags/tag319.xml><?xml version="1.0" encoding="utf-8"?>
<p:tagLst xmlns:p="http://schemas.openxmlformats.org/presentationml/2006/main">
  <p:tag name="AS_UNIQUEID" val="1224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.xml><?xml version="1.0" encoding="utf-8"?>
<p:tagLst xmlns:p="http://schemas.openxmlformats.org/presentationml/2006/main">
  <p:tag name="AS_UNIQUEID" val="9926"/>
</p:tagLst>
</file>

<file path=ppt/tags/tag320.xml><?xml version="1.0" encoding="utf-8"?>
<p:tagLst xmlns:p="http://schemas.openxmlformats.org/presentationml/2006/main">
  <p:tag name="AS_UNIQUEID" val="1225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1.xml><?xml version="1.0" encoding="utf-8"?>
<p:tagLst xmlns:p="http://schemas.openxmlformats.org/presentationml/2006/main">
  <p:tag name="AS_UNIQUEID" val="1226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2.xml><?xml version="1.0" encoding="utf-8"?>
<p:tagLst xmlns:p="http://schemas.openxmlformats.org/presentationml/2006/main">
  <p:tag name="AS_UNIQUEID" val="1227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3.xml><?xml version="1.0" encoding="utf-8"?>
<p:tagLst xmlns:p="http://schemas.openxmlformats.org/presentationml/2006/main">
  <p:tag name="AS_UNIQUEID" val="1228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4.xml><?xml version="1.0" encoding="utf-8"?>
<p:tagLst xmlns:p="http://schemas.openxmlformats.org/presentationml/2006/main">
  <p:tag name="AS_UNIQUEID" val="1229"/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325.xml><?xml version="1.0" encoding="utf-8"?>
<p:tagLst xmlns:p="http://schemas.openxmlformats.org/presentationml/2006/main">
  <p:tag name="AS_UNIQUEID" val="12456"/>
</p:tagLst>
</file>

<file path=ppt/tags/tag326.xml><?xml version="1.0" encoding="utf-8"?>
<p:tagLst xmlns:p="http://schemas.openxmlformats.org/presentationml/2006/main">
  <p:tag name="AS_UNIQUEID" val="1231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27.xml><?xml version="1.0" encoding="utf-8"?>
<p:tagLst xmlns:p="http://schemas.openxmlformats.org/presentationml/2006/main">
  <p:tag name="AS_UNIQUEID" val="1232"/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328.xml><?xml version="1.0" encoding="utf-8"?>
<p:tagLst xmlns:p="http://schemas.openxmlformats.org/presentationml/2006/main">
  <p:tag name="AS_UNIQUEID" val="1233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29.xml><?xml version="1.0" encoding="utf-8"?>
<p:tagLst xmlns:p="http://schemas.openxmlformats.org/presentationml/2006/main">
  <p:tag name="AS_UNIQUEID" val="1234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3.xml><?xml version="1.0" encoding="utf-8"?>
<p:tagLst xmlns:p="http://schemas.openxmlformats.org/presentationml/2006/main">
  <p:tag name="AS_UNIQUEID" val="9927"/>
</p:tagLst>
</file>

<file path=ppt/tags/tag330.xml><?xml version="1.0" encoding="utf-8"?>
<p:tagLst xmlns:p="http://schemas.openxmlformats.org/presentationml/2006/main">
  <p:tag name="AS_UNIQUEID" val="1235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31.xml><?xml version="1.0" encoding="utf-8"?>
<p:tagLst xmlns:p="http://schemas.openxmlformats.org/presentationml/2006/main">
  <p:tag name="AS_UNIQUEID" val="1236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32.xml><?xml version="1.0" encoding="utf-8"?>
<p:tagLst xmlns:p="http://schemas.openxmlformats.org/presentationml/2006/main">
  <p:tag name="AS_UNIQUEID" val="1237"/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333.xml><?xml version="1.0" encoding="utf-8"?>
<p:tagLst xmlns:p="http://schemas.openxmlformats.org/presentationml/2006/main">
  <p:tag name="AS_UNIQUEID" val="12457"/>
</p:tagLst>
</file>

<file path=ppt/tags/tag334.xml><?xml version="1.0" encoding="utf-8"?>
<p:tagLst xmlns:p="http://schemas.openxmlformats.org/presentationml/2006/main">
  <p:tag name="AS_UNIQUEID" val="1239"/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335.xml><?xml version="1.0" encoding="utf-8"?>
<p:tagLst xmlns:p="http://schemas.openxmlformats.org/presentationml/2006/main">
  <p:tag name="AS_UNIQUEID" val="1240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36.xml><?xml version="1.0" encoding="utf-8"?>
<p:tagLst xmlns:p="http://schemas.openxmlformats.org/presentationml/2006/main">
  <p:tag name="AS_UNIQUEID" val="1241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37.xml><?xml version="1.0" encoding="utf-8"?>
<p:tagLst xmlns:p="http://schemas.openxmlformats.org/presentationml/2006/main">
  <p:tag name="AS_UNIQUEID" val="1242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38.xml><?xml version="1.0" encoding="utf-8"?>
<p:tagLst xmlns:p="http://schemas.openxmlformats.org/presentationml/2006/main">
  <p:tag name="AS_UNIQUEID" val="1243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39.xml><?xml version="1.0" encoding="utf-8"?>
<p:tagLst xmlns:p="http://schemas.openxmlformats.org/presentationml/2006/main">
  <p:tag name="AS_UNIQUEID" val="1244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4.xml><?xml version="1.0" encoding="utf-8"?>
<p:tagLst xmlns:p="http://schemas.openxmlformats.org/presentationml/2006/main">
  <p:tag name="AS_UNIQUEID" val="12416"/>
</p:tagLst>
</file>

<file path=ppt/tags/tag340.xml><?xml version="1.0" encoding="utf-8"?>
<p:tagLst xmlns:p="http://schemas.openxmlformats.org/presentationml/2006/main">
  <p:tag name="AS_UNIQUEID" val="1245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41.xml><?xml version="1.0" encoding="utf-8"?>
<p:tagLst xmlns:p="http://schemas.openxmlformats.org/presentationml/2006/main">
  <p:tag name="AS_UNIQUEID" val="1246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42.xml><?xml version="1.0" encoding="utf-8"?>
<p:tagLst xmlns:p="http://schemas.openxmlformats.org/presentationml/2006/main">
  <p:tag name="AS_UNIQUEID" val="1247"/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343.xml><?xml version="1.0" encoding="utf-8"?>
<p:tagLst xmlns:p="http://schemas.openxmlformats.org/presentationml/2006/main">
  <p:tag name="AS_UNIQUEID" val="12458"/>
</p:tagLst>
</file>

<file path=ppt/tags/tag344.xml><?xml version="1.0" encoding="utf-8"?>
<p:tagLst xmlns:p="http://schemas.openxmlformats.org/presentationml/2006/main">
  <p:tag name="AS_UNIQUEID" val="1249"/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345.xml><?xml version="1.0" encoding="utf-8"?>
<p:tagLst xmlns:p="http://schemas.openxmlformats.org/presentationml/2006/main">
  <p:tag name="AS_UNIQUEID" val="1250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46.xml><?xml version="1.0" encoding="utf-8"?>
<p:tagLst xmlns:p="http://schemas.openxmlformats.org/presentationml/2006/main">
  <p:tag name="AS_UNIQUEID" val="1251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47.xml><?xml version="1.0" encoding="utf-8"?>
<p:tagLst xmlns:p="http://schemas.openxmlformats.org/presentationml/2006/main">
  <p:tag name="AS_UNIQUEID" val="1252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48.xml><?xml version="1.0" encoding="utf-8"?>
<p:tagLst xmlns:p="http://schemas.openxmlformats.org/presentationml/2006/main">
  <p:tag name="AS_UNIQUEID" val="1253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49.xml><?xml version="1.0" encoding="utf-8"?>
<p:tagLst xmlns:p="http://schemas.openxmlformats.org/presentationml/2006/main">
  <p:tag name="AS_UNIQUEID" val="1254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5.xml><?xml version="1.0" encoding="utf-8"?>
<p:tagLst xmlns:p="http://schemas.openxmlformats.org/presentationml/2006/main">
  <p:tag name="AS_UNIQUEID" val="9929"/>
</p:tagLst>
</file>

<file path=ppt/tags/tag350.xml><?xml version="1.0" encoding="utf-8"?>
<p:tagLst xmlns:p="http://schemas.openxmlformats.org/presentationml/2006/main">
  <p:tag name="AS_UNIQUEID" val="1255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51.xml><?xml version="1.0" encoding="utf-8"?>
<p:tagLst xmlns:p="http://schemas.openxmlformats.org/presentationml/2006/main">
  <p:tag name="AS_UNIQUEID" val="1256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52.xml><?xml version="1.0" encoding="utf-8"?>
<p:tagLst xmlns:p="http://schemas.openxmlformats.org/presentationml/2006/main">
  <p:tag name="AS_UNIQUEID" val="1257"/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353.xml><?xml version="1.0" encoding="utf-8"?>
<p:tagLst xmlns:p="http://schemas.openxmlformats.org/presentationml/2006/main">
  <p:tag name="AS_UNIQUEID" val="12459"/>
</p:tagLst>
</file>

<file path=ppt/tags/tag354.xml><?xml version="1.0" encoding="utf-8"?>
<p:tagLst xmlns:p="http://schemas.openxmlformats.org/presentationml/2006/main">
  <p:tag name="AS_UNIQUEID" val="1259"/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355.xml><?xml version="1.0" encoding="utf-8"?>
<p:tagLst xmlns:p="http://schemas.openxmlformats.org/presentationml/2006/main">
  <p:tag name="AS_UNIQUEID" val="1260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56.xml><?xml version="1.0" encoding="utf-8"?>
<p:tagLst xmlns:p="http://schemas.openxmlformats.org/presentationml/2006/main">
  <p:tag name="AS_UNIQUEID" val="1261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57.xml><?xml version="1.0" encoding="utf-8"?>
<p:tagLst xmlns:p="http://schemas.openxmlformats.org/presentationml/2006/main">
  <p:tag name="AS_UNIQUEID" val="1262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58.xml><?xml version="1.0" encoding="utf-8"?>
<p:tagLst xmlns:p="http://schemas.openxmlformats.org/presentationml/2006/main">
  <p:tag name="AS_UNIQUEID" val="1263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59.xml><?xml version="1.0" encoding="utf-8"?>
<p:tagLst xmlns:p="http://schemas.openxmlformats.org/presentationml/2006/main">
  <p:tag name="AS_UNIQUEID" val="1264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6.xml><?xml version="1.0" encoding="utf-8"?>
<p:tagLst xmlns:p="http://schemas.openxmlformats.org/presentationml/2006/main">
  <p:tag name="AS_UNIQUEID" val="9930"/>
</p:tagLst>
</file>

<file path=ppt/tags/tag360.xml><?xml version="1.0" encoding="utf-8"?>
<p:tagLst xmlns:p="http://schemas.openxmlformats.org/presentationml/2006/main">
  <p:tag name="AS_UNIQUEID" val="1265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61.xml><?xml version="1.0" encoding="utf-8"?>
<p:tagLst xmlns:p="http://schemas.openxmlformats.org/presentationml/2006/main">
  <p:tag name="AS_UNIQUEID" val="1266"/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62.xml><?xml version="1.0" encoding="utf-8"?>
<p:tagLst xmlns:p="http://schemas.openxmlformats.org/presentationml/2006/main">
  <p:tag name="AS_UNIQUEID" val="12460"/>
</p:tagLst>
</file>

<file path=ppt/tags/tag363.xml><?xml version="1.0" encoding="utf-8"?>
<p:tagLst xmlns:p="http://schemas.openxmlformats.org/presentationml/2006/main">
  <p:tag name="AS_UNIQUEID" val="1268"/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364.xml><?xml version="1.0" encoding="utf-8"?>
<p:tagLst xmlns:p="http://schemas.openxmlformats.org/presentationml/2006/main">
  <p:tag name="AS_UNIQUEID" val="1269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65.xml><?xml version="1.0" encoding="utf-8"?>
<p:tagLst xmlns:p="http://schemas.openxmlformats.org/presentationml/2006/main">
  <p:tag name="AS_UNIQUEID" val="1270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66.xml><?xml version="1.0" encoding="utf-8"?>
<p:tagLst xmlns:p="http://schemas.openxmlformats.org/presentationml/2006/main">
  <p:tag name="AS_UNIQUEID" val="1271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67.xml><?xml version="1.0" encoding="utf-8"?>
<p:tagLst xmlns:p="http://schemas.openxmlformats.org/presentationml/2006/main">
  <p:tag name="AS_UNIQUEID" val="1272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68.xml><?xml version="1.0" encoding="utf-8"?>
<p:tagLst xmlns:p="http://schemas.openxmlformats.org/presentationml/2006/main">
  <p:tag name="AS_UNIQUEID" val="1273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69.xml><?xml version="1.0" encoding="utf-8"?>
<p:tagLst xmlns:p="http://schemas.openxmlformats.org/presentationml/2006/main">
  <p:tag name="AS_UNIQUEID" val="1274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7.xml><?xml version="1.0" encoding="utf-8"?>
<p:tagLst xmlns:p="http://schemas.openxmlformats.org/presentationml/2006/main">
  <p:tag name="AS_UNIQUEID" val="9931"/>
</p:tagLst>
</file>

<file path=ppt/tags/tag370.xml><?xml version="1.0" encoding="utf-8"?>
<p:tagLst xmlns:p="http://schemas.openxmlformats.org/presentationml/2006/main">
  <p:tag name="AS_UNIQUEID" val="1275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71.xml><?xml version="1.0" encoding="utf-8"?>
<p:tagLst xmlns:p="http://schemas.openxmlformats.org/presentationml/2006/main">
  <p:tag name="AS_UNIQUEID" val="1276"/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72.xml><?xml version="1.0" encoding="utf-8"?>
<p:tagLst xmlns:p="http://schemas.openxmlformats.org/presentationml/2006/main">
  <p:tag name="AS_UNIQUEID" val="12461"/>
</p:tagLst>
</file>

<file path=ppt/tags/tag373.xml><?xml version="1.0" encoding="utf-8"?>
<p:tagLst xmlns:p="http://schemas.openxmlformats.org/presentationml/2006/main">
  <p:tag name="AS_UNIQUEID" val="1278"/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374.xml><?xml version="1.0" encoding="utf-8"?>
<p:tagLst xmlns:p="http://schemas.openxmlformats.org/presentationml/2006/main">
  <p:tag name="AS_UNIQUEID" val="1279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75.xml><?xml version="1.0" encoding="utf-8"?>
<p:tagLst xmlns:p="http://schemas.openxmlformats.org/presentationml/2006/main">
  <p:tag name="AS_UNIQUEID" val="1280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76.xml><?xml version="1.0" encoding="utf-8"?>
<p:tagLst xmlns:p="http://schemas.openxmlformats.org/presentationml/2006/main">
  <p:tag name="AS_UNIQUEID" val="1281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77.xml><?xml version="1.0" encoding="utf-8"?>
<p:tagLst xmlns:p="http://schemas.openxmlformats.org/presentationml/2006/main">
  <p:tag name="AS_UNIQUEID" val="1282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78.xml><?xml version="1.0" encoding="utf-8"?>
<p:tagLst xmlns:p="http://schemas.openxmlformats.org/presentationml/2006/main">
  <p:tag name="AS_UNIQUEID" val="1283"/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79.xml><?xml version="1.0" encoding="utf-8"?>
<p:tagLst xmlns:p="http://schemas.openxmlformats.org/presentationml/2006/main">
  <p:tag name="AS_UNIQUEID" val="12462"/>
</p:tagLst>
</file>

<file path=ppt/tags/tag38.xml><?xml version="1.0" encoding="utf-8"?>
<p:tagLst xmlns:p="http://schemas.openxmlformats.org/presentationml/2006/main">
  <p:tag name="AS_UNIQUEID" val="9932"/>
</p:tagLst>
</file>

<file path=ppt/tags/tag380.xml><?xml version="1.0" encoding="utf-8"?>
<p:tagLst xmlns:p="http://schemas.openxmlformats.org/presentationml/2006/main">
  <p:tag name="AS_UNIQUEID" val="1285"/>
</p:tagLst>
</file>

<file path=ppt/tags/tag381.xml><?xml version="1.0" encoding="utf-8"?>
<p:tagLst xmlns:p="http://schemas.openxmlformats.org/presentationml/2006/main">
  <p:tag name="AS_UNIQUEID" val="1286"/>
</p:tagLst>
</file>

<file path=ppt/tags/tag382.xml><?xml version="1.0" encoding="utf-8"?>
<p:tagLst xmlns:p="http://schemas.openxmlformats.org/presentationml/2006/main">
  <p:tag name="AS_UNIQUEID" val="1287"/>
</p:tagLst>
</file>

<file path=ppt/tags/tag383.xml><?xml version="1.0" encoding="utf-8"?>
<p:tagLst xmlns:p="http://schemas.openxmlformats.org/presentationml/2006/main">
  <p:tag name="AS_UNIQUEID" val="1288"/>
</p:tagLst>
</file>

<file path=ppt/tags/tag384.xml><?xml version="1.0" encoding="utf-8"?>
<p:tagLst xmlns:p="http://schemas.openxmlformats.org/presentationml/2006/main">
  <p:tag name="AS_UNIQUEID" val="1289"/>
</p:tagLst>
</file>

<file path=ppt/tags/tag385.xml><?xml version="1.0" encoding="utf-8"?>
<p:tagLst xmlns:p="http://schemas.openxmlformats.org/presentationml/2006/main">
  <p:tag name="AS_UNIQUEID" val="1290"/>
</p:tagLst>
</file>

<file path=ppt/tags/tag386.xml><?xml version="1.0" encoding="utf-8"?>
<p:tagLst xmlns:p="http://schemas.openxmlformats.org/presentationml/2006/main">
  <p:tag name="AS_UNIQUEID" val="1291"/>
</p:tagLst>
</file>

<file path=ppt/tags/tag387.xml><?xml version="1.0" encoding="utf-8"?>
<p:tagLst xmlns:p="http://schemas.openxmlformats.org/presentationml/2006/main">
  <p:tag name="AS_UNIQUEID" val="12463"/>
</p:tagLst>
</file>

<file path=ppt/tags/tag388.xml><?xml version="1.0" encoding="utf-8"?>
<p:tagLst xmlns:p="http://schemas.openxmlformats.org/presentationml/2006/main">
  <p:tag name="AS_UNIQUEID" val="1293"/>
</p:tagLst>
</file>

<file path=ppt/tags/tag389.xml><?xml version="1.0" encoding="utf-8"?>
<p:tagLst xmlns:p="http://schemas.openxmlformats.org/presentationml/2006/main">
  <p:tag name="AS_UNIQUEID" val="585"/>
</p:tagLst>
</file>

<file path=ppt/tags/tag39.xml><?xml version="1.0" encoding="utf-8"?>
<p:tagLst xmlns:p="http://schemas.openxmlformats.org/presentationml/2006/main">
  <p:tag name="AS_UNIQUEID" val="9933"/>
</p:tagLst>
</file>

<file path=ppt/tags/tag390.xml><?xml version="1.0" encoding="utf-8"?>
<p:tagLst xmlns:p="http://schemas.openxmlformats.org/presentationml/2006/main">
  <p:tag name="AS_UNIQUEID" val="586"/>
</p:tagLst>
</file>

<file path=ppt/tags/tag391.xml><?xml version="1.0" encoding="utf-8"?>
<p:tagLst xmlns:p="http://schemas.openxmlformats.org/presentationml/2006/main">
  <p:tag name="AS_UNIQUEID" val="587"/>
</p:tagLst>
</file>

<file path=ppt/tags/tag392.xml><?xml version="1.0" encoding="utf-8"?>
<p:tagLst xmlns:p="http://schemas.openxmlformats.org/presentationml/2006/main">
  <p:tag name="AS_UNIQUEID" val="12464"/>
</p:tagLst>
</file>

<file path=ppt/tags/tag393.xml><?xml version="1.0" encoding="utf-8"?>
<p:tagLst xmlns:p="http://schemas.openxmlformats.org/presentationml/2006/main">
  <p:tag name="AS_UNIQUEID" val="1295"/>
</p:tagLst>
</file>

<file path=ppt/tags/tag394.xml><?xml version="1.0" encoding="utf-8"?>
<p:tagLst xmlns:p="http://schemas.openxmlformats.org/presentationml/2006/main">
  <p:tag name="AS_UNIQUEID" val="1296"/>
</p:tagLst>
</file>

<file path=ppt/tags/tag395.xml><?xml version="1.0" encoding="utf-8"?>
<p:tagLst xmlns:p="http://schemas.openxmlformats.org/presentationml/2006/main">
  <p:tag name="AS_UNIQUEID" val="1297"/>
</p:tagLst>
</file>

<file path=ppt/tags/tag396.xml><?xml version="1.0" encoding="utf-8"?>
<p:tagLst xmlns:p="http://schemas.openxmlformats.org/presentationml/2006/main">
  <p:tag name="AS_UNIQUEID" val="1298"/>
</p:tagLst>
</file>

<file path=ppt/tags/tag397.xml><?xml version="1.0" encoding="utf-8"?>
<p:tagLst xmlns:p="http://schemas.openxmlformats.org/presentationml/2006/main">
  <p:tag name="AS_UNIQUEID" val="12465"/>
</p:tagLst>
</file>

<file path=ppt/tags/tag398.xml><?xml version="1.0" encoding="utf-8"?>
<p:tagLst xmlns:p="http://schemas.openxmlformats.org/presentationml/2006/main">
  <p:tag name="AS_UNIQUEID" val="435"/>
</p:tagLst>
</file>

<file path=ppt/tags/tag399.xml><?xml version="1.0" encoding="utf-8"?>
<p:tagLst xmlns:p="http://schemas.openxmlformats.org/presentationml/2006/main">
  <p:tag name="AS_UNIQUEID" val="436"/>
</p:tagLst>
</file>

<file path=ppt/tags/tag4.xml><?xml version="1.0" encoding="utf-8"?>
<p:tagLst xmlns:p="http://schemas.openxmlformats.org/presentationml/2006/main">
  <p:tag name="AS_UNIQUEID" val="9898"/>
</p:tagLst>
</file>

<file path=ppt/tags/tag40.xml><?xml version="1.0" encoding="utf-8"?>
<p:tagLst xmlns:p="http://schemas.openxmlformats.org/presentationml/2006/main">
  <p:tag name="AS_UNIQUEID" val="12417"/>
</p:tagLst>
</file>

<file path=ppt/tags/tag400.xml><?xml version="1.0" encoding="utf-8"?>
<p:tagLst xmlns:p="http://schemas.openxmlformats.org/presentationml/2006/main">
  <p:tag name="AS_UNIQUEID" val="437"/>
</p:tagLst>
</file>

<file path=ppt/tags/tag401.xml><?xml version="1.0" encoding="utf-8"?>
<p:tagLst xmlns:p="http://schemas.openxmlformats.org/presentationml/2006/main">
  <p:tag name="AS_UNIQUEID" val="12466"/>
</p:tagLst>
</file>

<file path=ppt/tags/tag402.xml><?xml version="1.0" encoding="utf-8"?>
<p:tagLst xmlns:p="http://schemas.openxmlformats.org/presentationml/2006/main">
  <p:tag name="AS_UNIQUEID" val="12467"/>
</p:tagLst>
</file>

<file path=ppt/tags/tag403.xml><?xml version="1.0" encoding="utf-8"?>
<p:tagLst xmlns:p="http://schemas.openxmlformats.org/presentationml/2006/main">
  <p:tag name="AS_UNIQUEID" val="11480"/>
</p:tagLst>
</file>

<file path=ppt/tags/tag404.xml><?xml version="1.0" encoding="utf-8"?>
<p:tagLst xmlns:p="http://schemas.openxmlformats.org/presentationml/2006/main">
  <p:tag name="AS_UNIQUEID" val="11481"/>
</p:tagLst>
</file>

<file path=ppt/tags/tag405.xml><?xml version="1.0" encoding="utf-8"?>
<p:tagLst xmlns:p="http://schemas.openxmlformats.org/presentationml/2006/main">
  <p:tag name="AS_UNIQUEID" val="11482"/>
</p:tagLst>
</file>

<file path=ppt/tags/tag406.xml><?xml version="1.0" encoding="utf-8"?>
<p:tagLst xmlns:p="http://schemas.openxmlformats.org/presentationml/2006/main">
  <p:tag name="AS_UNIQUEID" val="11483"/>
</p:tagLst>
</file>

<file path=ppt/tags/tag407.xml><?xml version="1.0" encoding="utf-8"?>
<p:tagLst xmlns:p="http://schemas.openxmlformats.org/presentationml/2006/main">
  <p:tag name="AS_UNIQUEID" val="11484"/>
</p:tagLst>
</file>

<file path=ppt/tags/tag408.xml><?xml version="1.0" encoding="utf-8"?>
<p:tagLst xmlns:p="http://schemas.openxmlformats.org/presentationml/2006/main">
  <p:tag name="AS_UNIQUEID" val="11485"/>
</p:tagLst>
</file>

<file path=ppt/tags/tag409.xml><?xml version="1.0" encoding="utf-8"?>
<p:tagLst xmlns:p="http://schemas.openxmlformats.org/presentationml/2006/main">
  <p:tag name="AS_UNIQUEID" val="11486"/>
</p:tagLst>
</file>

<file path=ppt/tags/tag41.xml><?xml version="1.0" encoding="utf-8"?>
<p:tagLst xmlns:p="http://schemas.openxmlformats.org/presentationml/2006/main">
  <p:tag name="AS_UNIQUEID" val="9935"/>
</p:tagLst>
</file>

<file path=ppt/tags/tag410.xml><?xml version="1.0" encoding="utf-8"?>
<p:tagLst xmlns:p="http://schemas.openxmlformats.org/presentationml/2006/main">
  <p:tag name="AS_UNIQUEID" val="11487"/>
</p:tagLst>
</file>

<file path=ppt/tags/tag411.xml><?xml version="1.0" encoding="utf-8"?>
<p:tagLst xmlns:p="http://schemas.openxmlformats.org/presentationml/2006/main">
  <p:tag name="AS_UNIQUEID" val="11488"/>
</p:tagLst>
</file>

<file path=ppt/tags/tag412.xml><?xml version="1.0" encoding="utf-8"?>
<p:tagLst xmlns:p="http://schemas.openxmlformats.org/presentationml/2006/main">
  <p:tag name="AS_UNIQUEID" val="11489"/>
</p:tagLst>
</file>

<file path=ppt/tags/tag413.xml><?xml version="1.0" encoding="utf-8"?>
<p:tagLst xmlns:p="http://schemas.openxmlformats.org/presentationml/2006/main">
  <p:tag name="AS_UNIQUEID" val="11490"/>
</p:tagLst>
</file>

<file path=ppt/tags/tag414.xml><?xml version="1.0" encoding="utf-8"?>
<p:tagLst xmlns:p="http://schemas.openxmlformats.org/presentationml/2006/main">
  <p:tag name="AS_UNIQUEID" val="11491"/>
</p:tagLst>
</file>

<file path=ppt/tags/tag415.xml><?xml version="1.0" encoding="utf-8"?>
<p:tagLst xmlns:p="http://schemas.openxmlformats.org/presentationml/2006/main">
  <p:tag name="AS_UNIQUEID" val="12468"/>
</p:tagLst>
</file>

<file path=ppt/tags/tag416.xml><?xml version="1.0" encoding="utf-8"?>
<p:tagLst xmlns:p="http://schemas.openxmlformats.org/presentationml/2006/main">
  <p:tag name="AS_UNIQUEID" val="12469"/>
</p:tagLst>
</file>

<file path=ppt/tags/tag417.xml><?xml version="1.0" encoding="utf-8"?>
<p:tagLst xmlns:p="http://schemas.openxmlformats.org/presentationml/2006/main">
  <p:tag name="AS_UNIQUEID" val="2504"/>
</p:tagLst>
</file>

<file path=ppt/tags/tag418.xml><?xml version="1.0" encoding="utf-8"?>
<p:tagLst xmlns:p="http://schemas.openxmlformats.org/presentationml/2006/main">
  <p:tag name="AS_UNIQUEID" val="5679"/>
</p:tagLst>
</file>

<file path=ppt/tags/tag419.xml><?xml version="1.0" encoding="utf-8"?>
<p:tagLst xmlns:p="http://schemas.openxmlformats.org/presentationml/2006/main">
  <p:tag name="AS_UNIQUEID" val="5682"/>
</p:tagLst>
</file>

<file path=ppt/tags/tag42.xml><?xml version="1.0" encoding="utf-8"?>
<p:tagLst xmlns:p="http://schemas.openxmlformats.org/presentationml/2006/main">
  <p:tag name="AS_UNIQUEID" val="9936"/>
</p:tagLst>
</file>

<file path=ppt/tags/tag420.xml><?xml version="1.0" encoding="utf-8"?>
<p:tagLst xmlns:p="http://schemas.openxmlformats.org/presentationml/2006/main">
  <p:tag name="AS_UNIQUEID" val="10394"/>
</p:tagLst>
</file>

<file path=ppt/tags/tag421.xml><?xml version="1.0" encoding="utf-8"?>
<p:tagLst xmlns:p="http://schemas.openxmlformats.org/presentationml/2006/main">
  <p:tag name="AS_UNIQUEID" val="10395"/>
</p:tagLst>
</file>

<file path=ppt/tags/tag422.xml><?xml version="1.0" encoding="utf-8"?>
<p:tagLst xmlns:p="http://schemas.openxmlformats.org/presentationml/2006/main">
  <p:tag name="AS_UNIQUEID" val="10396"/>
</p:tagLst>
</file>

<file path=ppt/tags/tag423.xml><?xml version="1.0" encoding="utf-8"?>
<p:tagLst xmlns:p="http://schemas.openxmlformats.org/presentationml/2006/main">
  <p:tag name="AS_UNIQUEID" val="10397"/>
</p:tagLst>
</file>

<file path=ppt/tags/tag424.xml><?xml version="1.0" encoding="utf-8"?>
<p:tagLst xmlns:p="http://schemas.openxmlformats.org/presentationml/2006/main">
  <p:tag name="AS_UNIQUEID" val="10398"/>
</p:tagLst>
</file>

<file path=ppt/tags/tag425.xml><?xml version="1.0" encoding="utf-8"?>
<p:tagLst xmlns:p="http://schemas.openxmlformats.org/presentationml/2006/main">
  <p:tag name="AS_UNIQUEID" val="10399"/>
</p:tagLst>
</file>

<file path=ppt/tags/tag426.xml><?xml version="1.0" encoding="utf-8"?>
<p:tagLst xmlns:p="http://schemas.openxmlformats.org/presentationml/2006/main">
  <p:tag name="AS_UNIQUEID" val="12470"/>
</p:tagLst>
</file>

<file path=ppt/tags/tag427.xml><?xml version="1.0" encoding="utf-8"?>
<p:tagLst xmlns:p="http://schemas.openxmlformats.org/presentationml/2006/main">
  <p:tag name="AS_UNIQUEID" val="2504"/>
</p:tagLst>
</file>

<file path=ppt/tags/tag428.xml><?xml version="1.0" encoding="utf-8"?>
<p:tagLst xmlns:p="http://schemas.openxmlformats.org/presentationml/2006/main">
  <p:tag name="AS_UNIQUEID" val="2505"/>
</p:tagLst>
</file>

<file path=ppt/tags/tag429.xml><?xml version="1.0" encoding="utf-8"?>
<p:tagLst xmlns:p="http://schemas.openxmlformats.org/presentationml/2006/main">
  <p:tag name="AS_UNIQUEID" val="5689"/>
</p:tagLst>
</file>

<file path=ppt/tags/tag43.xml><?xml version="1.0" encoding="utf-8"?>
<p:tagLst xmlns:p="http://schemas.openxmlformats.org/presentationml/2006/main">
  <p:tag name="AS_UNIQUEID" val="9937"/>
</p:tagLst>
</file>

<file path=ppt/tags/tag430.xml><?xml version="1.0" encoding="utf-8"?>
<p:tagLst xmlns:p="http://schemas.openxmlformats.org/presentationml/2006/main">
  <p:tag name="AS_UNIQUEID" val="5690"/>
</p:tagLst>
</file>

<file path=ppt/tags/tag431.xml><?xml version="1.0" encoding="utf-8"?>
<p:tagLst xmlns:p="http://schemas.openxmlformats.org/presentationml/2006/main">
  <p:tag name="AS_UNIQUEID" val="2508"/>
</p:tagLst>
</file>

<file path=ppt/tags/tag432.xml><?xml version="1.0" encoding="utf-8"?>
<p:tagLst xmlns:p="http://schemas.openxmlformats.org/presentationml/2006/main">
  <p:tag name="AS_UNIQUEID" val="5691"/>
</p:tagLst>
</file>

<file path=ppt/tags/tag433.xml><?xml version="1.0" encoding="utf-8"?>
<p:tagLst xmlns:p="http://schemas.openxmlformats.org/presentationml/2006/main">
  <p:tag name="AS_UNIQUEID" val="2505"/>
</p:tagLst>
</file>

<file path=ppt/tags/tag434.xml><?xml version="1.0" encoding="utf-8"?>
<p:tagLst xmlns:p="http://schemas.openxmlformats.org/presentationml/2006/main">
  <p:tag name="AS_UNIQUEID" val="5692"/>
</p:tagLst>
</file>

<file path=ppt/tags/tag435.xml><?xml version="1.0" encoding="utf-8"?>
<p:tagLst xmlns:p="http://schemas.openxmlformats.org/presentationml/2006/main">
  <p:tag name="AS_UNIQUEID" val="5693"/>
</p:tagLst>
</file>

<file path=ppt/tags/tag436.xml><?xml version="1.0" encoding="utf-8"?>
<p:tagLst xmlns:p="http://schemas.openxmlformats.org/presentationml/2006/main">
  <p:tag name="AS_UNIQUEID" val="5694"/>
</p:tagLst>
</file>

<file path=ppt/tags/tag437.xml><?xml version="1.0" encoding="utf-8"?>
<p:tagLst xmlns:p="http://schemas.openxmlformats.org/presentationml/2006/main">
  <p:tag name="AS_UNIQUEID" val="5695"/>
</p:tagLst>
</file>

<file path=ppt/tags/tag438.xml><?xml version="1.0" encoding="utf-8"?>
<p:tagLst xmlns:p="http://schemas.openxmlformats.org/presentationml/2006/main">
  <p:tag name="AS_UNIQUEID" val="5696"/>
</p:tagLst>
</file>

<file path=ppt/tags/tag439.xml><?xml version="1.0" encoding="utf-8"?>
<p:tagLst xmlns:p="http://schemas.openxmlformats.org/presentationml/2006/main">
  <p:tag name="AS_UNIQUEID" val="5697"/>
</p:tagLst>
</file>

<file path=ppt/tags/tag44.xml><?xml version="1.0" encoding="utf-8"?>
<p:tagLst xmlns:p="http://schemas.openxmlformats.org/presentationml/2006/main">
  <p:tag name="AS_UNIQUEID" val="12418"/>
</p:tagLst>
</file>

<file path=ppt/tags/tag440.xml><?xml version="1.0" encoding="utf-8"?>
<p:tagLst xmlns:p="http://schemas.openxmlformats.org/presentationml/2006/main">
  <p:tag name="AS_UNIQUEID" val="5698"/>
</p:tagLst>
</file>

<file path=ppt/tags/tag441.xml><?xml version="1.0" encoding="utf-8"?>
<p:tagLst xmlns:p="http://schemas.openxmlformats.org/presentationml/2006/main">
  <p:tag name="AS_UNIQUEID" val="5699"/>
</p:tagLst>
</file>

<file path=ppt/tags/tag442.xml><?xml version="1.0" encoding="utf-8"?>
<p:tagLst xmlns:p="http://schemas.openxmlformats.org/presentationml/2006/main">
  <p:tag name="AS_UNIQUEID" val="12471"/>
</p:tagLst>
</file>

<file path=ppt/tags/tag443.xml><?xml version="1.0" encoding="utf-8"?>
<p:tagLst xmlns:p="http://schemas.openxmlformats.org/presentationml/2006/main">
  <p:tag name="AS_UNIQUEID" val="1301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44.xml><?xml version="1.0" encoding="utf-8"?>
<p:tagLst xmlns:p="http://schemas.openxmlformats.org/presentationml/2006/main">
  <p:tag name="AS_UNIQUEID" val="1302"/>
  <p:tag name="KSO_WM_BEAUTIFY_FLAG" val="#wm#"/>
  <p:tag name="KSO_WM_TAG_VERSION" val="1.0"/>
  <p:tag name="KSO_WM_TEMPLATE_CATEGORY" val="custom"/>
  <p:tag name="KSO_WM_TEMPLATE_INDEX" val="2020691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45.xml><?xml version="1.0" encoding="utf-8"?>
<p:tagLst xmlns:p="http://schemas.openxmlformats.org/presentationml/2006/main">
  <p:tag name="AS_UNIQUEID" val="13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46.xml><?xml version="1.0" encoding="utf-8"?>
<p:tagLst xmlns:p="http://schemas.openxmlformats.org/presentationml/2006/main">
  <p:tag name="AS_UNIQUEID" val="13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47.xml><?xml version="1.0" encoding="utf-8"?>
<p:tagLst xmlns:p="http://schemas.openxmlformats.org/presentationml/2006/main">
  <p:tag name="AS_UNIQUEID" val="13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448.xml><?xml version="1.0" encoding="utf-8"?>
<p:tagLst xmlns:p="http://schemas.openxmlformats.org/presentationml/2006/main">
  <p:tag name="AS_UNIQUEID" val="1306"/>
  <p:tag name="KSO_WM_BEAUTIFY_FLAG" val="#wm#"/>
  <p:tag name="KSO_WM_TAG_VERSION" val="1.0"/>
  <p:tag name="KSO_WM_TEMPLATE_CATEGORY" val="custom"/>
  <p:tag name="KSO_WM_TEMPLATE_COLOR_TYPE" val="1"/>
  <p:tag name="KSO_WM_TEMPLATE_INDEX" val="20206915"/>
  <p:tag name="KSO_WM_TEMPLATE_MASTER_THUMB_INDEX" val="12"/>
  <p:tag name="KSO_WM_TEMPLATE_MASTER_TYPE" val="1"/>
  <p:tag name="KSO_WM_TEMPLATE_SUBCATEGORY" val="0"/>
  <p:tag name="KSO_WM_TEMPLATE_THUMBS_INDEX" val="1、4、7、8、10、11、12、13、15"/>
</p:tagLst>
</file>

<file path=ppt/tags/tag449.xml><?xml version="1.0" encoding="utf-8"?>
<p:tagLst xmlns:p="http://schemas.openxmlformats.org/presentationml/2006/main">
  <p:tag name="AS_UNIQUEID" val="1307"/>
</p:tagLst>
</file>

<file path=ppt/tags/tag45.xml><?xml version="1.0" encoding="utf-8"?>
<p:tagLst xmlns:p="http://schemas.openxmlformats.org/presentationml/2006/main">
  <p:tag name="AS_UNIQUEID" val="9939"/>
</p:tagLst>
</file>

<file path=ppt/tags/tag450.xml><?xml version="1.0" encoding="utf-8"?>
<p:tagLst xmlns:p="http://schemas.openxmlformats.org/presentationml/2006/main">
  <p:tag name="AS_UNIQUEID" val="11496"/>
</p:tagLst>
</file>

<file path=ppt/tags/tag451.xml><?xml version="1.0" encoding="utf-8"?>
<p:tagLst xmlns:p="http://schemas.openxmlformats.org/presentationml/2006/main">
  <p:tag name="AS_UNIQUEID" val="12270"/>
</p:tagLst>
</file>

<file path=ppt/tags/tag452.xml><?xml version="1.0" encoding="utf-8"?>
<p:tagLst xmlns:p="http://schemas.openxmlformats.org/presentationml/2006/main">
  <p:tag name="AS_UNIQUEID" val="12472"/>
</p:tagLst>
</file>

<file path=ppt/tags/tag453.xml><?xml version="1.0" encoding="utf-8"?>
<p:tagLst xmlns:p="http://schemas.openxmlformats.org/presentationml/2006/main">
  <p:tag name="AS_UNIQUEID" val="12473"/>
</p:tagLst>
</file>

<file path=ppt/tags/tag454.xml><?xml version="1.0" encoding="utf-8"?>
<p:tagLst xmlns:p="http://schemas.openxmlformats.org/presentationml/2006/main">
  <p:tag name="AS_UNIQUEID" val="12474"/>
</p:tagLst>
</file>

<file path=ppt/tags/tag455.xml><?xml version="1.0" encoding="utf-8"?>
<p:tagLst xmlns:p="http://schemas.openxmlformats.org/presentationml/2006/main">
  <p:tag name="AS_UNIQUEID" val="12475"/>
</p:tagLst>
</file>

<file path=ppt/tags/tag456.xml><?xml version="1.0" encoding="utf-8"?>
<p:tagLst xmlns:p="http://schemas.openxmlformats.org/presentationml/2006/main">
  <p:tag name="AS_UNIQUEID" val="12476"/>
</p:tagLst>
</file>

<file path=ppt/tags/tag457.xml><?xml version="1.0" encoding="utf-8"?>
<p:tagLst xmlns:p="http://schemas.openxmlformats.org/presentationml/2006/main">
  <p:tag name="AS_UNIQUEID" val="12477"/>
</p:tagLst>
</file>

<file path=ppt/tags/tag458.xml><?xml version="1.0" encoding="utf-8"?>
<p:tagLst xmlns:p="http://schemas.openxmlformats.org/presentationml/2006/main">
  <p:tag name="AS_UNIQUEID" val="12478"/>
</p:tagLst>
</file>

<file path=ppt/tags/tag459.xml><?xml version="1.0" encoding="utf-8"?>
<p:tagLst xmlns:p="http://schemas.openxmlformats.org/presentationml/2006/main">
  <p:tag name="AS_UNIQUEID" val="12479"/>
</p:tagLst>
</file>

<file path=ppt/tags/tag46.xml><?xml version="1.0" encoding="utf-8"?>
<p:tagLst xmlns:p="http://schemas.openxmlformats.org/presentationml/2006/main">
  <p:tag name="AS_UNIQUEID" val="9940"/>
</p:tagLst>
</file>

<file path=ppt/tags/tag460.xml><?xml version="1.0" encoding="utf-8"?>
<p:tagLst xmlns:p="http://schemas.openxmlformats.org/presentationml/2006/main">
  <p:tag name="AS_UNIQUEID" val="15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61.xml><?xml version="1.0" encoding="utf-8"?>
<p:tagLst xmlns:p="http://schemas.openxmlformats.org/presentationml/2006/main">
  <p:tag name="AS_UNIQUEID" val="15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62.xml><?xml version="1.0" encoding="utf-8"?>
<p:tagLst xmlns:p="http://schemas.openxmlformats.org/presentationml/2006/main">
  <p:tag name="AS_UNIQUEID" val="15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463.xml><?xml version="1.0" encoding="utf-8"?>
<p:tagLst xmlns:p="http://schemas.openxmlformats.org/presentationml/2006/main">
  <p:tag name="AS_UNIQUEID" val="12480"/>
</p:tagLst>
</file>

<file path=ppt/tags/tag464.xml><?xml version="1.0" encoding="utf-8"?>
<p:tagLst xmlns:p="http://schemas.openxmlformats.org/presentationml/2006/main">
  <p:tag name="AS_UNIQUEID" val="15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5.xml><?xml version="1.0" encoding="utf-8"?>
<p:tagLst xmlns:p="http://schemas.openxmlformats.org/presentationml/2006/main">
  <p:tag name="AS_UNIQUEID" val="15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6.xml><?xml version="1.0" encoding="utf-8"?>
<p:tagLst xmlns:p="http://schemas.openxmlformats.org/presentationml/2006/main">
  <p:tag name="AS_UNIQUEID" val="15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7.xml><?xml version="1.0" encoding="utf-8"?>
<p:tagLst xmlns:p="http://schemas.openxmlformats.org/presentationml/2006/main">
  <p:tag name="AS_UNIQUEID" val="15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8.xml><?xml version="1.0" encoding="utf-8"?>
<p:tagLst xmlns:p="http://schemas.openxmlformats.org/presentationml/2006/main">
  <p:tag name="AS_UNIQUEID" val="15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69.xml><?xml version="1.0" encoding="utf-8"?>
<p:tagLst xmlns:p="http://schemas.openxmlformats.org/presentationml/2006/main">
  <p:tag name="AS_UNIQUEID" val="15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7.xml><?xml version="1.0" encoding="utf-8"?>
<p:tagLst xmlns:p="http://schemas.openxmlformats.org/presentationml/2006/main">
  <p:tag name="AS_UNIQUEID" val="9941"/>
</p:tagLst>
</file>

<file path=ppt/tags/tag470.xml><?xml version="1.0" encoding="utf-8"?>
<p:tagLst xmlns:p="http://schemas.openxmlformats.org/presentationml/2006/main">
  <p:tag name="AS_UNIQUEID" val="12481"/>
</p:tagLst>
</file>

<file path=ppt/tags/tag471.xml><?xml version="1.0" encoding="utf-8"?>
<p:tagLst xmlns:p="http://schemas.openxmlformats.org/presentationml/2006/main">
  <p:tag name="AS_UNIQUEID" val="15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2.xml><?xml version="1.0" encoding="utf-8"?>
<p:tagLst xmlns:p="http://schemas.openxmlformats.org/presentationml/2006/main">
  <p:tag name="AS_UNIQUEID" val="15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3.xml><?xml version="1.0" encoding="utf-8"?>
<p:tagLst xmlns:p="http://schemas.openxmlformats.org/presentationml/2006/main">
  <p:tag name="AS_UNIQUEID" val="15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4.xml><?xml version="1.0" encoding="utf-8"?>
<p:tagLst xmlns:p="http://schemas.openxmlformats.org/presentationml/2006/main">
  <p:tag name="AS_UNIQUEID" val="15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5.xml><?xml version="1.0" encoding="utf-8"?>
<p:tagLst xmlns:p="http://schemas.openxmlformats.org/presentationml/2006/main">
  <p:tag name="AS_UNIQUEID" val="15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6.xml><?xml version="1.0" encoding="utf-8"?>
<p:tagLst xmlns:p="http://schemas.openxmlformats.org/presentationml/2006/main">
  <p:tag name="AS_UNIQUEID" val="12482"/>
</p:tagLst>
</file>

<file path=ppt/tags/tag477.xml><?xml version="1.0" encoding="utf-8"?>
<p:tagLst xmlns:p="http://schemas.openxmlformats.org/presentationml/2006/main">
  <p:tag name="AS_UNIQUEID" val="15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78.xml><?xml version="1.0" encoding="utf-8"?>
<p:tagLst xmlns:p="http://schemas.openxmlformats.org/presentationml/2006/main">
  <p:tag name="AS_UNIQUEID" val="15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79.xml><?xml version="1.0" encoding="utf-8"?>
<p:tagLst xmlns:p="http://schemas.openxmlformats.org/presentationml/2006/main">
  <p:tag name="AS_UNIQUEID" val="15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8.xml><?xml version="1.0" encoding="utf-8"?>
<p:tagLst xmlns:p="http://schemas.openxmlformats.org/presentationml/2006/main">
  <p:tag name="AS_UNIQUEID" val="9942"/>
</p:tagLst>
</file>

<file path=ppt/tags/tag480.xml><?xml version="1.0" encoding="utf-8"?>
<p:tagLst xmlns:p="http://schemas.openxmlformats.org/presentationml/2006/main">
  <p:tag name="AS_UNIQUEID" val="15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81.xml><?xml version="1.0" encoding="utf-8"?>
<p:tagLst xmlns:p="http://schemas.openxmlformats.org/presentationml/2006/main">
  <p:tag name="AS_UNIQUEID" val="12483"/>
</p:tagLst>
</file>

<file path=ppt/tags/tag482.xml><?xml version="1.0" encoding="utf-8"?>
<p:tagLst xmlns:p="http://schemas.openxmlformats.org/presentationml/2006/main">
  <p:tag name="AS_UNIQUEID" val="15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3.xml><?xml version="1.0" encoding="utf-8"?>
<p:tagLst xmlns:p="http://schemas.openxmlformats.org/presentationml/2006/main">
  <p:tag name="AS_UNIQUEID" val="15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4.xml><?xml version="1.0" encoding="utf-8"?>
<p:tagLst xmlns:p="http://schemas.openxmlformats.org/presentationml/2006/main">
  <p:tag name="AS_UNIQUEID" val="15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5.xml><?xml version="1.0" encoding="utf-8"?>
<p:tagLst xmlns:p="http://schemas.openxmlformats.org/presentationml/2006/main">
  <p:tag name="AS_UNIQUEID" val="15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6.xml><?xml version="1.0" encoding="utf-8"?>
<p:tagLst xmlns:p="http://schemas.openxmlformats.org/presentationml/2006/main">
  <p:tag name="AS_UNIQUEID" val="15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487.xml><?xml version="1.0" encoding="utf-8"?>
<p:tagLst xmlns:p="http://schemas.openxmlformats.org/presentationml/2006/main">
  <p:tag name="AS_UNIQUEID" val="12484"/>
</p:tagLst>
</file>

<file path=ppt/tags/tag488.xml><?xml version="1.0" encoding="utf-8"?>
<p:tagLst xmlns:p="http://schemas.openxmlformats.org/presentationml/2006/main">
  <p:tag name="AS_UNIQUEID" val="1529"/>
</p:tagLst>
</file>

<file path=ppt/tags/tag489.xml><?xml version="1.0" encoding="utf-8"?>
<p:tagLst xmlns:p="http://schemas.openxmlformats.org/presentationml/2006/main">
  <p:tag name="AS_UNIQUEID" val="12283"/>
</p:tagLst>
</file>

<file path=ppt/tags/tag49.xml><?xml version="1.0" encoding="utf-8"?>
<p:tagLst xmlns:p="http://schemas.openxmlformats.org/presentationml/2006/main">
  <p:tag name="AS_UNIQUEID" val="9943"/>
</p:tagLst>
</file>

<file path=ppt/tags/tag490.xml><?xml version="1.0" encoding="utf-8"?>
<p:tagLst xmlns:p="http://schemas.openxmlformats.org/presentationml/2006/main">
  <p:tag name="AS_UNIQUEID" val="12485"/>
</p:tagLst>
</file>

<file path=ppt/tags/tag49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92.xml><?xml version="1.0" encoding="utf-8"?>
<p:tagLst xmlns:p="http://schemas.openxmlformats.org/presentationml/2006/main">
  <p:tag name="AS_UNIQUEID" val="12486"/>
</p:tagLst>
</file>

<file path=ppt/tags/tag493.xml><?xml version="1.0" encoding="utf-8"?>
<p:tagLst xmlns:p="http://schemas.openxmlformats.org/presentationml/2006/main">
  <p:tag name="AS_UNIQUEID" val="107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94.xml><?xml version="1.0" encoding="utf-8"?>
<p:tagLst xmlns:p="http://schemas.openxmlformats.org/presentationml/2006/main">
  <p:tag name="AS_UNIQUEID" val="107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95.xml><?xml version="1.0" encoding="utf-8"?>
<p:tagLst xmlns:p="http://schemas.openxmlformats.org/presentationml/2006/main">
  <p:tag name="AS_UNIQUEID" val="107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96.xml><?xml version="1.0" encoding="utf-8"?>
<p:tagLst xmlns:p="http://schemas.openxmlformats.org/presentationml/2006/main">
  <p:tag name="AS_UNIQUEID" val="107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97.xml><?xml version="1.0" encoding="utf-8"?>
<p:tagLst xmlns:p="http://schemas.openxmlformats.org/presentationml/2006/main">
  <p:tag name="AS_UNIQUEID" val="107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98.xml><?xml version="1.0" encoding="utf-8"?>
<p:tagLst xmlns:p="http://schemas.openxmlformats.org/presentationml/2006/main">
  <p:tag name="AS_UNIQUEID" val="12487"/>
</p:tagLst>
</file>

<file path=ppt/tags/tag499.xml><?xml version="1.0" encoding="utf-8"?>
<p:tagLst xmlns:p="http://schemas.openxmlformats.org/presentationml/2006/main">
  <p:tag name="AS_UNIQUEID" val="107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.xml><?xml version="1.0" encoding="utf-8"?>
<p:tagLst xmlns:p="http://schemas.openxmlformats.org/presentationml/2006/main">
  <p:tag name="AS_UNIQUEID" val="9899"/>
</p:tagLst>
</file>

<file path=ppt/tags/tag50.xml><?xml version="1.0" encoding="utf-8"?>
<p:tagLst xmlns:p="http://schemas.openxmlformats.org/presentationml/2006/main">
  <p:tag name="AS_UNIQUEID" val="9944"/>
</p:tagLst>
</file>

<file path=ppt/tags/tag500.xml><?xml version="1.0" encoding="utf-8"?>
<p:tagLst xmlns:p="http://schemas.openxmlformats.org/presentationml/2006/main">
  <p:tag name="AS_UNIQUEID" val="107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1.xml><?xml version="1.0" encoding="utf-8"?>
<p:tagLst xmlns:p="http://schemas.openxmlformats.org/presentationml/2006/main">
  <p:tag name="AS_UNIQUEID" val="107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2.xml><?xml version="1.0" encoding="utf-8"?>
<p:tagLst xmlns:p="http://schemas.openxmlformats.org/presentationml/2006/main">
  <p:tag name="AS_UNIQUEID" val="107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3.xml><?xml version="1.0" encoding="utf-8"?>
<p:tagLst xmlns:p="http://schemas.openxmlformats.org/presentationml/2006/main">
  <p:tag name="AS_UNIQUEID" val="107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4.xml><?xml version="1.0" encoding="utf-8"?>
<p:tagLst xmlns:p="http://schemas.openxmlformats.org/presentationml/2006/main">
  <p:tag name="AS_UNIQUEID" val="12488"/>
</p:tagLst>
</file>

<file path=ppt/tags/tag505.xml><?xml version="1.0" encoding="utf-8"?>
<p:tagLst xmlns:p="http://schemas.openxmlformats.org/presentationml/2006/main">
  <p:tag name="AS_UNIQUEID" val="107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6.xml><?xml version="1.0" encoding="utf-8"?>
<p:tagLst xmlns:p="http://schemas.openxmlformats.org/presentationml/2006/main">
  <p:tag name="AS_UNIQUEID" val="107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7.xml><?xml version="1.0" encoding="utf-8"?>
<p:tagLst xmlns:p="http://schemas.openxmlformats.org/presentationml/2006/main">
  <p:tag name="AS_UNIQUEID" val="107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8.xml><?xml version="1.0" encoding="utf-8"?>
<p:tagLst xmlns:p="http://schemas.openxmlformats.org/presentationml/2006/main">
  <p:tag name="AS_UNIQUEID" val="107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09.xml><?xml version="1.0" encoding="utf-8"?>
<p:tagLst xmlns:p="http://schemas.openxmlformats.org/presentationml/2006/main">
  <p:tag name="AS_UNIQUEID" val="107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51.xml><?xml version="1.0" encoding="utf-8"?>
<p:tagLst xmlns:p="http://schemas.openxmlformats.org/presentationml/2006/main">
  <p:tag name="AS_UNIQUEID" val="12419"/>
</p:tagLst>
</file>

<file path=ppt/tags/tag510.xml><?xml version="1.0" encoding="utf-8"?>
<p:tagLst xmlns:p="http://schemas.openxmlformats.org/presentationml/2006/main">
  <p:tag name="AS_UNIQUEID" val="12489"/>
</p:tagLst>
</file>

<file path=ppt/tags/tag511.xml><?xml version="1.0" encoding="utf-8"?>
<p:tagLst xmlns:p="http://schemas.openxmlformats.org/presentationml/2006/main">
  <p:tag name="AS_UNIQUEID" val="107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2.xml><?xml version="1.0" encoding="utf-8"?>
<p:tagLst xmlns:p="http://schemas.openxmlformats.org/presentationml/2006/main">
  <p:tag name="AS_UNIQUEID" val="107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3.xml><?xml version="1.0" encoding="utf-8"?>
<p:tagLst xmlns:p="http://schemas.openxmlformats.org/presentationml/2006/main">
  <p:tag name="AS_UNIQUEID" val="107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4.xml><?xml version="1.0" encoding="utf-8"?>
<p:tagLst xmlns:p="http://schemas.openxmlformats.org/presentationml/2006/main">
  <p:tag name="AS_UNIQUEID" val="107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5.xml><?xml version="1.0" encoding="utf-8"?>
<p:tagLst xmlns:p="http://schemas.openxmlformats.org/presentationml/2006/main">
  <p:tag name="AS_UNIQUEID" val="107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6.xml><?xml version="1.0" encoding="utf-8"?>
<p:tagLst xmlns:p="http://schemas.openxmlformats.org/presentationml/2006/main">
  <p:tag name="AS_UNIQUEID" val="107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517.xml><?xml version="1.0" encoding="utf-8"?>
<p:tagLst xmlns:p="http://schemas.openxmlformats.org/presentationml/2006/main">
  <p:tag name="AS_UNIQUEID" val="12490"/>
</p:tagLst>
</file>

<file path=ppt/tags/tag518.xml><?xml version="1.0" encoding="utf-8"?>
<p:tagLst xmlns:p="http://schemas.openxmlformats.org/presentationml/2006/main">
  <p:tag name="AS_UNIQUEID" val="107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19.xml><?xml version="1.0" encoding="utf-8"?>
<p:tagLst xmlns:p="http://schemas.openxmlformats.org/presentationml/2006/main">
  <p:tag name="AS_UNIQUEID" val="107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.xml><?xml version="1.0" encoding="utf-8"?>
<p:tagLst xmlns:p="http://schemas.openxmlformats.org/presentationml/2006/main">
  <p:tag name="AS_UNIQUEID" val="9946"/>
</p:tagLst>
</file>

<file path=ppt/tags/tag520.xml><?xml version="1.0" encoding="utf-8"?>
<p:tagLst xmlns:p="http://schemas.openxmlformats.org/presentationml/2006/main">
  <p:tag name="AS_UNIQUEID" val="107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1.xml><?xml version="1.0" encoding="utf-8"?>
<p:tagLst xmlns:p="http://schemas.openxmlformats.org/presentationml/2006/main">
  <p:tag name="AS_UNIQUEID" val="107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2.xml><?xml version="1.0" encoding="utf-8"?>
<p:tagLst xmlns:p="http://schemas.openxmlformats.org/presentationml/2006/main">
  <p:tag name="AS_UNIQUEID" val="107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3.xml><?xml version="1.0" encoding="utf-8"?>
<p:tagLst xmlns:p="http://schemas.openxmlformats.org/presentationml/2006/main">
  <p:tag name="AS_UNIQUEID" val="107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4.xml><?xml version="1.0" encoding="utf-8"?>
<p:tagLst xmlns:p="http://schemas.openxmlformats.org/presentationml/2006/main">
  <p:tag name="AS_UNIQUEID" val="107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5.xml><?xml version="1.0" encoding="utf-8"?>
<p:tagLst xmlns:p="http://schemas.openxmlformats.org/presentationml/2006/main">
  <p:tag name="AS_UNIQUEID" val="107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6.xml><?xml version="1.0" encoding="utf-8"?>
<p:tagLst xmlns:p="http://schemas.openxmlformats.org/presentationml/2006/main">
  <p:tag name="AS_UNIQUEID" val="12491"/>
</p:tagLst>
</file>

<file path=ppt/tags/tag527.xml><?xml version="1.0" encoding="utf-8"?>
<p:tagLst xmlns:p="http://schemas.openxmlformats.org/presentationml/2006/main">
  <p:tag name="AS_UNIQUEID" val="107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8.xml><?xml version="1.0" encoding="utf-8"?>
<p:tagLst xmlns:p="http://schemas.openxmlformats.org/presentationml/2006/main">
  <p:tag name="AS_UNIQUEID" val="107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29.xml><?xml version="1.0" encoding="utf-8"?>
<p:tagLst xmlns:p="http://schemas.openxmlformats.org/presentationml/2006/main">
  <p:tag name="AS_UNIQUEID" val="107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3.xml><?xml version="1.0" encoding="utf-8"?>
<p:tagLst xmlns:p="http://schemas.openxmlformats.org/presentationml/2006/main">
  <p:tag name="AS_UNIQUEID" val="9947"/>
</p:tagLst>
</file>

<file path=ppt/tags/tag530.xml><?xml version="1.0" encoding="utf-8"?>
<p:tagLst xmlns:p="http://schemas.openxmlformats.org/presentationml/2006/main">
  <p:tag name="AS_UNIQUEID" val="107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531.xml><?xml version="1.0" encoding="utf-8"?>
<p:tagLst xmlns:p="http://schemas.openxmlformats.org/presentationml/2006/main">
  <p:tag name="AS_UNIQUEID" val="12492"/>
</p:tagLst>
</file>

<file path=ppt/tags/tag532.xml><?xml version="1.0" encoding="utf-8"?>
<p:tagLst xmlns:p="http://schemas.openxmlformats.org/presentationml/2006/main">
  <p:tag name="AS_UNIQUEID" val="107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33.xml><?xml version="1.0" encoding="utf-8"?>
<p:tagLst xmlns:p="http://schemas.openxmlformats.org/presentationml/2006/main">
  <p:tag name="AS_UNIQUEID" val="107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34.xml><?xml version="1.0" encoding="utf-8"?>
<p:tagLst xmlns:p="http://schemas.openxmlformats.org/presentationml/2006/main">
  <p:tag name="AS_UNIQUEID" val="107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535.xml><?xml version="1.0" encoding="utf-8"?>
<p:tagLst xmlns:p="http://schemas.openxmlformats.org/presentationml/2006/main">
  <p:tag name="AS_UNIQUEID" val="12493"/>
</p:tagLst>
</file>

<file path=ppt/tags/tag536.xml><?xml version="1.0" encoding="utf-8"?>
<p:tagLst xmlns:p="http://schemas.openxmlformats.org/presentationml/2006/main">
  <p:tag name="AS_UNIQUEID" val="107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37.xml><?xml version="1.0" encoding="utf-8"?>
<p:tagLst xmlns:p="http://schemas.openxmlformats.org/presentationml/2006/main">
  <p:tag name="AS_UNIQUEID" val="108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38.xml><?xml version="1.0" encoding="utf-8"?>
<p:tagLst xmlns:p="http://schemas.openxmlformats.org/presentationml/2006/main">
  <p:tag name="AS_UNIQUEID" val="108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39.xml><?xml version="1.0" encoding="utf-8"?>
<p:tagLst xmlns:p="http://schemas.openxmlformats.org/presentationml/2006/main">
  <p:tag name="AS_UNIQUEID" val="108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4.xml><?xml version="1.0" encoding="utf-8"?>
<p:tagLst xmlns:p="http://schemas.openxmlformats.org/presentationml/2006/main">
  <p:tag name="AS_UNIQUEID" val="9948"/>
</p:tagLst>
</file>

<file path=ppt/tags/tag540.xml><?xml version="1.0" encoding="utf-8"?>
<p:tagLst xmlns:p="http://schemas.openxmlformats.org/presentationml/2006/main">
  <p:tag name="AS_UNIQUEID" val="108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41.xml><?xml version="1.0" encoding="utf-8"?>
<p:tagLst xmlns:p="http://schemas.openxmlformats.org/presentationml/2006/main">
  <p:tag name="AS_UNIQUEID" val="108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542.xml><?xml version="1.0" encoding="utf-8"?>
<p:tagLst xmlns:p="http://schemas.openxmlformats.org/presentationml/2006/main">
  <p:tag name="AS_UNIQUEID" val="12494"/>
</p:tagLst>
</file>

<file path=ppt/tags/tag543.xml><?xml version="1.0" encoding="utf-8"?>
<p:tagLst xmlns:p="http://schemas.openxmlformats.org/presentationml/2006/main">
  <p:tag name="AS_UNIQUEID" val="108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4.xml><?xml version="1.0" encoding="utf-8"?>
<p:tagLst xmlns:p="http://schemas.openxmlformats.org/presentationml/2006/main">
  <p:tag name="AS_UNIQUEID" val="108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5.xml><?xml version="1.0" encoding="utf-8"?>
<p:tagLst xmlns:p="http://schemas.openxmlformats.org/presentationml/2006/main">
  <p:tag name="AS_UNIQUEID" val="108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6.xml><?xml version="1.0" encoding="utf-8"?>
<p:tagLst xmlns:p="http://schemas.openxmlformats.org/presentationml/2006/main">
  <p:tag name="AS_UNIQUEID" val="108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7.xml><?xml version="1.0" encoding="utf-8"?>
<p:tagLst xmlns:p="http://schemas.openxmlformats.org/presentationml/2006/main">
  <p:tag name="AS_UNIQUEID" val="108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548.xml><?xml version="1.0" encoding="utf-8"?>
<p:tagLst xmlns:p="http://schemas.openxmlformats.org/presentationml/2006/main">
  <p:tag name="AS_UNIQUEID" val="12495"/>
</p:tagLst>
</file>

<file path=ppt/tags/tag549.xml><?xml version="1.0" encoding="utf-8"?>
<p:tagLst xmlns:p="http://schemas.openxmlformats.org/presentationml/2006/main">
  <p:tag name="AS_UNIQUEID" val="108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.xml><?xml version="1.0" encoding="utf-8"?>
<p:tagLst xmlns:p="http://schemas.openxmlformats.org/presentationml/2006/main">
  <p:tag name="AS_UNIQUEID" val="9949"/>
</p:tagLst>
</file>

<file path=ppt/tags/tag550.xml><?xml version="1.0" encoding="utf-8"?>
<p:tagLst xmlns:p="http://schemas.openxmlformats.org/presentationml/2006/main">
  <p:tag name="AS_UNIQUEID" val="108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1.xml><?xml version="1.0" encoding="utf-8"?>
<p:tagLst xmlns:p="http://schemas.openxmlformats.org/presentationml/2006/main">
  <p:tag name="AS_UNIQUEID" val="108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2.xml><?xml version="1.0" encoding="utf-8"?>
<p:tagLst xmlns:p="http://schemas.openxmlformats.org/presentationml/2006/main">
  <p:tag name="AS_UNIQUEID" val="108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53.xml><?xml version="1.0" encoding="utf-8"?>
<p:tagLst xmlns:p="http://schemas.openxmlformats.org/presentationml/2006/main">
  <p:tag name="AS_UNIQUEID" val="12496"/>
</p:tagLst>
</file>

<file path=ppt/tags/tag554.xml><?xml version="1.0" encoding="utf-8"?>
<p:tagLst xmlns:p="http://schemas.openxmlformats.org/presentationml/2006/main">
  <p:tag name="AS_UNIQUEID" val="108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5.xml><?xml version="1.0" encoding="utf-8"?>
<p:tagLst xmlns:p="http://schemas.openxmlformats.org/presentationml/2006/main">
  <p:tag name="AS_UNIQUEID" val="10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6.xml><?xml version="1.0" encoding="utf-8"?>
<p:tagLst xmlns:p="http://schemas.openxmlformats.org/presentationml/2006/main">
  <p:tag name="AS_UNIQUEID" val="10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7.xml><?xml version="1.0" encoding="utf-8"?>
<p:tagLst xmlns:p="http://schemas.openxmlformats.org/presentationml/2006/main">
  <p:tag name="AS_UNIQUEID" val="10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8.xml><?xml version="1.0" encoding="utf-8"?>
<p:tagLst xmlns:p="http://schemas.openxmlformats.org/presentationml/2006/main">
  <p:tag name="AS_UNIQUEID" val="10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9.xml><?xml version="1.0" encoding="utf-8"?>
<p:tagLst xmlns:p="http://schemas.openxmlformats.org/presentationml/2006/main">
  <p:tag name="AS_UNIQUEID" val="12497"/>
</p:tagLst>
</file>

<file path=ppt/tags/tag56.xml><?xml version="1.0" encoding="utf-8"?>
<p:tagLst xmlns:p="http://schemas.openxmlformats.org/presentationml/2006/main">
  <p:tag name="AS_UNIQUEID" val="9950"/>
</p:tagLst>
</file>

<file path=ppt/tags/tag560.xml><?xml version="1.0" encoding="utf-8"?>
<p:tagLst xmlns:p="http://schemas.openxmlformats.org/presentationml/2006/main">
  <p:tag name="AS_UNIQUEID" val="1082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1.xml><?xml version="1.0" encoding="utf-8"?>
<p:tagLst xmlns:p="http://schemas.openxmlformats.org/presentationml/2006/main">
  <p:tag name="AS_UNIQUEID" val="1082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2.xml><?xml version="1.0" encoding="utf-8"?>
<p:tagLst xmlns:p="http://schemas.openxmlformats.org/presentationml/2006/main">
  <p:tag name="AS_UNIQUEID" val="108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3.xml><?xml version="1.0" encoding="utf-8"?>
<p:tagLst xmlns:p="http://schemas.openxmlformats.org/presentationml/2006/main">
  <p:tag name="AS_UNIQUEID" val="108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4.xml><?xml version="1.0" encoding="utf-8"?>
<p:tagLst xmlns:p="http://schemas.openxmlformats.org/presentationml/2006/main">
  <p:tag name="AS_UNIQUEID" val="108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65.xml><?xml version="1.0" encoding="utf-8"?>
<p:tagLst xmlns:p="http://schemas.openxmlformats.org/presentationml/2006/main">
  <p:tag name="AS_UNIQUEID" val="10828"/>
</p:tagLst>
</file>

<file path=ppt/tags/tag566.xml><?xml version="1.0" encoding="utf-8"?>
<p:tagLst xmlns:p="http://schemas.openxmlformats.org/presentationml/2006/main">
  <p:tag name="AS_UNIQUEID" val="12296"/>
</p:tagLst>
</file>

<file path=ppt/tags/tag567.xml><?xml version="1.0" encoding="utf-8"?>
<p:tagLst xmlns:p="http://schemas.openxmlformats.org/presentationml/2006/main">
  <p:tag name="AS_UNIQUEID" val="12498"/>
</p:tagLst>
</file>

<file path=ppt/tags/tag56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69.xml><?xml version="1.0" encoding="utf-8"?>
<p:tagLst xmlns:p="http://schemas.openxmlformats.org/presentationml/2006/main">
  <p:tag name="AS_UNIQUEID" val="12499"/>
</p:tagLst>
</file>

<file path=ppt/tags/tag57.xml><?xml version="1.0" encoding="utf-8"?>
<p:tagLst xmlns:p="http://schemas.openxmlformats.org/presentationml/2006/main">
  <p:tag name="AS_UNIQUEID" val="12420"/>
</p:tagLst>
</file>

<file path=ppt/tags/tag570.xml><?xml version="1.0" encoding="utf-8"?>
<p:tagLst xmlns:p="http://schemas.openxmlformats.org/presentationml/2006/main">
  <p:tag name="AS_UNIQUEID" val="1622"/>
</p:tagLst>
</file>

<file path=ppt/tags/tag571.xml><?xml version="1.0" encoding="utf-8"?>
<p:tagLst xmlns:p="http://schemas.openxmlformats.org/presentationml/2006/main">
  <p:tag name="AS_UNIQUEID" val="1623"/>
</p:tagLst>
</file>

<file path=ppt/tags/tag572.xml><?xml version="1.0" encoding="utf-8"?>
<p:tagLst xmlns:p="http://schemas.openxmlformats.org/presentationml/2006/main">
  <p:tag name="AS_UNIQUEID" val="1624"/>
</p:tagLst>
</file>

<file path=ppt/tags/tag573.xml><?xml version="1.0" encoding="utf-8"?>
<p:tagLst xmlns:p="http://schemas.openxmlformats.org/presentationml/2006/main">
  <p:tag name="AS_UNIQUEID" val="1625"/>
</p:tagLst>
</file>

<file path=ppt/tags/tag574.xml><?xml version="1.0" encoding="utf-8"?>
<p:tagLst xmlns:p="http://schemas.openxmlformats.org/presentationml/2006/main">
  <p:tag name="AS_UNIQUEID" val="1626"/>
</p:tagLst>
</file>

<file path=ppt/tags/tag575.xml><?xml version="1.0" encoding="utf-8"?>
<p:tagLst xmlns:p="http://schemas.openxmlformats.org/presentationml/2006/main">
  <p:tag name="AS_UNIQUEID" val="12500"/>
</p:tagLst>
</file>

<file path=ppt/tags/tag576.xml><?xml version="1.0" encoding="utf-8"?>
<p:tagLst xmlns:p="http://schemas.openxmlformats.org/presentationml/2006/main">
  <p:tag name="AS_UNIQUEID" val="1628"/>
</p:tagLst>
</file>

<file path=ppt/tags/tag577.xml><?xml version="1.0" encoding="utf-8"?>
<p:tagLst xmlns:p="http://schemas.openxmlformats.org/presentationml/2006/main">
  <p:tag name="AS_UNIQUEID" val="1629"/>
</p:tagLst>
</file>

<file path=ppt/tags/tag578.xml><?xml version="1.0" encoding="utf-8"?>
<p:tagLst xmlns:p="http://schemas.openxmlformats.org/presentationml/2006/main">
  <p:tag name="AS_UNIQUEID" val="1630"/>
</p:tagLst>
</file>

<file path=ppt/tags/tag579.xml><?xml version="1.0" encoding="utf-8"?>
<p:tagLst xmlns:p="http://schemas.openxmlformats.org/presentationml/2006/main">
  <p:tag name="AS_UNIQUEID" val="1631"/>
</p:tagLst>
</file>

<file path=ppt/tags/tag58.xml><?xml version="1.0" encoding="utf-8"?>
<p:tagLst xmlns:p="http://schemas.openxmlformats.org/presentationml/2006/main">
  <p:tag name="AS_UNIQUEID" val="9952"/>
</p:tagLst>
</file>

<file path=ppt/tags/tag580.xml><?xml version="1.0" encoding="utf-8"?>
<p:tagLst xmlns:p="http://schemas.openxmlformats.org/presentationml/2006/main">
  <p:tag name="AS_UNIQUEID" val="1632"/>
</p:tagLst>
</file>

<file path=ppt/tags/tag581.xml><?xml version="1.0" encoding="utf-8"?>
<p:tagLst xmlns:p="http://schemas.openxmlformats.org/presentationml/2006/main">
  <p:tag name="AS_UNIQUEID" val="12501"/>
</p:tagLst>
</file>

<file path=ppt/tags/tag582.xml><?xml version="1.0" encoding="utf-8"?>
<p:tagLst xmlns:p="http://schemas.openxmlformats.org/presentationml/2006/main">
  <p:tag name="AS_UNIQUEID" val="1634"/>
</p:tagLst>
</file>

<file path=ppt/tags/tag583.xml><?xml version="1.0" encoding="utf-8"?>
<p:tagLst xmlns:p="http://schemas.openxmlformats.org/presentationml/2006/main">
  <p:tag name="AS_UNIQUEID" val="1635"/>
</p:tagLst>
</file>

<file path=ppt/tags/tag584.xml><?xml version="1.0" encoding="utf-8"?>
<p:tagLst xmlns:p="http://schemas.openxmlformats.org/presentationml/2006/main">
  <p:tag name="AS_UNIQUEID" val="1636"/>
</p:tagLst>
</file>

<file path=ppt/tags/tag585.xml><?xml version="1.0" encoding="utf-8"?>
<p:tagLst xmlns:p="http://schemas.openxmlformats.org/presentationml/2006/main">
  <p:tag name="AS_UNIQUEID" val="1637"/>
</p:tagLst>
</file>

<file path=ppt/tags/tag586.xml><?xml version="1.0" encoding="utf-8"?>
<p:tagLst xmlns:p="http://schemas.openxmlformats.org/presentationml/2006/main">
  <p:tag name="AS_UNIQUEID" val="1638"/>
</p:tagLst>
</file>

<file path=ppt/tags/tag587.xml><?xml version="1.0" encoding="utf-8"?>
<p:tagLst xmlns:p="http://schemas.openxmlformats.org/presentationml/2006/main">
  <p:tag name="AS_UNIQUEID" val="12502"/>
</p:tagLst>
</file>

<file path=ppt/tags/tag588.xml><?xml version="1.0" encoding="utf-8"?>
<p:tagLst xmlns:p="http://schemas.openxmlformats.org/presentationml/2006/main">
  <p:tag name="AS_UNIQUEID" val="1640"/>
</p:tagLst>
</file>

<file path=ppt/tags/tag589.xml><?xml version="1.0" encoding="utf-8"?>
<p:tagLst xmlns:p="http://schemas.openxmlformats.org/presentationml/2006/main">
  <p:tag name="AS_UNIQUEID" val="1641"/>
</p:tagLst>
</file>

<file path=ppt/tags/tag59.xml><?xml version="1.0" encoding="utf-8"?>
<p:tagLst xmlns:p="http://schemas.openxmlformats.org/presentationml/2006/main">
  <p:tag name="AS_UNIQUEID" val="9953"/>
</p:tagLst>
</file>

<file path=ppt/tags/tag590.xml><?xml version="1.0" encoding="utf-8"?>
<p:tagLst xmlns:p="http://schemas.openxmlformats.org/presentationml/2006/main">
  <p:tag name="AS_UNIQUEID" val="1642"/>
</p:tagLst>
</file>

<file path=ppt/tags/tag591.xml><?xml version="1.0" encoding="utf-8"?>
<p:tagLst xmlns:p="http://schemas.openxmlformats.org/presentationml/2006/main">
  <p:tag name="AS_UNIQUEID" val="1643"/>
</p:tagLst>
</file>

<file path=ppt/tags/tag592.xml><?xml version="1.0" encoding="utf-8"?>
<p:tagLst xmlns:p="http://schemas.openxmlformats.org/presentationml/2006/main">
  <p:tag name="AS_UNIQUEID" val="1644"/>
</p:tagLst>
</file>

<file path=ppt/tags/tag593.xml><?xml version="1.0" encoding="utf-8"?>
<p:tagLst xmlns:p="http://schemas.openxmlformats.org/presentationml/2006/main">
  <p:tag name="AS_UNIQUEID" val="1645"/>
</p:tagLst>
</file>

<file path=ppt/tags/tag594.xml><?xml version="1.0" encoding="utf-8"?>
<p:tagLst xmlns:p="http://schemas.openxmlformats.org/presentationml/2006/main">
  <p:tag name="AS_UNIQUEID" val="12503"/>
</p:tagLst>
</file>

<file path=ppt/tags/tag595.xml><?xml version="1.0" encoding="utf-8"?>
<p:tagLst xmlns:p="http://schemas.openxmlformats.org/presentationml/2006/main">
  <p:tag name="AS_UNIQUEID" val="1647"/>
</p:tagLst>
</file>

<file path=ppt/tags/tag596.xml><?xml version="1.0" encoding="utf-8"?>
<p:tagLst xmlns:p="http://schemas.openxmlformats.org/presentationml/2006/main">
  <p:tag name="AS_UNIQUEID" val="1648"/>
</p:tagLst>
</file>

<file path=ppt/tags/tag597.xml><?xml version="1.0" encoding="utf-8"?>
<p:tagLst xmlns:p="http://schemas.openxmlformats.org/presentationml/2006/main">
  <p:tag name="AS_UNIQUEID" val="1649"/>
</p:tagLst>
</file>

<file path=ppt/tags/tag598.xml><?xml version="1.0" encoding="utf-8"?>
<p:tagLst xmlns:p="http://schemas.openxmlformats.org/presentationml/2006/main">
  <p:tag name="AS_UNIQUEID" val="1650"/>
</p:tagLst>
</file>

<file path=ppt/tags/tag599.xml><?xml version="1.0" encoding="utf-8"?>
<p:tagLst xmlns:p="http://schemas.openxmlformats.org/presentationml/2006/main">
  <p:tag name="AS_UNIQUEID" val="1651"/>
</p:tagLst>
</file>

<file path=ppt/tags/tag6.xml><?xml version="1.0" encoding="utf-8"?>
<p:tagLst xmlns:p="http://schemas.openxmlformats.org/presentationml/2006/main">
  <p:tag name="AS_UNIQUEID" val="9900"/>
</p:tagLst>
</file>

<file path=ppt/tags/tag60.xml><?xml version="1.0" encoding="utf-8"?>
<p:tagLst xmlns:p="http://schemas.openxmlformats.org/presentationml/2006/main">
  <p:tag name="AS_UNIQUEID" val="9954"/>
</p:tagLst>
</file>

<file path=ppt/tags/tag600.xml><?xml version="1.0" encoding="utf-8"?>
<p:tagLst xmlns:p="http://schemas.openxmlformats.org/presentationml/2006/main">
  <p:tag name="AS_UNIQUEID" val="1652"/>
</p:tagLst>
</file>

<file path=ppt/tags/tag601.xml><?xml version="1.0" encoding="utf-8"?>
<p:tagLst xmlns:p="http://schemas.openxmlformats.org/presentationml/2006/main">
  <p:tag name="AS_UNIQUEID" val="1653"/>
</p:tagLst>
</file>

<file path=ppt/tags/tag602.xml><?xml version="1.0" encoding="utf-8"?>
<p:tagLst xmlns:p="http://schemas.openxmlformats.org/presentationml/2006/main">
  <p:tag name="AS_UNIQUEID" val="1654"/>
</p:tagLst>
</file>

<file path=ppt/tags/tag603.xml><?xml version="1.0" encoding="utf-8"?>
<p:tagLst xmlns:p="http://schemas.openxmlformats.org/presentationml/2006/main">
  <p:tag name="AS_UNIQUEID" val="12504"/>
</p:tagLst>
</file>

<file path=ppt/tags/tag604.xml><?xml version="1.0" encoding="utf-8"?>
<p:tagLst xmlns:p="http://schemas.openxmlformats.org/presentationml/2006/main">
  <p:tag name="AS_UNIQUEID" val="1656"/>
</p:tagLst>
</file>

<file path=ppt/tags/tag605.xml><?xml version="1.0" encoding="utf-8"?>
<p:tagLst xmlns:p="http://schemas.openxmlformats.org/presentationml/2006/main">
  <p:tag name="AS_UNIQUEID" val="1657"/>
</p:tagLst>
</file>

<file path=ppt/tags/tag606.xml><?xml version="1.0" encoding="utf-8"?>
<p:tagLst xmlns:p="http://schemas.openxmlformats.org/presentationml/2006/main">
  <p:tag name="AS_UNIQUEID" val="1658"/>
</p:tagLst>
</file>

<file path=ppt/tags/tag607.xml><?xml version="1.0" encoding="utf-8"?>
<p:tagLst xmlns:p="http://schemas.openxmlformats.org/presentationml/2006/main">
  <p:tag name="AS_UNIQUEID" val="1659"/>
</p:tagLst>
</file>

<file path=ppt/tags/tag608.xml><?xml version="1.0" encoding="utf-8"?>
<p:tagLst xmlns:p="http://schemas.openxmlformats.org/presentationml/2006/main">
  <p:tag name="AS_UNIQUEID" val="12505"/>
</p:tagLst>
</file>

<file path=ppt/tags/tag609.xml><?xml version="1.0" encoding="utf-8"?>
<p:tagLst xmlns:p="http://schemas.openxmlformats.org/presentationml/2006/main">
  <p:tag name="AS_UNIQUEID" val="1661"/>
</p:tagLst>
</file>

<file path=ppt/tags/tag61.xml><?xml version="1.0" encoding="utf-8"?>
<p:tagLst xmlns:p="http://schemas.openxmlformats.org/presentationml/2006/main">
  <p:tag name="AS_UNIQUEID" val="9955"/>
</p:tagLst>
</file>

<file path=ppt/tags/tag610.xml><?xml version="1.0" encoding="utf-8"?>
<p:tagLst xmlns:p="http://schemas.openxmlformats.org/presentationml/2006/main">
  <p:tag name="AS_UNIQUEID" val="1662"/>
</p:tagLst>
</file>

<file path=ppt/tags/tag611.xml><?xml version="1.0" encoding="utf-8"?>
<p:tagLst xmlns:p="http://schemas.openxmlformats.org/presentationml/2006/main">
  <p:tag name="AS_UNIQUEID" val="1663"/>
</p:tagLst>
</file>

<file path=ppt/tags/tag612.xml><?xml version="1.0" encoding="utf-8"?>
<p:tagLst xmlns:p="http://schemas.openxmlformats.org/presentationml/2006/main">
  <p:tag name="AS_UNIQUEID" val="12506"/>
</p:tagLst>
</file>

<file path=ppt/tags/tag613.xml><?xml version="1.0" encoding="utf-8"?>
<p:tagLst xmlns:p="http://schemas.openxmlformats.org/presentationml/2006/main">
  <p:tag name="AS_UNIQUEID" val="1665"/>
</p:tagLst>
</file>

<file path=ppt/tags/tag614.xml><?xml version="1.0" encoding="utf-8"?>
<p:tagLst xmlns:p="http://schemas.openxmlformats.org/presentationml/2006/main">
  <p:tag name="AS_UNIQUEID" val="1666"/>
</p:tagLst>
</file>

<file path=ppt/tags/tag615.xml><?xml version="1.0" encoding="utf-8"?>
<p:tagLst xmlns:p="http://schemas.openxmlformats.org/presentationml/2006/main">
  <p:tag name="AS_UNIQUEID" val="1667"/>
</p:tagLst>
</file>

<file path=ppt/tags/tag616.xml><?xml version="1.0" encoding="utf-8"?>
<p:tagLst xmlns:p="http://schemas.openxmlformats.org/presentationml/2006/main">
  <p:tag name="AS_UNIQUEID" val="1668"/>
</p:tagLst>
</file>

<file path=ppt/tags/tag617.xml><?xml version="1.0" encoding="utf-8"?>
<p:tagLst xmlns:p="http://schemas.openxmlformats.org/presentationml/2006/main">
  <p:tag name="AS_UNIQUEID" val="1669"/>
</p:tagLst>
</file>

<file path=ppt/tags/tag618.xml><?xml version="1.0" encoding="utf-8"?>
<p:tagLst xmlns:p="http://schemas.openxmlformats.org/presentationml/2006/main">
  <p:tag name="AS_UNIQUEID" val="1670"/>
</p:tagLst>
</file>

<file path=ppt/tags/tag619.xml><?xml version="1.0" encoding="utf-8"?>
<p:tagLst xmlns:p="http://schemas.openxmlformats.org/presentationml/2006/main">
  <p:tag name="AS_UNIQUEID" val="12507"/>
</p:tagLst>
</file>

<file path=ppt/tags/tag62.xml><?xml version="1.0" encoding="utf-8"?>
<p:tagLst xmlns:p="http://schemas.openxmlformats.org/presentationml/2006/main">
  <p:tag name="AS_UNIQUEID" val="12421"/>
</p:tagLst>
</file>

<file path=ppt/tags/tag620.xml><?xml version="1.0" encoding="utf-8"?>
<p:tagLst xmlns:p="http://schemas.openxmlformats.org/presentationml/2006/main">
  <p:tag name="AS_UNIQUEID" val="1672"/>
</p:tagLst>
</file>

<file path=ppt/tags/tag621.xml><?xml version="1.0" encoding="utf-8"?>
<p:tagLst xmlns:p="http://schemas.openxmlformats.org/presentationml/2006/main">
  <p:tag name="AS_UNIQUEID" val="1673"/>
</p:tagLst>
</file>

<file path=ppt/tags/tag622.xml><?xml version="1.0" encoding="utf-8"?>
<p:tagLst xmlns:p="http://schemas.openxmlformats.org/presentationml/2006/main">
  <p:tag name="AS_UNIQUEID" val="1674"/>
</p:tagLst>
</file>

<file path=ppt/tags/tag623.xml><?xml version="1.0" encoding="utf-8"?>
<p:tagLst xmlns:p="http://schemas.openxmlformats.org/presentationml/2006/main">
  <p:tag name="AS_UNIQUEID" val="1675"/>
</p:tagLst>
</file>

<file path=ppt/tags/tag624.xml><?xml version="1.0" encoding="utf-8"?>
<p:tagLst xmlns:p="http://schemas.openxmlformats.org/presentationml/2006/main">
  <p:tag name="AS_UNIQUEID" val="1676"/>
</p:tagLst>
</file>

<file path=ppt/tags/tag625.xml><?xml version="1.0" encoding="utf-8"?>
<p:tagLst xmlns:p="http://schemas.openxmlformats.org/presentationml/2006/main">
  <p:tag name="AS_UNIQUEID" val="1677"/>
</p:tagLst>
</file>

<file path=ppt/tags/tag626.xml><?xml version="1.0" encoding="utf-8"?>
<p:tagLst xmlns:p="http://schemas.openxmlformats.org/presentationml/2006/main">
  <p:tag name="AS_UNIQUEID" val="12508"/>
</p:tagLst>
</file>

<file path=ppt/tags/tag627.xml><?xml version="1.0" encoding="utf-8"?>
<p:tagLst xmlns:p="http://schemas.openxmlformats.org/presentationml/2006/main">
  <p:tag name="AS_UNIQUEID" val="1679"/>
</p:tagLst>
</file>

<file path=ppt/tags/tag628.xml><?xml version="1.0" encoding="utf-8"?>
<p:tagLst xmlns:p="http://schemas.openxmlformats.org/presentationml/2006/main">
  <p:tag name="AS_UNIQUEID" val="1680"/>
</p:tagLst>
</file>

<file path=ppt/tags/tag629.xml><?xml version="1.0" encoding="utf-8"?>
<p:tagLst xmlns:p="http://schemas.openxmlformats.org/presentationml/2006/main">
  <p:tag name="AS_UNIQUEID" val="1681"/>
</p:tagLst>
</file>

<file path=ppt/tags/tag63.xml><?xml version="1.0" encoding="utf-8"?>
<p:tagLst xmlns:p="http://schemas.openxmlformats.org/presentationml/2006/main">
  <p:tag name="AS_UNIQUEID" val="9957"/>
  <p:tag name="KSO_WM_TAG_VERSION" val="1.0"/>
  <p:tag name="KSO_WM_TEMPLATE_CATEGORY" val="custom"/>
  <p:tag name="KSO_WM_TEMPLATE_INDEX" val="20184553"/>
</p:tagLst>
</file>

<file path=ppt/tags/tag630.xml><?xml version="1.0" encoding="utf-8"?>
<p:tagLst xmlns:p="http://schemas.openxmlformats.org/presentationml/2006/main">
  <p:tag name="AS_UNIQUEID" val="1682"/>
</p:tagLst>
</file>

<file path=ppt/tags/tag631.xml><?xml version="1.0" encoding="utf-8"?>
<p:tagLst xmlns:p="http://schemas.openxmlformats.org/presentationml/2006/main">
  <p:tag name="AS_UNIQUEID" val="1683"/>
</p:tagLst>
</file>

<file path=ppt/tags/tag632.xml><?xml version="1.0" encoding="utf-8"?>
<p:tagLst xmlns:p="http://schemas.openxmlformats.org/presentationml/2006/main">
  <p:tag name="AS_UNIQUEID" val="12509"/>
</p:tagLst>
</file>

<file path=ppt/tags/tag633.xml><?xml version="1.0" encoding="utf-8"?>
<p:tagLst xmlns:p="http://schemas.openxmlformats.org/presentationml/2006/main">
  <p:tag name="AS_UNIQUEID" val="1685"/>
</p:tagLst>
</file>

<file path=ppt/tags/tag634.xml><?xml version="1.0" encoding="utf-8"?>
<p:tagLst xmlns:p="http://schemas.openxmlformats.org/presentationml/2006/main">
  <p:tag name="AS_UNIQUEID" val="1686"/>
</p:tagLst>
</file>

<file path=ppt/tags/tag635.xml><?xml version="1.0" encoding="utf-8"?>
<p:tagLst xmlns:p="http://schemas.openxmlformats.org/presentationml/2006/main">
  <p:tag name="AS_UNIQUEID" val="1687"/>
</p:tagLst>
</file>

<file path=ppt/tags/tag636.xml><?xml version="1.0" encoding="utf-8"?>
<p:tagLst xmlns:p="http://schemas.openxmlformats.org/presentationml/2006/main">
  <p:tag name="AS_UNIQUEID" val="1688"/>
</p:tagLst>
</file>

<file path=ppt/tags/tag637.xml><?xml version="1.0" encoding="utf-8"?>
<p:tagLst xmlns:p="http://schemas.openxmlformats.org/presentationml/2006/main">
  <p:tag name="AS_UNIQUEID" val="1689"/>
</p:tagLst>
</file>

<file path=ppt/tags/tag638.xml><?xml version="1.0" encoding="utf-8"?>
<p:tagLst xmlns:p="http://schemas.openxmlformats.org/presentationml/2006/main">
  <p:tag name="AS_UNIQUEID" val="12510"/>
</p:tagLst>
</file>

<file path=ppt/tags/tag639.xml><?xml version="1.0" encoding="utf-8"?>
<p:tagLst xmlns:p="http://schemas.openxmlformats.org/presentationml/2006/main">
  <p:tag name="AS_UNIQUEID" val="1620"/>
</p:tagLst>
</file>

<file path=ppt/tags/tag64.xml><?xml version="1.0" encoding="utf-8"?>
<p:tagLst xmlns:p="http://schemas.openxmlformats.org/presentationml/2006/main">
  <p:tag name="AS_UNIQUEID" val="9958"/>
  <p:tag name="KSO_WM_TAG_VERSION" val="1.0"/>
  <p:tag name="KSO_WM_TEMPLATE_CATEGORY" val="custom"/>
  <p:tag name="KSO_WM_TEMPLATE_INDEX" val="20184553"/>
</p:tagLst>
</file>

<file path=ppt/tags/tag640.xml><?xml version="1.0" encoding="utf-8"?>
<p:tagLst xmlns:p="http://schemas.openxmlformats.org/presentationml/2006/main">
  <p:tag name="AS_UNIQUEID" val="12511"/>
</p:tagLst>
</file>

<file path=ppt/tags/tag641.xml><?xml version="1.0" encoding="utf-8"?>
<p:tagLst xmlns:p="http://schemas.openxmlformats.org/presentationml/2006/main">
  <p:tag name="AS_UNIQUEID" val="1692"/>
</p:tagLst>
</file>

<file path=ppt/tags/tag642.xml><?xml version="1.0" encoding="utf-8"?>
<p:tagLst xmlns:p="http://schemas.openxmlformats.org/presentationml/2006/main">
  <p:tag name="AS_UNIQUEID" val="1693"/>
</p:tagLst>
</file>

<file path=ppt/tags/tag643.xml><?xml version="1.0" encoding="utf-8"?>
<p:tagLst xmlns:p="http://schemas.openxmlformats.org/presentationml/2006/main">
  <p:tag name="AS_UNIQUEID" val="1694"/>
</p:tagLst>
</file>

<file path=ppt/tags/tag644.xml><?xml version="1.0" encoding="utf-8"?>
<p:tagLst xmlns:p="http://schemas.openxmlformats.org/presentationml/2006/main">
  <p:tag name="AS_UNIQUEID" val="1695"/>
</p:tagLst>
</file>

<file path=ppt/tags/tag645.xml><?xml version="1.0" encoding="utf-8"?>
<p:tagLst xmlns:p="http://schemas.openxmlformats.org/presentationml/2006/main">
  <p:tag name="AS_UNIQUEID" val="1696"/>
</p:tagLst>
</file>

<file path=ppt/tags/tag646.xml><?xml version="1.0" encoding="utf-8"?>
<p:tagLst xmlns:p="http://schemas.openxmlformats.org/presentationml/2006/main">
  <p:tag name="AS_UNIQUEID" val="1954"/>
</p:tagLst>
</file>

<file path=ppt/tags/tag647.xml><?xml version="1.0" encoding="utf-8"?>
<p:tagLst xmlns:p="http://schemas.openxmlformats.org/presentationml/2006/main">
  <p:tag name="AS_UNIQUEID" val="12310"/>
</p:tagLst>
</file>

<file path=ppt/tags/tag648.xml><?xml version="1.0" encoding="utf-8"?>
<p:tagLst xmlns:p="http://schemas.openxmlformats.org/presentationml/2006/main">
  <p:tag name="AS_UNIQUEID" val="12512"/>
</p:tagLst>
</file>

<file path=ppt/tags/tag649.xml><?xml version="1.0" encoding="utf-8"?>
<p:tagLst xmlns:p="http://schemas.openxmlformats.org/presentationml/2006/main">
  <p:tag name="AS_UNIQUEID" val="12513"/>
</p:tagLst>
</file>

<file path=ppt/tags/tag65.xml><?xml version="1.0" encoding="utf-8"?>
<p:tagLst xmlns:p="http://schemas.openxmlformats.org/presentationml/2006/main">
  <p:tag name="AS_UNIQUEID" val="9959"/>
</p:tagLst>
</file>

<file path=ppt/tags/tag650.xml><?xml version="1.0" encoding="utf-8"?>
<p:tagLst xmlns:p="http://schemas.openxmlformats.org/presentationml/2006/main">
  <p:tag name="AS_UNIQUEID" val="107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1.xml><?xml version="1.0" encoding="utf-8"?>
<p:tagLst xmlns:p="http://schemas.openxmlformats.org/presentationml/2006/main">
  <p:tag name="AS_UNIQUEID" val="107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2.xml><?xml version="1.0" encoding="utf-8"?>
<p:tagLst xmlns:p="http://schemas.openxmlformats.org/presentationml/2006/main">
  <p:tag name="AS_UNIQUEID" val="107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3.xml><?xml version="1.0" encoding="utf-8"?>
<p:tagLst xmlns:p="http://schemas.openxmlformats.org/presentationml/2006/main">
  <p:tag name="AS_UNIQUEID" val="107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4.xml><?xml version="1.0" encoding="utf-8"?>
<p:tagLst xmlns:p="http://schemas.openxmlformats.org/presentationml/2006/main">
  <p:tag name="AS_UNIQUEID" val="107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55.xml><?xml version="1.0" encoding="utf-8"?>
<p:tagLst xmlns:p="http://schemas.openxmlformats.org/presentationml/2006/main">
  <p:tag name="AS_UNIQUEID" val="12514"/>
</p:tagLst>
</file>

<file path=ppt/tags/tag656.xml><?xml version="1.0" encoding="utf-8"?>
<p:tagLst xmlns:p="http://schemas.openxmlformats.org/presentationml/2006/main">
  <p:tag name="AS_UNIQUEID" val="107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57.xml><?xml version="1.0" encoding="utf-8"?>
<p:tagLst xmlns:p="http://schemas.openxmlformats.org/presentationml/2006/main">
  <p:tag name="AS_UNIQUEID" val="107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58.xml><?xml version="1.0" encoding="utf-8"?>
<p:tagLst xmlns:p="http://schemas.openxmlformats.org/presentationml/2006/main">
  <p:tag name="AS_UNIQUEID" val="107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59.xml><?xml version="1.0" encoding="utf-8"?>
<p:tagLst xmlns:p="http://schemas.openxmlformats.org/presentationml/2006/main">
  <p:tag name="AS_UNIQUEID" val="107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.xml><?xml version="1.0" encoding="utf-8"?>
<p:tagLst xmlns:p="http://schemas.openxmlformats.org/presentationml/2006/main">
  <p:tag name="AS_UNIQUEID" val="9960"/>
</p:tagLst>
</file>

<file path=ppt/tags/tag660.xml><?xml version="1.0" encoding="utf-8"?>
<p:tagLst xmlns:p="http://schemas.openxmlformats.org/presentationml/2006/main">
  <p:tag name="AS_UNIQUEID" val="107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1.xml><?xml version="1.0" encoding="utf-8"?>
<p:tagLst xmlns:p="http://schemas.openxmlformats.org/presentationml/2006/main">
  <p:tag name="AS_UNIQUEID" val="12515"/>
</p:tagLst>
</file>

<file path=ppt/tags/tag662.xml><?xml version="1.0" encoding="utf-8"?>
<p:tagLst xmlns:p="http://schemas.openxmlformats.org/presentationml/2006/main">
  <p:tag name="AS_UNIQUEID" val="107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3.xml><?xml version="1.0" encoding="utf-8"?>
<p:tagLst xmlns:p="http://schemas.openxmlformats.org/presentationml/2006/main">
  <p:tag name="AS_UNIQUEID" val="107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4.xml><?xml version="1.0" encoding="utf-8"?>
<p:tagLst xmlns:p="http://schemas.openxmlformats.org/presentationml/2006/main">
  <p:tag name="AS_UNIQUEID" val="107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5.xml><?xml version="1.0" encoding="utf-8"?>
<p:tagLst xmlns:p="http://schemas.openxmlformats.org/presentationml/2006/main">
  <p:tag name="AS_UNIQUEID" val="107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6.xml><?xml version="1.0" encoding="utf-8"?>
<p:tagLst xmlns:p="http://schemas.openxmlformats.org/presentationml/2006/main">
  <p:tag name="AS_UNIQUEID" val="107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67.xml><?xml version="1.0" encoding="utf-8"?>
<p:tagLst xmlns:p="http://schemas.openxmlformats.org/presentationml/2006/main">
  <p:tag name="AS_UNIQUEID" val="12516"/>
</p:tagLst>
</file>

<file path=ppt/tags/tag668.xml><?xml version="1.0" encoding="utf-8"?>
<p:tagLst xmlns:p="http://schemas.openxmlformats.org/presentationml/2006/main">
  <p:tag name="AS_UNIQUEID" val="107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69.xml><?xml version="1.0" encoding="utf-8"?>
<p:tagLst xmlns:p="http://schemas.openxmlformats.org/presentationml/2006/main">
  <p:tag name="AS_UNIQUEID" val="107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.xml><?xml version="1.0" encoding="utf-8"?>
<p:tagLst xmlns:p="http://schemas.openxmlformats.org/presentationml/2006/main">
  <p:tag name="AS_UNIQUEID" val="9961"/>
</p:tagLst>
</file>

<file path=ppt/tags/tag670.xml><?xml version="1.0" encoding="utf-8"?>
<p:tagLst xmlns:p="http://schemas.openxmlformats.org/presentationml/2006/main">
  <p:tag name="AS_UNIQUEID" val="107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1.xml><?xml version="1.0" encoding="utf-8"?>
<p:tagLst xmlns:p="http://schemas.openxmlformats.org/presentationml/2006/main">
  <p:tag name="AS_UNIQUEID" val="107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2.xml><?xml version="1.0" encoding="utf-8"?>
<p:tagLst xmlns:p="http://schemas.openxmlformats.org/presentationml/2006/main">
  <p:tag name="AS_UNIQUEID" val="107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3.xml><?xml version="1.0" encoding="utf-8"?>
<p:tagLst xmlns:p="http://schemas.openxmlformats.org/presentationml/2006/main">
  <p:tag name="AS_UNIQUEID" val="107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674.xml><?xml version="1.0" encoding="utf-8"?>
<p:tagLst xmlns:p="http://schemas.openxmlformats.org/presentationml/2006/main">
  <p:tag name="AS_UNIQUEID" val="12517"/>
</p:tagLst>
</file>

<file path=ppt/tags/tag675.xml><?xml version="1.0" encoding="utf-8"?>
<p:tagLst xmlns:p="http://schemas.openxmlformats.org/presentationml/2006/main">
  <p:tag name="AS_UNIQUEID" val="107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76.xml><?xml version="1.0" encoding="utf-8"?>
<p:tagLst xmlns:p="http://schemas.openxmlformats.org/presentationml/2006/main">
  <p:tag name="AS_UNIQUEID" val="107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77.xml><?xml version="1.0" encoding="utf-8"?>
<p:tagLst xmlns:p="http://schemas.openxmlformats.org/presentationml/2006/main">
  <p:tag name="AS_UNIQUEID" val="107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78.xml><?xml version="1.0" encoding="utf-8"?>
<p:tagLst xmlns:p="http://schemas.openxmlformats.org/presentationml/2006/main">
  <p:tag name="AS_UNIQUEID" val="107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79.xml><?xml version="1.0" encoding="utf-8"?>
<p:tagLst xmlns:p="http://schemas.openxmlformats.org/presentationml/2006/main">
  <p:tag name="AS_UNIQUEID" val="107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.xml><?xml version="1.0" encoding="utf-8"?>
<p:tagLst xmlns:p="http://schemas.openxmlformats.org/presentationml/2006/main">
  <p:tag name="AS_UNIQUEID" val="9962"/>
  <p:tag name="KSO_WM_BEAUTIFY_FLAG" val="#wm#"/>
  <p:tag name="KSO_WM_TAG_VERSION" val="1.0"/>
  <p:tag name="KSO_WM_TEMPLATE_CATEGORY" val="custom"/>
  <p:tag name="KSO_WM_TEMPLATE_INDEX" val="20184553"/>
  <p:tag name="KSO_WM_TEMPLATE_JOB_ID" val="2"/>
  <p:tag name="KSO_WM_TEMPLATE_OUTLINE_ID" val="15"/>
  <p:tag name="KSO_WM_TEMPLATE_SCENE_ID" val="1"/>
  <p:tag name="KSO_WM_TEMPLATE_THUMBS_INDEX" val="1、6、10、14、20、26、27、28、29、31"/>
  <p:tag name="KSO_WM_TEMPLATE_TOPIC_DEFAULT" val="1"/>
  <p:tag name="KSO_WM_TEMPLATE_TOPIC_ID" val="2869567"/>
</p:tagLst>
</file>

<file path=ppt/tags/tag680.xml><?xml version="1.0" encoding="utf-8"?>
<p:tagLst xmlns:p="http://schemas.openxmlformats.org/presentationml/2006/main">
  <p:tag name="AS_UNIQUEID" val="107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1.xml><?xml version="1.0" encoding="utf-8"?>
<p:tagLst xmlns:p="http://schemas.openxmlformats.org/presentationml/2006/main">
  <p:tag name="AS_UNIQUEID" val="107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2.xml><?xml version="1.0" encoding="utf-8"?>
<p:tagLst xmlns:p="http://schemas.openxmlformats.org/presentationml/2006/main">
  <p:tag name="AS_UNIQUEID" val="107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83.xml><?xml version="1.0" encoding="utf-8"?>
<p:tagLst xmlns:p="http://schemas.openxmlformats.org/presentationml/2006/main">
  <p:tag name="AS_UNIQUEID" val="12518"/>
</p:tagLst>
</file>

<file path=ppt/tags/tag684.xml><?xml version="1.0" encoding="utf-8"?>
<p:tagLst xmlns:p="http://schemas.openxmlformats.org/presentationml/2006/main">
  <p:tag name="AS_UNIQUEID" val="107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5.xml><?xml version="1.0" encoding="utf-8"?>
<p:tagLst xmlns:p="http://schemas.openxmlformats.org/presentationml/2006/main">
  <p:tag name="AS_UNIQUEID" val="107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6.xml><?xml version="1.0" encoding="utf-8"?>
<p:tagLst xmlns:p="http://schemas.openxmlformats.org/presentationml/2006/main">
  <p:tag name="AS_UNIQUEID" val="107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7.xml><?xml version="1.0" encoding="utf-8"?>
<p:tagLst xmlns:p="http://schemas.openxmlformats.org/presentationml/2006/main">
  <p:tag name="AS_UNIQUEID" val="107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8.xml><?xml version="1.0" encoding="utf-8"?>
<p:tagLst xmlns:p="http://schemas.openxmlformats.org/presentationml/2006/main">
  <p:tag name="AS_UNIQUEID" val="12519"/>
</p:tagLst>
</file>

<file path=ppt/tags/tag689.xml><?xml version="1.0" encoding="utf-8"?>
<p:tagLst xmlns:p="http://schemas.openxmlformats.org/presentationml/2006/main">
  <p:tag name="AS_UNIQUEID" val="107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.xml><?xml version="1.0" encoding="utf-8"?>
<p:tagLst xmlns:p="http://schemas.openxmlformats.org/presentationml/2006/main">
  <p:tag name="AS_UNIQUEID" val="9963"/>
</p:tagLst>
</file>

<file path=ppt/tags/tag690.xml><?xml version="1.0" encoding="utf-8"?>
<p:tagLst xmlns:p="http://schemas.openxmlformats.org/presentationml/2006/main">
  <p:tag name="AS_UNIQUEID" val="107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1.xml><?xml version="1.0" encoding="utf-8"?>
<p:tagLst xmlns:p="http://schemas.openxmlformats.org/presentationml/2006/main">
  <p:tag name="AS_UNIQUEID" val="107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692.xml><?xml version="1.0" encoding="utf-8"?>
<p:tagLst xmlns:p="http://schemas.openxmlformats.org/presentationml/2006/main">
  <p:tag name="AS_UNIQUEID" val="12520"/>
</p:tagLst>
</file>

<file path=ppt/tags/tag693.xml><?xml version="1.0" encoding="utf-8"?>
<p:tagLst xmlns:p="http://schemas.openxmlformats.org/presentationml/2006/main">
  <p:tag name="AS_UNIQUEID" val="107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4.xml><?xml version="1.0" encoding="utf-8"?>
<p:tagLst xmlns:p="http://schemas.openxmlformats.org/presentationml/2006/main">
  <p:tag name="AS_UNIQUEID" val="108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5.xml><?xml version="1.0" encoding="utf-8"?>
<p:tagLst xmlns:p="http://schemas.openxmlformats.org/presentationml/2006/main">
  <p:tag name="AS_UNIQUEID" val="108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6.xml><?xml version="1.0" encoding="utf-8"?>
<p:tagLst xmlns:p="http://schemas.openxmlformats.org/presentationml/2006/main">
  <p:tag name="AS_UNIQUEID" val="108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7.xml><?xml version="1.0" encoding="utf-8"?>
<p:tagLst xmlns:p="http://schemas.openxmlformats.org/presentationml/2006/main">
  <p:tag name="AS_UNIQUEID" val="108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8.xml><?xml version="1.0" encoding="utf-8"?>
<p:tagLst xmlns:p="http://schemas.openxmlformats.org/presentationml/2006/main">
  <p:tag name="AS_UNIQUEID" val="108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699.xml><?xml version="1.0" encoding="utf-8"?>
<p:tagLst xmlns:p="http://schemas.openxmlformats.org/presentationml/2006/main">
  <p:tag name="AS_UNIQUEID" val="12521"/>
</p:tagLst>
</file>

<file path=ppt/tags/tag7.xml><?xml version="1.0" encoding="utf-8"?>
<p:tagLst xmlns:p="http://schemas.openxmlformats.org/presentationml/2006/main">
  <p:tag name="AS_UNIQUEID" val="12412"/>
</p:tagLst>
</file>

<file path=ppt/tags/tag70.xml><?xml version="1.0" encoding="utf-8"?>
<p:tagLst xmlns:p="http://schemas.openxmlformats.org/presentationml/2006/main">
  <p:tag name="AS_UNIQUEID" val="12198"/>
</p:tagLst>
</file>

<file path=ppt/tags/tag700.xml><?xml version="1.0" encoding="utf-8"?>
<p:tagLst xmlns:p="http://schemas.openxmlformats.org/presentationml/2006/main">
  <p:tag name="AS_UNIQUEID" val="108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1.xml><?xml version="1.0" encoding="utf-8"?>
<p:tagLst xmlns:p="http://schemas.openxmlformats.org/presentationml/2006/main">
  <p:tag name="AS_UNIQUEID" val="108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2.xml><?xml version="1.0" encoding="utf-8"?>
<p:tagLst xmlns:p="http://schemas.openxmlformats.org/presentationml/2006/main">
  <p:tag name="AS_UNIQUEID" val="108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3.xml><?xml version="1.0" encoding="utf-8"?>
<p:tagLst xmlns:p="http://schemas.openxmlformats.org/presentationml/2006/main">
  <p:tag name="AS_UNIQUEID" val="108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4.xml><?xml version="1.0" encoding="utf-8"?>
<p:tagLst xmlns:p="http://schemas.openxmlformats.org/presentationml/2006/main">
  <p:tag name="AS_UNIQUEID" val="108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705.xml><?xml version="1.0" encoding="utf-8"?>
<p:tagLst xmlns:p="http://schemas.openxmlformats.org/presentationml/2006/main">
  <p:tag name="AS_UNIQUEID" val="12522"/>
</p:tagLst>
</file>

<file path=ppt/tags/tag706.xml><?xml version="1.0" encoding="utf-8"?>
<p:tagLst xmlns:p="http://schemas.openxmlformats.org/presentationml/2006/main">
  <p:tag name="AS_UNIQUEID" val="108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7.xml><?xml version="1.0" encoding="utf-8"?>
<p:tagLst xmlns:p="http://schemas.openxmlformats.org/presentationml/2006/main">
  <p:tag name="AS_UNIQUEID" val="108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8.xml><?xml version="1.0" encoding="utf-8"?>
<p:tagLst xmlns:p="http://schemas.openxmlformats.org/presentationml/2006/main">
  <p:tag name="AS_UNIQUEID" val="108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09.xml><?xml version="1.0" encoding="utf-8"?>
<p:tagLst xmlns:p="http://schemas.openxmlformats.org/presentationml/2006/main">
  <p:tag name="AS_UNIQUEID" val="108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71.xml><?xml version="1.0" encoding="utf-8"?>
<p:tagLst xmlns:p="http://schemas.openxmlformats.org/presentationml/2006/main">
  <p:tag name="AS_UNIQUEID" val="12422"/>
</p:tagLst>
</file>

<file path=ppt/tags/tag710.xml><?xml version="1.0" encoding="utf-8"?>
<p:tagLst xmlns:p="http://schemas.openxmlformats.org/presentationml/2006/main">
  <p:tag name="AS_UNIQUEID" val="12523"/>
</p:tagLst>
</file>

<file path=ppt/tags/tag711.xml><?xml version="1.0" encoding="utf-8"?>
<p:tagLst xmlns:p="http://schemas.openxmlformats.org/presentationml/2006/main">
  <p:tag name="AS_UNIQUEID" val="108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2.xml><?xml version="1.0" encoding="utf-8"?>
<p:tagLst xmlns:p="http://schemas.openxmlformats.org/presentationml/2006/main">
  <p:tag name="AS_UNIQUEID" val="108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3.xml><?xml version="1.0" encoding="utf-8"?>
<p:tagLst xmlns:p="http://schemas.openxmlformats.org/presentationml/2006/main">
  <p:tag name="AS_UNIQUEID" val="108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4.xml><?xml version="1.0" encoding="utf-8"?>
<p:tagLst xmlns:p="http://schemas.openxmlformats.org/presentationml/2006/main">
  <p:tag name="AS_UNIQUEID" val="108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5.xml><?xml version="1.0" encoding="utf-8"?>
<p:tagLst xmlns:p="http://schemas.openxmlformats.org/presentationml/2006/main">
  <p:tag name="AS_UNIQUEID" val="108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716.xml><?xml version="1.0" encoding="utf-8"?>
<p:tagLst xmlns:p="http://schemas.openxmlformats.org/presentationml/2006/main">
  <p:tag name="AS_UNIQUEID" val="12524"/>
</p:tagLst>
</file>

<file path=ppt/tags/tag717.xml><?xml version="1.0" encoding="utf-8"?>
<p:tagLst xmlns:p="http://schemas.openxmlformats.org/presentationml/2006/main">
  <p:tag name="AS_UNIQUEID" val="10823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8.xml><?xml version="1.0" encoding="utf-8"?>
<p:tagLst xmlns:p="http://schemas.openxmlformats.org/presentationml/2006/main">
  <p:tag name="AS_UNIQUEID" val="1082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19.xml><?xml version="1.0" encoding="utf-8"?>
<p:tagLst xmlns:p="http://schemas.openxmlformats.org/presentationml/2006/main">
  <p:tag name="AS_UNIQUEID" val="108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.xml><?xml version="1.0" encoding="utf-8"?>
<p:tagLst xmlns:p="http://schemas.openxmlformats.org/presentationml/2006/main">
  <p:tag name="AS_UNIQUEID" val="12423"/>
</p:tagLst>
</file>

<file path=ppt/tags/tag720.xml><?xml version="1.0" encoding="utf-8"?>
<p:tagLst xmlns:p="http://schemas.openxmlformats.org/presentationml/2006/main">
  <p:tag name="AS_UNIQUEID" val="108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1.xml><?xml version="1.0" encoding="utf-8"?>
<p:tagLst xmlns:p="http://schemas.openxmlformats.org/presentationml/2006/main">
  <p:tag name="AS_UNIQUEID" val="108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22.xml><?xml version="1.0" encoding="utf-8"?>
<p:tagLst xmlns:p="http://schemas.openxmlformats.org/presentationml/2006/main">
  <p:tag name="AS_UNIQUEID" val="10828"/>
</p:tagLst>
</file>

<file path=ppt/tags/tag723.xml><?xml version="1.0" encoding="utf-8"?>
<p:tagLst xmlns:p="http://schemas.openxmlformats.org/presentationml/2006/main">
  <p:tag name="AS_UNIQUEID" val="12525"/>
</p:tagLst>
</file>

<file path=ppt/tags/tag72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5.xml><?xml version="1.0" encoding="utf-8"?>
<p:tagLst xmlns:p="http://schemas.openxmlformats.org/presentationml/2006/main">
  <p:tag name="AS_UNIQUEID" val="12526"/>
</p:tagLst>
</file>

<file path=ppt/tags/tag726.xml><?xml version="1.0" encoding="utf-8"?>
<p:tagLst xmlns:p="http://schemas.openxmlformats.org/presentationml/2006/main">
  <p:tag name="AS_UNIQUEID" val="9868"/>
</p:tagLst>
</file>

<file path=ppt/tags/tag727.xml><?xml version="1.0" encoding="utf-8"?>
<p:tagLst xmlns:p="http://schemas.openxmlformats.org/presentationml/2006/main">
  <p:tag name="AS_UNIQUEID" val="9869"/>
</p:tagLst>
</file>

<file path=ppt/tags/tag728.xml><?xml version="1.0" encoding="utf-8"?>
<p:tagLst xmlns:p="http://schemas.openxmlformats.org/presentationml/2006/main">
  <p:tag name="AS_UNIQUEID" val="9870"/>
</p:tagLst>
</file>

<file path=ppt/tags/tag729.xml><?xml version="1.0" encoding="utf-8"?>
<p:tagLst xmlns:p="http://schemas.openxmlformats.org/presentationml/2006/main">
  <p:tag name="AS_UNIQUEID" val="9871"/>
</p:tagLst>
</file>

<file path=ppt/tags/tag73.xml><?xml version="1.0" encoding="utf-8"?>
<p:tagLst xmlns:p="http://schemas.openxmlformats.org/presentationml/2006/main">
  <p:tag name="AS_UNIQUEID" val="8923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730.xml><?xml version="1.0" encoding="utf-8"?>
<p:tagLst xmlns:p="http://schemas.openxmlformats.org/presentationml/2006/main">
  <p:tag name="AS_UNIQUEID" val="9872"/>
</p:tagLst>
</file>

<file path=ppt/tags/tag731.xml><?xml version="1.0" encoding="utf-8"?>
<p:tagLst xmlns:p="http://schemas.openxmlformats.org/presentationml/2006/main">
  <p:tag name="AS_UNIQUEID" val="9873"/>
</p:tagLst>
</file>

<file path=ppt/tags/tag732.xml><?xml version="1.0" encoding="utf-8"?>
<p:tagLst xmlns:p="http://schemas.openxmlformats.org/presentationml/2006/main">
  <p:tag name="AS_UNIQUEID" val="12527"/>
</p:tagLst>
</file>

<file path=ppt/tags/tag733.xml><?xml version="1.0" encoding="utf-8"?>
<p:tagLst xmlns:p="http://schemas.openxmlformats.org/presentationml/2006/main">
  <p:tag name="AS_UNIQUEID" val="12313"/>
</p:tagLst>
</file>

<file path=ppt/tags/tag734.xml><?xml version="1.0" encoding="utf-8"?>
<p:tagLst xmlns:p="http://schemas.openxmlformats.org/presentationml/2006/main">
  <p:tag name="AS_UNIQUEID" val="12314"/>
</p:tagLst>
</file>

<file path=ppt/tags/tag735.xml><?xml version="1.0" encoding="utf-8"?>
<p:tagLst xmlns:p="http://schemas.openxmlformats.org/presentationml/2006/main">
  <p:tag name="AS_UNIQUEID" val="12315"/>
</p:tagLst>
</file>

<file path=ppt/tags/tag736.xml><?xml version="1.0" encoding="utf-8"?>
<p:tagLst xmlns:p="http://schemas.openxmlformats.org/presentationml/2006/main">
  <p:tag name="AS_UNIQUEID" val="12316"/>
</p:tagLst>
</file>

<file path=ppt/tags/tag737.xml><?xml version="1.0" encoding="utf-8"?>
<p:tagLst xmlns:p="http://schemas.openxmlformats.org/presentationml/2006/main">
  <p:tag name="AS_UNIQUEID" val="12528"/>
</p:tagLst>
</file>

<file path=ppt/tags/tag738.xml><?xml version="1.0" encoding="utf-8"?>
<p:tagLst xmlns:p="http://schemas.openxmlformats.org/presentationml/2006/main">
  <p:tag name="AS_UNIQUEID" val="379"/>
  <p:tag name="KSO_WM_BEAUTIFY_FLAG" val=""/>
</p:tagLst>
</file>

<file path=ppt/tags/tag739.xml><?xml version="1.0" encoding="utf-8"?>
<p:tagLst xmlns:p="http://schemas.openxmlformats.org/presentationml/2006/main">
  <p:tag name="AS_UNIQUEID" val="380"/>
  <p:tag name="KSO_WM_BEAUTIFY_FLAG" val=""/>
</p:tagLst>
</file>

<file path=ppt/tags/tag74.xml><?xml version="1.0" encoding="utf-8"?>
<p:tagLst xmlns:p="http://schemas.openxmlformats.org/presentationml/2006/main">
  <p:tag name="AS_UNIQUEID" val="8924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40.xml><?xml version="1.0" encoding="utf-8"?>
<p:tagLst xmlns:p="http://schemas.openxmlformats.org/presentationml/2006/main">
  <p:tag name="AS_UNIQUEID" val="112"/>
  <p:tag name="KSO_WM_BEAUTIFY_FLAG" val=""/>
</p:tagLst>
</file>

<file path=ppt/tags/tag741.xml><?xml version="1.0" encoding="utf-8"?>
<p:tagLst xmlns:p="http://schemas.openxmlformats.org/presentationml/2006/main">
  <p:tag name="AS_UNIQUEID" val="114"/>
  <p:tag name="KSO_WM_BEAUTIFY_FLAG" val=""/>
</p:tagLst>
</file>

<file path=ppt/tags/tag742.xml><?xml version="1.0" encoding="utf-8"?>
<p:tagLst xmlns:p="http://schemas.openxmlformats.org/presentationml/2006/main">
  <p:tag name="AS_UNIQUEID" val="480"/>
  <p:tag name="KSO_WM_BEAUTIFY_FLAG" val=""/>
</p:tagLst>
</file>

<file path=ppt/tags/tag74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4.xml><?xml version="1.0" encoding="utf-8"?>
<p:tagLst xmlns:p="http://schemas.openxmlformats.org/presentationml/2006/main">
  <p:tag name="AS_UNIQUEID" val="12529"/>
</p:tagLst>
</file>

<file path=ppt/tags/tag745.xml><?xml version="1.0" encoding="utf-8"?>
<p:tagLst xmlns:p="http://schemas.openxmlformats.org/presentationml/2006/main">
  <p:tag name="AS_UNIQUEID" val="12320"/>
  <p:tag name="KSO_WM_BEAUTIFY_FLAG" val=""/>
</p:tagLst>
</file>

<file path=ppt/tags/tag746.xml><?xml version="1.0" encoding="utf-8"?>
<p:tagLst xmlns:p="http://schemas.openxmlformats.org/presentationml/2006/main">
  <p:tag name="AS_UNIQUEID" val="12184"/>
</p:tagLst>
</file>

<file path=ppt/tags/tag747.xml><?xml version="1.0" encoding="utf-8"?>
<p:tagLst xmlns:p="http://schemas.openxmlformats.org/presentationml/2006/main">
  <p:tag name="AS_UNIQUEID" val="12185"/>
  <p:tag name="KSO_WM_BEAUTIFY_FLAG" val=""/>
</p:tagLst>
</file>

<file path=ppt/tags/tag748.xml><?xml version="1.0" encoding="utf-8"?>
<p:tagLst xmlns:p="http://schemas.openxmlformats.org/presentationml/2006/main">
  <p:tag name="AS_UNIQUEID" val="12186"/>
  <p:tag name="KSO_WM_BEAUTIFY_FLAG" val=""/>
</p:tagLst>
</file>

<file path=ppt/tags/tag749.xml><?xml version="1.0" encoding="utf-8"?>
<p:tagLst xmlns:p="http://schemas.openxmlformats.org/presentationml/2006/main">
  <p:tag name="AS_UNIQUEID" val="369"/>
</p:tagLst>
</file>

<file path=ppt/tags/tag75.xml><?xml version="1.0" encoding="utf-8"?>
<p:tagLst xmlns:p="http://schemas.openxmlformats.org/presentationml/2006/main">
  <p:tag name="AS_UNIQUEID" val="8925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50.xml><?xml version="1.0" encoding="utf-8"?>
<p:tagLst xmlns:p="http://schemas.openxmlformats.org/presentationml/2006/main">
  <p:tag name="AS_UNIQUEID" val="370"/>
</p:tagLst>
</file>

<file path=ppt/tags/tag751.xml><?xml version="1.0" encoding="utf-8"?>
<p:tagLst xmlns:p="http://schemas.openxmlformats.org/presentationml/2006/main">
  <p:tag name="AS_UNIQUEID" val="12530"/>
  <p:tag name="KSO_WM_BEAUTIFY_FLAG" val=""/>
</p:tagLst>
</file>

<file path=ppt/tags/tag752.xml><?xml version="1.0" encoding="utf-8"?>
<p:tagLst xmlns:p="http://schemas.openxmlformats.org/presentationml/2006/main">
  <p:tag name="AS_UNIQUEID" val="12531"/>
  <p:tag name="KSO_WM_BEAUTIFY_FLAG" val=""/>
</p:tagLst>
</file>

<file path=ppt/tags/tag753.xml><?xml version="1.0" encoding="utf-8"?>
<p:tagLst xmlns:p="http://schemas.openxmlformats.org/presentationml/2006/main">
  <p:tag name="AS_UNIQUEID" val="12532"/>
  <p:tag name="KSO_WM_BEAUTIFY_FLAG" val=""/>
</p:tagLst>
</file>

<file path=ppt/tags/tag754.xml><?xml version="1.0" encoding="utf-8"?>
<p:tagLst xmlns:p="http://schemas.openxmlformats.org/presentationml/2006/main">
  <p:tag name="AS_UNIQUEID" val="12533"/>
  <p:tag name="KSO_WM_BEAUTIFY_FLAG" val=""/>
</p:tagLst>
</file>

<file path=ppt/tags/tag755.xml><?xml version="1.0" encoding="utf-8"?>
<p:tagLst xmlns:p="http://schemas.openxmlformats.org/presentationml/2006/main">
  <p:tag name="AS_UNIQUEID" val="12534"/>
  <p:tag name="KSO_WM_BEAUTIFY_FLAG" val=""/>
</p:tagLst>
</file>

<file path=ppt/tags/tag756.xml><?xml version="1.0" encoding="utf-8"?>
<p:tagLst xmlns:p="http://schemas.openxmlformats.org/presentationml/2006/main">
  <p:tag name="AS_UNIQUEID" val="12535"/>
  <p:tag name="KSO_WM_BEAUTIFY_FLAG" val=""/>
</p:tagLst>
</file>

<file path=ppt/tags/tag757.xml><?xml version="1.0" encoding="utf-8"?>
<p:tagLst xmlns:p="http://schemas.openxmlformats.org/presentationml/2006/main">
  <p:tag name="AS_UNIQUEID" val="12536"/>
  <p:tag name="KSO_WM_BEAUTIFY_FLAG" val=""/>
</p:tagLst>
</file>

<file path=ppt/tags/tag758.xml><?xml version="1.0" encoding="utf-8"?>
<p:tagLst xmlns:p="http://schemas.openxmlformats.org/presentationml/2006/main">
  <p:tag name="AS_UNIQUEID" val="12537"/>
  <p:tag name="KSO_WM_BEAUTIFY_FLAG" val=""/>
</p:tagLst>
</file>

<file path=ppt/tags/tag759.xml><?xml version="1.0" encoding="utf-8"?>
<p:tagLst xmlns:p="http://schemas.openxmlformats.org/presentationml/2006/main">
  <p:tag name="AS_UNIQUEID" val="12538"/>
  <p:tag name="KSO_WM_BEAUTIFY_FLAG" val=""/>
</p:tagLst>
</file>

<file path=ppt/tags/tag76.xml><?xml version="1.0" encoding="utf-8"?>
<p:tagLst xmlns:p="http://schemas.openxmlformats.org/presentationml/2006/main">
  <p:tag name="AS_UNIQUEID" val="8926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60.xml><?xml version="1.0" encoding="utf-8"?>
<p:tagLst xmlns:p="http://schemas.openxmlformats.org/presentationml/2006/main">
  <p:tag name="AS_UNIQUEID" val="12539"/>
  <p:tag name="KSO_WM_BEAUTIFY_FLAG" val=""/>
</p:tagLst>
</file>

<file path=ppt/tags/tag761.xml><?xml version="1.0" encoding="utf-8"?>
<p:tagLst xmlns:p="http://schemas.openxmlformats.org/presentationml/2006/main">
  <p:tag name="AS_UNIQUEID" val="12540"/>
  <p:tag name="KSO_WM_BEAUTIFY_FLAG" val=""/>
</p:tagLst>
</file>

<file path=ppt/tags/tag762.xml><?xml version="1.0" encoding="utf-8"?>
<p:tagLst xmlns:p="http://schemas.openxmlformats.org/presentationml/2006/main">
  <p:tag name="AS_UNIQUEID" val="12541"/>
  <p:tag name="KSO_WM_BEAUTIFY_FLAG" val=""/>
</p:tagLst>
</file>

<file path=ppt/tags/tag763.xml><?xml version="1.0" encoding="utf-8"?>
<p:tagLst xmlns:p="http://schemas.openxmlformats.org/presentationml/2006/main">
  <p:tag name="AS_UNIQUEID" val="12542"/>
  <p:tag name="KSO_WM_BEAUTIFY_FLAG" val=""/>
</p:tagLst>
</file>

<file path=ppt/tags/tag764.xml><?xml version="1.0" encoding="utf-8"?>
<p:tagLst xmlns:p="http://schemas.openxmlformats.org/presentationml/2006/main">
  <p:tag name="AS_UNIQUEID" val="12543"/>
  <p:tag name="KSO_WM_BEAUTIFY_FLAG" val=""/>
</p:tagLst>
</file>

<file path=ppt/tags/tag765.xml><?xml version="1.0" encoding="utf-8"?>
<p:tagLst xmlns:p="http://schemas.openxmlformats.org/presentationml/2006/main">
  <p:tag name="AS_UNIQUEID" val="12544"/>
</p:tagLst>
</file>

<file path=ppt/tags/tag766.xml><?xml version="1.0" encoding="utf-8"?>
<p:tagLst xmlns:p="http://schemas.openxmlformats.org/presentationml/2006/main">
  <p:tag name="AS_UNIQUEID" val="12545"/>
</p:tagLst>
</file>

<file path=ppt/tags/tag767.xml><?xml version="1.0" encoding="utf-8"?>
<p:tagLst xmlns:p="http://schemas.openxmlformats.org/presentationml/2006/main">
  <p:tag name="AS_UNIQUEID" val="12327"/>
  <p:tag name="KSO_WM_BEAUTIFY_FLAG" val=""/>
</p:tagLst>
</file>

<file path=ppt/tags/tag768.xml><?xml version="1.0" encoding="utf-8"?>
<p:tagLst xmlns:p="http://schemas.openxmlformats.org/presentationml/2006/main">
  <p:tag name="AS_UNIQUEID" val="12184"/>
</p:tagLst>
</file>

<file path=ppt/tags/tag769.xml><?xml version="1.0" encoding="utf-8"?>
<p:tagLst xmlns:p="http://schemas.openxmlformats.org/presentationml/2006/main">
  <p:tag name="AS_UNIQUEID" val="12185"/>
  <p:tag name="KSO_WM_BEAUTIFY_FLAG" val=""/>
</p:tagLst>
</file>

<file path=ppt/tags/tag77.xml><?xml version="1.0" encoding="utf-8"?>
<p:tagLst xmlns:p="http://schemas.openxmlformats.org/presentationml/2006/main">
  <p:tag name="AS_UNIQUEID" val="8927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70.xml><?xml version="1.0" encoding="utf-8"?>
<p:tagLst xmlns:p="http://schemas.openxmlformats.org/presentationml/2006/main">
  <p:tag name="AS_UNIQUEID" val="12186"/>
  <p:tag name="KSO_WM_BEAUTIFY_FLAG" val=""/>
</p:tagLst>
</file>

<file path=ppt/tags/tag771.xml><?xml version="1.0" encoding="utf-8"?>
<p:tagLst xmlns:p="http://schemas.openxmlformats.org/presentationml/2006/main">
  <p:tag name="AS_UNIQUEID" val="10212"/>
  <p:tag name="KSO_WM_BEAUTIFY_FLAG" val=""/>
</p:tagLst>
</file>

<file path=ppt/tags/tag772.xml><?xml version="1.0" encoding="utf-8"?>
<p:tagLst xmlns:p="http://schemas.openxmlformats.org/presentationml/2006/main">
  <p:tag name="AS_UNIQUEID" val="10211"/>
  <p:tag name="KSO_WM_BEAUTIFY_FLAG" val=""/>
  <p:tag name="KSO_WM_UNIT_TABLE_BEAUTIFY" val="smartTable{a0214f38-32ad-41a5-9ddd-6e004bd3126c}"/>
  <p:tag name="TABLE_ENDDRAG_ORIGIN_RECT" val="944*405"/>
  <p:tag name="TABLE_ENDDRAG_RECT" val="8*129*944*405"/>
</p:tagLst>
</file>

<file path=ppt/tags/tag773.xml><?xml version="1.0" encoding="utf-8"?>
<p:tagLst xmlns:p="http://schemas.openxmlformats.org/presentationml/2006/main">
  <p:tag name="AS_UNIQUEID" val="12546"/>
</p:tagLst>
</file>

<file path=ppt/tags/tag774.xml><?xml version="1.0" encoding="utf-8"?>
<p:tagLst xmlns:p="http://schemas.openxmlformats.org/presentationml/2006/main">
  <p:tag name="AS_UNIQUEID" val="1485"/>
  <p:tag name="KSO_WM_BEAUTIFY_FLAG" val=""/>
</p:tagLst>
</file>

<file path=ppt/tags/tag775.xml><?xml version="1.0" encoding="utf-8"?>
<p:tagLst xmlns:p="http://schemas.openxmlformats.org/presentationml/2006/main">
  <p:tag name="AS_UNIQUEID" val="467"/>
  <p:tag name="KSO_WM_BEAUTIFY_FLAG" val=""/>
</p:tagLst>
</file>

<file path=ppt/tags/tag776.xml><?xml version="1.0" encoding="utf-8"?>
<p:tagLst xmlns:p="http://schemas.openxmlformats.org/presentationml/2006/main">
  <p:tag name="AS_UNIQUEID" val="468"/>
  <p:tag name="KSO_WM_BEAUTIFY_FLAG" val=""/>
</p:tagLst>
</file>

<file path=ppt/tags/tag777.xml><?xml version="1.0" encoding="utf-8"?>
<p:tagLst xmlns:p="http://schemas.openxmlformats.org/presentationml/2006/main">
  <p:tag name="AS_UNIQUEID" val="11154"/>
  <p:tag name="KSO_WM_BEAUTIFY_FLAG" val=""/>
</p:tagLst>
</file>

<file path=ppt/tags/tag778.xml><?xml version="1.0" encoding="utf-8"?>
<p:tagLst xmlns:p="http://schemas.openxmlformats.org/presentationml/2006/main">
  <p:tag name="AS_UNIQUEID" val="2492"/>
  <p:tag name="KSO_WM_BEAUTIFY_FLAG" val=""/>
</p:tagLst>
</file>

<file path=ppt/tags/tag779.xml><?xml version="1.0" encoding="utf-8"?>
<p:tagLst xmlns:p="http://schemas.openxmlformats.org/presentationml/2006/main">
  <p:tag name="AS_UNIQUEID" val="2492"/>
  <p:tag name="KSO_WM_BEAUTIFY_FLAG" val=""/>
</p:tagLst>
</file>

<file path=ppt/tags/tag78.xml><?xml version="1.0" encoding="utf-8"?>
<p:tagLst xmlns:p="http://schemas.openxmlformats.org/presentationml/2006/main">
  <p:tag name="AS_UNIQUEID" val="8928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80.xml><?xml version="1.0" encoding="utf-8"?>
<p:tagLst xmlns:p="http://schemas.openxmlformats.org/presentationml/2006/main">
  <p:tag name="AS_UNIQUEID" val="2492"/>
  <p:tag name="KSO_WM_BEAUTIFY_FLAG" val=""/>
</p:tagLst>
</file>

<file path=ppt/tags/tag781.xml><?xml version="1.0" encoding="utf-8"?>
<p:tagLst xmlns:p="http://schemas.openxmlformats.org/presentationml/2006/main">
  <p:tag name="AS_UNIQUEID" val="12330"/>
  <p:tag name="KSO_WM_BEAUTIFY_FLAG" val=""/>
</p:tagLst>
</file>

<file path=ppt/tags/tag782.xml><?xml version="1.0" encoding="utf-8"?>
<p:tagLst xmlns:p="http://schemas.openxmlformats.org/presentationml/2006/main">
  <p:tag name="AS_UNIQUEID" val="12331"/>
  <p:tag name="KSO_WM_BEAUTIFY_FLAG" val=""/>
</p:tagLst>
</file>

<file path=ppt/tags/tag783.xml><?xml version="1.0" encoding="utf-8"?>
<p:tagLst xmlns:p="http://schemas.openxmlformats.org/presentationml/2006/main">
  <p:tag name="AS_UNIQUEID" val="12332"/>
  <p:tag name="KSO_WM_BEAUTIFY_FLAG" val=""/>
</p:tagLst>
</file>

<file path=ppt/tags/tag784.xml><?xml version="1.0" encoding="utf-8"?>
<p:tagLst xmlns:p="http://schemas.openxmlformats.org/presentationml/2006/main">
  <p:tag name="AS_UNIQUEID" val="12333"/>
  <p:tag name="KSO_WM_BEAUTIFY_FLAG" val=""/>
</p:tagLst>
</file>

<file path=ppt/tags/tag785.xml><?xml version="1.0" encoding="utf-8"?>
<p:tagLst xmlns:p="http://schemas.openxmlformats.org/presentationml/2006/main">
  <p:tag name="AS_UNIQUEID" val="12334"/>
  <p:tag name="KSO_WM_BEAUTIFY_FLAG" val=""/>
</p:tagLst>
</file>

<file path=ppt/tags/tag786.xml><?xml version="1.0" encoding="utf-8"?>
<p:tagLst xmlns:p="http://schemas.openxmlformats.org/presentationml/2006/main">
  <p:tag name="AS_UNIQUEID" val="423"/>
  <p:tag name="KSO_WM_BEAUTIFY_FLAG" val=""/>
</p:tagLst>
</file>

<file path=ppt/tags/tag787.xml><?xml version="1.0" encoding="utf-8"?>
<p:tagLst xmlns:p="http://schemas.openxmlformats.org/presentationml/2006/main">
  <p:tag name="AS_UNIQUEID" val="651"/>
  <p:tag name="KSO_WM_BEAUTIFY_FLAG" val=""/>
</p:tagLst>
</file>

<file path=ppt/tags/tag788.xml><?xml version="1.0" encoding="utf-8"?>
<p:tagLst xmlns:p="http://schemas.openxmlformats.org/presentationml/2006/main">
  <p:tag name="AS_UNIQUEID" val="652"/>
  <p:tag name="KSO_WM_BEAUTIFY_FLAG" val=""/>
</p:tagLst>
</file>

<file path=ppt/tags/tag789.xml><?xml version="1.0" encoding="utf-8"?>
<p:tagLst xmlns:p="http://schemas.openxmlformats.org/presentationml/2006/main">
  <p:tag name="AS_UNIQUEID" val="12547"/>
</p:tagLst>
</file>

<file path=ppt/tags/tag79.xml><?xml version="1.0" encoding="utf-8"?>
<p:tagLst xmlns:p="http://schemas.openxmlformats.org/presentationml/2006/main">
  <p:tag name="AS_UNIQUEID" val="8929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790.xml><?xml version="1.0" encoding="utf-8"?>
<p:tagLst xmlns:p="http://schemas.openxmlformats.org/presentationml/2006/main">
  <p:tag name="AS_UNIQUEID" val="12327"/>
  <p:tag name="KSO_WM_BEAUTIFY_FLAG" val=""/>
</p:tagLst>
</file>

<file path=ppt/tags/tag791.xml><?xml version="1.0" encoding="utf-8"?>
<p:tagLst xmlns:p="http://schemas.openxmlformats.org/presentationml/2006/main">
  <p:tag name="AS_UNIQUEID" val="12184"/>
</p:tagLst>
</file>

<file path=ppt/tags/tag792.xml><?xml version="1.0" encoding="utf-8"?>
<p:tagLst xmlns:p="http://schemas.openxmlformats.org/presentationml/2006/main">
  <p:tag name="AS_UNIQUEID" val="12185"/>
  <p:tag name="KSO_WM_BEAUTIFY_FLAG" val=""/>
</p:tagLst>
</file>

<file path=ppt/tags/tag793.xml><?xml version="1.0" encoding="utf-8"?>
<p:tagLst xmlns:p="http://schemas.openxmlformats.org/presentationml/2006/main">
  <p:tag name="AS_UNIQUEID" val="12186"/>
  <p:tag name="KSO_WM_BEAUTIFY_FLAG" val=""/>
</p:tagLst>
</file>

<file path=ppt/tags/tag794.xml><?xml version="1.0" encoding="utf-8"?>
<p:tagLst xmlns:p="http://schemas.openxmlformats.org/presentationml/2006/main">
  <p:tag name="AS_UNIQUEID" val="12548"/>
</p:tagLst>
</file>

<file path=ppt/tags/tag795.xml><?xml version="1.0" encoding="utf-8"?>
<p:tagLst xmlns:p="http://schemas.openxmlformats.org/presentationml/2006/main">
  <p:tag name="AS_UNIQUEID" val="12549"/>
</p:tagLst>
</file>

<file path=ppt/tags/tag796.xml><?xml version="1.0" encoding="utf-8"?>
<p:tagLst xmlns:p="http://schemas.openxmlformats.org/presentationml/2006/main">
  <p:tag name="AS_UNIQUEID" val="12550"/>
</p:tagLst>
</file>

<file path=ppt/tags/tag797.xml><?xml version="1.0" encoding="utf-8"?>
<p:tagLst xmlns:p="http://schemas.openxmlformats.org/presentationml/2006/main">
  <p:tag name="AS_UNIQUEID" val="12551"/>
</p:tagLst>
</file>

<file path=ppt/tags/tag798.xml><?xml version="1.0" encoding="utf-8"?>
<p:tagLst xmlns:p="http://schemas.openxmlformats.org/presentationml/2006/main">
  <p:tag name="AS_UNIQUEID" val="1485"/>
  <p:tag name="KSO_WM_BEAUTIFY_FLAG" val=""/>
</p:tagLst>
</file>

<file path=ppt/tags/tag799.xml><?xml version="1.0" encoding="utf-8"?>
<p:tagLst xmlns:p="http://schemas.openxmlformats.org/presentationml/2006/main">
  <p:tag name="AS_UNIQUEID" val="2492"/>
  <p:tag name="KSO_WM_BEAUTIFY_FLAG" val=""/>
</p:tagLst>
</file>

<file path=ppt/tags/tag8.xml><?xml version="1.0" encoding="utf-8"?>
<p:tagLst xmlns:p="http://schemas.openxmlformats.org/presentationml/2006/main">
  <p:tag name="AS_UNIQUEID" val="9902"/>
</p:tagLst>
</file>

<file path=ppt/tags/tag80.xml><?xml version="1.0" encoding="utf-8"?>
<p:tagLst xmlns:p="http://schemas.openxmlformats.org/presentationml/2006/main">
  <p:tag name="AS_UNIQUEID" val="8930"/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0.xml><?xml version="1.0" encoding="utf-8"?>
<p:tagLst xmlns:p="http://schemas.openxmlformats.org/presentationml/2006/main">
  <p:tag name="AS_UNIQUEID" val="423"/>
  <p:tag name="KSO_WM_BEAUTIFY_FLAG" val=""/>
</p:tagLst>
</file>

<file path=ppt/tags/tag801.xml><?xml version="1.0" encoding="utf-8"?>
<p:tagLst xmlns:p="http://schemas.openxmlformats.org/presentationml/2006/main">
  <p:tag name="AS_UNIQUEID" val="654"/>
  <p:tag name="KSO_WM_BEAUTIFY_FLAG" val=""/>
</p:tagLst>
</file>

<file path=ppt/tags/tag802.xml><?xml version="1.0" encoding="utf-8"?>
<p:tagLst xmlns:p="http://schemas.openxmlformats.org/presentationml/2006/main">
  <p:tag name="AS_UNIQUEID" val="423"/>
  <p:tag name="KSO_WM_BEAUTIFY_FLAG" val=""/>
</p:tagLst>
</file>

<file path=ppt/tags/tag803.xml><?xml version="1.0" encoding="utf-8"?>
<p:tagLst xmlns:p="http://schemas.openxmlformats.org/presentationml/2006/main">
  <p:tag name="AS_UNIQUEID" val="1003"/>
  <p:tag name="KSO_WM_BEAUTIFY_FLAG" val=""/>
</p:tagLst>
</file>

<file path=ppt/tags/tag804.xml><?xml version="1.0" encoding="utf-8"?>
<p:tagLst xmlns:p="http://schemas.openxmlformats.org/presentationml/2006/main">
  <p:tag name="AS_UNIQUEID" val="12552"/>
</p:tagLst>
</file>

<file path=ppt/tags/tag805.xml><?xml version="1.0" encoding="utf-8"?>
<p:tagLst xmlns:p="http://schemas.openxmlformats.org/presentationml/2006/main">
  <p:tag name="AS_UNIQUEID" val="43"/>
  <p:tag name="KSO_WM_BEAUTIFY_FLAG" val=""/>
</p:tagLst>
</file>

<file path=ppt/tags/tag806.xml><?xml version="1.0" encoding="utf-8"?>
<p:tagLst xmlns:p="http://schemas.openxmlformats.org/presentationml/2006/main">
  <p:tag name="AS_UNIQUEID" val="44"/>
  <p:tag name="KSO_WM_BEAUTIFY_FLAG" val=""/>
</p:tagLst>
</file>

<file path=ppt/tags/tag807.xml><?xml version="1.0" encoding="utf-8"?>
<p:tagLst xmlns:p="http://schemas.openxmlformats.org/presentationml/2006/main">
  <p:tag name="AS_UNIQUEID" val="1538"/>
  <p:tag name="KSO_WM_BEAUTIFY_FLAG" val=""/>
</p:tagLst>
</file>

<file path=ppt/tags/tag808.xml><?xml version="1.0" encoding="utf-8"?>
<p:tagLst xmlns:p="http://schemas.openxmlformats.org/presentationml/2006/main">
  <p:tag name="AS_UNIQUEID" val="1006"/>
  <p:tag name="KSO_WM_BEAUTIFY_FLAG" val=""/>
</p:tagLst>
</file>

<file path=ppt/tags/tag809.xml><?xml version="1.0" encoding="utf-8"?>
<p:tagLst xmlns:p="http://schemas.openxmlformats.org/presentationml/2006/main">
  <p:tag name="AS_UNIQUEID" val="654"/>
  <p:tag name="KSO_WM_BEAUTIFY_FLAG" val=""/>
</p:tagLst>
</file>

<file path=ppt/tags/tag81.xml><?xml version="1.0" encoding="utf-8"?>
<p:tagLst xmlns:p="http://schemas.openxmlformats.org/presentationml/2006/main">
  <p:tag name="AS_UNIQUEID" val="12424"/>
</p:tagLst>
</file>

<file path=ppt/tags/tag810.xml><?xml version="1.0" encoding="utf-8"?>
<p:tagLst xmlns:p="http://schemas.openxmlformats.org/presentationml/2006/main">
  <p:tag name="AS_UNIQUEID" val="654"/>
  <p:tag name="KSO_WM_BEAUTIFY_FLAG" val=""/>
</p:tagLst>
</file>

<file path=ppt/tags/tag811.xml><?xml version="1.0" encoding="utf-8"?>
<p:tagLst xmlns:p="http://schemas.openxmlformats.org/presentationml/2006/main">
  <p:tag name="AS_UNIQUEID" val="12553"/>
</p:tagLst>
</file>

<file path=ppt/tags/tag812.xml><?xml version="1.0" encoding="utf-8"?>
<p:tagLst xmlns:p="http://schemas.openxmlformats.org/presentationml/2006/main">
  <p:tag name="AS_UNIQUEID" val="12327"/>
  <p:tag name="KSO_WM_BEAUTIFY_FLAG" val=""/>
</p:tagLst>
</file>

<file path=ppt/tags/tag813.xml><?xml version="1.0" encoding="utf-8"?>
<p:tagLst xmlns:p="http://schemas.openxmlformats.org/presentationml/2006/main">
  <p:tag name="AS_UNIQUEID" val="12184"/>
</p:tagLst>
</file>

<file path=ppt/tags/tag814.xml><?xml version="1.0" encoding="utf-8"?>
<p:tagLst xmlns:p="http://schemas.openxmlformats.org/presentationml/2006/main">
  <p:tag name="AS_UNIQUEID" val="12185"/>
  <p:tag name="KSO_WM_BEAUTIFY_FLAG" val=""/>
</p:tagLst>
</file>

<file path=ppt/tags/tag815.xml><?xml version="1.0" encoding="utf-8"?>
<p:tagLst xmlns:p="http://schemas.openxmlformats.org/presentationml/2006/main">
  <p:tag name="AS_UNIQUEID" val="12186"/>
  <p:tag name="KSO_WM_BEAUTIFY_FLAG" val=""/>
</p:tagLst>
</file>

<file path=ppt/tags/tag816.xml><?xml version="1.0" encoding="utf-8"?>
<p:tagLst xmlns:p="http://schemas.openxmlformats.org/presentationml/2006/main">
  <p:tag name="AS_UNIQUEID" val="423"/>
  <p:tag name="KSO_WM_BEAUTIFY_FLAG" val=""/>
</p:tagLst>
</file>

<file path=ppt/tags/tag817.xml><?xml version="1.0" encoding="utf-8"?>
<p:tagLst xmlns:p="http://schemas.openxmlformats.org/presentationml/2006/main">
  <p:tag name="AS_UNIQUEID" val="46"/>
  <p:tag name="KSO_WM_BEAUTIFY_FLAG" val=""/>
</p:tagLst>
</file>

<file path=ppt/tags/tag818.xml><?xml version="1.0" encoding="utf-8"?>
<p:tagLst xmlns:p="http://schemas.openxmlformats.org/presentationml/2006/main">
  <p:tag name="AS_UNIQUEID" val="52"/>
  <p:tag name="KSO_WM_BEAUTIFY_FLAG" val=""/>
</p:tagLst>
</file>

<file path=ppt/tags/tag819.xml><?xml version="1.0" encoding="utf-8"?>
<p:tagLst xmlns:p="http://schemas.openxmlformats.org/presentationml/2006/main">
  <p:tag name="AS_UNIQUEID" val="10424"/>
  <p:tag name="KSO_WM_BEAUTIFY_FLAG" val=""/>
</p:tagLst>
</file>

<file path=ppt/tags/tag82.xml><?xml version="1.0" encoding="utf-8"?>
<p:tagLst xmlns:p="http://schemas.openxmlformats.org/presentationml/2006/main">
  <p:tag name="AS_UNIQUEID" val="89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20.xml><?xml version="1.0" encoding="utf-8"?>
<p:tagLst xmlns:p="http://schemas.openxmlformats.org/presentationml/2006/main">
  <p:tag name="AS_UNIQUEID" val="10425"/>
</p:tagLst>
</file>

<file path=ppt/tags/tag821.xml><?xml version="1.0" encoding="utf-8"?>
<p:tagLst xmlns:p="http://schemas.openxmlformats.org/presentationml/2006/main">
  <p:tag name="AS_UNIQUEID" val="10426"/>
  <p:tag name="KSO_WM_BEAUTIFY_FLAG" val=""/>
</p:tagLst>
</file>

<file path=ppt/tags/tag822.xml><?xml version="1.0" encoding="utf-8"?>
<p:tagLst xmlns:p="http://schemas.openxmlformats.org/presentationml/2006/main">
  <p:tag name="AS_UNIQUEID" val="10427"/>
  <p:tag name="KSO_WM_BEAUTIFY_FLAG" val=""/>
</p:tagLst>
</file>

<file path=ppt/tags/tag823.xml><?xml version="1.0" encoding="utf-8"?>
<p:tagLst xmlns:p="http://schemas.openxmlformats.org/presentationml/2006/main">
  <p:tag name="AS_UNIQUEID" val="10428"/>
</p:tagLst>
</file>

<file path=ppt/tags/tag824.xml><?xml version="1.0" encoding="utf-8"?>
<p:tagLst xmlns:p="http://schemas.openxmlformats.org/presentationml/2006/main">
  <p:tag name="AS_UNIQUEID" val="10429"/>
  <p:tag name="KSO_WM_BEAUTIFY_FLAG" val=""/>
</p:tagLst>
</file>

<file path=ppt/tags/tag825.xml><?xml version="1.0" encoding="utf-8"?>
<p:tagLst xmlns:p="http://schemas.openxmlformats.org/presentationml/2006/main">
  <p:tag name="AS_UNIQUEID" val="1014"/>
  <p:tag name="KSO_WM_BEAUTIFY_FLAG" val=""/>
</p:tagLst>
</file>

<file path=ppt/tags/tag826.xml><?xml version="1.0" encoding="utf-8"?>
<p:tagLst xmlns:p="http://schemas.openxmlformats.org/presentationml/2006/main">
  <p:tag name="AS_UNIQUEID" val="10430"/>
</p:tagLst>
</file>

<file path=ppt/tags/tag827.xml><?xml version="1.0" encoding="utf-8"?>
<p:tagLst xmlns:p="http://schemas.openxmlformats.org/presentationml/2006/main">
  <p:tag name="AS_UNIQUEID" val="10431"/>
  <p:tag name="KSO_WM_BEAUTIFY_FLAG" val=""/>
</p:tagLst>
</file>

<file path=ppt/tags/tag828.xml><?xml version="1.0" encoding="utf-8"?>
<p:tagLst xmlns:p="http://schemas.openxmlformats.org/presentationml/2006/main">
  <p:tag name="AS_UNIQUEID" val="10432"/>
  <p:tag name="KSO_WM_BEAUTIFY_FLAG" val=""/>
</p:tagLst>
</file>

<file path=ppt/tags/tag829.xml><?xml version="1.0" encoding="utf-8"?>
<p:tagLst xmlns:p="http://schemas.openxmlformats.org/presentationml/2006/main">
  <p:tag name="AS_UNIQUEID" val="10433"/>
</p:tagLst>
</file>

<file path=ppt/tags/tag83.xml><?xml version="1.0" encoding="utf-8"?>
<p:tagLst xmlns:p="http://schemas.openxmlformats.org/presentationml/2006/main">
  <p:tag name="AS_UNIQUEID" val="89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30.xml><?xml version="1.0" encoding="utf-8"?>
<p:tagLst xmlns:p="http://schemas.openxmlformats.org/presentationml/2006/main">
  <p:tag name="AS_UNIQUEID" val="10434"/>
  <p:tag name="KSO_WM_BEAUTIFY_FLAG" val=""/>
</p:tagLst>
</file>

<file path=ppt/tags/tag831.xml><?xml version="1.0" encoding="utf-8"?>
<p:tagLst xmlns:p="http://schemas.openxmlformats.org/presentationml/2006/main">
  <p:tag name="AS_UNIQUEID" val="10435"/>
  <p:tag name="KSO_WM_BEAUTIFY_FLAG" val=""/>
</p:tagLst>
</file>

<file path=ppt/tags/tag832.xml><?xml version="1.0" encoding="utf-8"?>
<p:tagLst xmlns:p="http://schemas.openxmlformats.org/presentationml/2006/main">
  <p:tag name="AS_UNIQUEID" val="12554"/>
</p:tagLst>
</file>

<file path=ppt/tags/tag833.xml><?xml version="1.0" encoding="utf-8"?>
<p:tagLst xmlns:p="http://schemas.openxmlformats.org/presentationml/2006/main">
  <p:tag name="AS_UNIQUEID" val="848"/>
</p:tagLst>
</file>

<file path=ppt/tags/tag834.xml><?xml version="1.0" encoding="utf-8"?>
<p:tagLst xmlns:p="http://schemas.openxmlformats.org/presentationml/2006/main">
  <p:tag name="AS_UNIQUEID" val="849"/>
</p:tagLst>
</file>

<file path=ppt/tags/tag835.xml><?xml version="1.0" encoding="utf-8"?>
<p:tagLst xmlns:p="http://schemas.openxmlformats.org/presentationml/2006/main">
  <p:tag name="AS_UNIQUEID" val="12555"/>
</p:tagLst>
</file>

<file path=ppt/tags/tag836.xml><?xml version="1.0" encoding="utf-8"?>
<p:tagLst xmlns:p="http://schemas.openxmlformats.org/presentationml/2006/main">
  <p:tag name="AS_UNIQUEID" val="1559"/>
  <p:tag name="KSO_WM_BEAUTIFY_FLAG" val=""/>
</p:tagLst>
</file>

<file path=ppt/tags/tag837.xml><?xml version="1.0" encoding="utf-8"?>
<p:tagLst xmlns:p="http://schemas.openxmlformats.org/presentationml/2006/main">
  <p:tag name="AS_UNIQUEID" val="2993"/>
</p:tagLst>
</file>

<file path=ppt/tags/tag838.xml><?xml version="1.0" encoding="utf-8"?>
<p:tagLst xmlns:p="http://schemas.openxmlformats.org/presentationml/2006/main">
  <p:tag name="AS_UNIQUEID" val="520"/>
  <p:tag name="KSO_WM_BEAUTIFY_FLAG" val=""/>
</p:tagLst>
</file>

<file path=ppt/tags/tag839.xml><?xml version="1.0" encoding="utf-8"?>
<p:tagLst xmlns:p="http://schemas.openxmlformats.org/presentationml/2006/main">
  <p:tag name="AS_UNIQUEID" val="523"/>
  <p:tag name="KSO_WM_BEAUTIFY_FLAG" val=""/>
</p:tagLst>
</file>

<file path=ppt/tags/tag84.xml><?xml version="1.0" encoding="utf-8"?>
<p:tagLst xmlns:p="http://schemas.openxmlformats.org/presentationml/2006/main">
  <p:tag name="AS_UNIQUEID" val="89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40.xml><?xml version="1.0" encoding="utf-8"?>
<p:tagLst xmlns:p="http://schemas.openxmlformats.org/presentationml/2006/main">
  <p:tag name="AS_UNIQUEID" val="524"/>
  <p:tag name="KSO_WM_BEAUTIFY_FLAG" val=""/>
</p:tagLst>
</file>

<file path=ppt/tags/tag841.xml><?xml version="1.0" encoding="utf-8"?>
<p:tagLst xmlns:p="http://schemas.openxmlformats.org/presentationml/2006/main">
  <p:tag name="AS_UNIQUEID" val="1244"/>
  <p:tag name="KSO_WM_BEAUTIFY_FLAG" val=""/>
</p:tagLst>
</file>

<file path=ppt/tags/tag842.xml><?xml version="1.0" encoding="utf-8"?>
<p:tagLst xmlns:p="http://schemas.openxmlformats.org/presentationml/2006/main">
  <p:tag name="AS_UNIQUEID" val="10226"/>
  <p:tag name="KSO_WM_BEAUTIFY_FLAG" val=""/>
</p:tagLst>
</file>

<file path=ppt/tags/tag843.xml><?xml version="1.0" encoding="utf-8"?>
<p:tagLst xmlns:p="http://schemas.openxmlformats.org/presentationml/2006/main">
  <p:tag name="AS_UNIQUEID" val="522"/>
  <p:tag name="KSO_WM_BEAUTIFY_FLAG" val=""/>
</p:tagLst>
</file>

<file path=ppt/tags/tag844.xml><?xml version="1.0" encoding="utf-8"?>
<p:tagLst xmlns:p="http://schemas.openxmlformats.org/presentationml/2006/main">
  <p:tag name="AS_UNIQUEID" val="12556"/>
</p:tagLst>
</file>

<file path=ppt/tags/tag845.xml><?xml version="1.0" encoding="utf-8"?>
<p:tagLst xmlns:p="http://schemas.openxmlformats.org/presentationml/2006/main">
  <p:tag name="AS_UNIQUEID" val="12327"/>
  <p:tag name="KSO_WM_BEAUTIFY_FLAG" val=""/>
</p:tagLst>
</file>

<file path=ppt/tags/tag846.xml><?xml version="1.0" encoding="utf-8"?>
<p:tagLst xmlns:p="http://schemas.openxmlformats.org/presentationml/2006/main">
  <p:tag name="AS_UNIQUEID" val="12184"/>
</p:tagLst>
</file>

<file path=ppt/tags/tag847.xml><?xml version="1.0" encoding="utf-8"?>
<p:tagLst xmlns:p="http://schemas.openxmlformats.org/presentationml/2006/main">
  <p:tag name="AS_UNIQUEID" val="12185"/>
  <p:tag name="KSO_WM_BEAUTIFY_FLAG" val=""/>
</p:tagLst>
</file>

<file path=ppt/tags/tag848.xml><?xml version="1.0" encoding="utf-8"?>
<p:tagLst xmlns:p="http://schemas.openxmlformats.org/presentationml/2006/main">
  <p:tag name="AS_UNIQUEID" val="12186"/>
  <p:tag name="KSO_WM_BEAUTIFY_FLAG" val=""/>
</p:tagLst>
</file>

<file path=ppt/tags/tag849.xml><?xml version="1.0" encoding="utf-8"?>
<p:tagLst xmlns:p="http://schemas.openxmlformats.org/presentationml/2006/main">
  <p:tag name="AS_UNIQUEID" val="10226"/>
  <p:tag name="KSO_WM_BEAUTIFY_FLAG" val=""/>
</p:tagLst>
</file>

<file path=ppt/tags/tag85.xml><?xml version="1.0" encoding="utf-8"?>
<p:tagLst xmlns:p="http://schemas.openxmlformats.org/presentationml/2006/main">
  <p:tag name="AS_UNIQUEID" val="89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50.xml><?xml version="1.0" encoding="utf-8"?>
<p:tagLst xmlns:p="http://schemas.openxmlformats.org/presentationml/2006/main">
  <p:tag name="AS_UNIQUEID" val="12557"/>
</p:tagLst>
</file>

<file path=ppt/tags/tag851.xml><?xml version="1.0" encoding="utf-8"?>
<p:tagLst xmlns:p="http://schemas.openxmlformats.org/presentationml/2006/main">
  <p:tag name="AS_UNIQUEID" val="1003"/>
  <p:tag name="KSO_WM_BEAUTIFY_FLAG" val=""/>
</p:tagLst>
</file>

<file path=ppt/tags/tag852.xml><?xml version="1.0" encoding="utf-8"?>
<p:tagLst xmlns:p="http://schemas.openxmlformats.org/presentationml/2006/main">
  <p:tag name="AS_UNIQUEID" val="12558"/>
</p:tagLst>
</file>

<file path=ppt/tags/tag853.xml><?xml version="1.0" encoding="utf-8"?>
<p:tagLst xmlns:p="http://schemas.openxmlformats.org/presentationml/2006/main">
  <p:tag name="AS_UNIQUEID" val="12327"/>
  <p:tag name="KSO_WM_BEAUTIFY_FLAG" val=""/>
</p:tagLst>
</file>

<file path=ppt/tags/tag854.xml><?xml version="1.0" encoding="utf-8"?>
<p:tagLst xmlns:p="http://schemas.openxmlformats.org/presentationml/2006/main">
  <p:tag name="AS_UNIQUEID" val="12184"/>
</p:tagLst>
</file>

<file path=ppt/tags/tag855.xml><?xml version="1.0" encoding="utf-8"?>
<p:tagLst xmlns:p="http://schemas.openxmlformats.org/presentationml/2006/main">
  <p:tag name="AS_UNIQUEID" val="12185"/>
  <p:tag name="KSO_WM_BEAUTIFY_FLAG" val=""/>
</p:tagLst>
</file>

<file path=ppt/tags/tag856.xml><?xml version="1.0" encoding="utf-8"?>
<p:tagLst xmlns:p="http://schemas.openxmlformats.org/presentationml/2006/main">
  <p:tag name="AS_UNIQUEID" val="12186"/>
  <p:tag name="KSO_WM_BEAUTIFY_FLAG" val=""/>
</p:tagLst>
</file>

<file path=ppt/tags/tag857.xml><?xml version="1.0" encoding="utf-8"?>
<p:tagLst xmlns:p="http://schemas.openxmlformats.org/presentationml/2006/main">
  <p:tag name="AS_UNIQUEID" val="1485"/>
  <p:tag name="KSO_WM_BEAUTIFY_FLAG" val=""/>
</p:tagLst>
</file>

<file path=ppt/tags/tag858.xml><?xml version="1.0" encoding="utf-8"?>
<p:tagLst xmlns:p="http://schemas.openxmlformats.org/presentationml/2006/main">
  <p:tag name="AS_UNIQUEID" val="2492"/>
  <p:tag name="KSO_WM_BEAUTIFY_FLAG" val=""/>
</p:tagLst>
</file>

<file path=ppt/tags/tag859.xml><?xml version="1.0" encoding="utf-8"?>
<p:tagLst xmlns:p="http://schemas.openxmlformats.org/presentationml/2006/main">
  <p:tag name="AS_UNIQUEID" val="423"/>
  <p:tag name="KSO_WM_BEAUTIFY_FLAG" val=""/>
</p:tagLst>
</file>

<file path=ppt/tags/tag86.xml><?xml version="1.0" encoding="utf-8"?>
<p:tagLst xmlns:p="http://schemas.openxmlformats.org/presentationml/2006/main">
  <p:tag name="AS_UNIQUEID" val="89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60.xml><?xml version="1.0" encoding="utf-8"?>
<p:tagLst xmlns:p="http://schemas.openxmlformats.org/presentationml/2006/main">
  <p:tag name="AS_UNIQUEID" val="654"/>
  <p:tag name="KSO_WM_BEAUTIFY_FLAG" val=""/>
</p:tagLst>
</file>

<file path=ppt/tags/tag861.xml><?xml version="1.0" encoding="utf-8"?>
<p:tagLst xmlns:p="http://schemas.openxmlformats.org/presentationml/2006/main">
  <p:tag name="AS_UNIQUEID" val="423"/>
  <p:tag name="KSO_WM_BEAUTIFY_FLAG" val=""/>
</p:tagLst>
</file>

<file path=ppt/tags/tag862.xml><?xml version="1.0" encoding="utf-8"?>
<p:tagLst xmlns:p="http://schemas.openxmlformats.org/presentationml/2006/main">
  <p:tag name="AS_UNIQUEID" val="12345"/>
</p:tagLst>
</file>

<file path=ppt/tags/tag863.xml><?xml version="1.0" encoding="utf-8"?>
<p:tagLst xmlns:p="http://schemas.openxmlformats.org/presentationml/2006/main">
  <p:tag name="AS_UNIQUEID" val="665"/>
  <p:tag name="KSO_WM_BEAUTIFY_FLAG" val=""/>
</p:tagLst>
</file>

<file path=ppt/tags/tag864.xml><?xml version="1.0" encoding="utf-8"?>
<p:tagLst xmlns:p="http://schemas.openxmlformats.org/presentationml/2006/main">
  <p:tag name="AS_UNIQUEID" val="666"/>
  <p:tag name="KSO_WM_BEAUTIFY_FLAG" val=""/>
</p:tagLst>
</file>

<file path=ppt/tags/tag865.xml><?xml version="1.0" encoding="utf-8"?>
<p:tagLst xmlns:p="http://schemas.openxmlformats.org/presentationml/2006/main">
  <p:tag name="AS_UNIQUEID" val="1020"/>
  <p:tag name="KSO_WM_BEAUTIFY_FLAG" val=""/>
</p:tagLst>
</file>

<file path=ppt/tags/tag866.xml><?xml version="1.0" encoding="utf-8"?>
<p:tagLst xmlns:p="http://schemas.openxmlformats.org/presentationml/2006/main">
  <p:tag name="AS_UNIQUEID" val="1021"/>
  <p:tag name="KSO_WM_BEAUTIFY_FLAG" val=""/>
</p:tagLst>
</file>

<file path=ppt/tags/tag867.xml><?xml version="1.0" encoding="utf-8"?>
<p:tagLst xmlns:p="http://schemas.openxmlformats.org/presentationml/2006/main">
  <p:tag name="AS_UNIQUEID" val="1022"/>
  <p:tag name="KSO_WM_BEAUTIFY_FLAG" val=""/>
</p:tagLst>
</file>

<file path=ppt/tags/tag868.xml><?xml version="1.0" encoding="utf-8"?>
<p:tagLst xmlns:p="http://schemas.openxmlformats.org/presentationml/2006/main">
  <p:tag name="AS_UNIQUEID" val="56"/>
  <p:tag name="KSO_WM_BEAUTIFY_FLAG" val=""/>
</p:tagLst>
</file>

<file path=ppt/tags/tag869.xml><?xml version="1.0" encoding="utf-8"?>
<p:tagLst xmlns:p="http://schemas.openxmlformats.org/presentationml/2006/main">
  <p:tag name="AS_UNIQUEID" val="3003"/>
  <p:tag name="KSO_WM_BEAUTIFY_FLAG" val=""/>
</p:tagLst>
</file>

<file path=ppt/tags/tag87.xml><?xml version="1.0" encoding="utf-8"?>
<p:tagLst xmlns:p="http://schemas.openxmlformats.org/presentationml/2006/main">
  <p:tag name="AS_UNIQUEID" val="89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0.xml><?xml version="1.0" encoding="utf-8"?>
<p:tagLst xmlns:p="http://schemas.openxmlformats.org/presentationml/2006/main">
  <p:tag name="AS_UNIQUEID" val="509"/>
  <p:tag name="KSO_WM_BEAUTIFY_FLAG" val=""/>
</p:tagLst>
</file>

<file path=ppt/tags/tag871.xml><?xml version="1.0" encoding="utf-8"?>
<p:tagLst xmlns:p="http://schemas.openxmlformats.org/presentationml/2006/main">
  <p:tag name="AS_UNIQUEID" val="2713"/>
  <p:tag name="KSO_WM_BEAUTIFY_FLAG" val=""/>
</p:tagLst>
</file>

<file path=ppt/tags/tag872.xml><?xml version="1.0" encoding="utf-8"?>
<p:tagLst xmlns:p="http://schemas.openxmlformats.org/presentationml/2006/main">
  <p:tag name="AS_UNIQUEID" val="3004"/>
  <p:tag name="KSO_WM_BEAUTIFY_FLAG" val=""/>
</p:tagLst>
</file>

<file path=ppt/tags/tag873.xml><?xml version="1.0" encoding="utf-8"?>
<p:tagLst xmlns:p="http://schemas.openxmlformats.org/presentationml/2006/main">
  <p:tag name="AS_UNIQUEID" val="12559"/>
</p:tagLst>
</file>

<file path=ppt/tags/tag874.xml><?xml version="1.0" encoding="utf-8"?>
<p:tagLst xmlns:p="http://schemas.openxmlformats.org/presentationml/2006/main">
  <p:tag name="AS_UNIQUEID" val="423"/>
  <p:tag name="KSO_WM_BEAUTIFY_FLAG" val=""/>
</p:tagLst>
</file>

<file path=ppt/tags/tag875.xml><?xml version="1.0" encoding="utf-8"?>
<p:tagLst xmlns:p="http://schemas.openxmlformats.org/presentationml/2006/main">
  <p:tag name="AS_UNIQUEID" val="1244"/>
  <p:tag name="KSO_WM_BEAUTIFY_FLAG" val=""/>
</p:tagLst>
</file>

<file path=ppt/tags/tag876.xml><?xml version="1.0" encoding="utf-8"?>
<p:tagLst xmlns:p="http://schemas.openxmlformats.org/presentationml/2006/main">
  <p:tag name="AS_UNIQUEID" val="665"/>
  <p:tag name="KSO_WM_BEAUTIFY_FLAG" val=""/>
</p:tagLst>
</file>

<file path=ppt/tags/tag877.xml><?xml version="1.0" encoding="utf-8"?>
<p:tagLst xmlns:p="http://schemas.openxmlformats.org/presentationml/2006/main">
  <p:tag name="AS_UNIQUEID" val="666"/>
  <p:tag name="KSO_WM_BEAUTIFY_FLAG" val=""/>
</p:tagLst>
</file>

<file path=ppt/tags/tag878.xml><?xml version="1.0" encoding="utf-8"?>
<p:tagLst xmlns:p="http://schemas.openxmlformats.org/presentationml/2006/main">
  <p:tag name="AS_UNIQUEID" val="1020"/>
  <p:tag name="KSO_WM_BEAUTIFY_FLAG" val=""/>
</p:tagLst>
</file>

<file path=ppt/tags/tag879.xml><?xml version="1.0" encoding="utf-8"?>
<p:tagLst xmlns:p="http://schemas.openxmlformats.org/presentationml/2006/main">
  <p:tag name="AS_UNIQUEID" val="1021"/>
  <p:tag name="KSO_WM_BEAUTIFY_FLAG" val=""/>
</p:tagLst>
</file>

<file path=ppt/tags/tag88.xml><?xml version="1.0" encoding="utf-8"?>
<p:tagLst xmlns:p="http://schemas.openxmlformats.org/presentationml/2006/main">
  <p:tag name="AS_UNIQUEID" val="12425"/>
</p:tagLst>
</file>

<file path=ppt/tags/tag880.xml><?xml version="1.0" encoding="utf-8"?>
<p:tagLst xmlns:p="http://schemas.openxmlformats.org/presentationml/2006/main">
  <p:tag name="AS_UNIQUEID" val="1022"/>
  <p:tag name="KSO_WM_BEAUTIFY_FLAG" val=""/>
</p:tagLst>
</file>

<file path=ppt/tags/tag881.xml><?xml version="1.0" encoding="utf-8"?>
<p:tagLst xmlns:p="http://schemas.openxmlformats.org/presentationml/2006/main">
  <p:tag name="AS_UNIQUEID" val="1322"/>
  <p:tag name="KSO_WM_BEAUTIFY_FLAG" val=""/>
</p:tagLst>
</file>

<file path=ppt/tags/tag882.xml><?xml version="1.0" encoding="utf-8"?>
<p:tagLst xmlns:p="http://schemas.openxmlformats.org/presentationml/2006/main">
  <p:tag name="AS_UNIQUEID" val="1323"/>
  <p:tag name="KSO_WM_BEAUTIFY_FLAG" val=""/>
</p:tagLst>
</file>

<file path=ppt/tags/tag883.xml><?xml version="1.0" encoding="utf-8"?>
<p:tagLst xmlns:p="http://schemas.openxmlformats.org/presentationml/2006/main">
  <p:tag name="AS_UNIQUEID" val="1324"/>
  <p:tag name="KSO_WM_BEAUTIFY_FLAG" val=""/>
</p:tagLst>
</file>

<file path=ppt/tags/tag884.xml><?xml version="1.0" encoding="utf-8"?>
<p:tagLst xmlns:p="http://schemas.openxmlformats.org/presentationml/2006/main">
  <p:tag name="AS_UNIQUEID" val="1325"/>
  <p:tag name="KSO_WM_BEAUTIFY_FLAG" val=""/>
</p:tagLst>
</file>

<file path=ppt/tags/tag885.xml><?xml version="1.0" encoding="utf-8"?>
<p:tagLst xmlns:p="http://schemas.openxmlformats.org/presentationml/2006/main">
  <p:tag name="AS_UNIQUEID" val="1326"/>
  <p:tag name="KSO_WM_BEAUTIFY_FLAG" val=""/>
</p:tagLst>
</file>

<file path=ppt/tags/tag886.xml><?xml version="1.0" encoding="utf-8"?>
<p:tagLst xmlns:p="http://schemas.openxmlformats.org/presentationml/2006/main">
  <p:tag name="AS_UNIQUEID" val="12560"/>
</p:tagLst>
</file>

<file path=ppt/tags/tag887.xml><?xml version="1.0" encoding="utf-8"?>
<p:tagLst xmlns:p="http://schemas.openxmlformats.org/presentationml/2006/main">
  <p:tag name="AS_UNIQUEID" val="1027"/>
  <p:tag name="KSO_WM_BEAUTIFY_FLAG" val=""/>
</p:tagLst>
</file>

<file path=ppt/tags/tag888.xml><?xml version="1.0" encoding="utf-8"?>
<p:tagLst xmlns:p="http://schemas.openxmlformats.org/presentationml/2006/main">
  <p:tag name="AS_UNIQUEID" val="1009"/>
  <p:tag name="KSO_WM_BEAUTIFY_FLAG" val=""/>
</p:tagLst>
</file>

<file path=ppt/tags/tag889.xml><?xml version="1.0" encoding="utf-8"?>
<p:tagLst xmlns:p="http://schemas.openxmlformats.org/presentationml/2006/main">
  <p:tag name="AS_UNIQUEID" val="12561"/>
</p:tagLst>
</file>

<file path=ppt/tags/tag89.xml><?xml version="1.0" encoding="utf-8"?>
<p:tagLst xmlns:p="http://schemas.openxmlformats.org/presentationml/2006/main">
  <p:tag name="AS_UNIQUEID" val="89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90.xml><?xml version="1.0" encoding="utf-8"?>
<p:tagLst xmlns:p="http://schemas.openxmlformats.org/presentationml/2006/main">
  <p:tag name="AS_UNIQUEID" val="1027"/>
  <p:tag name="KSO_WM_BEAUTIFY_FLAG" val=""/>
</p:tagLst>
</file>

<file path=ppt/tags/tag891.xml><?xml version="1.0" encoding="utf-8"?>
<p:tagLst xmlns:p="http://schemas.openxmlformats.org/presentationml/2006/main">
  <p:tag name="AS_UNIQUEID" val="1009"/>
  <p:tag name="KSO_WM_BEAUTIFY_FLAG" val=""/>
</p:tagLst>
</file>

<file path=ppt/tags/tag892.xml><?xml version="1.0" encoding="utf-8"?>
<p:tagLst xmlns:p="http://schemas.openxmlformats.org/presentationml/2006/main">
  <p:tag name="AS_UNIQUEID" val="12562"/>
</p:tagLst>
</file>

<file path=ppt/tags/tag893.xml><?xml version="1.0" encoding="utf-8"?>
<p:tagLst xmlns:p="http://schemas.openxmlformats.org/presentationml/2006/main">
  <p:tag name="AS_UNIQUEID" val="1030"/>
  <p:tag name="KSO_WM_BEAUTIFY_FLAG" val=""/>
</p:tagLst>
</file>

<file path=ppt/tags/tag894.xml><?xml version="1.0" encoding="utf-8"?>
<p:tagLst xmlns:p="http://schemas.openxmlformats.org/presentationml/2006/main">
  <p:tag name="AS_UNIQUEID" val="1009"/>
  <p:tag name="KSO_WM_BEAUTIFY_FLAG" val=""/>
</p:tagLst>
</file>

<file path=ppt/tags/tag895.xml><?xml version="1.0" encoding="utf-8"?>
<p:tagLst xmlns:p="http://schemas.openxmlformats.org/presentationml/2006/main">
  <p:tag name="AS_UNIQUEID" val="12563"/>
</p:tagLst>
</file>

<file path=ppt/tags/tag896.xml><?xml version="1.0" encoding="utf-8"?>
<p:tagLst xmlns:p="http://schemas.openxmlformats.org/presentationml/2006/main">
  <p:tag name="AS_UNIQUEID" val="1030"/>
  <p:tag name="KSO_WM_BEAUTIFY_FLAG" val=""/>
</p:tagLst>
</file>

<file path=ppt/tags/tag897.xml><?xml version="1.0" encoding="utf-8"?>
<p:tagLst xmlns:p="http://schemas.openxmlformats.org/presentationml/2006/main">
  <p:tag name="AS_UNIQUEID" val="1009"/>
  <p:tag name="KSO_WM_BEAUTIFY_FLAG" val=""/>
</p:tagLst>
</file>

<file path=ppt/tags/tag898.xml><?xml version="1.0" encoding="utf-8"?>
<p:tagLst xmlns:p="http://schemas.openxmlformats.org/presentationml/2006/main">
  <p:tag name="AS_UNIQUEID" val="12564"/>
</p:tagLst>
</file>

<file path=ppt/tags/tag899.xml><?xml version="1.0" encoding="utf-8"?>
<p:tagLst xmlns:p="http://schemas.openxmlformats.org/presentationml/2006/main">
  <p:tag name="AS_UNIQUEID" val="1009"/>
  <p:tag name="KSO_WM_BEAUTIFY_FLAG" val=""/>
</p:tagLst>
</file>

<file path=ppt/tags/tag9.xml><?xml version="1.0" encoding="utf-8"?>
<p:tagLst xmlns:p="http://schemas.openxmlformats.org/presentationml/2006/main">
  <p:tag name="AS_UNIQUEID" val="9903"/>
</p:tagLst>
</file>

<file path=ppt/tags/tag90.xml><?xml version="1.0" encoding="utf-8"?>
<p:tagLst xmlns:p="http://schemas.openxmlformats.org/presentationml/2006/main">
  <p:tag name="AS_UNIQUEID" val="89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00.xml><?xml version="1.0" encoding="utf-8"?>
<p:tagLst xmlns:p="http://schemas.openxmlformats.org/presentationml/2006/main">
  <p:tag name="AS_UNIQUEID" val="1027"/>
  <p:tag name="KSO_WM_BEAUTIFY_FLAG" val=""/>
</p:tagLst>
</file>

<file path=ppt/tags/tag901.xml><?xml version="1.0" encoding="utf-8"?>
<p:tagLst xmlns:p="http://schemas.openxmlformats.org/presentationml/2006/main">
  <p:tag name="AS_UNIQUEID" val="56"/>
  <p:tag name="KSO_WM_BEAUTIFY_FLAG" val=""/>
</p:tagLst>
</file>

<file path=ppt/tags/tag902.xml><?xml version="1.0" encoding="utf-8"?>
<p:tagLst xmlns:p="http://schemas.openxmlformats.org/presentationml/2006/main">
  <p:tag name="AS_UNIQUEID" val="2069"/>
  <p:tag name="KSO_WM_BEAUTIFY_FLAG" val=""/>
</p:tagLst>
</file>

<file path=ppt/tags/tag903.xml><?xml version="1.0" encoding="utf-8"?>
<p:tagLst xmlns:p="http://schemas.openxmlformats.org/presentationml/2006/main">
  <p:tag name="AS_UNIQUEID" val="12565"/>
</p:tagLst>
</file>

<file path=ppt/tags/tag904.xml><?xml version="1.0" encoding="utf-8"?>
<p:tagLst xmlns:p="http://schemas.openxmlformats.org/presentationml/2006/main">
  <p:tag name="AS_UNIQUEID" val="12327"/>
  <p:tag name="KSO_WM_BEAUTIFY_FLAG" val=""/>
</p:tagLst>
</file>

<file path=ppt/tags/tag905.xml><?xml version="1.0" encoding="utf-8"?>
<p:tagLst xmlns:p="http://schemas.openxmlformats.org/presentationml/2006/main">
  <p:tag name="AS_UNIQUEID" val="12184"/>
</p:tagLst>
</file>

<file path=ppt/tags/tag906.xml><?xml version="1.0" encoding="utf-8"?>
<p:tagLst xmlns:p="http://schemas.openxmlformats.org/presentationml/2006/main">
  <p:tag name="AS_UNIQUEID" val="12185"/>
  <p:tag name="KSO_WM_BEAUTIFY_FLAG" val=""/>
</p:tagLst>
</file>

<file path=ppt/tags/tag907.xml><?xml version="1.0" encoding="utf-8"?>
<p:tagLst xmlns:p="http://schemas.openxmlformats.org/presentationml/2006/main">
  <p:tag name="AS_UNIQUEID" val="12186"/>
  <p:tag name="KSO_WM_BEAUTIFY_FLAG" val=""/>
</p:tagLst>
</file>

<file path=ppt/tags/tag908.xml><?xml version="1.0" encoding="utf-8"?>
<p:tagLst xmlns:p="http://schemas.openxmlformats.org/presentationml/2006/main">
  <p:tag name="AS_UNIQUEID" val="1003"/>
  <p:tag name="KSO_WM_BEAUTIFY_FLAG" val=""/>
</p:tagLst>
</file>

<file path=ppt/tags/tag909.xml><?xml version="1.0" encoding="utf-8"?>
<p:tagLst xmlns:p="http://schemas.openxmlformats.org/presentationml/2006/main">
  <p:tag name="AS_UNIQUEID" val="423"/>
  <p:tag name="KSO_WM_BEAUTIFY_FLAG" val=""/>
</p:tagLst>
</file>

<file path=ppt/tags/tag91.xml><?xml version="1.0" encoding="utf-8"?>
<p:tagLst xmlns:p="http://schemas.openxmlformats.org/presentationml/2006/main">
  <p:tag name="AS_UNIQUEID" val="89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10.xml><?xml version="1.0" encoding="utf-8"?>
<p:tagLst xmlns:p="http://schemas.openxmlformats.org/presentationml/2006/main">
  <p:tag name="AS_UNIQUEID" val="12566"/>
</p:tagLst>
</file>

<file path=ppt/tags/tag911.xml><?xml version="1.0" encoding="utf-8"?>
<p:tagLst xmlns:p="http://schemas.openxmlformats.org/presentationml/2006/main">
  <p:tag name="AS_UNIQUEID" val="1485"/>
  <p:tag name="KSO_WM_BEAUTIFY_FLAG" val=""/>
</p:tagLst>
</file>

<file path=ppt/tags/tag912.xml><?xml version="1.0" encoding="utf-8"?>
<p:tagLst xmlns:p="http://schemas.openxmlformats.org/presentationml/2006/main">
  <p:tag name="AS_UNIQUEID" val="2492"/>
  <p:tag name="KSO_WM_BEAUTIFY_FLAG" val=""/>
</p:tagLst>
</file>

<file path=ppt/tags/tag913.xml><?xml version="1.0" encoding="utf-8"?>
<p:tagLst xmlns:p="http://schemas.openxmlformats.org/presentationml/2006/main">
  <p:tag name="AS_UNIQUEID" val="2492"/>
  <p:tag name="KSO_WM_BEAUTIFY_FLAG" val=""/>
</p:tagLst>
</file>

<file path=ppt/tags/tag914.xml><?xml version="1.0" encoding="utf-8"?>
<p:tagLst xmlns:p="http://schemas.openxmlformats.org/presentationml/2006/main">
  <p:tag name="AS_UNIQUEID" val="2492"/>
  <p:tag name="KSO_WM_BEAUTIFY_FLAG" val=""/>
</p:tagLst>
</file>

<file path=ppt/tags/tag915.xml><?xml version="1.0" encoding="utf-8"?>
<p:tagLst xmlns:p="http://schemas.openxmlformats.org/presentationml/2006/main">
  <p:tag name="AS_UNIQUEID" val="12353"/>
  <p:tag name="KSO_WM_BEAUTIFY_FLAG" val=""/>
</p:tagLst>
</file>

<file path=ppt/tags/tag916.xml><?xml version="1.0" encoding="utf-8"?>
<p:tagLst xmlns:p="http://schemas.openxmlformats.org/presentationml/2006/main">
  <p:tag name="AS_UNIQUEID" val="12354"/>
  <p:tag name="KSO_WM_BEAUTIFY_FLAG" val=""/>
</p:tagLst>
</file>

<file path=ppt/tags/tag917.xml><?xml version="1.0" encoding="utf-8"?>
<p:tagLst xmlns:p="http://schemas.openxmlformats.org/presentationml/2006/main">
  <p:tag name="AS_UNIQUEID" val="12355"/>
  <p:tag name="KSO_WM_BEAUTIFY_FLAG" val=""/>
</p:tagLst>
</file>

<file path=ppt/tags/tag918.xml><?xml version="1.0" encoding="utf-8"?>
<p:tagLst xmlns:p="http://schemas.openxmlformats.org/presentationml/2006/main">
  <p:tag name="AS_UNIQUEID" val="12356"/>
  <p:tag name="KSO_WM_BEAUTIFY_FLAG" val=""/>
</p:tagLst>
</file>

<file path=ppt/tags/tag919.xml><?xml version="1.0" encoding="utf-8"?>
<p:tagLst xmlns:p="http://schemas.openxmlformats.org/presentationml/2006/main">
  <p:tag name="AS_UNIQUEID" val="12357"/>
  <p:tag name="KSO_WM_BEAUTIFY_FLAG" val=""/>
</p:tagLst>
</file>

<file path=ppt/tags/tag92.xml><?xml version="1.0" encoding="utf-8"?>
<p:tagLst xmlns:p="http://schemas.openxmlformats.org/presentationml/2006/main">
  <p:tag name="AS_UNIQUEID" val="89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20.xml><?xml version="1.0" encoding="utf-8"?>
<p:tagLst xmlns:p="http://schemas.openxmlformats.org/presentationml/2006/main">
  <p:tag name="AS_UNIQUEID" val="423"/>
  <p:tag name="KSO_WM_BEAUTIFY_FLAG" val=""/>
</p:tagLst>
</file>

<file path=ppt/tags/tag921.xml><?xml version="1.0" encoding="utf-8"?>
<p:tagLst xmlns:p="http://schemas.openxmlformats.org/presentationml/2006/main">
  <p:tag name="AS_UNIQUEID" val="651"/>
  <p:tag name="KSO_WM_BEAUTIFY_FLAG" val=""/>
</p:tagLst>
</file>

<file path=ppt/tags/tag922.xml><?xml version="1.0" encoding="utf-8"?>
<p:tagLst xmlns:p="http://schemas.openxmlformats.org/presentationml/2006/main">
  <p:tag name="AS_UNIQUEID" val="652"/>
  <p:tag name="KSO_WM_BEAUTIFY_FLAG" val=""/>
</p:tagLst>
</file>

<file path=ppt/tags/tag923.xml><?xml version="1.0" encoding="utf-8"?>
<p:tagLst xmlns:p="http://schemas.openxmlformats.org/presentationml/2006/main">
  <p:tag name="AS_UNIQUEID" val="533"/>
  <p:tag name="KSO_WM_BEAUTIFY_FLAG" val=""/>
</p:tagLst>
</file>

<file path=ppt/tags/tag924.xml><?xml version="1.0" encoding="utf-8"?>
<p:tagLst xmlns:p="http://schemas.openxmlformats.org/presentationml/2006/main">
  <p:tag name="AS_UNIQUEID" val="11226"/>
  <p:tag name="KSO_WM_BEAUTIFY_FLAG" val=""/>
</p:tagLst>
</file>

<file path=ppt/tags/tag925.xml><?xml version="1.0" encoding="utf-8"?>
<p:tagLst xmlns:p="http://schemas.openxmlformats.org/presentationml/2006/main">
  <p:tag name="AS_UNIQUEID" val="10459"/>
  <p:tag name="KSO_WM_BEAUTIFY_FLAG" val=""/>
</p:tagLst>
</file>

<file path=ppt/tags/tag926.xml><?xml version="1.0" encoding="utf-8"?>
<p:tagLst xmlns:p="http://schemas.openxmlformats.org/presentationml/2006/main">
  <p:tag name="AS_UNIQUEID" val="12567"/>
</p:tagLst>
</file>

<file path=ppt/tags/tag927.xml><?xml version="1.0" encoding="utf-8"?>
<p:tagLst xmlns:p="http://schemas.openxmlformats.org/presentationml/2006/main">
  <p:tag name="AS_UNIQUEID" val="12327"/>
  <p:tag name="KSO_WM_BEAUTIFY_FLAG" val=""/>
</p:tagLst>
</file>

<file path=ppt/tags/tag928.xml><?xml version="1.0" encoding="utf-8"?>
<p:tagLst xmlns:p="http://schemas.openxmlformats.org/presentationml/2006/main">
  <p:tag name="AS_UNIQUEID" val="12184"/>
</p:tagLst>
</file>

<file path=ppt/tags/tag929.xml><?xml version="1.0" encoding="utf-8"?>
<p:tagLst xmlns:p="http://schemas.openxmlformats.org/presentationml/2006/main">
  <p:tag name="AS_UNIQUEID" val="12185"/>
  <p:tag name="KSO_WM_BEAUTIFY_FLAG" val=""/>
</p:tagLst>
</file>

<file path=ppt/tags/tag93.xml><?xml version="1.0" encoding="utf-8"?>
<p:tagLst xmlns:p="http://schemas.openxmlformats.org/presentationml/2006/main">
  <p:tag name="AS_UNIQUEID" val="89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30.xml><?xml version="1.0" encoding="utf-8"?>
<p:tagLst xmlns:p="http://schemas.openxmlformats.org/presentationml/2006/main">
  <p:tag name="AS_UNIQUEID" val="12186"/>
  <p:tag name="KSO_WM_BEAUTIFY_FLAG" val=""/>
</p:tagLst>
</file>

<file path=ppt/tags/tag931.xml><?xml version="1.0" encoding="utf-8"?>
<p:tagLst xmlns:p="http://schemas.openxmlformats.org/presentationml/2006/main">
  <p:tag name="AS_UNIQUEID" val="12568"/>
</p:tagLst>
</file>

<file path=ppt/tags/tag932.xml><?xml version="1.0" encoding="utf-8"?>
<p:tagLst xmlns:p="http://schemas.openxmlformats.org/presentationml/2006/main">
  <p:tag name="AS_UNIQUEID" val="1485"/>
  <p:tag name="KSO_WM_BEAUTIFY_FLAG" val=""/>
</p:tagLst>
</file>

<file path=ppt/tags/tag933.xml><?xml version="1.0" encoding="utf-8"?>
<p:tagLst xmlns:p="http://schemas.openxmlformats.org/presentationml/2006/main">
  <p:tag name="AS_UNIQUEID" val="3061"/>
</p:tagLst>
</file>

<file path=ppt/tags/tag934.xml><?xml version="1.0" encoding="utf-8"?>
<p:tagLst xmlns:p="http://schemas.openxmlformats.org/presentationml/2006/main">
  <p:tag name="AS_UNIQUEID" val="75"/>
  <p:tag name="KSO_WM_BEAUTIFY_FLAG" val=""/>
</p:tagLst>
</file>

<file path=ppt/tags/tag935.xml><?xml version="1.0" encoding="utf-8"?>
<p:tagLst xmlns:p="http://schemas.openxmlformats.org/presentationml/2006/main">
  <p:tag name="AS_UNIQUEID" val="3062"/>
  <p:tag name="KSO_WM_BEAUTIFY_FLAG" val=""/>
</p:tagLst>
</file>

<file path=ppt/tags/tag936.xml><?xml version="1.0" encoding="utf-8"?>
<p:tagLst xmlns:p="http://schemas.openxmlformats.org/presentationml/2006/main">
  <p:tag name="AS_UNIQUEID" val="1045"/>
  <p:tag name="KSO_WM_BEAUTIFY_FLAG" val=""/>
</p:tagLst>
</file>

<file path=ppt/tags/tag937.xml><?xml version="1.0" encoding="utf-8"?>
<p:tagLst xmlns:p="http://schemas.openxmlformats.org/presentationml/2006/main">
  <p:tag name="AS_UNIQUEID" val="1244"/>
  <p:tag name="KSO_WM_BEAUTIFY_FLAG" val=""/>
</p:tagLst>
</file>

<file path=ppt/tags/tag938.xml><?xml version="1.0" encoding="utf-8"?>
<p:tagLst xmlns:p="http://schemas.openxmlformats.org/presentationml/2006/main">
  <p:tag name="AS_UNIQUEID" val="423"/>
  <p:tag name="KSO_WM_BEAUTIFY_FLAG" val=""/>
</p:tagLst>
</file>

<file path=ppt/tags/tag939.xml><?xml version="1.0" encoding="utf-8"?>
<p:tagLst xmlns:p="http://schemas.openxmlformats.org/presentationml/2006/main">
  <p:tag name="AS_UNIQUEID" val="675"/>
  <p:tag name="KSO_WM_BEAUTIFY_FLAG" val=""/>
</p:tagLst>
</file>

<file path=ppt/tags/tag94.xml><?xml version="1.0" encoding="utf-8"?>
<p:tagLst xmlns:p="http://schemas.openxmlformats.org/presentationml/2006/main">
  <p:tag name="AS_UNIQUEID" val="89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40.xml><?xml version="1.0" encoding="utf-8"?>
<p:tagLst xmlns:p="http://schemas.openxmlformats.org/presentationml/2006/main">
  <p:tag name="AS_UNIQUEID" val="681"/>
  <p:tag name="KSO_WM_BEAUTIFY_FLAG" val=""/>
</p:tagLst>
</file>

<file path=ppt/tags/tag941.xml><?xml version="1.0" encoding="utf-8"?>
<p:tagLst xmlns:p="http://schemas.openxmlformats.org/presentationml/2006/main">
  <p:tag name="AS_UNIQUEID" val="682"/>
  <p:tag name="KSO_WM_BEAUTIFY_FLAG" val=""/>
</p:tagLst>
</file>

<file path=ppt/tags/tag942.xml><?xml version="1.0" encoding="utf-8"?>
<p:tagLst xmlns:p="http://schemas.openxmlformats.org/presentationml/2006/main">
  <p:tag name="AS_UNIQUEID" val="683"/>
  <p:tag name="KSO_WM_BEAUTIFY_FLAG" val=""/>
</p:tagLst>
</file>

<file path=ppt/tags/tag943.xml><?xml version="1.0" encoding="utf-8"?>
<p:tagLst xmlns:p="http://schemas.openxmlformats.org/presentationml/2006/main">
  <p:tag name="AS_UNIQUEID" val="423"/>
  <p:tag name="KSO_WM_BEAUTIFY_FLAG" val=""/>
</p:tagLst>
</file>

<file path=ppt/tags/tag944.xml><?xml version="1.0" encoding="utf-8"?>
<p:tagLst xmlns:p="http://schemas.openxmlformats.org/presentationml/2006/main">
  <p:tag name="AS_UNIQUEID" val="684"/>
  <p:tag name="KSO_WM_BEAUTIFY_FLAG" val=""/>
</p:tagLst>
</file>

<file path=ppt/tags/tag945.xml><?xml version="1.0" encoding="utf-8"?>
<p:tagLst xmlns:p="http://schemas.openxmlformats.org/presentationml/2006/main">
  <p:tag name="AS_UNIQUEID" val="685"/>
  <p:tag name="KSO_WM_BEAUTIFY_FLAG" val=""/>
</p:tagLst>
</file>

<file path=ppt/tags/tag946.xml><?xml version="1.0" encoding="utf-8"?>
<p:tagLst xmlns:p="http://schemas.openxmlformats.org/presentationml/2006/main">
  <p:tag name="AS_UNIQUEID" val="686"/>
  <p:tag name="KSO_WM_BEAUTIFY_FLAG" val=""/>
</p:tagLst>
</file>

<file path=ppt/tags/tag947.xml><?xml version="1.0" encoding="utf-8"?>
<p:tagLst xmlns:p="http://schemas.openxmlformats.org/presentationml/2006/main">
  <p:tag name="AS_UNIQUEID" val="687"/>
  <p:tag name="KSO_WM_BEAUTIFY_FLAG" val=""/>
</p:tagLst>
</file>

<file path=ppt/tags/tag948.xml><?xml version="1.0" encoding="utf-8"?>
<p:tagLst xmlns:p="http://schemas.openxmlformats.org/presentationml/2006/main">
  <p:tag name="AS_UNIQUEID" val="423"/>
  <p:tag name="KSO_WM_BEAUTIFY_FLAG" val=""/>
</p:tagLst>
</file>

<file path=ppt/tags/tag949.xml><?xml version="1.0" encoding="utf-8"?>
<p:tagLst xmlns:p="http://schemas.openxmlformats.org/presentationml/2006/main">
  <p:tag name="AS_UNIQUEID" val="12569"/>
</p:tagLst>
</file>

<file path=ppt/tags/tag95.xml><?xml version="1.0" encoding="utf-8"?>
<p:tagLst xmlns:p="http://schemas.openxmlformats.org/presentationml/2006/main">
  <p:tag name="AS_UNIQUEID" val="89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50.xml><?xml version="1.0" encoding="utf-8"?>
<p:tagLst xmlns:p="http://schemas.openxmlformats.org/presentationml/2006/main">
  <p:tag name="AS_UNIQUEID" val="12327"/>
  <p:tag name="KSO_WM_BEAUTIFY_FLAG" val=""/>
</p:tagLst>
</file>

<file path=ppt/tags/tag951.xml><?xml version="1.0" encoding="utf-8"?>
<p:tagLst xmlns:p="http://schemas.openxmlformats.org/presentationml/2006/main">
  <p:tag name="AS_UNIQUEID" val="12184"/>
</p:tagLst>
</file>

<file path=ppt/tags/tag952.xml><?xml version="1.0" encoding="utf-8"?>
<p:tagLst xmlns:p="http://schemas.openxmlformats.org/presentationml/2006/main">
  <p:tag name="AS_UNIQUEID" val="12185"/>
  <p:tag name="KSO_WM_BEAUTIFY_FLAG" val=""/>
</p:tagLst>
</file>

<file path=ppt/tags/tag953.xml><?xml version="1.0" encoding="utf-8"?>
<p:tagLst xmlns:p="http://schemas.openxmlformats.org/presentationml/2006/main">
  <p:tag name="AS_UNIQUEID" val="12186"/>
  <p:tag name="KSO_WM_BEAUTIFY_FLAG" val=""/>
</p:tagLst>
</file>

<file path=ppt/tags/tag954.xml><?xml version="1.0" encoding="utf-8"?>
<p:tagLst xmlns:p="http://schemas.openxmlformats.org/presentationml/2006/main">
  <p:tag name="AS_UNIQUEID" val="2492"/>
  <p:tag name="KSO_WM_BEAUTIFY_FLAG" val=""/>
</p:tagLst>
</file>

<file path=ppt/tags/tag955.xml><?xml version="1.0" encoding="utf-8"?>
<p:tagLst xmlns:p="http://schemas.openxmlformats.org/presentationml/2006/main">
  <p:tag name="AS_UNIQUEID" val="12570"/>
</p:tagLst>
</file>

<file path=ppt/tags/tag956.xml><?xml version="1.0" encoding="utf-8"?>
<p:tagLst xmlns:p="http://schemas.openxmlformats.org/presentationml/2006/main">
  <p:tag name="AS_UNIQUEID" val="12571"/>
</p:tagLst>
</file>

<file path=ppt/tags/tag957.xml><?xml version="1.0" encoding="utf-8"?>
<p:tagLst xmlns:p="http://schemas.openxmlformats.org/presentationml/2006/main">
  <p:tag name="AS_UNIQUEID" val="12572"/>
</p:tagLst>
</file>

<file path=ppt/tags/tag958.xml><?xml version="1.0" encoding="utf-8"?>
<p:tagLst xmlns:p="http://schemas.openxmlformats.org/presentationml/2006/main">
  <p:tag name="AS_UNIQUEID" val="12573"/>
</p:tagLst>
</file>

<file path=ppt/tags/tag959.xml><?xml version="1.0" encoding="utf-8"?>
<p:tagLst xmlns:p="http://schemas.openxmlformats.org/presentationml/2006/main">
  <p:tag name="AS_UNIQUEID" val="1485"/>
  <p:tag name="KSO_WM_BEAUTIFY_FLAG" val=""/>
</p:tagLst>
</file>

<file path=ppt/tags/tag96.xml><?xml version="1.0" encoding="utf-8"?>
<p:tagLst xmlns:p="http://schemas.openxmlformats.org/presentationml/2006/main">
  <p:tag name="AS_UNIQUEID" val="89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960.xml><?xml version="1.0" encoding="utf-8"?>
<p:tagLst xmlns:p="http://schemas.openxmlformats.org/presentationml/2006/main">
  <p:tag name="AS_UNIQUEID" val="81"/>
  <p:tag name="KSO_WM_BEAUTIFY_FLAG" val=""/>
</p:tagLst>
</file>

<file path=ppt/tags/tag961.xml><?xml version="1.0" encoding="utf-8"?>
<p:tagLst xmlns:p="http://schemas.openxmlformats.org/presentationml/2006/main">
  <p:tag name="AS_UNIQUEID" val="239"/>
  <p:tag name="KSO_WM_BEAUTIFY_FLAG" val=""/>
</p:tagLst>
</file>

<file path=ppt/tags/tag962.xml><?xml version="1.0" encoding="utf-8"?>
<p:tagLst xmlns:p="http://schemas.openxmlformats.org/presentationml/2006/main">
  <p:tag name="AS_UNIQUEID" val="444"/>
  <p:tag name="KSO_WM_BEAUTIFY_FLAG" val=""/>
</p:tagLst>
</file>

<file path=ppt/tags/tag963.xml><?xml version="1.0" encoding="utf-8"?>
<p:tagLst xmlns:p="http://schemas.openxmlformats.org/presentationml/2006/main">
  <p:tag name="AS_UNIQUEID" val="11249"/>
  <p:tag name="KSO_WM_BEAUTIFY_FLAG" val=""/>
</p:tagLst>
</file>

<file path=ppt/tags/tag964.xml><?xml version="1.0" encoding="utf-8"?>
<p:tagLst xmlns:p="http://schemas.openxmlformats.org/presentationml/2006/main">
  <p:tag name="AS_UNIQUEID" val="1244"/>
  <p:tag name="KSO_WM_BEAUTIFY_FLAG" val=""/>
</p:tagLst>
</file>

<file path=ppt/tags/tag965.xml><?xml version="1.0" encoding="utf-8"?>
<p:tagLst xmlns:p="http://schemas.openxmlformats.org/presentationml/2006/main">
  <p:tag name="AS_UNIQUEID" val="423"/>
  <p:tag name="KSO_WM_BEAUTIFY_FLAG" val=""/>
</p:tagLst>
</file>

<file path=ppt/tags/tag966.xml><?xml version="1.0" encoding="utf-8"?>
<p:tagLst xmlns:p="http://schemas.openxmlformats.org/presentationml/2006/main">
  <p:tag name="AS_UNIQUEID" val="689"/>
  <p:tag name="KSO_WM_BEAUTIFY_FLAG" val=""/>
</p:tagLst>
</file>

<file path=ppt/tags/tag967.xml><?xml version="1.0" encoding="utf-8"?>
<p:tagLst xmlns:p="http://schemas.openxmlformats.org/presentationml/2006/main">
  <p:tag name="AS_UNIQUEID" val="690"/>
  <p:tag name="KSO_WM_BEAUTIFY_FLAG" val=""/>
</p:tagLst>
</file>

<file path=ppt/tags/tag968.xml><?xml version="1.0" encoding="utf-8"?>
<p:tagLst xmlns:p="http://schemas.openxmlformats.org/presentationml/2006/main">
  <p:tag name="AS_UNIQUEID" val="1345"/>
  <p:tag name="KSO_WM_BEAUTIFY_FLAG" val=""/>
</p:tagLst>
</file>

<file path=ppt/tags/tag969.xml><?xml version="1.0" encoding="utf-8"?>
<p:tagLst xmlns:p="http://schemas.openxmlformats.org/presentationml/2006/main">
  <p:tag name="AS_UNIQUEID" val="692"/>
  <p:tag name="KSO_WM_BEAUTIFY_FLAG" val=""/>
</p:tagLst>
</file>

<file path=ppt/tags/tag97.xml><?xml version="1.0" encoding="utf-8"?>
<p:tagLst xmlns:p="http://schemas.openxmlformats.org/presentationml/2006/main">
  <p:tag name="AS_UNIQUEID" val="12426"/>
</p:tagLst>
</file>

<file path=ppt/tags/tag970.xml><?xml version="1.0" encoding="utf-8"?>
<p:tagLst xmlns:p="http://schemas.openxmlformats.org/presentationml/2006/main">
  <p:tag name="AS_UNIQUEID" val="693"/>
  <p:tag name="KSO_WM_BEAUTIFY_FLAG" val=""/>
</p:tagLst>
</file>

<file path=ppt/tags/tag971.xml><?xml version="1.0" encoding="utf-8"?>
<p:tagLst xmlns:p="http://schemas.openxmlformats.org/presentationml/2006/main">
  <p:tag name="AS_UNIQUEID" val="694"/>
  <p:tag name="KSO_WM_BEAUTIFY_FLAG" val=""/>
</p:tagLst>
</file>

<file path=ppt/tags/tag972.xml><?xml version="1.0" encoding="utf-8"?>
<p:tagLst xmlns:p="http://schemas.openxmlformats.org/presentationml/2006/main">
  <p:tag name="AS_UNIQUEID" val="695"/>
  <p:tag name="KSO_WM_BEAUTIFY_FLAG" val=""/>
</p:tagLst>
</file>

<file path=ppt/tags/tag973.xml><?xml version="1.0" encoding="utf-8"?>
<p:tagLst xmlns:p="http://schemas.openxmlformats.org/presentationml/2006/main">
  <p:tag name="AS_UNIQUEID" val="696"/>
  <p:tag name="KSO_WM_BEAUTIFY_FLAG" val=""/>
</p:tagLst>
</file>

<file path=ppt/tags/tag974.xml><?xml version="1.0" encoding="utf-8"?>
<p:tagLst xmlns:p="http://schemas.openxmlformats.org/presentationml/2006/main">
  <p:tag name="AS_UNIQUEID" val="2492"/>
  <p:tag name="KSO_WM_BEAUTIFY_FLAG" val=""/>
</p:tagLst>
</file>

<file path=ppt/tags/tag975.xml><?xml version="1.0" encoding="utf-8"?>
<p:tagLst xmlns:p="http://schemas.openxmlformats.org/presentationml/2006/main">
  <p:tag name="AS_UNIQUEID" val="10233"/>
  <p:tag name="KSO_WM_BEAUTIFY_FLAG" val=""/>
</p:tagLst>
</file>

<file path=ppt/tags/tag976.xml><?xml version="1.0" encoding="utf-8"?>
<p:tagLst xmlns:p="http://schemas.openxmlformats.org/presentationml/2006/main">
  <p:tag name="AS_UNIQUEID" val="3082"/>
  <p:tag name="KSO_WM_BEAUTIFY_FLAG" val=""/>
</p:tagLst>
</file>

<file path=ppt/tags/tag977.xml><?xml version="1.0" encoding="utf-8"?>
<p:tagLst xmlns:p="http://schemas.openxmlformats.org/presentationml/2006/main">
  <p:tag name="AS_UNIQUEID" val="12574"/>
</p:tagLst>
</file>

<file path=ppt/tags/tag978.xml><?xml version="1.0" encoding="utf-8"?>
<p:tagLst xmlns:p="http://schemas.openxmlformats.org/presentationml/2006/main">
  <p:tag name="AS_UNIQUEID" val="12327"/>
  <p:tag name="KSO_WM_BEAUTIFY_FLAG" val=""/>
</p:tagLst>
</file>

<file path=ppt/tags/tag979.xml><?xml version="1.0" encoding="utf-8"?>
<p:tagLst xmlns:p="http://schemas.openxmlformats.org/presentationml/2006/main">
  <p:tag name="AS_UNIQUEID" val="12184"/>
</p:tagLst>
</file>

<file path=ppt/tags/tag98.xml><?xml version="1.0" encoding="utf-8"?>
<p:tagLst xmlns:p="http://schemas.openxmlformats.org/presentationml/2006/main">
  <p:tag name="AS_UNIQUEID" val="89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80.xml><?xml version="1.0" encoding="utf-8"?>
<p:tagLst xmlns:p="http://schemas.openxmlformats.org/presentationml/2006/main">
  <p:tag name="AS_UNIQUEID" val="12185"/>
  <p:tag name="KSO_WM_BEAUTIFY_FLAG" val=""/>
</p:tagLst>
</file>

<file path=ppt/tags/tag981.xml><?xml version="1.0" encoding="utf-8"?>
<p:tagLst xmlns:p="http://schemas.openxmlformats.org/presentationml/2006/main">
  <p:tag name="AS_UNIQUEID" val="12186"/>
  <p:tag name="KSO_WM_BEAUTIFY_FLAG" val=""/>
</p:tagLst>
</file>

<file path=ppt/tags/tag982.xml><?xml version="1.0" encoding="utf-8"?>
<p:tagLst xmlns:p="http://schemas.openxmlformats.org/presentationml/2006/main">
  <p:tag name="AS_UNIQUEID" val="423"/>
  <p:tag name="KSO_WM_BEAUTIFY_FLAG" val=""/>
</p:tagLst>
</file>

<file path=ppt/tags/tag983.xml><?xml version="1.0" encoding="utf-8"?>
<p:tagLst xmlns:p="http://schemas.openxmlformats.org/presentationml/2006/main">
  <p:tag name="AS_UNIQUEID" val="2492"/>
  <p:tag name="KSO_WM_BEAUTIFY_FLAG" val=""/>
</p:tagLst>
</file>

<file path=ppt/tags/tag984.xml><?xml version="1.0" encoding="utf-8"?>
<p:tagLst xmlns:p="http://schemas.openxmlformats.org/presentationml/2006/main">
  <p:tag name="AS_UNIQUEID" val="12575"/>
</p:tagLst>
</file>

<file path=ppt/tags/tag985.xml><?xml version="1.0" encoding="utf-8"?>
<p:tagLst xmlns:p="http://schemas.openxmlformats.org/presentationml/2006/main">
  <p:tag name="AS_UNIQUEID" val="3481"/>
</p:tagLst>
</file>

<file path=ppt/tags/tag986.xml><?xml version="1.0" encoding="utf-8"?>
<p:tagLst xmlns:p="http://schemas.openxmlformats.org/presentationml/2006/main">
  <p:tag name="AS_UNIQUEID" val="99"/>
  <p:tag name="KSO_WM_BEAUTIFY_FLAG" val=""/>
</p:tagLst>
</file>

<file path=ppt/tags/tag987.xml><?xml version="1.0" encoding="utf-8"?>
<p:tagLst xmlns:p="http://schemas.openxmlformats.org/presentationml/2006/main">
  <p:tag name="AS_UNIQUEID" val="100"/>
  <p:tag name="KSO_WM_BEAUTIFY_FLAG" val=""/>
</p:tagLst>
</file>

<file path=ppt/tags/tag988.xml><?xml version="1.0" encoding="utf-8"?>
<p:tagLst xmlns:p="http://schemas.openxmlformats.org/presentationml/2006/main">
  <p:tag name="AS_UNIQUEID" val="101"/>
  <p:tag name="KSO_WM_BEAUTIFY_FLAG" val=""/>
</p:tagLst>
</file>

<file path=ppt/tags/tag989.xml><?xml version="1.0" encoding="utf-8"?>
<p:tagLst xmlns:p="http://schemas.openxmlformats.org/presentationml/2006/main">
  <p:tag name="AS_UNIQUEID" val="102"/>
  <p:tag name="KSO_WM_BEAUTIFY_FLAG" val=""/>
</p:tagLst>
</file>

<file path=ppt/tags/tag99.xml><?xml version="1.0" encoding="utf-8"?>
<p:tagLst xmlns:p="http://schemas.openxmlformats.org/presentationml/2006/main">
  <p:tag name="AS_UNIQUEID" val="89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90.xml><?xml version="1.0" encoding="utf-8"?>
<p:tagLst xmlns:p="http://schemas.openxmlformats.org/presentationml/2006/main">
  <p:tag name="AS_UNIQUEID" val="103"/>
  <p:tag name="KSO_WM_BEAUTIFY_FLAG" val=""/>
</p:tagLst>
</file>

<file path=ppt/tags/tag991.xml><?xml version="1.0" encoding="utf-8"?>
<p:tagLst xmlns:p="http://schemas.openxmlformats.org/presentationml/2006/main">
  <p:tag name="AS_UNIQUEID" val="104"/>
  <p:tag name="KSO_WM_BEAUTIFY_FLAG" val=""/>
</p:tagLst>
</file>

<file path=ppt/tags/tag992.xml><?xml version="1.0" encoding="utf-8"?>
<p:tagLst xmlns:p="http://schemas.openxmlformats.org/presentationml/2006/main">
  <p:tag name="AS_UNIQUEID" val="105"/>
  <p:tag name="KSO_WM_BEAUTIFY_FLAG" val=""/>
</p:tagLst>
</file>

<file path=ppt/tags/tag993.xml><?xml version="1.0" encoding="utf-8"?>
<p:tagLst xmlns:p="http://schemas.openxmlformats.org/presentationml/2006/main">
  <p:tag name="AS_UNIQUEID" val="106"/>
  <p:tag name="KSO_WM_BEAUTIFY_FLAG" val=""/>
</p:tagLst>
</file>

<file path=ppt/tags/tag994.xml><?xml version="1.0" encoding="utf-8"?>
<p:tagLst xmlns:p="http://schemas.openxmlformats.org/presentationml/2006/main">
  <p:tag name="AS_UNIQUEID" val="1485"/>
  <p:tag name="KSO_WM_BEAUTIFY_FLAG" val=""/>
</p:tagLst>
</file>

<file path=ppt/tags/tag995.xml><?xml version="1.0" encoding="utf-8"?>
<p:tagLst xmlns:p="http://schemas.openxmlformats.org/presentationml/2006/main">
  <p:tag name="AS_UNIQUEID" val="2492"/>
  <p:tag name="KSO_WM_BEAUTIFY_FLAG" val=""/>
</p:tagLst>
</file>

<file path=ppt/tags/tag996.xml><?xml version="1.0" encoding="utf-8"?>
<p:tagLst xmlns:p="http://schemas.openxmlformats.org/presentationml/2006/main">
  <p:tag name="AS_UNIQUEID" val="2492"/>
  <p:tag name="KSO_WM_BEAUTIFY_FLAG" val=""/>
</p:tagLst>
</file>

<file path=ppt/tags/tag997.xml><?xml version="1.0" encoding="utf-8"?>
<p:tagLst xmlns:p="http://schemas.openxmlformats.org/presentationml/2006/main">
  <p:tag name="AS_UNIQUEID" val="2492"/>
  <p:tag name="KSO_WM_BEAUTIFY_FLAG" val=""/>
</p:tagLst>
</file>

<file path=ppt/tags/tag998.xml><?xml version="1.0" encoding="utf-8"?>
<p:tagLst xmlns:p="http://schemas.openxmlformats.org/presentationml/2006/main">
  <p:tag name="AS_UNIQUEID" val="12364"/>
  <p:tag name="KSO_WM_BEAUTIFY_FLAG" val=""/>
</p:tagLst>
</file>

<file path=ppt/tags/tag999.xml><?xml version="1.0" encoding="utf-8"?>
<p:tagLst xmlns:p="http://schemas.openxmlformats.org/presentationml/2006/main">
  <p:tag name="AS_UNIQUEID" val="12365"/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2_Office 主题​​">
  <a:themeElements>
    <a:clrScheme name="自定义 120">
      <a:dk1>
        <a:srgbClr val="000000"/>
      </a:dk1>
      <a:lt1>
        <a:srgbClr val="FFFFFF"/>
      </a:lt1>
      <a:dk2>
        <a:srgbClr val="E2E8E3"/>
      </a:dk2>
      <a:lt2>
        <a:srgbClr val="FFFFFF"/>
      </a:lt2>
      <a:accent1>
        <a:srgbClr val="81C283"/>
      </a:accent1>
      <a:accent2>
        <a:srgbClr val="A1C77A"/>
      </a:accent2>
      <a:accent3>
        <a:srgbClr val="BACC6F"/>
      </a:accent3>
      <a:accent4>
        <a:srgbClr val="CFD160"/>
      </a:accent4>
      <a:accent5>
        <a:srgbClr val="E5D554"/>
      </a:accent5>
      <a:accent6>
        <a:srgbClr val="F8D843"/>
      </a:accent6>
      <a:hlink>
        <a:srgbClr val="4853D4"/>
      </a:hlink>
      <a:folHlink>
        <a:srgbClr val="5C2671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F5F5F8"/>
      </a:dk2>
      <a:lt2>
        <a:srgbClr val="FFFFFF"/>
      </a:lt2>
      <a:accent1>
        <a:srgbClr val="577CCE"/>
      </a:accent1>
      <a:accent2>
        <a:srgbClr val="5999AF"/>
      </a:accent2>
      <a:accent3>
        <a:srgbClr val="5BA080"/>
      </a:accent3>
      <a:accent4>
        <a:srgbClr val="8BAA69"/>
      </a:accent4>
      <a:accent5>
        <a:srgbClr val="D6B250"/>
      </a:accent5>
      <a:accent6>
        <a:srgbClr val="E79647"/>
      </a:accent6>
      <a:hlink>
        <a:srgbClr val="0000FF"/>
      </a:hlink>
      <a:folHlink>
        <a:srgbClr val="FF00FF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r="http://schemas.openxmlformats.org/officeDocument/2006/relationships"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r="http://schemas.openxmlformats.org/officeDocument/2006/relationships"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338</Paragraphs>
  <Slides>34</Slides>
  <Notes>5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baseType="lpstr" size="52">
      <vt:lpstr>Arial</vt:lpstr>
      <vt:lpstr>微软雅黑</vt:lpstr>
      <vt:lpstr>黑体</vt:lpstr>
      <vt:lpstr>汉仪旗黑-85S</vt:lpstr>
      <vt:lpstr>等线</vt:lpstr>
      <vt:lpstr>华文中宋</vt:lpstr>
      <vt:lpstr>Times New Roman</vt:lpstr>
      <vt:lpstr>宋体</vt:lpstr>
      <vt:lpstr>方正宋刻本秀楷简体</vt:lpstr>
      <vt:lpstr>Wingdings</vt:lpstr>
      <vt:lpstr>Calibri</vt:lpstr>
      <vt:lpstr>Calibri Light</vt:lpstr>
      <vt:lpstr>楷体</vt:lpstr>
      <vt:lpstr>方正静蕾简体</vt:lpstr>
      <vt:lpstr>Arial Black</vt:lpstr>
      <vt:lpstr>楷体_GB2312</vt:lpstr>
      <vt:lpstr>华文细黑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2024-08-08T18:05:45.685</cp:lastPrinted>
  <dcterms:created xsi:type="dcterms:W3CDTF">2024-08-08T18:05:45Z</dcterms:created>
  <dcterms:modified xsi:type="dcterms:W3CDTF">2024-08-08T10:05:45Z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