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3" r:id="rId2"/>
  </p:sldMasterIdLst>
  <p:notesMasterIdLst>
    <p:notesMasterId r:id="rId3"/>
  </p:notesMasterIdLst>
  <p:sldIdLst>
    <p:sldId id="262" r:id="rId4"/>
    <p:sldId id="261" r:id="rId5"/>
    <p:sldId id="270" r:id="rId6"/>
    <p:sldId id="283" r:id="rId7"/>
    <p:sldId id="258" r:id="rId8"/>
    <p:sldId id="284" r:id="rId9"/>
    <p:sldId id="285" r:id="rId10"/>
    <p:sldId id="286" r:id="rId11"/>
    <p:sldId id="287" r:id="rId12"/>
    <p:sldId id="264" r:id="rId13"/>
    <p:sldId id="299" r:id="rId14"/>
    <p:sldId id="296" r:id="rId15"/>
    <p:sldId id="297" r:id="rId16"/>
    <p:sldId id="298" r:id="rId17"/>
    <p:sldId id="303" r:id="rId18"/>
    <p:sldId id="300" r:id="rId19"/>
    <p:sldId id="307" r:id="rId20"/>
    <p:sldId id="302" r:id="rId21"/>
    <p:sldId id="266" r:id="rId22"/>
    <p:sldId id="267" r:id="rId23"/>
    <p:sldId id="257" r:id="rId24"/>
    <p:sldId id="305" r:id="rId25"/>
    <p:sldId id="304" r:id="rId26"/>
    <p:sldId id="263" r:id="rId27"/>
    <p:sldId id="259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687.xml" /><Relationship Id="rId3" Type="http://schemas.openxmlformats.org/officeDocument/2006/relationships/notesMaster" Target="notesMasters/notes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6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810F-8479-4121-A309-D41919E726B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AE952-400D-4DD1-8582-989D089472EB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9.xml" /><Relationship Id="rId4" Type="http://schemas.openxmlformats.org/officeDocument/2006/relationships/tags" Target="../tags/tag290.xml" /><Relationship Id="rId5" Type="http://schemas.openxmlformats.org/officeDocument/2006/relationships/tags" Target="../tags/tag29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5.xml" /><Relationship Id="rId4" Type="http://schemas.openxmlformats.org/officeDocument/2006/relationships/tags" Target="../tags/tag316.xml" /><Relationship Id="rId5" Type="http://schemas.openxmlformats.org/officeDocument/2006/relationships/tags" Target="../tags/tag317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4.xml" /><Relationship Id="rId4" Type="http://schemas.openxmlformats.org/officeDocument/2006/relationships/tags" Target="../tags/tag485.xml" /><Relationship Id="rId5" Type="http://schemas.openxmlformats.org/officeDocument/2006/relationships/tags" Target="../tags/tag48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3.xml" /><Relationship Id="rId4" Type="http://schemas.openxmlformats.org/officeDocument/2006/relationships/tags" Target="../tags/tag654.xml" /><Relationship Id="rId5" Type="http://schemas.openxmlformats.org/officeDocument/2006/relationships/tags" Target="../tags/tag65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82.xml" /><Relationship Id="rId4" Type="http://schemas.openxmlformats.org/officeDocument/2006/relationships/tags" Target="../tags/tag683.xml" /><Relationship Id="rId5" Type="http://schemas.openxmlformats.org/officeDocument/2006/relationships/tags" Target="../tags/tag684.xml" /><Relationship Id="rId6" Type="http://schemas.openxmlformats.org/officeDocument/2006/relationships/tags" Target="../tags/tag68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本堂课你学到了哪些知识？画出概念图进行总结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2AD6A0-C615-4EB0-97F7-F641CE3765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image" Target="../media/image1.png" /><Relationship Id="rId9" Type="http://schemas.openxmlformats.org/officeDocument/2006/relationships/tags" Target="../tags/tag8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10" Type="http://schemas.openxmlformats.org/officeDocument/2006/relationships/tags" Target="../tags/tag90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tags" Target="../tags/tag89.xml" /><Relationship Id="rId9" Type="http://schemas.openxmlformats.org/officeDocument/2006/relationships/image" Target="../media/image1.png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tags" Target="../tags/tag99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image" Target="../media/image1.png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0.xml" /><Relationship Id="rId10" Type="http://schemas.openxmlformats.org/officeDocument/2006/relationships/slideMaster" Target="../slideMasters/slideMaster1.xml" /><Relationship Id="rId2" Type="http://schemas.openxmlformats.org/officeDocument/2006/relationships/image" Target="../media/image4.jpeg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image" Target="../media/image1.png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7.xml" /><Relationship Id="rId2" Type="http://schemas.openxmlformats.org/officeDocument/2006/relationships/tags" Target="../tags/tag108.xml" /><Relationship Id="rId3" Type="http://schemas.openxmlformats.org/officeDocument/2006/relationships/tags" Target="../tags/tag109.xml" /><Relationship Id="rId4" Type="http://schemas.openxmlformats.org/officeDocument/2006/relationships/tags" Target="../tags/tag110.xml" /><Relationship Id="rId5" Type="http://schemas.openxmlformats.org/officeDocument/2006/relationships/tags" Target="../tags/tag111.xml" /><Relationship Id="rId6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2.xml" /><Relationship Id="rId2" Type="http://schemas.openxmlformats.org/officeDocument/2006/relationships/tags" Target="../tags/tag113.xml" /><Relationship Id="rId3" Type="http://schemas.openxmlformats.org/officeDocument/2006/relationships/tags" Target="../tags/tag114.xml" /><Relationship Id="rId4" Type="http://schemas.openxmlformats.org/officeDocument/2006/relationships/tags" Target="../tags/tag115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10" Type="http://schemas.openxmlformats.org/officeDocument/2006/relationships/tags" Target="../tags/tag17.xml" /><Relationship Id="rId11" Type="http://schemas.openxmlformats.org/officeDocument/2006/relationships/tags" Target="../tags/tag18.xml" /><Relationship Id="rId12" Type="http://schemas.openxmlformats.org/officeDocument/2006/relationships/tags" Target="../tags/tag19.xml" /><Relationship Id="rId13" Type="http://schemas.openxmlformats.org/officeDocument/2006/relationships/tags" Target="../tags/tag20.xml" /><Relationship Id="rId14" Type="http://schemas.openxmlformats.org/officeDocument/2006/relationships/image" Target="../media/image2.png" /><Relationship Id="rId15" Type="http://schemas.openxmlformats.org/officeDocument/2006/relationships/tags" Target="../tags/tag21.xml" /><Relationship Id="rId16" Type="http://schemas.openxmlformats.org/officeDocument/2006/relationships/tags" Target="../tags/tag22.xml" /><Relationship Id="rId17" Type="http://schemas.openxmlformats.org/officeDocument/2006/relationships/image" Target="../media/image3.jpeg" /><Relationship Id="rId18" Type="http://schemas.openxmlformats.org/officeDocument/2006/relationships/tags" Target="../tags/tag23.xml" /><Relationship Id="rId19" Type="http://schemas.openxmlformats.org/officeDocument/2006/relationships/slideMaster" Target="../slideMasters/slideMaster1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image" Target="../media/image1.png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tags" Target="../tags/tag15.xml" /><Relationship Id="rId9" Type="http://schemas.openxmlformats.org/officeDocument/2006/relationships/tags" Target="../tags/tag16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tags" Target="../tags/tag27.xml" /><Relationship Id="rId5" Type="http://schemas.openxmlformats.org/officeDocument/2006/relationships/tags" Target="../tags/tag28.xml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1.png" /><Relationship Id="rId9" Type="http://schemas.openxmlformats.org/officeDocument/2006/relationships/tags" Target="../tags/tag3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33.xml" /><Relationship Id="rId3" Type="http://schemas.openxmlformats.org/officeDocument/2006/relationships/tags" Target="../tags/tag34.xml" /><Relationship Id="rId4" Type="http://schemas.openxmlformats.org/officeDocument/2006/relationships/image" Target="../media/image1.png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tags" Target="../tags/tag37.xml" /><Relationship Id="rId8" Type="http://schemas.openxmlformats.org/officeDocument/2006/relationships/tags" Target="../tags/tag38.xml" /><Relationship Id="rId9" Type="http://schemas.openxmlformats.org/officeDocument/2006/relationships/tags" Target="../tags/tag39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10" Type="http://schemas.openxmlformats.org/officeDocument/2006/relationships/tags" Target="../tags/tag48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image" Target="../media/image1.png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10" Type="http://schemas.openxmlformats.org/officeDocument/2006/relationships/tags" Target="../tags/tag57.xml" /><Relationship Id="rId11" Type="http://schemas.openxmlformats.org/officeDocument/2006/relationships/tags" Target="../tags/tag58.xml" /><Relationship Id="rId12" Type="http://schemas.openxmlformats.org/officeDocument/2006/relationships/image" Target="../media/image3.jpeg" /><Relationship Id="rId13" Type="http://schemas.openxmlformats.org/officeDocument/2006/relationships/tags" Target="../tags/tag59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image" Target="../media/image1.png" /><Relationship Id="rId5" Type="http://schemas.openxmlformats.org/officeDocument/2006/relationships/tags" Target="../tags/tag52.xml" /><Relationship Id="rId6" Type="http://schemas.openxmlformats.org/officeDocument/2006/relationships/tags" Target="../tags/tag53.xml" /><Relationship Id="rId7" Type="http://schemas.openxmlformats.org/officeDocument/2006/relationships/tags" Target="../tags/tag54.xml" /><Relationship Id="rId8" Type="http://schemas.openxmlformats.org/officeDocument/2006/relationships/tags" Target="../tags/tag55.xml" /><Relationship Id="rId9" Type="http://schemas.openxmlformats.org/officeDocument/2006/relationships/tags" Target="../tags/tag56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6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image" Target="../media/image1.png" /><Relationship Id="rId9" Type="http://schemas.openxmlformats.org/officeDocument/2006/relationships/tags" Target="../tags/tag67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.xml" /><Relationship Id="rId10" Type="http://schemas.openxmlformats.org/officeDocument/2006/relationships/image" Target="../media/image3.jpeg" /><Relationship Id="rId11" Type="http://schemas.openxmlformats.org/officeDocument/2006/relationships/tags" Target="../tags/tag76.xml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image" Target="../media/image1.png" /><Relationship Id="rId9" Type="http://schemas.openxmlformats.org/officeDocument/2006/relationships/tags" Target="../tags/tag75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image" Target="../media/image1.png" /><Relationship Id="rId6" Type="http://schemas.openxmlformats.org/officeDocument/2006/relationships/tags" Target="../tags/tag81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325"/>
            <a:ext cx="3505200" cy="599440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二、能量流动的特点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97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88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3" cy="483138"/>
            <a:chOff x="4" y="433"/>
            <a:chExt cx="2602" cy="78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45" y="504"/>
              <a:ext cx="2204" cy="7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zh-CN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跟踪训练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7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3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6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6" y="494"/>
              <a:ext cx="2336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 课堂小结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 userDrawn="1">
            <p:custDataLst>
              <p:tags r:id="rId8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0"/>
          <a:stretch>
            <a:fillRect/>
          </a:stretch>
        </p:blipFill>
        <p:spPr>
          <a:xfrm>
            <a:off x="0" y="842859"/>
            <a:ext cx="12195032" cy="534294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1"/>
            <a:ext cx="12192000" cy="1538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5622819"/>
            <a:ext cx="12192000" cy="1538039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9"/>
            </p:custDataLst>
          </p:nvPr>
        </p:nvSpPr>
        <p:spPr>
          <a:xfrm>
            <a:off x="557930" y="1659511"/>
            <a:ext cx="547438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</a:t>
            </a:r>
            <a:r>
              <a:rPr lang="en-US" altLang="zh-CN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!</a:t>
            </a:r>
            <a:endParaRPr lang="zh-CN" altLang="en-US" sz="16600">
              <a:solidFill>
                <a:srgbClr val="F8A50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3695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5778344"/>
            <a:ext cx="12192000" cy="1382513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3017905" y="2336829"/>
            <a:ext cx="14466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教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5409117" y="2314706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公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>
            <a:off x="4152537" y="2306641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师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10"/>
            </p:custDataLst>
          </p:nvPr>
        </p:nvSpPr>
        <p:spPr>
          <a:xfrm>
            <a:off x="6428154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开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3" name="矩形 12"/>
          <p:cNvSpPr/>
          <p:nvPr userDrawn="1">
            <p:custDataLst>
              <p:tags r:id="rId11"/>
            </p:custDataLst>
          </p:nvPr>
        </p:nvSpPr>
        <p:spPr>
          <a:xfrm>
            <a:off x="7638473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课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-23119" y="2381297"/>
            <a:ext cx="12190414" cy="2074099"/>
          </a:xfrm>
          <a:prstGeom prst="rect">
            <a:avLst/>
          </a:prstGeom>
          <a:gradFill flip="none" rotWithShape="1">
            <a:gsLst>
              <a:gs pos="0">
                <a:srgbClr val="5A9B5B">
                  <a:shade val="30000"/>
                  <a:satMod val="115000"/>
                </a:srgbClr>
              </a:gs>
              <a:gs pos="50000">
                <a:srgbClr val="5A9B5B">
                  <a:shade val="67500"/>
                  <a:satMod val="115000"/>
                </a:srgbClr>
              </a:gs>
              <a:gs pos="100000">
                <a:srgbClr val="5A9B5B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3"/>
            </p:custDataLst>
          </p:nvPr>
        </p:nvSpPr>
        <p:spPr>
          <a:xfrm>
            <a:off x="2638822" y="2381297"/>
            <a:ext cx="9551591" cy="20740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4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 userDrawn="1">
            <p:custDataLst>
              <p:tags r:id="rId16"/>
            </p:custDataLst>
          </p:nvPr>
        </p:nvSpPr>
        <p:spPr>
          <a:xfrm>
            <a:off x="8313" y="2661407"/>
            <a:ext cx="12107940" cy="1599964"/>
          </a:xfrm>
          <a:prstGeom prst="rect">
            <a:avLst/>
          </a:prstGeom>
          <a:noFill/>
          <a:ln>
            <a:gradFill>
              <a:gsLst>
                <a:gs pos="0">
                  <a:srgbClr val="4A6654"/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视 频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8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9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导入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6" y="494"/>
              <a:ext cx="2514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问题●探讨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grpSp>
        <p:nvGrpSpPr>
          <p:cNvPr id="4" name="组合 3"/>
          <p:cNvGrpSpPr/>
          <p:nvPr userDrawn="1">
            <p:custDataLst>
              <p:tags r:id="rId6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5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6" name="TextBox 16"/>
            <p:cNvSpPr txBox="1"/>
            <p:nvPr>
              <p:custDataLst>
                <p:tags r:id="rId8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6"/>
            <p:cNvSpPr txBox="1"/>
            <p:nvPr>
              <p:custDataLst>
                <p:tags r:id="rId9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任意多边形 7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325"/>
            <a:ext cx="3463290" cy="599440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一、能量流动的过程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325"/>
            <a:ext cx="2704465" cy="599440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三、练习与应用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任意形状 6"/>
          <p:cNvSpPr/>
          <p:nvPr userDrawn="1">
            <p:custDataLst>
              <p:tags r:id="rId2"/>
            </p:custDataLst>
          </p:nvPr>
        </p:nvSpPr>
        <p:spPr>
          <a:xfrm>
            <a:off x="2903036" y="-4990"/>
            <a:ext cx="6385930" cy="731452"/>
          </a:xfrm>
          <a:custGeom>
            <a:gdLst>
              <a:gd name="connsiteX0" fmla="*/ 0 w 2725973"/>
              <a:gd name="connsiteY0" fmla="*/ 0 h 312235"/>
              <a:gd name="connsiteX1" fmla="*/ 2725973 w 2725973"/>
              <a:gd name="connsiteY1" fmla="*/ 0 h 312235"/>
              <a:gd name="connsiteX2" fmla="*/ 2593534 w 2725973"/>
              <a:gd name="connsiteY2" fmla="*/ 63799 h 312235"/>
              <a:gd name="connsiteX3" fmla="*/ 1362986 w 2725973"/>
              <a:gd name="connsiteY3" fmla="*/ 312235 h 312235"/>
              <a:gd name="connsiteX4" fmla="*/ 132438 w 2725973"/>
              <a:gd name="connsiteY4" fmla="*/ 63799 h 312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973" h="312235">
                <a:moveTo>
                  <a:pt x="0" y="0"/>
                </a:moveTo>
                <a:lnTo>
                  <a:pt x="2725973" y="0"/>
                </a:lnTo>
                <a:lnTo>
                  <a:pt x="2593534" y="63799"/>
                </a:lnTo>
                <a:cubicBezTo>
                  <a:pt x="2215313" y="223773"/>
                  <a:pt x="1799481" y="312235"/>
                  <a:pt x="1362986" y="312235"/>
                </a:cubicBezTo>
                <a:cubicBezTo>
                  <a:pt x="926492" y="312235"/>
                  <a:pt x="510659" y="223773"/>
                  <a:pt x="132438" y="63799"/>
                </a:cubicBezTo>
                <a:close/>
              </a:path>
            </a:pathLst>
          </a:custGeom>
          <a:solidFill>
            <a:srgbClr val="75A21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标题 2"/>
          <p:cNvSpPr txBox="1"/>
          <p:nvPr userDrawn="1">
            <p:custDataLst>
              <p:tags r:id="rId3"/>
            </p:custDataLst>
          </p:nvPr>
        </p:nvSpPr>
        <p:spPr>
          <a:xfrm>
            <a:off x="5173128" y="71849"/>
            <a:ext cx="2002520" cy="441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mtClean="0">
                <a:solidFill>
                  <a:prstClr val="white"/>
                </a:solidFill>
                <a:latin typeface="Arial Black" panose="020b0a04020102020204"/>
                <a:ea typeface="微软雅黑" panose="020b0503020204020204" pitchFamily="34" charset="-122"/>
              </a:rPr>
              <a:t>核心●归纳</a:t>
            </a:r>
            <a:endParaRPr lang="zh-CN" altLang="en-US" sz="2800" b="1">
              <a:solidFill>
                <a:prstClr val="white"/>
              </a:solidFill>
              <a:latin typeface="Arial Black" panose="020b0a04020102020204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>
            <p:custDataLst>
              <p:tags r:id="rId4"/>
            </p:custDataLst>
          </p:nvPr>
        </p:nvSpPr>
        <p:spPr>
          <a:xfrm>
            <a:off x="311730" y="726462"/>
            <a:ext cx="11568540" cy="5614856"/>
          </a:xfrm>
          <a:prstGeom prst="roundRect">
            <a:avLst>
              <a:gd name="adj" fmla="val 1925"/>
            </a:avLst>
          </a:prstGeom>
          <a:pattFill prst="smGri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25400" cap="flat" cmpd="sng" algn="ctr">
            <a:noFill/>
            <a:prstDash val="solid"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tags" Target="../tags/tag116.xml" /><Relationship Id="rId16" Type="http://schemas.openxmlformats.org/officeDocument/2006/relationships/image" Target="../media/image5.png" /><Relationship Id="rId17" Type="http://schemas.openxmlformats.org/officeDocument/2006/relationships/tags" Target="../tags/tag117.xml" /><Relationship Id="rId18" Type="http://schemas.openxmlformats.org/officeDocument/2006/relationships/tags" Target="../tags/tag118.xml" /><Relationship Id="rId19" Type="http://schemas.openxmlformats.org/officeDocument/2006/relationships/tags" Target="../tags/tag119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6.png" /><Relationship Id="rId22" Type="http://schemas.openxmlformats.org/officeDocument/2006/relationships/tags" Target="../tags/tag120.xml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1.xml" /><Relationship Id="rId10" Type="http://schemas.openxmlformats.org/officeDocument/2006/relationships/theme" Target="../theme/theme2.xml" /><Relationship Id="rId2" Type="http://schemas.openxmlformats.org/officeDocument/2006/relationships/image" Target="../media/image5.png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image" Target="../media/image7.jpeg" /><Relationship Id="rId6" Type="http://schemas.openxmlformats.org/officeDocument/2006/relationships/tags" Target="../tags/tag12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6.png" /><Relationship Id="rId9" Type="http://schemas.openxmlformats.org/officeDocument/2006/relationships/tags" Target="../tags/tag1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5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6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18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19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13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2311" y="114300"/>
            <a:ext cx="748414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image" Target="../media/image8.png" /><Relationship Id="rId12" Type="http://schemas.openxmlformats.org/officeDocument/2006/relationships/tags" Target="../tags/tag141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image" Target="../media/image2.png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13.xml" /><Relationship Id="rId3" Type="http://schemas.openxmlformats.org/officeDocument/2006/relationships/tags" Target="../tags/tag414.xml" /><Relationship Id="rId4" Type="http://schemas.openxmlformats.org/officeDocument/2006/relationships/tags" Target="../tags/tag41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10" Type="http://schemas.openxmlformats.org/officeDocument/2006/relationships/tags" Target="../tags/tag423.xml" /><Relationship Id="rId11" Type="http://schemas.openxmlformats.org/officeDocument/2006/relationships/tags" Target="../tags/tag424.xml" /><Relationship Id="rId12" Type="http://schemas.openxmlformats.org/officeDocument/2006/relationships/tags" Target="../tags/tag425.xml" /><Relationship Id="rId13" Type="http://schemas.openxmlformats.org/officeDocument/2006/relationships/tags" Target="../tags/tag426.xml" /><Relationship Id="rId14" Type="http://schemas.openxmlformats.org/officeDocument/2006/relationships/tags" Target="../tags/tag427.xml" /><Relationship Id="rId15" Type="http://schemas.openxmlformats.org/officeDocument/2006/relationships/tags" Target="../tags/tag428.xml" /><Relationship Id="rId16" Type="http://schemas.openxmlformats.org/officeDocument/2006/relationships/tags" Target="../tags/tag429.xml" /><Relationship Id="rId17" Type="http://schemas.openxmlformats.org/officeDocument/2006/relationships/image" Target="../media/image30.png" /><Relationship Id="rId18" Type="http://schemas.openxmlformats.org/officeDocument/2006/relationships/tags" Target="../tags/tag430.xml" /><Relationship Id="rId19" Type="http://schemas.openxmlformats.org/officeDocument/2006/relationships/image" Target="../media/image31.png" /><Relationship Id="rId2" Type="http://schemas.openxmlformats.org/officeDocument/2006/relationships/tags" Target="../tags/tag416.xml" /><Relationship Id="rId20" Type="http://schemas.openxmlformats.org/officeDocument/2006/relationships/tags" Target="../tags/tag431.xml" /><Relationship Id="rId3" Type="http://schemas.openxmlformats.org/officeDocument/2006/relationships/image" Target="../media/image29.png" /><Relationship Id="rId4" Type="http://schemas.openxmlformats.org/officeDocument/2006/relationships/tags" Target="../tags/tag417.xml" /><Relationship Id="rId5" Type="http://schemas.openxmlformats.org/officeDocument/2006/relationships/tags" Target="../tags/tag418.xml" /><Relationship Id="rId6" Type="http://schemas.openxmlformats.org/officeDocument/2006/relationships/tags" Target="../tags/tag419.xml" /><Relationship Id="rId7" Type="http://schemas.openxmlformats.org/officeDocument/2006/relationships/tags" Target="../tags/tag420.xml" /><Relationship Id="rId8" Type="http://schemas.openxmlformats.org/officeDocument/2006/relationships/tags" Target="../tags/tag421.xml" /><Relationship Id="rId9" Type="http://schemas.openxmlformats.org/officeDocument/2006/relationships/tags" Target="../tags/tag42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40.xml" /><Relationship Id="rId11" Type="http://schemas.openxmlformats.org/officeDocument/2006/relationships/tags" Target="../tags/tag441.xml" /><Relationship Id="rId12" Type="http://schemas.openxmlformats.org/officeDocument/2006/relationships/tags" Target="../tags/tag442.xml" /><Relationship Id="rId13" Type="http://schemas.openxmlformats.org/officeDocument/2006/relationships/tags" Target="../tags/tag443.xml" /><Relationship Id="rId14" Type="http://schemas.openxmlformats.org/officeDocument/2006/relationships/tags" Target="../tags/tag444.xml" /><Relationship Id="rId15" Type="http://schemas.openxmlformats.org/officeDocument/2006/relationships/tags" Target="../tags/tag445.xml" /><Relationship Id="rId16" Type="http://schemas.openxmlformats.org/officeDocument/2006/relationships/tags" Target="../tags/tag446.xml" /><Relationship Id="rId17" Type="http://schemas.openxmlformats.org/officeDocument/2006/relationships/tags" Target="../tags/tag447.xml" /><Relationship Id="rId18" Type="http://schemas.openxmlformats.org/officeDocument/2006/relationships/tags" Target="../tags/tag448.xml" /><Relationship Id="rId19" Type="http://schemas.openxmlformats.org/officeDocument/2006/relationships/tags" Target="../tags/tag449.xml" /><Relationship Id="rId2" Type="http://schemas.openxmlformats.org/officeDocument/2006/relationships/tags" Target="../tags/tag432.xml" /><Relationship Id="rId20" Type="http://schemas.openxmlformats.org/officeDocument/2006/relationships/tags" Target="../tags/tag450.xml" /><Relationship Id="rId21" Type="http://schemas.openxmlformats.org/officeDocument/2006/relationships/tags" Target="../tags/tag451.xml" /><Relationship Id="rId22" Type="http://schemas.openxmlformats.org/officeDocument/2006/relationships/tags" Target="../tags/tag452.xml" /><Relationship Id="rId23" Type="http://schemas.openxmlformats.org/officeDocument/2006/relationships/tags" Target="../tags/tag453.xml" /><Relationship Id="rId24" Type="http://schemas.openxmlformats.org/officeDocument/2006/relationships/image" Target="../media/image32.png" /><Relationship Id="rId25" Type="http://schemas.openxmlformats.org/officeDocument/2006/relationships/tags" Target="../tags/tag454.xml" /><Relationship Id="rId26" Type="http://schemas.openxmlformats.org/officeDocument/2006/relationships/image" Target="../media/image33.png" /><Relationship Id="rId27" Type="http://schemas.openxmlformats.org/officeDocument/2006/relationships/tags" Target="../tags/tag455.xml" /><Relationship Id="rId28" Type="http://schemas.openxmlformats.org/officeDocument/2006/relationships/image" Target="../media/image34.png" /><Relationship Id="rId29" Type="http://schemas.openxmlformats.org/officeDocument/2006/relationships/tags" Target="../tags/tag456.xml" /><Relationship Id="rId3" Type="http://schemas.openxmlformats.org/officeDocument/2006/relationships/tags" Target="../tags/tag433.xml" /><Relationship Id="rId30" Type="http://schemas.openxmlformats.org/officeDocument/2006/relationships/image" Target="../media/image35.png" /><Relationship Id="rId31" Type="http://schemas.openxmlformats.org/officeDocument/2006/relationships/tags" Target="../tags/tag457.xml" /><Relationship Id="rId32" Type="http://schemas.openxmlformats.org/officeDocument/2006/relationships/tags" Target="../tags/tag458.xml" /><Relationship Id="rId33" Type="http://schemas.openxmlformats.org/officeDocument/2006/relationships/tags" Target="../tags/tag459.xml" /><Relationship Id="rId34" Type="http://schemas.openxmlformats.org/officeDocument/2006/relationships/tags" Target="../tags/tag460.xml" /><Relationship Id="rId35" Type="http://schemas.openxmlformats.org/officeDocument/2006/relationships/tags" Target="../tags/tag461.xml" /><Relationship Id="rId36" Type="http://schemas.openxmlformats.org/officeDocument/2006/relationships/tags" Target="../tags/tag462.xml" /><Relationship Id="rId37" Type="http://schemas.openxmlformats.org/officeDocument/2006/relationships/tags" Target="../tags/tag463.xml" /><Relationship Id="rId38" Type="http://schemas.openxmlformats.org/officeDocument/2006/relationships/tags" Target="../tags/tag464.xml" /><Relationship Id="rId39" Type="http://schemas.openxmlformats.org/officeDocument/2006/relationships/image" Target="../media/image36.png" /><Relationship Id="rId4" Type="http://schemas.openxmlformats.org/officeDocument/2006/relationships/tags" Target="../tags/tag434.xml" /><Relationship Id="rId40" Type="http://schemas.openxmlformats.org/officeDocument/2006/relationships/tags" Target="../tags/tag465.xml" /><Relationship Id="rId41" Type="http://schemas.openxmlformats.org/officeDocument/2006/relationships/image" Target="../media/image37.png" /><Relationship Id="rId42" Type="http://schemas.openxmlformats.org/officeDocument/2006/relationships/tags" Target="../tags/tag466.xml" /><Relationship Id="rId43" Type="http://schemas.openxmlformats.org/officeDocument/2006/relationships/image" Target="../media/image38.png" /><Relationship Id="rId44" Type="http://schemas.openxmlformats.org/officeDocument/2006/relationships/tags" Target="../tags/tag467.xml" /><Relationship Id="rId45" Type="http://schemas.openxmlformats.org/officeDocument/2006/relationships/image" Target="../media/image39.png" /><Relationship Id="rId46" Type="http://schemas.openxmlformats.org/officeDocument/2006/relationships/tags" Target="../tags/tag468.xml" /><Relationship Id="rId47" Type="http://schemas.openxmlformats.org/officeDocument/2006/relationships/tags" Target="../tags/tag469.xml" /><Relationship Id="rId48" Type="http://schemas.openxmlformats.org/officeDocument/2006/relationships/image" Target="../media/image40.png" /><Relationship Id="rId49" Type="http://schemas.openxmlformats.org/officeDocument/2006/relationships/tags" Target="../tags/tag470.xml" /><Relationship Id="rId5" Type="http://schemas.openxmlformats.org/officeDocument/2006/relationships/tags" Target="../tags/tag435.xml" /><Relationship Id="rId50" Type="http://schemas.openxmlformats.org/officeDocument/2006/relationships/tags" Target="../tags/tag471.xml" /><Relationship Id="rId51" Type="http://schemas.openxmlformats.org/officeDocument/2006/relationships/tags" Target="../tags/tag472.xml" /><Relationship Id="rId52" Type="http://schemas.openxmlformats.org/officeDocument/2006/relationships/tags" Target="../tags/tag473.xml" /><Relationship Id="rId53" Type="http://schemas.openxmlformats.org/officeDocument/2006/relationships/tags" Target="../tags/tag474.xml" /><Relationship Id="rId54" Type="http://schemas.openxmlformats.org/officeDocument/2006/relationships/tags" Target="../tags/tag475.xml" /><Relationship Id="rId55" Type="http://schemas.openxmlformats.org/officeDocument/2006/relationships/tags" Target="../tags/tag476.xml" /><Relationship Id="rId56" Type="http://schemas.openxmlformats.org/officeDocument/2006/relationships/tags" Target="../tags/tag477.xml" /><Relationship Id="rId57" Type="http://schemas.openxmlformats.org/officeDocument/2006/relationships/tags" Target="../tags/tag478.xml" /><Relationship Id="rId58" Type="http://schemas.openxmlformats.org/officeDocument/2006/relationships/tags" Target="../tags/tag479.xml" /><Relationship Id="rId59" Type="http://schemas.openxmlformats.org/officeDocument/2006/relationships/tags" Target="../tags/tag480.xml" /><Relationship Id="rId6" Type="http://schemas.openxmlformats.org/officeDocument/2006/relationships/tags" Target="../tags/tag436.xml" /><Relationship Id="rId60" Type="http://schemas.openxmlformats.org/officeDocument/2006/relationships/tags" Target="../tags/tag481.xml" /><Relationship Id="rId61" Type="http://schemas.openxmlformats.org/officeDocument/2006/relationships/tags" Target="../tags/tag482.xml" /><Relationship Id="rId62" Type="http://schemas.openxmlformats.org/officeDocument/2006/relationships/tags" Target="../tags/tag483.xml" /><Relationship Id="rId7" Type="http://schemas.openxmlformats.org/officeDocument/2006/relationships/tags" Target="../tags/tag437.xml" /><Relationship Id="rId8" Type="http://schemas.openxmlformats.org/officeDocument/2006/relationships/tags" Target="../tags/tag438.xml" /><Relationship Id="rId9" Type="http://schemas.openxmlformats.org/officeDocument/2006/relationships/tags" Target="../tags/tag43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3.xml" /><Relationship Id="rId11" Type="http://schemas.openxmlformats.org/officeDocument/2006/relationships/tags" Target="../tags/tag494.xml" /><Relationship Id="rId12" Type="http://schemas.openxmlformats.org/officeDocument/2006/relationships/tags" Target="../tags/tag495.xml" /><Relationship Id="rId13" Type="http://schemas.openxmlformats.org/officeDocument/2006/relationships/tags" Target="../tags/tag496.xml" /><Relationship Id="rId14" Type="http://schemas.openxmlformats.org/officeDocument/2006/relationships/tags" Target="../tags/tag497.xml" /><Relationship Id="rId15" Type="http://schemas.openxmlformats.org/officeDocument/2006/relationships/tags" Target="../tags/tag498.xml" /><Relationship Id="rId16" Type="http://schemas.openxmlformats.org/officeDocument/2006/relationships/tags" Target="../tags/tag499.xml" /><Relationship Id="rId17" Type="http://schemas.openxmlformats.org/officeDocument/2006/relationships/tags" Target="../tags/tag500.xml" /><Relationship Id="rId18" Type="http://schemas.openxmlformats.org/officeDocument/2006/relationships/tags" Target="../tags/tag501.xml" /><Relationship Id="rId19" Type="http://schemas.openxmlformats.org/officeDocument/2006/relationships/tags" Target="../tags/tag502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503.xml" /><Relationship Id="rId21" Type="http://schemas.openxmlformats.org/officeDocument/2006/relationships/tags" Target="../tags/tag504.xml" /><Relationship Id="rId3" Type="http://schemas.openxmlformats.org/officeDocument/2006/relationships/tags" Target="../tags/tag487.xml" /><Relationship Id="rId4" Type="http://schemas.openxmlformats.org/officeDocument/2006/relationships/tags" Target="../tags/tag488.xml" /><Relationship Id="rId5" Type="http://schemas.openxmlformats.org/officeDocument/2006/relationships/image" Target="../media/image41.png" /><Relationship Id="rId6" Type="http://schemas.openxmlformats.org/officeDocument/2006/relationships/tags" Target="../tags/tag489.xml" /><Relationship Id="rId7" Type="http://schemas.openxmlformats.org/officeDocument/2006/relationships/tags" Target="../tags/tag490.xml" /><Relationship Id="rId8" Type="http://schemas.openxmlformats.org/officeDocument/2006/relationships/tags" Target="../tags/tag491.xml" /><Relationship Id="rId9" Type="http://schemas.openxmlformats.org/officeDocument/2006/relationships/tags" Target="../tags/tag49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10" Type="http://schemas.openxmlformats.org/officeDocument/2006/relationships/tags" Target="../tags/tag513.xml" /><Relationship Id="rId11" Type="http://schemas.openxmlformats.org/officeDocument/2006/relationships/tags" Target="../tags/tag514.xml" /><Relationship Id="rId12" Type="http://schemas.openxmlformats.org/officeDocument/2006/relationships/tags" Target="../tags/tag515.xml" /><Relationship Id="rId13" Type="http://schemas.openxmlformats.org/officeDocument/2006/relationships/tags" Target="../tags/tag516.xml" /><Relationship Id="rId14" Type="http://schemas.openxmlformats.org/officeDocument/2006/relationships/tags" Target="../tags/tag517.xml" /><Relationship Id="rId15" Type="http://schemas.openxmlformats.org/officeDocument/2006/relationships/tags" Target="../tags/tag518.xml" /><Relationship Id="rId16" Type="http://schemas.openxmlformats.org/officeDocument/2006/relationships/tags" Target="../tags/tag519.xml" /><Relationship Id="rId17" Type="http://schemas.openxmlformats.org/officeDocument/2006/relationships/tags" Target="../tags/tag520.xml" /><Relationship Id="rId18" Type="http://schemas.openxmlformats.org/officeDocument/2006/relationships/tags" Target="../tags/tag521.xml" /><Relationship Id="rId19" Type="http://schemas.openxmlformats.org/officeDocument/2006/relationships/tags" Target="../tags/tag522.xml" /><Relationship Id="rId2" Type="http://schemas.openxmlformats.org/officeDocument/2006/relationships/tags" Target="../tags/tag505.xml" /><Relationship Id="rId20" Type="http://schemas.openxmlformats.org/officeDocument/2006/relationships/tags" Target="../tags/tag523.xml" /><Relationship Id="rId21" Type="http://schemas.openxmlformats.org/officeDocument/2006/relationships/tags" Target="../tags/tag524.xml" /><Relationship Id="rId22" Type="http://schemas.openxmlformats.org/officeDocument/2006/relationships/tags" Target="../tags/tag525.xml" /><Relationship Id="rId23" Type="http://schemas.openxmlformats.org/officeDocument/2006/relationships/tags" Target="../tags/tag526.xml" /><Relationship Id="rId24" Type="http://schemas.openxmlformats.org/officeDocument/2006/relationships/tags" Target="../tags/tag527.xml" /><Relationship Id="rId25" Type="http://schemas.openxmlformats.org/officeDocument/2006/relationships/tags" Target="../tags/tag528.xml" /><Relationship Id="rId26" Type="http://schemas.openxmlformats.org/officeDocument/2006/relationships/tags" Target="../tags/tag529.xml" /><Relationship Id="rId27" Type="http://schemas.openxmlformats.org/officeDocument/2006/relationships/tags" Target="../tags/tag530.xml" /><Relationship Id="rId28" Type="http://schemas.openxmlformats.org/officeDocument/2006/relationships/tags" Target="../tags/tag531.xml" /><Relationship Id="rId29" Type="http://schemas.openxmlformats.org/officeDocument/2006/relationships/tags" Target="../tags/tag532.xml" /><Relationship Id="rId3" Type="http://schemas.openxmlformats.org/officeDocument/2006/relationships/tags" Target="../tags/tag506.xml" /><Relationship Id="rId30" Type="http://schemas.openxmlformats.org/officeDocument/2006/relationships/tags" Target="../tags/tag533.xml" /><Relationship Id="rId31" Type="http://schemas.openxmlformats.org/officeDocument/2006/relationships/tags" Target="../tags/tag534.xml" /><Relationship Id="rId4" Type="http://schemas.openxmlformats.org/officeDocument/2006/relationships/tags" Target="../tags/tag507.xml" /><Relationship Id="rId5" Type="http://schemas.openxmlformats.org/officeDocument/2006/relationships/tags" Target="../tags/tag508.xml" /><Relationship Id="rId6" Type="http://schemas.openxmlformats.org/officeDocument/2006/relationships/tags" Target="../tags/tag509.xml" /><Relationship Id="rId7" Type="http://schemas.openxmlformats.org/officeDocument/2006/relationships/tags" Target="../tags/tag510.xml" /><Relationship Id="rId8" Type="http://schemas.openxmlformats.org/officeDocument/2006/relationships/tags" Target="../tags/tag511.xml" /><Relationship Id="rId9" Type="http://schemas.openxmlformats.org/officeDocument/2006/relationships/tags" Target="../tags/tag51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35.xml" /><Relationship Id="rId3" Type="http://schemas.openxmlformats.org/officeDocument/2006/relationships/tags" Target="../tags/tag536.xml" /><Relationship Id="rId4" Type="http://schemas.openxmlformats.org/officeDocument/2006/relationships/tags" Target="../tags/tag537.xml" /><Relationship Id="rId5" Type="http://schemas.openxmlformats.org/officeDocument/2006/relationships/tags" Target="../tags/tag538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image" Target="../media/image42.png" /><Relationship Id="rId11" Type="http://schemas.openxmlformats.org/officeDocument/2006/relationships/tags" Target="../tags/tag547.xml" /><Relationship Id="rId12" Type="http://schemas.openxmlformats.org/officeDocument/2006/relationships/tags" Target="../tags/tag548.xml" /><Relationship Id="rId13" Type="http://schemas.openxmlformats.org/officeDocument/2006/relationships/tags" Target="../tags/tag549.xml" /><Relationship Id="rId2" Type="http://schemas.openxmlformats.org/officeDocument/2006/relationships/tags" Target="../tags/tag539.xml" /><Relationship Id="rId3" Type="http://schemas.openxmlformats.org/officeDocument/2006/relationships/tags" Target="../tags/tag540.xml" /><Relationship Id="rId4" Type="http://schemas.openxmlformats.org/officeDocument/2006/relationships/tags" Target="../tags/tag541.xml" /><Relationship Id="rId5" Type="http://schemas.openxmlformats.org/officeDocument/2006/relationships/tags" Target="../tags/tag542.xml" /><Relationship Id="rId6" Type="http://schemas.openxmlformats.org/officeDocument/2006/relationships/tags" Target="../tags/tag543.xml" /><Relationship Id="rId7" Type="http://schemas.openxmlformats.org/officeDocument/2006/relationships/tags" Target="../tags/tag544.xml" /><Relationship Id="rId8" Type="http://schemas.openxmlformats.org/officeDocument/2006/relationships/tags" Target="../tags/tag545.xml" /><Relationship Id="rId9" Type="http://schemas.openxmlformats.org/officeDocument/2006/relationships/tags" Target="../tags/tag54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57.xml" /><Relationship Id="rId11" Type="http://schemas.openxmlformats.org/officeDocument/2006/relationships/tags" Target="../tags/tag558.xml" /><Relationship Id="rId12" Type="http://schemas.openxmlformats.org/officeDocument/2006/relationships/tags" Target="../tags/tag559.xml" /><Relationship Id="rId13" Type="http://schemas.openxmlformats.org/officeDocument/2006/relationships/tags" Target="../tags/tag560.xml" /><Relationship Id="rId14" Type="http://schemas.openxmlformats.org/officeDocument/2006/relationships/tags" Target="../tags/tag561.xml" /><Relationship Id="rId15" Type="http://schemas.openxmlformats.org/officeDocument/2006/relationships/tags" Target="../tags/tag562.xml" /><Relationship Id="rId16" Type="http://schemas.openxmlformats.org/officeDocument/2006/relationships/tags" Target="../tags/tag563.xml" /><Relationship Id="rId17" Type="http://schemas.openxmlformats.org/officeDocument/2006/relationships/tags" Target="../tags/tag564.xml" /><Relationship Id="rId18" Type="http://schemas.openxmlformats.org/officeDocument/2006/relationships/tags" Target="../tags/tag565.xml" /><Relationship Id="rId19" Type="http://schemas.openxmlformats.org/officeDocument/2006/relationships/tags" Target="../tags/tag566.xml" /><Relationship Id="rId2" Type="http://schemas.openxmlformats.org/officeDocument/2006/relationships/tags" Target="../tags/tag550.xml" /><Relationship Id="rId20" Type="http://schemas.openxmlformats.org/officeDocument/2006/relationships/image" Target="../media/image3.jpeg" /><Relationship Id="rId21" Type="http://schemas.openxmlformats.org/officeDocument/2006/relationships/tags" Target="../tags/tag567.xml" /><Relationship Id="rId3" Type="http://schemas.openxmlformats.org/officeDocument/2006/relationships/tags" Target="../tags/tag551.xml" /><Relationship Id="rId4" Type="http://schemas.openxmlformats.org/officeDocument/2006/relationships/tags" Target="../tags/tag552.xml" /><Relationship Id="rId5" Type="http://schemas.openxmlformats.org/officeDocument/2006/relationships/tags" Target="../tags/tag553.xml" /><Relationship Id="rId6" Type="http://schemas.openxmlformats.org/officeDocument/2006/relationships/image" Target="../media/image1.png" /><Relationship Id="rId7" Type="http://schemas.openxmlformats.org/officeDocument/2006/relationships/tags" Target="../tags/tag554.xml" /><Relationship Id="rId8" Type="http://schemas.openxmlformats.org/officeDocument/2006/relationships/tags" Target="../tags/tag555.xml" /><Relationship Id="rId9" Type="http://schemas.openxmlformats.org/officeDocument/2006/relationships/tags" Target="../tags/tag55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4.jpeg" /><Relationship Id="rId11" Type="http://schemas.openxmlformats.org/officeDocument/2006/relationships/tags" Target="../tags/tag575.xml" /><Relationship Id="rId12" Type="http://schemas.openxmlformats.org/officeDocument/2006/relationships/tags" Target="../tags/tag576.xml" /><Relationship Id="rId13" Type="http://schemas.openxmlformats.org/officeDocument/2006/relationships/tags" Target="../tags/tag577.xml" /><Relationship Id="rId14" Type="http://schemas.openxmlformats.org/officeDocument/2006/relationships/image" Target="../media/image45.jpeg" /><Relationship Id="rId15" Type="http://schemas.openxmlformats.org/officeDocument/2006/relationships/tags" Target="../tags/tag578.xml" /><Relationship Id="rId2" Type="http://schemas.openxmlformats.org/officeDocument/2006/relationships/tags" Target="../tags/tag568.xml" /><Relationship Id="rId3" Type="http://schemas.openxmlformats.org/officeDocument/2006/relationships/tags" Target="../tags/tag569.xml" /><Relationship Id="rId4" Type="http://schemas.openxmlformats.org/officeDocument/2006/relationships/image" Target="../media/image43.jpeg" /><Relationship Id="rId5" Type="http://schemas.openxmlformats.org/officeDocument/2006/relationships/tags" Target="../tags/tag570.xml" /><Relationship Id="rId6" Type="http://schemas.openxmlformats.org/officeDocument/2006/relationships/tags" Target="../tags/tag571.xml" /><Relationship Id="rId7" Type="http://schemas.openxmlformats.org/officeDocument/2006/relationships/tags" Target="../tags/tag572.xml" /><Relationship Id="rId8" Type="http://schemas.openxmlformats.org/officeDocument/2006/relationships/tags" Target="../tags/tag573.xml" /><Relationship Id="rId9" Type="http://schemas.openxmlformats.org/officeDocument/2006/relationships/tags" Target="../tags/tag57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87.xml" /><Relationship Id="rId11" Type="http://schemas.openxmlformats.org/officeDocument/2006/relationships/tags" Target="../tags/tag588.xml" /><Relationship Id="rId12" Type="http://schemas.openxmlformats.org/officeDocument/2006/relationships/tags" Target="../tags/tag589.xml" /><Relationship Id="rId13" Type="http://schemas.openxmlformats.org/officeDocument/2006/relationships/tags" Target="../tags/tag590.xml" /><Relationship Id="rId14" Type="http://schemas.openxmlformats.org/officeDocument/2006/relationships/tags" Target="../tags/tag591.xml" /><Relationship Id="rId15" Type="http://schemas.openxmlformats.org/officeDocument/2006/relationships/tags" Target="../tags/tag592.xml" /><Relationship Id="rId16" Type="http://schemas.openxmlformats.org/officeDocument/2006/relationships/tags" Target="../tags/tag593.xml" /><Relationship Id="rId17" Type="http://schemas.openxmlformats.org/officeDocument/2006/relationships/tags" Target="../tags/tag594.xml" /><Relationship Id="rId18" Type="http://schemas.openxmlformats.org/officeDocument/2006/relationships/tags" Target="../tags/tag595.xml" /><Relationship Id="rId19" Type="http://schemas.openxmlformats.org/officeDocument/2006/relationships/tags" Target="../tags/tag596.xml" /><Relationship Id="rId2" Type="http://schemas.openxmlformats.org/officeDocument/2006/relationships/tags" Target="../tags/tag579.xml" /><Relationship Id="rId20" Type="http://schemas.openxmlformats.org/officeDocument/2006/relationships/tags" Target="../tags/tag597.xml" /><Relationship Id="rId21" Type="http://schemas.openxmlformats.org/officeDocument/2006/relationships/tags" Target="../tags/tag598.xml" /><Relationship Id="rId22" Type="http://schemas.openxmlformats.org/officeDocument/2006/relationships/tags" Target="../tags/tag599.xml" /><Relationship Id="rId23" Type="http://schemas.openxmlformats.org/officeDocument/2006/relationships/tags" Target="../tags/tag600.xml" /><Relationship Id="rId24" Type="http://schemas.openxmlformats.org/officeDocument/2006/relationships/tags" Target="../tags/tag601.xml" /><Relationship Id="rId25" Type="http://schemas.openxmlformats.org/officeDocument/2006/relationships/tags" Target="../tags/tag602.xml" /><Relationship Id="rId26" Type="http://schemas.openxmlformats.org/officeDocument/2006/relationships/tags" Target="../tags/tag603.xml" /><Relationship Id="rId27" Type="http://schemas.openxmlformats.org/officeDocument/2006/relationships/tags" Target="../tags/tag604.xml" /><Relationship Id="rId28" Type="http://schemas.openxmlformats.org/officeDocument/2006/relationships/tags" Target="../tags/tag605.xml" /><Relationship Id="rId29" Type="http://schemas.openxmlformats.org/officeDocument/2006/relationships/tags" Target="../tags/tag606.xml" /><Relationship Id="rId3" Type="http://schemas.openxmlformats.org/officeDocument/2006/relationships/tags" Target="../tags/tag580.xml" /><Relationship Id="rId30" Type="http://schemas.openxmlformats.org/officeDocument/2006/relationships/tags" Target="../tags/tag607.xml" /><Relationship Id="rId31" Type="http://schemas.openxmlformats.org/officeDocument/2006/relationships/tags" Target="../tags/tag608.xml" /><Relationship Id="rId32" Type="http://schemas.openxmlformats.org/officeDocument/2006/relationships/tags" Target="../tags/tag609.xml" /><Relationship Id="rId33" Type="http://schemas.openxmlformats.org/officeDocument/2006/relationships/tags" Target="../tags/tag610.xml" /><Relationship Id="rId34" Type="http://schemas.openxmlformats.org/officeDocument/2006/relationships/tags" Target="../tags/tag611.xml" /><Relationship Id="rId35" Type="http://schemas.openxmlformats.org/officeDocument/2006/relationships/tags" Target="../tags/tag612.xml" /><Relationship Id="rId36" Type="http://schemas.openxmlformats.org/officeDocument/2006/relationships/tags" Target="../tags/tag613.xml" /><Relationship Id="rId37" Type="http://schemas.openxmlformats.org/officeDocument/2006/relationships/tags" Target="../tags/tag614.xml" /><Relationship Id="rId38" Type="http://schemas.openxmlformats.org/officeDocument/2006/relationships/tags" Target="../tags/tag615.xml" /><Relationship Id="rId39" Type="http://schemas.openxmlformats.org/officeDocument/2006/relationships/tags" Target="../tags/tag616.xml" /><Relationship Id="rId4" Type="http://schemas.openxmlformats.org/officeDocument/2006/relationships/tags" Target="../tags/tag581.xml" /><Relationship Id="rId40" Type="http://schemas.openxmlformats.org/officeDocument/2006/relationships/tags" Target="../tags/tag617.xml" /><Relationship Id="rId41" Type="http://schemas.openxmlformats.org/officeDocument/2006/relationships/tags" Target="../tags/tag618.xml" /><Relationship Id="rId42" Type="http://schemas.openxmlformats.org/officeDocument/2006/relationships/tags" Target="../tags/tag619.xml" /><Relationship Id="rId5" Type="http://schemas.openxmlformats.org/officeDocument/2006/relationships/tags" Target="../tags/tag582.xml" /><Relationship Id="rId6" Type="http://schemas.openxmlformats.org/officeDocument/2006/relationships/tags" Target="../tags/tag583.xml" /><Relationship Id="rId7" Type="http://schemas.openxmlformats.org/officeDocument/2006/relationships/tags" Target="../tags/tag584.xml" /><Relationship Id="rId8" Type="http://schemas.openxmlformats.org/officeDocument/2006/relationships/tags" Target="../tags/tag585.xml" /><Relationship Id="rId9" Type="http://schemas.openxmlformats.org/officeDocument/2006/relationships/tags" Target="../tags/tag58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150.xml" /><Relationship Id="rId11" Type="http://schemas.openxmlformats.org/officeDocument/2006/relationships/tags" Target="../tags/tag151.xml" /><Relationship Id="rId12" Type="http://schemas.openxmlformats.org/officeDocument/2006/relationships/tags" Target="../tags/tag152.xml" /><Relationship Id="rId13" Type="http://schemas.openxmlformats.org/officeDocument/2006/relationships/tags" Target="../tags/tag153.xml" /><Relationship Id="rId14" Type="http://schemas.openxmlformats.org/officeDocument/2006/relationships/tags" Target="../tags/tag154.xml" /><Relationship Id="rId15" Type="http://schemas.openxmlformats.org/officeDocument/2006/relationships/tags" Target="../tags/tag155.xml" /><Relationship Id="rId16" Type="http://schemas.openxmlformats.org/officeDocument/2006/relationships/tags" Target="../tags/tag156.xml" /><Relationship Id="rId17" Type="http://schemas.openxmlformats.org/officeDocument/2006/relationships/tags" Target="../tags/tag157.xml" /><Relationship Id="rId18" Type="http://schemas.openxmlformats.org/officeDocument/2006/relationships/tags" Target="../tags/tag158.xml" /><Relationship Id="rId19" Type="http://schemas.openxmlformats.org/officeDocument/2006/relationships/tags" Target="../tags/tag159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160.xml" /><Relationship Id="rId21" Type="http://schemas.openxmlformats.org/officeDocument/2006/relationships/tags" Target="../tags/tag161.xml" /><Relationship Id="rId22" Type="http://schemas.openxmlformats.org/officeDocument/2006/relationships/tags" Target="../tags/tag162.xml" /><Relationship Id="rId23" Type="http://schemas.openxmlformats.org/officeDocument/2006/relationships/tags" Target="../tags/tag163.xml" /><Relationship Id="rId24" Type="http://schemas.openxmlformats.org/officeDocument/2006/relationships/tags" Target="../tags/tag164.xml" /><Relationship Id="rId25" Type="http://schemas.openxmlformats.org/officeDocument/2006/relationships/tags" Target="../tags/tag165.xml" /><Relationship Id="rId26" Type="http://schemas.openxmlformats.org/officeDocument/2006/relationships/tags" Target="../tags/tag166.xml" /><Relationship Id="rId27" Type="http://schemas.openxmlformats.org/officeDocument/2006/relationships/tags" Target="../tags/tag167.xml" /><Relationship Id="rId28" Type="http://schemas.openxmlformats.org/officeDocument/2006/relationships/tags" Target="../tags/tag168.xml" /><Relationship Id="rId29" Type="http://schemas.openxmlformats.org/officeDocument/2006/relationships/tags" Target="../tags/tag169.xml" /><Relationship Id="rId3" Type="http://schemas.openxmlformats.org/officeDocument/2006/relationships/tags" Target="../tags/tag145.xml" /><Relationship Id="rId30" Type="http://schemas.openxmlformats.org/officeDocument/2006/relationships/tags" Target="../tags/tag170.xml" /><Relationship Id="rId31" Type="http://schemas.openxmlformats.org/officeDocument/2006/relationships/tags" Target="../tags/tag171.xml" /><Relationship Id="rId32" Type="http://schemas.openxmlformats.org/officeDocument/2006/relationships/tags" Target="../tags/tag172.xml" /><Relationship Id="rId33" Type="http://schemas.openxmlformats.org/officeDocument/2006/relationships/tags" Target="../tags/tag173.xml" /><Relationship Id="rId34" Type="http://schemas.openxmlformats.org/officeDocument/2006/relationships/tags" Target="../tags/tag174.xml" /><Relationship Id="rId35" Type="http://schemas.openxmlformats.org/officeDocument/2006/relationships/tags" Target="../tags/tag175.xml" /><Relationship Id="rId36" Type="http://schemas.openxmlformats.org/officeDocument/2006/relationships/tags" Target="../tags/tag176.xml" /><Relationship Id="rId37" Type="http://schemas.openxmlformats.org/officeDocument/2006/relationships/tags" Target="../tags/tag177.xml" /><Relationship Id="rId38" Type="http://schemas.openxmlformats.org/officeDocument/2006/relationships/tags" Target="../tags/tag178.xml" /><Relationship Id="rId39" Type="http://schemas.openxmlformats.org/officeDocument/2006/relationships/tags" Target="../tags/tag179.xml" /><Relationship Id="rId4" Type="http://schemas.openxmlformats.org/officeDocument/2006/relationships/image" Target="../media/image9.jpeg" /><Relationship Id="rId40" Type="http://schemas.openxmlformats.org/officeDocument/2006/relationships/tags" Target="../tags/tag180.xml" /><Relationship Id="rId41" Type="http://schemas.openxmlformats.org/officeDocument/2006/relationships/tags" Target="../tags/tag181.xml" /><Relationship Id="rId42" Type="http://schemas.openxmlformats.org/officeDocument/2006/relationships/tags" Target="../tags/tag182.xml" /><Relationship Id="rId43" Type="http://schemas.openxmlformats.org/officeDocument/2006/relationships/tags" Target="../tags/tag183.xml" /><Relationship Id="rId44" Type="http://schemas.openxmlformats.org/officeDocument/2006/relationships/tags" Target="../tags/tag184.xml" /><Relationship Id="rId45" Type="http://schemas.openxmlformats.org/officeDocument/2006/relationships/tags" Target="../tags/tag185.xml" /><Relationship Id="rId46" Type="http://schemas.openxmlformats.org/officeDocument/2006/relationships/tags" Target="../tags/tag186.xml" /><Relationship Id="rId47" Type="http://schemas.openxmlformats.org/officeDocument/2006/relationships/tags" Target="../tags/tag187.xml" /><Relationship Id="rId48" Type="http://schemas.openxmlformats.org/officeDocument/2006/relationships/tags" Target="../tags/tag188.xml" /><Relationship Id="rId49" Type="http://schemas.openxmlformats.org/officeDocument/2006/relationships/tags" Target="../tags/tag189.xml" /><Relationship Id="rId5" Type="http://schemas.openxmlformats.org/officeDocument/2006/relationships/tags" Target="../tags/tag146.xml" /><Relationship Id="rId6" Type="http://schemas.openxmlformats.org/officeDocument/2006/relationships/image" Target="../media/image10.jpeg" /><Relationship Id="rId7" Type="http://schemas.openxmlformats.org/officeDocument/2006/relationships/tags" Target="../tags/tag147.xml" /><Relationship Id="rId8" Type="http://schemas.openxmlformats.org/officeDocument/2006/relationships/tags" Target="../tags/tag148.xml" /><Relationship Id="rId9" Type="http://schemas.openxmlformats.org/officeDocument/2006/relationships/tags" Target="../tags/tag14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ags" Target="../tags/tag620.xml" /><Relationship Id="rId3" Type="http://schemas.openxmlformats.org/officeDocument/2006/relationships/tags" Target="../tags/tag621.xml" /><Relationship Id="rId4" Type="http://schemas.openxmlformats.org/officeDocument/2006/relationships/tags" Target="../tags/tag622.xml" /><Relationship Id="rId5" Type="http://schemas.openxmlformats.org/officeDocument/2006/relationships/tags" Target="../tags/tag623.xml" /><Relationship Id="rId6" Type="http://schemas.openxmlformats.org/officeDocument/2006/relationships/tags" Target="../tags/tag62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10" Type="http://schemas.openxmlformats.org/officeDocument/2006/relationships/tags" Target="../tags/tag632.xml" /><Relationship Id="rId11" Type="http://schemas.openxmlformats.org/officeDocument/2006/relationships/tags" Target="../tags/tag633.xml" /><Relationship Id="rId12" Type="http://schemas.openxmlformats.org/officeDocument/2006/relationships/tags" Target="../tags/tag634.xml" /><Relationship Id="rId13" Type="http://schemas.openxmlformats.org/officeDocument/2006/relationships/tags" Target="../tags/tag635.xml" /><Relationship Id="rId14" Type="http://schemas.openxmlformats.org/officeDocument/2006/relationships/tags" Target="../tags/tag636.xml" /><Relationship Id="rId2" Type="http://schemas.openxmlformats.org/officeDocument/2006/relationships/tags" Target="../tags/tag625.xml" /><Relationship Id="rId3" Type="http://schemas.openxmlformats.org/officeDocument/2006/relationships/tags" Target="../tags/tag626.xml" /><Relationship Id="rId4" Type="http://schemas.openxmlformats.org/officeDocument/2006/relationships/tags" Target="../tags/tag627.xml" /><Relationship Id="rId5" Type="http://schemas.openxmlformats.org/officeDocument/2006/relationships/image" Target="../media/image46.png" /><Relationship Id="rId6" Type="http://schemas.openxmlformats.org/officeDocument/2006/relationships/tags" Target="../tags/tag628.xml" /><Relationship Id="rId7" Type="http://schemas.openxmlformats.org/officeDocument/2006/relationships/tags" Target="../tags/tag629.xml" /><Relationship Id="rId8" Type="http://schemas.openxmlformats.org/officeDocument/2006/relationships/tags" Target="../tags/tag630.xml" /><Relationship Id="rId9" Type="http://schemas.openxmlformats.org/officeDocument/2006/relationships/tags" Target="../tags/tag63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637.xml" /><Relationship Id="rId3" Type="http://schemas.openxmlformats.org/officeDocument/2006/relationships/tags" Target="../tags/tag638.xml" /><Relationship Id="rId4" Type="http://schemas.openxmlformats.org/officeDocument/2006/relationships/tags" Target="../tags/tag639.xml" /><Relationship Id="rId5" Type="http://schemas.openxmlformats.org/officeDocument/2006/relationships/tags" Target="../tags/tag640.xml" /><Relationship Id="rId6" Type="http://schemas.openxmlformats.org/officeDocument/2006/relationships/tags" Target="../tags/tag641.xml" /><Relationship Id="rId7" Type="http://schemas.openxmlformats.org/officeDocument/2006/relationships/image" Target="../media/image47.png" /><Relationship Id="rId8" Type="http://schemas.openxmlformats.org/officeDocument/2006/relationships/tags" Target="../tags/tag642.xml" /><Relationship Id="rId9" Type="http://schemas.openxmlformats.org/officeDocument/2006/relationships/tags" Target="../tags/tag64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651.xml" /><Relationship Id="rId11" Type="http://schemas.openxmlformats.org/officeDocument/2006/relationships/tags" Target="../tags/tag652.xml" /><Relationship Id="rId2" Type="http://schemas.openxmlformats.org/officeDocument/2006/relationships/tags" Target="../tags/tag644.xml" /><Relationship Id="rId3" Type="http://schemas.openxmlformats.org/officeDocument/2006/relationships/tags" Target="../tags/tag645.xml" /><Relationship Id="rId4" Type="http://schemas.openxmlformats.org/officeDocument/2006/relationships/image" Target="../media/image48.png" /><Relationship Id="rId5" Type="http://schemas.openxmlformats.org/officeDocument/2006/relationships/tags" Target="../tags/tag646.xml" /><Relationship Id="rId6" Type="http://schemas.openxmlformats.org/officeDocument/2006/relationships/tags" Target="../tags/tag647.xml" /><Relationship Id="rId7" Type="http://schemas.openxmlformats.org/officeDocument/2006/relationships/tags" Target="../tags/tag648.xml" /><Relationship Id="rId8" Type="http://schemas.openxmlformats.org/officeDocument/2006/relationships/tags" Target="../tags/tag649.xml" /><Relationship Id="rId9" Type="http://schemas.openxmlformats.org/officeDocument/2006/relationships/tags" Target="../tags/tag65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663.xml" /><Relationship Id="rId11" Type="http://schemas.openxmlformats.org/officeDocument/2006/relationships/tags" Target="../tags/tag664.xml" /><Relationship Id="rId12" Type="http://schemas.openxmlformats.org/officeDocument/2006/relationships/tags" Target="../tags/tag665.xml" /><Relationship Id="rId13" Type="http://schemas.openxmlformats.org/officeDocument/2006/relationships/tags" Target="../tags/tag666.xml" /><Relationship Id="rId14" Type="http://schemas.openxmlformats.org/officeDocument/2006/relationships/tags" Target="../tags/tag667.xml" /><Relationship Id="rId15" Type="http://schemas.openxmlformats.org/officeDocument/2006/relationships/tags" Target="../tags/tag668.xml" /><Relationship Id="rId16" Type="http://schemas.openxmlformats.org/officeDocument/2006/relationships/tags" Target="../tags/tag669.xml" /><Relationship Id="rId17" Type="http://schemas.openxmlformats.org/officeDocument/2006/relationships/tags" Target="../tags/tag670.xml" /><Relationship Id="rId18" Type="http://schemas.openxmlformats.org/officeDocument/2006/relationships/tags" Target="../tags/tag671.xml" /><Relationship Id="rId19" Type="http://schemas.openxmlformats.org/officeDocument/2006/relationships/tags" Target="../tags/tag672.xml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673.xml" /><Relationship Id="rId21" Type="http://schemas.openxmlformats.org/officeDocument/2006/relationships/tags" Target="../tags/tag674.xml" /><Relationship Id="rId22" Type="http://schemas.openxmlformats.org/officeDocument/2006/relationships/tags" Target="../tags/tag675.xml" /><Relationship Id="rId23" Type="http://schemas.openxmlformats.org/officeDocument/2006/relationships/tags" Target="../tags/tag676.xml" /><Relationship Id="rId24" Type="http://schemas.openxmlformats.org/officeDocument/2006/relationships/tags" Target="../tags/tag677.xml" /><Relationship Id="rId25" Type="http://schemas.openxmlformats.org/officeDocument/2006/relationships/tags" Target="../tags/tag678.xml" /><Relationship Id="rId26" Type="http://schemas.openxmlformats.org/officeDocument/2006/relationships/tags" Target="../tags/tag679.xml" /><Relationship Id="rId27" Type="http://schemas.openxmlformats.org/officeDocument/2006/relationships/tags" Target="../tags/tag680.xml" /><Relationship Id="rId28" Type="http://schemas.openxmlformats.org/officeDocument/2006/relationships/tags" Target="../tags/tag681.xml" /><Relationship Id="rId3" Type="http://schemas.openxmlformats.org/officeDocument/2006/relationships/tags" Target="../tags/tag656.xml" /><Relationship Id="rId4" Type="http://schemas.openxmlformats.org/officeDocument/2006/relationships/tags" Target="../tags/tag657.xml" /><Relationship Id="rId5" Type="http://schemas.openxmlformats.org/officeDocument/2006/relationships/tags" Target="../tags/tag658.xml" /><Relationship Id="rId6" Type="http://schemas.openxmlformats.org/officeDocument/2006/relationships/tags" Target="../tags/tag659.xml" /><Relationship Id="rId7" Type="http://schemas.openxmlformats.org/officeDocument/2006/relationships/tags" Target="../tags/tag660.xml" /><Relationship Id="rId8" Type="http://schemas.openxmlformats.org/officeDocument/2006/relationships/tags" Target="../tags/tag661.xml" /><Relationship Id="rId9" Type="http://schemas.openxmlformats.org/officeDocument/2006/relationships/tags" Target="../tags/tag662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68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197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13" Type="http://schemas.openxmlformats.org/officeDocument/2006/relationships/tags" Target="../tags/tag198.xml" /><Relationship Id="rId14" Type="http://schemas.openxmlformats.org/officeDocument/2006/relationships/tags" Target="../tags/tag199.xml" /><Relationship Id="rId15" Type="http://schemas.openxmlformats.org/officeDocument/2006/relationships/tags" Target="../tags/tag200.xml" /><Relationship Id="rId16" Type="http://schemas.openxmlformats.org/officeDocument/2006/relationships/tags" Target="../tags/tag201.xml" /><Relationship Id="rId17" Type="http://schemas.openxmlformats.org/officeDocument/2006/relationships/tags" Target="../tags/tag202.xml" /><Relationship Id="rId18" Type="http://schemas.openxmlformats.org/officeDocument/2006/relationships/tags" Target="../tags/tag203.xml" /><Relationship Id="rId19" Type="http://schemas.openxmlformats.org/officeDocument/2006/relationships/tags" Target="../tags/tag204.xml" /><Relationship Id="rId2" Type="http://schemas.openxmlformats.org/officeDocument/2006/relationships/tags" Target="../tags/tag190.xml" /><Relationship Id="rId20" Type="http://schemas.openxmlformats.org/officeDocument/2006/relationships/tags" Target="../tags/tag205.xml" /><Relationship Id="rId21" Type="http://schemas.openxmlformats.org/officeDocument/2006/relationships/tags" Target="../tags/tag206.xml" /><Relationship Id="rId22" Type="http://schemas.openxmlformats.org/officeDocument/2006/relationships/tags" Target="../tags/tag207.xml" /><Relationship Id="rId23" Type="http://schemas.openxmlformats.org/officeDocument/2006/relationships/tags" Target="../tags/tag208.xml" /><Relationship Id="rId24" Type="http://schemas.openxmlformats.org/officeDocument/2006/relationships/tags" Target="../tags/tag209.xml" /><Relationship Id="rId3" Type="http://schemas.openxmlformats.org/officeDocument/2006/relationships/tags" Target="../tags/tag191.xml" /><Relationship Id="rId4" Type="http://schemas.openxmlformats.org/officeDocument/2006/relationships/tags" Target="../tags/tag192.xml" /><Relationship Id="rId5" Type="http://schemas.openxmlformats.org/officeDocument/2006/relationships/tags" Target="../tags/tag193.xml" /><Relationship Id="rId6" Type="http://schemas.openxmlformats.org/officeDocument/2006/relationships/tags" Target="../tags/tag194.xml" /><Relationship Id="rId7" Type="http://schemas.openxmlformats.org/officeDocument/2006/relationships/tags" Target="../tags/tag195.xml" /><Relationship Id="rId8" Type="http://schemas.openxmlformats.org/officeDocument/2006/relationships/tags" Target="../tags/tag196.xml" /><Relationship Id="rId9" Type="http://schemas.openxmlformats.org/officeDocument/2006/relationships/image" Target="../media/image1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18.xml" /><Relationship Id="rId11" Type="http://schemas.openxmlformats.org/officeDocument/2006/relationships/tags" Target="../tags/tag219.xml" /><Relationship Id="rId12" Type="http://schemas.openxmlformats.org/officeDocument/2006/relationships/tags" Target="../tags/tag220.xml" /><Relationship Id="rId13" Type="http://schemas.openxmlformats.org/officeDocument/2006/relationships/tags" Target="../tags/tag221.xml" /><Relationship Id="rId14" Type="http://schemas.openxmlformats.org/officeDocument/2006/relationships/tags" Target="../tags/tag222.xml" /><Relationship Id="rId15" Type="http://schemas.openxmlformats.org/officeDocument/2006/relationships/tags" Target="../tags/tag223.xml" /><Relationship Id="rId16" Type="http://schemas.openxmlformats.org/officeDocument/2006/relationships/tags" Target="../tags/tag224.xml" /><Relationship Id="rId17" Type="http://schemas.openxmlformats.org/officeDocument/2006/relationships/tags" Target="../tags/tag225.xml" /><Relationship Id="rId18" Type="http://schemas.openxmlformats.org/officeDocument/2006/relationships/tags" Target="../tags/tag226.xml" /><Relationship Id="rId19" Type="http://schemas.openxmlformats.org/officeDocument/2006/relationships/tags" Target="../tags/tag227.xml" /><Relationship Id="rId2" Type="http://schemas.openxmlformats.org/officeDocument/2006/relationships/tags" Target="../tags/tag210.xml" /><Relationship Id="rId20" Type="http://schemas.openxmlformats.org/officeDocument/2006/relationships/tags" Target="../tags/tag228.xml" /><Relationship Id="rId21" Type="http://schemas.openxmlformats.org/officeDocument/2006/relationships/tags" Target="../tags/tag229.xml" /><Relationship Id="rId22" Type="http://schemas.openxmlformats.org/officeDocument/2006/relationships/tags" Target="../tags/tag230.xml" /><Relationship Id="rId23" Type="http://schemas.openxmlformats.org/officeDocument/2006/relationships/tags" Target="../tags/tag231.xml" /><Relationship Id="rId24" Type="http://schemas.openxmlformats.org/officeDocument/2006/relationships/tags" Target="../tags/tag232.xml" /><Relationship Id="rId25" Type="http://schemas.openxmlformats.org/officeDocument/2006/relationships/tags" Target="../tags/tag233.xml" /><Relationship Id="rId26" Type="http://schemas.openxmlformats.org/officeDocument/2006/relationships/tags" Target="../tags/tag234.xml" /><Relationship Id="rId27" Type="http://schemas.openxmlformats.org/officeDocument/2006/relationships/tags" Target="../tags/tag235.xml" /><Relationship Id="rId28" Type="http://schemas.openxmlformats.org/officeDocument/2006/relationships/tags" Target="../tags/tag236.xml" /><Relationship Id="rId29" Type="http://schemas.openxmlformats.org/officeDocument/2006/relationships/tags" Target="../tags/tag237.xml" /><Relationship Id="rId3" Type="http://schemas.openxmlformats.org/officeDocument/2006/relationships/tags" Target="../tags/tag211.xml" /><Relationship Id="rId30" Type="http://schemas.openxmlformats.org/officeDocument/2006/relationships/tags" Target="../tags/tag238.xml" /><Relationship Id="rId31" Type="http://schemas.openxmlformats.org/officeDocument/2006/relationships/tags" Target="../tags/tag239.xml" /><Relationship Id="rId32" Type="http://schemas.openxmlformats.org/officeDocument/2006/relationships/tags" Target="../tags/tag240.xml" /><Relationship Id="rId33" Type="http://schemas.openxmlformats.org/officeDocument/2006/relationships/tags" Target="../tags/tag241.xml" /><Relationship Id="rId34" Type="http://schemas.openxmlformats.org/officeDocument/2006/relationships/tags" Target="../tags/tag242.xml" /><Relationship Id="rId35" Type="http://schemas.openxmlformats.org/officeDocument/2006/relationships/tags" Target="../tags/tag243.xml" /><Relationship Id="rId36" Type="http://schemas.openxmlformats.org/officeDocument/2006/relationships/tags" Target="../tags/tag244.xml" /><Relationship Id="rId37" Type="http://schemas.openxmlformats.org/officeDocument/2006/relationships/tags" Target="../tags/tag245.xml" /><Relationship Id="rId38" Type="http://schemas.openxmlformats.org/officeDocument/2006/relationships/tags" Target="../tags/tag246.xml" /><Relationship Id="rId39" Type="http://schemas.openxmlformats.org/officeDocument/2006/relationships/tags" Target="../tags/tag247.xml" /><Relationship Id="rId4" Type="http://schemas.openxmlformats.org/officeDocument/2006/relationships/tags" Target="../tags/tag212.xml" /><Relationship Id="rId40" Type="http://schemas.openxmlformats.org/officeDocument/2006/relationships/tags" Target="../tags/tag248.xml" /><Relationship Id="rId41" Type="http://schemas.openxmlformats.org/officeDocument/2006/relationships/tags" Target="../tags/tag249.xml" /><Relationship Id="rId42" Type="http://schemas.openxmlformats.org/officeDocument/2006/relationships/tags" Target="../tags/tag250.xml" /><Relationship Id="rId43" Type="http://schemas.openxmlformats.org/officeDocument/2006/relationships/tags" Target="../tags/tag251.xml" /><Relationship Id="rId44" Type="http://schemas.openxmlformats.org/officeDocument/2006/relationships/tags" Target="../tags/tag252.xml" /><Relationship Id="rId45" Type="http://schemas.openxmlformats.org/officeDocument/2006/relationships/tags" Target="../tags/tag253.xml" /><Relationship Id="rId46" Type="http://schemas.openxmlformats.org/officeDocument/2006/relationships/tags" Target="../tags/tag254.xml" /><Relationship Id="rId47" Type="http://schemas.openxmlformats.org/officeDocument/2006/relationships/tags" Target="../tags/tag255.xml" /><Relationship Id="rId48" Type="http://schemas.openxmlformats.org/officeDocument/2006/relationships/tags" Target="../tags/tag256.xml" /><Relationship Id="rId49" Type="http://schemas.openxmlformats.org/officeDocument/2006/relationships/tags" Target="../tags/tag257.xml" /><Relationship Id="rId5" Type="http://schemas.openxmlformats.org/officeDocument/2006/relationships/tags" Target="../tags/tag213.xml" /><Relationship Id="rId50" Type="http://schemas.openxmlformats.org/officeDocument/2006/relationships/tags" Target="../tags/tag258.xml" /><Relationship Id="rId51" Type="http://schemas.openxmlformats.org/officeDocument/2006/relationships/tags" Target="../tags/tag259.xml" /><Relationship Id="rId52" Type="http://schemas.openxmlformats.org/officeDocument/2006/relationships/tags" Target="../tags/tag260.xml" /><Relationship Id="rId53" Type="http://schemas.openxmlformats.org/officeDocument/2006/relationships/tags" Target="../tags/tag261.xml" /><Relationship Id="rId54" Type="http://schemas.openxmlformats.org/officeDocument/2006/relationships/tags" Target="../tags/tag262.xml" /><Relationship Id="rId55" Type="http://schemas.openxmlformats.org/officeDocument/2006/relationships/tags" Target="../tags/tag263.xml" /><Relationship Id="rId56" Type="http://schemas.openxmlformats.org/officeDocument/2006/relationships/tags" Target="../tags/tag264.xml" /><Relationship Id="rId57" Type="http://schemas.openxmlformats.org/officeDocument/2006/relationships/tags" Target="../tags/tag265.xml" /><Relationship Id="rId58" Type="http://schemas.openxmlformats.org/officeDocument/2006/relationships/tags" Target="../tags/tag266.xml" /><Relationship Id="rId59" Type="http://schemas.openxmlformats.org/officeDocument/2006/relationships/tags" Target="../tags/tag267.xml" /><Relationship Id="rId6" Type="http://schemas.openxmlformats.org/officeDocument/2006/relationships/tags" Target="../tags/tag214.xml" /><Relationship Id="rId60" Type="http://schemas.openxmlformats.org/officeDocument/2006/relationships/tags" Target="../tags/tag268.xml" /><Relationship Id="rId61" Type="http://schemas.openxmlformats.org/officeDocument/2006/relationships/tags" Target="../tags/tag269.xml" /><Relationship Id="rId62" Type="http://schemas.openxmlformats.org/officeDocument/2006/relationships/image" Target="../media/image12.png" /><Relationship Id="rId63" Type="http://schemas.openxmlformats.org/officeDocument/2006/relationships/tags" Target="../tags/tag270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78.xml" /><Relationship Id="rId11" Type="http://schemas.openxmlformats.org/officeDocument/2006/relationships/tags" Target="../tags/tag279.xml" /><Relationship Id="rId12" Type="http://schemas.openxmlformats.org/officeDocument/2006/relationships/tags" Target="../tags/tag280.xml" /><Relationship Id="rId13" Type="http://schemas.openxmlformats.org/officeDocument/2006/relationships/tags" Target="../tags/tag281.xml" /><Relationship Id="rId14" Type="http://schemas.openxmlformats.org/officeDocument/2006/relationships/tags" Target="../tags/tag282.xml" /><Relationship Id="rId15" Type="http://schemas.openxmlformats.org/officeDocument/2006/relationships/tags" Target="../tags/tag283.xml" /><Relationship Id="rId16" Type="http://schemas.openxmlformats.org/officeDocument/2006/relationships/tags" Target="../tags/tag284.xml" /><Relationship Id="rId17" Type="http://schemas.openxmlformats.org/officeDocument/2006/relationships/tags" Target="../tags/tag285.xml" /><Relationship Id="rId18" Type="http://schemas.openxmlformats.org/officeDocument/2006/relationships/tags" Target="../tags/tag286.xml" /><Relationship Id="rId19" Type="http://schemas.openxmlformats.org/officeDocument/2006/relationships/tags" Target="../tags/tag287.xml" /><Relationship Id="rId2" Type="http://schemas.openxmlformats.org/officeDocument/2006/relationships/tags" Target="../tags/tag271.xml" /><Relationship Id="rId20" Type="http://schemas.openxmlformats.org/officeDocument/2006/relationships/image" Target="../media/image3.jpeg" /><Relationship Id="rId21" Type="http://schemas.openxmlformats.org/officeDocument/2006/relationships/tags" Target="../tags/tag288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image" Target="../media/image1.png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tags" Target="../tags/tag27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95.xml" /><Relationship Id="rId11" Type="http://schemas.openxmlformats.org/officeDocument/2006/relationships/tags" Target="../tags/tag296.xml" /><Relationship Id="rId12" Type="http://schemas.openxmlformats.org/officeDocument/2006/relationships/tags" Target="../tags/tag297.xml" /><Relationship Id="rId13" Type="http://schemas.openxmlformats.org/officeDocument/2006/relationships/tags" Target="../tags/tag298.xml" /><Relationship Id="rId14" Type="http://schemas.openxmlformats.org/officeDocument/2006/relationships/tags" Target="../tags/tag299.xml" /><Relationship Id="rId15" Type="http://schemas.openxmlformats.org/officeDocument/2006/relationships/tags" Target="../tags/tag300.xml" /><Relationship Id="rId16" Type="http://schemas.openxmlformats.org/officeDocument/2006/relationships/tags" Target="../tags/tag301.xml" /><Relationship Id="rId17" Type="http://schemas.openxmlformats.org/officeDocument/2006/relationships/image" Target="../media/image17.png" /><Relationship Id="rId18" Type="http://schemas.openxmlformats.org/officeDocument/2006/relationships/tags" Target="../tags/tag302.xml" /><Relationship Id="rId19" Type="http://schemas.openxmlformats.org/officeDocument/2006/relationships/image" Target="../media/image18.png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303.xml" /><Relationship Id="rId21" Type="http://schemas.openxmlformats.org/officeDocument/2006/relationships/image" Target="../media/image19.png" /><Relationship Id="rId22" Type="http://schemas.openxmlformats.org/officeDocument/2006/relationships/tags" Target="../tags/tag304.xml" /><Relationship Id="rId23" Type="http://schemas.openxmlformats.org/officeDocument/2006/relationships/image" Target="../media/image20.png" /><Relationship Id="rId24" Type="http://schemas.openxmlformats.org/officeDocument/2006/relationships/tags" Target="../tags/tag305.xml" /><Relationship Id="rId25" Type="http://schemas.openxmlformats.org/officeDocument/2006/relationships/image" Target="../media/image21.png" /><Relationship Id="rId26" Type="http://schemas.openxmlformats.org/officeDocument/2006/relationships/tags" Target="../tags/tag306.xml" /><Relationship Id="rId27" Type="http://schemas.openxmlformats.org/officeDocument/2006/relationships/image" Target="../media/image22.png" /><Relationship Id="rId28" Type="http://schemas.openxmlformats.org/officeDocument/2006/relationships/tags" Target="../tags/tag307.xml" /><Relationship Id="rId29" Type="http://schemas.openxmlformats.org/officeDocument/2006/relationships/tags" Target="../tags/tag308.xml" /><Relationship Id="rId3" Type="http://schemas.openxmlformats.org/officeDocument/2006/relationships/tags" Target="../tags/tag292.xml" /><Relationship Id="rId30" Type="http://schemas.openxmlformats.org/officeDocument/2006/relationships/tags" Target="../tags/tag309.xml" /><Relationship Id="rId31" Type="http://schemas.openxmlformats.org/officeDocument/2006/relationships/image" Target="../media/image23.png" /><Relationship Id="rId32" Type="http://schemas.openxmlformats.org/officeDocument/2006/relationships/tags" Target="../tags/tag310.xml" /><Relationship Id="rId33" Type="http://schemas.openxmlformats.org/officeDocument/2006/relationships/tags" Target="../tags/tag311.xml" /><Relationship Id="rId34" Type="http://schemas.openxmlformats.org/officeDocument/2006/relationships/tags" Target="../tags/tag312.xml" /><Relationship Id="rId35" Type="http://schemas.openxmlformats.org/officeDocument/2006/relationships/tags" Target="../tags/tag313.xml" /><Relationship Id="rId36" Type="http://schemas.openxmlformats.org/officeDocument/2006/relationships/tags" Target="../tags/tag314.xml" /><Relationship Id="rId4" Type="http://schemas.openxmlformats.org/officeDocument/2006/relationships/image" Target="../media/image13.png" /><Relationship Id="rId5" Type="http://schemas.openxmlformats.org/officeDocument/2006/relationships/tags" Target="../tags/tag293.xml" /><Relationship Id="rId6" Type="http://schemas.openxmlformats.org/officeDocument/2006/relationships/image" Target="../media/image14.jpeg" /><Relationship Id="rId7" Type="http://schemas.openxmlformats.org/officeDocument/2006/relationships/tags" Target="../tags/tag294.xml" /><Relationship Id="rId8" Type="http://schemas.openxmlformats.org/officeDocument/2006/relationships/image" Target="../media/image15.png" /><Relationship Id="rId9" Type="http://schemas.openxmlformats.org/officeDocument/2006/relationships/image" Target="../media/image16.sv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25.xml" /><Relationship Id="rId11" Type="http://schemas.openxmlformats.org/officeDocument/2006/relationships/tags" Target="../tags/tag326.xml" /><Relationship Id="rId12" Type="http://schemas.openxmlformats.org/officeDocument/2006/relationships/tags" Target="../tags/tag327.xml" /><Relationship Id="rId13" Type="http://schemas.openxmlformats.org/officeDocument/2006/relationships/tags" Target="../tags/tag328.xml" /><Relationship Id="rId14" Type="http://schemas.openxmlformats.org/officeDocument/2006/relationships/tags" Target="../tags/tag329.xml" /><Relationship Id="rId15" Type="http://schemas.openxmlformats.org/officeDocument/2006/relationships/tags" Target="../tags/tag330.xml" /><Relationship Id="rId16" Type="http://schemas.openxmlformats.org/officeDocument/2006/relationships/tags" Target="../tags/tag331.xml" /><Relationship Id="rId17" Type="http://schemas.openxmlformats.org/officeDocument/2006/relationships/tags" Target="../tags/tag332.xml" /><Relationship Id="rId18" Type="http://schemas.openxmlformats.org/officeDocument/2006/relationships/tags" Target="../tags/tag333.xml" /><Relationship Id="rId19" Type="http://schemas.openxmlformats.org/officeDocument/2006/relationships/tags" Target="../tags/tag334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335.xml" /><Relationship Id="rId21" Type="http://schemas.openxmlformats.org/officeDocument/2006/relationships/tags" Target="../tags/tag336.xml" /><Relationship Id="rId22" Type="http://schemas.openxmlformats.org/officeDocument/2006/relationships/tags" Target="../tags/tag337.xml" /><Relationship Id="rId23" Type="http://schemas.openxmlformats.org/officeDocument/2006/relationships/image" Target="../media/image24.png" /><Relationship Id="rId24" Type="http://schemas.openxmlformats.org/officeDocument/2006/relationships/tags" Target="../tags/tag338.xml" /><Relationship Id="rId25" Type="http://schemas.openxmlformats.org/officeDocument/2006/relationships/tags" Target="../tags/tag339.xml" /><Relationship Id="rId26" Type="http://schemas.openxmlformats.org/officeDocument/2006/relationships/image" Target="../media/image25.png" /><Relationship Id="rId27" Type="http://schemas.openxmlformats.org/officeDocument/2006/relationships/tags" Target="../tags/tag340.xml" /><Relationship Id="rId28" Type="http://schemas.openxmlformats.org/officeDocument/2006/relationships/image" Target="../media/image26.png" /><Relationship Id="rId29" Type="http://schemas.openxmlformats.org/officeDocument/2006/relationships/tags" Target="../tags/tag341.xml" /><Relationship Id="rId3" Type="http://schemas.openxmlformats.org/officeDocument/2006/relationships/tags" Target="../tags/tag318.xml" /><Relationship Id="rId30" Type="http://schemas.openxmlformats.org/officeDocument/2006/relationships/tags" Target="../tags/tag342.xml" /><Relationship Id="rId31" Type="http://schemas.openxmlformats.org/officeDocument/2006/relationships/tags" Target="../tags/tag343.xml" /><Relationship Id="rId32" Type="http://schemas.openxmlformats.org/officeDocument/2006/relationships/tags" Target="../tags/tag344.xml" /><Relationship Id="rId33" Type="http://schemas.openxmlformats.org/officeDocument/2006/relationships/image" Target="../media/image19.png" /><Relationship Id="rId34" Type="http://schemas.openxmlformats.org/officeDocument/2006/relationships/tags" Target="../tags/tag345.xml" /><Relationship Id="rId35" Type="http://schemas.openxmlformats.org/officeDocument/2006/relationships/tags" Target="../tags/tag346.xml" /><Relationship Id="rId36" Type="http://schemas.openxmlformats.org/officeDocument/2006/relationships/tags" Target="../tags/tag347.xml" /><Relationship Id="rId37" Type="http://schemas.openxmlformats.org/officeDocument/2006/relationships/tags" Target="../tags/tag348.xml" /><Relationship Id="rId38" Type="http://schemas.openxmlformats.org/officeDocument/2006/relationships/tags" Target="../tags/tag349.xml" /><Relationship Id="rId39" Type="http://schemas.openxmlformats.org/officeDocument/2006/relationships/tags" Target="../tags/tag350.xml" /><Relationship Id="rId4" Type="http://schemas.openxmlformats.org/officeDocument/2006/relationships/tags" Target="../tags/tag319.xml" /><Relationship Id="rId40" Type="http://schemas.openxmlformats.org/officeDocument/2006/relationships/tags" Target="../tags/tag351.xml" /><Relationship Id="rId41" Type="http://schemas.openxmlformats.org/officeDocument/2006/relationships/tags" Target="../tags/tag352.xml" /><Relationship Id="rId42" Type="http://schemas.openxmlformats.org/officeDocument/2006/relationships/tags" Target="../tags/tag353.xml" /><Relationship Id="rId43" Type="http://schemas.openxmlformats.org/officeDocument/2006/relationships/tags" Target="../tags/tag354.xml" /><Relationship Id="rId44" Type="http://schemas.openxmlformats.org/officeDocument/2006/relationships/tags" Target="../tags/tag355.xml" /><Relationship Id="rId45" Type="http://schemas.openxmlformats.org/officeDocument/2006/relationships/tags" Target="../tags/tag356.xml" /><Relationship Id="rId46" Type="http://schemas.openxmlformats.org/officeDocument/2006/relationships/tags" Target="../tags/tag357.xml" /><Relationship Id="rId47" Type="http://schemas.openxmlformats.org/officeDocument/2006/relationships/tags" Target="../tags/tag358.xml" /><Relationship Id="rId48" Type="http://schemas.openxmlformats.org/officeDocument/2006/relationships/tags" Target="../tags/tag359.xml" /><Relationship Id="rId49" Type="http://schemas.openxmlformats.org/officeDocument/2006/relationships/tags" Target="../tags/tag360.xml" /><Relationship Id="rId5" Type="http://schemas.openxmlformats.org/officeDocument/2006/relationships/tags" Target="../tags/tag320.xml" /><Relationship Id="rId50" Type="http://schemas.openxmlformats.org/officeDocument/2006/relationships/tags" Target="../tags/tag361.xml" /><Relationship Id="rId6" Type="http://schemas.openxmlformats.org/officeDocument/2006/relationships/tags" Target="../tags/tag321.xml" /><Relationship Id="rId7" Type="http://schemas.openxmlformats.org/officeDocument/2006/relationships/tags" Target="../tags/tag322.xml" /><Relationship Id="rId8" Type="http://schemas.openxmlformats.org/officeDocument/2006/relationships/tags" Target="../tags/tag323.xml" /><Relationship Id="rId9" Type="http://schemas.openxmlformats.org/officeDocument/2006/relationships/tags" Target="../tags/tag32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68.xml" /><Relationship Id="rId11" Type="http://schemas.openxmlformats.org/officeDocument/2006/relationships/tags" Target="../tags/tag369.xml" /><Relationship Id="rId12" Type="http://schemas.openxmlformats.org/officeDocument/2006/relationships/tags" Target="../tags/tag370.xml" /><Relationship Id="rId13" Type="http://schemas.openxmlformats.org/officeDocument/2006/relationships/tags" Target="../tags/tag371.xml" /><Relationship Id="rId14" Type="http://schemas.openxmlformats.org/officeDocument/2006/relationships/tags" Target="../tags/tag372.xml" /><Relationship Id="rId15" Type="http://schemas.openxmlformats.org/officeDocument/2006/relationships/tags" Target="../tags/tag373.xml" /><Relationship Id="rId16" Type="http://schemas.openxmlformats.org/officeDocument/2006/relationships/tags" Target="../tags/tag374.xml" /><Relationship Id="rId17" Type="http://schemas.openxmlformats.org/officeDocument/2006/relationships/tags" Target="../tags/tag375.xml" /><Relationship Id="rId18" Type="http://schemas.openxmlformats.org/officeDocument/2006/relationships/tags" Target="../tags/tag376.xml" /><Relationship Id="rId19" Type="http://schemas.openxmlformats.org/officeDocument/2006/relationships/tags" Target="../tags/tag377.xml" /><Relationship Id="rId2" Type="http://schemas.openxmlformats.org/officeDocument/2006/relationships/tags" Target="../tags/tag362.xml" /><Relationship Id="rId20" Type="http://schemas.openxmlformats.org/officeDocument/2006/relationships/tags" Target="../tags/tag378.xml" /><Relationship Id="rId21" Type="http://schemas.openxmlformats.org/officeDocument/2006/relationships/tags" Target="../tags/tag379.xml" /><Relationship Id="rId22" Type="http://schemas.openxmlformats.org/officeDocument/2006/relationships/tags" Target="../tags/tag380.xml" /><Relationship Id="rId23" Type="http://schemas.openxmlformats.org/officeDocument/2006/relationships/tags" Target="../tags/tag381.xml" /><Relationship Id="rId24" Type="http://schemas.openxmlformats.org/officeDocument/2006/relationships/tags" Target="../tags/tag382.xml" /><Relationship Id="rId25" Type="http://schemas.openxmlformats.org/officeDocument/2006/relationships/tags" Target="../tags/tag383.xml" /><Relationship Id="rId26" Type="http://schemas.openxmlformats.org/officeDocument/2006/relationships/tags" Target="../tags/tag384.xml" /><Relationship Id="rId27" Type="http://schemas.openxmlformats.org/officeDocument/2006/relationships/tags" Target="../tags/tag385.xml" /><Relationship Id="rId28" Type="http://schemas.openxmlformats.org/officeDocument/2006/relationships/tags" Target="../tags/tag386.xml" /><Relationship Id="rId29" Type="http://schemas.openxmlformats.org/officeDocument/2006/relationships/tags" Target="../tags/tag387.xml" /><Relationship Id="rId3" Type="http://schemas.openxmlformats.org/officeDocument/2006/relationships/tags" Target="../tags/tag363.xml" /><Relationship Id="rId30" Type="http://schemas.openxmlformats.org/officeDocument/2006/relationships/tags" Target="../tags/tag388.xml" /><Relationship Id="rId31" Type="http://schemas.openxmlformats.org/officeDocument/2006/relationships/tags" Target="../tags/tag389.xml" /><Relationship Id="rId32" Type="http://schemas.openxmlformats.org/officeDocument/2006/relationships/tags" Target="../tags/tag390.xml" /><Relationship Id="rId33" Type="http://schemas.openxmlformats.org/officeDocument/2006/relationships/tags" Target="../tags/tag391.xml" /><Relationship Id="rId34" Type="http://schemas.openxmlformats.org/officeDocument/2006/relationships/tags" Target="../tags/tag392.xml" /><Relationship Id="rId35" Type="http://schemas.openxmlformats.org/officeDocument/2006/relationships/tags" Target="../tags/tag393.xml" /><Relationship Id="rId36" Type="http://schemas.openxmlformats.org/officeDocument/2006/relationships/tags" Target="../tags/tag394.xml" /><Relationship Id="rId37" Type="http://schemas.openxmlformats.org/officeDocument/2006/relationships/tags" Target="../tags/tag395.xml" /><Relationship Id="rId38" Type="http://schemas.openxmlformats.org/officeDocument/2006/relationships/tags" Target="../tags/tag396.xml" /><Relationship Id="rId39" Type="http://schemas.openxmlformats.org/officeDocument/2006/relationships/tags" Target="../tags/tag397.xml" /><Relationship Id="rId4" Type="http://schemas.openxmlformats.org/officeDocument/2006/relationships/image" Target="../media/image18.png" /><Relationship Id="rId40" Type="http://schemas.openxmlformats.org/officeDocument/2006/relationships/tags" Target="../tags/tag398.xml" /><Relationship Id="rId41" Type="http://schemas.openxmlformats.org/officeDocument/2006/relationships/tags" Target="../tags/tag399.xml" /><Relationship Id="rId42" Type="http://schemas.openxmlformats.org/officeDocument/2006/relationships/tags" Target="../tags/tag400.xml" /><Relationship Id="rId43" Type="http://schemas.openxmlformats.org/officeDocument/2006/relationships/tags" Target="../tags/tag401.xml" /><Relationship Id="rId44" Type="http://schemas.openxmlformats.org/officeDocument/2006/relationships/image" Target="../media/image19.png" /><Relationship Id="rId45" Type="http://schemas.openxmlformats.org/officeDocument/2006/relationships/tags" Target="../tags/tag402.xml" /><Relationship Id="rId5" Type="http://schemas.openxmlformats.org/officeDocument/2006/relationships/tags" Target="../tags/tag364.xml" /><Relationship Id="rId6" Type="http://schemas.openxmlformats.org/officeDocument/2006/relationships/image" Target="../media/image20.png" /><Relationship Id="rId7" Type="http://schemas.openxmlformats.org/officeDocument/2006/relationships/tags" Target="../tags/tag365.xml" /><Relationship Id="rId8" Type="http://schemas.openxmlformats.org/officeDocument/2006/relationships/tags" Target="../tags/tag366.xml" /><Relationship Id="rId9" Type="http://schemas.openxmlformats.org/officeDocument/2006/relationships/tags" Target="../tags/tag36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10.xml" /><Relationship Id="rId11" Type="http://schemas.openxmlformats.org/officeDocument/2006/relationships/tags" Target="../tags/tag411.xml" /><Relationship Id="rId12" Type="http://schemas.openxmlformats.org/officeDocument/2006/relationships/image" Target="../media/image28.png" /><Relationship Id="rId13" Type="http://schemas.openxmlformats.org/officeDocument/2006/relationships/tags" Target="../tags/tag412.xml" /><Relationship Id="rId2" Type="http://schemas.openxmlformats.org/officeDocument/2006/relationships/tags" Target="../tags/tag403.xml" /><Relationship Id="rId3" Type="http://schemas.openxmlformats.org/officeDocument/2006/relationships/tags" Target="../tags/tag404.xml" /><Relationship Id="rId4" Type="http://schemas.openxmlformats.org/officeDocument/2006/relationships/tags" Target="../tags/tag405.xml" /><Relationship Id="rId5" Type="http://schemas.openxmlformats.org/officeDocument/2006/relationships/tags" Target="../tags/tag406.xml" /><Relationship Id="rId6" Type="http://schemas.openxmlformats.org/officeDocument/2006/relationships/tags" Target="../tags/tag407.xml" /><Relationship Id="rId7" Type="http://schemas.openxmlformats.org/officeDocument/2006/relationships/image" Target="../media/image27.png" /><Relationship Id="rId8" Type="http://schemas.openxmlformats.org/officeDocument/2006/relationships/tags" Target="../tags/tag408.xml" /><Relationship Id="rId9" Type="http://schemas.openxmlformats.org/officeDocument/2006/relationships/tags" Target="../tags/tag40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589224" y="3102666"/>
            <a:ext cx="1720994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节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2118436" y="2945349"/>
            <a:ext cx="8640960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能量流动的过程及特点</a:t>
            </a:r>
            <a:endParaRPr lang="zh-CN" altLang="en-US" sz="48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组合 13" title=""/>
          <p:cNvGrpSpPr/>
          <p:nvPr>
            <p:custDataLst>
              <p:tags r:id="rId7"/>
            </p:custDataLst>
          </p:nvPr>
        </p:nvGrpSpPr>
        <p:grpSpPr>
          <a:xfrm>
            <a:off x="3648634" y="2202672"/>
            <a:ext cx="4686486" cy="460375"/>
            <a:chOff x="3752758" y="1466497"/>
            <a:chExt cx="4686486" cy="513155"/>
          </a:xfrm>
          <a:solidFill>
            <a:schemeClr val="accent6">
              <a:lumMod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5" name="梯形 14"/>
            <p:cNvSpPr/>
            <p:nvPr>
              <p:custDataLst>
                <p:tags r:id="rId8"/>
              </p:custDataLst>
            </p:nvPr>
          </p:nvSpPr>
          <p:spPr>
            <a:xfrm>
              <a:off x="3752758" y="1492242"/>
              <a:ext cx="4686486" cy="171458"/>
            </a:xfrm>
            <a:prstGeom prst="trapezoid">
              <a:avLst>
                <a:gd name="adj" fmla="val 353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3819896" y="1466497"/>
              <a:ext cx="4552208" cy="51315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第</a:t>
              </a:r>
              <a:r>
                <a:rPr kumimoji="1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3</a:t>
              </a: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章</a:t>
              </a:r>
              <a:r>
                <a:rPr kumimoji="1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　</a:t>
              </a:r>
              <a:r>
                <a:rPr kumimoji="1" lang="zh-CN" altLang="en-US" sz="24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生态系统及其稳定性</a:t>
              </a:r>
              <a:endParaRPr kumimoji="1" lang="zh-CN" altLang="en-US" sz="2400" b="1" ker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>
          <a:xfrm>
            <a:off x="5101590" y="4478655"/>
            <a:ext cx="198882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000" b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第1课时</a:t>
            </a:r>
            <a:endParaRPr lang="zh-CN" altLang="en-US" sz="4000" b="1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8" name="图片 77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389206" y="797749"/>
            <a:ext cx="114120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分析、比较分别流入第一、第二营养级的能量的去路，归纳二者的共同点。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4"/>
            </p:custDataLst>
          </p:nvPr>
        </p:nvSpPr>
        <p:spPr>
          <a:xfrm>
            <a:off x="389206" y="2122468"/>
            <a:ext cx="1141200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输入这两个营养级的能量，一部分在呼吸作用中以热能的形式散失，另一部分用于其自身的生长、发育和繁殖等生命活动，储存在自身的有机物中。这些有机物中的能量一部分流向分解者，另一部分则被下一营养级摄入体内。</a:t>
            </a:r>
            <a:endParaRPr lang="zh-CN" altLang="zh-C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195" y="923290"/>
            <a:ext cx="5313045" cy="53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389206" y="1154092"/>
            <a:ext cx="5561984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800" b="1" kern="10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2800" b="1" kern="100" smtClean="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zh-CN" altLang="en-US" sz="2800" b="1" kern="100" smtClean="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右</a:t>
            </a:r>
            <a:r>
              <a:rPr lang="zh-CN" altLang="zh-CN" sz="2800" b="1" kern="100" smtClean="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zh-CN" altLang="zh-CN" sz="2800" b="1" kern="10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分析可知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ct val="0"/>
              </a:spcAft>
            </a:pP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输入该营养级的总能量是指图中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i="1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   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填字母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ct val="0"/>
              </a:spcAft>
            </a:pP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粪便中的能量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不属于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该营养级同化的能量，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应为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营养级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同化的能量中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流向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部分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846559" y="1973670"/>
            <a:ext cx="360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en-US" sz="2800" i="1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3430374" y="2357819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不属于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8"/>
            </p:custDataLst>
          </p:nvPr>
        </p:nvSpPr>
        <p:spPr>
          <a:xfrm>
            <a:off x="2539256" y="3235363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上一个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矩形 7" title=""/>
          <p:cNvSpPr/>
          <p:nvPr>
            <p:custDataLst>
              <p:tags r:id="rId9"/>
            </p:custDataLst>
          </p:nvPr>
        </p:nvSpPr>
        <p:spPr>
          <a:xfrm>
            <a:off x="2185910" y="3682960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分解者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矩形 8" title=""/>
          <p:cNvSpPr/>
          <p:nvPr>
            <p:custDataLst>
              <p:tags r:id="rId10"/>
            </p:custDataLst>
          </p:nvPr>
        </p:nvSpPr>
        <p:spPr>
          <a:xfrm>
            <a:off x="3334971" y="598613"/>
            <a:ext cx="63474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第二</a:t>
            </a:r>
            <a:r>
              <a:rPr lang="zh-CN" altLang="zh-CN" sz="2400" b="1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营养级及其后营养级能量流动</a:t>
            </a:r>
            <a:endParaRPr lang="zh-CN" altLang="zh-CN" sz="2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 title=""/>
          <p:cNvSpPr/>
          <p:nvPr>
            <p:custDataLst>
              <p:tags r:id="rId11"/>
            </p:custDataLst>
          </p:nvPr>
        </p:nvSpPr>
        <p:spPr>
          <a:xfrm>
            <a:off x="3063872" y="4449075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呼吸作用</a:t>
            </a:r>
            <a:endParaRPr lang="zh-CN" altLang="en-US" sz="24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 title=""/>
          <p:cNvSpPr/>
          <p:nvPr>
            <p:custDataLst>
              <p:tags r:id="rId12"/>
            </p:custDataLst>
          </p:nvPr>
        </p:nvSpPr>
        <p:spPr>
          <a:xfrm>
            <a:off x="4658575" y="4449075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热能</a:t>
            </a:r>
            <a:endParaRPr lang="zh-CN" altLang="en-US" sz="24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title=""/>
          <p:cNvSpPr/>
          <p:nvPr>
            <p:custDataLst>
              <p:tags r:id="rId13"/>
            </p:custDataLst>
          </p:nvPr>
        </p:nvSpPr>
        <p:spPr>
          <a:xfrm>
            <a:off x="3335136" y="4939509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下一营养级</a:t>
            </a:r>
            <a:endParaRPr lang="zh-CN" altLang="en-US" sz="24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 title=""/>
          <p:cNvSpPr/>
          <p:nvPr>
            <p:custDataLst>
              <p:tags r:id="rId14"/>
            </p:custDataLst>
          </p:nvPr>
        </p:nvSpPr>
        <p:spPr>
          <a:xfrm>
            <a:off x="3217760" y="5500715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分解者</a:t>
            </a:r>
            <a:endParaRPr lang="zh-CN" altLang="en-US" sz="24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 title=""/>
          <p:cNvSpPr/>
          <p:nvPr>
            <p:custDataLst>
              <p:tags r:id="rId15"/>
            </p:custDataLst>
          </p:nvPr>
        </p:nvSpPr>
        <p:spPr>
          <a:xfrm>
            <a:off x="265893" y="4262635"/>
            <a:ext cx="16694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b="1" kern="100">
                <a:solidFill>
                  <a:schemeClr val="tx1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总结：</a:t>
            </a:r>
            <a:endParaRPr lang="zh-CN" altLang="zh-CN" sz="2800" b="1" kern="100">
              <a:solidFill>
                <a:schemeClr val="tx1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16"/>
            </p:custDataLst>
          </p:nvPr>
        </p:nvGrpSpPr>
        <p:grpSpPr>
          <a:xfrm>
            <a:off x="255294" y="4510964"/>
            <a:ext cx="6384768" cy="1847543"/>
            <a:chOff x="255294" y="4593073"/>
            <a:chExt cx="6384768" cy="1847543"/>
          </a:xfrm>
        </p:grpSpPr>
        <p:pic>
          <p:nvPicPr>
            <p:cNvPr id="10" name="Picture 2" descr="s9-122学生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525" y="4593073"/>
              <a:ext cx="6384537" cy="184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55294" y="4899491"/>
              <a:ext cx="323810" cy="38095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8" name="文本框 11297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5117" y="1262093"/>
            <a:ext cx="9453169" cy="856610"/>
          </a:xfrm>
          <a:prstGeom prst="rect">
            <a:avLst/>
          </a:prstGeom>
          <a:solidFill>
            <a:srgbClr val="EC5F74">
              <a:lumMod val="20000"/>
              <a:lumOff val="80000"/>
            </a:srgbClr>
          </a:solidFill>
          <a:ln w="9525">
            <a:solidFill>
              <a:srgbClr val="FF0000"/>
            </a:solidFill>
            <a:miter lim="800000"/>
          </a:ln>
          <a:effectLst>
            <a:glow rad="101600">
              <a:srgbClr val="F18870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 title=""/>
          <p:cNvGrpSpPr/>
          <p:nvPr>
            <p:custDataLst>
              <p:tags r:id="rId4"/>
            </p:custDataLst>
          </p:nvPr>
        </p:nvGrpSpPr>
        <p:grpSpPr>
          <a:xfrm>
            <a:off x="723224" y="1835304"/>
            <a:ext cx="2751082" cy="2108358"/>
            <a:chOff x="439940" y="2895616"/>
            <a:chExt cx="3203421" cy="2455019"/>
          </a:xfrm>
        </p:grpSpPr>
        <p:sp>
          <p:nvSpPr>
            <p:cNvPr id="82" name="圆角矩形 81"/>
            <p:cNvSpPr/>
            <p:nvPr>
              <p:custDataLst>
                <p:tags r:id="rId5"/>
              </p:custDataLst>
            </p:nvPr>
          </p:nvSpPr>
          <p:spPr>
            <a:xfrm>
              <a:off x="1303361" y="3010635"/>
              <a:ext cx="2340000" cy="23400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3" name="圆角矩形 82"/>
            <p:cNvSpPr/>
            <p:nvPr>
              <p:custDataLst>
                <p:tags r:id="rId6"/>
              </p:custDataLst>
            </p:nvPr>
          </p:nvSpPr>
          <p:spPr>
            <a:xfrm>
              <a:off x="1303361" y="2895616"/>
              <a:ext cx="2340000" cy="2340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4" name="右箭头 83"/>
            <p:cNvSpPr/>
            <p:nvPr>
              <p:custDataLst>
                <p:tags r:id="rId7"/>
              </p:custDataLst>
            </p:nvPr>
          </p:nvSpPr>
          <p:spPr>
            <a:xfrm>
              <a:off x="439940" y="3950916"/>
              <a:ext cx="500332" cy="336430"/>
            </a:xfrm>
            <a:prstGeom prst="rightArrow">
              <a:avLst/>
            </a:prstGeom>
            <a:solidFill>
              <a:srgbClr val="9966FF"/>
            </a:solidFill>
            <a:ln>
              <a:solidFill>
                <a:srgbClr val="99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5" name="矩形 84"/>
            <p:cNvSpPr/>
            <p:nvPr>
              <p:custDataLst>
                <p:tags r:id="rId8"/>
              </p:custDataLst>
            </p:nvPr>
          </p:nvSpPr>
          <p:spPr>
            <a:xfrm>
              <a:off x="1446475" y="3675482"/>
              <a:ext cx="1966823" cy="824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生产者</a:t>
              </a:r>
              <a:endParaRPr lang="en-US" altLang="zh-CN" sz="2000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  <a:p>
              <a:pPr lvl="0" algn="ctr" fontAlgn="base">
                <a:spcBef>
                  <a:spcPct val="0"/>
                </a:spcBef>
              </a:pPr>
              <a:r>
                <a:rPr lang="zh-CN" altLang="en-US" sz="2000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（绿色植物）</a:t>
              </a:r>
              <a:endParaRPr lang="zh-CN" altLang="en-US" sz="2000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86" name="组合 85" title=""/>
          <p:cNvGrpSpPr/>
          <p:nvPr>
            <p:custDataLst>
              <p:tags r:id="rId9"/>
            </p:custDataLst>
          </p:nvPr>
        </p:nvGrpSpPr>
        <p:grpSpPr>
          <a:xfrm>
            <a:off x="3971225" y="1936991"/>
            <a:ext cx="7521145" cy="1885236"/>
            <a:chOff x="4021464" y="3179498"/>
            <a:chExt cx="7639961" cy="1915018"/>
          </a:xfrm>
        </p:grpSpPr>
        <p:sp>
          <p:nvSpPr>
            <p:cNvPr id="87" name="圆角矩形 86"/>
            <p:cNvSpPr/>
            <p:nvPr>
              <p:custDataLst>
                <p:tags r:id="rId10"/>
              </p:custDataLst>
            </p:nvPr>
          </p:nvSpPr>
          <p:spPr>
            <a:xfrm>
              <a:off x="4746867" y="3294516"/>
              <a:ext cx="1800000" cy="1800000"/>
            </a:xfrm>
            <a:prstGeom prst="roundRect">
              <a:avLst/>
            </a:prstGeom>
            <a:solidFill>
              <a:srgbClr val="BECC06"/>
            </a:solidFill>
            <a:ln>
              <a:solidFill>
                <a:srgbClr val="BECC06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右箭头 3"/>
            <p:cNvSpPr/>
            <p:nvPr>
              <p:custDataLst>
                <p:tags r:id="rId11"/>
              </p:custDataLst>
            </p:nvPr>
          </p:nvSpPr>
          <p:spPr>
            <a:xfrm>
              <a:off x="4021464" y="3935751"/>
              <a:ext cx="432000" cy="288000"/>
            </a:xfrm>
            <a:prstGeom prst="rightArrow">
              <a:avLst/>
            </a:prstGeom>
            <a:solidFill>
              <a:srgbClr val="9966FF"/>
            </a:solidFill>
            <a:ln>
              <a:solidFill>
                <a:srgbClr val="99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圆角矩形 6"/>
            <p:cNvSpPr/>
            <p:nvPr>
              <p:custDataLst>
                <p:tags r:id="rId12"/>
              </p:custDataLst>
            </p:nvPr>
          </p:nvSpPr>
          <p:spPr>
            <a:xfrm>
              <a:off x="4746867" y="3179498"/>
              <a:ext cx="1800000" cy="1800000"/>
            </a:xfrm>
            <a:prstGeom prst="roundRect">
              <a:avLst/>
            </a:prstGeom>
            <a:solidFill>
              <a:srgbClr val="E3DE00"/>
            </a:solidFill>
            <a:ln>
              <a:solidFill>
                <a:srgbClr val="E3DE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4815886" y="3765211"/>
              <a:ext cx="164529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初级消费者（植食性动物）</a:t>
              </a:r>
              <a:endParaRPr lang="zh-CN" altLang="en-US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9" name="圆角矩形 8"/>
            <p:cNvSpPr/>
            <p:nvPr>
              <p:custDataLst>
                <p:tags r:id="rId14"/>
              </p:custDataLst>
            </p:nvPr>
          </p:nvSpPr>
          <p:spPr>
            <a:xfrm>
              <a:off x="7478562" y="3406657"/>
              <a:ext cx="1584000" cy="1584000"/>
            </a:xfrm>
            <a:prstGeom prst="roundRect">
              <a:avLst/>
            </a:prstGeom>
            <a:solidFill>
              <a:srgbClr val="3AAAE2"/>
            </a:solidFill>
            <a:ln>
              <a:solidFill>
                <a:srgbClr val="3AAAE2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2" name="右箭头 91"/>
            <p:cNvSpPr/>
            <p:nvPr>
              <p:custDataLst>
                <p:tags r:id="rId15"/>
              </p:custDataLst>
            </p:nvPr>
          </p:nvSpPr>
          <p:spPr>
            <a:xfrm>
              <a:off x="6875455" y="4047890"/>
              <a:ext cx="324000" cy="216000"/>
            </a:xfrm>
            <a:prstGeom prst="rightArrow">
              <a:avLst/>
            </a:prstGeom>
            <a:solidFill>
              <a:srgbClr val="9966FF"/>
            </a:solidFill>
            <a:ln>
              <a:solidFill>
                <a:srgbClr val="99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3" name="圆角矩形 92"/>
            <p:cNvSpPr/>
            <p:nvPr>
              <p:custDataLst>
                <p:tags r:id="rId16"/>
              </p:custDataLst>
            </p:nvPr>
          </p:nvSpPr>
          <p:spPr>
            <a:xfrm>
              <a:off x="7478562" y="3291639"/>
              <a:ext cx="1584000" cy="1584000"/>
            </a:xfrm>
            <a:prstGeom prst="roundRect">
              <a:avLst/>
            </a:prstGeom>
            <a:solidFill>
              <a:srgbClr val="62BBE8"/>
            </a:solidFill>
            <a:ln>
              <a:solidFill>
                <a:srgbClr val="62BBE8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4" name="矩形 93"/>
            <p:cNvSpPr/>
            <p:nvPr>
              <p:custDataLst>
                <p:tags r:id="rId17"/>
              </p:custDataLst>
            </p:nvPr>
          </p:nvSpPr>
          <p:spPr>
            <a:xfrm>
              <a:off x="7478562" y="3751264"/>
              <a:ext cx="164529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次级消费者（肉食性动物）</a:t>
              </a:r>
              <a:endParaRPr lang="zh-CN" altLang="en-US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95" name="圆角矩形 94"/>
            <p:cNvSpPr/>
            <p:nvPr>
              <p:custDataLst>
                <p:tags r:id="rId18"/>
              </p:custDataLst>
            </p:nvPr>
          </p:nvSpPr>
          <p:spPr>
            <a:xfrm>
              <a:off x="9840512" y="3564804"/>
              <a:ext cx="1368000" cy="1368000"/>
            </a:xfrm>
            <a:prstGeom prst="roundRect">
              <a:avLst/>
            </a:prstGeom>
            <a:solidFill>
              <a:srgbClr val="4EC676"/>
            </a:solidFill>
            <a:ln>
              <a:solidFill>
                <a:srgbClr val="4EC676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6" name="右箭头 95"/>
            <p:cNvSpPr/>
            <p:nvPr>
              <p:custDataLst>
                <p:tags r:id="rId19"/>
              </p:custDataLst>
            </p:nvPr>
          </p:nvSpPr>
          <p:spPr>
            <a:xfrm>
              <a:off x="9357004" y="4091018"/>
              <a:ext cx="216000" cy="216000"/>
            </a:xfrm>
            <a:prstGeom prst="rightArrow">
              <a:avLst/>
            </a:prstGeom>
            <a:solidFill>
              <a:srgbClr val="9966FF"/>
            </a:solidFill>
            <a:ln>
              <a:solidFill>
                <a:srgbClr val="99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7" name="圆角矩形 96"/>
            <p:cNvSpPr/>
            <p:nvPr>
              <p:custDataLst>
                <p:tags r:id="rId20"/>
              </p:custDataLst>
            </p:nvPr>
          </p:nvSpPr>
          <p:spPr>
            <a:xfrm>
              <a:off x="9840512" y="3449786"/>
              <a:ext cx="1368000" cy="1368000"/>
            </a:xfrm>
            <a:prstGeom prst="roundRect">
              <a:avLst/>
            </a:prstGeom>
            <a:solidFill>
              <a:srgbClr val="71D191"/>
            </a:solidFill>
            <a:ln>
              <a:solidFill>
                <a:srgbClr val="71D19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>
              <p:custDataLst>
                <p:tags r:id="rId21"/>
              </p:custDataLst>
            </p:nvPr>
          </p:nvSpPr>
          <p:spPr>
            <a:xfrm>
              <a:off x="9762878" y="3831777"/>
              <a:ext cx="164529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三级消费者（肉食性动物）</a:t>
              </a:r>
              <a:endParaRPr lang="zh-CN" altLang="en-US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99" name="右箭头 98"/>
            <p:cNvSpPr/>
            <p:nvPr>
              <p:custDataLst>
                <p:tags r:id="rId22"/>
              </p:custDataLst>
            </p:nvPr>
          </p:nvSpPr>
          <p:spPr>
            <a:xfrm>
              <a:off x="11517425" y="4184160"/>
              <a:ext cx="144000" cy="144000"/>
            </a:xfrm>
            <a:prstGeom prst="rightArrow">
              <a:avLst/>
            </a:prstGeom>
            <a:solidFill>
              <a:srgbClr val="9966FF"/>
            </a:solidFill>
            <a:ln>
              <a:solidFill>
                <a:srgbClr val="99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 title=""/>
          <p:cNvGrpSpPr/>
          <p:nvPr>
            <p:custDataLst>
              <p:tags r:id="rId23"/>
            </p:custDataLst>
          </p:nvPr>
        </p:nvGrpSpPr>
        <p:grpSpPr>
          <a:xfrm>
            <a:off x="2269777" y="1331248"/>
            <a:ext cx="9606626" cy="946722"/>
            <a:chOff x="1796974" y="1885047"/>
            <a:chExt cx="10232252" cy="1749366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21408" flipH="1">
              <a:off x="1754429" y="2015162"/>
              <a:ext cx="1079999" cy="994909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21408" flipH="1">
              <a:off x="5167295" y="2525560"/>
              <a:ext cx="936000" cy="862254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21408" flipH="1">
              <a:off x="7874870" y="2725619"/>
              <a:ext cx="792000" cy="729600"/>
            </a:xfrm>
            <a:prstGeom prst="rect">
              <a:avLst/>
            </a:prstGeom>
          </p:spPr>
        </p:pic>
        <p:pic>
          <p:nvPicPr>
            <p:cNvPr id="104" name="图片 103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21408" flipH="1">
              <a:off x="10149145" y="3011940"/>
              <a:ext cx="648000" cy="596945"/>
            </a:xfrm>
            <a:prstGeom prst="rect">
              <a:avLst/>
            </a:prstGeom>
          </p:spPr>
        </p:pic>
        <p:sp>
          <p:nvSpPr>
            <p:cNvPr id="105" name="矩形 104"/>
            <p:cNvSpPr/>
            <p:nvPr>
              <p:custDataLst>
                <p:tags r:id="rId32"/>
              </p:custDataLst>
            </p:nvPr>
          </p:nvSpPr>
          <p:spPr>
            <a:xfrm>
              <a:off x="2568470" y="1885047"/>
              <a:ext cx="143405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ysClr val="windowText" lastClr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呼吸作用</a:t>
              </a:r>
              <a:endParaRPr lang="zh-CN" altLang="en-US" sz="2000" strike="noStrike" noProof="1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106" name="矩形 105"/>
            <p:cNvSpPr/>
            <p:nvPr>
              <p:custDataLst>
                <p:tags r:id="rId33"/>
              </p:custDataLst>
            </p:nvPr>
          </p:nvSpPr>
          <p:spPr>
            <a:xfrm>
              <a:off x="5868518" y="2197981"/>
              <a:ext cx="143405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ysClr val="windowText" lastClr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呼吸作用</a:t>
              </a:r>
              <a:endParaRPr lang="zh-CN" altLang="en-US" sz="2000" strike="noStrike" noProof="1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107" name="矩形 106"/>
            <p:cNvSpPr/>
            <p:nvPr>
              <p:custDataLst>
                <p:tags r:id="rId34"/>
              </p:custDataLst>
            </p:nvPr>
          </p:nvSpPr>
          <p:spPr>
            <a:xfrm>
              <a:off x="8451539" y="2417874"/>
              <a:ext cx="143405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ysClr val="windowText" lastClr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呼吸作用</a:t>
              </a:r>
              <a:endParaRPr lang="zh-CN" altLang="en-US" sz="2000" strike="noStrike" noProof="1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sp>
          <p:nvSpPr>
            <p:cNvPr id="108" name="矩形 107"/>
            <p:cNvSpPr/>
            <p:nvPr>
              <p:custDataLst>
                <p:tags r:id="rId35"/>
              </p:custDataLst>
            </p:nvPr>
          </p:nvSpPr>
          <p:spPr>
            <a:xfrm>
              <a:off x="10595173" y="2315223"/>
              <a:ext cx="143405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ysClr val="windowText" lastClr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呼吸作用</a:t>
              </a:r>
              <a:endParaRPr lang="zh-CN" altLang="en-US" sz="2000" strike="noStrike" noProof="1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109" name="组合 108" title=""/>
          <p:cNvGrpSpPr/>
          <p:nvPr>
            <p:custDataLst>
              <p:tags r:id="rId36"/>
            </p:custDataLst>
          </p:nvPr>
        </p:nvGrpSpPr>
        <p:grpSpPr>
          <a:xfrm>
            <a:off x="2590800" y="3161508"/>
            <a:ext cx="8764410" cy="1039298"/>
            <a:chOff x="2759855" y="4680241"/>
            <a:chExt cx="8764410" cy="1039298"/>
          </a:xfrm>
        </p:grpSpPr>
        <p:sp>
          <p:nvSpPr>
            <p:cNvPr id="110" name="圆角矩形 109"/>
            <p:cNvSpPr/>
            <p:nvPr>
              <p:custDataLst>
                <p:tags r:id="rId37"/>
              </p:custDataLst>
            </p:nvPr>
          </p:nvSpPr>
          <p:spPr>
            <a:xfrm>
              <a:off x="2759855" y="5258634"/>
              <a:ext cx="8764410" cy="460905"/>
            </a:xfrm>
            <a:prstGeom prst="roundRect">
              <a:avLst/>
            </a:prstGeom>
            <a:solidFill>
              <a:srgbClr val="58B6E5">
                <a:lumMod val="20000"/>
                <a:lumOff val="80000"/>
              </a:srgb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1" name="矩形 110"/>
            <p:cNvSpPr/>
            <p:nvPr>
              <p:custDataLst>
                <p:tags r:id="rId38"/>
              </p:custDataLst>
            </p:nvPr>
          </p:nvSpPr>
          <p:spPr>
            <a:xfrm>
              <a:off x="5727805" y="5319413"/>
              <a:ext cx="2623003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b="1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分           解          者</a:t>
              </a:r>
              <a:endParaRPr lang="zh-CN" altLang="en-US" b="1" strike="noStrike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  <p:pic>
          <p:nvPicPr>
            <p:cNvPr id="112" name="图片 111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280" y="4680948"/>
              <a:ext cx="864000" cy="745159"/>
            </a:xfrm>
            <a:prstGeom prst="rect">
              <a:avLst/>
            </a:prstGeom>
          </p:spPr>
        </p:pic>
        <p:pic>
          <p:nvPicPr>
            <p:cNvPr id="113" name="图片 112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516" y="4680241"/>
              <a:ext cx="729939" cy="754214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730" y="4688509"/>
              <a:ext cx="528466" cy="737598"/>
            </a:xfrm>
            <a:prstGeom prst="rect">
              <a:avLst/>
            </a:prstGeom>
          </p:spPr>
        </p:pic>
        <p:pic>
          <p:nvPicPr>
            <p:cNvPr id="115" name="图片 114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965" y="4688509"/>
              <a:ext cx="328099" cy="728693"/>
            </a:xfrm>
            <a:prstGeom prst="rect">
              <a:avLst/>
            </a:prstGeom>
          </p:spPr>
        </p:pic>
      </p:grpSp>
      <p:grpSp>
        <p:nvGrpSpPr>
          <p:cNvPr id="116" name="组合 115" title=""/>
          <p:cNvGrpSpPr/>
          <p:nvPr>
            <p:custDataLst>
              <p:tags r:id="rId47"/>
            </p:custDataLst>
          </p:nvPr>
        </p:nvGrpSpPr>
        <p:grpSpPr>
          <a:xfrm>
            <a:off x="5941232" y="4165654"/>
            <a:ext cx="1434053" cy="842574"/>
            <a:chOff x="6110287" y="5684387"/>
            <a:chExt cx="1434053" cy="842574"/>
          </a:xfrm>
        </p:grpSpPr>
        <p:pic>
          <p:nvPicPr>
            <p:cNvPr id="117" name="图片 116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602806" y="5740196"/>
              <a:ext cx="483520" cy="371901"/>
            </a:xfrm>
            <a:prstGeom prst="rect">
              <a:avLst/>
            </a:prstGeom>
          </p:spPr>
        </p:pic>
        <p:sp>
          <p:nvSpPr>
            <p:cNvPr id="118" name="矩形 117"/>
            <p:cNvSpPr/>
            <p:nvPr>
              <p:custDataLst>
                <p:tags r:id="rId50"/>
              </p:custDataLst>
            </p:nvPr>
          </p:nvSpPr>
          <p:spPr>
            <a:xfrm>
              <a:off x="6110287" y="6126851"/>
              <a:ext cx="143405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lang="zh-CN" altLang="en-US" sz="2000" strike="noStrike" noProof="1">
                  <a:solidFill>
                    <a:sysClr val="windowText" lastClr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楷体" panose="02010609060101010101" pitchFamily="49" charset="-122"/>
                </a:rPr>
                <a:t>呼吸作用</a:t>
              </a:r>
              <a:endParaRPr lang="zh-CN" altLang="en-US" sz="2000" strike="noStrike" noProof="1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10" name="组合 22559" title=""/>
          <p:cNvGrpSpPr/>
          <p:nvPr>
            <p:custDataLst>
              <p:tags r:id="rId51"/>
            </p:custDataLst>
          </p:nvPr>
        </p:nvGrpSpPr>
        <p:grpSpPr>
          <a:xfrm>
            <a:off x="307765" y="3375660"/>
            <a:ext cx="3412067" cy="1720850"/>
            <a:chOff x="0" y="20"/>
            <a:chExt cx="1612" cy="1084"/>
          </a:xfrm>
        </p:grpSpPr>
        <p:sp>
          <p:nvSpPr>
            <p:cNvPr id="11" name="直接连接符 1129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734" y="20"/>
              <a:ext cx="163" cy="5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ffectLst>
              <a:glow rad="101600">
                <a:srgbClr val="F18870">
                  <a:satMod val="175000"/>
                  <a:alpha val="40000"/>
                </a:srgbClr>
              </a:glo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文本框 11297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0" y="595"/>
              <a:ext cx="1612" cy="509"/>
            </a:xfrm>
            <a:prstGeom prst="rect">
              <a:avLst/>
            </a:prstGeom>
            <a:solidFill>
              <a:srgbClr val="EC5F74">
                <a:lumMod val="20000"/>
                <a:lumOff val="80000"/>
              </a:srgbClr>
            </a:solidFill>
            <a:ln w="9525">
              <a:solidFill>
                <a:srgbClr val="FF0000"/>
              </a:solidFill>
              <a:miter lim="800000"/>
            </a:ln>
            <a:effectLst>
              <a:glow rad="101600">
                <a:srgbClr val="F18870">
                  <a:satMod val="175000"/>
                  <a:alpha val="40000"/>
                </a:srgbClr>
              </a:glow>
            </a:effectLst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生产者固定的太阳能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为流经生态系统的总能量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11298" title="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335280" y="2604135"/>
            <a:ext cx="797611" cy="460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ea typeface="黑体" panose="02010609060101010101" pitchFamily="49" charset="-122"/>
              </a:rPr>
              <a:t>输入</a:t>
            </a:r>
            <a:endParaRPr lang="zh-CN" altLang="en-US" sz="24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38" name="文本框 11299" title="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1243310" y="2624455"/>
            <a:ext cx="85238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ea typeface="黑体" panose="02010609060101010101" pitchFamily="49" charset="-122"/>
              </a:rPr>
              <a:t>传递</a:t>
            </a:r>
            <a:endParaRPr lang="zh-CN" altLang="en-US" sz="24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grpSp>
        <p:nvGrpSpPr>
          <p:cNvPr id="13" name="组合 22566" title=""/>
          <p:cNvGrpSpPr/>
          <p:nvPr>
            <p:custDataLst>
              <p:tags r:id="rId56"/>
            </p:custDataLst>
          </p:nvPr>
        </p:nvGrpSpPr>
        <p:grpSpPr>
          <a:xfrm>
            <a:off x="8507731" y="3296286"/>
            <a:ext cx="3367617" cy="2219325"/>
            <a:chOff x="18" y="60"/>
            <a:chExt cx="1591" cy="1398"/>
          </a:xfrm>
          <a:effectLst>
            <a:glow rad="101600">
              <a:srgbClr val="F18870">
                <a:satMod val="175000"/>
                <a:alpha val="40000"/>
              </a:srgbClr>
            </a:glow>
          </a:effectLst>
        </p:grpSpPr>
        <p:sp>
          <p:nvSpPr>
            <p:cNvPr id="20" name="文本框 11303"/>
            <p:cNvSpPr txBox="1"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18" y="703"/>
              <a:ext cx="1591" cy="755"/>
            </a:xfrm>
            <a:prstGeom prst="rect">
              <a:avLst/>
            </a:prstGeom>
            <a:solidFill>
              <a:srgbClr val="EC5F74">
                <a:lumMod val="20000"/>
                <a:lumOff val="80000"/>
              </a:srgbClr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以</a:t>
              </a: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有机物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的形式</a:t>
              </a: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沿</a:t>
              </a: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食物链和食物网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向下一营养级传递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直接连接符 1130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857" y="60"/>
              <a:ext cx="23" cy="72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" name="文本框 11300" title="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9655550" y="856902"/>
            <a:ext cx="1462288" cy="5010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no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ea typeface="黑体" panose="02010609060101010101" pitchFamily="49" charset="-122"/>
              </a:rPr>
              <a:t>热能散失</a:t>
            </a:r>
            <a:endParaRPr lang="zh-CN" altLang="en-US" sz="24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60"/>
            </p:custDataLst>
          </p:nvPr>
        </p:nvSpPr>
        <p:spPr>
          <a:xfrm>
            <a:off x="265381" y="595834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5.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在生态系统中，能量流动大致可以概括为如图：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61"/>
            </p:custDataLst>
          </p:nvPr>
        </p:nvSpPr>
        <p:spPr>
          <a:xfrm>
            <a:off x="325706" y="5096516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输入该生态系统的总能量是什么？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62"/>
            </p:custDataLst>
          </p:nvPr>
        </p:nvSpPr>
        <p:spPr>
          <a:xfrm>
            <a:off x="321261" y="5672570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生态系统中能量传递的形式和渠道分别是什么？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37" grpId="0" animBg="1"/>
      <p:bldP spid="3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4"/>
            </p:custDataLst>
          </p:nvPr>
        </p:nvSpPr>
        <p:spPr>
          <a:xfrm>
            <a:off x="397461" y="4004936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(3)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生态系统中能量散失的途径和形式分别是什么？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5490" y="516890"/>
            <a:ext cx="10911205" cy="3618865"/>
          </a:xfrm>
          <a:prstGeom prst="rect">
            <a:avLst/>
          </a:prstGeom>
        </p:spPr>
      </p:pic>
      <p:sp>
        <p:nvSpPr>
          <p:cNvPr id="28" name="Rectangle 3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1907540"/>
            <a:ext cx="1442720" cy="629285"/>
          </a:xfrm>
          <a:prstGeom prst="rect">
            <a:avLst/>
          </a:prstGeom>
          <a:noFill/>
          <a:ln w="19050" algn="ctr">
            <a:noFill/>
            <a:miter lim="800000"/>
          </a:ln>
        </p:spPr>
        <p:txBody>
          <a:bodyPr anchor="b">
            <a:no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太阳能</a:t>
            </a:r>
            <a:endParaRPr lang="zh-CN" altLang="en-US" sz="2800" b="1" baseline="-25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7063105" y="80010"/>
            <a:ext cx="1670050" cy="63119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noAutofit/>
          </a:bodyPr>
          <a:lstStyle/>
          <a:p>
            <a:pPr algn="dist">
              <a:lnSpc>
                <a:spcPct val="120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zh-CN" sz="2600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热能</a:t>
            </a:r>
            <a:r>
              <a:rPr lang="zh-CN" altLang="zh-CN" sz="2600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  <a:sym typeface="+mn-ea"/>
              </a:rPr>
              <a:t>形式</a:t>
            </a:r>
            <a:endParaRPr lang="zh-CN" altLang="zh-CN" sz="2600" kern="100">
              <a:solidFill>
                <a:srgbClr val="FF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7" name="流程图: 联系 28" title=""/>
          <p:cNvSpPr/>
          <p:nvPr>
            <p:custDataLst>
              <p:tags r:id="rId9"/>
            </p:custDataLst>
          </p:nvPr>
        </p:nvSpPr>
        <p:spPr>
          <a:xfrm>
            <a:off x="3350895" y="2192020"/>
            <a:ext cx="1167765" cy="113411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矩形 8" title=""/>
          <p:cNvSpPr/>
          <p:nvPr>
            <p:custDataLst>
              <p:tags r:id="rId10"/>
            </p:custDataLst>
          </p:nvPr>
        </p:nvSpPr>
        <p:spPr>
          <a:xfrm>
            <a:off x="397461" y="4535796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(4)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初级消费者粪便中的能量属于以上哪个箭头的部分？</a:t>
            </a:r>
            <a:endParaRPr lang="zh-CN" altLang="zh-CN" sz="2800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1"/>
            </p:custDataLst>
          </p:nvPr>
        </p:nvSpPr>
        <p:spPr>
          <a:xfrm>
            <a:off x="4149090" y="1677670"/>
            <a:ext cx="558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①</a:t>
            </a:r>
            <a:endParaRPr lang="zh-CN" altLang="en-US" sz="2000" b="1"/>
          </a:p>
        </p:txBody>
      </p: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6744335" y="1793240"/>
            <a:ext cx="558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②</a:t>
            </a:r>
            <a:endParaRPr lang="zh-CN" altLang="en-US" sz="2000" b="1"/>
          </a:p>
        </p:txBody>
      </p:sp>
      <p:sp>
        <p:nvSpPr>
          <p:cNvPr id="12" name="文本框 11" title=""/>
          <p:cNvSpPr txBox="1"/>
          <p:nvPr>
            <p:custDataLst>
              <p:tags r:id="rId13"/>
            </p:custDataLst>
          </p:nvPr>
        </p:nvSpPr>
        <p:spPr>
          <a:xfrm>
            <a:off x="5336540" y="1096010"/>
            <a:ext cx="558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③</a:t>
            </a:r>
            <a:endParaRPr lang="zh-CN" altLang="en-US" sz="2000" b="1"/>
          </a:p>
        </p:txBody>
      </p:sp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4057650" y="2404110"/>
            <a:ext cx="558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④</a:t>
            </a:r>
            <a:endParaRPr lang="zh-CN" altLang="en-US" sz="2000" b="1"/>
          </a:p>
        </p:txBody>
      </p:sp>
      <p:sp>
        <p:nvSpPr>
          <p:cNvPr id="14" name="文本框 13" title=""/>
          <p:cNvSpPr txBox="1"/>
          <p:nvPr>
            <p:custDataLst>
              <p:tags r:id="rId15"/>
            </p:custDataLst>
          </p:nvPr>
        </p:nvSpPr>
        <p:spPr>
          <a:xfrm>
            <a:off x="6650355" y="2418715"/>
            <a:ext cx="558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⑤</a:t>
            </a:r>
            <a:endParaRPr lang="zh-CN" altLang="en-US" sz="2000" b="1"/>
          </a:p>
        </p:txBody>
      </p:sp>
      <p:sp>
        <p:nvSpPr>
          <p:cNvPr id="15" name="矩形 14" title=""/>
          <p:cNvSpPr/>
          <p:nvPr>
            <p:custDataLst>
              <p:tags r:id="rId16"/>
            </p:custDataLst>
          </p:nvPr>
        </p:nvSpPr>
        <p:spPr>
          <a:xfrm>
            <a:off x="397510" y="5027295"/>
            <a:ext cx="793559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(5)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哪些或哪个箭头代表初级消费者的同化量？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7"/>
            </p:custDataLst>
          </p:nvPr>
        </p:nvSpPr>
        <p:spPr>
          <a:xfrm>
            <a:off x="7665720" y="5027295"/>
            <a:ext cx="33166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tabLst>
                <a:tab pos="2250440"/>
              </a:tabLst>
            </a:pPr>
            <a:r>
              <a:rPr lang="en-US" altLang="zh-CN" sz="28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altLang="zh-CN" sz="28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8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＋⑤</a:t>
            </a:r>
            <a:endParaRPr lang="zh-CN" altLang="zh-CN" sz="2800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18"/>
            </p:custDataLst>
          </p:nvPr>
        </p:nvSpPr>
        <p:spPr>
          <a:xfrm>
            <a:off x="404495" y="5574665"/>
            <a:ext cx="9554210" cy="65849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(6)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哪些箭头代表初级消费者用于生长、发育和繁殖的能量？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9615170" y="5620385"/>
            <a:ext cx="359283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tabLst>
                <a:tab pos="2250440"/>
              </a:tabLst>
            </a:pPr>
            <a:r>
              <a:rPr lang="en-US" altLang="zh-CN" sz="26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－</a:t>
            </a:r>
            <a:r>
              <a:rPr lang="en-US" altLang="zh-CN" sz="26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altLang="zh-CN" sz="26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6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⑤</a:t>
            </a:r>
            <a:endParaRPr lang="zh-CN" altLang="zh-CN" sz="2600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流程图: 联系 28" title=""/>
          <p:cNvSpPr/>
          <p:nvPr>
            <p:custDataLst>
              <p:tags r:id="rId20"/>
            </p:custDataLst>
          </p:nvPr>
        </p:nvSpPr>
        <p:spPr>
          <a:xfrm>
            <a:off x="6040755" y="787400"/>
            <a:ext cx="1413510" cy="61277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1"/>
            </p:custDataLst>
          </p:nvPr>
        </p:nvSpPr>
        <p:spPr>
          <a:xfrm>
            <a:off x="8997315" y="4486275"/>
            <a:ext cx="9213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tabLst>
                <a:tab pos="2250440"/>
              </a:tabLst>
            </a:pPr>
            <a:r>
              <a:rPr lang="zh-CN" altLang="en-US" sz="2800" kern="1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④</a:t>
            </a:r>
            <a:endParaRPr lang="zh-CN" altLang="en-US" sz="2800" kern="100">
              <a:solidFill>
                <a:srgbClr val="C00000"/>
              </a:solidFill>
              <a:latin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  <p:bldP spid="16" grpId="0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818515" y="1797621"/>
            <a:ext cx="10210800" cy="4756785"/>
          </a:xfrm>
          <a:prstGeom prst="rect">
            <a:avLst/>
          </a:prstGeom>
          <a:solidFill>
            <a:srgbClr val="7AB8A3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 title=""/>
          <p:cNvSpPr txBox="1"/>
          <p:nvPr>
            <p:custDataLst>
              <p:tags r:id="rId4"/>
            </p:custDataLst>
          </p:nvPr>
        </p:nvSpPr>
        <p:spPr>
          <a:xfrm>
            <a:off x="3021330" y="1845881"/>
            <a:ext cx="5080000" cy="1038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源头：</a:t>
            </a:r>
            <a:r>
              <a:rPr lang="zh-CN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endParaRPr lang="zh-CN" altLang="en-US" sz="2800" u="sng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流经生态系统总能量：　　　　　　　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021330" y="3136201"/>
            <a:ext cx="5080000" cy="1038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途径：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形式：　　　　　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2395855" y="4401121"/>
            <a:ext cx="71767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12140"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太阳能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有机物中的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________→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热能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3021330" y="5172646"/>
            <a:ext cx="5823585" cy="10388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形式：最终以</a:t>
            </a:r>
            <a:r>
              <a:rPr lang="zh-CN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　　　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形式散失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过程：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1092835" y="2104326"/>
            <a:ext cx="164528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AB8A3"/>
              </a:gs>
              <a:gs pos="51000">
                <a:srgbClr val="4F9A84">
                  <a:alpha val="100000"/>
                </a:srgbClr>
              </a:gs>
              <a:gs pos="24000">
                <a:srgbClr val="7AB8A3"/>
              </a:gs>
              <a:gs pos="100000">
                <a:srgbClr val="237B64">
                  <a:alpha val="5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1092200" y="3394646"/>
            <a:ext cx="164528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7000">
                <a:srgbClr val="7AB8A3"/>
              </a:gs>
              <a:gs pos="49000">
                <a:srgbClr val="4F9A84"/>
              </a:gs>
              <a:gs pos="23000">
                <a:srgbClr val="7AB8A3">
                  <a:alpha val="90000"/>
                </a:srgbClr>
              </a:gs>
              <a:gs pos="100000">
                <a:srgbClr val="237B64">
                  <a:alpha val="5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传递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0"/>
            </p:custDataLst>
          </p:nvPr>
        </p:nvSpPr>
        <p:spPr>
          <a:xfrm>
            <a:off x="1092200" y="4413821"/>
            <a:ext cx="164528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7000">
                <a:srgbClr val="7AB8A3"/>
              </a:gs>
              <a:gs pos="49000">
                <a:srgbClr val="4F9A84"/>
              </a:gs>
              <a:gs pos="23000">
                <a:srgbClr val="7AB8A3">
                  <a:alpha val="90000"/>
                </a:srgbClr>
              </a:gs>
              <a:gs pos="100000">
                <a:srgbClr val="237B64">
                  <a:alpha val="5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转化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1"/>
            </p:custDataLst>
          </p:nvPr>
        </p:nvSpPr>
        <p:spPr>
          <a:xfrm>
            <a:off x="1092200" y="5424741"/>
            <a:ext cx="164528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7000">
                <a:srgbClr val="7AB8A3"/>
              </a:gs>
              <a:gs pos="49000">
                <a:srgbClr val="4F9A84"/>
              </a:gs>
              <a:gs pos="23000">
                <a:srgbClr val="7AB8A3">
                  <a:alpha val="90000"/>
                </a:srgbClr>
              </a:gs>
              <a:gs pos="100000">
                <a:srgbClr val="237B64">
                  <a:alpha val="5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散失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1" name="直接箭头连接符 20" title=""/>
          <p:cNvCxnSpPr>
            <a:stCxn id="17" idx="2"/>
            <a:endCxn id="18" idx="0"/>
          </p:cNvCxnSpPr>
          <p:nvPr>
            <p:custDataLst>
              <p:tags r:id="rId12"/>
            </p:custDataLst>
          </p:nvPr>
        </p:nvCxnSpPr>
        <p:spPr>
          <a:xfrm flipH="1">
            <a:off x="1915160" y="2626296"/>
            <a:ext cx="635" cy="768350"/>
          </a:xfrm>
          <a:prstGeom prst="straightConnector1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8000">
                <a:srgbClr val="449078"/>
              </a:gs>
              <a:gs pos="61000">
                <a:srgbClr val="579B6F"/>
              </a:gs>
              <a:gs pos="75000">
                <a:srgbClr val="328979"/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 title=""/>
          <p:cNvCxnSpPr/>
          <p:nvPr>
            <p:custDataLst>
              <p:tags r:id="rId13"/>
            </p:custDataLst>
          </p:nvPr>
        </p:nvCxnSpPr>
        <p:spPr>
          <a:xfrm flipH="1">
            <a:off x="1915160" y="3906456"/>
            <a:ext cx="0" cy="494665"/>
          </a:xfrm>
          <a:prstGeom prst="straightConnector1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8000">
                <a:srgbClr val="449078"/>
              </a:gs>
              <a:gs pos="61000">
                <a:srgbClr val="579B6F"/>
              </a:gs>
              <a:gs pos="75000">
                <a:srgbClr val="328979"/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 title=""/>
          <p:cNvCxnSpPr/>
          <p:nvPr>
            <p:custDataLst>
              <p:tags r:id="rId14"/>
            </p:custDataLst>
          </p:nvPr>
        </p:nvCxnSpPr>
        <p:spPr>
          <a:xfrm flipH="1">
            <a:off x="1914525" y="4930076"/>
            <a:ext cx="0" cy="494665"/>
          </a:xfrm>
          <a:prstGeom prst="straightConnector1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8000">
                <a:srgbClr val="449078"/>
              </a:gs>
              <a:gs pos="61000">
                <a:srgbClr val="579B6F"/>
              </a:gs>
              <a:gs pos="75000">
                <a:srgbClr val="328979"/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 title=""/>
          <p:cNvSpPr txBox="1"/>
          <p:nvPr>
            <p:custDataLst>
              <p:tags r:id="rId15"/>
            </p:custDataLst>
          </p:nvPr>
        </p:nvSpPr>
        <p:spPr>
          <a:xfrm>
            <a:off x="2924465" y="920219"/>
            <a:ext cx="8984584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生态系统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中能量的</a:t>
            </a:r>
            <a:r>
              <a:rPr lang="zh-CN" altLang="en-US" sz="280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80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的过程。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6"/>
            </p:custDataLst>
          </p:nvPr>
        </p:nvSpPr>
        <p:spPr>
          <a:xfrm>
            <a:off x="5910657" y="945566"/>
            <a:ext cx="1396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7"/>
            </p:custDataLst>
          </p:nvPr>
        </p:nvSpPr>
        <p:spPr>
          <a:xfrm>
            <a:off x="7037782" y="945566"/>
            <a:ext cx="923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传递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8"/>
            </p:custDataLst>
          </p:nvPr>
        </p:nvSpPr>
        <p:spPr>
          <a:xfrm>
            <a:off x="9591752" y="937311"/>
            <a:ext cx="1334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散失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9"/>
            </p:custDataLst>
          </p:nvPr>
        </p:nvSpPr>
        <p:spPr>
          <a:xfrm>
            <a:off x="4113089" y="1855412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太阳能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76349" name="矩形 1976348" title=""/>
          <p:cNvSpPr/>
          <p:nvPr>
            <p:custDataLst>
              <p:tags r:id="rId20"/>
            </p:custDataLst>
          </p:nvPr>
        </p:nvSpPr>
        <p:spPr>
          <a:xfrm>
            <a:off x="4070827" y="3154934"/>
            <a:ext cx="27774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食物链和食物网 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76350" name="矩形 1976349" title=""/>
          <p:cNvSpPr/>
          <p:nvPr>
            <p:custDataLst>
              <p:tags r:id="rId21"/>
            </p:custDataLst>
          </p:nvPr>
        </p:nvSpPr>
        <p:spPr>
          <a:xfrm>
            <a:off x="3978434" y="3676904"/>
            <a:ext cx="31330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有机物中的化学能 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76337" name="矩形 1976336" title=""/>
          <p:cNvSpPr/>
          <p:nvPr>
            <p:custDataLst>
              <p:tags r:id="rId22"/>
            </p:custDataLst>
          </p:nvPr>
        </p:nvSpPr>
        <p:spPr>
          <a:xfrm>
            <a:off x="6468428" y="2377376"/>
            <a:ext cx="4199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生产者固定的太阳能总量 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76351" name="矩形 1976350" title=""/>
          <p:cNvSpPr/>
          <p:nvPr>
            <p:custDataLst>
              <p:tags r:id="rId23"/>
            </p:custDataLst>
          </p:nvPr>
        </p:nvSpPr>
        <p:spPr>
          <a:xfrm>
            <a:off x="6206967" y="4406519"/>
            <a:ext cx="13550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化学能 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76352" name="矩形 1976351" title=""/>
          <p:cNvSpPr/>
          <p:nvPr>
            <p:custDataLst>
              <p:tags r:id="rId24"/>
            </p:custDataLst>
          </p:nvPr>
        </p:nvSpPr>
        <p:spPr>
          <a:xfrm>
            <a:off x="5402898" y="5172329"/>
            <a:ext cx="9994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热能 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25"/>
            </p:custDataLst>
          </p:nvPr>
        </p:nvSpPr>
        <p:spPr>
          <a:xfrm>
            <a:off x="4103370" y="5692076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呼吸作用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34" name="直接连接符 33" title=""/>
          <p:cNvCxnSpPr/>
          <p:nvPr>
            <p:custDataLst>
              <p:tags r:id="rId26"/>
            </p:custDataLst>
          </p:nvPr>
        </p:nvCxnSpPr>
        <p:spPr>
          <a:xfrm>
            <a:off x="2728789" y="2365317"/>
            <a:ext cx="37211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 title=""/>
          <p:cNvCxnSpPr/>
          <p:nvPr>
            <p:custDataLst>
              <p:tags r:id="rId27"/>
            </p:custDataLst>
          </p:nvPr>
        </p:nvCxnSpPr>
        <p:spPr>
          <a:xfrm>
            <a:off x="2737485" y="3677221"/>
            <a:ext cx="37211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 title=""/>
          <p:cNvCxnSpPr/>
          <p:nvPr>
            <p:custDataLst>
              <p:tags r:id="rId28"/>
            </p:custDataLst>
          </p:nvPr>
        </p:nvCxnSpPr>
        <p:spPr>
          <a:xfrm>
            <a:off x="2737485" y="4674806"/>
            <a:ext cx="37211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 title=""/>
          <p:cNvCxnSpPr/>
          <p:nvPr>
            <p:custDataLst>
              <p:tags r:id="rId29"/>
            </p:custDataLst>
          </p:nvPr>
        </p:nvCxnSpPr>
        <p:spPr>
          <a:xfrm>
            <a:off x="2737485" y="5713031"/>
            <a:ext cx="37211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H_Entry_1" title="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flipH="1">
            <a:off x="391160" y="837565"/>
            <a:ext cx="2633345" cy="737235"/>
          </a:xfrm>
          <a:custGeom>
            <a:gdLst>
              <a:gd name="T0" fmla="*/ 0 w 2520280"/>
              <a:gd name="T1" fmla="*/ 129 h 1872208"/>
              <a:gd name="T2" fmla="*/ 73094207 w 2520280"/>
              <a:gd name="T3" fmla="*/ 129 h 1872208"/>
              <a:gd name="T4" fmla="*/ 73094207 w 2520280"/>
              <a:gd name="T5" fmla="*/ 153 h 1872208"/>
              <a:gd name="T6" fmla="*/ 0 w 2520280"/>
              <a:gd name="T7" fmla="*/ 153 h 1872208"/>
              <a:gd name="T8" fmla="*/ 0 w 2520280"/>
              <a:gd name="T9" fmla="*/ 129 h 1872208"/>
              <a:gd name="T10" fmla="*/ 0 w 2520280"/>
              <a:gd name="T11" fmla="*/ 0 h 1872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20280"/>
              <a:gd name="T19" fmla="*/ 0 h 1872208"/>
              <a:gd name="T20" fmla="*/ 2520280 w 2520280"/>
              <a:gd name="T21" fmla="*/ 1872208 h 1872208"/>
            </a:gdLst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能量流动概念：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31"/>
            </p:custDataLst>
          </p:nvPr>
        </p:nvSpPr>
        <p:spPr>
          <a:xfrm>
            <a:off x="8318577" y="926516"/>
            <a:ext cx="1024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转化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8" grpId="0"/>
      <p:bldP spid="11" grpId="0"/>
      <p:bldP spid="17" grpId="0" animBg="1"/>
      <p:bldP spid="18" grpId="0" animBg="1"/>
      <p:bldP spid="19" grpId="0" animBg="1"/>
      <p:bldP spid="20" grpId="0" animBg="1"/>
      <p:bldP spid="25" grpId="0"/>
      <p:bldP spid="26" grpId="0"/>
      <p:bldP spid="29" grpId="0"/>
      <p:bldP spid="30" grpId="0"/>
      <p:bldP spid="1976349" grpId="0"/>
      <p:bldP spid="1976350" grpId="0"/>
      <p:bldP spid="1976337" grpId="0"/>
      <p:bldP spid="1976351" grpId="0"/>
      <p:bldP spid="1976352" grpId="0"/>
      <p:bldP spid="3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446927" y="888811"/>
            <a:ext cx="11392669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1.</a:t>
            </a:r>
            <a:r>
              <a:rPr lang="zh-CN" altLang="zh-CN" sz="2400" kern="100" spc="-1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大象是植食性动物，有一种蜣螂专门以象粪为食，设大象在某段时间所同化的能量为</a:t>
            </a:r>
            <a:r>
              <a:rPr lang="en-US" altLang="zh-CN" sz="2400" kern="100" spc="-1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10</a:t>
            </a:r>
            <a:r>
              <a:rPr lang="en-US" altLang="zh-CN" sz="2400" kern="100" spc="-10" baseline="300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7</a:t>
            </a:r>
            <a:r>
              <a:rPr lang="en-US" altLang="zh-CN" sz="2400" kern="100" spc="-1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 kJ</a:t>
            </a:r>
            <a:r>
              <a:rPr lang="zh-CN" altLang="zh-CN" sz="2400" kern="100" spc="-1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，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则这部分能量中流入蜣螂体内的约为</a:t>
            </a:r>
            <a:endParaRPr lang="zh-CN" altLang="zh-CN" sz="2400" kern="100"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A.0 kJ  	</a:t>
            </a:r>
            <a:r>
              <a:rPr lang="en-US" altLang="zh-CN" sz="2400" kern="100" smtClean="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		B.10</a:t>
            </a:r>
            <a:r>
              <a:rPr lang="en-US" altLang="zh-CN" sz="2400" kern="100" baseline="30000" smtClean="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6</a:t>
            </a:r>
            <a:r>
              <a:rPr lang="en-US" altLang="zh-CN" sz="2400" kern="100" smtClean="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 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kJ</a:t>
            </a:r>
            <a:endParaRPr lang="zh-CN" altLang="zh-CN" sz="2400" kern="100"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C.2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×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10</a:t>
            </a:r>
            <a:r>
              <a:rPr lang="en-US" altLang="zh-CN" sz="2400" kern="100" baseline="300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6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 kJ  	</a:t>
            </a:r>
            <a:r>
              <a:rPr lang="en-US" altLang="zh-CN" sz="2400" kern="100" smtClean="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		D.10</a:t>
            </a:r>
            <a:r>
              <a:rPr lang="en-US" altLang="zh-CN" sz="2400" kern="100" baseline="30000" smtClean="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6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～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×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10</a:t>
            </a:r>
            <a:r>
              <a:rPr lang="en-US" altLang="zh-CN" sz="2400" kern="100" baseline="300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6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 kJ</a:t>
            </a:r>
            <a:endParaRPr lang="zh-CN" altLang="zh-CN" sz="2400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4" name="TextBox 19" title=""/>
          <p:cNvSpPr txBox="1"/>
          <p:nvPr>
            <p:custDataLst>
              <p:tags r:id="rId4"/>
            </p:custDataLst>
          </p:nvPr>
        </p:nvSpPr>
        <p:spPr>
          <a:xfrm>
            <a:off x="272624" y="1883033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5"/>
            </p:custDataLst>
          </p:nvPr>
        </p:nvSpPr>
        <p:spPr>
          <a:xfrm>
            <a:off x="781685" y="3439160"/>
            <a:ext cx="10843260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蜣螂属于分解者不属于食物链，象粪不属于大象的同化量，属于植物的同化量</a:t>
            </a:r>
            <a:endParaRPr lang="zh-CN" altLang="zh-CN" sz="2400" kern="100" spc="-1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7" name="直接连接符 16" title=""/>
          <p:cNvCxnSpPr/>
          <p:nvPr>
            <p:custDataLst>
              <p:tags r:id="rId3"/>
            </p:custDataLst>
          </p:nvPr>
        </p:nvCxnSpPr>
        <p:spPr bwMode="auto">
          <a:xfrm>
            <a:off x="2082" y="734530"/>
            <a:ext cx="121881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13C1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矩形 5" title=""/>
          <p:cNvSpPr/>
          <p:nvPr>
            <p:custDataLst>
              <p:tags r:id="rId4"/>
            </p:custDataLst>
          </p:nvPr>
        </p:nvSpPr>
        <p:spPr>
          <a:xfrm>
            <a:off x="462167" y="934531"/>
            <a:ext cx="1116595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2.如图表示能量流经该生态系统某一营养级的变化示意图，其中a～g表示能量值。若图中A表示某食物网中第二营养级所摄入的全部能量。下列说法不正确的是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5"/>
            </p:custDataLst>
          </p:nvPr>
        </p:nvSpPr>
        <p:spPr>
          <a:xfrm>
            <a:off x="485140" y="2144395"/>
            <a:ext cx="986917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A.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图中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B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表示同化的能量</a:t>
            </a:r>
            <a:endParaRPr lang="zh-CN" altLang="zh-CN" sz="2400" kern="100"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B.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图中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C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表示流入下一营养级的能量</a:t>
            </a:r>
            <a:endParaRPr lang="zh-CN" altLang="zh-CN" sz="2400" kern="100"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C.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图中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表示通过呼吸作用散失的能量</a:t>
            </a:r>
            <a:endParaRPr lang="zh-CN" altLang="zh-CN" sz="2400" kern="100"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D.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图中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值与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c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＋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＋</a:t>
            </a: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e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的值相同</a:t>
            </a:r>
            <a:endParaRPr lang="zh-CN" altLang="zh-CN" sz="2400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4" name="TextBox 19" title=""/>
          <p:cNvSpPr txBox="1"/>
          <p:nvPr>
            <p:custDataLst>
              <p:tags r:id="rId6"/>
            </p:custDataLst>
          </p:nvPr>
        </p:nvSpPr>
        <p:spPr>
          <a:xfrm>
            <a:off x="332949" y="2705358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7"/>
            </p:custDataLst>
          </p:nvPr>
        </p:nvSpPr>
        <p:spPr>
          <a:xfrm>
            <a:off x="3859336" y="2335927"/>
            <a:ext cx="3964940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C:</a:t>
            </a:r>
            <a:r>
              <a:rPr lang="zh-CN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用于自身生长、发育繁殖</a:t>
            </a:r>
            <a:endParaRPr lang="zh-CN" altLang="zh-CN" sz="2400" kern="1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732010" y="2548255"/>
            <a:ext cx="148145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呼吸作用</a:t>
            </a:r>
            <a:endParaRPr lang="zh-CN" altLang="zh-CN" sz="2400" kern="1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9"/>
            </p:custDataLst>
          </p:nvPr>
        </p:nvSpPr>
        <p:spPr>
          <a:xfrm>
            <a:off x="7930515" y="4160520"/>
            <a:ext cx="1270635" cy="460375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同化量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pic>
        <p:nvPicPr>
          <p:cNvPr id="81932" name="Picture 12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0862" y="2738720"/>
            <a:ext cx="5486222" cy="23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9310370" y="5113655"/>
            <a:ext cx="129730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分解者</a:t>
            </a:r>
            <a:endParaRPr lang="zh-CN" altLang="zh-CN" sz="2400" kern="1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866140" y="4514215"/>
            <a:ext cx="511619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摄入量</a:t>
            </a:r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=</a:t>
            </a:r>
            <a:r>
              <a:rPr lang="zh-CN" altLang="en-US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同化量</a:t>
            </a:r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+</a:t>
            </a:r>
            <a:r>
              <a:rPr lang="zh-CN" altLang="en-US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粪便量</a:t>
            </a:r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a=c+b,b=d+e</a:t>
            </a:r>
            <a:endParaRPr lang="en-US" altLang="zh-CN" sz="2400" kern="1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2" grpId="0" animBg="1"/>
      <p:bldP spid="24" grpId="0" animBg="1"/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641518" y="4757143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486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堂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4"/>
            </p:custDataLst>
          </p:nvPr>
        </p:nvSpPr>
        <p:spPr>
          <a:xfrm>
            <a:off x="4641518" y="3095749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能量流动的特点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 title=""/>
          <p:cNvSpPr/>
          <p:nvPr>
            <p:custDataLst>
              <p:tags r:id="rId5"/>
            </p:custDataLst>
          </p:nvPr>
        </p:nvSpPr>
        <p:spPr>
          <a:xfrm>
            <a:off x="4641518" y="1434355"/>
            <a:ext cx="4222816" cy="593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能量流动的过程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sp>
        <p:nvSpPr>
          <p:cNvPr id="8" name="Freeform 5" title=""/>
          <p:cNvSpPr/>
          <p:nvPr>
            <p:custDataLst>
              <p:tags r:id="rId8"/>
            </p:custDataLst>
          </p:nvPr>
        </p:nvSpPr>
        <p:spPr bwMode="auto">
          <a:xfrm>
            <a:off x="2631214" y="4054476"/>
            <a:ext cx="1557867" cy="1564217"/>
          </a:xfrm>
          <a:custGeom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486209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Freeform 6" title=""/>
          <p:cNvSpPr/>
          <p:nvPr>
            <p:custDataLst>
              <p:tags r:id="rId9"/>
            </p:custDataLst>
          </p:nvPr>
        </p:nvSpPr>
        <p:spPr bwMode="auto">
          <a:xfrm>
            <a:off x="3342414" y="2591859"/>
            <a:ext cx="1126067" cy="1678517"/>
          </a:xfrm>
          <a:custGeom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6C930E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Freeform 7" title=""/>
          <p:cNvSpPr/>
          <p:nvPr>
            <p:custDataLst>
              <p:tags r:id="rId10"/>
            </p:custDataLst>
          </p:nvPr>
        </p:nvSpPr>
        <p:spPr bwMode="auto">
          <a:xfrm>
            <a:off x="2631214" y="1239308"/>
            <a:ext cx="1559984" cy="1568451"/>
          </a:xfrm>
          <a:custGeom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5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92D050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>
              <a:solidFill>
                <a:srgbClr val="5F5F5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6" name="TextBox 17" title=""/>
          <p:cNvSpPr txBox="1"/>
          <p:nvPr>
            <p:custDataLst>
              <p:tags r:id="rId11"/>
            </p:custDataLst>
          </p:nvPr>
        </p:nvSpPr>
        <p:spPr>
          <a:xfrm>
            <a:off x="2831618" y="1895823"/>
            <a:ext cx="107382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8" title=""/>
          <p:cNvSpPr txBox="1"/>
          <p:nvPr>
            <p:custDataLst>
              <p:tags r:id="rId12"/>
            </p:custDataLst>
          </p:nvPr>
        </p:nvSpPr>
        <p:spPr>
          <a:xfrm>
            <a:off x="3363942" y="3248374"/>
            <a:ext cx="11260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目标二</a:t>
            </a:r>
            <a:endParaRPr lang="zh-CN" altLang="en-US"/>
          </a:p>
        </p:txBody>
      </p:sp>
      <p:sp>
        <p:nvSpPr>
          <p:cNvPr id="18" name="TextBox 19" title=""/>
          <p:cNvSpPr txBox="1"/>
          <p:nvPr>
            <p:custDataLst>
              <p:tags r:id="rId13"/>
            </p:custDataLst>
          </p:nvPr>
        </p:nvSpPr>
        <p:spPr>
          <a:xfrm>
            <a:off x="2856556" y="4567536"/>
            <a:ext cx="104889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目标三</a:t>
            </a:r>
            <a:endParaRPr lang="zh-CN" altLang="en-US"/>
          </a:p>
        </p:txBody>
      </p: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11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15" name="TextBox 16"/>
            <p:cNvSpPr txBox="1"/>
            <p:nvPr>
              <p:custDataLst>
                <p:tags r:id="rId16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6"/>
            <p:cNvSpPr txBox="1"/>
            <p:nvPr>
              <p:custDataLst>
                <p:tags r:id="rId17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任意多边形 2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3727 L 0.00951 -0.67893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10" grpId="0" animBg="1"/>
      <p:bldP spid="10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358140" y="2068195"/>
            <a:ext cx="3425190" cy="4409915"/>
            <a:chOff x="1741484" y="1861835"/>
            <a:chExt cx="2900226" cy="4081943"/>
          </a:xfrm>
        </p:grpSpPr>
        <p:pic>
          <p:nvPicPr>
            <p:cNvPr id="17" name="Picture 2" descr="C:\Users\YGSW003\Desktop\图片\103535813.jpg103535813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t="1064" b="954"/>
            <a:stretch>
              <a:fillRect/>
            </a:stretch>
          </p:blipFill>
          <p:spPr bwMode="auto">
            <a:xfrm>
              <a:off x="1741484" y="1861835"/>
              <a:ext cx="2708813" cy="365595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sp>
          <p:nvSpPr>
            <p:cNvPr id="18" name="Text Box 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839341" y="5517642"/>
              <a:ext cx="2802369" cy="42613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zh-C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Raymond Lindeman</a:t>
              </a:r>
              <a:endParaRPr kumimoji="0"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 title=""/>
          <p:cNvSpPr txBox="1"/>
          <p:nvPr>
            <p:custDataLst>
              <p:tags r:id="rId7"/>
            </p:custDataLst>
          </p:nvPr>
        </p:nvSpPr>
        <p:spPr>
          <a:xfrm>
            <a:off x="290195" y="1071245"/>
            <a:ext cx="6811645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林德曼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赛达伯格湖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能量流动做了</a:t>
            </a:r>
            <a:r>
              <a:rPr lang="zh-CN" altLang="en-US" sz="2600">
                <a:solidFill>
                  <a:srgbClr val="FFFF00"/>
                </a:solidFill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定量分析</a:t>
            </a:r>
            <a:r>
              <a:rPr lang="zh-CN" altLang="en-US" sz="2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60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8"/>
            </p:custDataLst>
          </p:nvPr>
        </p:nvGrpSpPr>
        <p:grpSpPr>
          <a:xfrm>
            <a:off x="3783329" y="1051364"/>
            <a:ext cx="7927599" cy="5239275"/>
            <a:chOff x="6100" y="1867"/>
            <a:chExt cx="12928" cy="8544"/>
          </a:xfrm>
        </p:grpSpPr>
        <p:grpSp>
          <p:nvGrpSpPr>
            <p:cNvPr id="49" name="组合 48"/>
            <p:cNvGrpSpPr/>
            <p:nvPr>
              <p:custDataLst>
                <p:tags r:id="rId9"/>
              </p:custDataLst>
            </p:nvPr>
          </p:nvGrpSpPr>
          <p:grpSpPr>
            <a:xfrm>
              <a:off x="6100" y="1867"/>
              <a:ext cx="12928" cy="8544"/>
              <a:chOff x="8406" y="209"/>
              <a:chExt cx="12928" cy="8544"/>
            </a:xfrm>
          </p:grpSpPr>
          <p:pic>
            <p:nvPicPr>
              <p:cNvPr id="23" name="图片 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8406" y="1904"/>
                <a:ext cx="6452" cy="467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4" name="文本框 2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406" y="6703"/>
                <a:ext cx="12928" cy="20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200" smtClean="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赛达伯格湖</a:t>
                </a:r>
                <a:r>
                  <a:rPr lang="zh-CN" altLang="en-US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位于美国明尼苏达州的赛达伯格沼泽自然保护区，是一个高原湖泊，深</a:t>
                </a:r>
                <a:r>
                  <a:rPr lang="en-US" altLang="zh-CN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1</a:t>
                </a:r>
                <a:r>
                  <a:rPr lang="zh-CN" altLang="en-US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米，面积为</a:t>
                </a:r>
                <a:r>
                  <a:rPr lang="en-US" altLang="zh-CN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14480</a:t>
                </a:r>
                <a:r>
                  <a:rPr lang="zh-CN" altLang="en-US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平方米，湖岸线长</a:t>
                </a:r>
                <a:r>
                  <a:rPr lang="en-US" altLang="zh-CN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500</a:t>
                </a:r>
                <a:r>
                  <a:rPr lang="zh-CN" altLang="en-US" sz="220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米 。湖底深度一致、性质均一，没有大的波浪。</a:t>
                </a:r>
                <a:endParaRPr lang="zh-CN" altLang="en-US" sz="220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 Box 4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3988" y="209"/>
                <a:ext cx="6738" cy="80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0" lang="zh-CN" altLang="en-US" sz="2600" b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优点：小、简单、稳定</a:t>
                </a:r>
                <a:endParaRPr kumimoji="0" lang="zh-CN" altLang="en-US" sz="2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0" name="图片 49" descr="0.34988587086549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b="7676"/>
            <a:stretch>
              <a:fillRect/>
            </a:stretch>
          </p:blipFill>
          <p:spPr>
            <a:xfrm>
              <a:off x="12694" y="3562"/>
              <a:ext cx="6334" cy="46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3" name="文本框 52" title=""/>
          <p:cNvSpPr txBox="1"/>
          <p:nvPr>
            <p:custDataLst>
              <p:tags r:id="rId3"/>
            </p:custDataLst>
          </p:nvPr>
        </p:nvSpPr>
        <p:spPr>
          <a:xfrm>
            <a:off x="417830" y="6827520"/>
            <a:ext cx="623760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3.请计算第一到第二营养级的能量传递效率？</a:t>
            </a:r>
            <a:endParaRPr lang="en-US" altLang="zh-CN" sz="22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2" name="文本框 51" title=""/>
          <p:cNvSpPr txBox="1"/>
          <p:nvPr>
            <p:custDataLst>
              <p:tags r:id="rId4"/>
            </p:custDataLst>
          </p:nvPr>
        </p:nvSpPr>
        <p:spPr>
          <a:xfrm>
            <a:off x="526415" y="6000750"/>
            <a:ext cx="1155192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2.横向比较，是否遵循能量守恒定律？纵向比较，随着营养级的升高 ，同化量有什么变化？</a:t>
            </a:r>
            <a:endParaRPr lang="en-US" altLang="zh-CN" sz="22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5"/>
            </p:custDataLst>
          </p:nvPr>
        </p:nvSpPr>
        <p:spPr>
          <a:xfrm>
            <a:off x="273001" y="680419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任务二：定量研究能量流动的特点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5" name="文本框 54" title=""/>
          <p:cNvSpPr txBox="1"/>
          <p:nvPr>
            <p:custDataLst>
              <p:tags r:id="rId6"/>
            </p:custDataLst>
          </p:nvPr>
        </p:nvSpPr>
        <p:spPr>
          <a:xfrm>
            <a:off x="273363" y="1348398"/>
            <a:ext cx="731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</a:rPr>
              <a:t>1.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</a:rPr>
              <a:t> 将</a:t>
            </a:r>
            <a:r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</a:rPr>
              <a:t>图中的数据用表格的形式进行整理。</a:t>
            </a: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5492742" y="5253583"/>
            <a:ext cx="6610720" cy="1323439"/>
          </a:xfrm>
          <a:prstGeom prst="rect">
            <a:avLst/>
          </a:prstGeom>
          <a:solidFill>
            <a:srgbClr val="FFC000"/>
          </a:solidFill>
        </p:spPr>
        <p:style>
          <a:lnRef idx="3">
            <a:sysClr val="window" lastClr="FFFFFF"/>
          </a:lnRef>
          <a:fillRef idx="1">
            <a:srgbClr val="376698"/>
          </a:fillRef>
          <a:effectRef idx="1">
            <a:srgbClr val="376698"/>
          </a:effectRef>
          <a:fontRef idx="minor">
            <a:sysClr val="window" lastClr="FFFFFF"/>
          </a:fontRef>
        </p:style>
        <p:txBody>
          <a:bodyPr wrap="square">
            <a:spAutoFit/>
          </a:bodyPr>
          <a:lstStyle/>
          <a:p>
            <a:pPr lvl="0" algn="ctr" fontAlgn="base">
              <a:lnSpc>
                <a:spcPct val="200000"/>
              </a:lnSpc>
              <a:spcBef>
                <a:spcPct val="0"/>
              </a:spcBef>
            </a:pPr>
            <a:endParaRPr lang="en-US" altLang="zh-CN" sz="2000" strike="noStrike" noProof="1" smtClean="0">
              <a:solidFill>
                <a:sysClr val="window" lastClr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  <a:p>
            <a:pPr lvl="0" algn="ctr" fontAlgn="base">
              <a:lnSpc>
                <a:spcPct val="200000"/>
              </a:lnSpc>
              <a:spcBef>
                <a:spcPct val="0"/>
              </a:spcBef>
            </a:pPr>
            <a:endParaRPr lang="zh-CN" altLang="en-US" sz="2000" strike="noStrike" noProof="1">
              <a:solidFill>
                <a:sysClr val="window" lastClr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graphicFrame>
        <p:nvGraphicFramePr>
          <p:cNvPr id="8" name="表格 1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26674" y="1826518"/>
          <a:ext cx="11017224" cy="3354162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697419"/>
                <a:gridCol w="1582218"/>
                <a:gridCol w="1628496"/>
                <a:gridCol w="1788611"/>
                <a:gridCol w="1697560"/>
                <a:gridCol w="1254768"/>
                <a:gridCol w="1368152"/>
              </a:tblGrid>
              <a:tr h="910653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000" b="0" i="0" u="none" strike="noStrike" kern="1200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400" u="none" strike="noStrike" cap="none" normalizeH="0" baseline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输入</a:t>
                      </a: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能</a:t>
                      </a:r>
                      <a:r>
                        <a:rPr kumimoji="0" lang="en-US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量</a:t>
                      </a: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（同化量）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流入下一营养级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呼吸散失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分解者利用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未利用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D509C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出入比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</a:tr>
              <a:tr h="814503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生产者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</a:tr>
              <a:tr h="814503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植食性动物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</a:tr>
              <a:tr h="814503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肉食性动物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B0B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horzOverflow="overflow">
                    <a:lnL w="12700" cmpd="sng">
                      <a:solidFill>
                        <a:srgbClr val="8BBB96"/>
                      </a:solidFill>
                    </a:lnL>
                    <a:lnR w="12700" cmpd="sng">
                      <a:solidFill>
                        <a:srgbClr val="8BBB96"/>
                      </a:solidFill>
                    </a:lnR>
                    <a:lnT w="12700" cmpd="sng">
                      <a:solidFill>
                        <a:srgbClr val="8BBB96"/>
                      </a:solidFill>
                    </a:lnT>
                    <a:lnB w="12700" cmpd="sng">
                      <a:solidFill>
                        <a:srgbClr val="8BBB96"/>
                      </a:solidFill>
                    </a:lnB>
                    <a:solidFill>
                      <a:srgbClr val="8BBB9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文本框 2" title=""/>
          <p:cNvSpPr/>
          <p:nvPr>
            <p:custDataLst>
              <p:tags r:id="rId9"/>
            </p:custDataLst>
          </p:nvPr>
        </p:nvSpPr>
        <p:spPr>
          <a:xfrm>
            <a:off x="2495600" y="2916901"/>
            <a:ext cx="109855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464.6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3" title=""/>
          <p:cNvSpPr/>
          <p:nvPr>
            <p:custDataLst>
              <p:tags r:id="rId10"/>
            </p:custDataLst>
          </p:nvPr>
        </p:nvSpPr>
        <p:spPr>
          <a:xfrm>
            <a:off x="2495600" y="3731963"/>
            <a:ext cx="1068387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62.8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                  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4" title=""/>
          <p:cNvSpPr/>
          <p:nvPr>
            <p:custDataLst>
              <p:tags r:id="rId11"/>
            </p:custDataLst>
          </p:nvPr>
        </p:nvSpPr>
        <p:spPr>
          <a:xfrm>
            <a:off x="2524348" y="4548375"/>
            <a:ext cx="919163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12.6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4" title=""/>
          <p:cNvSpPr/>
          <p:nvPr>
            <p:custDataLst>
              <p:tags r:id="rId12"/>
            </p:custDataLst>
          </p:nvPr>
        </p:nvSpPr>
        <p:spPr>
          <a:xfrm>
            <a:off x="10355997" y="2916901"/>
            <a:ext cx="1031052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13.5%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16" title=""/>
          <p:cNvSpPr/>
          <p:nvPr>
            <p:custDataLst>
              <p:tags r:id="rId13"/>
            </p:custDataLst>
          </p:nvPr>
        </p:nvSpPr>
        <p:spPr>
          <a:xfrm>
            <a:off x="10488488" y="3731963"/>
            <a:ext cx="823913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20%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7" title=""/>
          <p:cNvSpPr/>
          <p:nvPr>
            <p:custDataLst>
              <p:tags r:id="rId14"/>
            </p:custDataLst>
          </p:nvPr>
        </p:nvSpPr>
        <p:spPr>
          <a:xfrm>
            <a:off x="4079776" y="2916901"/>
            <a:ext cx="115252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62.8                   </a:t>
            </a:r>
            <a:endParaRPr kumimoji="0" lang="en-US" altLang="zh-CN" sz="24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3" name="文本框 8" title=""/>
          <p:cNvSpPr/>
          <p:nvPr>
            <p:custDataLst>
              <p:tags r:id="rId15"/>
            </p:custDataLst>
          </p:nvPr>
        </p:nvSpPr>
        <p:spPr>
          <a:xfrm>
            <a:off x="5879976" y="2916901"/>
            <a:ext cx="931863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96.3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17" title=""/>
          <p:cNvSpPr/>
          <p:nvPr>
            <p:custDataLst>
              <p:tags r:id="rId16"/>
            </p:custDataLst>
          </p:nvPr>
        </p:nvSpPr>
        <p:spPr>
          <a:xfrm>
            <a:off x="7666384" y="2916901"/>
            <a:ext cx="877888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12.5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18" title=""/>
          <p:cNvSpPr/>
          <p:nvPr>
            <p:custDataLst>
              <p:tags r:id="rId17"/>
            </p:custDataLst>
          </p:nvPr>
        </p:nvSpPr>
        <p:spPr>
          <a:xfrm>
            <a:off x="9075811" y="2916901"/>
            <a:ext cx="836613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293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19" title=""/>
          <p:cNvSpPr/>
          <p:nvPr>
            <p:custDataLst>
              <p:tags r:id="rId18"/>
            </p:custDataLst>
          </p:nvPr>
        </p:nvSpPr>
        <p:spPr>
          <a:xfrm>
            <a:off x="4151784" y="3731963"/>
            <a:ext cx="919162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12.6</a:t>
            </a:r>
            <a:endParaRPr kumimoji="0" lang="en-US" altLang="zh-CN" sz="24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7" name="文本框 20" title=""/>
          <p:cNvSpPr/>
          <p:nvPr>
            <p:custDataLst>
              <p:tags r:id="rId19"/>
            </p:custDataLst>
          </p:nvPr>
        </p:nvSpPr>
        <p:spPr>
          <a:xfrm>
            <a:off x="5921534" y="3731963"/>
            <a:ext cx="940207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18.8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1" title=""/>
          <p:cNvSpPr/>
          <p:nvPr>
            <p:custDataLst>
              <p:tags r:id="rId20"/>
            </p:custDataLst>
          </p:nvPr>
        </p:nvSpPr>
        <p:spPr>
          <a:xfrm>
            <a:off x="7704886" y="3731963"/>
            <a:ext cx="82867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2.1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2" title=""/>
          <p:cNvSpPr/>
          <p:nvPr>
            <p:custDataLst>
              <p:tags r:id="rId21"/>
            </p:custDataLst>
          </p:nvPr>
        </p:nvSpPr>
        <p:spPr>
          <a:xfrm>
            <a:off x="9058523" y="3731963"/>
            <a:ext cx="909637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29.3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3" title=""/>
          <p:cNvSpPr/>
          <p:nvPr>
            <p:custDataLst>
              <p:tags r:id="rId22"/>
            </p:custDataLst>
          </p:nvPr>
        </p:nvSpPr>
        <p:spPr>
          <a:xfrm>
            <a:off x="5767537" y="4548375"/>
            <a:ext cx="82550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7.5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24" title=""/>
          <p:cNvSpPr/>
          <p:nvPr>
            <p:custDataLst>
              <p:tags r:id="rId23"/>
            </p:custDataLst>
          </p:nvPr>
        </p:nvSpPr>
        <p:spPr>
          <a:xfrm>
            <a:off x="7640985" y="4548375"/>
            <a:ext cx="903287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微量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26" title=""/>
          <p:cNvSpPr/>
          <p:nvPr>
            <p:custDataLst>
              <p:tags r:id="rId24"/>
            </p:custDataLst>
          </p:nvPr>
        </p:nvSpPr>
        <p:spPr>
          <a:xfrm>
            <a:off x="9202812" y="4548375"/>
            <a:ext cx="709612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5.0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27" title=""/>
          <p:cNvSpPr/>
          <p:nvPr>
            <p:custDataLst>
              <p:tags r:id="rId25"/>
            </p:custDataLst>
          </p:nvPr>
        </p:nvSpPr>
        <p:spPr>
          <a:xfrm>
            <a:off x="4296755" y="4548375"/>
            <a:ext cx="617538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/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28" title=""/>
          <p:cNvSpPr/>
          <p:nvPr>
            <p:custDataLst>
              <p:tags r:id="rId26"/>
            </p:custDataLst>
          </p:nvPr>
        </p:nvSpPr>
        <p:spPr>
          <a:xfrm>
            <a:off x="10183382" y="1858050"/>
            <a:ext cx="1344749" cy="830263"/>
          </a:xfrm>
          <a:prstGeom prst="rect">
            <a:avLst/>
          </a:prstGeom>
          <a:solidFill>
            <a:srgbClr val="7AD9E7">
              <a:lumMod val="60000"/>
              <a:lumOff val="40000"/>
            </a:srgbClr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能量传递效率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grpSp>
        <p:nvGrpSpPr>
          <p:cNvPr id="35" name="组合 30" title=""/>
          <p:cNvGrpSpPr/>
          <p:nvPr>
            <p:custDataLst>
              <p:tags r:id="rId27"/>
            </p:custDataLst>
          </p:nvPr>
        </p:nvGrpSpPr>
        <p:grpSpPr>
          <a:xfrm>
            <a:off x="2291986" y="2748000"/>
            <a:ext cx="1457463" cy="2864730"/>
            <a:chOff x="8674" y="1896"/>
            <a:chExt cx="1474" cy="3250"/>
          </a:xfrm>
        </p:grpSpPr>
        <p:sp>
          <p:nvSpPr>
            <p:cNvPr id="36" name="矩形 31"/>
            <p:cNvSpPr/>
            <p:nvPr>
              <p:custDataLst>
                <p:tags r:id="rId28"/>
              </p:custDataLst>
            </p:nvPr>
          </p:nvSpPr>
          <p:spPr>
            <a:xfrm>
              <a:off x="8674" y="1896"/>
              <a:ext cx="1474" cy="2722"/>
            </a:xfrm>
            <a:prstGeom prst="rect">
              <a:avLst/>
            </a:prstGeom>
            <a:noFill/>
            <a:ln w="539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endParaRPr>
            </a:p>
          </p:txBody>
        </p:sp>
        <p:sp>
          <p:nvSpPr>
            <p:cNvPr id="37" name="直接连接符 55315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9403" y="4632"/>
              <a:ext cx="12" cy="514"/>
            </a:xfrm>
            <a:prstGeom prst="line">
              <a:avLst/>
            </a:prstGeom>
            <a:noFill/>
            <a:ln w="53975" algn="ctr">
              <a:solidFill>
                <a:srgbClr val="00B0F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32" title=""/>
          <p:cNvSpPr/>
          <p:nvPr>
            <p:custDataLst>
              <p:tags r:id="rId30"/>
            </p:custDataLst>
          </p:nvPr>
        </p:nvSpPr>
        <p:spPr>
          <a:xfrm>
            <a:off x="2135560" y="5566361"/>
            <a:ext cx="1736725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/>
              </a:rPr>
              <a:t>逐级递减</a:t>
            </a: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5" title=""/>
          <p:cNvSpPr/>
          <p:nvPr>
            <p:custDataLst>
              <p:tags r:id="rId31"/>
            </p:custDataLst>
          </p:nvPr>
        </p:nvSpPr>
        <p:spPr>
          <a:xfrm>
            <a:off x="3792356" y="2791645"/>
            <a:ext cx="6406792" cy="71596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40" name="文本框 39" title="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27648" y="2800845"/>
            <a:ext cx="7667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= 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  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          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         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</a:t>
            </a:r>
            <a:endParaRPr kumimoji="0" lang="zh-CN" altLang="zh-C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  <p:grpSp>
        <p:nvGrpSpPr>
          <p:cNvPr id="42" name="组合 36" title=""/>
          <p:cNvGrpSpPr/>
          <p:nvPr>
            <p:custDataLst>
              <p:tags r:id="rId33"/>
            </p:custDataLst>
          </p:nvPr>
        </p:nvGrpSpPr>
        <p:grpSpPr>
          <a:xfrm>
            <a:off x="5452393" y="5445199"/>
            <a:ext cx="6624320" cy="1008137"/>
            <a:chOff x="7559" y="8809"/>
            <a:chExt cx="10432" cy="1587"/>
          </a:xfrm>
        </p:grpSpPr>
        <p:grpSp>
          <p:nvGrpSpPr>
            <p:cNvPr id="43" name="组合 33"/>
            <p:cNvGrpSpPr/>
            <p:nvPr>
              <p:custDataLst>
                <p:tags r:id="rId34"/>
              </p:custDataLst>
            </p:nvPr>
          </p:nvGrpSpPr>
          <p:grpSpPr>
            <a:xfrm>
              <a:off x="7559" y="8809"/>
              <a:ext cx="8765" cy="1587"/>
              <a:chOff x="1619" y="8233"/>
              <a:chExt cx="7091" cy="2208"/>
            </a:xfrm>
          </p:grpSpPr>
          <p:sp>
            <p:nvSpPr>
              <p:cNvPr id="44" name="矩形 1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619" y="8840"/>
                <a:ext cx="3362" cy="1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能量传递</a:t>
                </a:r>
                <a:r>
                  <a:rPr kumimoji="0" lang="zh-CN" altLang="en-US" sz="240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效率 </a:t>
                </a:r>
                <a:r>
                  <a:rPr kumimoji="0" lang="en-US" altLang="zh-CN" sz="240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=</a:t>
                </a:r>
                <a:endPara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矩形 33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514" y="8233"/>
                <a:ext cx="4196" cy="1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某一营养级的</a:t>
                </a: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同化</a:t>
                </a: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量</a:t>
                </a:r>
                <a:endPara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直接连接符 20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V="1">
                <a:off x="4584" y="9337"/>
                <a:ext cx="3698" cy="8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矩形 36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524" y="9432"/>
                <a:ext cx="3880" cy="1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上一营养级的</a:t>
                </a: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同化</a:t>
                </a:r>
                <a:r>
                  <a:rPr kumimoji="0" lang="zh-CN" alt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量</a:t>
                </a:r>
                <a:endPara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文本框 15"/>
            <p:cNvSpPr/>
            <p:nvPr>
              <p:custDataLst>
                <p:tags r:id="rId39"/>
              </p:custDataLst>
            </p:nvPr>
          </p:nvSpPr>
          <p:spPr>
            <a:xfrm>
              <a:off x="15906" y="9150"/>
              <a:ext cx="2085" cy="72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1200" cap="none" spc="0" normalizeH="0" baseline="0" noProof="0" smtClean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/>
                </a:rPr>
                <a:t>× 100</a:t>
              </a:r>
              <a:r>
                <a:rPr kumimoji="0" lang="zh-CN" altLang="en-US" sz="2400" i="0" u="none" strike="noStrike" kern="1200" cap="none" spc="0" normalizeH="0" baseline="0" noProof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/>
                </a:rPr>
                <a:t>%</a:t>
              </a:r>
              <a:endPara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文本框 48" title="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179518" y="1914654"/>
            <a:ext cx="66422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= 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   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          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         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  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+</a:t>
            </a:r>
            <a:endParaRPr kumimoji="0" lang="zh-CN" altLang="zh-C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50" name="圆角矩形标注 49" title=""/>
          <p:cNvSpPr/>
          <p:nvPr>
            <p:custDataLst>
              <p:tags r:id="rId41"/>
            </p:custDataLst>
          </p:nvPr>
        </p:nvSpPr>
        <p:spPr>
          <a:xfrm>
            <a:off x="8688048" y="140015"/>
            <a:ext cx="3168591" cy="1416777"/>
          </a:xfrm>
          <a:prstGeom prst="wedgeRoundRectCallout">
            <a:avLst>
              <a:gd name="adj1" fmla="val -30139"/>
              <a:gd name="adj2" fmla="val 64179"/>
              <a:gd name="adj3" fmla="val 16667"/>
            </a:avLst>
          </a:prstGeom>
          <a:solidFill>
            <a:srgbClr val="ECB594">
              <a:lumMod val="20000"/>
              <a:lumOff val="80000"/>
            </a:srgbClr>
          </a:solidFill>
          <a:ln>
            <a:solidFill>
              <a:srgbClr val="ECB594"/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r>
              <a: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未利用：指未被自身呼吸作用消耗，也未被后一个营养级和分解者利用的能量。（</a:t>
            </a:r>
            <a:r>
              <a: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定时定量</a:t>
            </a:r>
            <a:r>
              <a: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分析</a:t>
            </a:r>
            <a:r>
              <a:rPr lang="zh-CN" altLang="en-US" sz="2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0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 title=""/>
          <p:cNvSpPr/>
          <p:nvPr>
            <p:custDataLst>
              <p:tags r:id="rId42"/>
            </p:custDataLst>
          </p:nvPr>
        </p:nvSpPr>
        <p:spPr>
          <a:xfrm>
            <a:off x="10194004" y="1732797"/>
            <a:ext cx="1397192" cy="3599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92708 -0.126204" pathEditMode="relative" rAng="0" ptsTypes="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8" grpId="0"/>
      <p:bldP spid="39" grpId="0" animBg="1"/>
      <p:bldP spid="40" grpId="0"/>
      <p:bldP spid="49" grpId="0"/>
      <p:bldP spid="50" grpId="0" animBg="1"/>
      <p:bldP spid="51" grpId="0" animBg="1"/>
      <p:bldP spid="52" grpId="0"/>
      <p:bldP spid="52" grpId="2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5340" cy="6887210"/>
          </a:xfrm>
          <a:prstGeom prst="rect">
            <a:avLst/>
          </a:prstGeom>
        </p:spPr>
      </p:pic>
      <p:pic>
        <p:nvPicPr>
          <p:cNvPr id="35" name="图片 3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-4882" r="63829" b="100000"/>
          <a:stretch>
            <a:fillRect/>
          </a:stretch>
        </p:blipFill>
        <p:spPr>
          <a:xfrm>
            <a:off x="6898889" y="-301133"/>
            <a:ext cx="1337685" cy="334832"/>
          </a:xfrm>
          <a:custGeom>
            <a:gdLst>
              <a:gd name="connsiteX0" fmla="*/ 0 w 1337685"/>
              <a:gd name="connsiteY0" fmla="*/ 0 h 334832"/>
              <a:gd name="connsiteX1" fmla="*/ 1337685 w 1337685"/>
              <a:gd name="connsiteY1" fmla="*/ 334832 h 334832"/>
              <a:gd name="connsiteX2" fmla="*/ 130072 w 1337685"/>
              <a:gd name="connsiteY2" fmla="*/ 334832 h 334832"/>
              <a:gd name="connsiteX3" fmla="*/ 0 w 1337685"/>
              <a:gd name="connsiteY3" fmla="*/ 0 h 3348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685" h="334832">
                <a:moveTo>
                  <a:pt x="0" y="0"/>
                </a:moveTo>
                <a:lnTo>
                  <a:pt x="1337685" y="334832"/>
                </a:lnTo>
                <a:lnTo>
                  <a:pt x="130072" y="33483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" name="组合 73" title=""/>
          <p:cNvGrpSpPr/>
          <p:nvPr>
            <p:custDataLst>
              <p:tags r:id="rId8"/>
            </p:custDataLst>
          </p:nvPr>
        </p:nvGrpSpPr>
        <p:grpSpPr>
          <a:xfrm>
            <a:off x="602860" y="2256340"/>
            <a:ext cx="2036756" cy="2036756"/>
            <a:chOff x="1012329" y="1938453"/>
            <a:chExt cx="2981095" cy="2981095"/>
          </a:xfrm>
        </p:grpSpPr>
        <p:sp>
          <p:nvSpPr>
            <p:cNvPr id="75" name="文本框 74"/>
            <p:cNvSpPr txBox="1"/>
            <p:nvPr>
              <p:custDataLst>
                <p:tags r:id="rId9"/>
              </p:custDataLst>
            </p:nvPr>
          </p:nvSpPr>
          <p:spPr>
            <a:xfrm>
              <a:off x="1500556" y="2592424"/>
              <a:ext cx="2004644" cy="1673152"/>
            </a:xfrm>
            <a:custGeom>
              <a:rect l="l" t="t" r="r" b="b"/>
              <a:pathLst>
                <a:path w="2345512" h="1957654">
                  <a:moveTo>
                    <a:pt x="219456" y="1680591"/>
                  </a:moveTo>
                  <a:lnTo>
                    <a:pt x="199339" y="1828724"/>
                  </a:lnTo>
                  <a:cubicBezTo>
                    <a:pt x="197510" y="1842135"/>
                    <a:pt x="200558" y="1853108"/>
                    <a:pt x="208483" y="1861642"/>
                  </a:cubicBezTo>
                  <a:cubicBezTo>
                    <a:pt x="215798" y="1870786"/>
                    <a:pt x="225857" y="1875358"/>
                    <a:pt x="238658" y="1875358"/>
                  </a:cubicBezTo>
                  <a:lnTo>
                    <a:pt x="810158" y="1875358"/>
                  </a:lnTo>
                  <a:cubicBezTo>
                    <a:pt x="822960" y="1875358"/>
                    <a:pt x="834237" y="1870786"/>
                    <a:pt x="843991" y="1861642"/>
                  </a:cubicBezTo>
                  <a:cubicBezTo>
                    <a:pt x="853744" y="1853108"/>
                    <a:pt x="859536" y="1842135"/>
                    <a:pt x="861365" y="1828724"/>
                  </a:cubicBezTo>
                  <a:lnTo>
                    <a:pt x="880567" y="1680591"/>
                  </a:lnTo>
                  <a:close/>
                  <a:moveTo>
                    <a:pt x="2133371" y="1501369"/>
                  </a:moveTo>
                  <a:lnTo>
                    <a:pt x="2245842" y="1501369"/>
                  </a:lnTo>
                  <a:cubicBezTo>
                    <a:pt x="2254377" y="1501369"/>
                    <a:pt x="2261692" y="1504721"/>
                    <a:pt x="2267788" y="1511427"/>
                  </a:cubicBezTo>
                  <a:cubicBezTo>
                    <a:pt x="2273884" y="1518133"/>
                    <a:pt x="2276627" y="1526057"/>
                    <a:pt x="2276018" y="1535201"/>
                  </a:cubicBezTo>
                  <a:lnTo>
                    <a:pt x="2246757" y="1944853"/>
                  </a:lnTo>
                  <a:cubicBezTo>
                    <a:pt x="2207742" y="1944853"/>
                    <a:pt x="2175129" y="1929917"/>
                    <a:pt x="2148916" y="1900047"/>
                  </a:cubicBezTo>
                  <a:cubicBezTo>
                    <a:pt x="2122703" y="1870786"/>
                    <a:pt x="2110511" y="1835125"/>
                    <a:pt x="2112340" y="1793062"/>
                  </a:cubicBezTo>
                  <a:close/>
                  <a:moveTo>
                    <a:pt x="1752066" y="1501369"/>
                  </a:moveTo>
                  <a:lnTo>
                    <a:pt x="1874596" y="1501369"/>
                  </a:lnTo>
                  <a:lnTo>
                    <a:pt x="1816989" y="1795805"/>
                  </a:lnTo>
                  <a:cubicBezTo>
                    <a:pt x="1807845" y="1839697"/>
                    <a:pt x="1787118" y="1875358"/>
                    <a:pt x="1754809" y="1902790"/>
                  </a:cubicBezTo>
                  <a:cubicBezTo>
                    <a:pt x="1721891" y="1930832"/>
                    <a:pt x="1684401" y="1944853"/>
                    <a:pt x="1642338" y="1944853"/>
                  </a:cubicBezTo>
                  <a:lnTo>
                    <a:pt x="1723720" y="1525143"/>
                  </a:lnTo>
                  <a:cubicBezTo>
                    <a:pt x="1725549" y="1518437"/>
                    <a:pt x="1729206" y="1512646"/>
                    <a:pt x="1734693" y="1507769"/>
                  </a:cubicBezTo>
                  <a:cubicBezTo>
                    <a:pt x="1739569" y="1503502"/>
                    <a:pt x="1745361" y="1501369"/>
                    <a:pt x="1752066" y="1501369"/>
                  </a:cubicBezTo>
                  <a:close/>
                  <a:moveTo>
                    <a:pt x="255117" y="1419073"/>
                  </a:moveTo>
                  <a:lnTo>
                    <a:pt x="231343" y="1590980"/>
                  </a:lnTo>
                  <a:lnTo>
                    <a:pt x="893368" y="1590980"/>
                  </a:lnTo>
                  <a:lnTo>
                    <a:pt x="916229" y="1419073"/>
                  </a:lnTo>
                  <a:close/>
                  <a:moveTo>
                    <a:pt x="1768526" y="1342263"/>
                  </a:moveTo>
                  <a:lnTo>
                    <a:pt x="2326310" y="1342263"/>
                  </a:lnTo>
                  <a:lnTo>
                    <a:pt x="2318080" y="1394384"/>
                  </a:lnTo>
                  <a:cubicBezTo>
                    <a:pt x="2316251" y="1406576"/>
                    <a:pt x="2311374" y="1416329"/>
                    <a:pt x="2303450" y="1423645"/>
                  </a:cubicBezTo>
                  <a:cubicBezTo>
                    <a:pt x="2294915" y="1431569"/>
                    <a:pt x="2284857" y="1435532"/>
                    <a:pt x="2273274" y="1435532"/>
                  </a:cubicBezTo>
                  <a:lnTo>
                    <a:pt x="2104110" y="1435532"/>
                  </a:lnTo>
                  <a:lnTo>
                    <a:pt x="2044674" y="1879930"/>
                  </a:lnTo>
                  <a:cubicBezTo>
                    <a:pt x="2041626" y="1901266"/>
                    <a:pt x="2031873" y="1919554"/>
                    <a:pt x="2015414" y="1934794"/>
                  </a:cubicBezTo>
                  <a:cubicBezTo>
                    <a:pt x="1998345" y="1950034"/>
                    <a:pt x="1979752" y="1957654"/>
                    <a:pt x="1959635" y="1957654"/>
                  </a:cubicBezTo>
                  <a:lnTo>
                    <a:pt x="1812417" y="1957654"/>
                  </a:lnTo>
                  <a:lnTo>
                    <a:pt x="1818818" y="1905533"/>
                  </a:lnTo>
                  <a:cubicBezTo>
                    <a:pt x="1820037" y="1899437"/>
                    <a:pt x="1822780" y="1894561"/>
                    <a:pt x="1827047" y="1890903"/>
                  </a:cubicBezTo>
                  <a:cubicBezTo>
                    <a:pt x="1830705" y="1887245"/>
                    <a:pt x="1835277" y="1885417"/>
                    <a:pt x="1840763" y="1885417"/>
                  </a:cubicBezTo>
                  <a:cubicBezTo>
                    <a:pt x="1855394" y="1885417"/>
                    <a:pt x="1863623" y="1878101"/>
                    <a:pt x="1865452" y="1863471"/>
                  </a:cubicBezTo>
                  <a:lnTo>
                    <a:pt x="1923059" y="1435532"/>
                  </a:lnTo>
                  <a:lnTo>
                    <a:pt x="1716405" y="1435532"/>
                  </a:lnTo>
                  <a:lnTo>
                    <a:pt x="1722805" y="1383411"/>
                  </a:lnTo>
                  <a:cubicBezTo>
                    <a:pt x="1724634" y="1371219"/>
                    <a:pt x="1729816" y="1361161"/>
                    <a:pt x="1738350" y="1353236"/>
                  </a:cubicBezTo>
                  <a:cubicBezTo>
                    <a:pt x="1746885" y="1345921"/>
                    <a:pt x="1756943" y="1342263"/>
                    <a:pt x="1768526" y="1342263"/>
                  </a:cubicBezTo>
                  <a:close/>
                  <a:moveTo>
                    <a:pt x="1624050" y="1290142"/>
                  </a:moveTo>
                  <a:lnTo>
                    <a:pt x="1693545" y="1290142"/>
                  </a:lnTo>
                  <a:lnTo>
                    <a:pt x="1615821" y="1957654"/>
                  </a:lnTo>
                  <a:cubicBezTo>
                    <a:pt x="1591437" y="1957654"/>
                    <a:pt x="1571320" y="1948205"/>
                    <a:pt x="1555470" y="1929308"/>
                  </a:cubicBezTo>
                  <a:cubicBezTo>
                    <a:pt x="1539011" y="1910410"/>
                    <a:pt x="1532001" y="1887855"/>
                    <a:pt x="1534439" y="1861642"/>
                  </a:cubicBezTo>
                  <a:lnTo>
                    <a:pt x="1598447" y="1313917"/>
                  </a:lnTo>
                  <a:cubicBezTo>
                    <a:pt x="1599057" y="1307211"/>
                    <a:pt x="1601800" y="1301420"/>
                    <a:pt x="1606677" y="1296543"/>
                  </a:cubicBezTo>
                  <a:cubicBezTo>
                    <a:pt x="1611554" y="1292276"/>
                    <a:pt x="1617345" y="1290142"/>
                    <a:pt x="1624050" y="1290142"/>
                  </a:cubicBezTo>
                  <a:close/>
                  <a:moveTo>
                    <a:pt x="1316812" y="1290142"/>
                  </a:moveTo>
                  <a:lnTo>
                    <a:pt x="1387221" y="1290142"/>
                  </a:lnTo>
                  <a:lnTo>
                    <a:pt x="1298524" y="1862557"/>
                  </a:lnTo>
                  <a:cubicBezTo>
                    <a:pt x="1293647" y="1890598"/>
                    <a:pt x="1281150" y="1913458"/>
                    <a:pt x="1261034" y="1931137"/>
                  </a:cubicBezTo>
                  <a:cubicBezTo>
                    <a:pt x="1240917" y="1948815"/>
                    <a:pt x="1217447" y="1957654"/>
                    <a:pt x="1190625" y="1957654"/>
                  </a:cubicBezTo>
                  <a:lnTo>
                    <a:pt x="1290294" y="1313002"/>
                  </a:lnTo>
                  <a:cubicBezTo>
                    <a:pt x="1291514" y="1306297"/>
                    <a:pt x="1294562" y="1300810"/>
                    <a:pt x="1299438" y="1296543"/>
                  </a:cubicBezTo>
                  <a:cubicBezTo>
                    <a:pt x="1304315" y="1292276"/>
                    <a:pt x="1310106" y="1290142"/>
                    <a:pt x="1316812" y="1290142"/>
                  </a:cubicBezTo>
                  <a:close/>
                  <a:moveTo>
                    <a:pt x="1822475" y="1111834"/>
                  </a:moveTo>
                  <a:lnTo>
                    <a:pt x="2345512" y="1111834"/>
                  </a:lnTo>
                  <a:lnTo>
                    <a:pt x="2338197" y="1146581"/>
                  </a:lnTo>
                  <a:cubicBezTo>
                    <a:pt x="2335758" y="1162431"/>
                    <a:pt x="2329358" y="1175233"/>
                    <a:pt x="2318994" y="1184986"/>
                  </a:cubicBezTo>
                  <a:cubicBezTo>
                    <a:pt x="2308022" y="1194740"/>
                    <a:pt x="2295220" y="1199617"/>
                    <a:pt x="2280590" y="1199617"/>
                  </a:cubicBezTo>
                  <a:lnTo>
                    <a:pt x="1757553" y="1199617"/>
                  </a:lnTo>
                  <a:lnTo>
                    <a:pt x="1761210" y="1174013"/>
                  </a:lnTo>
                  <a:cubicBezTo>
                    <a:pt x="1764258" y="1158774"/>
                    <a:pt x="1771878" y="1144448"/>
                    <a:pt x="1784070" y="1131037"/>
                  </a:cubicBezTo>
                  <a:cubicBezTo>
                    <a:pt x="1795653" y="1118235"/>
                    <a:pt x="1808454" y="1111834"/>
                    <a:pt x="1822475" y="1111834"/>
                  </a:cubicBezTo>
                  <a:close/>
                  <a:moveTo>
                    <a:pt x="111556" y="1097204"/>
                  </a:moveTo>
                  <a:lnTo>
                    <a:pt x="298094" y="1097204"/>
                  </a:lnTo>
                  <a:lnTo>
                    <a:pt x="288950" y="1169441"/>
                  </a:lnTo>
                  <a:lnTo>
                    <a:pt x="288036" y="1172185"/>
                  </a:lnTo>
                  <a:lnTo>
                    <a:pt x="283464" y="1207846"/>
                  </a:lnTo>
                  <a:lnTo>
                    <a:pt x="283464" y="1209675"/>
                  </a:lnTo>
                  <a:lnTo>
                    <a:pt x="266090" y="1336777"/>
                  </a:lnTo>
                  <a:lnTo>
                    <a:pt x="927201" y="1336777"/>
                  </a:lnTo>
                  <a:lnTo>
                    <a:pt x="947318" y="1187729"/>
                  </a:lnTo>
                  <a:lnTo>
                    <a:pt x="329184" y="1187729"/>
                  </a:lnTo>
                  <a:lnTo>
                    <a:pt x="341071" y="1097204"/>
                  </a:lnTo>
                  <a:lnTo>
                    <a:pt x="1146657" y="1097204"/>
                  </a:lnTo>
                  <a:lnTo>
                    <a:pt x="1044245" y="1853413"/>
                  </a:lnTo>
                  <a:cubicBezTo>
                    <a:pt x="1041197" y="1882673"/>
                    <a:pt x="1028700" y="1907362"/>
                    <a:pt x="1006754" y="1927479"/>
                  </a:cubicBezTo>
                  <a:cubicBezTo>
                    <a:pt x="984809" y="1947596"/>
                    <a:pt x="960120" y="1957654"/>
                    <a:pt x="932688" y="1957654"/>
                  </a:cubicBezTo>
                  <a:lnTo>
                    <a:pt x="92354" y="1957654"/>
                  </a:lnTo>
                  <a:cubicBezTo>
                    <a:pt x="64922" y="1957654"/>
                    <a:pt x="43281" y="1947596"/>
                    <a:pt x="27432" y="1927479"/>
                  </a:cubicBezTo>
                  <a:cubicBezTo>
                    <a:pt x="10972" y="1907362"/>
                    <a:pt x="4877" y="1882673"/>
                    <a:pt x="9144" y="1853413"/>
                  </a:cubicBezTo>
                  <a:close/>
                  <a:moveTo>
                    <a:pt x="1472260" y="1095375"/>
                  </a:moveTo>
                  <a:lnTo>
                    <a:pt x="1604848" y="1095375"/>
                  </a:lnTo>
                  <a:lnTo>
                    <a:pt x="1594790" y="1170356"/>
                  </a:lnTo>
                  <a:lnTo>
                    <a:pt x="1727378" y="1170356"/>
                  </a:lnTo>
                  <a:lnTo>
                    <a:pt x="1720977" y="1214247"/>
                  </a:lnTo>
                  <a:cubicBezTo>
                    <a:pt x="1719148" y="1226439"/>
                    <a:pt x="1714271" y="1236497"/>
                    <a:pt x="1706346" y="1244422"/>
                  </a:cubicBezTo>
                  <a:cubicBezTo>
                    <a:pt x="1697812" y="1251737"/>
                    <a:pt x="1687754" y="1255395"/>
                    <a:pt x="1676171" y="1255395"/>
                  </a:cubicBezTo>
                  <a:lnTo>
                    <a:pt x="1582902" y="1255395"/>
                  </a:lnTo>
                  <a:lnTo>
                    <a:pt x="1495120" y="1913763"/>
                  </a:lnTo>
                  <a:cubicBezTo>
                    <a:pt x="1493291" y="1926565"/>
                    <a:pt x="1487805" y="1936928"/>
                    <a:pt x="1478661" y="1944853"/>
                  </a:cubicBezTo>
                  <a:cubicBezTo>
                    <a:pt x="1469517" y="1953387"/>
                    <a:pt x="1458849" y="1957654"/>
                    <a:pt x="1446657" y="1957654"/>
                  </a:cubicBezTo>
                  <a:lnTo>
                    <a:pt x="1318641" y="1957654"/>
                  </a:lnTo>
                  <a:lnTo>
                    <a:pt x="1412824" y="1255395"/>
                  </a:lnTo>
                  <a:lnTo>
                    <a:pt x="1280236" y="1255395"/>
                  </a:lnTo>
                  <a:lnTo>
                    <a:pt x="1286637" y="1211504"/>
                  </a:lnTo>
                  <a:cubicBezTo>
                    <a:pt x="1288465" y="1199312"/>
                    <a:pt x="1293342" y="1189254"/>
                    <a:pt x="1301267" y="1181329"/>
                  </a:cubicBezTo>
                  <a:cubicBezTo>
                    <a:pt x="1309801" y="1174013"/>
                    <a:pt x="1319860" y="1170356"/>
                    <a:pt x="1331442" y="1170356"/>
                  </a:cubicBezTo>
                  <a:lnTo>
                    <a:pt x="1423797" y="1170356"/>
                  </a:lnTo>
                  <a:lnTo>
                    <a:pt x="1429283" y="1135609"/>
                  </a:lnTo>
                  <a:cubicBezTo>
                    <a:pt x="1431112" y="1124026"/>
                    <a:pt x="1435989" y="1114273"/>
                    <a:pt x="1443914" y="1106348"/>
                  </a:cubicBezTo>
                  <a:cubicBezTo>
                    <a:pt x="1451838" y="1099033"/>
                    <a:pt x="1461287" y="1095375"/>
                    <a:pt x="1472260" y="1095375"/>
                  </a:cubicBezTo>
                  <a:close/>
                  <a:moveTo>
                    <a:pt x="1856308" y="437083"/>
                  </a:moveTo>
                  <a:lnTo>
                    <a:pt x="1844421" y="530352"/>
                  </a:lnTo>
                  <a:cubicBezTo>
                    <a:pt x="1840763" y="551078"/>
                    <a:pt x="1828876" y="566318"/>
                    <a:pt x="1808759" y="576072"/>
                  </a:cubicBezTo>
                  <a:lnTo>
                    <a:pt x="1190625" y="848563"/>
                  </a:lnTo>
                  <a:lnTo>
                    <a:pt x="1199769" y="771754"/>
                  </a:lnTo>
                  <a:cubicBezTo>
                    <a:pt x="1205255" y="740054"/>
                    <a:pt x="1223238" y="716890"/>
                    <a:pt x="1253718" y="702259"/>
                  </a:cubicBezTo>
                  <a:close/>
                  <a:moveTo>
                    <a:pt x="98755" y="244145"/>
                  </a:moveTo>
                  <a:lnTo>
                    <a:pt x="1049731" y="244145"/>
                  </a:lnTo>
                  <a:lnTo>
                    <a:pt x="1026871" y="313639"/>
                  </a:lnTo>
                  <a:cubicBezTo>
                    <a:pt x="1021994" y="326441"/>
                    <a:pt x="1013460" y="336194"/>
                    <a:pt x="1001268" y="342900"/>
                  </a:cubicBezTo>
                  <a:lnTo>
                    <a:pt x="719632" y="490118"/>
                  </a:lnTo>
                  <a:lnTo>
                    <a:pt x="1092708" y="490118"/>
                  </a:lnTo>
                  <a:lnTo>
                    <a:pt x="1083564" y="539496"/>
                  </a:lnTo>
                  <a:cubicBezTo>
                    <a:pt x="1080516" y="550469"/>
                    <a:pt x="1073810" y="560527"/>
                    <a:pt x="1063447" y="569671"/>
                  </a:cubicBezTo>
                  <a:cubicBezTo>
                    <a:pt x="1053084" y="578815"/>
                    <a:pt x="1040892" y="583387"/>
                    <a:pt x="1026871" y="583387"/>
                  </a:cubicBezTo>
                  <a:lnTo>
                    <a:pt x="703173" y="583387"/>
                  </a:lnTo>
                  <a:lnTo>
                    <a:pt x="662940" y="788213"/>
                  </a:lnTo>
                  <a:cubicBezTo>
                    <a:pt x="659282" y="807720"/>
                    <a:pt x="646785" y="824484"/>
                    <a:pt x="625449" y="838505"/>
                  </a:cubicBezTo>
                  <a:cubicBezTo>
                    <a:pt x="603504" y="854354"/>
                    <a:pt x="579120" y="862279"/>
                    <a:pt x="552297" y="862279"/>
                  </a:cubicBezTo>
                  <a:lnTo>
                    <a:pt x="194767" y="862279"/>
                  </a:lnTo>
                  <a:lnTo>
                    <a:pt x="202082" y="820217"/>
                  </a:lnTo>
                  <a:cubicBezTo>
                    <a:pt x="203911" y="809244"/>
                    <a:pt x="210312" y="800710"/>
                    <a:pt x="221285" y="794614"/>
                  </a:cubicBezTo>
                  <a:cubicBezTo>
                    <a:pt x="231648" y="789127"/>
                    <a:pt x="243840" y="786384"/>
                    <a:pt x="257861" y="786384"/>
                  </a:cubicBezTo>
                  <a:lnTo>
                    <a:pt x="379476" y="786384"/>
                  </a:lnTo>
                  <a:cubicBezTo>
                    <a:pt x="388010" y="786384"/>
                    <a:pt x="395935" y="783031"/>
                    <a:pt x="403250" y="776326"/>
                  </a:cubicBezTo>
                  <a:cubicBezTo>
                    <a:pt x="410565" y="770839"/>
                    <a:pt x="414833" y="764438"/>
                    <a:pt x="416052" y="757123"/>
                  </a:cubicBezTo>
                  <a:lnTo>
                    <a:pt x="450799" y="583387"/>
                  </a:lnTo>
                  <a:lnTo>
                    <a:pt x="0" y="583387"/>
                  </a:lnTo>
                  <a:lnTo>
                    <a:pt x="9144" y="525780"/>
                  </a:lnTo>
                  <a:cubicBezTo>
                    <a:pt x="11582" y="515417"/>
                    <a:pt x="17983" y="506882"/>
                    <a:pt x="28346" y="500177"/>
                  </a:cubicBezTo>
                  <a:cubicBezTo>
                    <a:pt x="38100" y="493471"/>
                    <a:pt x="49682" y="490118"/>
                    <a:pt x="63093" y="490118"/>
                  </a:cubicBezTo>
                  <a:lnTo>
                    <a:pt x="467258" y="490118"/>
                  </a:lnTo>
                  <a:lnTo>
                    <a:pt x="474573" y="457200"/>
                  </a:lnTo>
                  <a:lnTo>
                    <a:pt x="707745" y="330098"/>
                  </a:lnTo>
                  <a:lnTo>
                    <a:pt x="196596" y="330098"/>
                  </a:lnTo>
                  <a:cubicBezTo>
                    <a:pt x="172821" y="330098"/>
                    <a:pt x="154533" y="324917"/>
                    <a:pt x="141732" y="314554"/>
                  </a:cubicBezTo>
                  <a:cubicBezTo>
                    <a:pt x="129540" y="304190"/>
                    <a:pt x="119786" y="290474"/>
                    <a:pt x="112471" y="273406"/>
                  </a:cubicBezTo>
                  <a:close/>
                  <a:moveTo>
                    <a:pt x="1285722" y="175565"/>
                  </a:moveTo>
                  <a:lnTo>
                    <a:pt x="1856308" y="240487"/>
                  </a:lnTo>
                  <a:cubicBezTo>
                    <a:pt x="1864842" y="241706"/>
                    <a:pt x="1871396" y="245364"/>
                    <a:pt x="1875968" y="251460"/>
                  </a:cubicBezTo>
                  <a:cubicBezTo>
                    <a:pt x="1880540" y="257556"/>
                    <a:pt x="1882521" y="265176"/>
                    <a:pt x="1881911" y="274320"/>
                  </a:cubicBezTo>
                  <a:lnTo>
                    <a:pt x="1871853" y="342900"/>
                  </a:lnTo>
                  <a:lnTo>
                    <a:pt x="1368018" y="285293"/>
                  </a:lnTo>
                  <a:cubicBezTo>
                    <a:pt x="1339977" y="281026"/>
                    <a:pt x="1318336" y="268834"/>
                    <a:pt x="1303096" y="248717"/>
                  </a:cubicBezTo>
                  <a:cubicBezTo>
                    <a:pt x="1287856" y="228600"/>
                    <a:pt x="1282065" y="204521"/>
                    <a:pt x="1285722" y="176479"/>
                  </a:cubicBezTo>
                  <a:close/>
                  <a:moveTo>
                    <a:pt x="1320470" y="0"/>
                  </a:moveTo>
                  <a:lnTo>
                    <a:pt x="2298878" y="0"/>
                  </a:lnTo>
                  <a:cubicBezTo>
                    <a:pt x="2312289" y="0"/>
                    <a:pt x="2322804" y="4420"/>
                    <a:pt x="2330424" y="13259"/>
                  </a:cubicBezTo>
                  <a:cubicBezTo>
                    <a:pt x="2338044" y="22098"/>
                    <a:pt x="2340940" y="32918"/>
                    <a:pt x="2339111" y="45720"/>
                  </a:cubicBezTo>
                  <a:lnTo>
                    <a:pt x="2239442" y="758952"/>
                  </a:lnTo>
                  <a:cubicBezTo>
                    <a:pt x="2235174" y="786994"/>
                    <a:pt x="2221763" y="811378"/>
                    <a:pt x="2199208" y="832104"/>
                  </a:cubicBezTo>
                  <a:cubicBezTo>
                    <a:pt x="2176653" y="852221"/>
                    <a:pt x="2150745" y="862279"/>
                    <a:pt x="2121484" y="862279"/>
                  </a:cubicBezTo>
                  <a:lnTo>
                    <a:pt x="1705432" y="862279"/>
                  </a:lnTo>
                  <a:lnTo>
                    <a:pt x="1710004" y="828446"/>
                  </a:lnTo>
                  <a:cubicBezTo>
                    <a:pt x="1713052" y="810768"/>
                    <a:pt x="1721434" y="795833"/>
                    <a:pt x="1735150" y="783641"/>
                  </a:cubicBezTo>
                  <a:cubicBezTo>
                    <a:pt x="1748866" y="771449"/>
                    <a:pt x="1764563" y="765353"/>
                    <a:pt x="1782242" y="765353"/>
                  </a:cubicBezTo>
                  <a:lnTo>
                    <a:pt x="1970608" y="765353"/>
                  </a:lnTo>
                  <a:cubicBezTo>
                    <a:pt x="1979752" y="765353"/>
                    <a:pt x="1988286" y="762000"/>
                    <a:pt x="1996211" y="755294"/>
                  </a:cubicBezTo>
                  <a:cubicBezTo>
                    <a:pt x="2004136" y="748589"/>
                    <a:pt x="2008708" y="740664"/>
                    <a:pt x="2009927" y="731520"/>
                  </a:cubicBezTo>
                  <a:lnTo>
                    <a:pt x="2098624" y="96012"/>
                  </a:lnTo>
                  <a:lnTo>
                    <a:pt x="1280236" y="96012"/>
                  </a:lnTo>
                  <a:lnTo>
                    <a:pt x="1289380" y="27432"/>
                  </a:lnTo>
                  <a:cubicBezTo>
                    <a:pt x="1290599" y="19507"/>
                    <a:pt x="1294257" y="12954"/>
                    <a:pt x="1300353" y="7772"/>
                  </a:cubicBezTo>
                  <a:cubicBezTo>
                    <a:pt x="1306449" y="2591"/>
                    <a:pt x="1313154" y="0"/>
                    <a:pt x="1320470" y="0"/>
                  </a:cubicBezTo>
                  <a:close/>
                  <a:moveTo>
                    <a:pt x="158191" y="0"/>
                  </a:moveTo>
                  <a:lnTo>
                    <a:pt x="359359" y="0"/>
                  </a:lnTo>
                  <a:lnTo>
                    <a:pt x="369417" y="80467"/>
                  </a:lnTo>
                  <a:lnTo>
                    <a:pt x="458114" y="80467"/>
                  </a:lnTo>
                  <a:lnTo>
                    <a:pt x="464515" y="39319"/>
                  </a:lnTo>
                  <a:cubicBezTo>
                    <a:pt x="466953" y="27737"/>
                    <a:pt x="472745" y="18288"/>
                    <a:pt x="481889" y="10973"/>
                  </a:cubicBezTo>
                  <a:cubicBezTo>
                    <a:pt x="491642" y="3658"/>
                    <a:pt x="502615" y="0"/>
                    <a:pt x="514807" y="0"/>
                  </a:cubicBezTo>
                  <a:lnTo>
                    <a:pt x="749808" y="0"/>
                  </a:lnTo>
                  <a:lnTo>
                    <a:pt x="737006" y="80467"/>
                  </a:lnTo>
                  <a:lnTo>
                    <a:pt x="827532" y="80467"/>
                  </a:lnTo>
                  <a:lnTo>
                    <a:pt x="843991" y="43891"/>
                  </a:lnTo>
                  <a:cubicBezTo>
                    <a:pt x="853135" y="23165"/>
                    <a:pt x="865936" y="10668"/>
                    <a:pt x="882396" y="6401"/>
                  </a:cubicBezTo>
                  <a:cubicBezTo>
                    <a:pt x="899464" y="2743"/>
                    <a:pt x="920496" y="914"/>
                    <a:pt x="945489" y="914"/>
                  </a:cubicBezTo>
                  <a:lnTo>
                    <a:pt x="1120140" y="914"/>
                  </a:lnTo>
                  <a:lnTo>
                    <a:pt x="1084478" y="80467"/>
                  </a:lnTo>
                  <a:lnTo>
                    <a:pt x="1154887" y="80467"/>
                  </a:lnTo>
                  <a:lnTo>
                    <a:pt x="1141171" y="164592"/>
                  </a:lnTo>
                  <a:cubicBezTo>
                    <a:pt x="1137513" y="182880"/>
                    <a:pt x="1128064" y="197815"/>
                    <a:pt x="1112825" y="209398"/>
                  </a:cubicBezTo>
                  <a:cubicBezTo>
                    <a:pt x="1098194" y="220370"/>
                    <a:pt x="1080516" y="225857"/>
                    <a:pt x="1059789" y="225857"/>
                  </a:cubicBezTo>
                  <a:lnTo>
                    <a:pt x="852221" y="225857"/>
                  </a:lnTo>
                  <a:lnTo>
                    <a:pt x="879653" y="158191"/>
                  </a:lnTo>
                  <a:lnTo>
                    <a:pt x="256946" y="158191"/>
                  </a:lnTo>
                  <a:lnTo>
                    <a:pt x="248717" y="225857"/>
                  </a:lnTo>
                  <a:lnTo>
                    <a:pt x="21945" y="225857"/>
                  </a:lnTo>
                  <a:lnTo>
                    <a:pt x="35661" y="117958"/>
                  </a:lnTo>
                  <a:cubicBezTo>
                    <a:pt x="37490" y="106985"/>
                    <a:pt x="42672" y="98146"/>
                    <a:pt x="51206" y="91440"/>
                  </a:cubicBezTo>
                  <a:cubicBezTo>
                    <a:pt x="59740" y="84125"/>
                    <a:pt x="69799" y="80467"/>
                    <a:pt x="81381" y="80467"/>
                  </a:cubicBezTo>
                  <a:lnTo>
                    <a:pt x="114300" y="80467"/>
                  </a:lnTo>
                  <a:lnTo>
                    <a:pt x="108813" y="47549"/>
                  </a:lnTo>
                  <a:cubicBezTo>
                    <a:pt x="107594" y="34747"/>
                    <a:pt x="111861" y="23470"/>
                    <a:pt x="121615" y="13716"/>
                  </a:cubicBezTo>
                  <a:cubicBezTo>
                    <a:pt x="131369" y="4572"/>
                    <a:pt x="143561" y="0"/>
                    <a:pt x="1581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kumimoji="1" lang="zh-CN" altLang="en-US" sz="7200">
                <a:solidFill>
                  <a:schemeClr val="bg1"/>
                </a:solidFill>
                <a:latin typeface="Times New Roman" panose="02020603050405020304" pitchFamily="18" charset="0"/>
                <a:ea typeface="DOUYU Font" pitchFamily="2" charset="-122"/>
              </a:endParaRPr>
            </a:p>
          </p:txBody>
        </p:sp>
        <p:grpSp>
          <p:nvGrpSpPr>
            <p:cNvPr id="76" name="组合 75"/>
            <p:cNvGrpSpPr/>
            <p:nvPr>
              <p:custDataLst>
                <p:tags r:id="rId10"/>
              </p:custDataLst>
            </p:nvPr>
          </p:nvGrpSpPr>
          <p:grpSpPr>
            <a:xfrm>
              <a:off x="1012329" y="1938453"/>
              <a:ext cx="2981095" cy="2981095"/>
              <a:chOff x="1012329" y="1938453"/>
              <a:chExt cx="2981095" cy="2981095"/>
            </a:xfrm>
          </p:grpSpPr>
          <p:grpSp>
            <p:nvGrpSpPr>
              <p:cNvPr id="77" name="组合 76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81" name="任意形状 9"/>
                <p:cNvSpPr/>
                <p:nvPr>
                  <p:custDataLst>
                    <p:tags r:id="rId12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" name="任意形状 10"/>
                <p:cNvSpPr/>
                <p:nvPr>
                  <p:custDataLst>
                    <p:tags r:id="rId13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8" name="组合 77"/>
              <p:cNvGrpSpPr/>
              <p:nvPr>
                <p:custDataLst>
                  <p:tags r:id="rId14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79" name="任意形状 13"/>
                <p:cNvSpPr/>
                <p:nvPr>
                  <p:custDataLst>
                    <p:tags r:id="rId15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0" name="任意形状 14"/>
                <p:cNvSpPr/>
                <p:nvPr>
                  <p:custDataLst>
                    <p:tags r:id="rId16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83" name="任意多边形 82" title=""/>
          <p:cNvSpPr/>
          <p:nvPr>
            <p:custDataLst>
              <p:tags r:id="rId17"/>
            </p:custDataLst>
          </p:nvPr>
        </p:nvSpPr>
        <p:spPr>
          <a:xfrm>
            <a:off x="-13018" y="-2047"/>
            <a:ext cx="3881438" cy="6894627"/>
          </a:xfrm>
          <a:custGeom>
            <a:gdLst>
              <a:gd name="connsiteX0" fmla="*/ 3799584 w 3799584"/>
              <a:gd name="connsiteY0" fmla="*/ 3394459 h 6875577"/>
              <a:gd name="connsiteX1" fmla="*/ 3799584 w 3799584"/>
              <a:gd name="connsiteY1" fmla="*/ 3446575 h 6875577"/>
              <a:gd name="connsiteX2" fmla="*/ 3789753 w 3799584"/>
              <a:gd name="connsiteY2" fmla="*/ 3420647 h 6875577"/>
              <a:gd name="connsiteX3" fmla="*/ 0 w 3799584"/>
              <a:gd name="connsiteY3" fmla="*/ 0 h 6875577"/>
              <a:gd name="connsiteX4" fmla="*/ 2492748 w 3799584"/>
              <a:gd name="connsiteY4" fmla="*/ 0 h 6875577"/>
              <a:gd name="connsiteX5" fmla="*/ 3789753 w 3799584"/>
              <a:gd name="connsiteY5" fmla="*/ 3420647 h 6875577"/>
              <a:gd name="connsiteX6" fmla="*/ 2492748 w 3799584"/>
              <a:gd name="connsiteY6" fmla="*/ 6875577 h 6875577"/>
              <a:gd name="connsiteX7" fmla="*/ 0 w 3799584"/>
              <a:gd name="connsiteY7" fmla="*/ 6875577 h 6875577"/>
              <a:gd name="connsiteX0-1" fmla="*/ 3799584 w 3799584"/>
              <a:gd name="connsiteY0-2" fmla="*/ 3394459 h 6885102"/>
              <a:gd name="connsiteX1-3" fmla="*/ 3799584 w 3799584"/>
              <a:gd name="connsiteY1-4" fmla="*/ 3446575 h 6885102"/>
              <a:gd name="connsiteX2-5" fmla="*/ 3789753 w 3799584"/>
              <a:gd name="connsiteY2-6" fmla="*/ 3420647 h 6885102"/>
              <a:gd name="connsiteX3-7" fmla="*/ 3799584 w 3799584"/>
              <a:gd name="connsiteY3-8" fmla="*/ 3394459 h 6885102"/>
              <a:gd name="connsiteX4-9" fmla="*/ 0 w 3799584"/>
              <a:gd name="connsiteY4-10" fmla="*/ 0 h 6885102"/>
              <a:gd name="connsiteX5-11" fmla="*/ 2492748 w 3799584"/>
              <a:gd name="connsiteY5-12" fmla="*/ 0 h 6885102"/>
              <a:gd name="connsiteX6-13" fmla="*/ 3789753 w 3799584"/>
              <a:gd name="connsiteY6-14" fmla="*/ 3420647 h 6885102"/>
              <a:gd name="connsiteX7-15" fmla="*/ 2587998 w 3799584"/>
              <a:gd name="connsiteY7-16" fmla="*/ 6885102 h 6885102"/>
              <a:gd name="connsiteX8" fmla="*/ 0 w 3799584"/>
              <a:gd name="connsiteY8" fmla="*/ 6875577 h 6885102"/>
              <a:gd name="connsiteX9" fmla="*/ 0 w 3799584"/>
              <a:gd name="connsiteY9" fmla="*/ 0 h 6885102"/>
              <a:gd name="connsiteX0-17" fmla="*/ 3799584 w 3799584"/>
              <a:gd name="connsiteY0-18" fmla="*/ 3403984 h 6894627"/>
              <a:gd name="connsiteX1-19" fmla="*/ 3799584 w 3799584"/>
              <a:gd name="connsiteY1-20" fmla="*/ 3456100 h 6894627"/>
              <a:gd name="connsiteX2-21" fmla="*/ 3789753 w 3799584"/>
              <a:gd name="connsiteY2-22" fmla="*/ 3430172 h 6894627"/>
              <a:gd name="connsiteX3-23" fmla="*/ 3799584 w 3799584"/>
              <a:gd name="connsiteY3-24" fmla="*/ 3403984 h 6894627"/>
              <a:gd name="connsiteX4-25" fmla="*/ 0 w 3799584"/>
              <a:gd name="connsiteY4-26" fmla="*/ 9525 h 6894627"/>
              <a:gd name="connsiteX5-27" fmla="*/ 2578473 w 3799584"/>
              <a:gd name="connsiteY5-28" fmla="*/ 0 h 6894627"/>
              <a:gd name="connsiteX6-29" fmla="*/ 3789753 w 3799584"/>
              <a:gd name="connsiteY6-30" fmla="*/ 3430172 h 6894627"/>
              <a:gd name="connsiteX7-31" fmla="*/ 2587998 w 3799584"/>
              <a:gd name="connsiteY7-32" fmla="*/ 6894627 h 6894627"/>
              <a:gd name="connsiteX8-33" fmla="*/ 0 w 3799584"/>
              <a:gd name="connsiteY8-34" fmla="*/ 6885102 h 6894627"/>
              <a:gd name="connsiteX9-35" fmla="*/ 0 w 3799584"/>
              <a:gd name="connsiteY9-36" fmla="*/ 9525 h 6894627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  <a:cxn ang="0">
                <a:pos x="connsiteX9-35" y="connsiteY9-36"/>
              </a:cxn>
            </a:cxnLst>
            <a:rect l="l" t="t" r="r" b="b"/>
            <a:pathLst>
              <a:path w="3799584" h="6894627">
                <a:moveTo>
                  <a:pt x="3799584" y="3403984"/>
                </a:moveTo>
                <a:lnTo>
                  <a:pt x="3799584" y="3456100"/>
                </a:lnTo>
                <a:lnTo>
                  <a:pt x="3789753" y="3430172"/>
                </a:lnTo>
                <a:lnTo>
                  <a:pt x="3799584" y="3403984"/>
                </a:lnTo>
                <a:close/>
                <a:moveTo>
                  <a:pt x="0" y="9525"/>
                </a:moveTo>
                <a:lnTo>
                  <a:pt x="2578473" y="0"/>
                </a:lnTo>
                <a:lnTo>
                  <a:pt x="3789753" y="3430172"/>
                </a:lnTo>
                <a:lnTo>
                  <a:pt x="2587998" y="6894627"/>
                </a:lnTo>
                <a:lnTo>
                  <a:pt x="0" y="6885102"/>
                </a:lnTo>
                <a:lnTo>
                  <a:pt x="0" y="9525"/>
                </a:lnTo>
                <a:close/>
              </a:path>
            </a:pathLst>
          </a:custGeom>
          <a:solidFill>
            <a:srgbClr val="75A215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41" name="任意形状 40" title=""/>
          <p:cNvSpPr/>
          <p:nvPr>
            <p:custDataLst>
              <p:tags r:id="rId18"/>
            </p:custDataLst>
          </p:nvPr>
        </p:nvSpPr>
        <p:spPr>
          <a:xfrm>
            <a:off x="2805730" y="0"/>
            <a:ext cx="9485964" cy="6887211"/>
          </a:xfrm>
          <a:custGeom>
            <a:gdLst>
              <a:gd name="connsiteX0" fmla="*/ 4304899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4304899 w 12191999"/>
              <a:gd name="connsiteY3" fmla="*/ 6858000 h 6858000"/>
              <a:gd name="connsiteX4" fmla="*/ 5005756 w 12191999"/>
              <a:gd name="connsiteY4" fmla="*/ 3429000 h 6858000"/>
              <a:gd name="connsiteX5" fmla="*/ 0 w 12191999"/>
              <a:gd name="connsiteY5" fmla="*/ 0 h 6858000"/>
              <a:gd name="connsiteX6" fmla="*/ 1 w 12191999"/>
              <a:gd name="connsiteY6" fmla="*/ 0 h 6858000"/>
              <a:gd name="connsiteX7" fmla="*/ 1 w 12191999"/>
              <a:gd name="connsiteY7" fmla="*/ 6858000 h 6858000"/>
              <a:gd name="connsiteX8" fmla="*/ 0 w 12191999"/>
              <a:gd name="connsiteY8" fmla="*/ 6858000 h 6858000"/>
              <a:gd name="connsiteX0-1" fmla="*/ 4304899 w 12191999"/>
              <a:gd name="connsiteY0-2" fmla="*/ 0 h 6858000"/>
              <a:gd name="connsiteX1-3" fmla="*/ 12191999 w 12191999"/>
              <a:gd name="connsiteY1-4" fmla="*/ 0 h 6858000"/>
              <a:gd name="connsiteX2-5" fmla="*/ 12191999 w 12191999"/>
              <a:gd name="connsiteY2-6" fmla="*/ 6858000 h 6858000"/>
              <a:gd name="connsiteX3-7" fmla="*/ 4304899 w 12191999"/>
              <a:gd name="connsiteY3-8" fmla="*/ 6858000 h 6858000"/>
              <a:gd name="connsiteX4-9" fmla="*/ 5005756 w 12191999"/>
              <a:gd name="connsiteY4-10" fmla="*/ 3429000 h 6858000"/>
              <a:gd name="connsiteX5-11" fmla="*/ 4304899 w 12191999"/>
              <a:gd name="connsiteY5-12" fmla="*/ 0 h 6858000"/>
              <a:gd name="connsiteX6-13" fmla="*/ 0 w 12191999"/>
              <a:gd name="connsiteY6-14" fmla="*/ 6858000 h 6858000"/>
              <a:gd name="connsiteX7-15" fmla="*/ 1 w 12191999"/>
              <a:gd name="connsiteY7-16" fmla="*/ 0 h 6858000"/>
              <a:gd name="connsiteX8-17" fmla="*/ 1 w 12191999"/>
              <a:gd name="connsiteY8-18" fmla="*/ 6858000 h 6858000"/>
              <a:gd name="connsiteX9" fmla="*/ 0 w 12191999"/>
              <a:gd name="connsiteY9" fmla="*/ 6858000 h 6858000"/>
              <a:gd name="connsiteX0-19" fmla="*/ 4304898 w 12191998"/>
              <a:gd name="connsiteY0-20" fmla="*/ 0 h 6858000"/>
              <a:gd name="connsiteX1-21" fmla="*/ 12191998 w 12191998"/>
              <a:gd name="connsiteY1-22" fmla="*/ 0 h 6858000"/>
              <a:gd name="connsiteX2-23" fmla="*/ 12191998 w 12191998"/>
              <a:gd name="connsiteY2-24" fmla="*/ 6858000 h 6858000"/>
              <a:gd name="connsiteX3-25" fmla="*/ 4304898 w 12191998"/>
              <a:gd name="connsiteY3-26" fmla="*/ 6858000 h 6858000"/>
              <a:gd name="connsiteX4-27" fmla="*/ 5005755 w 12191998"/>
              <a:gd name="connsiteY4-28" fmla="*/ 3429000 h 6858000"/>
              <a:gd name="connsiteX5-29" fmla="*/ 4304898 w 12191998"/>
              <a:gd name="connsiteY5-30" fmla="*/ 0 h 6858000"/>
              <a:gd name="connsiteX6-31" fmla="*/ 0 w 12191998"/>
              <a:gd name="connsiteY6-32" fmla="*/ 6858000 h 6858000"/>
              <a:gd name="connsiteX7-33" fmla="*/ 0 w 12191998"/>
              <a:gd name="connsiteY7-34" fmla="*/ 0 h 6858000"/>
              <a:gd name="connsiteX8-35" fmla="*/ 0 w 12191998"/>
              <a:gd name="connsiteY8-36" fmla="*/ 6858000 h 6858000"/>
              <a:gd name="connsiteX0-37" fmla="*/ 0 w 7887100"/>
              <a:gd name="connsiteY0-38" fmla="*/ 0 h 6858000"/>
              <a:gd name="connsiteX1-39" fmla="*/ 7887100 w 7887100"/>
              <a:gd name="connsiteY1-40" fmla="*/ 0 h 6858000"/>
              <a:gd name="connsiteX2-41" fmla="*/ 7887100 w 7887100"/>
              <a:gd name="connsiteY2-42" fmla="*/ 6858000 h 6858000"/>
              <a:gd name="connsiteX3-43" fmla="*/ 0 w 7887100"/>
              <a:gd name="connsiteY3-44" fmla="*/ 6858000 h 6858000"/>
              <a:gd name="connsiteX4-45" fmla="*/ 700857 w 7887100"/>
              <a:gd name="connsiteY4-46" fmla="*/ 3429000 h 6858000"/>
              <a:gd name="connsiteX5-47" fmla="*/ 0 w 7887100"/>
              <a:gd name="connsiteY5-48" fmla="*/ 0 h 685800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7887100" h="6858000">
                <a:moveTo>
                  <a:pt x="0" y="0"/>
                </a:moveTo>
                <a:lnTo>
                  <a:pt x="7887100" y="0"/>
                </a:lnTo>
                <a:lnTo>
                  <a:pt x="7887100" y="6858000"/>
                </a:lnTo>
                <a:lnTo>
                  <a:pt x="0" y="6858000"/>
                </a:lnTo>
                <a:lnTo>
                  <a:pt x="700857" y="3429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latin typeface="Times New Roman" panose="02020603050405020304" pitchFamily="18" charset="0"/>
            </a:endParaRPr>
          </a:p>
        </p:txBody>
      </p:sp>
      <p:pic>
        <p:nvPicPr>
          <p:cNvPr id="33" name="图片 32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63068" b="99714"/>
          <a:stretch>
            <a:fillRect/>
          </a:stretch>
        </p:blipFill>
        <p:spPr>
          <a:xfrm>
            <a:off x="8236574" y="33699"/>
            <a:ext cx="78335" cy="19608"/>
          </a:xfrm>
          <a:custGeom>
            <a:gdLst>
              <a:gd name="connsiteX0" fmla="*/ 0 w 78335"/>
              <a:gd name="connsiteY0" fmla="*/ 0 h 19608"/>
              <a:gd name="connsiteX1" fmla="*/ 78335 w 78335"/>
              <a:gd name="connsiteY1" fmla="*/ 0 h 19608"/>
              <a:gd name="connsiteX2" fmla="*/ 78335 w 78335"/>
              <a:gd name="connsiteY2" fmla="*/ 19608 h 19608"/>
              <a:gd name="connsiteX3" fmla="*/ 0 w 78335"/>
              <a:gd name="connsiteY3" fmla="*/ 0 h 196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5" h="19608">
                <a:moveTo>
                  <a:pt x="0" y="0"/>
                </a:moveTo>
                <a:lnTo>
                  <a:pt x="78335" y="0"/>
                </a:lnTo>
                <a:lnTo>
                  <a:pt x="78335" y="1960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2" name="组合 41" title=""/>
          <p:cNvGrpSpPr/>
          <p:nvPr>
            <p:custDataLst>
              <p:tags r:id="rId20"/>
            </p:custDataLst>
          </p:nvPr>
        </p:nvGrpSpPr>
        <p:grpSpPr>
          <a:xfrm>
            <a:off x="4458418" y="3212183"/>
            <a:ext cx="545698" cy="560012"/>
            <a:chOff x="4212816" y="2518212"/>
            <a:chExt cx="545698" cy="560012"/>
          </a:xfrm>
        </p:grpSpPr>
        <p:grpSp>
          <p:nvGrpSpPr>
            <p:cNvPr id="43" name="组合 42"/>
            <p:cNvGrpSpPr/>
            <p:nvPr>
              <p:custDataLst>
                <p:tags r:id="rId21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45" name="组合 44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9" name="任意形状 35"/>
                <p:cNvSpPr/>
                <p:nvPr>
                  <p:custDataLst>
                    <p:tags r:id="rId23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0" name="任意形状 36"/>
                <p:cNvSpPr/>
                <p:nvPr>
                  <p:custDataLst>
                    <p:tags r:id="rId24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46" name="组合 45"/>
              <p:cNvGrpSpPr/>
              <p:nvPr>
                <p:custDataLst>
                  <p:tags r:id="rId25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7" name="任意形状 33"/>
                <p:cNvSpPr/>
                <p:nvPr>
                  <p:custDataLst>
                    <p:tags r:id="rId26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8" name="任意形状 34"/>
                <p:cNvSpPr/>
                <p:nvPr>
                  <p:custDataLst>
                    <p:tags r:id="rId27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44" name="文本框 43"/>
            <p:cNvSpPr txBox="1"/>
            <p:nvPr>
              <p:custDataLst>
                <p:tags r:id="rId28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" name="组合 50" title=""/>
          <p:cNvGrpSpPr/>
          <p:nvPr>
            <p:custDataLst>
              <p:tags r:id="rId29"/>
            </p:custDataLst>
          </p:nvPr>
        </p:nvGrpSpPr>
        <p:grpSpPr>
          <a:xfrm>
            <a:off x="4390863" y="1682466"/>
            <a:ext cx="545698" cy="560012"/>
            <a:chOff x="4212816" y="2518212"/>
            <a:chExt cx="545698" cy="560012"/>
          </a:xfrm>
        </p:grpSpPr>
        <p:grpSp>
          <p:nvGrpSpPr>
            <p:cNvPr id="52" name="组合 51"/>
            <p:cNvGrpSpPr/>
            <p:nvPr>
              <p:custDataLst>
                <p:tags r:id="rId30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54" name="组合 53"/>
              <p:cNvGrpSpPr/>
              <p:nvPr>
                <p:custDataLst>
                  <p:tags r:id="rId31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8" name="任意形状 35"/>
                <p:cNvSpPr/>
                <p:nvPr>
                  <p:custDataLst>
                    <p:tags r:id="rId32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9" name="任意形状 36"/>
                <p:cNvSpPr/>
                <p:nvPr>
                  <p:custDataLst>
                    <p:tags r:id="rId33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55" name="组合 54"/>
              <p:cNvGrpSpPr/>
              <p:nvPr>
                <p:custDataLst>
                  <p:tags r:id="rId34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6" name="任意形状 33"/>
                <p:cNvSpPr/>
                <p:nvPr>
                  <p:custDataLst>
                    <p:tags r:id="rId35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7" name="任意形状 34"/>
                <p:cNvSpPr/>
                <p:nvPr>
                  <p:custDataLst>
                    <p:tags r:id="rId36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53" name="文本框 52"/>
            <p:cNvSpPr txBox="1"/>
            <p:nvPr>
              <p:custDataLst>
                <p:tags r:id="rId37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0" name="组合 59" title=""/>
          <p:cNvGrpSpPr/>
          <p:nvPr>
            <p:custDataLst>
              <p:tags r:id="rId38"/>
            </p:custDataLst>
          </p:nvPr>
        </p:nvGrpSpPr>
        <p:grpSpPr>
          <a:xfrm>
            <a:off x="4424745" y="4721590"/>
            <a:ext cx="545698" cy="560012"/>
            <a:chOff x="4212816" y="2518212"/>
            <a:chExt cx="545698" cy="560012"/>
          </a:xfrm>
        </p:grpSpPr>
        <p:grpSp>
          <p:nvGrpSpPr>
            <p:cNvPr id="61" name="组合 60"/>
            <p:cNvGrpSpPr/>
            <p:nvPr>
              <p:custDataLst>
                <p:tags r:id="rId39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63" name="组合 62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67" name="任意形状 35"/>
                <p:cNvSpPr/>
                <p:nvPr>
                  <p:custDataLst>
                    <p:tags r:id="rId41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8" name="任意形状 36"/>
                <p:cNvSpPr/>
                <p:nvPr>
                  <p:custDataLst>
                    <p:tags r:id="rId42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64" name="组合 63"/>
              <p:cNvGrpSpPr/>
              <p:nvPr>
                <p:custDataLst>
                  <p:tags r:id="rId43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65" name="任意形状 33"/>
                <p:cNvSpPr/>
                <p:nvPr>
                  <p:custDataLst>
                    <p:tags r:id="rId44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6" name="任意形状 34"/>
                <p:cNvSpPr/>
                <p:nvPr>
                  <p:custDataLst>
                    <p:tags r:id="rId45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62" name="文本框 61"/>
            <p:cNvSpPr txBox="1"/>
            <p:nvPr>
              <p:custDataLst>
                <p:tags r:id="rId46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3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9" name="圆角矩形 68" title=""/>
          <p:cNvSpPr/>
          <p:nvPr>
            <p:custDataLst>
              <p:tags r:id="rId47"/>
            </p:custDataLst>
          </p:nvPr>
        </p:nvSpPr>
        <p:spPr>
          <a:xfrm>
            <a:off x="5311140" y="1515745"/>
            <a:ext cx="5672455" cy="91186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运用系统观分析能量流动，认同一切生命活动都伴随着能量变化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圆角矩形 69" title=""/>
          <p:cNvSpPr/>
          <p:nvPr>
            <p:custDataLst>
              <p:tags r:id="rId48"/>
            </p:custDataLst>
          </p:nvPr>
        </p:nvSpPr>
        <p:spPr>
          <a:xfrm>
            <a:off x="5258435" y="3043555"/>
            <a:ext cx="5716270" cy="82804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运用模型法和定量分析法，分析能量流动的过程和特点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圆角矩形 70" title=""/>
          <p:cNvSpPr/>
          <p:nvPr>
            <p:custDataLst>
              <p:tags r:id="rId49"/>
            </p:custDataLst>
          </p:nvPr>
        </p:nvSpPr>
        <p:spPr>
          <a:xfrm>
            <a:off x="5258435" y="4489450"/>
            <a:ext cx="5904865" cy="1021715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基于能量流动的规律和特点，科学指导生产实践，提高能量利用效率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483141" y="1196752"/>
            <a:ext cx="109156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某一营养级的能量，为什么不会百分之百地流到下一个营养级？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 flipH="1">
            <a:off x="983432" y="1756301"/>
            <a:ext cx="8161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流入某一营养级的能量除了流入下一营养级的之外，还有：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①一部分通过该营养级的呼吸作用散失；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②一部分作为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排遗物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、遗体或残枝败叶被分解者利用；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③一部分未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被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利用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5"/>
            </p:custDataLst>
          </p:nvPr>
        </p:nvSpPr>
        <p:spPr>
          <a:xfrm>
            <a:off x="483235" y="4064635"/>
            <a:ext cx="104711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zh-CN" sz="2400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生物之间经过长期的进化形成的吃与被吃的捕食关系不可逆转，因此能量流动还具有什么特点？</a:t>
            </a:r>
            <a:endParaRPr lang="zh-CN" altLang="zh-CN" sz="2400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1425575" y="5263515"/>
            <a:ext cx="5003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sz="24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生态系统中能量流动是单向的。</a:t>
            </a:r>
            <a:endParaRPr lang="en-US" sz="2400" noProof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494807" y="992381"/>
            <a:ext cx="295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>
                <a:solidFill>
                  <a:srgbClr val="C00000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rPr>
              <a:t>能量流动的特点</a:t>
            </a:r>
            <a:endParaRPr lang="zh-CN" altLang="en-US" sz="2400" b="1" spc="600">
              <a:solidFill>
                <a:srgbClr val="C00000"/>
              </a:solidFill>
              <a:latin typeface="Open Sans" panose="020b0606030504020204" pitchFamily="34" charset="0"/>
              <a:ea typeface="微软雅黑" panose="020b0503020204020204" pitchFamily="34" charset="-122"/>
              <a:sym typeface="Open Sans" panose="020b0606030504020204" pitchFamily="34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4"/>
            </p:custDataLst>
          </p:nvPr>
        </p:nvSpPr>
        <p:spPr>
          <a:xfrm>
            <a:off x="1090304" y="1589758"/>
            <a:ext cx="18533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121920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单向流动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25232" t="51115" r="36809" b="13884"/>
          <a:stretch>
            <a:fillRect/>
          </a:stretch>
        </p:blipFill>
        <p:spPr>
          <a:xfrm>
            <a:off x="6975847" y="787207"/>
            <a:ext cx="4685293" cy="2539047"/>
          </a:xfrm>
          <a:prstGeom prst="rect">
            <a:avLst/>
          </a:prstGeom>
        </p:spPr>
      </p:pic>
      <p:sp>
        <p:nvSpPr>
          <p:cNvPr id="9" name="右箭头 8" title=""/>
          <p:cNvSpPr/>
          <p:nvPr>
            <p:custDataLst>
              <p:tags r:id="rId7"/>
            </p:custDataLst>
          </p:nvPr>
        </p:nvSpPr>
        <p:spPr>
          <a:xfrm>
            <a:off x="7000240" y="1403881"/>
            <a:ext cx="4277360" cy="647715"/>
          </a:xfrm>
          <a:prstGeom prst="rightArrow">
            <a:avLst/>
          </a:prstGeom>
          <a:solidFill>
            <a:srgbClr val="FF5050">
              <a:lumMod val="75000"/>
              <a:alpha val="23000"/>
            </a:srgbClr>
          </a:solidFill>
          <a:ln>
            <a:solidFill>
              <a:srgbClr val="FF5050">
                <a:lumMod val="75000"/>
              </a:srgbClr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1090304" y="2158727"/>
            <a:ext cx="18533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1219200" fontAlgn="auto">
              <a:buClrTx/>
              <a:buSzTx/>
              <a:buFontTx/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逐级递减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1143199" y="2935094"/>
            <a:ext cx="516571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能量传递效率：一般</a:t>
            </a:r>
            <a:r>
              <a:rPr lang="en-US" altLang="zh-CN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10-20%</a:t>
            </a:r>
            <a:endParaRPr lang="en-US" altLang="zh-CN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0"/>
            </p:custDataLst>
          </p:nvPr>
        </p:nvSpPr>
        <p:spPr>
          <a:xfrm>
            <a:off x="1143199" y="3532649"/>
            <a:ext cx="516571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营养级数量：一般不超过</a:t>
            </a:r>
            <a:r>
              <a:rPr lang="en-US" altLang="zh-CN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5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个营养级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762391" y="3992731"/>
            <a:ext cx="617080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任何生态系统都需要不断得到来自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系统外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的能量补充，以便维持生态系统的正常功能。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"/>
          <a:srcRect l="25232" t="51115" r="36809" b="13884"/>
          <a:stretch>
            <a:fillRect/>
          </a:stretch>
        </p:blipFill>
        <p:spPr>
          <a:xfrm>
            <a:off x="6991613" y="3182238"/>
            <a:ext cx="4327525" cy="2660650"/>
          </a:xfrm>
          <a:prstGeom prst="rect">
            <a:avLst/>
          </a:prstGeom>
        </p:spPr>
      </p:pic>
      <p:sp>
        <p:nvSpPr>
          <p:cNvPr id="18" name="等腰三角形 17" title=""/>
          <p:cNvSpPr/>
          <p:nvPr>
            <p:custDataLst>
              <p:tags r:id="rId13"/>
            </p:custDataLst>
          </p:nvPr>
        </p:nvSpPr>
        <p:spPr>
          <a:xfrm rot="5400000">
            <a:off x="8744848" y="2547873"/>
            <a:ext cx="1090295" cy="3300095"/>
          </a:xfrm>
          <a:prstGeom prst="triangle">
            <a:avLst>
              <a:gd name="adj" fmla="val 55437"/>
            </a:avLst>
          </a:prstGeom>
          <a:solidFill>
            <a:srgbClr val="FF5050">
              <a:lumMod val="75000"/>
              <a:alpha val="23000"/>
            </a:srgbClr>
          </a:solidFill>
          <a:ln>
            <a:solidFill>
              <a:srgbClr val="FF5050">
                <a:lumMod val="75000"/>
              </a:srgbClr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矩形 38" title=""/>
          <p:cNvSpPr/>
          <p:nvPr>
            <p:custDataLst>
              <p:tags r:id="rId14"/>
            </p:custDataLst>
          </p:nvPr>
        </p:nvSpPr>
        <p:spPr>
          <a:xfrm>
            <a:off x="494665" y="5193030"/>
            <a:ext cx="7438390" cy="117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思考：</a:t>
            </a:r>
            <a:r>
              <a:rPr lang="zh-CN" altLang="zh-CN" sz="2400" b="1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如</a:t>
            </a:r>
            <a:r>
              <a:rPr lang="zh-CN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人工鱼塘需要投喂饲料，此时流入</a:t>
            </a:r>
            <a:endParaRPr lang="zh-CN" altLang="zh-CN" sz="2400" b="1" kern="1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鱼塘生态系统的总能量如何表示？</a:t>
            </a:r>
            <a:endParaRPr lang="zh-CN" altLang="zh-CN" sz="2400" b="1" kern="10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>
              <a:lnSpc>
                <a:spcPct val="95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zh-CN" sz="2400" b="1" kern="1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生产者</a:t>
            </a:r>
            <a:r>
              <a:rPr lang="zh-CN" altLang="zh-CN" sz="24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固定的太阳能＋人工投入的有机物中的化学能。</a:t>
            </a:r>
            <a:endParaRPr lang="zh-CN" altLang="zh-CN" sz="2400" b="1" kern="10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4" grpId="0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431800" y="782320"/>
            <a:ext cx="111658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3.某同学绘制了如图所示的能量流动图解(其中W1为生产者固定的太阳能，方框大小表示所含能量的多少)。下列叙述不正确的是</a:t>
            </a:r>
            <a:endParaRPr lang="zh-CN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4"/>
            </p:custDataLst>
          </p:nvPr>
        </p:nvSpPr>
        <p:spPr>
          <a:xfrm>
            <a:off x="473710" y="4169410"/>
            <a:ext cx="986917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A.生产者固定的总能量可表示为(A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＋B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＋C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＋A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＋B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＋C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)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B.由第一营养级到第二营养级的能量传递效率为D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/D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×100%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C.流入初级消费者的能量为(A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＋B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＋C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)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D.图解表明能量流动的特点是单向流动、逐级递减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4" name="TextBox 19" title=""/>
          <p:cNvSpPr txBox="1"/>
          <p:nvPr>
            <p:custDataLst>
              <p:tags r:id="rId5"/>
            </p:custDataLst>
          </p:nvPr>
        </p:nvSpPr>
        <p:spPr>
          <a:xfrm>
            <a:off x="294005" y="4781550"/>
            <a:ext cx="824865" cy="66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6232525" y="3542030"/>
            <a:ext cx="2867025" cy="82994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</a:t>
            </a:r>
            <a:r>
              <a:rPr lang="en-US" altLang="zh-CN" sz="2400" kern="100" baseline="-250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=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＋B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＋C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endParaRPr lang="en-US" altLang="zh-CN" sz="2400" kern="100" baseline="-250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=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A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＋B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＋C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＋D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2</a:t>
            </a:r>
            <a:endParaRPr lang="en-US" altLang="zh-CN" sz="2400" kern="100" baseline="-250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100354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480" y="1843183"/>
            <a:ext cx="5824598" cy="22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8709025" y="4781550"/>
            <a:ext cx="197675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D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/W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1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×100%</a:t>
            </a:r>
            <a:endParaRPr lang="en-US" altLang="zh-CN" sz="2400" kern="100" baseline="-2500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446927" y="797371"/>
            <a:ext cx="11392669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4.(2023·河北秦皇岛高二期末)如图所示为一个食物网，假如鹰的食物有2/5来自兔、2/5来自鼠、1/5来自蛇，且每条食物链的传递效率相同。那么鹰若要增加20g体重，至少需要消耗植物</a:t>
            </a:r>
            <a:endParaRPr lang="zh-CN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微软雅黑" panose="020b0503020204020204" pitchFamily="34" charset="-122"/>
              </a:rPr>
              <a:t>A.900 g  	</a:t>
            </a:r>
            <a:r>
              <a:rPr lang="en-US" altLang="zh-CN" sz="24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微软雅黑" panose="020b0503020204020204" pitchFamily="34" charset="-122"/>
              </a:rPr>
              <a:t>	B.500 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微软雅黑" panose="020b0503020204020204" pitchFamily="34" charset="-122"/>
              </a:rPr>
              <a:t>g</a:t>
            </a:r>
            <a:endParaRPr lang="zh-CN" altLang="zh-CN" sz="24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微软雅黑" panose="020b0503020204020204" pitchFamily="34" charset="-122"/>
              </a:rPr>
              <a:t>C.200 g  	</a:t>
            </a:r>
            <a:r>
              <a:rPr lang="en-US" altLang="zh-CN" sz="24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微软雅黑" panose="020b0503020204020204" pitchFamily="34" charset="-122"/>
              </a:rPr>
              <a:t>	D.600 g</a:t>
            </a:r>
            <a:endParaRPr lang="zh-CN" altLang="zh-CN" sz="2400" kern="1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6593" name="Picture 3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387" y="2262324"/>
            <a:ext cx="3214180" cy="131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 title=""/>
          <p:cNvSpPr txBox="1"/>
          <p:nvPr>
            <p:custDataLst>
              <p:tags r:id="rId6"/>
            </p:custDataLst>
          </p:nvPr>
        </p:nvSpPr>
        <p:spPr>
          <a:xfrm>
            <a:off x="272005" y="2499551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7"/>
            </p:custDataLst>
          </p:nvPr>
        </p:nvSpPr>
        <p:spPr>
          <a:xfrm>
            <a:off x="623570" y="3781425"/>
            <a:ext cx="587692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知高营养级，求低营养级最少按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20%</a:t>
            </a:r>
            <a:r>
              <a:rPr lang="zh-CN" altLang="en-US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计算</a:t>
            </a:r>
            <a:endParaRPr lang="zh-CN" altLang="en-US" sz="2400" kern="100">
              <a:latin typeface="Times New Roman" panose="02020603050405020304" pitchFamily="18" charset="0"/>
              <a:ea typeface="楷体_GB2312" panose="02010609030101010101" pitchFamily="49" charset="-122"/>
              <a:cs typeface="Courier New" panose="02070309020205020404" pitchFamily="49" charset="0"/>
              <a:sym typeface="微软雅黑" panose="020b0503020204020204" pitchFamily="3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623570" y="4335145"/>
            <a:ext cx="634936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植物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兔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鹰：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×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2/5÷20%÷20%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＝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200(g)</a:t>
            </a:r>
            <a:endParaRPr lang="zh-CN" altLang="en-US" sz="2400" kern="100">
              <a:latin typeface="Times New Roman" panose="02020603050405020304" pitchFamily="18" charset="0"/>
              <a:ea typeface="楷体_GB2312" panose="02010609030101010101" pitchFamily="49" charset="-122"/>
              <a:cs typeface="Courier New" panose="02070309020205020404" pitchFamily="49" charset="0"/>
              <a:sym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623570" y="4881245"/>
            <a:ext cx="6376035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植物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鼠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鹰：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×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2/5÷20%÷20%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＝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200(g)</a:t>
            </a:r>
            <a:endParaRPr lang="zh-CN" altLang="en-US" sz="2400" kern="100">
              <a:latin typeface="Times New Roman" panose="02020603050405020304" pitchFamily="18" charset="0"/>
              <a:ea typeface="楷体_GB2312" panose="02010609030101010101" pitchFamily="49" charset="-122"/>
              <a:cs typeface="Courier New" panose="02070309020205020404" pitchFamily="49" charset="0"/>
              <a:sym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623570" y="5427345"/>
            <a:ext cx="7597140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植物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鼠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en-US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蛇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→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鹰：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</a:t>
            </a:r>
            <a:r>
              <a:rPr lang="en-US" altLang="zh-CN" sz="24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×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1/5÷20%÷20%÷20%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＝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500(g)</a:t>
            </a:r>
            <a:endParaRPr lang="zh-CN" altLang="en-US" sz="2400" kern="100">
              <a:latin typeface="Times New Roman" panose="02020603050405020304" pitchFamily="18" charset="0"/>
              <a:ea typeface="楷体_GB2312" panose="02010609030101010101" pitchFamily="49" charset="-122"/>
              <a:cs typeface="Courier New" panose="02070309020205020404" pitchFamily="49" charset="0"/>
              <a:sym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623570" y="6001385"/>
            <a:ext cx="7597140" cy="460375"/>
          </a:xfrm>
          <a:prstGeom prst="rect">
            <a:avLst/>
          </a:prstGeom>
          <a:solidFill>
            <a:srgbClr val="F18870">
              <a:lumMod val="20000"/>
              <a:lumOff val="80000"/>
            </a:srgbClr>
          </a:solidFill>
          <a:ln>
            <a:solidFill>
              <a:srgbClr val="F18870">
                <a:lumMod val="60000"/>
                <a:lumOff val="40000"/>
              </a:srgb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共计消耗植物量为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200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＋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200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＋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500</a:t>
            </a:r>
            <a:r>
              <a:rPr lang="zh-CN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＝</a:t>
            </a:r>
            <a:r>
              <a:rPr lang="en-US" altLang="zh-CN" sz="24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  <a:sym typeface="微软雅黑" panose="020b0503020204020204" pitchFamily="34" charset="-122"/>
              </a:rPr>
              <a:t>900(g)</a:t>
            </a:r>
            <a:endParaRPr lang="zh-CN" altLang="en-US" sz="2400" kern="100">
              <a:latin typeface="Times New Roman" panose="02020603050405020304" pitchFamily="18" charset="0"/>
              <a:ea typeface="楷体_GB2312" panose="02010609030101010101" pitchFamily="49" charset="-122"/>
              <a:cs typeface="Courier New" panose="02070309020205020404" pitchFamily="49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" name="矩形 14" title=""/>
          <p:cNvSpPr/>
          <p:nvPr>
            <p:custDataLst>
              <p:tags r:id="rId4"/>
            </p:custDataLst>
          </p:nvPr>
        </p:nvSpPr>
        <p:spPr>
          <a:xfrm>
            <a:off x="1977493" y="1859251"/>
            <a:ext cx="536333" cy="3692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600" b="1" strike="noStrike" noProof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生态系统的能量流动</a:t>
            </a:r>
            <a:endParaRPr lang="zh-CN" altLang="en-US" sz="2600" b="1" strike="noStrike" noProof="1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54" name="矩形 53" title=""/>
          <p:cNvSpPr/>
          <p:nvPr>
            <p:custDataLst>
              <p:tags r:id="rId5"/>
            </p:custDataLst>
          </p:nvPr>
        </p:nvSpPr>
        <p:spPr>
          <a:xfrm>
            <a:off x="5849332" y="1445895"/>
            <a:ext cx="2677160" cy="460375"/>
          </a:xfrm>
          <a:prstGeom prst="rect">
            <a:avLst/>
          </a:prstGeom>
          <a:noFill/>
          <a:ln w="9525">
            <a:solidFill>
              <a:srgbClr val="34A47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zh-CN" altLang="en-US" sz="2400" strike="noStrike" noProof="1" smtClean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生产者固定的能量</a:t>
            </a:r>
            <a:endParaRPr lang="zh-CN" altLang="en-US" sz="2400" strike="noStrike" noProof="1">
              <a:solidFill>
                <a:sysClr val="windowText" lastClr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55" name="矩形 54" title=""/>
          <p:cNvSpPr/>
          <p:nvPr>
            <p:custDataLst>
              <p:tags r:id="rId6"/>
            </p:custDataLst>
          </p:nvPr>
        </p:nvSpPr>
        <p:spPr>
          <a:xfrm>
            <a:off x="5849332" y="2198370"/>
            <a:ext cx="2711450" cy="460375"/>
          </a:xfrm>
          <a:prstGeom prst="rect">
            <a:avLst/>
          </a:prstGeom>
          <a:noFill/>
          <a:ln w="9525">
            <a:solidFill>
              <a:srgbClr val="34A47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zh-CN" altLang="en-US" sz="2400" strike="noStrike" noProof="1" smtClean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食物链和食物网</a:t>
            </a:r>
            <a:endParaRPr lang="zh-CN" altLang="en-US" sz="2400" strike="noStrike" noProof="1" smtClean="0">
              <a:solidFill>
                <a:sysClr val="windowText" lastClr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56" name="矩形 55" title=""/>
          <p:cNvSpPr/>
          <p:nvPr>
            <p:custDataLst>
              <p:tags r:id="rId7"/>
            </p:custDataLst>
          </p:nvPr>
        </p:nvSpPr>
        <p:spPr>
          <a:xfrm>
            <a:off x="5849332" y="2966085"/>
            <a:ext cx="3243580" cy="460375"/>
          </a:xfrm>
          <a:prstGeom prst="rect">
            <a:avLst/>
          </a:prstGeom>
          <a:noFill/>
          <a:ln w="9525">
            <a:solidFill>
              <a:srgbClr val="34A47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zh-CN" altLang="en-US" sz="2400" strike="noStrike" noProof="1" smtClean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太阳能</a:t>
            </a:r>
            <a:r>
              <a:rPr lang="zh-CN" altLang="en-US" sz="240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微软雅黑" panose="020b0503020204020204" pitchFamily="34" charset="-122"/>
              </a:rPr>
              <a:t>→化学能→热能</a:t>
            </a:r>
            <a:endParaRPr lang="zh-CN" altLang="en-US" sz="2400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58" name="矩形 57" title=""/>
          <p:cNvSpPr/>
          <p:nvPr>
            <p:custDataLst>
              <p:tags r:id="rId8"/>
            </p:custDataLst>
          </p:nvPr>
        </p:nvSpPr>
        <p:spPr>
          <a:xfrm>
            <a:off x="4571077" y="4568190"/>
            <a:ext cx="3674745" cy="1052596"/>
          </a:xfrm>
          <a:prstGeom prst="rect">
            <a:avLst/>
          </a:prstGeom>
          <a:noFill/>
          <a:ln w="9525">
            <a:solidFill>
              <a:srgbClr val="34A471"/>
            </a:solidFill>
          </a:ln>
        </p:spPr>
        <p:txBody>
          <a:bodyPr wrap="square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</a:pPr>
            <a:r>
              <a:rPr lang="zh-CN" altLang="en-US" sz="2400" strike="noStrike" noProof="1" smtClean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单向流动、逐级递减，</a:t>
            </a:r>
            <a:endParaRPr lang="en-US" altLang="zh-CN" sz="2400" strike="noStrike" noProof="1" smtClean="0">
              <a:solidFill>
                <a:sysClr val="windowText" lastClr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</a:pPr>
            <a:r>
              <a:rPr lang="zh-CN" altLang="en-US" sz="2400" strike="noStrike" noProof="1" smtClean="0">
                <a:solidFill>
                  <a:sysClr val="windowText" lastClr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能量传递效率为</a:t>
            </a:r>
            <a:r>
              <a:rPr lang="en-US" altLang="zh-CN" sz="2400" strike="noStrike" kern="100" noProof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微软雅黑" panose="020b0503020204020204" pitchFamily="34" charset="-122"/>
              </a:rPr>
              <a:t>%~20%</a:t>
            </a:r>
            <a:endParaRPr lang="zh-CN" altLang="en-US" sz="2400" strike="noStrike" noProof="1" smtClean="0">
              <a:solidFill>
                <a:sysClr val="windowText" lastClr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grpSp>
        <p:nvGrpSpPr>
          <p:cNvPr id="60" name="组合 59" title=""/>
          <p:cNvGrpSpPr/>
          <p:nvPr>
            <p:custDataLst>
              <p:tags r:id="rId9"/>
            </p:custDataLst>
          </p:nvPr>
        </p:nvGrpSpPr>
        <p:grpSpPr>
          <a:xfrm>
            <a:off x="4499957" y="1632585"/>
            <a:ext cx="1060337" cy="2327910"/>
            <a:chOff x="4910416" y="2694991"/>
            <a:chExt cx="1060350" cy="1224000"/>
          </a:xfrm>
        </p:grpSpPr>
        <p:cxnSp>
          <p:nvCxnSpPr>
            <p:cNvPr id="61" name="直接连接符 60"/>
            <p:cNvCxnSpPr/>
            <p:nvPr>
              <p:custDataLst>
                <p:tags r:id="rId10"/>
              </p:custDataLst>
            </p:nvPr>
          </p:nvCxnSpPr>
          <p:spPr>
            <a:xfrm>
              <a:off x="5107155" y="3110313"/>
              <a:ext cx="821065" cy="500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11"/>
              </p:custDataLst>
            </p:nvPr>
          </p:nvCxnSpPr>
          <p:spPr>
            <a:xfrm flipH="1">
              <a:off x="5107155" y="2694991"/>
              <a:ext cx="0" cy="1224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12"/>
              </p:custDataLst>
            </p:nvPr>
          </p:nvCxnSpPr>
          <p:spPr>
            <a:xfrm flipV="1">
              <a:off x="5107155" y="2697292"/>
              <a:ext cx="863611" cy="367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13"/>
              </p:custDataLst>
            </p:nvPr>
          </p:nvCxnSpPr>
          <p:spPr>
            <a:xfrm>
              <a:off x="4910416" y="3108188"/>
              <a:ext cx="19950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14"/>
              </p:custDataLst>
            </p:nvPr>
          </p:nvCxnSpPr>
          <p:spPr>
            <a:xfrm flipV="1">
              <a:off x="5107155" y="3913930"/>
              <a:ext cx="792490" cy="200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15"/>
              </p:custDataLst>
            </p:nvPr>
          </p:nvCxnSpPr>
          <p:spPr>
            <a:xfrm>
              <a:off x="5101613" y="3517505"/>
              <a:ext cx="784235" cy="834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</p:grpSp>
      <p:grpSp>
        <p:nvGrpSpPr>
          <p:cNvPr id="80" name="组合 79" title=""/>
          <p:cNvGrpSpPr/>
          <p:nvPr>
            <p:custDataLst>
              <p:tags r:id="rId16"/>
            </p:custDataLst>
          </p:nvPr>
        </p:nvGrpSpPr>
        <p:grpSpPr>
          <a:xfrm>
            <a:off x="2493357" y="2366645"/>
            <a:ext cx="994417" cy="2809875"/>
            <a:chOff x="1706188" y="1831787"/>
            <a:chExt cx="994157" cy="2912962"/>
          </a:xfrm>
        </p:grpSpPr>
        <p:cxnSp>
          <p:nvCxnSpPr>
            <p:cNvPr id="81" name="直接连接符 80"/>
            <p:cNvCxnSpPr/>
            <p:nvPr>
              <p:custDataLst>
                <p:tags r:id="rId17"/>
              </p:custDataLst>
            </p:nvPr>
          </p:nvCxnSpPr>
          <p:spPr>
            <a:xfrm flipH="1">
              <a:off x="2482022" y="1836395"/>
              <a:ext cx="0" cy="290835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18"/>
              </p:custDataLst>
            </p:nvPr>
          </p:nvCxnSpPr>
          <p:spPr>
            <a:xfrm flipV="1">
              <a:off x="2473709" y="1831787"/>
              <a:ext cx="226636" cy="460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84" name="直接连接符 83"/>
            <p:cNvCxnSpPr/>
            <p:nvPr>
              <p:custDataLst>
                <p:tags r:id="rId19"/>
              </p:custDataLst>
            </p:nvPr>
          </p:nvCxnSpPr>
          <p:spPr>
            <a:xfrm>
              <a:off x="2479248" y="4741227"/>
              <a:ext cx="19950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20"/>
              </p:custDataLst>
            </p:nvPr>
          </p:nvCxnSpPr>
          <p:spPr>
            <a:xfrm flipV="1">
              <a:off x="1706188" y="3207641"/>
              <a:ext cx="775630" cy="199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ysClr val="windowText" lastClr="000000"/>
            </a:fontRef>
          </p:style>
        </p:cxnSp>
      </p:grpSp>
      <p:sp>
        <p:nvSpPr>
          <p:cNvPr id="2" name="文本框 1" title=""/>
          <p:cNvSpPr txBox="1"/>
          <p:nvPr>
            <p:custDataLst>
              <p:tags r:id="rId21"/>
            </p:custDataLst>
          </p:nvPr>
        </p:nvSpPr>
        <p:spPr>
          <a:xfrm>
            <a:off x="4913977" y="1430020"/>
            <a:ext cx="904875" cy="460375"/>
          </a:xfrm>
          <a:prstGeom prst="rect">
            <a:avLst/>
          </a:prstGeom>
          <a:solidFill>
            <a:srgbClr val="56CA9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56CA95">
                    <a:lumMod val="50000"/>
                  </a:srgbClr>
                </a:solidFill>
              </a:rPr>
              <a:t>输入</a:t>
            </a:r>
            <a:endParaRPr lang="zh-CN" altLang="en-US" sz="2400">
              <a:solidFill>
                <a:srgbClr val="56CA95">
                  <a:lumMod val="50000"/>
                </a:srgbClr>
              </a:solidFill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22"/>
            </p:custDataLst>
          </p:nvPr>
        </p:nvSpPr>
        <p:spPr>
          <a:xfrm>
            <a:off x="4913977" y="2022475"/>
            <a:ext cx="904875" cy="844550"/>
          </a:xfrm>
          <a:prstGeom prst="rect">
            <a:avLst/>
          </a:prstGeom>
          <a:solidFill>
            <a:srgbClr val="56CA95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56CA95">
                    <a:lumMod val="50000"/>
                  </a:srgbClr>
                </a:solidFill>
              </a:rPr>
              <a:t>传递</a:t>
            </a:r>
            <a:endParaRPr lang="zh-CN" altLang="en-US" sz="2400">
              <a:solidFill>
                <a:srgbClr val="56CA95">
                  <a:lumMod val="50000"/>
                </a:srgbClr>
              </a:solidFill>
            </a:endParaRPr>
          </a:p>
          <a:p>
            <a:r>
              <a:rPr lang="zh-CN" altLang="en-US" sz="2400">
                <a:solidFill>
                  <a:srgbClr val="56CA95">
                    <a:lumMod val="50000"/>
                  </a:srgbClr>
                </a:solidFill>
              </a:rPr>
              <a:t>途径</a:t>
            </a:r>
            <a:endParaRPr lang="zh-CN" altLang="en-US" sz="2400">
              <a:solidFill>
                <a:srgbClr val="56CA95">
                  <a:lumMod val="50000"/>
                </a:srgbClr>
              </a:solidFill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3"/>
            </p:custDataLst>
          </p:nvPr>
        </p:nvSpPr>
        <p:spPr>
          <a:xfrm>
            <a:off x="4913977" y="2999105"/>
            <a:ext cx="904875" cy="460375"/>
          </a:xfrm>
          <a:prstGeom prst="rect">
            <a:avLst/>
          </a:prstGeom>
          <a:solidFill>
            <a:srgbClr val="56CA9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56CA95">
                    <a:lumMod val="50000"/>
                  </a:srgbClr>
                </a:solidFill>
              </a:rPr>
              <a:t>转化</a:t>
            </a:r>
            <a:endParaRPr lang="zh-CN" altLang="en-US" sz="2400">
              <a:solidFill>
                <a:srgbClr val="56CA95">
                  <a:lumMod val="50000"/>
                </a:srgbClr>
              </a:solidFill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4"/>
            </p:custDataLst>
          </p:nvPr>
        </p:nvSpPr>
        <p:spPr>
          <a:xfrm>
            <a:off x="4913977" y="3591560"/>
            <a:ext cx="904875" cy="460375"/>
          </a:xfrm>
          <a:prstGeom prst="rect">
            <a:avLst/>
          </a:prstGeom>
          <a:solidFill>
            <a:srgbClr val="56CA9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56CA95">
                    <a:lumMod val="50000"/>
                  </a:srgbClr>
                </a:solidFill>
              </a:rPr>
              <a:t>散失</a:t>
            </a:r>
            <a:endParaRPr lang="zh-CN" altLang="en-US" sz="2400">
              <a:solidFill>
                <a:srgbClr val="56CA95">
                  <a:lumMod val="50000"/>
                </a:srgbClr>
              </a:solidFill>
            </a:endParaRPr>
          </a:p>
        </p:txBody>
      </p:sp>
      <p:sp>
        <p:nvSpPr>
          <p:cNvPr id="6" name="矩形 5" title=""/>
          <p:cNvSpPr/>
          <p:nvPr>
            <p:custDataLst>
              <p:tags r:id="rId25"/>
            </p:custDataLst>
          </p:nvPr>
        </p:nvSpPr>
        <p:spPr>
          <a:xfrm>
            <a:off x="5849332" y="3590925"/>
            <a:ext cx="1499235" cy="460375"/>
          </a:xfrm>
          <a:prstGeom prst="rect">
            <a:avLst/>
          </a:prstGeom>
          <a:noFill/>
          <a:ln w="9525">
            <a:solidFill>
              <a:srgbClr val="34A47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zh-CN" altLang="en-US" sz="240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微软雅黑" panose="020b0503020204020204" pitchFamily="34" charset="-122"/>
              </a:rPr>
              <a:t>热能形式</a:t>
            </a:r>
            <a:endParaRPr lang="zh-CN" altLang="en-US" sz="2400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8" name="直接连接符 7" title=""/>
          <p:cNvCxnSpPr/>
          <p:nvPr>
            <p:custDataLst>
              <p:tags r:id="rId26"/>
            </p:custDataLst>
          </p:nvPr>
        </p:nvCxnSpPr>
        <p:spPr>
          <a:xfrm>
            <a:off x="4343579" y="5076603"/>
            <a:ext cx="199558" cy="0"/>
          </a:xfrm>
          <a:prstGeom prst="line">
            <a:avLst/>
          </a:prstGeom>
          <a:ln w="19050">
            <a:solidFill>
              <a:srgbClr val="34A471"/>
            </a:solidFill>
          </a:ln>
        </p:spPr>
        <p:style>
          <a:lnRef idx="1">
            <a:srgbClr val="6096E6"/>
          </a:lnRef>
          <a:fillRef idx="0">
            <a:srgbClr val="6096E6"/>
          </a:fillRef>
          <a:effectRef idx="0">
            <a:srgbClr val="6096E6"/>
          </a:effectRef>
          <a:fontRef idx="minor">
            <a:sysClr val="windowText" lastClr="000000"/>
          </a:fontRef>
        </p:style>
      </p:cxnSp>
      <p:sp>
        <p:nvSpPr>
          <p:cNvPr id="52" name="矩形 51" title=""/>
          <p:cNvSpPr/>
          <p:nvPr>
            <p:custDataLst>
              <p:tags r:id="rId27"/>
            </p:custDataLst>
          </p:nvPr>
        </p:nvSpPr>
        <p:spPr>
          <a:xfrm>
            <a:off x="3445857" y="2190115"/>
            <a:ext cx="99250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400" b="1" strike="noStrike" noProof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过程</a:t>
            </a:r>
            <a:endParaRPr lang="zh-CN" altLang="en-US" sz="2400" b="1" strike="noStrike" noProof="1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53" name="矩形 52" title=""/>
          <p:cNvSpPr/>
          <p:nvPr>
            <p:custDataLst>
              <p:tags r:id="rId28"/>
            </p:custDataLst>
          </p:nvPr>
        </p:nvSpPr>
        <p:spPr>
          <a:xfrm>
            <a:off x="3445857" y="4828540"/>
            <a:ext cx="90170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400" b="1" strike="noStrike" noProof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特点</a:t>
            </a:r>
            <a:endParaRPr lang="zh-CN" altLang="en-US" sz="2400" b="1" strike="noStrike" noProof="1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4" grpId="0" animBg="1"/>
      <p:bldP spid="55" grpId="0" animBg="1"/>
      <p:bldP spid="56" grpId="0" animBg="1"/>
      <p:bldP spid="58" grpId="0" animBg="1"/>
      <p:bldP spid="2" grpId="0" animBg="1"/>
      <p:bldP spid="3" grpId="0" animBg="1"/>
      <p:bldP spid="4" grpId="0" animBg="1"/>
      <p:bldP spid="5" grpId="0" animBg="1"/>
      <p:bldP spid="6" grpId="0" animBg="1"/>
      <p:bldP spid="52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67" title=""/>
          <p:cNvSpPr/>
          <p:nvPr>
            <p:custDataLst>
              <p:tags r:id="rId3"/>
            </p:custDataLst>
          </p:nvPr>
        </p:nvSpPr>
        <p:spPr>
          <a:xfrm>
            <a:off x="5745480" y="1115695"/>
            <a:ext cx="6446520" cy="3905250"/>
          </a:xfrm>
          <a:prstGeom prst="roundRect">
            <a:avLst>
              <a:gd name="adj" fmla="val 3532"/>
            </a:avLst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b="1">
              <a:solidFill>
                <a:schemeClr val="lt1"/>
              </a:solidFill>
              <a:sym typeface="+mn-lt"/>
            </a:endParaRPr>
          </a:p>
        </p:txBody>
      </p: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7686760" y="740213"/>
            <a:ext cx="2812415" cy="643255"/>
            <a:chOff x="695315" y="1496773"/>
            <a:chExt cx="2812415" cy="643255"/>
          </a:xfrm>
        </p:grpSpPr>
        <p:sp>
          <p:nvSpPr>
            <p:cNvPr id="4" name="圆角矩形 67"/>
            <p:cNvSpPr/>
            <p:nvPr>
              <p:custDataLst>
                <p:tags r:id="rId5"/>
              </p:custDataLst>
            </p:nvPr>
          </p:nvSpPr>
          <p:spPr>
            <a:xfrm>
              <a:off x="695315" y="1496773"/>
              <a:ext cx="2812415" cy="643255"/>
            </a:xfrm>
            <a:prstGeom prst="roundRect">
              <a:avLst>
                <a:gd name="adj" fmla="val 3532"/>
              </a:avLst>
            </a:prstGeom>
            <a:solidFill>
              <a:schemeClr val="accent6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5" name="Text Box 6"/>
            <p:cNvSpPr txBox="1"/>
            <p:nvPr>
              <p:custDataLst>
                <p:tags r:id="rId6"/>
              </p:custDataLst>
            </p:nvPr>
          </p:nvSpPr>
          <p:spPr>
            <a:xfrm>
              <a:off x="1401435" y="1558368"/>
              <a:ext cx="1990725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/>
                </a:rPr>
                <a:t>鸭一蛙一稻</a:t>
              </a:r>
              <a:endPara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6" name="woman-in-dress_53624"/>
            <p:cNvSpPr/>
            <p:nvPr>
              <p:custDataLst>
                <p:tags r:id="rId7"/>
              </p:custDataLst>
            </p:nvPr>
          </p:nvSpPr>
          <p:spPr>
            <a:xfrm>
              <a:off x="903593" y="1567972"/>
              <a:ext cx="343252" cy="483867"/>
            </a:xfrm>
            <a:custGeom>
              <a:gdLst>
                <a:gd name="T0" fmla="*/ 916 w 918"/>
                <a:gd name="T1" fmla="*/ 1106 h 1296"/>
                <a:gd name="T2" fmla="*/ 733 w 918"/>
                <a:gd name="T3" fmla="*/ 640 h 1296"/>
                <a:gd name="T4" fmla="*/ 733 w 918"/>
                <a:gd name="T5" fmla="*/ 475 h 1296"/>
                <a:gd name="T6" fmla="*/ 788 w 918"/>
                <a:gd name="T7" fmla="*/ 378 h 1296"/>
                <a:gd name="T8" fmla="*/ 734 w 918"/>
                <a:gd name="T9" fmla="*/ 274 h 1296"/>
                <a:gd name="T10" fmla="*/ 459 w 918"/>
                <a:gd name="T11" fmla="*/ 0 h 1296"/>
                <a:gd name="T12" fmla="*/ 184 w 918"/>
                <a:gd name="T13" fmla="*/ 274 h 1296"/>
                <a:gd name="T14" fmla="*/ 183 w 918"/>
                <a:gd name="T15" fmla="*/ 274 h 1296"/>
                <a:gd name="T16" fmla="*/ 183 w 918"/>
                <a:gd name="T17" fmla="*/ 274 h 1296"/>
                <a:gd name="T18" fmla="*/ 130 w 918"/>
                <a:gd name="T19" fmla="*/ 378 h 1296"/>
                <a:gd name="T20" fmla="*/ 185 w 918"/>
                <a:gd name="T21" fmla="*/ 475 h 1296"/>
                <a:gd name="T22" fmla="*/ 185 w 918"/>
                <a:gd name="T23" fmla="*/ 640 h 1296"/>
                <a:gd name="T24" fmla="*/ 2 w 918"/>
                <a:gd name="T25" fmla="*/ 1106 h 1296"/>
                <a:gd name="T26" fmla="*/ 81 w 918"/>
                <a:gd name="T27" fmla="*/ 1206 h 1296"/>
                <a:gd name="T28" fmla="*/ 169 w 918"/>
                <a:gd name="T29" fmla="*/ 1211 h 1296"/>
                <a:gd name="T30" fmla="*/ 418 w 918"/>
                <a:gd name="T31" fmla="*/ 1296 h 1296"/>
                <a:gd name="T32" fmla="*/ 418 w 918"/>
                <a:gd name="T33" fmla="*/ 1296 h 1296"/>
                <a:gd name="T34" fmla="*/ 500 w 918"/>
                <a:gd name="T35" fmla="*/ 1296 h 1296"/>
                <a:gd name="T36" fmla="*/ 500 w 918"/>
                <a:gd name="T37" fmla="*/ 1296 h 1296"/>
                <a:gd name="T38" fmla="*/ 749 w 918"/>
                <a:gd name="T39" fmla="*/ 1211 h 1296"/>
                <a:gd name="T40" fmla="*/ 837 w 918"/>
                <a:gd name="T41" fmla="*/ 1206 h 1296"/>
                <a:gd name="T42" fmla="*/ 916 w 918"/>
                <a:gd name="T43" fmla="*/ 1106 h 1296"/>
                <a:gd name="T44" fmla="*/ 279 w 918"/>
                <a:gd name="T45" fmla="*/ 674 h 1296"/>
                <a:gd name="T46" fmla="*/ 330 w 918"/>
                <a:gd name="T47" fmla="*/ 640 h 1296"/>
                <a:gd name="T48" fmla="*/ 459 w 918"/>
                <a:gd name="T49" fmla="*/ 683 h 1296"/>
                <a:gd name="T50" fmla="*/ 591 w 918"/>
                <a:gd name="T51" fmla="*/ 640 h 1296"/>
                <a:gd name="T52" fmla="*/ 639 w 918"/>
                <a:gd name="T53" fmla="*/ 671 h 1296"/>
                <a:gd name="T54" fmla="*/ 701 w 918"/>
                <a:gd name="T55" fmla="*/ 723 h 1296"/>
                <a:gd name="T56" fmla="*/ 459 w 918"/>
                <a:gd name="T57" fmla="*/ 783 h 1296"/>
                <a:gd name="T58" fmla="*/ 218 w 918"/>
                <a:gd name="T59" fmla="*/ 724 h 1296"/>
                <a:gd name="T60" fmla="*/ 279 w 918"/>
                <a:gd name="T61" fmla="*/ 674 h 1296"/>
                <a:gd name="T62" fmla="*/ 510 w 918"/>
                <a:gd name="T63" fmla="*/ 231 h 1296"/>
                <a:gd name="T64" fmla="*/ 664 w 918"/>
                <a:gd name="T65" fmla="*/ 336 h 1296"/>
                <a:gd name="T66" fmla="*/ 457 w 918"/>
                <a:gd name="T67" fmla="*/ 605 h 1296"/>
                <a:gd name="T68" fmla="*/ 259 w 918"/>
                <a:gd name="T69" fmla="*/ 374 h 1296"/>
                <a:gd name="T70" fmla="*/ 510 w 918"/>
                <a:gd name="T71" fmla="*/ 231 h 1296"/>
                <a:gd name="T72" fmla="*/ 828 w 918"/>
                <a:gd name="T73" fmla="*/ 1124 h 1296"/>
                <a:gd name="T74" fmla="*/ 754 w 918"/>
                <a:gd name="T75" fmla="*/ 1128 h 1296"/>
                <a:gd name="T76" fmla="*/ 754 w 918"/>
                <a:gd name="T77" fmla="*/ 1045 h 1296"/>
                <a:gd name="T78" fmla="*/ 733 w 918"/>
                <a:gd name="T79" fmla="*/ 1025 h 1296"/>
                <a:gd name="T80" fmla="*/ 714 w 918"/>
                <a:gd name="T81" fmla="*/ 1037 h 1296"/>
                <a:gd name="T82" fmla="*/ 583 w 918"/>
                <a:gd name="T83" fmla="*/ 959 h 1296"/>
                <a:gd name="T84" fmla="*/ 458 w 918"/>
                <a:gd name="T85" fmla="*/ 1030 h 1296"/>
                <a:gd name="T86" fmla="*/ 333 w 918"/>
                <a:gd name="T87" fmla="*/ 959 h 1296"/>
                <a:gd name="T88" fmla="*/ 204 w 918"/>
                <a:gd name="T89" fmla="*/ 1036 h 1296"/>
                <a:gd name="T90" fmla="*/ 186 w 918"/>
                <a:gd name="T91" fmla="*/ 1026 h 1296"/>
                <a:gd name="T92" fmla="*/ 165 w 918"/>
                <a:gd name="T93" fmla="*/ 1046 h 1296"/>
                <a:gd name="T94" fmla="*/ 165 w 918"/>
                <a:gd name="T95" fmla="*/ 1129 h 1296"/>
                <a:gd name="T96" fmla="*/ 89 w 918"/>
                <a:gd name="T97" fmla="*/ 1124 h 1296"/>
                <a:gd name="T98" fmla="*/ 85 w 918"/>
                <a:gd name="T99" fmla="*/ 1111 h 1296"/>
                <a:gd name="T100" fmla="*/ 204 w 918"/>
                <a:gd name="T101" fmla="*/ 740 h 1296"/>
                <a:gd name="T102" fmla="*/ 440 w 918"/>
                <a:gd name="T103" fmla="*/ 803 h 1296"/>
                <a:gd name="T104" fmla="*/ 440 w 918"/>
                <a:gd name="T105" fmla="*/ 923 h 1296"/>
                <a:gd name="T106" fmla="*/ 481 w 918"/>
                <a:gd name="T107" fmla="*/ 923 h 1296"/>
                <a:gd name="T108" fmla="*/ 481 w 918"/>
                <a:gd name="T109" fmla="*/ 804 h 1296"/>
                <a:gd name="T110" fmla="*/ 715 w 918"/>
                <a:gd name="T111" fmla="*/ 739 h 1296"/>
                <a:gd name="T112" fmla="*/ 832 w 918"/>
                <a:gd name="T113" fmla="*/ 1109 h 1296"/>
                <a:gd name="T114" fmla="*/ 828 w 918"/>
                <a:gd name="T115" fmla="*/ 1124 h 12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8" h="1296">
                  <a:moveTo>
                    <a:pt x="916" y="1106"/>
                  </a:moveTo>
                  <a:cubicBezTo>
                    <a:pt x="903" y="859"/>
                    <a:pt x="822" y="717"/>
                    <a:pt x="733" y="640"/>
                  </a:cubicBezTo>
                  <a:lnTo>
                    <a:pt x="733" y="475"/>
                  </a:lnTo>
                  <a:cubicBezTo>
                    <a:pt x="763" y="459"/>
                    <a:pt x="780" y="421"/>
                    <a:pt x="788" y="378"/>
                  </a:cubicBezTo>
                  <a:cubicBezTo>
                    <a:pt x="799" y="313"/>
                    <a:pt x="775" y="281"/>
                    <a:pt x="734" y="274"/>
                  </a:cubicBezTo>
                  <a:cubicBezTo>
                    <a:pt x="720" y="120"/>
                    <a:pt x="676" y="0"/>
                    <a:pt x="459" y="0"/>
                  </a:cubicBezTo>
                  <a:cubicBezTo>
                    <a:pt x="248" y="0"/>
                    <a:pt x="198" y="120"/>
                    <a:pt x="184" y="274"/>
                  </a:cubicBezTo>
                  <a:lnTo>
                    <a:pt x="183" y="274"/>
                  </a:lnTo>
                  <a:lnTo>
                    <a:pt x="183" y="274"/>
                  </a:lnTo>
                  <a:cubicBezTo>
                    <a:pt x="142" y="282"/>
                    <a:pt x="120" y="313"/>
                    <a:pt x="130" y="378"/>
                  </a:cubicBezTo>
                  <a:cubicBezTo>
                    <a:pt x="138" y="425"/>
                    <a:pt x="156" y="458"/>
                    <a:pt x="185" y="475"/>
                  </a:cubicBezTo>
                  <a:lnTo>
                    <a:pt x="185" y="640"/>
                  </a:lnTo>
                  <a:cubicBezTo>
                    <a:pt x="97" y="717"/>
                    <a:pt x="15" y="860"/>
                    <a:pt x="2" y="1106"/>
                  </a:cubicBezTo>
                  <a:cubicBezTo>
                    <a:pt x="0" y="1158"/>
                    <a:pt x="35" y="1203"/>
                    <a:pt x="81" y="1206"/>
                  </a:cubicBezTo>
                  <a:cubicBezTo>
                    <a:pt x="82" y="1206"/>
                    <a:pt x="169" y="1211"/>
                    <a:pt x="169" y="1211"/>
                  </a:cubicBezTo>
                  <a:cubicBezTo>
                    <a:pt x="217" y="1266"/>
                    <a:pt x="295" y="1291"/>
                    <a:pt x="418" y="1296"/>
                  </a:cubicBezTo>
                  <a:lnTo>
                    <a:pt x="418" y="1296"/>
                  </a:lnTo>
                  <a:cubicBezTo>
                    <a:pt x="418" y="1296"/>
                    <a:pt x="500" y="1296"/>
                    <a:pt x="500" y="1296"/>
                  </a:cubicBezTo>
                  <a:lnTo>
                    <a:pt x="500" y="1296"/>
                  </a:lnTo>
                  <a:cubicBezTo>
                    <a:pt x="624" y="1291"/>
                    <a:pt x="700" y="1266"/>
                    <a:pt x="749" y="1211"/>
                  </a:cubicBezTo>
                  <a:cubicBezTo>
                    <a:pt x="749" y="1211"/>
                    <a:pt x="836" y="1206"/>
                    <a:pt x="837" y="1206"/>
                  </a:cubicBezTo>
                  <a:cubicBezTo>
                    <a:pt x="883" y="1203"/>
                    <a:pt x="918" y="1158"/>
                    <a:pt x="916" y="1106"/>
                  </a:cubicBezTo>
                  <a:close/>
                  <a:moveTo>
                    <a:pt x="279" y="674"/>
                  </a:moveTo>
                  <a:cubicBezTo>
                    <a:pt x="298" y="662"/>
                    <a:pt x="315" y="651"/>
                    <a:pt x="330" y="640"/>
                  </a:cubicBezTo>
                  <a:cubicBezTo>
                    <a:pt x="369" y="667"/>
                    <a:pt x="412" y="683"/>
                    <a:pt x="459" y="683"/>
                  </a:cubicBezTo>
                  <a:cubicBezTo>
                    <a:pt x="507" y="683"/>
                    <a:pt x="552" y="667"/>
                    <a:pt x="591" y="640"/>
                  </a:cubicBezTo>
                  <a:cubicBezTo>
                    <a:pt x="605" y="650"/>
                    <a:pt x="621" y="660"/>
                    <a:pt x="639" y="671"/>
                  </a:cubicBezTo>
                  <a:cubicBezTo>
                    <a:pt x="661" y="685"/>
                    <a:pt x="682" y="703"/>
                    <a:pt x="701" y="723"/>
                  </a:cubicBezTo>
                  <a:cubicBezTo>
                    <a:pt x="632" y="761"/>
                    <a:pt x="549" y="783"/>
                    <a:pt x="459" y="783"/>
                  </a:cubicBezTo>
                  <a:cubicBezTo>
                    <a:pt x="369" y="783"/>
                    <a:pt x="287" y="761"/>
                    <a:pt x="218" y="724"/>
                  </a:cubicBezTo>
                  <a:cubicBezTo>
                    <a:pt x="236" y="704"/>
                    <a:pt x="257" y="687"/>
                    <a:pt x="279" y="674"/>
                  </a:cubicBezTo>
                  <a:close/>
                  <a:moveTo>
                    <a:pt x="510" y="231"/>
                  </a:moveTo>
                  <a:cubicBezTo>
                    <a:pt x="523" y="258"/>
                    <a:pt x="562" y="312"/>
                    <a:pt x="664" y="336"/>
                  </a:cubicBezTo>
                  <a:cubicBezTo>
                    <a:pt x="654" y="493"/>
                    <a:pt x="569" y="605"/>
                    <a:pt x="457" y="605"/>
                  </a:cubicBezTo>
                  <a:cubicBezTo>
                    <a:pt x="358" y="605"/>
                    <a:pt x="280" y="508"/>
                    <a:pt x="259" y="374"/>
                  </a:cubicBezTo>
                  <a:cubicBezTo>
                    <a:pt x="403" y="364"/>
                    <a:pt x="495" y="250"/>
                    <a:pt x="510" y="231"/>
                  </a:cubicBezTo>
                  <a:close/>
                  <a:moveTo>
                    <a:pt x="828" y="1124"/>
                  </a:moveTo>
                  <a:cubicBezTo>
                    <a:pt x="817" y="1125"/>
                    <a:pt x="774" y="1127"/>
                    <a:pt x="754" y="1128"/>
                  </a:cubicBezTo>
                  <a:lnTo>
                    <a:pt x="754" y="1045"/>
                  </a:lnTo>
                  <a:cubicBezTo>
                    <a:pt x="754" y="1034"/>
                    <a:pt x="744" y="1025"/>
                    <a:pt x="733" y="1025"/>
                  </a:cubicBezTo>
                  <a:cubicBezTo>
                    <a:pt x="725" y="1025"/>
                    <a:pt x="717" y="1030"/>
                    <a:pt x="714" y="1037"/>
                  </a:cubicBezTo>
                  <a:cubicBezTo>
                    <a:pt x="690" y="991"/>
                    <a:pt x="639" y="959"/>
                    <a:pt x="583" y="959"/>
                  </a:cubicBezTo>
                  <a:cubicBezTo>
                    <a:pt x="530" y="959"/>
                    <a:pt x="483" y="987"/>
                    <a:pt x="458" y="1030"/>
                  </a:cubicBezTo>
                  <a:cubicBezTo>
                    <a:pt x="432" y="987"/>
                    <a:pt x="386" y="959"/>
                    <a:pt x="333" y="959"/>
                  </a:cubicBezTo>
                  <a:cubicBezTo>
                    <a:pt x="277" y="959"/>
                    <a:pt x="228" y="991"/>
                    <a:pt x="204" y="1036"/>
                  </a:cubicBezTo>
                  <a:cubicBezTo>
                    <a:pt x="200" y="1030"/>
                    <a:pt x="193" y="1026"/>
                    <a:pt x="186" y="1026"/>
                  </a:cubicBezTo>
                  <a:cubicBezTo>
                    <a:pt x="174" y="1026"/>
                    <a:pt x="165" y="1035"/>
                    <a:pt x="165" y="1046"/>
                  </a:cubicBezTo>
                  <a:lnTo>
                    <a:pt x="165" y="1129"/>
                  </a:lnTo>
                  <a:cubicBezTo>
                    <a:pt x="147" y="1128"/>
                    <a:pt x="101" y="1125"/>
                    <a:pt x="89" y="1124"/>
                  </a:cubicBezTo>
                  <a:cubicBezTo>
                    <a:pt x="87" y="1122"/>
                    <a:pt x="85" y="1118"/>
                    <a:pt x="85" y="1111"/>
                  </a:cubicBezTo>
                  <a:cubicBezTo>
                    <a:pt x="94" y="950"/>
                    <a:pt x="135" y="823"/>
                    <a:pt x="204" y="740"/>
                  </a:cubicBezTo>
                  <a:cubicBezTo>
                    <a:pt x="271" y="777"/>
                    <a:pt x="352" y="800"/>
                    <a:pt x="440" y="803"/>
                  </a:cubicBezTo>
                  <a:lnTo>
                    <a:pt x="440" y="923"/>
                  </a:lnTo>
                  <a:lnTo>
                    <a:pt x="481" y="923"/>
                  </a:lnTo>
                  <a:lnTo>
                    <a:pt x="481" y="804"/>
                  </a:lnTo>
                  <a:cubicBezTo>
                    <a:pt x="568" y="800"/>
                    <a:pt x="648" y="777"/>
                    <a:pt x="715" y="739"/>
                  </a:cubicBezTo>
                  <a:cubicBezTo>
                    <a:pt x="783" y="822"/>
                    <a:pt x="824" y="950"/>
                    <a:pt x="832" y="1109"/>
                  </a:cubicBezTo>
                  <a:cubicBezTo>
                    <a:pt x="832" y="1117"/>
                    <a:pt x="830" y="1122"/>
                    <a:pt x="828" y="1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圆角矩形 67" title=""/>
          <p:cNvSpPr/>
          <p:nvPr>
            <p:custDataLst>
              <p:tags r:id="rId8"/>
            </p:custDataLst>
          </p:nvPr>
        </p:nvSpPr>
        <p:spPr>
          <a:xfrm>
            <a:off x="45720" y="1432560"/>
            <a:ext cx="5474335" cy="3021330"/>
          </a:xfrm>
          <a:prstGeom prst="roundRect">
            <a:avLst>
              <a:gd name="adj" fmla="val 3532"/>
            </a:avLst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b="1">
              <a:solidFill>
                <a:schemeClr val="lt1"/>
              </a:solidFill>
              <a:sym typeface="+mn-lt"/>
            </a:endParaRPr>
          </a:p>
        </p:txBody>
      </p:sp>
      <p:pic>
        <p:nvPicPr>
          <p:cNvPr id="8" name="d16a202108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5480" y="1383665"/>
            <a:ext cx="6445885" cy="3449955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145415" y="1520825"/>
            <a:ext cx="5374640" cy="293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长江九曲回肠的最弯处-湖北地区，人们发明了“鸭一蛙一稻”种植模式。这种绿色生态的种植模式,可以做到全程不用农药和化肥,既省工节本,又保护了生态环境,种出的稻米更香,农民的种植收益还实现了翻倍增长。观看视频《“鸭一蛙一稻”种植》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145415" y="4744085"/>
            <a:ext cx="552767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写出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鸭一蛙一稻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田中的主要食物链。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5"/>
            </p:custDataLst>
          </p:nvPr>
        </p:nvSpPr>
        <p:spPr>
          <a:xfrm>
            <a:off x="5387340" y="5250815"/>
            <a:ext cx="689102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鸭一蛙一稻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种植模式能否提高水稻的产量，为什么？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16"/>
            </p:custDataLst>
          </p:nvPr>
        </p:nvGrpSpPr>
        <p:grpSpPr>
          <a:xfrm>
            <a:off x="530225" y="5433060"/>
            <a:ext cx="4605020" cy="948055"/>
            <a:chOff x="1179" y="8611"/>
            <a:chExt cx="7252" cy="1493"/>
          </a:xfrm>
        </p:grpSpPr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179" y="8825"/>
              <a:ext cx="7252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ea typeface="+mn-lt"/>
                  <a:cs typeface="+mn-lt"/>
                </a:rPr>
                <a:t>水稻</a:t>
              </a:r>
              <a:r>
                <a:rPr lang="zh-CN" altLang="en-US" sz="2600" b="1">
                  <a:solidFill>
                    <a:srgbClr val="C00000"/>
                  </a:solidFill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  <a:sym typeface="+mn-ea"/>
                </a:rPr>
                <a:t>→</a:t>
              </a:r>
              <a:r>
                <a:rPr lang="zh-CN" altLang="en-US" sz="2400">
                  <a:solidFill>
                    <a:srgbClr val="FF0000"/>
                  </a:solidFill>
                  <a:ea typeface="+mn-lt"/>
                  <a:cs typeface="+mn-lt"/>
                </a:rPr>
                <a:t>害虫</a:t>
              </a:r>
              <a:r>
                <a:rPr lang="en-US" altLang="zh-CN" sz="2400">
                  <a:solidFill>
                    <a:srgbClr val="FF0000"/>
                  </a:solidFill>
                  <a:ea typeface="+mn-lt"/>
                  <a:cs typeface="+mn-lt"/>
                </a:rPr>
                <a:t>                    </a:t>
              </a:r>
              <a:r>
                <a:rPr lang="zh-CN" altLang="en-US" sz="2400">
                  <a:solidFill>
                    <a:srgbClr val="FF0000"/>
                  </a:solidFill>
                  <a:ea typeface="+mn-lt"/>
                  <a:cs typeface="+mn-lt"/>
                </a:rPr>
                <a:t>人</a:t>
              </a:r>
              <a:endParaRPr lang="zh-CN" altLang="en-US" sz="2400">
                <a:solidFill>
                  <a:srgbClr val="FF0000"/>
                </a:solidFill>
                <a:ea typeface="+mn-lt"/>
                <a:cs typeface="+mn-lt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8"/>
              </p:custDataLst>
            </p:nvPr>
          </p:nvSpPr>
          <p:spPr>
            <a:xfrm>
              <a:off x="4344" y="8611"/>
              <a:ext cx="16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400">
                  <a:solidFill>
                    <a:srgbClr val="FF0000"/>
                  </a:solidFill>
                  <a:ea typeface="+mn-lt"/>
                  <a:cs typeface="+mn-lt"/>
                </a:rPr>
                <a:t>青蛙</a:t>
              </a:r>
              <a:endParaRPr lang="zh-CN" sz="2400">
                <a:solidFill>
                  <a:srgbClr val="FF0000"/>
                </a:solidFill>
                <a:ea typeface="+mn-lt"/>
                <a:cs typeface="+mn-lt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4591" y="9380"/>
              <a:ext cx="87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400">
                  <a:solidFill>
                    <a:srgbClr val="FF0000"/>
                  </a:solidFill>
                  <a:ea typeface="+mn-lt"/>
                  <a:cs typeface="+mn-lt"/>
                </a:rPr>
                <a:t>鸭</a:t>
              </a:r>
              <a:endParaRPr lang="zh-CN" sz="2400">
                <a:solidFill>
                  <a:srgbClr val="FF0000"/>
                </a:solidFill>
                <a:ea typeface="+mn-lt"/>
                <a:cs typeface="+mn-lt"/>
              </a:endParaRPr>
            </a:p>
          </p:txBody>
        </p:sp>
        <p:cxnSp>
          <p:nvCxnSpPr>
            <p:cNvPr id="16" name="直接箭头连接符 15"/>
            <p:cNvCxnSpPr/>
            <p:nvPr>
              <p:custDataLst>
                <p:tags r:id="rId20"/>
              </p:custDataLst>
            </p:nvPr>
          </p:nvCxnSpPr>
          <p:spPr>
            <a:xfrm flipV="1">
              <a:off x="3829" y="8974"/>
              <a:ext cx="652" cy="2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endCxn id="15" idx="1"/>
            </p:cNvCxnSpPr>
            <p:nvPr>
              <p:custDataLst>
                <p:tags r:id="rId21"/>
              </p:custDataLst>
            </p:nvPr>
          </p:nvCxnSpPr>
          <p:spPr>
            <a:xfrm>
              <a:off x="3806" y="9417"/>
              <a:ext cx="785" cy="3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>
              <p:custDataLst>
                <p:tags r:id="rId22"/>
              </p:custDataLst>
            </p:nvPr>
          </p:nvCxnSpPr>
          <p:spPr>
            <a:xfrm>
              <a:off x="5547" y="8974"/>
              <a:ext cx="817" cy="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23"/>
              </p:custDataLst>
            </p:nvPr>
          </p:nvCxnSpPr>
          <p:spPr>
            <a:xfrm flipV="1">
              <a:off x="5382" y="9349"/>
              <a:ext cx="913" cy="3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1" name="文本框 20" title=""/>
          <p:cNvSpPr txBox="1"/>
          <p:nvPr>
            <p:custDataLst>
              <p:tags r:id="rId24"/>
            </p:custDataLst>
          </p:nvPr>
        </p:nvSpPr>
        <p:spPr>
          <a:xfrm>
            <a:off x="5949315" y="5690235"/>
            <a:ext cx="574548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ea typeface="+mn-lt"/>
                <a:sym typeface="+mn-ea"/>
              </a:rPr>
              <a:t>青蛙和</a:t>
            </a:r>
            <a:r>
              <a:rPr lang="zh-CN" altLang="en-US" sz="2400">
                <a:solidFill>
                  <a:srgbClr val="FF0000"/>
                </a:solidFill>
                <a:ea typeface="+mn-lt"/>
              </a:rPr>
              <a:t>鸭会捕食害虫，减少害虫对水稻的损害；同时鸭的粪便可以为水稻提供养分</a:t>
            </a:r>
            <a:endParaRPr lang="zh-CN" altLang="en-US" sz="2400">
              <a:solidFill>
                <a:srgbClr val="FF0000"/>
              </a:solidFill>
              <a:ea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6271260" y="4485640"/>
            <a:ext cx="5128895" cy="1416050"/>
            <a:chOff x="9985" y="6644"/>
            <a:chExt cx="8077" cy="2230"/>
          </a:xfrm>
        </p:grpSpPr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9985" y="6683"/>
              <a:ext cx="2056" cy="696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能量输入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8" name="直接箭头连接符 7"/>
            <p:cNvCxnSpPr>
              <a:endCxn id="63" idx="1"/>
            </p:cNvCxnSpPr>
            <p:nvPr>
              <p:custDataLst>
                <p:tags r:id="rId5"/>
              </p:custDataLst>
            </p:nvPr>
          </p:nvCxnSpPr>
          <p:spPr>
            <a:xfrm flipV="1">
              <a:off x="15050" y="8523"/>
              <a:ext cx="956" cy="9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sp>
          <p:nvSpPr>
            <p:cNvPr id="52" name="文本框 51"/>
            <p:cNvSpPr txBox="1"/>
            <p:nvPr>
              <p:custDataLst>
                <p:tags r:id="rId6"/>
              </p:custDataLst>
            </p:nvPr>
          </p:nvSpPr>
          <p:spPr>
            <a:xfrm>
              <a:off x="13225" y="6644"/>
              <a:ext cx="1359" cy="696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种群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7"/>
              </p:custDataLst>
            </p:nvPr>
          </p:nvSpPr>
          <p:spPr>
            <a:xfrm>
              <a:off x="16006" y="6644"/>
              <a:ext cx="2056" cy="702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能量储存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8"/>
              </p:custDataLst>
            </p:nvPr>
          </p:nvSpPr>
          <p:spPr>
            <a:xfrm>
              <a:off x="16006" y="8172"/>
              <a:ext cx="2056" cy="702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能量散失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4" name="直接箭头连接符 63"/>
            <p:cNvCxnSpPr/>
            <p:nvPr>
              <p:custDataLst>
                <p:tags r:id="rId9"/>
              </p:custDataLst>
            </p:nvPr>
          </p:nvCxnSpPr>
          <p:spPr>
            <a:xfrm flipV="1">
              <a:off x="14584" y="6991"/>
              <a:ext cx="1422" cy="1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65" name="直接箭头连接符 64"/>
            <p:cNvCxnSpPr/>
            <p:nvPr>
              <p:custDataLst>
                <p:tags r:id="rId10"/>
              </p:custDataLst>
            </p:nvPr>
          </p:nvCxnSpPr>
          <p:spPr>
            <a:xfrm>
              <a:off x="12041" y="7020"/>
              <a:ext cx="1241" cy="23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11"/>
              </p:custDataLst>
            </p:nvPr>
          </p:nvCxnSpPr>
          <p:spPr>
            <a:xfrm flipH="1">
              <a:off x="15050" y="7012"/>
              <a:ext cx="0" cy="1517"/>
            </a:xfrm>
            <a:prstGeom prst="line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</p:grpSp>
      <p:grpSp>
        <p:nvGrpSpPr>
          <p:cNvPr id="67" name="组合 66" title=""/>
          <p:cNvGrpSpPr/>
          <p:nvPr>
            <p:custDataLst>
              <p:tags r:id="rId12"/>
            </p:custDataLst>
          </p:nvPr>
        </p:nvGrpSpPr>
        <p:grpSpPr>
          <a:xfrm>
            <a:off x="6271260" y="4493260"/>
            <a:ext cx="5128895" cy="1416050"/>
            <a:chOff x="9985" y="6644"/>
            <a:chExt cx="8077" cy="2230"/>
          </a:xfrm>
        </p:grpSpPr>
        <p:sp>
          <p:nvSpPr>
            <p:cNvPr id="68" name="文本框 67"/>
            <p:cNvSpPr txBox="1"/>
            <p:nvPr>
              <p:custDataLst>
                <p:tags r:id="rId13"/>
              </p:custDataLst>
            </p:nvPr>
          </p:nvSpPr>
          <p:spPr>
            <a:xfrm>
              <a:off x="9985" y="6683"/>
              <a:ext cx="2056" cy="696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能量输入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69" name="直接箭头连接符 68"/>
            <p:cNvCxnSpPr>
              <a:endCxn id="72" idx="1"/>
            </p:cNvCxnSpPr>
            <p:nvPr>
              <p:custDataLst>
                <p:tags r:id="rId14"/>
              </p:custDataLst>
            </p:nvPr>
          </p:nvCxnSpPr>
          <p:spPr>
            <a:xfrm flipV="1">
              <a:off x="15050" y="8523"/>
              <a:ext cx="956" cy="9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sp>
          <p:nvSpPr>
            <p:cNvPr id="70" name="文本框 69"/>
            <p:cNvSpPr txBox="1"/>
            <p:nvPr>
              <p:custDataLst>
                <p:tags r:id="rId15"/>
              </p:custDataLst>
            </p:nvPr>
          </p:nvSpPr>
          <p:spPr>
            <a:xfrm>
              <a:off x="12736" y="6644"/>
              <a:ext cx="2018" cy="701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某营养级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16"/>
              </p:custDataLst>
            </p:nvPr>
          </p:nvSpPr>
          <p:spPr>
            <a:xfrm>
              <a:off x="16006" y="6644"/>
              <a:ext cx="2056" cy="702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能量储存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17"/>
              </p:custDataLst>
            </p:nvPr>
          </p:nvSpPr>
          <p:spPr>
            <a:xfrm>
              <a:off x="16006" y="8172"/>
              <a:ext cx="2056" cy="702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能量散失</a:t>
              </a:r>
              <a:endParaRPr lang="zh-CN" altLang="en-US" sz="2000" b="1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73" name="直接箭头连接符 72"/>
            <p:cNvCxnSpPr>
              <a:stCxn id="70" idx="3"/>
            </p:cNvCxnSpPr>
            <p:nvPr>
              <p:custDataLst>
                <p:tags r:id="rId18"/>
              </p:custDataLst>
            </p:nvPr>
          </p:nvCxnSpPr>
          <p:spPr>
            <a:xfrm flipV="1">
              <a:off x="14754" y="6991"/>
              <a:ext cx="1252" cy="4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74" name="直接箭头连接符 73"/>
            <p:cNvCxnSpPr/>
            <p:nvPr>
              <p:custDataLst>
                <p:tags r:id="rId19"/>
              </p:custDataLst>
            </p:nvPr>
          </p:nvCxnSpPr>
          <p:spPr>
            <a:xfrm>
              <a:off x="12041" y="7020"/>
              <a:ext cx="695" cy="11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20"/>
              </p:custDataLst>
            </p:nvPr>
          </p:nvCxnSpPr>
          <p:spPr>
            <a:xfrm flipH="1">
              <a:off x="15050" y="7012"/>
              <a:ext cx="0" cy="1517"/>
            </a:xfrm>
            <a:prstGeom prst="line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</p:grpSp>
      <p:cxnSp>
        <p:nvCxnSpPr>
          <p:cNvPr id="77" name="直接连接符 76" title=""/>
          <p:cNvCxnSpPr/>
          <p:nvPr>
            <p:custDataLst>
              <p:tags r:id="rId21"/>
            </p:custDataLst>
          </p:nvPr>
        </p:nvCxnSpPr>
        <p:spPr>
          <a:xfrm flipH="1">
            <a:off x="6109335" y="791210"/>
            <a:ext cx="1270" cy="5812155"/>
          </a:xfrm>
          <a:prstGeom prst="line">
            <a:avLst/>
          </a:prstGeom>
          <a:ln w="12700" cmpd="sng">
            <a:solidFill>
              <a:srgbClr val="6096E6">
                <a:shade val="50000"/>
              </a:srgbClr>
            </a:solidFill>
            <a:prstDash val="sysDot"/>
          </a:ln>
        </p:spPr>
        <p:style>
          <a:lnRef idx="1">
            <a:srgbClr val="6096E6"/>
          </a:lnRef>
          <a:fillRef idx="0">
            <a:srgbClr val="6096E6"/>
          </a:fillRef>
          <a:effectRef idx="0">
            <a:srgbClr val="6096E6"/>
          </a:effectRef>
          <a:fontRef idx="minor">
            <a:srgbClr val="000000"/>
          </a:fontRef>
        </p:style>
      </p:cxnSp>
      <p:sp>
        <p:nvSpPr>
          <p:cNvPr id="78" name="文本框 77" title=""/>
          <p:cNvSpPr txBox="1"/>
          <p:nvPr>
            <p:custDataLst>
              <p:tags r:id="rId22"/>
            </p:custDataLst>
          </p:nvPr>
        </p:nvSpPr>
        <p:spPr>
          <a:xfrm>
            <a:off x="2932430" y="106045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研究能量流动的基本思路</a:t>
            </a:r>
            <a:endParaRPr lang="zh-CN" altLang="en-US" sz="2800" b="1">
              <a:solidFill>
                <a:srgbClr val="1313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 title=""/>
          <p:cNvSpPr txBox="1"/>
          <p:nvPr>
            <p:custDataLst>
              <p:tags r:id="rId23"/>
            </p:custDataLst>
          </p:nvPr>
        </p:nvSpPr>
        <p:spPr>
          <a:xfrm>
            <a:off x="447675" y="1041400"/>
            <a:ext cx="559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能量流经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一个种群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的情况可以图示如下：</a:t>
            </a:r>
            <a:endParaRPr lang="zh-CN" altLang="en-US" sz="2400" b="1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3" name="组合 82" title=""/>
          <p:cNvGrpSpPr/>
          <p:nvPr>
            <p:custDataLst>
              <p:tags r:id="rId24"/>
            </p:custDataLst>
          </p:nvPr>
        </p:nvGrpSpPr>
        <p:grpSpPr>
          <a:xfrm>
            <a:off x="541020" y="1626235"/>
            <a:ext cx="5427980" cy="3000375"/>
            <a:chOff x="788" y="3692"/>
            <a:chExt cx="8548" cy="4725"/>
          </a:xfrm>
        </p:grpSpPr>
        <p:sp>
          <p:nvSpPr>
            <p:cNvPr id="84" name="文本框 83"/>
            <p:cNvSpPr txBox="1"/>
            <p:nvPr>
              <p:custDataLst>
                <p:tags r:id="rId25"/>
              </p:custDataLst>
            </p:nvPr>
          </p:nvSpPr>
          <p:spPr>
            <a:xfrm>
              <a:off x="788" y="5601"/>
              <a:ext cx="2056" cy="696"/>
            </a:xfrm>
            <a:prstGeom prst="roundRect">
              <a:avLst/>
            </a:prstGeom>
            <a:solidFill>
              <a:srgbClr val="56CA95">
                <a:lumMod val="75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能量输入</a:t>
              </a:r>
              <a:endParaRPr lang="zh-CN" altLang="en-US" sz="20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85" name="直接箭头连接符 84"/>
            <p:cNvCxnSpPr/>
            <p:nvPr>
              <p:custDataLst>
                <p:tags r:id="rId26"/>
              </p:custDataLst>
            </p:nvPr>
          </p:nvCxnSpPr>
          <p:spPr>
            <a:xfrm>
              <a:off x="2844" y="5983"/>
              <a:ext cx="639" cy="8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27"/>
              </p:custDataLst>
            </p:nvPr>
          </p:nvCxnSpPr>
          <p:spPr>
            <a:xfrm flipH="1">
              <a:off x="3049" y="4486"/>
              <a:ext cx="35" cy="3703"/>
            </a:xfrm>
            <a:prstGeom prst="line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87" name="直接箭头连接符 86"/>
            <p:cNvCxnSpPr/>
            <p:nvPr>
              <p:custDataLst>
                <p:tags r:id="rId28"/>
              </p:custDataLst>
            </p:nvPr>
          </p:nvCxnSpPr>
          <p:spPr>
            <a:xfrm>
              <a:off x="3084" y="4486"/>
              <a:ext cx="464" cy="0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88" name="直接箭头连接符 87"/>
            <p:cNvCxnSpPr/>
            <p:nvPr>
              <p:custDataLst>
                <p:tags r:id="rId29"/>
              </p:custDataLst>
            </p:nvPr>
          </p:nvCxnSpPr>
          <p:spPr>
            <a:xfrm>
              <a:off x="3084" y="7313"/>
              <a:ext cx="464" cy="0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cxnSp>
          <p:nvCxnSpPr>
            <p:cNvPr id="89" name="直接箭头连接符 88"/>
            <p:cNvCxnSpPr/>
            <p:nvPr>
              <p:custDataLst>
                <p:tags r:id="rId30"/>
              </p:custDataLst>
            </p:nvPr>
          </p:nvCxnSpPr>
          <p:spPr>
            <a:xfrm>
              <a:off x="3019" y="8189"/>
              <a:ext cx="464" cy="0"/>
            </a:xfrm>
            <a:prstGeom prst="straightConnector1">
              <a:avLst/>
            </a:prstGeom>
            <a:ln w="28575" cmpd="sng">
              <a:solidFill>
                <a:srgbClr val="56CA95">
                  <a:lumMod val="50000"/>
                </a:srgbClr>
              </a:solidFill>
              <a:prstDash val="solid"/>
              <a:tailEnd type="arrow"/>
            </a:ln>
          </p:spPr>
          <p:style>
            <a:lnRef idx="1">
              <a:srgbClr val="6096E6"/>
            </a:lnRef>
            <a:fillRef idx="0">
              <a:srgbClr val="6096E6"/>
            </a:fillRef>
            <a:effectRef idx="0">
              <a:srgbClr val="6096E6"/>
            </a:effectRef>
            <a:fontRef idx="minor">
              <a:srgbClr val="000000"/>
            </a:fontRef>
          </p:style>
        </p:cxnSp>
        <p:sp>
          <p:nvSpPr>
            <p:cNvPr id="90" name="文本框 89"/>
            <p:cNvSpPr txBox="1"/>
            <p:nvPr>
              <p:custDataLst>
                <p:tags r:id="rId31"/>
              </p:custDataLst>
            </p:nvPr>
          </p:nvSpPr>
          <p:spPr>
            <a:xfrm>
              <a:off x="3483" y="4138"/>
              <a:ext cx="1452" cy="696"/>
            </a:xfrm>
            <a:prstGeom prst="roundRect">
              <a:avLst/>
            </a:prstGeom>
            <a:solidFill>
              <a:srgbClr val="56CA95">
                <a:lumMod val="60000"/>
                <a:lumOff val="40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个体</a:t>
              </a:r>
              <a:r>
                <a:rPr lang="en-US" altLang="zh-CN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20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1" name="文本框 90"/>
            <p:cNvSpPr txBox="1"/>
            <p:nvPr>
              <p:custDataLst>
                <p:tags r:id="rId32"/>
              </p:custDataLst>
            </p:nvPr>
          </p:nvSpPr>
          <p:spPr>
            <a:xfrm>
              <a:off x="3483" y="5602"/>
              <a:ext cx="1452" cy="696"/>
            </a:xfrm>
            <a:prstGeom prst="roundRect">
              <a:avLst/>
            </a:prstGeom>
            <a:solidFill>
              <a:srgbClr val="56CA95">
                <a:lumMod val="60000"/>
                <a:lumOff val="40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个体</a:t>
              </a:r>
              <a:r>
                <a:rPr lang="en-US" altLang="zh-CN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20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33"/>
              </p:custDataLst>
            </p:nvPr>
          </p:nvSpPr>
          <p:spPr>
            <a:xfrm>
              <a:off x="3548" y="6965"/>
              <a:ext cx="1452" cy="696"/>
            </a:xfrm>
            <a:prstGeom prst="roundRect">
              <a:avLst/>
            </a:prstGeom>
            <a:solidFill>
              <a:srgbClr val="56CA95">
                <a:lumMod val="60000"/>
                <a:lumOff val="40000"/>
              </a:srgbClr>
            </a:solidFill>
          </p:spPr>
          <p:style>
            <a:lnRef idx="0">
              <a:srgbClr val="6096E6"/>
            </a:lnRef>
            <a:fillRef idx="3">
              <a:srgbClr val="6096E6"/>
            </a:fillRef>
            <a:effectRef idx="3">
              <a:srgbClr val="6096E6"/>
            </a:effectRef>
            <a:fontRef idx="minor">
              <a:srgbClr val="FFFFFF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个体</a:t>
              </a:r>
              <a:r>
                <a:rPr lang="en-US" altLang="zh-CN" sz="2000" b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20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3" name="文本框 92"/>
            <p:cNvSpPr txBox="1"/>
            <p:nvPr>
              <p:custDataLst>
                <p:tags r:id="rId34"/>
              </p:custDataLst>
            </p:nvPr>
          </p:nvSpPr>
          <p:spPr>
            <a:xfrm>
              <a:off x="3529" y="7693"/>
              <a:ext cx="12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……</a:t>
              </a:r>
              <a:endPara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grpSp>
          <p:nvGrpSpPr>
            <p:cNvPr id="94" name="组合 93"/>
            <p:cNvGrpSpPr/>
            <p:nvPr>
              <p:custDataLst>
                <p:tags r:id="rId35"/>
              </p:custDataLst>
            </p:nvPr>
          </p:nvGrpSpPr>
          <p:grpSpPr>
            <a:xfrm>
              <a:off x="4935" y="4006"/>
              <a:ext cx="684" cy="827"/>
              <a:chOff x="4935" y="4006"/>
              <a:chExt cx="684" cy="960"/>
            </a:xfrm>
          </p:grpSpPr>
          <p:cxnSp>
            <p:nvCxnSpPr>
              <p:cNvPr id="95" name="直接箭头连接符 94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5155" y="496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96" name="直接箭头连接符 95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5155" y="400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97" name="直接连接符 96"/>
              <p:cNvCxnSpPr>
                <a:stCxn id="90" idx="3"/>
              </p:cNvCxnSpPr>
              <p:nvPr>
                <p:custDataLst>
                  <p:tags r:id="rId38"/>
                </p:custDataLst>
              </p:nvPr>
            </p:nvCxnSpPr>
            <p:spPr>
              <a:xfrm flipV="1">
                <a:off x="4935" y="4473"/>
                <a:ext cx="220" cy="13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98" name="直接连接符 97"/>
              <p:cNvCxnSpPr/>
              <p:nvPr>
                <p:custDataLst>
                  <p:tags r:id="rId39"/>
                </p:custDataLst>
              </p:nvPr>
            </p:nvCxnSpPr>
            <p:spPr>
              <a:xfrm flipH="1">
                <a:off x="5155" y="4006"/>
                <a:ext cx="0" cy="960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</p:grpSp>
        <p:sp>
          <p:nvSpPr>
            <p:cNvPr id="99" name="文本框 98"/>
            <p:cNvSpPr txBox="1"/>
            <p:nvPr>
              <p:custDataLst>
                <p:tags r:id="rId40"/>
              </p:custDataLst>
            </p:nvPr>
          </p:nvSpPr>
          <p:spPr>
            <a:xfrm>
              <a:off x="5429" y="3692"/>
              <a:ext cx="3504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储存在体内的能量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0" name="文本框 99"/>
            <p:cNvSpPr txBox="1"/>
            <p:nvPr>
              <p:custDataLst>
                <p:tags r:id="rId41"/>
              </p:custDataLst>
            </p:nvPr>
          </p:nvSpPr>
          <p:spPr>
            <a:xfrm>
              <a:off x="5429" y="4530"/>
              <a:ext cx="3906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呼吸作用散失的能量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42"/>
              </p:custDataLst>
            </p:nvPr>
          </p:nvGrpSpPr>
          <p:grpSpPr>
            <a:xfrm>
              <a:off x="4935" y="5602"/>
              <a:ext cx="684" cy="865"/>
              <a:chOff x="4935" y="4006"/>
              <a:chExt cx="684" cy="960"/>
            </a:xfrm>
          </p:grpSpPr>
          <p:cxnSp>
            <p:nvCxnSpPr>
              <p:cNvPr id="102" name="直接箭头连接符 10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5155" y="496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03" name="直接箭头连接符 102"/>
              <p:cNvCxnSpPr/>
              <p:nvPr>
                <p:custDataLst>
                  <p:tags r:id="rId44"/>
                </p:custDataLst>
              </p:nvPr>
            </p:nvCxnSpPr>
            <p:spPr>
              <a:xfrm>
                <a:off x="5155" y="400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04" name="直接连接符 103"/>
              <p:cNvCxnSpPr/>
              <p:nvPr>
                <p:custDataLst>
                  <p:tags r:id="rId45"/>
                </p:custDataLst>
              </p:nvPr>
            </p:nvCxnSpPr>
            <p:spPr>
              <a:xfrm flipV="1">
                <a:off x="4935" y="4473"/>
                <a:ext cx="220" cy="13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05" name="直接连接符 104"/>
              <p:cNvCxnSpPr/>
              <p:nvPr>
                <p:custDataLst>
                  <p:tags r:id="rId46"/>
                </p:custDataLst>
              </p:nvPr>
            </p:nvCxnSpPr>
            <p:spPr>
              <a:xfrm flipH="1">
                <a:off x="5155" y="4006"/>
                <a:ext cx="0" cy="960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</p:grpSp>
        <p:sp>
          <p:nvSpPr>
            <p:cNvPr id="106" name="文本框 105"/>
            <p:cNvSpPr txBox="1"/>
            <p:nvPr>
              <p:custDataLst>
                <p:tags r:id="rId47"/>
              </p:custDataLst>
            </p:nvPr>
          </p:nvSpPr>
          <p:spPr>
            <a:xfrm>
              <a:off x="5429" y="5315"/>
              <a:ext cx="3504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储存在体内的能量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7" name="文本框 106"/>
            <p:cNvSpPr txBox="1"/>
            <p:nvPr>
              <p:custDataLst>
                <p:tags r:id="rId48"/>
              </p:custDataLst>
            </p:nvPr>
          </p:nvSpPr>
          <p:spPr>
            <a:xfrm>
              <a:off x="5429" y="6153"/>
              <a:ext cx="3906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呼吸作用散失的能量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08" name="组合 107"/>
            <p:cNvGrpSpPr/>
            <p:nvPr>
              <p:custDataLst>
                <p:tags r:id="rId49"/>
              </p:custDataLst>
            </p:nvPr>
          </p:nvGrpSpPr>
          <p:grpSpPr>
            <a:xfrm>
              <a:off x="5000" y="6965"/>
              <a:ext cx="684" cy="865"/>
              <a:chOff x="4935" y="4006"/>
              <a:chExt cx="684" cy="960"/>
            </a:xfrm>
          </p:grpSpPr>
          <p:cxnSp>
            <p:nvCxnSpPr>
              <p:cNvPr id="109" name="直接箭头连接符 108"/>
              <p:cNvCxnSpPr/>
              <p:nvPr>
                <p:custDataLst>
                  <p:tags r:id="rId50"/>
                </p:custDataLst>
              </p:nvPr>
            </p:nvCxnSpPr>
            <p:spPr>
              <a:xfrm>
                <a:off x="5155" y="496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10" name="直接箭头连接符 109"/>
              <p:cNvCxnSpPr/>
              <p:nvPr>
                <p:custDataLst>
                  <p:tags r:id="rId51"/>
                </p:custDataLst>
              </p:nvPr>
            </p:nvCxnSpPr>
            <p:spPr>
              <a:xfrm>
                <a:off x="5155" y="4006"/>
                <a:ext cx="464" cy="0"/>
              </a:xfrm>
              <a:prstGeom prst="straightConnector1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  <a:tailEnd type="arrow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11" name="直接连接符 110"/>
              <p:cNvCxnSpPr/>
              <p:nvPr>
                <p:custDataLst>
                  <p:tags r:id="rId52"/>
                </p:custDataLst>
              </p:nvPr>
            </p:nvCxnSpPr>
            <p:spPr>
              <a:xfrm flipV="1">
                <a:off x="4935" y="4473"/>
                <a:ext cx="220" cy="13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  <p:cxnSp>
            <p:nvCxnSpPr>
              <p:cNvPr id="112" name="直接连接符 111"/>
              <p:cNvCxnSpPr/>
              <p:nvPr>
                <p:custDataLst>
                  <p:tags r:id="rId53"/>
                </p:custDataLst>
              </p:nvPr>
            </p:nvCxnSpPr>
            <p:spPr>
              <a:xfrm flipH="1">
                <a:off x="5155" y="4006"/>
                <a:ext cx="0" cy="960"/>
              </a:xfrm>
              <a:prstGeom prst="line">
                <a:avLst/>
              </a:prstGeom>
              <a:ln w="28575" cmpd="sng">
                <a:solidFill>
                  <a:srgbClr val="56CA95">
                    <a:lumMod val="75000"/>
                  </a:srgbClr>
                </a:solidFill>
                <a:prstDash val="solid"/>
              </a:ln>
            </p:spPr>
            <p:style>
              <a:lnRef idx="1">
                <a:srgbClr val="6096E6"/>
              </a:lnRef>
              <a:fillRef idx="0">
                <a:srgbClr val="6096E6"/>
              </a:fillRef>
              <a:effectRef idx="0">
                <a:srgbClr val="6096E6"/>
              </a:effectRef>
              <a:fontRef idx="minor">
                <a:srgbClr val="000000"/>
              </a:fontRef>
            </p:style>
          </p:cxnSp>
        </p:grpSp>
        <p:sp>
          <p:nvSpPr>
            <p:cNvPr id="113" name="文本框 112"/>
            <p:cNvSpPr txBox="1"/>
            <p:nvPr>
              <p:custDataLst>
                <p:tags r:id="rId54"/>
              </p:custDataLst>
            </p:nvPr>
          </p:nvSpPr>
          <p:spPr>
            <a:xfrm>
              <a:off x="5430" y="6678"/>
              <a:ext cx="3504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储存在体内的能量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4" name="文本框 113"/>
            <p:cNvSpPr txBox="1"/>
            <p:nvPr>
              <p:custDataLst>
                <p:tags r:id="rId55"/>
              </p:custDataLst>
            </p:nvPr>
          </p:nvSpPr>
          <p:spPr>
            <a:xfrm>
              <a:off x="5430" y="7516"/>
              <a:ext cx="3906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呼吸作用散失的能量</a:t>
              </a:r>
              <a:endParaRPr lang="zh-CN" altLang="en-US" sz="2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5" name="文本框 114" title=""/>
          <p:cNvSpPr txBox="1"/>
          <p:nvPr>
            <p:custDataLst>
              <p:tags r:id="rId56"/>
            </p:custDataLst>
          </p:nvPr>
        </p:nvSpPr>
        <p:spPr>
          <a:xfrm>
            <a:off x="393700" y="4775200"/>
            <a:ext cx="5647690" cy="1383665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个体</a:t>
            </a:r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为研究对象，有很大的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局限性和偶然性</a:t>
            </a:r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，如果个体死亡，数据可能不准确；不同个体间差异过大。</a:t>
            </a:r>
            <a:endParaRPr lang="zh-CN" altLang="en-US" sz="2800" b="1" smtClean="0">
              <a:solidFill>
                <a:srgbClr val="1313D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6" name="文本框 115" title=""/>
          <p:cNvSpPr txBox="1"/>
          <p:nvPr>
            <p:custDataLst>
              <p:tags r:id="rId57"/>
            </p:custDataLst>
          </p:nvPr>
        </p:nvSpPr>
        <p:spPr>
          <a:xfrm>
            <a:off x="6170930" y="946150"/>
            <a:ext cx="56762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如果将这个种群作为一个整体来研究，则左图可以概括成下图形式，从中可以看出分析能量流动的基本思路。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7" name="文本框 116" title=""/>
          <p:cNvSpPr txBox="1"/>
          <p:nvPr>
            <p:custDataLst>
              <p:tags r:id="rId58"/>
            </p:custDataLst>
          </p:nvPr>
        </p:nvSpPr>
        <p:spPr>
          <a:xfrm>
            <a:off x="6184900" y="2154555"/>
            <a:ext cx="5676265" cy="1245235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 algn="l" fontAlgn="auto">
              <a:lnSpc>
                <a:spcPts val="3000"/>
              </a:lnSpc>
              <a:buClrTx/>
              <a:buSzTx/>
              <a:buFontTx/>
            </a:pPr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如果以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种群</a:t>
            </a:r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为研究对象，能量流动的渠道为食物链，可能因为食物网的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复杂性</a:t>
            </a:r>
            <a:r>
              <a:rPr lang="zh-CN" altLang="en-US" sz="28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而影响结果的准确性。</a:t>
            </a:r>
            <a:endParaRPr lang="zh-CN" altLang="en-US" sz="2800" b="1" smtClean="0">
              <a:solidFill>
                <a:srgbClr val="1313D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18" name="文本框 117" title=""/>
          <p:cNvSpPr txBox="1"/>
          <p:nvPr>
            <p:custDataLst>
              <p:tags r:id="rId59"/>
            </p:custDataLst>
          </p:nvPr>
        </p:nvSpPr>
        <p:spPr>
          <a:xfrm>
            <a:off x="6148705" y="3505200"/>
            <a:ext cx="5720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如果将一个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营养级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的所有种群作为一个整体，那么左图将概括为何种形式呢？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9" name="文本框 118" title=""/>
          <p:cNvSpPr txBox="1"/>
          <p:nvPr>
            <p:custDataLst>
              <p:tags r:id="rId60"/>
            </p:custDataLst>
          </p:nvPr>
        </p:nvSpPr>
        <p:spPr>
          <a:xfrm>
            <a:off x="6204585" y="5050790"/>
            <a:ext cx="3282950" cy="1087755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  </a:t>
            </a:r>
            <a:r>
              <a:rPr lang="zh-CN" altLang="en-US" sz="2400" b="1" smtClean="0">
                <a:solidFill>
                  <a:srgbClr val="1313D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可以比较精确地测量每一个营养级能量的输入值和输出值。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0" name="文本框 119" title=""/>
          <p:cNvSpPr txBox="1"/>
          <p:nvPr>
            <p:custDataLst>
              <p:tags r:id="rId61"/>
            </p:custDataLst>
          </p:nvPr>
        </p:nvSpPr>
        <p:spPr>
          <a:xfrm>
            <a:off x="939800" y="106045"/>
            <a:ext cx="1932305" cy="521970"/>
          </a:xfrm>
          <a:prstGeom prst="rect">
            <a:avLst/>
          </a:prstGeom>
          <a:solidFill>
            <a:srgbClr val="70AD47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科学方法：</a:t>
            </a:r>
            <a:endParaRPr lang="zh-CN" altLang="en-US" sz="2800" b="1">
              <a:solidFill>
                <a:srgbClr val="1313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6" name="图片 75" title="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62"/>
          <a:srcRect l="4894" t="7326" r="71523" b="9768"/>
          <a:stretch>
            <a:fillRect/>
          </a:stretch>
        </p:blipFill>
        <p:spPr>
          <a:xfrm>
            <a:off x="582930" y="106045"/>
            <a:ext cx="491490" cy="53340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/>
      <p:bldP spid="117" grpId="0" animBg="1"/>
      <p:bldP spid="118" grpId="0"/>
      <p:bldP spid="1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641518" y="4757143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486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堂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4"/>
            </p:custDataLst>
          </p:nvPr>
        </p:nvSpPr>
        <p:spPr>
          <a:xfrm>
            <a:off x="4641518" y="3095749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能量流动的特点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 title=""/>
          <p:cNvSpPr/>
          <p:nvPr>
            <p:custDataLst>
              <p:tags r:id="rId5"/>
            </p:custDataLst>
          </p:nvPr>
        </p:nvSpPr>
        <p:spPr>
          <a:xfrm>
            <a:off x="4641518" y="1434355"/>
            <a:ext cx="4222816" cy="593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能量流动的过程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sp>
        <p:nvSpPr>
          <p:cNvPr id="8" name="Freeform 5" title=""/>
          <p:cNvSpPr/>
          <p:nvPr>
            <p:custDataLst>
              <p:tags r:id="rId8"/>
            </p:custDataLst>
          </p:nvPr>
        </p:nvSpPr>
        <p:spPr bwMode="auto">
          <a:xfrm>
            <a:off x="2631214" y="4054476"/>
            <a:ext cx="1557867" cy="1564217"/>
          </a:xfrm>
          <a:custGeom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486209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Freeform 6" title=""/>
          <p:cNvSpPr/>
          <p:nvPr>
            <p:custDataLst>
              <p:tags r:id="rId9"/>
            </p:custDataLst>
          </p:nvPr>
        </p:nvSpPr>
        <p:spPr bwMode="auto">
          <a:xfrm>
            <a:off x="3342414" y="2591859"/>
            <a:ext cx="1126067" cy="1678517"/>
          </a:xfrm>
          <a:custGeom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6C930E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Freeform 7" title=""/>
          <p:cNvSpPr/>
          <p:nvPr>
            <p:custDataLst>
              <p:tags r:id="rId10"/>
            </p:custDataLst>
          </p:nvPr>
        </p:nvSpPr>
        <p:spPr bwMode="auto">
          <a:xfrm>
            <a:off x="2631214" y="1239308"/>
            <a:ext cx="1559984" cy="1568451"/>
          </a:xfrm>
          <a:custGeom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5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92D050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>
              <a:solidFill>
                <a:srgbClr val="5F5F5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6" name="TextBox 17" title=""/>
          <p:cNvSpPr txBox="1"/>
          <p:nvPr>
            <p:custDataLst>
              <p:tags r:id="rId11"/>
            </p:custDataLst>
          </p:nvPr>
        </p:nvSpPr>
        <p:spPr>
          <a:xfrm>
            <a:off x="2831618" y="1895823"/>
            <a:ext cx="107382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8" title=""/>
          <p:cNvSpPr txBox="1"/>
          <p:nvPr>
            <p:custDataLst>
              <p:tags r:id="rId12"/>
            </p:custDataLst>
          </p:nvPr>
        </p:nvSpPr>
        <p:spPr>
          <a:xfrm>
            <a:off x="3363942" y="3248374"/>
            <a:ext cx="11260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目标二</a:t>
            </a:r>
            <a:endParaRPr lang="zh-CN" altLang="en-US"/>
          </a:p>
        </p:txBody>
      </p:sp>
      <p:sp>
        <p:nvSpPr>
          <p:cNvPr id="18" name="TextBox 19" title=""/>
          <p:cNvSpPr txBox="1"/>
          <p:nvPr>
            <p:custDataLst>
              <p:tags r:id="rId13"/>
            </p:custDataLst>
          </p:nvPr>
        </p:nvSpPr>
        <p:spPr>
          <a:xfrm>
            <a:off x="2856556" y="4567536"/>
            <a:ext cx="104889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目标三</a:t>
            </a:r>
            <a:endParaRPr lang="zh-CN" altLang="en-US"/>
          </a:p>
        </p:txBody>
      </p: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11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15" name="TextBox 16"/>
            <p:cNvSpPr txBox="1"/>
            <p:nvPr>
              <p:custDataLst>
                <p:tags r:id="rId16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6"/>
            <p:cNvSpPr txBox="1"/>
            <p:nvPr>
              <p:custDataLst>
                <p:tags r:id="rId17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任意多边形 2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3727 L 0.00951 -0.67893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10" grpId="0" animBg="1"/>
      <p:bldP spid="10" grpId="1" animBg="1"/>
      <p:bldP spid="16" grpId="0"/>
      <p:bldP spid="16" grpId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1" name="图片 20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594100"/>
            <a:ext cx="12127865" cy="323278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8408" t="9005" r="7015" b="9602"/>
          <a:stretch>
            <a:fillRect/>
          </a:stretch>
        </p:blipFill>
        <p:spPr>
          <a:xfrm>
            <a:off x="628650" y="2472690"/>
            <a:ext cx="1423670" cy="137096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360000">
            <a:off x="2042160" y="3349625"/>
            <a:ext cx="1003300" cy="732155"/>
          </a:xfrm>
          <a:prstGeom prst="rect">
            <a:avLst/>
          </a:prstGeom>
        </p:spPr>
      </p:pic>
      <p:sp>
        <p:nvSpPr>
          <p:cNvPr id="23" name="文本框 22" title=""/>
          <p:cNvSpPr txBox="1"/>
          <p:nvPr>
            <p:custDataLst>
              <p:tags r:id="rId11"/>
            </p:custDataLst>
          </p:nvPr>
        </p:nvSpPr>
        <p:spPr>
          <a:xfrm>
            <a:off x="498475" y="738505"/>
            <a:ext cx="1119505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太阳能大都被地球表面的大气层吸收，散射和反射了，只有大约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1%以可见光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的形式被生产者通过光合作用固定。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这样，太阳能就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到了生态系统的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第一营养级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970" name="Text Box 30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36315" y="1828483"/>
            <a:ext cx="35290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第一营养级同化量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=</a:t>
            </a:r>
            <a:endParaRPr lang="en-US" altLang="zh-CN" sz="2400" b="1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40969" name="Text Box 30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161088" y="1827848"/>
            <a:ext cx="3889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生产者固定的太阳能</a:t>
            </a:r>
            <a:endParaRPr lang="zh-CN" altLang="en-US" sz="2400" b="1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2155" name="Text Box 25" title=""/>
          <p:cNvSpPr/>
          <p:nvPr>
            <p:custDataLst>
              <p:tags r:id="rId14"/>
            </p:custDataLst>
          </p:nvPr>
        </p:nvSpPr>
        <p:spPr>
          <a:xfrm>
            <a:off x="4655820" y="8929370"/>
            <a:ext cx="6190615" cy="13995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  <a:buSz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同化作用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是指生物体把从外界环境中获取的营养物质转变成</a:t>
            </a:r>
            <a:r>
              <a:rPr lang="zh-CN" altLang="en-US" sz="28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自身的组成物质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，并且储存能量的变化过程。 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Text Box 25" title=""/>
          <p:cNvSpPr/>
          <p:nvPr>
            <p:custDataLst>
              <p:tags r:id="rId15"/>
            </p:custDataLst>
          </p:nvPr>
        </p:nvSpPr>
        <p:spPr>
          <a:xfrm>
            <a:off x="3621405" y="2314575"/>
            <a:ext cx="5567680" cy="119761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  <a:buSzTx/>
            </a:pPr>
            <a:r>
              <a:rPr lang="zh-CN" altLang="en-US" sz="2400" b="1">
                <a:solidFill>
                  <a:srgbClr val="FF0000"/>
                </a:solidFill>
                <a:latin typeface="等线"/>
                <a:ea typeface="等线"/>
                <a:cs typeface="等线" panose="02010600030101010101" charset="-122"/>
              </a:rPr>
              <a:t>同化作用</a:t>
            </a:r>
            <a:r>
              <a:rPr lang="zh-CN" altLang="en-US" sz="2400" b="1">
                <a:latin typeface="等线"/>
                <a:ea typeface="等线"/>
                <a:cs typeface="等线" panose="02010600030101010101" charset="-122"/>
              </a:rPr>
              <a:t>是指生物体把从外界环境中获取的营养物质转变成</a:t>
            </a:r>
            <a:r>
              <a:rPr lang="zh-CN" altLang="en-US" sz="2400" b="1">
                <a:solidFill>
                  <a:srgbClr val="FF0000"/>
                </a:solidFill>
                <a:latin typeface="等线"/>
                <a:ea typeface="等线"/>
                <a:cs typeface="等线" panose="02010600030101010101" charset="-122"/>
              </a:rPr>
              <a:t>自身的组成物质</a:t>
            </a:r>
            <a:r>
              <a:rPr lang="zh-CN" altLang="en-US" sz="2400" b="1">
                <a:latin typeface="等线"/>
                <a:ea typeface="等线"/>
                <a:cs typeface="等线" panose="02010600030101010101" charset="-122"/>
              </a:rPr>
              <a:t>，并且储存能量的变化过程。 </a:t>
            </a:r>
            <a:endParaRPr lang="zh-CN" altLang="en-US" sz="2400" b="1">
              <a:latin typeface="等线"/>
              <a:ea typeface="等线"/>
              <a:cs typeface="等线" panose="02010600030101010101" charset="-122"/>
            </a:endParaRPr>
          </a:p>
        </p:txBody>
      </p:sp>
      <p:grpSp>
        <p:nvGrpSpPr>
          <p:cNvPr id="35" name="组合 34" title=""/>
          <p:cNvGrpSpPr/>
          <p:nvPr>
            <p:custDataLst>
              <p:tags r:id="rId16"/>
            </p:custDataLst>
          </p:nvPr>
        </p:nvGrpSpPr>
        <p:grpSpPr>
          <a:xfrm>
            <a:off x="1875790" y="3843655"/>
            <a:ext cx="8177530" cy="2767330"/>
            <a:chOff x="3829" y="5741"/>
            <a:chExt cx="12878" cy="4358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rcRect r="45103"/>
            <a:stretch>
              <a:fillRect/>
            </a:stretch>
          </p:blipFill>
          <p:spPr>
            <a:xfrm>
              <a:off x="3829" y="6629"/>
              <a:ext cx="2043" cy="1962"/>
            </a:xfrm>
            <a:prstGeom prst="ellipse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rcRect l="30979" t="26695" r="8104" b="33955"/>
            <a:stretch>
              <a:fillRect/>
            </a:stretch>
          </p:blipFill>
          <p:spPr>
            <a:xfrm>
              <a:off x="10273" y="8332"/>
              <a:ext cx="2933" cy="1767"/>
            </a:xfrm>
            <a:prstGeom prst="ellipse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 rot="1500000">
              <a:off x="7164" y="6628"/>
              <a:ext cx="1865" cy="2271"/>
            </a:xfrm>
            <a:prstGeom prst="ellipse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9958" y="5741"/>
              <a:ext cx="2775" cy="2160"/>
            </a:xfrm>
            <a:prstGeom prst="ellipse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3387" y="6518"/>
              <a:ext cx="3320" cy="2098"/>
            </a:xfrm>
            <a:prstGeom prst="ellipse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 rot="16200000" flipH="1">
              <a:off x="6264" y="7034"/>
              <a:ext cx="443" cy="129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 rot="14820000" flipH="1">
              <a:off x="9543" y="6432"/>
              <a:ext cx="527" cy="154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 rot="17640000" flipH="1">
              <a:off x="9251" y="7915"/>
              <a:ext cx="527" cy="1544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 rot="10380000">
              <a:off x="13241" y="8493"/>
              <a:ext cx="1404" cy="1017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 rot="9720000" flipV="1">
              <a:off x="12471" y="6219"/>
              <a:ext cx="1639" cy="1187"/>
            </a:xfrm>
            <a:prstGeom prst="rect">
              <a:avLst/>
            </a:prstGeom>
          </p:spPr>
        </p:pic>
      </p:grpSp>
      <p:cxnSp>
        <p:nvCxnSpPr>
          <p:cNvPr id="19" name="直接连接符 18" title=""/>
          <p:cNvCxnSpPr>
            <a:endCxn id="4" idx="1"/>
          </p:cNvCxnSpPr>
          <p:nvPr>
            <p:custDataLst>
              <p:tags r:id="rId34"/>
            </p:custDataLst>
          </p:nvPr>
        </p:nvCxnSpPr>
        <p:spPr>
          <a:xfrm>
            <a:off x="1190625" y="3756025"/>
            <a:ext cx="875030" cy="833755"/>
          </a:xfrm>
          <a:prstGeom prst="line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 title=""/>
          <p:cNvCxnSpPr/>
          <p:nvPr>
            <p:custDataLst>
              <p:tags r:id="rId35"/>
            </p:custDataLst>
          </p:nvPr>
        </p:nvCxnSpPr>
        <p:spPr>
          <a:xfrm>
            <a:off x="1586865" y="3624580"/>
            <a:ext cx="571500" cy="868680"/>
          </a:xfrm>
          <a:prstGeom prst="line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 title=""/>
          <p:cNvCxnSpPr/>
          <p:nvPr>
            <p:custDataLst>
              <p:tags r:id="rId36"/>
            </p:custDataLst>
          </p:nvPr>
        </p:nvCxnSpPr>
        <p:spPr>
          <a:xfrm>
            <a:off x="1875790" y="3424555"/>
            <a:ext cx="481965" cy="1052830"/>
          </a:xfrm>
          <a:prstGeom prst="line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base">
                                        <p:cTn id="46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970" grpId="0" animBg="1"/>
      <p:bldP spid="40969" grpId="0" animBg="1"/>
      <p:bldP spid="2155" grpId="12" animBg="1"/>
      <p:bldP spid="2" grpId="1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3" name="矩形 12" title=""/>
          <p:cNvSpPr/>
          <p:nvPr>
            <p:custDataLst>
              <p:tags r:id="rId4"/>
            </p:custDataLst>
          </p:nvPr>
        </p:nvSpPr>
        <p:spPr>
          <a:xfrm>
            <a:off x="328817" y="1586481"/>
            <a:ext cx="115004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分析水稻固定的能量的去路有哪些？并构建第一营养级能量流动模型？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1178952" y="2209643"/>
            <a:ext cx="1712595" cy="1026160"/>
            <a:chOff x="11298" y="-248"/>
            <a:chExt cx="2697" cy="1616"/>
          </a:xfrm>
        </p:grpSpPr>
        <p:sp>
          <p:nvSpPr>
            <p:cNvPr id="5" name="Text Box 2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19132352">
              <a:off x="11298" y="112"/>
              <a:ext cx="1233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400" b="1" kern="1200" cap="none" spc="0" normalizeH="0" baseline="0" noProof="0">
                  <a:solidFill>
                    <a:srgbClr val="C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99%</a:t>
              </a:r>
              <a:endParaRPr kumimoji="0" lang="en-US" altLang="zh-CN" sz="2400" b="1" kern="1200" cap="none" spc="0" normalizeH="0" baseline="0" noProof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Text Box 26"/>
            <p:cNvSpPr txBox="1"/>
            <p:nvPr>
              <p:custDataLst>
                <p:tags r:id="rId7"/>
              </p:custDataLst>
            </p:nvPr>
          </p:nvSpPr>
          <p:spPr>
            <a:xfrm>
              <a:off x="12268" y="-248"/>
              <a:ext cx="172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C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散失</a:t>
              </a:r>
              <a:endParaRPr lang="zh-CN" altLang="en-US" sz="2400" b="1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8" name="直接箭头连接符 7"/>
            <p:cNvCxnSpPr/>
            <p:nvPr>
              <p:custDataLst>
                <p:tags r:id="rId8"/>
              </p:custDataLst>
            </p:nvPr>
          </p:nvCxnSpPr>
          <p:spPr>
            <a:xfrm flipV="1">
              <a:off x="11704" y="407"/>
              <a:ext cx="1065" cy="961"/>
            </a:xfrm>
            <a:prstGeom prst="straightConnector1">
              <a:avLst/>
            </a:prstGeom>
            <a:ln w="98425" cmpd="sng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 rot="18240000">
            <a:off x="594691" y="4169944"/>
            <a:ext cx="1189093" cy="1257357"/>
            <a:chOff x="642" y="-4303"/>
            <a:chExt cx="3000" cy="2323"/>
          </a:xfrm>
        </p:grpSpPr>
        <p:sp>
          <p:nvSpPr>
            <p:cNvPr id="10" name="Text Box 1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3360000">
              <a:off x="1548" y="-4313"/>
              <a:ext cx="1140" cy="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400" b="1" kern="1200" cap="none" spc="0" normalizeH="0" baseline="0" noProof="0">
                  <a:solidFill>
                    <a:srgbClr val="C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1%</a:t>
              </a:r>
              <a:endParaRPr kumimoji="0" lang="en-US" altLang="zh-CN" sz="2400" b="1" kern="1200" cap="none" spc="0" normalizeH="0" baseline="0" noProof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2" name="直接箭头连接符 11"/>
            <p:cNvCxnSpPr/>
            <p:nvPr>
              <p:custDataLst>
                <p:tags r:id="rId11"/>
              </p:custDataLst>
            </p:nvPr>
          </p:nvCxnSpPr>
          <p:spPr>
            <a:xfrm flipH="1">
              <a:off x="642" y="-3841"/>
              <a:ext cx="2520" cy="1240"/>
            </a:xfrm>
            <a:prstGeom prst="straightConnector1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25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3360000">
              <a:off x="2097" y="-3525"/>
              <a:ext cx="1527" cy="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zh-CN" altLang="en-US" sz="2400" b="1" kern="1200" cap="none" spc="0" normalizeH="0" baseline="0" noProof="0">
                  <a:solidFill>
                    <a:srgbClr val="C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同化</a:t>
              </a:r>
              <a:endParaRPr kumimoji="0" lang="en-US" altLang="zh-CN" sz="2400" b="1" kern="1200" cap="none" spc="0" normalizeH="0" baseline="0" noProof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5" name="Rectangle 13" title=""/>
          <p:cNvSpPr/>
          <p:nvPr>
            <p:custDataLst>
              <p:tags r:id="rId13"/>
            </p:custDataLst>
          </p:nvPr>
        </p:nvSpPr>
        <p:spPr>
          <a:xfrm>
            <a:off x="5571520" y="5767333"/>
            <a:ext cx="1799590" cy="56007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flat" cmpd="sng">
            <a:solidFill>
              <a:schemeClr val="bg1"/>
            </a:solidFill>
            <a:prstDash val="lgDashDotDot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分解者利用</a:t>
            </a:r>
            <a:endParaRPr lang="zh-CN" altLang="en-US" sz="2400" b="1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箭头: 燕尾形 3" title=""/>
          <p:cNvSpPr/>
          <p:nvPr>
            <p:custDataLst>
              <p:tags r:id="rId14"/>
            </p:custDataLst>
          </p:nvPr>
        </p:nvSpPr>
        <p:spPr>
          <a:xfrm>
            <a:off x="4481830" y="4457700"/>
            <a:ext cx="1038860" cy="321945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箭头: 燕尾形 32" title=""/>
          <p:cNvSpPr/>
          <p:nvPr>
            <p:custDataLst>
              <p:tags r:id="rId15"/>
            </p:custDataLst>
          </p:nvPr>
        </p:nvSpPr>
        <p:spPr>
          <a:xfrm>
            <a:off x="7341899" y="4495746"/>
            <a:ext cx="660400" cy="196850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16"/>
            </p:custDataLst>
          </p:nvPr>
        </p:nvGrpSpPr>
        <p:grpSpPr>
          <a:xfrm>
            <a:off x="5577869" y="5094865"/>
            <a:ext cx="1681480" cy="632460"/>
            <a:chOff x="9154251" y="7434388"/>
            <a:chExt cx="2749473" cy="925674"/>
          </a:xfrm>
        </p:grpSpPr>
        <p:sp>
          <p:nvSpPr>
            <p:cNvPr id="19" name="Text Box 16"/>
            <p:cNvSpPr txBox="1"/>
            <p:nvPr>
              <p:custDataLst>
                <p:tags r:id="rId17"/>
              </p:custDataLst>
            </p:nvPr>
          </p:nvSpPr>
          <p:spPr>
            <a:xfrm>
              <a:off x="9154251" y="7515877"/>
              <a:ext cx="2749473" cy="6738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7030A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残枝 败叶</a:t>
              </a:r>
              <a:endParaRPr lang="zh-CN" altLang="en-US" sz="2400" b="1"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0" name="箭头: 燕尾形 34"/>
            <p:cNvSpPr/>
            <p:nvPr>
              <p:custDataLst>
                <p:tags r:id="rId18"/>
              </p:custDataLst>
            </p:nvPr>
          </p:nvSpPr>
          <p:spPr>
            <a:xfrm rot="5400000">
              <a:off x="10091070" y="7817793"/>
              <a:ext cx="925674" cy="158863"/>
            </a:xfrm>
            <a:prstGeom prst="notched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 title=""/>
          <p:cNvGrpSpPr/>
          <p:nvPr>
            <p:custDataLst>
              <p:tags r:id="rId19"/>
            </p:custDataLst>
          </p:nvPr>
        </p:nvGrpSpPr>
        <p:grpSpPr>
          <a:xfrm>
            <a:off x="3142277" y="2316321"/>
            <a:ext cx="981186" cy="1787558"/>
            <a:chOff x="6864826" y="3853381"/>
            <a:chExt cx="1604644" cy="2615709"/>
          </a:xfrm>
        </p:grpSpPr>
        <p:sp>
          <p:nvSpPr>
            <p:cNvPr id="26" name="Text Box 10"/>
            <p:cNvSpPr txBox="1"/>
            <p:nvPr>
              <p:custDataLst>
                <p:tags r:id="rId20"/>
              </p:custDataLst>
            </p:nvPr>
          </p:nvSpPr>
          <p:spPr>
            <a:xfrm>
              <a:off x="7430558" y="4512223"/>
              <a:ext cx="696825" cy="1934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>
                  <a:solidFill>
                    <a:srgbClr val="7030A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呼吸作用</a:t>
              </a:r>
              <a:endParaRPr lang="zh-CN" altLang="en-US" sz="2000" b="1"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1"/>
              </p:custDataLst>
            </p:nvPr>
          </p:nvSpPr>
          <p:spPr>
            <a:xfrm>
              <a:off x="6864826" y="3853381"/>
              <a:ext cx="1604644" cy="673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散失</a:t>
              </a:r>
              <a:endParaRPr lang="zh-CN" altLang="en-US" sz="2400" b="1"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0" name="直接箭头连接符 29"/>
            <p:cNvCxnSpPr/>
            <p:nvPr>
              <p:custDataLst>
                <p:tags r:id="rId22"/>
              </p:custDataLst>
            </p:nvPr>
          </p:nvCxnSpPr>
          <p:spPr>
            <a:xfrm flipH="1" flipV="1">
              <a:off x="7474914" y="4500328"/>
              <a:ext cx="0" cy="196876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图片 36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5"/>
          <a:stretch>
            <a:fillRect/>
          </a:stretch>
        </p:blipFill>
        <p:spPr>
          <a:xfrm flipH="1">
            <a:off x="5432" y="5477456"/>
            <a:ext cx="3006869" cy="1307362"/>
          </a:xfrm>
          <a:prstGeom prst="rect">
            <a:avLst/>
          </a:prstGeom>
        </p:spPr>
      </p:pic>
      <p:grpSp>
        <p:nvGrpSpPr>
          <p:cNvPr id="38" name="组合 37" title=""/>
          <p:cNvGrpSpPr/>
          <p:nvPr>
            <p:custDataLst>
              <p:tags r:id="rId25"/>
            </p:custDataLst>
          </p:nvPr>
        </p:nvGrpSpPr>
        <p:grpSpPr>
          <a:xfrm>
            <a:off x="-282331" y="2347247"/>
            <a:ext cx="2433224" cy="2433224"/>
            <a:chOff x="3726069" y="1841596"/>
            <a:chExt cx="2433224" cy="2433224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069" y="1841596"/>
              <a:ext cx="2433224" cy="2433224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306" y="2784431"/>
              <a:ext cx="576412" cy="583709"/>
            </a:xfrm>
            <a:prstGeom prst="rect">
              <a:avLst/>
            </a:prstGeom>
          </p:spPr>
        </p:pic>
      </p:grpSp>
      <p:sp>
        <p:nvSpPr>
          <p:cNvPr id="44" name="圆角矩形 43" title=""/>
          <p:cNvSpPr/>
          <p:nvPr>
            <p:custDataLst>
              <p:tags r:id="rId30"/>
            </p:custDataLst>
          </p:nvPr>
        </p:nvSpPr>
        <p:spPr>
          <a:xfrm>
            <a:off x="2610675" y="4134496"/>
            <a:ext cx="1763395" cy="9253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生产者</a:t>
            </a: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</a:t>
            </a:r>
            <a:endParaRPr lang="en-US" altLang="zh-CN" sz="2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固定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太阳能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圆角矩形 45" title=""/>
          <p:cNvSpPr/>
          <p:nvPr>
            <p:custDataLst>
              <p:tags r:id="rId31"/>
            </p:custDataLst>
          </p:nvPr>
        </p:nvSpPr>
        <p:spPr>
          <a:xfrm>
            <a:off x="5552469" y="4134496"/>
            <a:ext cx="1763395" cy="9253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用于生长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发育和繁殖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圆角矩形 46" title=""/>
          <p:cNvSpPr/>
          <p:nvPr>
            <p:custDataLst>
              <p:tags r:id="rId32"/>
            </p:custDataLst>
          </p:nvPr>
        </p:nvSpPr>
        <p:spPr>
          <a:xfrm>
            <a:off x="8119261" y="4134496"/>
            <a:ext cx="1763395" cy="9253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初级消费者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（植食性动物）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 title="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999345" y="3744595"/>
            <a:ext cx="1404620" cy="1710690"/>
          </a:xfrm>
          <a:prstGeom prst="ellipse">
            <a:avLst/>
          </a:prstGeom>
        </p:spPr>
      </p:pic>
      <p:sp>
        <p:nvSpPr>
          <p:cNvPr id="54" name="文本框 53" title=""/>
          <p:cNvSpPr txBox="1"/>
          <p:nvPr>
            <p:custDataLst>
              <p:tags r:id="rId35"/>
            </p:custDataLst>
          </p:nvPr>
        </p:nvSpPr>
        <p:spPr>
          <a:xfrm>
            <a:off x="53975" y="805815"/>
            <a:ext cx="3997325" cy="624205"/>
          </a:xfrm>
          <a:prstGeom prst="roundRect">
            <a:avLst>
              <a:gd name="adj" fmla="val 4966"/>
            </a:avLst>
          </a:prstGeom>
          <a:solidFill>
            <a:sysClr val="window" lastClr="FFFFFF"/>
          </a:solidFill>
          <a:ln>
            <a:solidFill>
              <a:srgbClr val="CD63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1440180"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微软雅黑" panose="020b0503020204020204" pitchFamily="34" charset="-122"/>
              </a:rPr>
              <a:t>能量流动过程</a:t>
            </a:r>
            <a:endParaRPr lang="zh-CN" altLang="zh-CN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55" name="圆角矩形 54" title=""/>
          <p:cNvSpPr/>
          <p:nvPr>
            <p:custDataLst>
              <p:tags r:id="rId36"/>
            </p:custDataLst>
          </p:nvPr>
        </p:nvSpPr>
        <p:spPr>
          <a:xfrm>
            <a:off x="54610" y="788670"/>
            <a:ext cx="1419860" cy="635635"/>
          </a:xfrm>
          <a:prstGeom prst="roundRect">
            <a:avLst>
              <a:gd name="adj" fmla="val 9350"/>
            </a:avLst>
          </a:prstGeom>
          <a:solidFill>
            <a:srgbClr val="CD634B"/>
          </a:solidFill>
          <a:ln>
            <a:solidFill>
              <a:sysClr val="window" lastClr="FFFFFF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zh-HK" sz="2800" smtClean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任务</a:t>
            </a:r>
            <a:r>
              <a:rPr lang="en-US" altLang="zh-CN" sz="2800" smtClean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endParaRPr lang="en-US" altLang="zh-CN" sz="280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56" name="组合 55" title=""/>
          <p:cNvGrpSpPr/>
          <p:nvPr>
            <p:custDataLst>
              <p:tags r:id="rId37"/>
            </p:custDataLst>
          </p:nvPr>
        </p:nvGrpSpPr>
        <p:grpSpPr>
          <a:xfrm>
            <a:off x="4177093" y="854076"/>
            <a:ext cx="6375399" cy="575945"/>
            <a:chOff x="1026966" y="2031997"/>
            <a:chExt cx="2347217" cy="896963"/>
          </a:xfrm>
        </p:grpSpPr>
        <p:sp>
          <p:nvSpPr>
            <p:cNvPr id="57" name="圆角矩形 56"/>
            <p:cNvSpPr/>
            <p:nvPr>
              <p:custDataLst>
                <p:tags r:id="rId38"/>
              </p:custDataLst>
            </p:nvPr>
          </p:nvSpPr>
          <p:spPr>
            <a:xfrm>
              <a:off x="1030449" y="2031997"/>
              <a:ext cx="2071472" cy="896963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ysClr val="window" lastClr="FFFFFF"/>
            </a:fontRef>
          </p:style>
          <p:txBody>
            <a:bodyPr/>
            <a:lstStyle/>
            <a:p/>
          </p:txBody>
        </p:sp>
        <p:sp>
          <p:nvSpPr>
            <p:cNvPr id="58" name="圆角矩形 4"/>
            <p:cNvSpPr/>
            <p:nvPr>
              <p:custDataLst>
                <p:tags r:id="rId39"/>
              </p:custDataLst>
            </p:nvPr>
          </p:nvSpPr>
          <p:spPr>
            <a:xfrm>
              <a:off x="1026966" y="2031997"/>
              <a:ext cx="2347217" cy="844550"/>
            </a:xfrm>
            <a:prstGeom prst="rect">
              <a:avLst/>
            </a:prstGeom>
            <a:gradFill flip="none" rotWithShape="1">
              <a:gsLst>
                <a:gs pos="0">
                  <a:srgbClr val="F18870">
                    <a:lumMod val="75000"/>
                    <a:tint val="66000"/>
                    <a:satMod val="160000"/>
                  </a:srgbClr>
                </a:gs>
                <a:gs pos="50000">
                  <a:srgbClr val="F18870">
                    <a:lumMod val="75000"/>
                    <a:tint val="44500"/>
                    <a:satMod val="160000"/>
                  </a:srgbClr>
                </a:gs>
                <a:gs pos="100000">
                  <a:srgbClr val="F18870">
                    <a:lumMod val="75000"/>
                    <a:tint val="23500"/>
                    <a:satMod val="16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ysClr val="window" lastClr="FFFFFF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/>
              <a:r>
                <a:rPr lang="en-US" altLang="zh-CN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  </a:t>
              </a:r>
              <a:r>
                <a:rPr lang="zh-CN" altLang="en-US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结合教材</a:t>
              </a:r>
              <a:r>
                <a:rPr lang="en-US" altLang="zh-CN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P</a:t>
              </a:r>
              <a:r>
                <a:rPr lang="en-US" altLang="zh-CN" sz="2600" baseline="-250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55 </a:t>
              </a:r>
              <a:r>
                <a:rPr lang="zh-CN" altLang="en-US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第三段及图3-5思考以下问题：</a:t>
              </a:r>
              <a:endParaRPr lang="zh-CN" altLang="en-US" sz="260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9" name="组合 58" title=""/>
          <p:cNvGrpSpPr/>
          <p:nvPr>
            <p:custDataLst>
              <p:tags r:id="rId40"/>
            </p:custDataLst>
          </p:nvPr>
        </p:nvGrpSpPr>
        <p:grpSpPr>
          <a:xfrm>
            <a:off x="3862070" y="1035050"/>
            <a:ext cx="495300" cy="152400"/>
            <a:chOff x="2819400" y="387818"/>
            <a:chExt cx="1384660" cy="310682"/>
          </a:xfrm>
        </p:grpSpPr>
        <p:sp>
          <p:nvSpPr>
            <p:cNvPr id="60" name="椭圆 59"/>
            <p:cNvSpPr/>
            <p:nvPr>
              <p:custDataLst>
                <p:tags r:id="rId41"/>
              </p:custDataLst>
            </p:nvPr>
          </p:nvSpPr>
          <p:spPr>
            <a:xfrm>
              <a:off x="2819400" y="393700"/>
              <a:ext cx="304800" cy="304800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>
              <p:custDataLst>
                <p:tags r:id="rId42"/>
              </p:custDataLst>
            </p:nvPr>
          </p:nvSpPr>
          <p:spPr>
            <a:xfrm>
              <a:off x="3899260" y="387818"/>
              <a:ext cx="304800" cy="304800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圆角矩形 63"/>
            <p:cNvSpPr/>
            <p:nvPr>
              <p:custDataLst>
                <p:tags r:id="rId43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ysClr val="window" lastClr="FFFFFF"/>
                </a:gs>
                <a:gs pos="25000">
                  <a:srgbClr val="FBFBFB"/>
                </a:gs>
                <a:gs pos="37000">
                  <a:srgbClr val="F8F8F8"/>
                </a:gs>
                <a:gs pos="89000">
                  <a:sysClr val="window" lastClr="FFFFFF">
                    <a:lumMod val="85000"/>
                  </a:sysClr>
                </a:gs>
                <a:gs pos="78000">
                  <a:srgbClr val="E7E7E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889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6" name="圆角矩形 65"/>
            <p:cNvSpPr/>
            <p:nvPr>
              <p:custDataLst>
                <p:tags r:id="rId44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9000">
                  <a:sysClr val="windowText" lastClr="000000">
                    <a:alpha val="2000"/>
                  </a:sysClr>
                </a:gs>
                <a:gs pos="100000">
                  <a:sysClr val="windowText" lastClr="000000">
                    <a:alpha val="13000"/>
                  </a:sys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矩形 66" title=""/>
          <p:cNvSpPr/>
          <p:nvPr>
            <p:custDataLst>
              <p:tags r:id="rId45"/>
            </p:custDataLst>
          </p:nvPr>
        </p:nvSpPr>
        <p:spPr>
          <a:xfrm>
            <a:off x="4286250" y="2524125"/>
            <a:ext cx="6468745" cy="460375"/>
          </a:xfrm>
          <a:prstGeom prst="rect">
            <a:avLst/>
          </a:prstGeom>
          <a:noFill/>
          <a:ln w="12700" cap="flat" cmpd="sng" algn="ctr">
            <a:solidFill>
              <a:srgbClr val="5DA28D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kern="0" cap="none" spc="0" normalizeH="0" baseline="0" noProof="0" err="1" smtClean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去</a:t>
            </a:r>
            <a:r>
              <a:rPr kumimoji="0" lang="zh-CN" altLang="en-US" sz="2400" b="1" i="0" u="none" strike="noStrike" kern="0" cap="none" spc="0" normalizeH="0" baseline="0" noProof="0" err="1" smtClean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路</a:t>
            </a:r>
            <a:r>
              <a:rPr kumimoji="0" lang="en-US" altLang="en-US" sz="2400" b="1" i="0" u="none" strike="noStrike" kern="0" cap="none" spc="0" normalizeH="0" baseline="0" noProof="0" err="1" smtClean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：</a:t>
            </a:r>
            <a:r>
              <a:rPr kumimoji="0" lang="en-US" altLang="en-US" sz="2400" b="0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呼吸作用散失</a:t>
            </a: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，</a:t>
            </a:r>
            <a:r>
              <a:rPr lang="en-US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分解者利用</a:t>
            </a:r>
            <a:r>
              <a:rPr lang="zh-CN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，害虫</a:t>
            </a:r>
            <a:r>
              <a:rPr lang="en-US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摄入</a:t>
            </a:r>
            <a:r>
              <a:rPr lang="zh-CN" altLang="en-US" sz="2400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。</a:t>
            </a: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宋体" panose="02010600030101010101" pitchFamily="2" charset="-122"/>
            </a:endParaRPr>
          </a:p>
        </p:txBody>
      </p:sp>
      <p:grpSp>
        <p:nvGrpSpPr>
          <p:cNvPr id="68" name="组合 67" title=""/>
          <p:cNvGrpSpPr/>
          <p:nvPr>
            <p:custDataLst>
              <p:tags r:id="rId46"/>
            </p:custDataLst>
          </p:nvPr>
        </p:nvGrpSpPr>
        <p:grpSpPr>
          <a:xfrm>
            <a:off x="4355014" y="3144753"/>
            <a:ext cx="5300345" cy="452755"/>
            <a:chOff x="5917751" y="5931679"/>
            <a:chExt cx="5300345" cy="452755"/>
          </a:xfrm>
        </p:grpSpPr>
        <p:sp>
          <p:nvSpPr>
            <p:cNvPr id="69" name="Text Box 34"/>
            <p:cNvSpPr txBox="1"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6647366" y="5937394"/>
              <a:ext cx="4570730" cy="44704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noAutofit/>
            </a:bodyPr>
            <a:lstStyle>
              <a:lvl1pPr>
                <a:defRPr sz="32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5pPr>
              <a:lvl6pPr eaLnBrk="0" hangingPunct="0"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6pPr>
              <a:lvl7pPr eaLnBrk="0" hangingPunct="0"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7pPr>
              <a:lvl8pPr eaLnBrk="0" hangingPunct="0"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8pPr>
              <a:lvl9pPr eaLnBrk="0" hangingPunct="0">
                <a:defRPr sz="2000">
                  <a:solidFill>
                    <a:sysClr val="windowText" lastClr="000000"/>
                  </a:solidFill>
                  <a:latin typeface="Arial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太阳能    有机物中化学能     热能</a:t>
              </a: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70" name="箭头 307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7665495" y="6181979"/>
              <a:ext cx="237476" cy="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71" name="箭头 307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10156470" y="6172410"/>
              <a:ext cx="237476" cy="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72" name="Rectangle 5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5917751" y="5931679"/>
              <a:ext cx="719733" cy="4522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solidFill>
                <a:srgbClr val="00B05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转化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8" animBg="1"/>
      <p:bldP spid="16" grpId="0" animBg="1"/>
      <p:bldP spid="17" grpId="4" animBg="1"/>
      <p:bldP spid="44" grpId="0" animBg="1"/>
      <p:bldP spid="46" grpId="0" animBg="1"/>
      <p:bldP spid="47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10342880" y="2945765"/>
            <a:ext cx="1790700" cy="2324100"/>
            <a:chOff x="16288" y="4639"/>
            <a:chExt cx="2820" cy="366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30979" t="26695" r="8104" b="33955"/>
            <a:stretch>
              <a:fillRect/>
            </a:stretch>
          </p:blipFill>
          <p:spPr>
            <a:xfrm>
              <a:off x="16618" y="6799"/>
              <a:ext cx="2491" cy="1501"/>
            </a:xfrm>
            <a:prstGeom prst="ellipse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6288" y="4639"/>
              <a:ext cx="2775" cy="2160"/>
            </a:xfrm>
            <a:prstGeom prst="ellipse">
              <a:avLst/>
            </a:prstGeom>
          </p:spPr>
        </p:pic>
      </p:grpSp>
      <p:sp>
        <p:nvSpPr>
          <p:cNvPr id="13" name="矩形 12" title=""/>
          <p:cNvSpPr/>
          <p:nvPr>
            <p:custDataLst>
              <p:tags r:id="rId8"/>
            </p:custDataLst>
          </p:nvPr>
        </p:nvSpPr>
        <p:spPr>
          <a:xfrm>
            <a:off x="328817" y="1586481"/>
            <a:ext cx="107892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分析害虫同化量的去路有哪些？并构建第二营养级能量流动模型？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4" name="文本框 53" title=""/>
          <p:cNvSpPr txBox="1"/>
          <p:nvPr>
            <p:custDataLst>
              <p:tags r:id="rId9"/>
            </p:custDataLst>
          </p:nvPr>
        </p:nvSpPr>
        <p:spPr>
          <a:xfrm>
            <a:off x="53975" y="805815"/>
            <a:ext cx="3997325" cy="624205"/>
          </a:xfrm>
          <a:prstGeom prst="roundRect">
            <a:avLst>
              <a:gd name="adj" fmla="val 4966"/>
            </a:avLst>
          </a:prstGeom>
          <a:solidFill>
            <a:sysClr val="window" lastClr="FFFFFF"/>
          </a:solidFill>
          <a:ln>
            <a:solidFill>
              <a:srgbClr val="CD63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1440180"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微软雅黑" panose="020b0503020204020204" pitchFamily="34" charset="-122"/>
              </a:rPr>
              <a:t>能量流动过程</a:t>
            </a:r>
            <a:endParaRPr lang="zh-CN" altLang="zh-CN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55" name="圆角矩形 54" title=""/>
          <p:cNvSpPr/>
          <p:nvPr>
            <p:custDataLst>
              <p:tags r:id="rId10"/>
            </p:custDataLst>
          </p:nvPr>
        </p:nvSpPr>
        <p:spPr>
          <a:xfrm>
            <a:off x="54610" y="788670"/>
            <a:ext cx="1419860" cy="635635"/>
          </a:xfrm>
          <a:prstGeom prst="roundRect">
            <a:avLst>
              <a:gd name="adj" fmla="val 9350"/>
            </a:avLst>
          </a:prstGeom>
          <a:solidFill>
            <a:srgbClr val="CD634B"/>
          </a:solidFill>
          <a:ln>
            <a:solidFill>
              <a:sysClr val="window" lastClr="FFFFFF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zh-HK" sz="2800" smtClean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任务</a:t>
            </a:r>
            <a:r>
              <a:rPr lang="en-US" altLang="zh-CN" sz="2800" smtClean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endParaRPr lang="en-US" altLang="zh-CN" sz="280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56" name="组合 55" title=""/>
          <p:cNvGrpSpPr/>
          <p:nvPr>
            <p:custDataLst>
              <p:tags r:id="rId11"/>
            </p:custDataLst>
          </p:nvPr>
        </p:nvGrpSpPr>
        <p:grpSpPr>
          <a:xfrm>
            <a:off x="4177093" y="854076"/>
            <a:ext cx="6375399" cy="575945"/>
            <a:chOff x="1026966" y="2031997"/>
            <a:chExt cx="2347217" cy="896963"/>
          </a:xfrm>
        </p:grpSpPr>
        <p:sp>
          <p:nvSpPr>
            <p:cNvPr id="57" name="圆角矩形 56"/>
            <p:cNvSpPr/>
            <p:nvPr>
              <p:custDataLst>
                <p:tags r:id="rId12"/>
              </p:custDataLst>
            </p:nvPr>
          </p:nvSpPr>
          <p:spPr>
            <a:xfrm>
              <a:off x="1030449" y="2031997"/>
              <a:ext cx="2071472" cy="896963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  <a:effectLst>
              <a:outerShdw blurRad="304800" dist="88900" dir="78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ysClr val="window" lastClr="FFFFFF"/>
            </a:fontRef>
          </p:style>
          <p:txBody>
            <a:bodyPr/>
            <a:lstStyle/>
            <a:p/>
          </p:txBody>
        </p:sp>
        <p:sp>
          <p:nvSpPr>
            <p:cNvPr id="58" name="圆角矩形 4"/>
            <p:cNvSpPr/>
            <p:nvPr>
              <p:custDataLst>
                <p:tags r:id="rId13"/>
              </p:custDataLst>
            </p:nvPr>
          </p:nvSpPr>
          <p:spPr>
            <a:xfrm>
              <a:off x="1026966" y="2031997"/>
              <a:ext cx="2347217" cy="844550"/>
            </a:xfrm>
            <a:prstGeom prst="rect">
              <a:avLst/>
            </a:prstGeom>
            <a:gradFill flip="none" rotWithShape="1">
              <a:gsLst>
                <a:gs pos="0">
                  <a:srgbClr val="F18870">
                    <a:lumMod val="75000"/>
                    <a:tint val="66000"/>
                    <a:satMod val="160000"/>
                  </a:srgbClr>
                </a:gs>
                <a:gs pos="50000">
                  <a:srgbClr val="F18870">
                    <a:lumMod val="75000"/>
                    <a:tint val="44500"/>
                    <a:satMod val="160000"/>
                  </a:srgbClr>
                </a:gs>
                <a:gs pos="100000">
                  <a:srgbClr val="F18870">
                    <a:lumMod val="75000"/>
                    <a:tint val="23500"/>
                    <a:satMod val="16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ysClr val="window" lastClr="FFFFFF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/>
              <a:r>
                <a:rPr lang="en-US" altLang="zh-CN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  </a:t>
              </a:r>
              <a:r>
                <a:rPr lang="zh-CN" altLang="en-US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结合教材</a:t>
              </a:r>
              <a:r>
                <a:rPr lang="en-US" altLang="zh-CN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P</a:t>
              </a:r>
              <a:r>
                <a:rPr lang="en-US" altLang="zh-CN" sz="2600" baseline="-250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55 </a:t>
              </a:r>
              <a:r>
                <a:rPr lang="zh-CN" altLang="en-US" sz="26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微软雅黑" panose="020b0503020204020204" pitchFamily="34" charset="-122"/>
                </a:rPr>
                <a:t>第三段及图3-5思考以下问题：</a:t>
              </a:r>
              <a:endParaRPr lang="zh-CN" altLang="en-US" sz="260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9" name="组合 58" title=""/>
          <p:cNvGrpSpPr/>
          <p:nvPr>
            <p:custDataLst>
              <p:tags r:id="rId14"/>
            </p:custDataLst>
          </p:nvPr>
        </p:nvGrpSpPr>
        <p:grpSpPr>
          <a:xfrm>
            <a:off x="3862070" y="1035050"/>
            <a:ext cx="495300" cy="152400"/>
            <a:chOff x="2819400" y="387818"/>
            <a:chExt cx="1384660" cy="310682"/>
          </a:xfrm>
        </p:grpSpPr>
        <p:sp>
          <p:nvSpPr>
            <p:cNvPr id="60" name="椭圆 59"/>
            <p:cNvSpPr/>
            <p:nvPr>
              <p:custDataLst>
                <p:tags r:id="rId15"/>
              </p:custDataLst>
            </p:nvPr>
          </p:nvSpPr>
          <p:spPr>
            <a:xfrm>
              <a:off x="2819400" y="393700"/>
              <a:ext cx="304800" cy="304800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>
              <p:custDataLst>
                <p:tags r:id="rId16"/>
              </p:custDataLst>
            </p:nvPr>
          </p:nvSpPr>
          <p:spPr>
            <a:xfrm>
              <a:off x="3899260" y="387818"/>
              <a:ext cx="304800" cy="304800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圆角矩形 63"/>
            <p:cNvSpPr/>
            <p:nvPr>
              <p:custDataLst>
                <p:tags r:id="rId17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ysClr val="window" lastClr="FFFFFF"/>
                </a:gs>
                <a:gs pos="25000">
                  <a:srgbClr val="FBFBFB"/>
                </a:gs>
                <a:gs pos="37000">
                  <a:srgbClr val="F8F8F8"/>
                </a:gs>
                <a:gs pos="89000">
                  <a:sysClr val="window" lastClr="FFFFFF">
                    <a:lumMod val="85000"/>
                  </a:sysClr>
                </a:gs>
                <a:gs pos="78000">
                  <a:srgbClr val="E7E7E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889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6" name="圆角矩形 65"/>
            <p:cNvSpPr/>
            <p:nvPr>
              <p:custDataLst>
                <p:tags r:id="rId18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9000">
                  <a:sysClr val="windowText" lastClr="000000">
                    <a:alpha val="2000"/>
                  </a:sysClr>
                </a:gs>
                <a:gs pos="100000">
                  <a:sysClr val="windowText" lastClr="000000">
                    <a:alpha val="13000"/>
                  </a:sys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矩形 66" title=""/>
          <p:cNvSpPr/>
          <p:nvPr>
            <p:custDataLst>
              <p:tags r:id="rId19"/>
            </p:custDataLst>
          </p:nvPr>
        </p:nvSpPr>
        <p:spPr>
          <a:xfrm>
            <a:off x="1014730" y="2298065"/>
            <a:ext cx="7592060" cy="460375"/>
          </a:xfrm>
          <a:prstGeom prst="rect">
            <a:avLst/>
          </a:prstGeom>
          <a:noFill/>
          <a:ln w="12700" cap="flat" cmpd="sng" algn="ctr">
            <a:solidFill>
              <a:srgbClr val="5DA28D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去</a:t>
            </a:r>
            <a:r>
              <a:rPr kumimoji="0" lang="zh-CN" altLang="en-US" sz="24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路</a:t>
            </a:r>
            <a:r>
              <a:rPr kumimoji="0" lang="en-US" altLang="en-US" sz="24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：</a:t>
            </a:r>
            <a:r>
              <a:rPr kumimoji="0" lang="en-US" altLang="en-US" sz="2400" b="0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呼吸作用散失</a:t>
            </a: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，</a:t>
            </a:r>
            <a:r>
              <a:rPr lang="en-US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分解者利用</a:t>
            </a:r>
            <a:r>
              <a:rPr lang="zh-CN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，青蛙和鸭</a:t>
            </a:r>
            <a:r>
              <a:rPr lang="en-US" altLang="en-US" sz="2400" kern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摄入</a:t>
            </a:r>
            <a:r>
              <a:rPr lang="zh-CN" altLang="en-US" sz="2400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宋体" panose="02010600030101010101" pitchFamily="2" charset="-122"/>
              </a:rPr>
              <a:t>。</a:t>
            </a: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宋体" panose="02010600030101010101" pitchFamily="2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20"/>
            </p:custDataLst>
          </p:nvPr>
        </p:nvGrpSpPr>
        <p:grpSpPr>
          <a:xfrm>
            <a:off x="6830398" y="4659155"/>
            <a:ext cx="1261745" cy="521970"/>
            <a:chOff x="9511" y="5077"/>
            <a:chExt cx="1987" cy="822"/>
          </a:xfrm>
        </p:grpSpPr>
        <p:cxnSp>
          <p:nvCxnSpPr>
            <p:cNvPr id="7" name="直接箭头连接符 6"/>
            <p:cNvCxnSpPr/>
            <p:nvPr>
              <p:custDataLst>
                <p:tags r:id="rId21"/>
              </p:custDataLst>
            </p:nvPr>
          </p:nvCxnSpPr>
          <p:spPr>
            <a:xfrm flipH="1">
              <a:off x="9511" y="5077"/>
              <a:ext cx="0" cy="82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文本框 7"/>
            <p:cNvSpPr txBox="1"/>
            <p:nvPr>
              <p:custDataLst>
                <p:tags r:id="rId22"/>
              </p:custDataLst>
            </p:nvPr>
          </p:nvSpPr>
          <p:spPr>
            <a:xfrm>
              <a:off x="9592" y="5131"/>
              <a:ext cx="1906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遗体残骸</a:t>
              </a: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23"/>
            </p:custDataLst>
          </p:nvPr>
        </p:nvGrpSpPr>
        <p:grpSpPr>
          <a:xfrm>
            <a:off x="4195148" y="2973865"/>
            <a:ext cx="2907030" cy="1081405"/>
            <a:chOff x="5361" y="2423"/>
            <a:chExt cx="4578" cy="1703"/>
          </a:xfrm>
        </p:grpSpPr>
        <p:cxnSp>
          <p:nvCxnSpPr>
            <p:cNvPr id="10" name="连接符: 肘形 88"/>
            <p:cNvCxnSpPr/>
            <p:nvPr>
              <p:custDataLst>
                <p:tags r:id="rId24"/>
              </p:custDataLst>
            </p:nvPr>
          </p:nvCxnSpPr>
          <p:spPr>
            <a:xfrm rot="5400000" flipH="1" flipV="1">
              <a:off x="5986" y="2403"/>
              <a:ext cx="1098" cy="2348"/>
            </a:xfrm>
            <a:prstGeom prst="bentConnector2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文本框 10"/>
            <p:cNvSpPr txBox="1"/>
            <p:nvPr>
              <p:custDataLst>
                <p:tags r:id="rId25"/>
              </p:custDataLst>
            </p:nvPr>
          </p:nvSpPr>
          <p:spPr>
            <a:xfrm>
              <a:off x="5555" y="2423"/>
              <a:ext cx="1906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呼吸作用</a:t>
              </a: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26"/>
              </p:custDataLst>
            </p:nvPr>
          </p:nvSpPr>
          <p:spPr>
            <a:xfrm>
              <a:off x="7709" y="2652"/>
              <a:ext cx="2230" cy="72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热能散失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27"/>
            </p:custDataLst>
          </p:nvPr>
        </p:nvGrpSpPr>
        <p:grpSpPr>
          <a:xfrm>
            <a:off x="1980911" y="4662206"/>
            <a:ext cx="3940618" cy="795005"/>
            <a:chOff x="2692" y="5387"/>
            <a:chExt cx="6206" cy="1752"/>
          </a:xfrm>
        </p:grpSpPr>
        <p:cxnSp>
          <p:nvCxnSpPr>
            <p:cNvPr id="14" name="连接符: 肘形 89"/>
            <p:cNvCxnSpPr>
              <a:endCxn id="28" idx="1"/>
            </p:cNvCxnSpPr>
            <p:nvPr>
              <p:custDataLst>
                <p:tags r:id="rId28"/>
              </p:custDataLst>
            </p:nvPr>
          </p:nvCxnSpPr>
          <p:spPr>
            <a:xfrm>
              <a:off x="2692" y="5387"/>
              <a:ext cx="6206" cy="1752"/>
            </a:xfrm>
            <a:prstGeom prst="bentConnector3">
              <a:avLst>
                <a:gd name="adj1" fmla="val 535"/>
              </a:avLst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文本框 14"/>
            <p:cNvSpPr txBox="1"/>
            <p:nvPr>
              <p:custDataLst>
                <p:tags r:id="rId29"/>
              </p:custDataLst>
            </p:nvPr>
          </p:nvSpPr>
          <p:spPr>
            <a:xfrm>
              <a:off x="2823" y="5675"/>
              <a:ext cx="1429" cy="1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粪便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矩形: 圆角 90" title=""/>
          <p:cNvSpPr/>
          <p:nvPr>
            <p:custDataLst>
              <p:tags r:id="rId30"/>
            </p:custDataLst>
          </p:nvPr>
        </p:nvSpPr>
        <p:spPr>
          <a:xfrm>
            <a:off x="1167619" y="3767979"/>
            <a:ext cx="1506128" cy="914400"/>
          </a:xfrm>
          <a:prstGeom prst="roundRect">
            <a:avLst/>
          </a:prstGeom>
          <a:solidFill>
            <a:srgbClr val="2D8B5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初级消费者摄入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9" name="矩形: 圆角 91" title=""/>
          <p:cNvSpPr/>
          <p:nvPr>
            <p:custDataLst>
              <p:tags r:id="rId31"/>
            </p:custDataLst>
          </p:nvPr>
        </p:nvSpPr>
        <p:spPr>
          <a:xfrm>
            <a:off x="3463144" y="3767979"/>
            <a:ext cx="1506128" cy="914400"/>
          </a:xfrm>
          <a:prstGeom prst="roundRect">
            <a:avLst/>
          </a:prstGeom>
          <a:solidFill>
            <a:srgbClr val="2D8B5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初级消费者同化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1" name="箭头: 右 95" title=""/>
          <p:cNvSpPr/>
          <p:nvPr>
            <p:custDataLst>
              <p:tags r:id="rId32"/>
            </p:custDataLst>
          </p:nvPr>
        </p:nvSpPr>
        <p:spPr>
          <a:xfrm>
            <a:off x="2711789" y="3976259"/>
            <a:ext cx="698292" cy="457200"/>
          </a:xfrm>
          <a:prstGeom prst="rightArrow">
            <a:avLst/>
          </a:prstGeom>
          <a:solidFill>
            <a:srgbClr val="5DA28D"/>
          </a:solidFill>
          <a:ln w="12700" cap="flat" cmpd="sng" algn="ctr">
            <a:solidFill>
              <a:srgbClr val="6096E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22" name="组合 21" title=""/>
          <p:cNvGrpSpPr/>
          <p:nvPr>
            <p:custDataLst>
              <p:tags r:id="rId33"/>
            </p:custDataLst>
          </p:nvPr>
        </p:nvGrpSpPr>
        <p:grpSpPr>
          <a:xfrm>
            <a:off x="5007313" y="3767979"/>
            <a:ext cx="2836545" cy="914400"/>
            <a:chOff x="6640" y="3674"/>
            <a:chExt cx="4467" cy="1440"/>
          </a:xfrm>
        </p:grpSpPr>
        <p:sp>
          <p:nvSpPr>
            <p:cNvPr id="23" name="矩形: 圆角 92"/>
            <p:cNvSpPr/>
            <p:nvPr>
              <p:custDataLst>
                <p:tags r:id="rId34"/>
              </p:custDataLst>
            </p:nvPr>
          </p:nvSpPr>
          <p:spPr>
            <a:xfrm>
              <a:off x="8059" y="3674"/>
              <a:ext cx="3048" cy="1440"/>
            </a:xfrm>
            <a:prstGeom prst="roundRect">
              <a:avLst/>
            </a:prstGeom>
            <a:solidFill>
              <a:srgbClr val="2D8B5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用于生长、发育和繁殖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4" name="箭头: 右 96"/>
            <p:cNvSpPr/>
            <p:nvPr>
              <p:custDataLst>
                <p:tags r:id="rId35"/>
              </p:custDataLst>
            </p:nvPr>
          </p:nvSpPr>
          <p:spPr>
            <a:xfrm>
              <a:off x="6640" y="4126"/>
              <a:ext cx="1341" cy="628"/>
            </a:xfrm>
            <a:prstGeom prst="rightArrow">
              <a:avLst/>
            </a:prstGeom>
            <a:solidFill>
              <a:srgbClr val="5DA28D"/>
            </a:solidFill>
            <a:ln w="12700" cap="flat" cmpd="sng" algn="ctr">
              <a:solidFill>
                <a:srgbClr val="6096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 title=""/>
          <p:cNvGrpSpPr/>
          <p:nvPr>
            <p:custDataLst>
              <p:tags r:id="rId36"/>
            </p:custDataLst>
          </p:nvPr>
        </p:nvGrpSpPr>
        <p:grpSpPr>
          <a:xfrm>
            <a:off x="7862908" y="3767979"/>
            <a:ext cx="2748915" cy="914400"/>
            <a:chOff x="11137" y="3674"/>
            <a:chExt cx="4329" cy="1440"/>
          </a:xfrm>
        </p:grpSpPr>
        <p:sp>
          <p:nvSpPr>
            <p:cNvPr id="26" name="矩形: 圆角 93"/>
            <p:cNvSpPr/>
            <p:nvPr>
              <p:custDataLst>
                <p:tags r:id="rId37"/>
              </p:custDataLst>
            </p:nvPr>
          </p:nvSpPr>
          <p:spPr>
            <a:xfrm>
              <a:off x="12418" y="3674"/>
              <a:ext cx="3048" cy="1440"/>
            </a:xfrm>
            <a:prstGeom prst="roundRect">
              <a:avLst/>
            </a:prstGeom>
            <a:solidFill>
              <a:srgbClr val="2D8B5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次级消费者摄入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7" name="箭头: 右 97"/>
            <p:cNvSpPr/>
            <p:nvPr>
              <p:custDataLst>
                <p:tags r:id="rId38"/>
              </p:custDataLst>
            </p:nvPr>
          </p:nvSpPr>
          <p:spPr>
            <a:xfrm>
              <a:off x="11137" y="4247"/>
              <a:ext cx="1309" cy="469"/>
            </a:xfrm>
            <a:prstGeom prst="rightArrow">
              <a:avLst/>
            </a:prstGeom>
            <a:solidFill>
              <a:srgbClr val="5DA28D"/>
            </a:solidFill>
            <a:ln w="12700" cap="flat" cmpd="sng" algn="ctr">
              <a:solidFill>
                <a:srgbClr val="6096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矩形 27" title=""/>
          <p:cNvSpPr/>
          <p:nvPr>
            <p:custDataLst>
              <p:tags r:id="rId39"/>
            </p:custDataLst>
          </p:nvPr>
        </p:nvSpPr>
        <p:spPr>
          <a:xfrm>
            <a:off x="5921229" y="5190439"/>
            <a:ext cx="1829444" cy="533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分解者利用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29" name="组合 28" title=""/>
          <p:cNvGrpSpPr/>
          <p:nvPr>
            <p:custDataLst>
              <p:tags r:id="rId40"/>
            </p:custDataLst>
          </p:nvPr>
        </p:nvGrpSpPr>
        <p:grpSpPr>
          <a:xfrm>
            <a:off x="7843858" y="5270660"/>
            <a:ext cx="3323590" cy="612140"/>
            <a:chOff x="11107" y="6040"/>
            <a:chExt cx="5234" cy="964"/>
          </a:xfrm>
        </p:grpSpPr>
        <p:cxnSp>
          <p:nvCxnSpPr>
            <p:cNvPr id="30" name="直接箭头连接符 29"/>
            <p:cNvCxnSpPr/>
            <p:nvPr>
              <p:custDataLst>
                <p:tags r:id="rId41"/>
              </p:custDataLst>
            </p:nvPr>
          </p:nvCxnSpPr>
          <p:spPr>
            <a:xfrm>
              <a:off x="11107" y="6334"/>
              <a:ext cx="315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文本框 30"/>
            <p:cNvSpPr txBox="1"/>
            <p:nvPr>
              <p:custDataLst>
                <p:tags r:id="rId42"/>
              </p:custDataLst>
            </p:nvPr>
          </p:nvSpPr>
          <p:spPr>
            <a:xfrm>
              <a:off x="11439" y="6374"/>
              <a:ext cx="1906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呼吸作用</a:t>
              </a: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43"/>
              </p:custDataLst>
            </p:nvPr>
          </p:nvSpPr>
          <p:spPr>
            <a:xfrm>
              <a:off x="14111" y="6040"/>
              <a:ext cx="2230" cy="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pitchFamily="49" charset="-122"/>
                  <a:sym typeface="Arial" panose="020b0604020202020204" pitchFamily="34" charset="0"/>
                </a:rPr>
                <a:t>热能散失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9" name="图片 48" title="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-1270" y="3580765"/>
            <a:ext cx="1130935" cy="137795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8" grpId="0" animBg="1"/>
      <p:bldP spid="19" grpId="0" animBg="1"/>
      <p:bldP spid="21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182831" y="691461"/>
            <a:ext cx="11412000" cy="105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摄入量指植食性动物取食的总量，即食物总量；同化量是指该动物经过消化和吸收后转化为自身的能量。请回答下列问题：</a:t>
            </a: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636270" y="4634230"/>
            <a:ext cx="983234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同化量＝摄入量－粪便量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或摄入量＝同化量＋粪便量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244426" y="5135528"/>
            <a:ext cx="1141200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输入初级消费者的能量是哪部分？初级消费者粪便中的能量属于哪个营养级？</a:t>
            </a: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636270" y="5622925"/>
            <a:ext cx="887603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输入初级消费者的能量是初级消费者同化的能量。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1655" y="1662430"/>
            <a:ext cx="11115040" cy="2693670"/>
          </a:xfrm>
          <a:prstGeom prst="rect">
            <a:avLst/>
          </a:prstGeom>
        </p:spPr>
      </p:pic>
      <p:sp>
        <p:nvSpPr>
          <p:cNvPr id="35" name="矩形 34" title=""/>
          <p:cNvSpPr/>
          <p:nvPr>
            <p:custDataLst>
              <p:tags r:id="rId9"/>
            </p:custDataLst>
          </p:nvPr>
        </p:nvSpPr>
        <p:spPr>
          <a:xfrm>
            <a:off x="331470" y="4174490"/>
            <a:ext cx="6096000" cy="606425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30000"/>
              </a:lnSpc>
              <a:spcAft>
                <a:spcPct val="0"/>
              </a:spcAft>
              <a:buClrTx/>
              <a:buSzTx/>
              <a:buFontTx/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  <a:sym typeface="+mn-ea"/>
              </a:rPr>
              <a:t>(1)请写出摄入量和同化量之间的关系。</a:t>
            </a:r>
            <a:endParaRPr lang="en-US" altLang="zh-CN" sz="2400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36" name="对话气泡: 圆角矩形 19" title=""/>
          <p:cNvSpPr/>
          <p:nvPr>
            <p:custDataLst>
              <p:tags r:id="rId10"/>
            </p:custDataLst>
          </p:nvPr>
        </p:nvSpPr>
        <p:spPr>
          <a:xfrm>
            <a:off x="3507105" y="3470910"/>
            <a:ext cx="1831340" cy="745490"/>
          </a:xfrm>
          <a:prstGeom prst="wedgeRoundRectCallout">
            <a:avLst>
              <a:gd name="adj1" fmla="val -67753"/>
              <a:gd name="adj2" fmla="val -32265"/>
              <a:gd name="adj3" fmla="val 16667"/>
            </a:avLst>
          </a:prstGeom>
          <a:solidFill>
            <a:srgbClr val="FFFF00"/>
          </a:solidFill>
          <a:ln>
            <a:solidFill>
              <a:srgbClr val="FFFFFF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2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属于上一营养级的同化</a:t>
            </a:r>
            <a:r>
              <a:rPr lang="zh-CN" altLang="en-US" sz="200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</a:t>
            </a:r>
            <a:endParaRPr lang="zh-CN" altLang="en-US" sz="200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11"/>
            </p:custDataLst>
          </p:nvPr>
        </p:nvSpPr>
        <p:spPr>
          <a:xfrm>
            <a:off x="636270" y="6018530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  <a:sym typeface="+mn-ea"/>
              </a:rPr>
              <a:t>初级消费者粪便中的能量属于第一营养级。</a:t>
            </a:r>
            <a:endParaRPr lang="zh-CN" altLang="zh-CN" sz="24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734800" y="12560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6" grpId="0" animBg="1"/>
      <p:bldP spid="37" grpId="0"/>
    </p:bldLst>
  </p:timing>
</p:sld>
</file>

<file path=ppt/tags/tag1.xml><?xml version="1.0" encoding="utf-8"?>
<p:tagLst xmlns:p="http://schemas.openxmlformats.org/presentationml/2006/main">
  <p:tag name="AS_UNIQUEID" val="11535"/>
</p:tagLst>
</file>

<file path=ppt/tags/tag10.xml><?xml version="1.0" encoding="utf-8"?>
<p:tagLst xmlns:p="http://schemas.openxmlformats.org/presentationml/2006/main">
  <p:tag name="AS_UNIQUEID" val="11542"/>
</p:tagLst>
</file>

<file path=ppt/tags/tag100.xml><?xml version="1.0" encoding="utf-8"?>
<p:tagLst xmlns:p="http://schemas.openxmlformats.org/presentationml/2006/main">
  <p:tag name="AS_UNIQUEID" val="11618"/>
</p:tagLst>
</file>

<file path=ppt/tags/tag101.xml><?xml version="1.0" encoding="utf-8"?>
<p:tagLst xmlns:p="http://schemas.openxmlformats.org/presentationml/2006/main">
  <p:tag name="AS_UNIQUEID" val="11619"/>
</p:tagLst>
</file>

<file path=ppt/tags/tag102.xml><?xml version="1.0" encoding="utf-8"?>
<p:tagLst xmlns:p="http://schemas.openxmlformats.org/presentationml/2006/main">
  <p:tag name="AS_UNIQUEID" val="11620"/>
</p:tagLst>
</file>

<file path=ppt/tags/tag103.xml><?xml version="1.0" encoding="utf-8"?>
<p:tagLst xmlns:p="http://schemas.openxmlformats.org/presentationml/2006/main">
  <p:tag name="AS_UNIQUEID" val="11621"/>
</p:tagLst>
</file>

<file path=ppt/tags/tag104.xml><?xml version="1.0" encoding="utf-8"?>
<p:tagLst xmlns:p="http://schemas.openxmlformats.org/presentationml/2006/main">
  <p:tag name="AS_UNIQUEID" val="11622"/>
</p:tagLst>
</file>

<file path=ppt/tags/tag105.xml><?xml version="1.0" encoding="utf-8"?>
<p:tagLst xmlns:p="http://schemas.openxmlformats.org/presentationml/2006/main">
  <p:tag name="AS_UNIQUEID" val="11623"/>
</p:tagLst>
</file>

<file path=ppt/tags/tag106.xml><?xml version="1.0" encoding="utf-8"?>
<p:tagLst xmlns:p="http://schemas.openxmlformats.org/presentationml/2006/main">
  <p:tag name="AS_UNIQUEID" val="11624"/>
</p:tagLst>
</file>

<file path=ppt/tags/tag107.xml><?xml version="1.0" encoding="utf-8"?>
<p:tagLst xmlns:p="http://schemas.openxmlformats.org/presentationml/2006/main">
  <p:tag name="AS_UNIQUEID" val="11625"/>
</p:tagLst>
</file>

<file path=ppt/tags/tag108.xml><?xml version="1.0" encoding="utf-8"?>
<p:tagLst xmlns:p="http://schemas.openxmlformats.org/presentationml/2006/main">
  <p:tag name="AS_UNIQUEID" val="11626"/>
</p:tagLst>
</file>

<file path=ppt/tags/tag109.xml><?xml version="1.0" encoding="utf-8"?>
<p:tagLst xmlns:p="http://schemas.openxmlformats.org/presentationml/2006/main">
  <p:tag name="AS_UNIQUEID" val="11627"/>
</p:tagLst>
</file>

<file path=ppt/tags/tag11.xml><?xml version="1.0" encoding="utf-8"?>
<p:tagLst xmlns:p="http://schemas.openxmlformats.org/presentationml/2006/main">
  <p:tag name="AS_UNIQUEID" val="11543"/>
</p:tagLst>
</file>

<file path=ppt/tags/tag110.xml><?xml version="1.0" encoding="utf-8"?>
<p:tagLst xmlns:p="http://schemas.openxmlformats.org/presentationml/2006/main">
  <p:tag name="AS_UNIQUEID" val="11628"/>
</p:tagLst>
</file>

<file path=ppt/tags/tag111.xml><?xml version="1.0" encoding="utf-8"?>
<p:tagLst xmlns:p="http://schemas.openxmlformats.org/presentationml/2006/main">
  <p:tag name="AS_UNIQUEID" val="11629"/>
</p:tagLst>
</file>

<file path=ppt/tags/tag112.xml><?xml version="1.0" encoding="utf-8"?>
<p:tagLst xmlns:p="http://schemas.openxmlformats.org/presentationml/2006/main">
  <p:tag name="AS_UNIQUEID" val="11630"/>
</p:tagLst>
</file>

<file path=ppt/tags/tag113.xml><?xml version="1.0" encoding="utf-8"?>
<p:tagLst xmlns:p="http://schemas.openxmlformats.org/presentationml/2006/main">
  <p:tag name="AS_UNIQUEID" val="11631"/>
</p:tagLst>
</file>

<file path=ppt/tags/tag114.xml><?xml version="1.0" encoding="utf-8"?>
<p:tagLst xmlns:p="http://schemas.openxmlformats.org/presentationml/2006/main">
  <p:tag name="AS_UNIQUEID" val="11632"/>
</p:tagLst>
</file>

<file path=ppt/tags/tag115.xml><?xml version="1.0" encoding="utf-8"?>
<p:tagLst xmlns:p="http://schemas.openxmlformats.org/presentationml/2006/main">
  <p:tag name="AS_UNIQUEID" val="11633"/>
</p:tagLst>
</file>

<file path=ppt/tags/tag116.xml><?xml version="1.0" encoding="utf-8"?>
<p:tagLst xmlns:p="http://schemas.openxmlformats.org/presentationml/2006/main">
  <p:tag name="AS_UNIQUEID" val="11634"/>
</p:tagLst>
</file>

<file path=ppt/tags/tag117.xml><?xml version="1.0" encoding="utf-8"?>
<p:tagLst xmlns:p="http://schemas.openxmlformats.org/presentationml/2006/main">
  <p:tag name="AS_UNIQUEID" val="11635"/>
</p:tagLst>
</file>

<file path=ppt/tags/tag118.xml><?xml version="1.0" encoding="utf-8"?>
<p:tagLst xmlns:p="http://schemas.openxmlformats.org/presentationml/2006/main">
  <p:tag name="AS_UNIQUEID" val="11636"/>
</p:tagLst>
</file>

<file path=ppt/tags/tag119.xml><?xml version="1.0" encoding="utf-8"?>
<p:tagLst xmlns:p="http://schemas.openxmlformats.org/presentationml/2006/main">
  <p:tag name="AS_UNIQUEID" val="11637"/>
</p:tagLst>
</file>

<file path=ppt/tags/tag12.xml><?xml version="1.0" encoding="utf-8"?>
<p:tagLst xmlns:p="http://schemas.openxmlformats.org/presentationml/2006/main">
  <p:tag name="AS_UNIQUEID" val="11544"/>
</p:tagLst>
</file>

<file path=ppt/tags/tag120.xml><?xml version="1.0" encoding="utf-8"?>
<p:tagLst xmlns:p="http://schemas.openxmlformats.org/presentationml/2006/main">
  <p:tag name="AS_UNIQUEID" val="11638"/>
</p:tagLst>
</file>

<file path=ppt/tags/tag121.xml><?xml version="1.0" encoding="utf-8"?>
<p:tagLst xmlns:p="http://schemas.openxmlformats.org/presentationml/2006/main">
  <p:tag name="AS_UNIQUEID" val="11639"/>
</p:tagLst>
</file>

<file path=ppt/tags/tag122.xml><?xml version="1.0" encoding="utf-8"?>
<p:tagLst xmlns:p="http://schemas.openxmlformats.org/presentationml/2006/main">
  <p:tag name="AS_UNIQUEID" val="11640"/>
</p:tagLst>
</file>

<file path=ppt/tags/tag123.xml><?xml version="1.0" encoding="utf-8"?>
<p:tagLst xmlns:p="http://schemas.openxmlformats.org/presentationml/2006/main">
  <p:tag name="AS_UNIQUEID" val="11641"/>
</p:tagLst>
</file>

<file path=ppt/tags/tag124.xml><?xml version="1.0" encoding="utf-8"?>
<p:tagLst xmlns:p="http://schemas.openxmlformats.org/presentationml/2006/main">
  <p:tag name="AS_UNIQUEID" val="11642"/>
</p:tagLst>
</file>

<file path=ppt/tags/tag125.xml><?xml version="1.0" encoding="utf-8"?>
<p:tagLst xmlns:p="http://schemas.openxmlformats.org/presentationml/2006/main">
  <p:tag name="AS_UNIQUEID" val="11643"/>
</p:tagLst>
</file>

<file path=ppt/tags/tag126.xml><?xml version="1.0" encoding="utf-8"?>
<p:tagLst xmlns:p="http://schemas.openxmlformats.org/presentationml/2006/main">
  <p:tag name="AS_UNIQUEID" val="11644"/>
</p:tagLst>
</file>

<file path=ppt/tags/tag127.xml><?xml version="1.0" encoding="utf-8"?>
<p:tagLst xmlns:p="http://schemas.openxmlformats.org/presentationml/2006/main">
  <p:tag name="AS_UNIQUEID" val="11645"/>
</p:tagLst>
</file>

<file path=ppt/tags/tag128.xml><?xml version="1.0" encoding="utf-8"?>
<p:tagLst xmlns:p="http://schemas.openxmlformats.org/presentationml/2006/main">
  <p:tag name="AS_UNIQUEID" val="11646"/>
</p:tagLst>
</file>

<file path=ppt/tags/tag129.xml><?xml version="1.0" encoding="utf-8"?>
<p:tagLst xmlns:p="http://schemas.openxmlformats.org/presentationml/2006/main">
  <p:tag name="AS_UNIQUEID" val="11647"/>
</p:tagLst>
</file>

<file path=ppt/tags/tag13.xml><?xml version="1.0" encoding="utf-8"?>
<p:tagLst xmlns:p="http://schemas.openxmlformats.org/presentationml/2006/main">
  <p:tag name="AS_UNIQUEID" val="11545"/>
</p:tagLst>
</file>

<file path=ppt/tags/tag130.xml><?xml version="1.0" encoding="utf-8"?>
<p:tagLst xmlns:p="http://schemas.openxmlformats.org/presentationml/2006/main">
  <p:tag name="AS_UNIQUEID" val="11648"/>
</p:tagLst>
</file>

<file path=ppt/tags/tag131.xml><?xml version="1.0" encoding="utf-8"?>
<p:tagLst xmlns:p="http://schemas.openxmlformats.org/presentationml/2006/main">
  <p:tag name="AS_UNIQUEID" val="11649"/>
</p:tagLst>
</file>

<file path=ppt/tags/tag132.xml><?xml version="1.0" encoding="utf-8"?>
<p:tagLst xmlns:p="http://schemas.openxmlformats.org/presentationml/2006/main">
  <p:tag name="AS_UNIQUEID" val="11650"/>
</p:tagLst>
</file>

<file path=ppt/tags/tag133.xml><?xml version="1.0" encoding="utf-8"?>
<p:tagLst xmlns:p="http://schemas.openxmlformats.org/presentationml/2006/main">
  <p:tag name="AS_UNIQUEID" val="11651"/>
</p:tagLst>
</file>

<file path=ppt/tags/tag134.xml><?xml version="1.0" encoding="utf-8"?>
<p:tagLst xmlns:p="http://schemas.openxmlformats.org/presentationml/2006/main">
  <p:tag name="AS_UNIQUEID" val="11652"/>
</p:tagLst>
</file>

<file path=ppt/tags/tag135.xml><?xml version="1.0" encoding="utf-8"?>
<p:tagLst xmlns:p="http://schemas.openxmlformats.org/presentationml/2006/main">
  <p:tag name="AS_UNIQUEID" val="11653"/>
</p:tagLst>
</file>

<file path=ppt/tags/tag136.xml><?xml version="1.0" encoding="utf-8"?>
<p:tagLst xmlns:p="http://schemas.openxmlformats.org/presentationml/2006/main">
  <p:tag name="AS_UNIQUEID" val="11654"/>
</p:tagLst>
</file>

<file path=ppt/tags/tag137.xml><?xml version="1.0" encoding="utf-8"?>
<p:tagLst xmlns:p="http://schemas.openxmlformats.org/presentationml/2006/main">
  <p:tag name="AS_UNIQUEID" val="11655"/>
</p:tagLst>
</file>

<file path=ppt/tags/tag138.xml><?xml version="1.0" encoding="utf-8"?>
<p:tagLst xmlns:p="http://schemas.openxmlformats.org/presentationml/2006/main">
  <p:tag name="AS_UNIQUEID" val="11656"/>
</p:tagLst>
</file>

<file path=ppt/tags/tag139.xml><?xml version="1.0" encoding="utf-8"?>
<p:tagLst xmlns:p="http://schemas.openxmlformats.org/presentationml/2006/main">
  <p:tag name="AS_UNIQUEID" val="11657"/>
</p:tagLst>
</file>

<file path=ppt/tags/tag14.xml><?xml version="1.0" encoding="utf-8"?>
<p:tagLst xmlns:p="http://schemas.openxmlformats.org/presentationml/2006/main">
  <p:tag name="AS_UNIQUEID" val="11546"/>
</p:tagLst>
</file>

<file path=ppt/tags/tag140.xml><?xml version="1.0" encoding="utf-8"?>
<p:tagLst xmlns:p="http://schemas.openxmlformats.org/presentationml/2006/main">
  <p:tag name="AS_UNIQUEID" val="11658"/>
</p:tagLst>
</file>

<file path=ppt/tags/tag141.xml><?xml version="1.0" encoding="utf-8"?>
<p:tagLst xmlns:p="http://schemas.openxmlformats.org/presentationml/2006/main">
  <p:tag name="AS_UNIQUEID" val="11659"/>
  <p:tag name="KSO_WM_BEAUTIFY_FLAG" val=""/>
</p:tagLst>
</file>

<file path=ppt/tags/tag142.xml><?xml version="1.0" encoding="utf-8"?>
<p:tagLst xmlns:p="http://schemas.openxmlformats.org/presentationml/2006/main">
  <p:tag name="AS_UNIQUEID" val="11660"/>
</p:tagLst>
</file>

<file path=ppt/tags/tag143.xml><?xml version="1.0" encoding="utf-8"?>
<p:tagLst xmlns:p="http://schemas.openxmlformats.org/presentationml/2006/main">
  <p:tag name="AS_UNIQUEID" val="11661"/>
</p:tagLst>
</file>

<file path=ppt/tags/tag144.xml><?xml version="1.0" encoding="utf-8"?>
<p:tagLst xmlns:p="http://schemas.openxmlformats.org/presentationml/2006/main">
  <p:tag name="AS_UNIQUEID" val="11662"/>
</p:tagLst>
</file>

<file path=ppt/tags/tag145.xml><?xml version="1.0" encoding="utf-8"?>
<p:tagLst xmlns:p="http://schemas.openxmlformats.org/presentationml/2006/main">
  <p:tag name="AS_UNIQUEID" val="11663"/>
</p:tagLst>
</file>

<file path=ppt/tags/tag146.xml><?xml version="1.0" encoding="utf-8"?>
<p:tagLst xmlns:p="http://schemas.openxmlformats.org/presentationml/2006/main">
  <p:tag name="AS_UNIQUEID" val="11664"/>
  <p:tag name="KSO_WM_BEAUTIFY_FLAG" val=""/>
</p:tagLst>
</file>

<file path=ppt/tags/tag147.xml><?xml version="1.0" encoding="utf-8"?>
<p:tagLst xmlns:p="http://schemas.openxmlformats.org/presentationml/2006/main">
  <p:tag name="AS_UNIQUEID" val="11665"/>
</p:tagLst>
</file>

<file path=ppt/tags/tag148.xml><?xml version="1.0" encoding="utf-8"?>
<p:tagLst xmlns:p="http://schemas.openxmlformats.org/presentationml/2006/main">
  <p:tag name="AS_UNIQUEID" val="11666"/>
</p:tagLst>
</file>

<file path=ppt/tags/tag149.xml><?xml version="1.0" encoding="utf-8"?>
<p:tagLst xmlns:p="http://schemas.openxmlformats.org/presentationml/2006/main">
  <p:tag name="AS_UNIQUEID" val="11667"/>
</p:tagLst>
</file>

<file path=ppt/tags/tag15.xml><?xml version="1.0" encoding="utf-8"?>
<p:tagLst xmlns:p="http://schemas.openxmlformats.org/presentationml/2006/main">
  <p:tag name="AS_UNIQUEID" val="11547"/>
</p:tagLst>
</file>

<file path=ppt/tags/tag150.xml><?xml version="1.0" encoding="utf-8"?>
<p:tagLst xmlns:p="http://schemas.openxmlformats.org/presentationml/2006/main">
  <p:tag name="AS_UNIQUEID" val="11668"/>
</p:tagLst>
</file>

<file path=ppt/tags/tag151.xml><?xml version="1.0" encoding="utf-8"?>
<p:tagLst xmlns:p="http://schemas.openxmlformats.org/presentationml/2006/main">
  <p:tag name="AS_UNIQUEID" val="11669"/>
</p:tagLst>
</file>

<file path=ppt/tags/tag152.xml><?xml version="1.0" encoding="utf-8"?>
<p:tagLst xmlns:p="http://schemas.openxmlformats.org/presentationml/2006/main">
  <p:tag name="AS_UNIQUEID" val="11670"/>
</p:tagLst>
</file>

<file path=ppt/tags/tag153.xml><?xml version="1.0" encoding="utf-8"?>
<p:tagLst xmlns:p="http://schemas.openxmlformats.org/presentationml/2006/main">
  <p:tag name="AS_UNIQUEID" val="11671"/>
</p:tagLst>
</file>

<file path=ppt/tags/tag154.xml><?xml version="1.0" encoding="utf-8"?>
<p:tagLst xmlns:p="http://schemas.openxmlformats.org/presentationml/2006/main">
  <p:tag name="AS_UNIQUEID" val="11672"/>
</p:tagLst>
</file>

<file path=ppt/tags/tag155.xml><?xml version="1.0" encoding="utf-8"?>
<p:tagLst xmlns:p="http://schemas.openxmlformats.org/presentationml/2006/main">
  <p:tag name="AS_UNIQUEID" val="11673"/>
</p:tagLst>
</file>

<file path=ppt/tags/tag156.xml><?xml version="1.0" encoding="utf-8"?>
<p:tagLst xmlns:p="http://schemas.openxmlformats.org/presentationml/2006/main">
  <p:tag name="AS_UNIQUEID" val="11674"/>
</p:tagLst>
</file>

<file path=ppt/tags/tag157.xml><?xml version="1.0" encoding="utf-8"?>
<p:tagLst xmlns:p="http://schemas.openxmlformats.org/presentationml/2006/main">
  <p:tag name="AS_UNIQUEID" val="11675"/>
</p:tagLst>
</file>

<file path=ppt/tags/tag158.xml><?xml version="1.0" encoding="utf-8"?>
<p:tagLst xmlns:p="http://schemas.openxmlformats.org/presentationml/2006/main">
  <p:tag name="AS_UNIQUEID" val="11676"/>
  <p:tag name="KSO_WM_BEAUTIFY_FLAG" val=""/>
</p:tagLst>
</file>

<file path=ppt/tags/tag159.xml><?xml version="1.0" encoding="utf-8"?>
<p:tagLst xmlns:p="http://schemas.openxmlformats.org/presentationml/2006/main">
  <p:tag name="AS_UNIQUEID" val="11677"/>
</p:tagLst>
</file>

<file path=ppt/tags/tag16.xml><?xml version="1.0" encoding="utf-8"?>
<p:tagLst xmlns:p="http://schemas.openxmlformats.org/presentationml/2006/main">
  <p:tag name="AS_UNIQUEID" val="11548"/>
</p:tagLst>
</file>

<file path=ppt/tags/tag160.xml><?xml version="1.0" encoding="utf-8"?>
<p:tagLst xmlns:p="http://schemas.openxmlformats.org/presentationml/2006/main">
  <p:tag name="AS_UNIQUEID" val="11678"/>
</p:tagLst>
</file>

<file path=ppt/tags/tag161.xml><?xml version="1.0" encoding="utf-8"?>
<p:tagLst xmlns:p="http://schemas.openxmlformats.org/presentationml/2006/main">
  <p:tag name="AS_UNIQUEID" val="11679"/>
</p:tagLst>
</file>

<file path=ppt/tags/tag162.xml><?xml version="1.0" encoding="utf-8"?>
<p:tagLst xmlns:p="http://schemas.openxmlformats.org/presentationml/2006/main">
  <p:tag name="AS_UNIQUEID" val="11680"/>
</p:tagLst>
</file>

<file path=ppt/tags/tag163.xml><?xml version="1.0" encoding="utf-8"?>
<p:tagLst xmlns:p="http://schemas.openxmlformats.org/presentationml/2006/main">
  <p:tag name="AS_UNIQUEID" val="11681"/>
</p:tagLst>
</file>

<file path=ppt/tags/tag164.xml><?xml version="1.0" encoding="utf-8"?>
<p:tagLst xmlns:p="http://schemas.openxmlformats.org/presentationml/2006/main">
  <p:tag name="AS_UNIQUEID" val="11682"/>
</p:tagLst>
</file>

<file path=ppt/tags/tag165.xml><?xml version="1.0" encoding="utf-8"?>
<p:tagLst xmlns:p="http://schemas.openxmlformats.org/presentationml/2006/main">
  <p:tag name="AS_UNIQUEID" val="11683"/>
</p:tagLst>
</file>

<file path=ppt/tags/tag166.xml><?xml version="1.0" encoding="utf-8"?>
<p:tagLst xmlns:p="http://schemas.openxmlformats.org/presentationml/2006/main">
  <p:tag name="AS_UNIQUEID" val="11684"/>
</p:tagLst>
</file>

<file path=ppt/tags/tag167.xml><?xml version="1.0" encoding="utf-8"?>
<p:tagLst xmlns:p="http://schemas.openxmlformats.org/presentationml/2006/main">
  <p:tag name="AS_UNIQUEID" val="11685"/>
</p:tagLst>
</file>

<file path=ppt/tags/tag168.xml><?xml version="1.0" encoding="utf-8"?>
<p:tagLst xmlns:p="http://schemas.openxmlformats.org/presentationml/2006/main">
  <p:tag name="AS_UNIQUEID" val="11686"/>
</p:tagLst>
</file>

<file path=ppt/tags/tag169.xml><?xml version="1.0" encoding="utf-8"?>
<p:tagLst xmlns:p="http://schemas.openxmlformats.org/presentationml/2006/main">
  <p:tag name="AS_UNIQUEID" val="11687"/>
</p:tagLst>
</file>

<file path=ppt/tags/tag17.xml><?xml version="1.0" encoding="utf-8"?>
<p:tagLst xmlns:p="http://schemas.openxmlformats.org/presentationml/2006/main">
  <p:tag name="AS_UNIQUEID" val="11549"/>
</p:tagLst>
</file>

<file path=ppt/tags/tag170.xml><?xml version="1.0" encoding="utf-8"?>
<p:tagLst xmlns:p="http://schemas.openxmlformats.org/presentationml/2006/main">
  <p:tag name="AS_UNIQUEID" val="11688"/>
</p:tagLst>
</file>

<file path=ppt/tags/tag171.xml><?xml version="1.0" encoding="utf-8"?>
<p:tagLst xmlns:p="http://schemas.openxmlformats.org/presentationml/2006/main">
  <p:tag name="AS_UNIQUEID" val="11689"/>
</p:tagLst>
</file>

<file path=ppt/tags/tag172.xml><?xml version="1.0" encoding="utf-8"?>
<p:tagLst xmlns:p="http://schemas.openxmlformats.org/presentationml/2006/main">
  <p:tag name="AS_UNIQUEID" val="11690"/>
</p:tagLst>
</file>

<file path=ppt/tags/tag173.xml><?xml version="1.0" encoding="utf-8"?>
<p:tagLst xmlns:p="http://schemas.openxmlformats.org/presentationml/2006/main">
  <p:tag name="AS_UNIQUEID" val="11691"/>
</p:tagLst>
</file>

<file path=ppt/tags/tag174.xml><?xml version="1.0" encoding="utf-8"?>
<p:tagLst xmlns:p="http://schemas.openxmlformats.org/presentationml/2006/main">
  <p:tag name="AS_UNIQUEID" val="11692"/>
</p:tagLst>
</file>

<file path=ppt/tags/tag175.xml><?xml version="1.0" encoding="utf-8"?>
<p:tagLst xmlns:p="http://schemas.openxmlformats.org/presentationml/2006/main">
  <p:tag name="AS_UNIQUEID" val="11693"/>
</p:tagLst>
</file>

<file path=ppt/tags/tag176.xml><?xml version="1.0" encoding="utf-8"?>
<p:tagLst xmlns:p="http://schemas.openxmlformats.org/presentationml/2006/main">
  <p:tag name="AS_UNIQUEID" val="11694"/>
</p:tagLst>
</file>

<file path=ppt/tags/tag177.xml><?xml version="1.0" encoding="utf-8"?>
<p:tagLst xmlns:p="http://schemas.openxmlformats.org/presentationml/2006/main">
  <p:tag name="AS_UNIQUEID" val="11695"/>
</p:tagLst>
</file>

<file path=ppt/tags/tag178.xml><?xml version="1.0" encoding="utf-8"?>
<p:tagLst xmlns:p="http://schemas.openxmlformats.org/presentationml/2006/main">
  <p:tag name="AS_UNIQUEID" val="11696"/>
</p:tagLst>
</file>

<file path=ppt/tags/tag179.xml><?xml version="1.0" encoding="utf-8"?>
<p:tagLst xmlns:p="http://schemas.openxmlformats.org/presentationml/2006/main">
  <p:tag name="AS_UNIQUEID" val="11697"/>
</p:tagLst>
</file>

<file path=ppt/tags/tag18.xml><?xml version="1.0" encoding="utf-8"?>
<p:tagLst xmlns:p="http://schemas.openxmlformats.org/presentationml/2006/main">
  <p:tag name="AS_UNIQUEID" val="11550"/>
</p:tagLst>
</file>

<file path=ppt/tags/tag180.xml><?xml version="1.0" encoding="utf-8"?>
<p:tagLst xmlns:p="http://schemas.openxmlformats.org/presentationml/2006/main">
  <p:tag name="AS_UNIQUEID" val="11698"/>
</p:tagLst>
</file>

<file path=ppt/tags/tag181.xml><?xml version="1.0" encoding="utf-8"?>
<p:tagLst xmlns:p="http://schemas.openxmlformats.org/presentationml/2006/main">
  <p:tag name="AS_UNIQUEID" val="11699"/>
</p:tagLst>
</file>

<file path=ppt/tags/tag182.xml><?xml version="1.0" encoding="utf-8"?>
<p:tagLst xmlns:p="http://schemas.openxmlformats.org/presentationml/2006/main">
  <p:tag name="AS_UNIQUEID" val="11700"/>
</p:tagLst>
</file>

<file path=ppt/tags/tag183.xml><?xml version="1.0" encoding="utf-8"?>
<p:tagLst xmlns:p="http://schemas.openxmlformats.org/presentationml/2006/main">
  <p:tag name="AS_UNIQUEID" val="11701"/>
</p:tagLst>
</file>

<file path=ppt/tags/tag184.xml><?xml version="1.0" encoding="utf-8"?>
<p:tagLst xmlns:p="http://schemas.openxmlformats.org/presentationml/2006/main">
  <p:tag name="AS_UNIQUEID" val="11702"/>
</p:tagLst>
</file>

<file path=ppt/tags/tag185.xml><?xml version="1.0" encoding="utf-8"?>
<p:tagLst xmlns:p="http://schemas.openxmlformats.org/presentationml/2006/main">
  <p:tag name="AS_UNIQUEID" val="11703"/>
</p:tagLst>
</file>

<file path=ppt/tags/tag186.xml><?xml version="1.0" encoding="utf-8"?>
<p:tagLst xmlns:p="http://schemas.openxmlformats.org/presentationml/2006/main">
  <p:tag name="AS_UNIQUEID" val="11704"/>
</p:tagLst>
</file>

<file path=ppt/tags/tag187.xml><?xml version="1.0" encoding="utf-8"?>
<p:tagLst xmlns:p="http://schemas.openxmlformats.org/presentationml/2006/main">
  <p:tag name="AS_UNIQUEID" val="11705"/>
</p:tagLst>
</file>

<file path=ppt/tags/tag188.xml><?xml version="1.0" encoding="utf-8"?>
<p:tagLst xmlns:p="http://schemas.openxmlformats.org/presentationml/2006/main">
  <p:tag name="AS_UNIQUEID" val="11706"/>
</p:tagLst>
</file>

<file path=ppt/tags/tag189.xml><?xml version="1.0" encoding="utf-8"?>
<p:tagLst xmlns:p="http://schemas.openxmlformats.org/presentationml/2006/main">
  <p:tag name="AS_UNIQUEID" val="11707"/>
</p:tagLst>
</file>

<file path=ppt/tags/tag19.xml><?xml version="1.0" encoding="utf-8"?>
<p:tagLst xmlns:p="http://schemas.openxmlformats.org/presentationml/2006/main">
  <p:tag name="AS_UNIQUEID" val="11551"/>
</p:tagLst>
</file>

<file path=ppt/tags/tag190.xml><?xml version="1.0" encoding="utf-8"?>
<p:tagLst xmlns:p="http://schemas.openxmlformats.org/presentationml/2006/main">
  <p:tag name="AS_UNIQUEID" val="11708"/>
</p:tagLst>
</file>

<file path=ppt/tags/tag191.xml><?xml version="1.0" encoding="utf-8"?>
<p:tagLst xmlns:p="http://schemas.openxmlformats.org/presentationml/2006/main">
  <p:tag name="AS_UNIQUEID" val="11709"/>
</p:tagLst>
</file>

<file path=ppt/tags/tag192.xml><?xml version="1.0" encoding="utf-8"?>
<p:tagLst xmlns:p="http://schemas.openxmlformats.org/presentationml/2006/main">
  <p:tag name="AS_UNIQUEID" val="11710"/>
</p:tagLst>
</file>

<file path=ppt/tags/tag193.xml><?xml version="1.0" encoding="utf-8"?>
<p:tagLst xmlns:p="http://schemas.openxmlformats.org/presentationml/2006/main">
  <p:tag name="AS_UNIQUEID" val="11711"/>
</p:tagLst>
</file>

<file path=ppt/tags/tag194.xml><?xml version="1.0" encoding="utf-8"?>
<p:tagLst xmlns:p="http://schemas.openxmlformats.org/presentationml/2006/main">
  <p:tag name="AS_UNIQUEID" val="2975"/>
</p:tagLst>
</file>

<file path=ppt/tags/tag195.xml><?xml version="1.0" encoding="utf-8"?>
<p:tagLst xmlns:p="http://schemas.openxmlformats.org/presentationml/2006/main">
  <p:tag name="AS_UNIQUEID" val="11712"/>
</p:tagLst>
</file>

<file path=ppt/tags/tag196.xml><?xml version="1.0" encoding="utf-8"?>
<p:tagLst xmlns:p="http://schemas.openxmlformats.org/presentationml/2006/main">
  <p:tag name="AS_UNIQUEID" val="11713"/>
</p:tagLst>
</file>

<file path=ppt/tags/tag197.xml><?xml version="1.0" encoding="utf-8"?>
<p:tagLst xmlns:p="http://schemas.openxmlformats.org/presentationml/2006/main">
  <p:tag name="AS_UNIQUEID" val="1171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550*2191*1050*105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98.xml><?xml version="1.0" encoding="utf-8"?>
<p:tagLst xmlns:p="http://schemas.openxmlformats.org/presentationml/2006/main">
  <p:tag name="AS_UNIQUEID" val="11715"/>
</p:tagLst>
</file>

<file path=ppt/tags/tag199.xml><?xml version="1.0" encoding="utf-8"?>
<p:tagLst xmlns:p="http://schemas.openxmlformats.org/presentationml/2006/main">
  <p:tag name="AS_UNIQUEID" val="11716"/>
</p:tagLst>
</file>

<file path=ppt/tags/tag2.xml><?xml version="1.0" encoding="utf-8"?>
<p:tagLst xmlns:p="http://schemas.openxmlformats.org/presentationml/2006/main">
  <p:tag name="AS_UNIQUEID" val="11536"/>
</p:tagLst>
</file>

<file path=ppt/tags/tag20.xml><?xml version="1.0" encoding="utf-8"?>
<p:tagLst xmlns:p="http://schemas.openxmlformats.org/presentationml/2006/main">
  <p:tag name="AS_UNIQUEID" val="11552"/>
</p:tagLst>
</file>

<file path=ppt/tags/tag200.xml><?xml version="1.0" encoding="utf-8"?>
<p:tagLst xmlns:p="http://schemas.openxmlformats.org/presentationml/2006/main">
  <p:tag name="AS_UNIQUEID" val="11717"/>
</p:tagLst>
</file>

<file path=ppt/tags/tag201.xml><?xml version="1.0" encoding="utf-8"?>
<p:tagLst xmlns:p="http://schemas.openxmlformats.org/presentationml/2006/main">
  <p:tag name="AS_UNIQUEID" val="11718"/>
</p:tagLst>
</file>

<file path=ppt/tags/tag202.xml><?xml version="1.0" encoding="utf-8"?>
<p:tagLst xmlns:p="http://schemas.openxmlformats.org/presentationml/2006/main">
  <p:tag name="AS_UNIQUEID" val="11719"/>
</p:tagLst>
</file>

<file path=ppt/tags/tag203.xml><?xml version="1.0" encoding="utf-8"?>
<p:tagLst xmlns:p="http://schemas.openxmlformats.org/presentationml/2006/main">
  <p:tag name="AS_UNIQUEID" val="11720"/>
</p:tagLst>
</file>

<file path=ppt/tags/tag204.xml><?xml version="1.0" encoding="utf-8"?>
<p:tagLst xmlns:p="http://schemas.openxmlformats.org/presentationml/2006/main">
  <p:tag name="AS_UNIQUEID" val="11721"/>
</p:tagLst>
</file>

<file path=ppt/tags/tag205.xml><?xml version="1.0" encoding="utf-8"?>
<p:tagLst xmlns:p="http://schemas.openxmlformats.org/presentationml/2006/main">
  <p:tag name="AS_UNIQUEID" val="11722"/>
</p:tagLst>
</file>

<file path=ppt/tags/tag206.xml><?xml version="1.0" encoding="utf-8"?>
<p:tagLst xmlns:p="http://schemas.openxmlformats.org/presentationml/2006/main">
  <p:tag name="AS_UNIQUEID" val="11723"/>
</p:tagLst>
</file>

<file path=ppt/tags/tag207.xml><?xml version="1.0" encoding="utf-8"?>
<p:tagLst xmlns:p="http://schemas.openxmlformats.org/presentationml/2006/main">
  <p:tag name="AS_UNIQUEID" val="11724"/>
  <p:tag name="KSO_WM_BEAUTIFY_FLAG" val=""/>
</p:tagLst>
</file>

<file path=ppt/tags/tag208.xml><?xml version="1.0" encoding="utf-8"?>
<p:tagLst xmlns:p="http://schemas.openxmlformats.org/presentationml/2006/main">
  <p:tag name="AS_UNIQUEID" val="11725"/>
  <p:tag name="KSO_WM_BEAUTIFY_FLAG" val=""/>
</p:tagLst>
</file>

<file path=ppt/tags/tag209.xml><?xml version="1.0" encoding="utf-8"?>
<p:tagLst xmlns:p="http://schemas.openxmlformats.org/presentationml/2006/main">
  <p:tag name="AS_UNIQUEID" val="11726"/>
</p:tagLst>
</file>

<file path=ppt/tags/tag21.xml><?xml version="1.0" encoding="utf-8"?>
<p:tagLst xmlns:p="http://schemas.openxmlformats.org/presentationml/2006/main">
  <p:tag name="AS_UNIQUEID" val="11553"/>
</p:tagLst>
</file>

<file path=ppt/tags/tag210.xml><?xml version="1.0" encoding="utf-8"?>
<p:tagLst xmlns:p="http://schemas.openxmlformats.org/presentationml/2006/main">
  <p:tag name="AS_UNIQUEID" val="11727"/>
</p:tagLst>
</file>

<file path=ppt/tags/tag211.xml><?xml version="1.0" encoding="utf-8"?>
<p:tagLst xmlns:p="http://schemas.openxmlformats.org/presentationml/2006/main">
  <p:tag name="AS_UNIQUEID" val="1970"/>
</p:tagLst>
</file>

<file path=ppt/tags/tag212.xml><?xml version="1.0" encoding="utf-8"?>
<p:tagLst xmlns:p="http://schemas.openxmlformats.org/presentationml/2006/main">
  <p:tag name="AS_UNIQUEID" val="1971"/>
  <p:tag name="KSO_WM_BEAUTIFY_FLAG" val=""/>
</p:tagLst>
</file>

<file path=ppt/tags/tag213.xml><?xml version="1.0" encoding="utf-8"?>
<p:tagLst xmlns:p="http://schemas.openxmlformats.org/presentationml/2006/main">
  <p:tag name="AS_UNIQUEID" val="1972"/>
  <p:tag name="KSO_WM_BEAUTIFY_FLAG" val=""/>
</p:tagLst>
</file>

<file path=ppt/tags/tag214.xml><?xml version="1.0" encoding="utf-8"?>
<p:tagLst xmlns:p="http://schemas.openxmlformats.org/presentationml/2006/main">
  <p:tag name="AS_UNIQUEID" val="1973"/>
  <p:tag name="KSO_WM_BEAUTIFY_FLAG" val=""/>
</p:tagLst>
</file>

<file path=ppt/tags/tag215.xml><?xml version="1.0" encoding="utf-8"?>
<p:tagLst xmlns:p="http://schemas.openxmlformats.org/presentationml/2006/main">
  <p:tag name="AS_UNIQUEID" val="1974"/>
  <p:tag name="KSO_WM_BEAUTIFY_FLAG" val=""/>
</p:tagLst>
</file>

<file path=ppt/tags/tag216.xml><?xml version="1.0" encoding="utf-8"?>
<p:tagLst xmlns:p="http://schemas.openxmlformats.org/presentationml/2006/main">
  <p:tag name="AS_UNIQUEID" val="1975"/>
  <p:tag name="KSO_WM_BEAUTIFY_FLAG" val=""/>
</p:tagLst>
</file>

<file path=ppt/tags/tag217.xml><?xml version="1.0" encoding="utf-8"?>
<p:tagLst xmlns:p="http://schemas.openxmlformats.org/presentationml/2006/main">
  <p:tag name="AS_UNIQUEID" val="1976"/>
  <p:tag name="KSO_WM_BEAUTIFY_FLAG" val=""/>
</p:tagLst>
</file>

<file path=ppt/tags/tag218.xml><?xml version="1.0" encoding="utf-8"?>
<p:tagLst xmlns:p="http://schemas.openxmlformats.org/presentationml/2006/main">
  <p:tag name="AS_UNIQUEID" val="1977"/>
  <p:tag name="KSO_WM_BEAUTIFY_FLAG" val=""/>
</p:tagLst>
</file>

<file path=ppt/tags/tag219.xml><?xml version="1.0" encoding="utf-8"?>
<p:tagLst xmlns:p="http://schemas.openxmlformats.org/presentationml/2006/main">
  <p:tag name="AS_UNIQUEID" val="1978"/>
  <p:tag name="KSO_WM_BEAUTIFY_FLAG" val=""/>
</p:tagLst>
</file>

<file path=ppt/tags/tag22.xml><?xml version="1.0" encoding="utf-8"?>
<p:tagLst xmlns:p="http://schemas.openxmlformats.org/presentationml/2006/main">
  <p:tag name="AS_UNIQUEID" val="11554"/>
</p:tagLst>
</file>

<file path=ppt/tags/tag220.xml><?xml version="1.0" encoding="utf-8"?>
<p:tagLst xmlns:p="http://schemas.openxmlformats.org/presentationml/2006/main">
  <p:tag name="AS_UNIQUEID" val="1979"/>
</p:tagLst>
</file>

<file path=ppt/tags/tag221.xml><?xml version="1.0" encoding="utf-8"?>
<p:tagLst xmlns:p="http://schemas.openxmlformats.org/presentationml/2006/main">
  <p:tag name="AS_UNIQUEID" val="1980"/>
  <p:tag name="KSO_WM_BEAUTIFY_FLAG" val=""/>
</p:tagLst>
</file>

<file path=ppt/tags/tag222.xml><?xml version="1.0" encoding="utf-8"?>
<p:tagLst xmlns:p="http://schemas.openxmlformats.org/presentationml/2006/main">
  <p:tag name="AS_UNIQUEID" val="1981"/>
  <p:tag name="KSO_WM_BEAUTIFY_FLAG" val=""/>
</p:tagLst>
</file>

<file path=ppt/tags/tag223.xml><?xml version="1.0" encoding="utf-8"?>
<p:tagLst xmlns:p="http://schemas.openxmlformats.org/presentationml/2006/main">
  <p:tag name="AS_UNIQUEID" val="1982"/>
  <p:tag name="KSO_WM_BEAUTIFY_FLAG" val=""/>
</p:tagLst>
</file>

<file path=ppt/tags/tag224.xml><?xml version="1.0" encoding="utf-8"?>
<p:tagLst xmlns:p="http://schemas.openxmlformats.org/presentationml/2006/main">
  <p:tag name="AS_UNIQUEID" val="1983"/>
  <p:tag name="KSO_WM_BEAUTIFY_FLAG" val=""/>
</p:tagLst>
</file>

<file path=ppt/tags/tag225.xml><?xml version="1.0" encoding="utf-8"?>
<p:tagLst xmlns:p="http://schemas.openxmlformats.org/presentationml/2006/main">
  <p:tag name="AS_UNIQUEID" val="1984"/>
  <p:tag name="KSO_WM_BEAUTIFY_FLAG" val=""/>
</p:tagLst>
</file>

<file path=ppt/tags/tag226.xml><?xml version="1.0" encoding="utf-8"?>
<p:tagLst xmlns:p="http://schemas.openxmlformats.org/presentationml/2006/main">
  <p:tag name="AS_UNIQUEID" val="1985"/>
  <p:tag name="KSO_WM_BEAUTIFY_FLAG" val=""/>
</p:tagLst>
</file>

<file path=ppt/tags/tag227.xml><?xml version="1.0" encoding="utf-8"?>
<p:tagLst xmlns:p="http://schemas.openxmlformats.org/presentationml/2006/main">
  <p:tag name="AS_UNIQUEID" val="1986"/>
  <p:tag name="KSO_WM_BEAUTIFY_FLAG" val=""/>
</p:tagLst>
</file>

<file path=ppt/tags/tag228.xml><?xml version="1.0" encoding="utf-8"?>
<p:tagLst xmlns:p="http://schemas.openxmlformats.org/presentationml/2006/main">
  <p:tag name="AS_UNIQUEID" val="1987"/>
  <p:tag name="KSO_WM_BEAUTIFY_FLAG" val=""/>
</p:tagLst>
</file>

<file path=ppt/tags/tag229.xml><?xml version="1.0" encoding="utf-8"?>
<p:tagLst xmlns:p="http://schemas.openxmlformats.org/presentationml/2006/main">
  <p:tag name="AS_UNIQUEID" val="1989"/>
  <p:tag name="KSO_WM_BEAUTIFY_FLAG" val=""/>
</p:tagLst>
</file>

<file path=ppt/tags/tag23.xml><?xml version="1.0" encoding="utf-8"?>
<p:tagLst xmlns:p="http://schemas.openxmlformats.org/presentationml/2006/main">
  <p:tag name="AS_UNIQUEID" val="11555"/>
</p:tagLst>
</file>

<file path=ppt/tags/tag230.xml><?xml version="1.0" encoding="utf-8"?>
<p:tagLst xmlns:p="http://schemas.openxmlformats.org/presentationml/2006/main">
  <p:tag name="AS_UNIQUEID" val="385"/>
  <p:tag name="KSO_WM_BEAUTIFY_FLAG" val=""/>
</p:tagLst>
</file>

<file path=ppt/tags/tag231.xml><?xml version="1.0" encoding="utf-8"?>
<p:tagLst xmlns:p="http://schemas.openxmlformats.org/presentationml/2006/main">
  <p:tag name="AS_UNIQUEID" val="1228"/>
  <p:tag name="KSO_WM_BEAUTIFY_FLAG" val=""/>
</p:tagLst>
</file>

<file path=ppt/tags/tag232.xml><?xml version="1.0" encoding="utf-8"?>
<p:tagLst xmlns:p="http://schemas.openxmlformats.org/presentationml/2006/main">
  <p:tag name="AS_UNIQUEID" val="1992"/>
</p:tagLst>
</file>

<file path=ppt/tags/tag233.xml><?xml version="1.0" encoding="utf-8"?>
<p:tagLst xmlns:p="http://schemas.openxmlformats.org/presentationml/2006/main">
  <p:tag name="AS_UNIQUEID" val="1993"/>
  <p:tag name="KSO_WM_BEAUTIFY_FLAG" val=""/>
</p:tagLst>
</file>

<file path=ppt/tags/tag234.xml><?xml version="1.0" encoding="utf-8"?>
<p:tagLst xmlns:p="http://schemas.openxmlformats.org/presentationml/2006/main">
  <p:tag name="AS_UNIQUEID" val="1994"/>
  <p:tag name="KSO_WM_BEAUTIFY_FLAG" val=""/>
</p:tagLst>
</file>

<file path=ppt/tags/tag235.xml><?xml version="1.0" encoding="utf-8"?>
<p:tagLst xmlns:p="http://schemas.openxmlformats.org/presentationml/2006/main">
  <p:tag name="AS_UNIQUEID" val="1995"/>
  <p:tag name="KSO_WM_BEAUTIFY_FLAG" val=""/>
</p:tagLst>
</file>

<file path=ppt/tags/tag236.xml><?xml version="1.0" encoding="utf-8"?>
<p:tagLst xmlns:p="http://schemas.openxmlformats.org/presentationml/2006/main">
  <p:tag name="AS_UNIQUEID" val="1996"/>
  <p:tag name="KSO_WM_BEAUTIFY_FLAG" val=""/>
</p:tagLst>
</file>

<file path=ppt/tags/tag237.xml><?xml version="1.0" encoding="utf-8"?>
<p:tagLst xmlns:p="http://schemas.openxmlformats.org/presentationml/2006/main">
  <p:tag name="AS_UNIQUEID" val="1997"/>
  <p:tag name="KSO_WM_BEAUTIFY_FLAG" val=""/>
</p:tagLst>
</file>

<file path=ppt/tags/tag238.xml><?xml version="1.0" encoding="utf-8"?>
<p:tagLst xmlns:p="http://schemas.openxmlformats.org/presentationml/2006/main">
  <p:tag name="AS_UNIQUEID" val="1998"/>
  <p:tag name="KSO_WM_BEAUTIFY_FLAG" val=""/>
</p:tagLst>
</file>

<file path=ppt/tags/tag239.xml><?xml version="1.0" encoding="utf-8"?>
<p:tagLst xmlns:p="http://schemas.openxmlformats.org/presentationml/2006/main">
  <p:tag name="AS_UNIQUEID" val="1999"/>
  <p:tag name="KSO_WM_BEAUTIFY_FLAG" val=""/>
</p:tagLst>
</file>

<file path=ppt/tags/tag24.xml><?xml version="1.0" encoding="utf-8"?>
<p:tagLst xmlns:p="http://schemas.openxmlformats.org/presentationml/2006/main">
  <p:tag name="AS_UNIQUEID" val="11556"/>
</p:tagLst>
</file>

<file path=ppt/tags/tag240.xml><?xml version="1.0" encoding="utf-8"?>
<p:tagLst xmlns:p="http://schemas.openxmlformats.org/presentationml/2006/main">
  <p:tag name="AS_UNIQUEID" val="2000"/>
  <p:tag name="KSO_WM_BEAUTIFY_FLAG" val=""/>
</p:tagLst>
</file>

<file path=ppt/tags/tag241.xml><?xml version="1.0" encoding="utf-8"?>
<p:tagLst xmlns:p="http://schemas.openxmlformats.org/presentationml/2006/main">
  <p:tag name="AS_UNIQUEID" val="2001"/>
  <p:tag name="KSO_WM_BEAUTIFY_FLAG" val=""/>
</p:tagLst>
</file>

<file path=ppt/tags/tag242.xml><?xml version="1.0" encoding="utf-8"?>
<p:tagLst xmlns:p="http://schemas.openxmlformats.org/presentationml/2006/main">
  <p:tag name="AS_UNIQUEID" val="2002"/>
  <p:tag name="KSO_WM_BEAUTIFY_FLAG" val=""/>
</p:tagLst>
</file>

<file path=ppt/tags/tag243.xml><?xml version="1.0" encoding="utf-8"?>
<p:tagLst xmlns:p="http://schemas.openxmlformats.org/presentationml/2006/main">
  <p:tag name="AS_UNIQUEID" val="2003"/>
</p:tagLst>
</file>

<file path=ppt/tags/tag244.xml><?xml version="1.0" encoding="utf-8"?>
<p:tagLst xmlns:p="http://schemas.openxmlformats.org/presentationml/2006/main">
  <p:tag name="AS_UNIQUEID" val="2004"/>
  <p:tag name="KSO_WM_BEAUTIFY_FLAG" val=""/>
</p:tagLst>
</file>

<file path=ppt/tags/tag245.xml><?xml version="1.0" encoding="utf-8"?>
<p:tagLst xmlns:p="http://schemas.openxmlformats.org/presentationml/2006/main">
  <p:tag name="AS_UNIQUEID" val="2005"/>
  <p:tag name="KSO_WM_BEAUTIFY_FLAG" val=""/>
</p:tagLst>
</file>

<file path=ppt/tags/tag246.xml><?xml version="1.0" encoding="utf-8"?>
<p:tagLst xmlns:p="http://schemas.openxmlformats.org/presentationml/2006/main">
  <p:tag name="AS_UNIQUEID" val="2006"/>
  <p:tag name="KSO_WM_BEAUTIFY_FLAG" val=""/>
</p:tagLst>
</file>

<file path=ppt/tags/tag247.xml><?xml version="1.0" encoding="utf-8"?>
<p:tagLst xmlns:p="http://schemas.openxmlformats.org/presentationml/2006/main">
  <p:tag name="AS_UNIQUEID" val="2007"/>
  <p:tag name="KSO_WM_BEAUTIFY_FLAG" val=""/>
</p:tagLst>
</file>

<file path=ppt/tags/tag248.xml><?xml version="1.0" encoding="utf-8"?>
<p:tagLst xmlns:p="http://schemas.openxmlformats.org/presentationml/2006/main">
  <p:tag name="AS_UNIQUEID" val="2008"/>
  <p:tag name="KSO_WM_BEAUTIFY_FLAG" val=""/>
</p:tagLst>
</file>

<file path=ppt/tags/tag249.xml><?xml version="1.0" encoding="utf-8"?>
<p:tagLst xmlns:p="http://schemas.openxmlformats.org/presentationml/2006/main">
  <p:tag name="AS_UNIQUEID" val="2009"/>
  <p:tag name="KSO_WM_BEAUTIFY_FLAG" val=""/>
</p:tagLst>
</file>

<file path=ppt/tags/tag25.xml><?xml version="1.0" encoding="utf-8"?>
<p:tagLst xmlns:p="http://schemas.openxmlformats.org/presentationml/2006/main">
  <p:tag name="AS_UNIQUEID" val="11557"/>
</p:tagLst>
</file>

<file path=ppt/tags/tag250.xml><?xml version="1.0" encoding="utf-8"?>
<p:tagLst xmlns:p="http://schemas.openxmlformats.org/presentationml/2006/main">
  <p:tag name="AS_UNIQUEID" val="2010"/>
</p:tagLst>
</file>

<file path=ppt/tags/tag251.xml><?xml version="1.0" encoding="utf-8"?>
<p:tagLst xmlns:p="http://schemas.openxmlformats.org/presentationml/2006/main">
  <p:tag name="AS_UNIQUEID" val="2011"/>
  <p:tag name="KSO_WM_BEAUTIFY_FLAG" val=""/>
</p:tagLst>
</file>

<file path=ppt/tags/tag252.xml><?xml version="1.0" encoding="utf-8"?>
<p:tagLst xmlns:p="http://schemas.openxmlformats.org/presentationml/2006/main">
  <p:tag name="AS_UNIQUEID" val="2012"/>
  <p:tag name="KSO_WM_BEAUTIFY_FLAG" val=""/>
</p:tagLst>
</file>

<file path=ppt/tags/tag253.xml><?xml version="1.0" encoding="utf-8"?>
<p:tagLst xmlns:p="http://schemas.openxmlformats.org/presentationml/2006/main">
  <p:tag name="AS_UNIQUEID" val="2013"/>
  <p:tag name="KSO_WM_BEAUTIFY_FLAG" val=""/>
</p:tagLst>
</file>

<file path=ppt/tags/tag254.xml><?xml version="1.0" encoding="utf-8"?>
<p:tagLst xmlns:p="http://schemas.openxmlformats.org/presentationml/2006/main">
  <p:tag name="AS_UNIQUEID" val="2014"/>
  <p:tag name="KSO_WM_BEAUTIFY_FLAG" val=""/>
</p:tagLst>
</file>

<file path=ppt/tags/tag255.xml><?xml version="1.0" encoding="utf-8"?>
<p:tagLst xmlns:p="http://schemas.openxmlformats.org/presentationml/2006/main">
  <p:tag name="AS_UNIQUEID" val="2015"/>
  <p:tag name="KSO_WM_BEAUTIFY_FLAG" val=""/>
</p:tagLst>
</file>

<file path=ppt/tags/tag256.xml><?xml version="1.0" encoding="utf-8"?>
<p:tagLst xmlns:p="http://schemas.openxmlformats.org/presentationml/2006/main">
  <p:tag name="AS_UNIQUEID" val="2016"/>
  <p:tag name="KSO_WM_BEAUTIFY_FLAG" val=""/>
</p:tagLst>
</file>

<file path=ppt/tags/tag257.xml><?xml version="1.0" encoding="utf-8"?>
<p:tagLst xmlns:p="http://schemas.openxmlformats.org/presentationml/2006/main">
  <p:tag name="AS_UNIQUEID" val="2017"/>
</p:tagLst>
</file>

<file path=ppt/tags/tag258.xml><?xml version="1.0" encoding="utf-8"?>
<p:tagLst xmlns:p="http://schemas.openxmlformats.org/presentationml/2006/main">
  <p:tag name="AS_UNIQUEID" val="2018"/>
  <p:tag name="KSO_WM_BEAUTIFY_FLAG" val=""/>
</p:tagLst>
</file>

<file path=ppt/tags/tag259.xml><?xml version="1.0" encoding="utf-8"?>
<p:tagLst xmlns:p="http://schemas.openxmlformats.org/presentationml/2006/main">
  <p:tag name="AS_UNIQUEID" val="2019"/>
  <p:tag name="KSO_WM_BEAUTIFY_FLAG" val=""/>
</p:tagLst>
</file>

<file path=ppt/tags/tag26.xml><?xml version="1.0" encoding="utf-8"?>
<p:tagLst xmlns:p="http://schemas.openxmlformats.org/presentationml/2006/main">
  <p:tag name="AS_UNIQUEID" val="11558"/>
</p:tagLst>
</file>

<file path=ppt/tags/tag260.xml><?xml version="1.0" encoding="utf-8"?>
<p:tagLst xmlns:p="http://schemas.openxmlformats.org/presentationml/2006/main">
  <p:tag name="AS_UNIQUEID" val="2020"/>
  <p:tag name="KSO_WM_BEAUTIFY_FLAG" val=""/>
</p:tagLst>
</file>

<file path=ppt/tags/tag261.xml><?xml version="1.0" encoding="utf-8"?>
<p:tagLst xmlns:p="http://schemas.openxmlformats.org/presentationml/2006/main">
  <p:tag name="AS_UNIQUEID" val="2021"/>
  <p:tag name="KSO_WM_BEAUTIFY_FLAG" val=""/>
</p:tagLst>
</file>

<file path=ppt/tags/tag262.xml><?xml version="1.0" encoding="utf-8"?>
<p:tagLst xmlns:p="http://schemas.openxmlformats.org/presentationml/2006/main">
  <p:tag name="AS_UNIQUEID" val="2022"/>
  <p:tag name="KSO_WM_BEAUTIFY_FLAG" val=""/>
</p:tagLst>
</file>

<file path=ppt/tags/tag263.xml><?xml version="1.0" encoding="utf-8"?>
<p:tagLst xmlns:p="http://schemas.openxmlformats.org/presentationml/2006/main">
  <p:tag name="AS_UNIQUEID" val="2023"/>
  <p:tag name="KSO_WM_BEAUTIFY_FLAG" val=""/>
</p:tagLst>
</file>

<file path=ppt/tags/tag264.xml><?xml version="1.0" encoding="utf-8"?>
<p:tagLst xmlns:p="http://schemas.openxmlformats.org/presentationml/2006/main">
  <p:tag name="AS_UNIQUEID" val="1228"/>
  <p:tag name="KSO_WM_BEAUTIFY_FLAG" val=""/>
</p:tagLst>
</file>

<file path=ppt/tags/tag265.xml><?xml version="1.0" encoding="utf-8"?>
<p:tagLst xmlns:p="http://schemas.openxmlformats.org/presentationml/2006/main">
  <p:tag name="AS_UNIQUEID" val="2024"/>
  <p:tag name="KSO_WM_BEAUTIFY_FLAG" val=""/>
</p:tagLst>
</file>

<file path=ppt/tags/tag266.xml><?xml version="1.0" encoding="utf-8"?>
<p:tagLst xmlns:p="http://schemas.openxmlformats.org/presentationml/2006/main">
  <p:tag name="AS_UNIQUEID" val="1228"/>
  <p:tag name="KSO_WM_BEAUTIFY_FLAG" val=""/>
</p:tagLst>
</file>

<file path=ppt/tags/tag267.xml><?xml version="1.0" encoding="utf-8"?>
<p:tagLst xmlns:p="http://schemas.openxmlformats.org/presentationml/2006/main">
  <p:tag name="AS_UNIQUEID" val="2025"/>
  <p:tag name="KSO_WM_BEAUTIFY_FLAG" val=""/>
</p:tagLst>
</file>

<file path=ppt/tags/tag268.xml><?xml version="1.0" encoding="utf-8"?>
<p:tagLst xmlns:p="http://schemas.openxmlformats.org/presentationml/2006/main">
  <p:tag name="AS_UNIQUEID" val="2026"/>
  <p:tag name="KSO_WM_BEAUTIFY_FLAG" val=""/>
</p:tagLst>
</file>

<file path=ppt/tags/tag269.xml><?xml version="1.0" encoding="utf-8"?>
<p:tagLst xmlns:p="http://schemas.openxmlformats.org/presentationml/2006/main">
  <p:tag name="AS_UNIQUEID" val="385"/>
  <p:tag name="KSO_WM_BEAUTIFY_FLAG" val=""/>
</p:tagLst>
</file>

<file path=ppt/tags/tag27.xml><?xml version="1.0" encoding="utf-8"?>
<p:tagLst xmlns:p="http://schemas.openxmlformats.org/presentationml/2006/main">
  <p:tag name="AS_UNIQUEID" val="1351"/>
</p:tagLst>
</file>

<file path=ppt/tags/tag270.xml><?xml version="1.0" encoding="utf-8"?>
<p:tagLst xmlns:p="http://schemas.openxmlformats.org/presentationml/2006/main">
  <p:tag name="AS_UNIQUEID" val="1988"/>
  <p:tag name="KSO_WM_BEAUTIFY_FLAG" val=""/>
</p:tagLst>
</file>

<file path=ppt/tags/tag271.xml><?xml version="1.0" encoding="utf-8"?>
<p:tagLst xmlns:p="http://schemas.openxmlformats.org/presentationml/2006/main">
  <p:tag name="AS_UNIQUEID" val="11728"/>
</p:tagLst>
</file>

<file path=ppt/tags/tag272.xml><?xml version="1.0" encoding="utf-8"?>
<p:tagLst xmlns:p="http://schemas.openxmlformats.org/presentationml/2006/main">
  <p:tag name="AS_UNIQUEID" val="11729"/>
</p:tagLst>
</file>

<file path=ppt/tags/tag273.xml><?xml version="1.0" encoding="utf-8"?>
<p:tagLst xmlns:p="http://schemas.openxmlformats.org/presentationml/2006/main">
  <p:tag name="AS_UNIQUEID" val="11730"/>
</p:tagLst>
</file>

<file path=ppt/tags/tag274.xml><?xml version="1.0" encoding="utf-8"?>
<p:tagLst xmlns:p="http://schemas.openxmlformats.org/presentationml/2006/main">
  <p:tag name="AS_UNIQUEID" val="11731"/>
</p:tagLst>
</file>

<file path=ppt/tags/tag275.xml><?xml version="1.0" encoding="utf-8"?>
<p:tagLst xmlns:p="http://schemas.openxmlformats.org/presentationml/2006/main">
  <p:tag name="AS_UNIQUEID" val="11732"/>
</p:tagLst>
</file>

<file path=ppt/tags/tag276.xml><?xml version="1.0" encoding="utf-8"?>
<p:tagLst xmlns:p="http://schemas.openxmlformats.org/presentationml/2006/main">
  <p:tag name="AS_UNIQUEID" val="11733"/>
</p:tagLst>
</file>

<file path=ppt/tags/tag277.xml><?xml version="1.0" encoding="utf-8"?>
<p:tagLst xmlns:p="http://schemas.openxmlformats.org/presentationml/2006/main">
  <p:tag name="AS_UNIQUEID" val="11734"/>
</p:tagLst>
</file>

<file path=ppt/tags/tag278.xml><?xml version="1.0" encoding="utf-8"?>
<p:tagLst xmlns:p="http://schemas.openxmlformats.org/presentationml/2006/main">
  <p:tag name="AS_UNIQUEID" val="11735"/>
</p:tagLst>
</file>

<file path=ppt/tags/tag279.xml><?xml version="1.0" encoding="utf-8"?>
<p:tagLst xmlns:p="http://schemas.openxmlformats.org/presentationml/2006/main">
  <p:tag name="AS_UNIQUEID" val="11736"/>
</p:tagLst>
</file>

<file path=ppt/tags/tag28.xml><?xml version="1.0" encoding="utf-8"?>
<p:tagLst xmlns:p="http://schemas.openxmlformats.org/presentationml/2006/main">
  <p:tag name="AS_UNIQUEID" val="1352"/>
</p:tagLst>
</file>

<file path=ppt/tags/tag280.xml><?xml version="1.0" encoding="utf-8"?>
<p:tagLst xmlns:p="http://schemas.openxmlformats.org/presentationml/2006/main">
  <p:tag name="AS_UNIQUEID" val="11737"/>
</p:tagLst>
</file>

<file path=ppt/tags/tag281.xml><?xml version="1.0" encoding="utf-8"?>
<p:tagLst xmlns:p="http://schemas.openxmlformats.org/presentationml/2006/main">
  <p:tag name="AS_UNIQUEID" val="11738"/>
</p:tagLst>
</file>

<file path=ppt/tags/tag282.xml><?xml version="1.0" encoding="utf-8"?>
<p:tagLst xmlns:p="http://schemas.openxmlformats.org/presentationml/2006/main">
  <p:tag name="AS_UNIQUEID" val="11739"/>
</p:tagLst>
</file>

<file path=ppt/tags/tag283.xml><?xml version="1.0" encoding="utf-8"?>
<p:tagLst xmlns:p="http://schemas.openxmlformats.org/presentationml/2006/main">
  <p:tag name="AS_UNIQUEID" val="11740"/>
</p:tagLst>
</file>

<file path=ppt/tags/tag284.xml><?xml version="1.0" encoding="utf-8"?>
<p:tagLst xmlns:p="http://schemas.openxmlformats.org/presentationml/2006/main">
  <p:tag name="AS_UNIQUEID" val="11741"/>
</p:tagLst>
</file>

<file path=ppt/tags/tag285.xml><?xml version="1.0" encoding="utf-8"?>
<p:tagLst xmlns:p="http://schemas.openxmlformats.org/presentationml/2006/main">
  <p:tag name="AS_UNIQUEID" val="11742"/>
</p:tagLst>
</file>

<file path=ppt/tags/tag286.xml><?xml version="1.0" encoding="utf-8"?>
<p:tagLst xmlns:p="http://schemas.openxmlformats.org/presentationml/2006/main">
  <p:tag name="AS_UNIQUEID" val="11743"/>
</p:tagLst>
</file>

<file path=ppt/tags/tag287.xml><?xml version="1.0" encoding="utf-8"?>
<p:tagLst xmlns:p="http://schemas.openxmlformats.org/presentationml/2006/main">
  <p:tag name="AS_UNIQUEID" val="11744"/>
</p:tagLst>
</file>

<file path=ppt/tags/tag288.xml><?xml version="1.0" encoding="utf-8"?>
<p:tagLst xmlns:p="http://schemas.openxmlformats.org/presentationml/2006/main">
  <p:tag name="AS_UNIQUEID" val="11745"/>
</p:tagLst>
</file>

<file path=ppt/tags/tag289.xml><?xml version="1.0" encoding="utf-8"?>
<p:tagLst xmlns:p="http://schemas.openxmlformats.org/presentationml/2006/main">
  <p:tag name="AS_UNIQUEID" val="11746"/>
</p:tagLst>
</file>

<file path=ppt/tags/tag29.xml><?xml version="1.0" encoding="utf-8"?>
<p:tagLst xmlns:p="http://schemas.openxmlformats.org/presentationml/2006/main">
  <p:tag name="AS_UNIQUEID" val="11559"/>
</p:tagLst>
</file>

<file path=ppt/tags/tag290.xml><?xml version="1.0" encoding="utf-8"?>
<p:tagLst xmlns:p="http://schemas.openxmlformats.org/presentationml/2006/main">
  <p:tag name="AS_UNIQUEID" val="11747"/>
</p:tagLst>
</file>

<file path=ppt/tags/tag291.xml><?xml version="1.0" encoding="utf-8"?>
<p:tagLst xmlns:p="http://schemas.openxmlformats.org/presentationml/2006/main">
  <p:tag name="AS_UNIQUEID" val="11748"/>
</p:tagLst>
</file>

<file path=ppt/tags/tag292.xml><?xml version="1.0" encoding="utf-8"?>
<p:tagLst xmlns:p="http://schemas.openxmlformats.org/presentationml/2006/main">
  <p:tag name="AS_UNIQUEID" val="11749"/>
</p:tagLst>
</file>

<file path=ppt/tags/tag293.xml><?xml version="1.0" encoding="utf-8"?>
<p:tagLst xmlns:p="http://schemas.openxmlformats.org/presentationml/2006/main">
  <p:tag name="AS_UNIQUEID" val="2257"/>
  <p:tag name="KSO_WM_BEAUTIFY_FLAG" val=""/>
</p:tagLst>
</file>

<file path=ppt/tags/tag294.xml><?xml version="1.0" encoding="utf-8"?>
<p:tagLst xmlns:p="http://schemas.openxmlformats.org/presentationml/2006/main">
  <p:tag name="AS_UNIQUEID" val="2246"/>
  <p:tag name="KSO_WM_BEAUTIFY_FLAG" val=""/>
</p:tagLst>
</file>

<file path=ppt/tags/tag295.xml><?xml version="1.0" encoding="utf-8"?>
<p:tagLst xmlns:p="http://schemas.openxmlformats.org/presentationml/2006/main">
  <p:tag name="AS_UNIQUEID" val="2247"/>
  <p:tag name="KSO_WM_BEAUTIFY_FLAG" val=""/>
</p:tagLst>
</file>

<file path=ppt/tags/tag296.xml><?xml version="1.0" encoding="utf-8"?>
<p:tagLst xmlns:p="http://schemas.openxmlformats.org/presentationml/2006/main">
  <p:tag name="AS_UNIQUEID" val="2250"/>
  <p:tag name="KSO_WM_BEAUTIFY_FLAG" val=""/>
</p:tagLst>
</file>

<file path=ppt/tags/tag297.xml><?xml version="1.0" encoding="utf-8"?>
<p:tagLst xmlns:p="http://schemas.openxmlformats.org/presentationml/2006/main">
  <p:tag name="AS_UNIQUEID" val="3387"/>
  <p:tag name="KSO_WM_BEAUTIFY_FLAG" val=""/>
</p:tagLst>
</file>

<file path=ppt/tags/tag298.xml><?xml version="1.0" encoding="utf-8"?>
<p:tagLst xmlns:p="http://schemas.openxmlformats.org/presentationml/2006/main">
  <p:tag name="AS_UNIQUEID" val="3388"/>
  <p:tag name="KSO_WM_BEAUTIFY_FLAG" val=""/>
</p:tagLst>
</file>

<file path=ppt/tags/tag299.xml><?xml version="1.0" encoding="utf-8"?>
<p:tagLst xmlns:p="http://schemas.openxmlformats.org/presentationml/2006/main">
  <p:tag name="AS_UNIQUEID" val="3390"/>
  <p:tag name="KSO_WM_BEAUTIFY_FLAG" val=""/>
</p:tagLst>
</file>

<file path=ppt/tags/tag3.xml><?xml version="1.0" encoding="utf-8"?>
<p:tagLst xmlns:p="http://schemas.openxmlformats.org/presentationml/2006/main">
  <p:tag name="AS_UNIQUEID" val="11537"/>
</p:tagLst>
</file>

<file path=ppt/tags/tag30.xml><?xml version="1.0" encoding="utf-8"?>
<p:tagLst xmlns:p="http://schemas.openxmlformats.org/presentationml/2006/main">
  <p:tag name="AS_UNIQUEID" val="11560"/>
</p:tagLst>
</file>

<file path=ppt/tags/tag300.xml><?xml version="1.0" encoding="utf-8"?>
<p:tagLst xmlns:p="http://schemas.openxmlformats.org/presentationml/2006/main">
  <p:tag name="AS_UNIQUEID" val="3390"/>
  <p:tag name="KSO_WM_BEAUTIFY_FLAG" val=""/>
</p:tagLst>
</file>

<file path=ppt/tags/tag301.xml><?xml version="1.0" encoding="utf-8"?>
<p:tagLst xmlns:p="http://schemas.openxmlformats.org/presentationml/2006/main">
  <p:tag name="AS_UNIQUEID" val="11750"/>
</p:tagLst>
</file>

<file path=ppt/tags/tag302.xml><?xml version="1.0" encoding="utf-8"?>
<p:tagLst xmlns:p="http://schemas.openxmlformats.org/presentationml/2006/main">
  <p:tag name="AS_UNIQUEID" val="11751"/>
  <p:tag name="KSO_WM_BEAUTIFY_FLAG" val=""/>
</p:tagLst>
</file>

<file path=ppt/tags/tag303.xml><?xml version="1.0" encoding="utf-8"?>
<p:tagLst xmlns:p="http://schemas.openxmlformats.org/presentationml/2006/main">
  <p:tag name="AS_UNIQUEID" val="11752"/>
  <p:tag name="KSO_WM_BEAUTIFY_FLAG" val=""/>
</p:tagLst>
</file>

<file path=ppt/tags/tag304.xml><?xml version="1.0" encoding="utf-8"?>
<p:tagLst xmlns:p="http://schemas.openxmlformats.org/presentationml/2006/main">
  <p:tag name="AS_UNIQUEID" val="11753"/>
  <p:tag name="KSO_WM_BEAUTIFY_FLAG" val=""/>
</p:tagLst>
</file>

<file path=ppt/tags/tag305.xml><?xml version="1.0" encoding="utf-8"?>
<p:tagLst xmlns:p="http://schemas.openxmlformats.org/presentationml/2006/main">
  <p:tag name="AS_UNIQUEID" val="11754"/>
  <p:tag name="KSO_WM_BEAUTIFY_FLAG" val=""/>
</p:tagLst>
</file>

<file path=ppt/tags/tag306.xml><?xml version="1.0" encoding="utf-8"?>
<p:tagLst xmlns:p="http://schemas.openxmlformats.org/presentationml/2006/main">
  <p:tag name="AS_UNIQUEID" val="11755"/>
  <p:tag name="KSO_WM_BEAUTIFY_FLAG" val=""/>
</p:tagLst>
</file>

<file path=ppt/tags/tag307.xml><?xml version="1.0" encoding="utf-8"?>
<p:tagLst xmlns:p="http://schemas.openxmlformats.org/presentationml/2006/main">
  <p:tag name="AS_UNIQUEID" val="11756"/>
  <p:tag name="KSO_WM_BEAUTIFY_FLAG" val=""/>
</p:tagLst>
</file>

<file path=ppt/tags/tag308.xml><?xml version="1.0" encoding="utf-8"?>
<p:tagLst xmlns:p="http://schemas.openxmlformats.org/presentationml/2006/main">
  <p:tag name="AS_UNIQUEID" val="11757"/>
  <p:tag name="KSO_WM_BEAUTIFY_FLAG" val=""/>
</p:tagLst>
</file>

<file path=ppt/tags/tag309.xml><?xml version="1.0" encoding="utf-8"?>
<p:tagLst xmlns:p="http://schemas.openxmlformats.org/presentationml/2006/main">
  <p:tag name="AS_UNIQUEID" val="11758"/>
  <p:tag name="KSO_WM_BEAUTIFY_FLAG" val=""/>
</p:tagLst>
</file>

<file path=ppt/tags/tag31.xml><?xml version="1.0" encoding="utf-8"?>
<p:tagLst xmlns:p="http://schemas.openxmlformats.org/presentationml/2006/main">
  <p:tag name="AS_UNIQUEID" val="11561"/>
</p:tagLst>
</file>

<file path=ppt/tags/tag310.xml><?xml version="1.0" encoding="utf-8"?>
<p:tagLst xmlns:p="http://schemas.openxmlformats.org/presentationml/2006/main">
  <p:tag name="AS_UNIQUEID" val="11759"/>
  <p:tag name="KSO_WM_BEAUTIFY_FLAG" val=""/>
</p:tagLst>
</file>

<file path=ppt/tags/tag311.xml><?xml version="1.0" encoding="utf-8"?>
<p:tagLst xmlns:p="http://schemas.openxmlformats.org/presentationml/2006/main">
  <p:tag name="AS_UNIQUEID" val="11760"/>
  <p:tag name="KSO_WM_BEAUTIFY_FLAG" val=""/>
</p:tagLst>
</file>

<file path=ppt/tags/tag312.xml><?xml version="1.0" encoding="utf-8"?>
<p:tagLst xmlns:p="http://schemas.openxmlformats.org/presentationml/2006/main">
  <p:tag name="AS_UNIQUEID" val="2256"/>
  <p:tag name="KSO_WM_BEAUTIFY_FLAG" val=""/>
</p:tagLst>
</file>

<file path=ppt/tags/tag313.xml><?xml version="1.0" encoding="utf-8"?>
<p:tagLst xmlns:p="http://schemas.openxmlformats.org/presentationml/2006/main">
  <p:tag name="AS_UNIQUEID" val="2256"/>
  <p:tag name="KSO_WM_BEAUTIFY_FLAG" val=""/>
</p:tagLst>
</file>

<file path=ppt/tags/tag314.xml><?xml version="1.0" encoding="utf-8"?>
<p:tagLst xmlns:p="http://schemas.openxmlformats.org/presentationml/2006/main">
  <p:tag name="AS_UNIQUEID" val="2256"/>
  <p:tag name="KSO_WM_BEAUTIFY_FLAG" val=""/>
</p:tagLst>
</file>

<file path=ppt/tags/tag315.xml><?xml version="1.0" encoding="utf-8"?>
<p:tagLst xmlns:p="http://schemas.openxmlformats.org/presentationml/2006/main">
  <p:tag name="AS_UNIQUEID" val="11761"/>
</p:tagLst>
</file>

<file path=ppt/tags/tag316.xml><?xml version="1.0" encoding="utf-8"?>
<p:tagLst xmlns:p="http://schemas.openxmlformats.org/presentationml/2006/main">
  <p:tag name="AS_UNIQUEID" val="11762"/>
</p:tagLst>
</file>

<file path=ppt/tags/tag317.xml><?xml version="1.0" encoding="utf-8"?>
<p:tagLst xmlns:p="http://schemas.openxmlformats.org/presentationml/2006/main">
  <p:tag name="AS_UNIQUEID" val="11763"/>
</p:tagLst>
</file>

<file path=ppt/tags/tag318.xml><?xml version="1.0" encoding="utf-8"?>
<p:tagLst xmlns:p="http://schemas.openxmlformats.org/presentationml/2006/main">
  <p:tag name="AS_UNIQUEID" val="11764"/>
</p:tagLst>
</file>

<file path=ppt/tags/tag319.xml><?xml version="1.0" encoding="utf-8"?>
<p:tagLst xmlns:p="http://schemas.openxmlformats.org/presentationml/2006/main">
  <p:tag name="AS_UNIQUEID" val="11765"/>
  <p:tag name="KSO_WM_BEAUTIFY_FLAG" val=""/>
</p:tagLst>
</file>

<file path=ppt/tags/tag32.xml><?xml version="1.0" encoding="utf-8"?>
<p:tagLst xmlns:p="http://schemas.openxmlformats.org/presentationml/2006/main">
  <p:tag name="AS_UNIQUEID" val="11562"/>
</p:tagLst>
</file>

<file path=ppt/tags/tag320.xml><?xml version="1.0" encoding="utf-8"?>
<p:tagLst xmlns:p="http://schemas.openxmlformats.org/presentationml/2006/main">
  <p:tag name="AS_UNIQUEID" val="2031"/>
</p:tagLst>
</file>

<file path=ppt/tags/tag321.xml><?xml version="1.0" encoding="utf-8"?>
<p:tagLst xmlns:p="http://schemas.openxmlformats.org/presentationml/2006/main">
  <p:tag name="AS_UNIQUEID" val="1296"/>
  <p:tag name="KSO_WM_BEAUTIFY_FLAG" val=""/>
</p:tagLst>
</file>

<file path=ppt/tags/tag322.xml><?xml version="1.0" encoding="utf-8"?>
<p:tagLst xmlns:p="http://schemas.openxmlformats.org/presentationml/2006/main">
  <p:tag name="AS_UNIQUEID" val="1297"/>
  <p:tag name="KSO_WM_BEAUTIFY_FLAG" val=""/>
</p:tagLst>
</file>

<file path=ppt/tags/tag323.xml><?xml version="1.0" encoding="utf-8"?>
<p:tagLst xmlns:p="http://schemas.openxmlformats.org/presentationml/2006/main">
  <p:tag name="AS_UNIQUEID" val="1298"/>
  <p:tag name="KSO_WM_BEAUTIFY_FLAG" val=""/>
</p:tagLst>
</file>

<file path=ppt/tags/tag324.xml><?xml version="1.0" encoding="utf-8"?>
<p:tagLst xmlns:p="http://schemas.openxmlformats.org/presentationml/2006/main">
  <p:tag name="AS_UNIQUEID" val="2032"/>
</p:tagLst>
</file>

<file path=ppt/tags/tag325.xml><?xml version="1.0" encoding="utf-8"?>
<p:tagLst xmlns:p="http://schemas.openxmlformats.org/presentationml/2006/main">
  <p:tag name="AS_UNIQUEID" val="1287"/>
  <p:tag name="KSO_WM_BEAUTIFY_FLAG" val=""/>
</p:tagLst>
</file>

<file path=ppt/tags/tag326.xml><?xml version="1.0" encoding="utf-8"?>
<p:tagLst xmlns:p="http://schemas.openxmlformats.org/presentationml/2006/main">
  <p:tag name="AS_UNIQUEID" val="1298"/>
  <p:tag name="KSO_WM_BEAUTIFY_FLAG" val=""/>
</p:tagLst>
</file>

<file path=ppt/tags/tag327.xml><?xml version="1.0" encoding="utf-8"?>
<p:tagLst xmlns:p="http://schemas.openxmlformats.org/presentationml/2006/main">
  <p:tag name="AS_UNIQUEID" val="1288"/>
  <p:tag name="KSO_WM_BEAUTIFY_FLAG" val=""/>
</p:tagLst>
</file>

<file path=ppt/tags/tag328.xml><?xml version="1.0" encoding="utf-8"?>
<p:tagLst xmlns:p="http://schemas.openxmlformats.org/presentationml/2006/main">
  <p:tag name="AS_UNIQUEID" val="1283"/>
  <p:tag name="KSO_WM_BEAUTIFY_FLAG" val=""/>
</p:tagLst>
</file>

<file path=ppt/tags/tag329.xml><?xml version="1.0" encoding="utf-8"?>
<p:tagLst xmlns:p="http://schemas.openxmlformats.org/presentationml/2006/main">
  <p:tag name="AS_UNIQUEID" val="1290"/>
  <p:tag name="KSO_WM_BEAUTIFY_FLAG" val=""/>
</p:tagLst>
</file>

<file path=ppt/tags/tag33.xml><?xml version="1.0" encoding="utf-8"?>
<p:tagLst xmlns:p="http://schemas.openxmlformats.org/presentationml/2006/main">
  <p:tag name="AS_UNIQUEID" val="11563"/>
</p:tagLst>
</file>

<file path=ppt/tags/tag330.xml><?xml version="1.0" encoding="utf-8"?>
<p:tagLst xmlns:p="http://schemas.openxmlformats.org/presentationml/2006/main">
  <p:tag name="AS_UNIQUEID" val="1291"/>
  <p:tag name="KSO_WM_BEAUTIFY_FLAG" val=""/>
</p:tagLst>
</file>

<file path=ppt/tags/tag331.xml><?xml version="1.0" encoding="utf-8"?>
<p:tagLst xmlns:p="http://schemas.openxmlformats.org/presentationml/2006/main">
  <p:tag name="AS_UNIQUEID" val="1292"/>
</p:tagLst>
</file>

<file path=ppt/tags/tag332.xml><?xml version="1.0" encoding="utf-8"?>
<p:tagLst xmlns:p="http://schemas.openxmlformats.org/presentationml/2006/main">
  <p:tag name="AS_UNIQUEID" val="1293"/>
  <p:tag name="KSO_WM_BEAUTIFY_FLAG" val=""/>
</p:tagLst>
</file>

<file path=ppt/tags/tag333.xml><?xml version="1.0" encoding="utf-8"?>
<p:tagLst xmlns:p="http://schemas.openxmlformats.org/presentationml/2006/main">
  <p:tag name="AS_UNIQUEID" val="1294"/>
  <p:tag name="KSO_WM_BEAUTIFY_FLAG" val=""/>
</p:tagLst>
</file>

<file path=ppt/tags/tag334.xml><?xml version="1.0" encoding="utf-8"?>
<p:tagLst xmlns:p="http://schemas.openxmlformats.org/presentationml/2006/main">
  <p:tag name="AS_UNIQUEID" val="1303"/>
</p:tagLst>
</file>

<file path=ppt/tags/tag335.xml><?xml version="1.0" encoding="utf-8"?>
<p:tagLst xmlns:p="http://schemas.openxmlformats.org/presentationml/2006/main">
  <p:tag name="AS_UNIQUEID" val="1304"/>
  <p:tag name="KSO_WM_BEAUTIFY_FLAG" val=""/>
</p:tagLst>
</file>

<file path=ppt/tags/tag336.xml><?xml version="1.0" encoding="utf-8"?>
<p:tagLst xmlns:p="http://schemas.openxmlformats.org/presentationml/2006/main">
  <p:tag name="AS_UNIQUEID" val="1305"/>
  <p:tag name="KSO_WM_BEAUTIFY_FLAG" val=""/>
</p:tagLst>
</file>

<file path=ppt/tags/tag337.xml><?xml version="1.0" encoding="utf-8"?>
<p:tagLst xmlns:p="http://schemas.openxmlformats.org/presentationml/2006/main">
  <p:tag name="AS_UNIQUEID" val="1306"/>
  <p:tag name="KSO_WM_BEAUTIFY_FLAG" val=""/>
</p:tagLst>
</file>

<file path=ppt/tags/tag338.xml><?xml version="1.0" encoding="utf-8"?>
<p:tagLst xmlns:p="http://schemas.openxmlformats.org/presentationml/2006/main">
  <p:tag name="AS_UNIQUEID" val="11766"/>
  <p:tag name="KSO_WM_BEAUTIFY_FLAG" val=""/>
</p:tagLst>
</file>

<file path=ppt/tags/tag339.xml><?xml version="1.0" encoding="utf-8"?>
<p:tagLst xmlns:p="http://schemas.openxmlformats.org/presentationml/2006/main">
  <p:tag name="AS_UNIQUEID" val="11767"/>
</p:tagLst>
</file>

<file path=ppt/tags/tag34.xml><?xml version="1.0" encoding="utf-8"?>
<p:tagLst xmlns:p="http://schemas.openxmlformats.org/presentationml/2006/main">
  <p:tag name="AS_UNIQUEID" val="11564"/>
</p:tagLst>
</file>

<file path=ppt/tags/tag340.xml><?xml version="1.0" encoding="utf-8"?>
<p:tagLst xmlns:p="http://schemas.openxmlformats.org/presentationml/2006/main">
  <p:tag name="AS_UNIQUEID" val="11768"/>
  <p:tag name="KSO_WM_BEAUTIFY_FLAG" val=""/>
</p:tagLst>
</file>

<file path=ppt/tags/tag341.xml><?xml version="1.0" encoding="utf-8"?>
<p:tagLst xmlns:p="http://schemas.openxmlformats.org/presentationml/2006/main">
  <p:tag name="AS_UNIQUEID" val="11769"/>
  <p:tag name="KSO_WM_BEAUTIFY_FLAG" val=""/>
</p:tagLst>
</file>

<file path=ppt/tags/tag342.xml><?xml version="1.0" encoding="utf-8"?>
<p:tagLst xmlns:p="http://schemas.openxmlformats.org/presentationml/2006/main">
  <p:tag name="AS_UNIQUEID" val="736"/>
  <p:tag name="KSO_WM_BEAUTIFY_FLAG" val=""/>
</p:tagLst>
</file>

<file path=ppt/tags/tag343.xml><?xml version="1.0" encoding="utf-8"?>
<p:tagLst xmlns:p="http://schemas.openxmlformats.org/presentationml/2006/main">
  <p:tag name="AS_UNIQUEID" val="736"/>
  <p:tag name="KSO_WM_BEAUTIFY_FLAG" val=""/>
</p:tagLst>
</file>

<file path=ppt/tags/tag344.xml><?xml version="1.0" encoding="utf-8"?>
<p:tagLst xmlns:p="http://schemas.openxmlformats.org/presentationml/2006/main">
  <p:tag name="AS_UNIQUEID" val="736"/>
  <p:tag name="KSO_WM_BEAUTIFY_FLAG" val=""/>
</p:tagLst>
</file>

<file path=ppt/tags/tag345.xml><?xml version="1.0" encoding="utf-8"?>
<p:tagLst xmlns:p="http://schemas.openxmlformats.org/presentationml/2006/main">
  <p:tag name="AS_UNIQUEID" val="11770"/>
</p:tagLst>
</file>

<file path=ppt/tags/tag346.xml><?xml version="1.0" encoding="utf-8"?>
<p:tagLst xmlns:p="http://schemas.openxmlformats.org/presentationml/2006/main">
  <p:tag name="AS_UNIQUEID" val="2895"/>
  <p:tag name="KSO_WM_BEAUTIFY_FLAG" val=""/>
</p:tagLst>
</file>

<file path=ppt/tags/tag347.xml><?xml version="1.0" encoding="utf-8"?>
<p:tagLst xmlns:p="http://schemas.openxmlformats.org/presentationml/2006/main">
  <p:tag name="AS_UNIQUEID" val="11771"/>
  <p:tag name="KSO_WM_BEAUTIFY_FLAG" val=""/>
</p:tagLst>
</file>

<file path=ppt/tags/tag348.xml><?xml version="1.0" encoding="utf-8"?>
<p:tagLst xmlns:p="http://schemas.openxmlformats.org/presentationml/2006/main">
  <p:tag name="AS_UNIQUEID" val="11772"/>
</p:tagLst>
</file>

<file path=ppt/tags/tag349.xml><?xml version="1.0" encoding="utf-8"?>
<p:tagLst xmlns:p="http://schemas.openxmlformats.org/presentationml/2006/main">
  <p:tag name="AS_UNIQUEID" val="11773"/>
  <p:tag name="KSO_WM_BEAUTIFY_FLAG" val=""/>
</p:tagLst>
</file>

<file path=ppt/tags/tag35.xml><?xml version="1.0" encoding="utf-8"?>
<p:tagLst xmlns:p="http://schemas.openxmlformats.org/presentationml/2006/main">
  <p:tag name="AS_UNIQUEID" val="11565"/>
</p:tagLst>
</file>

<file path=ppt/tags/tag350.xml><?xml version="1.0" encoding="utf-8"?>
<p:tagLst xmlns:p="http://schemas.openxmlformats.org/presentationml/2006/main">
  <p:tag name="AS_UNIQUEID" val="11774"/>
  <p:tag name="KSO_WM_BEAUTIFY_FLAG" val=""/>
</p:tagLst>
</file>

<file path=ppt/tags/tag351.xml><?xml version="1.0" encoding="utf-8"?>
<p:tagLst xmlns:p="http://schemas.openxmlformats.org/presentationml/2006/main">
  <p:tag name="AS_UNIQUEID" val="11775"/>
</p:tagLst>
</file>

<file path=ppt/tags/tag352.xml><?xml version="1.0" encoding="utf-8"?>
<p:tagLst xmlns:p="http://schemas.openxmlformats.org/presentationml/2006/main">
  <p:tag name="AS_UNIQUEID" val="11776"/>
  <p:tag name="KSO_WM_BEAUTIFY_FLAG" val=""/>
</p:tagLst>
</file>

<file path=ppt/tags/tag353.xml><?xml version="1.0" encoding="utf-8"?>
<p:tagLst xmlns:p="http://schemas.openxmlformats.org/presentationml/2006/main">
  <p:tag name="AS_UNIQUEID" val="11777"/>
  <p:tag name="KSO_WM_BEAUTIFY_FLAG" val=""/>
</p:tagLst>
</file>

<file path=ppt/tags/tag354.xml><?xml version="1.0" encoding="utf-8"?>
<p:tagLst xmlns:p="http://schemas.openxmlformats.org/presentationml/2006/main">
  <p:tag name="AS_UNIQUEID" val="11778"/>
  <p:tag name="KSO_WM_BEAUTIFY_FLAG" val=""/>
</p:tagLst>
</file>

<file path=ppt/tags/tag355.xml><?xml version="1.0" encoding="utf-8"?>
<p:tagLst xmlns:p="http://schemas.openxmlformats.org/presentationml/2006/main">
  <p:tag name="AS_UNIQUEID" val="11779"/>
  <p:tag name="KSO_WM_BEAUTIFY_FLAG" val=""/>
</p:tagLst>
</file>

<file path=ppt/tags/tag356.xml><?xml version="1.0" encoding="utf-8"?>
<p:tagLst xmlns:p="http://schemas.openxmlformats.org/presentationml/2006/main">
  <p:tag name="AS_UNIQUEID" val="1754"/>
  <p:tag name="KSO_WM_BEAUTIFY_FLAG" val=""/>
</p:tagLst>
</file>

<file path=ppt/tags/tag357.xml><?xml version="1.0" encoding="utf-8"?>
<p:tagLst xmlns:p="http://schemas.openxmlformats.org/presentationml/2006/main">
  <p:tag name="AS_UNIQUEID" val="11780"/>
</p:tagLst>
</file>

<file path=ppt/tags/tag358.xml><?xml version="1.0" encoding="utf-8"?>
<p:tagLst xmlns:p="http://schemas.openxmlformats.org/presentationml/2006/main">
  <p:tag name="AS_UNIQUEID" val="2927"/>
  <p:tag name="KSO_WM_BEAUTIFY_FLAG" val=""/>
</p:tagLst>
</file>

<file path=ppt/tags/tag359.xml><?xml version="1.0" encoding="utf-8"?>
<p:tagLst xmlns:p="http://schemas.openxmlformats.org/presentationml/2006/main">
  <p:tag name="AS_UNIQUEID" val="2928"/>
  <p:tag name="KSO_WM_BEAUTIFY_FLAG" val=""/>
</p:tagLst>
</file>

<file path=ppt/tags/tag36.xml><?xml version="1.0" encoding="utf-8"?>
<p:tagLst xmlns:p="http://schemas.openxmlformats.org/presentationml/2006/main">
  <p:tag name="AS_UNIQUEID" val="1351"/>
</p:tagLst>
</file>

<file path=ppt/tags/tag360.xml><?xml version="1.0" encoding="utf-8"?>
<p:tagLst xmlns:p="http://schemas.openxmlformats.org/presentationml/2006/main">
  <p:tag name="AS_UNIQUEID" val="2929"/>
  <p:tag name="KSO_WM_BEAUTIFY_FLAG" val=""/>
</p:tagLst>
</file>

<file path=ppt/tags/tag361.xml><?xml version="1.0" encoding="utf-8"?>
<p:tagLst xmlns:p="http://schemas.openxmlformats.org/presentationml/2006/main">
  <p:tag name="AS_UNIQUEID" val="2930"/>
  <p:tag name="KSO_WM_BEAUTIFY_FLAG" val=""/>
</p:tagLst>
</file>

<file path=ppt/tags/tag362.xml><?xml version="1.0" encoding="utf-8"?>
<p:tagLst xmlns:p="http://schemas.openxmlformats.org/presentationml/2006/main">
  <p:tag name="AS_UNIQUEID" val="11781"/>
</p:tagLst>
</file>

<file path=ppt/tags/tag363.xml><?xml version="1.0" encoding="utf-8"?>
<p:tagLst xmlns:p="http://schemas.openxmlformats.org/presentationml/2006/main">
  <p:tag name="AS_UNIQUEID" val="11782"/>
</p:tagLst>
</file>

<file path=ppt/tags/tag364.xml><?xml version="1.0" encoding="utf-8"?>
<p:tagLst xmlns:p="http://schemas.openxmlformats.org/presentationml/2006/main">
  <p:tag name="AS_UNIQUEID" val="11783"/>
  <p:tag name="KSO_WM_BEAUTIFY_FLAG" val=""/>
</p:tagLst>
</file>

<file path=ppt/tags/tag365.xml><?xml version="1.0" encoding="utf-8"?>
<p:tagLst xmlns:p="http://schemas.openxmlformats.org/presentationml/2006/main">
  <p:tag name="AS_UNIQUEID" val="11784"/>
  <p:tag name="KSO_WM_BEAUTIFY_FLAG" val=""/>
</p:tagLst>
</file>

<file path=ppt/tags/tag366.xml><?xml version="1.0" encoding="utf-8"?>
<p:tagLst xmlns:p="http://schemas.openxmlformats.org/presentationml/2006/main">
  <p:tag name="AS_UNIQUEID" val="11785"/>
  <p:tag name="KSO_WM_BEAUTIFY_FLAG" val=""/>
</p:tagLst>
</file>

<file path=ppt/tags/tag367.xml><?xml version="1.0" encoding="utf-8"?>
<p:tagLst xmlns:p="http://schemas.openxmlformats.org/presentationml/2006/main">
  <p:tag name="AS_UNIQUEID" val="2895"/>
  <p:tag name="KSO_WM_BEAUTIFY_FLAG" val=""/>
</p:tagLst>
</file>

<file path=ppt/tags/tag368.xml><?xml version="1.0" encoding="utf-8"?>
<p:tagLst xmlns:p="http://schemas.openxmlformats.org/presentationml/2006/main">
  <p:tag name="AS_UNIQUEID" val="11786"/>
  <p:tag name="KSO_WM_BEAUTIFY_FLAG" val=""/>
</p:tagLst>
</file>

<file path=ppt/tags/tag369.xml><?xml version="1.0" encoding="utf-8"?>
<p:tagLst xmlns:p="http://schemas.openxmlformats.org/presentationml/2006/main">
  <p:tag name="AS_UNIQUEID" val="11787"/>
</p:tagLst>
</file>

<file path=ppt/tags/tag37.xml><?xml version="1.0" encoding="utf-8"?>
<p:tagLst xmlns:p="http://schemas.openxmlformats.org/presentationml/2006/main">
  <p:tag name="AS_UNIQUEID" val="1352"/>
</p:tagLst>
</file>

<file path=ppt/tags/tag370.xml><?xml version="1.0" encoding="utf-8"?>
<p:tagLst xmlns:p="http://schemas.openxmlformats.org/presentationml/2006/main">
  <p:tag name="AS_UNIQUEID" val="11788"/>
  <p:tag name="KSO_WM_BEAUTIFY_FLAG" val=""/>
</p:tagLst>
</file>

<file path=ppt/tags/tag371.xml><?xml version="1.0" encoding="utf-8"?>
<p:tagLst xmlns:p="http://schemas.openxmlformats.org/presentationml/2006/main">
  <p:tag name="AS_UNIQUEID" val="11789"/>
  <p:tag name="KSO_WM_BEAUTIFY_FLAG" val=""/>
</p:tagLst>
</file>

<file path=ppt/tags/tag372.xml><?xml version="1.0" encoding="utf-8"?>
<p:tagLst xmlns:p="http://schemas.openxmlformats.org/presentationml/2006/main">
  <p:tag name="AS_UNIQUEID" val="11790"/>
</p:tagLst>
</file>

<file path=ppt/tags/tag373.xml><?xml version="1.0" encoding="utf-8"?>
<p:tagLst xmlns:p="http://schemas.openxmlformats.org/presentationml/2006/main">
  <p:tag name="AS_UNIQUEID" val="11791"/>
  <p:tag name="KSO_WM_BEAUTIFY_FLAG" val=""/>
</p:tagLst>
</file>

<file path=ppt/tags/tag374.xml><?xml version="1.0" encoding="utf-8"?>
<p:tagLst xmlns:p="http://schemas.openxmlformats.org/presentationml/2006/main">
  <p:tag name="AS_UNIQUEID" val="11792"/>
  <p:tag name="KSO_WM_BEAUTIFY_FLAG" val=""/>
</p:tagLst>
</file>

<file path=ppt/tags/tag375.xml><?xml version="1.0" encoding="utf-8"?>
<p:tagLst xmlns:p="http://schemas.openxmlformats.org/presentationml/2006/main">
  <p:tag name="AS_UNIQUEID" val="11793"/>
  <p:tag name="KSO_WM_BEAUTIFY_FLAG" val=""/>
</p:tagLst>
</file>

<file path=ppt/tags/tag376.xml><?xml version="1.0" encoding="utf-8"?>
<p:tagLst xmlns:p="http://schemas.openxmlformats.org/presentationml/2006/main">
  <p:tag name="AS_UNIQUEID" val="11794"/>
  <p:tag name="KSO_WM_BEAUTIFY_FLAG" val=""/>
</p:tagLst>
</file>

<file path=ppt/tags/tag377.xml><?xml version="1.0" encoding="utf-8"?>
<p:tagLst xmlns:p="http://schemas.openxmlformats.org/presentationml/2006/main">
  <p:tag name="AS_UNIQUEID" val="1754"/>
  <p:tag name="KSO_WM_BEAUTIFY_FLAG" val=""/>
</p:tagLst>
</file>

<file path=ppt/tags/tag378.xml><?xml version="1.0" encoding="utf-8"?>
<p:tagLst xmlns:p="http://schemas.openxmlformats.org/presentationml/2006/main">
  <p:tag name="AS_UNIQUEID" val="2940"/>
</p:tagLst>
</file>

<file path=ppt/tags/tag379.xml><?xml version="1.0" encoding="utf-8"?>
<p:tagLst xmlns:p="http://schemas.openxmlformats.org/presentationml/2006/main">
  <p:tag name="AS_UNIQUEID" val="2941"/>
  <p:tag name="KSO_WM_BEAUTIFY_FLAG" val=""/>
</p:tagLst>
</file>

<file path=ppt/tags/tag38.xml><?xml version="1.0" encoding="utf-8"?>
<p:tagLst xmlns:p="http://schemas.openxmlformats.org/presentationml/2006/main">
  <p:tag name="AS_UNIQUEID" val="11566"/>
</p:tagLst>
</file>

<file path=ppt/tags/tag380.xml><?xml version="1.0" encoding="utf-8"?>
<p:tagLst xmlns:p="http://schemas.openxmlformats.org/presentationml/2006/main">
  <p:tag name="AS_UNIQUEID" val="2942"/>
  <p:tag name="KSO_WM_BEAUTIFY_FLAG" val=""/>
</p:tagLst>
</file>

<file path=ppt/tags/tag381.xml><?xml version="1.0" encoding="utf-8"?>
<p:tagLst xmlns:p="http://schemas.openxmlformats.org/presentationml/2006/main">
  <p:tag name="AS_UNIQUEID" val="2943"/>
</p:tagLst>
</file>

<file path=ppt/tags/tag382.xml><?xml version="1.0" encoding="utf-8"?>
<p:tagLst xmlns:p="http://schemas.openxmlformats.org/presentationml/2006/main">
  <p:tag name="AS_UNIQUEID" val="2944"/>
  <p:tag name="KSO_WM_BEAUTIFY_FLAG" val=""/>
</p:tagLst>
</file>

<file path=ppt/tags/tag383.xml><?xml version="1.0" encoding="utf-8"?>
<p:tagLst xmlns:p="http://schemas.openxmlformats.org/presentationml/2006/main">
  <p:tag name="AS_UNIQUEID" val="2945"/>
  <p:tag name="KSO_WM_BEAUTIFY_FLAG" val=""/>
</p:tagLst>
</file>

<file path=ppt/tags/tag384.xml><?xml version="1.0" encoding="utf-8"?>
<p:tagLst xmlns:p="http://schemas.openxmlformats.org/presentationml/2006/main">
  <p:tag name="AS_UNIQUEID" val="2946"/>
  <p:tag name="KSO_WM_BEAUTIFY_FLAG" val=""/>
</p:tagLst>
</file>

<file path=ppt/tags/tag385.xml><?xml version="1.0" encoding="utf-8"?>
<p:tagLst xmlns:p="http://schemas.openxmlformats.org/presentationml/2006/main">
  <p:tag name="AS_UNIQUEID" val="2947"/>
</p:tagLst>
</file>

<file path=ppt/tags/tag386.xml><?xml version="1.0" encoding="utf-8"?>
<p:tagLst xmlns:p="http://schemas.openxmlformats.org/presentationml/2006/main">
  <p:tag name="AS_UNIQUEID" val="2948"/>
  <p:tag name="KSO_WM_BEAUTIFY_FLAG" val=""/>
</p:tagLst>
</file>

<file path=ppt/tags/tag387.xml><?xml version="1.0" encoding="utf-8"?>
<p:tagLst xmlns:p="http://schemas.openxmlformats.org/presentationml/2006/main">
  <p:tag name="AS_UNIQUEID" val="2949"/>
  <p:tag name="KSO_WM_BEAUTIFY_FLAG" val=""/>
</p:tagLst>
</file>

<file path=ppt/tags/tag388.xml><?xml version="1.0" encoding="utf-8"?>
<p:tagLst xmlns:p="http://schemas.openxmlformats.org/presentationml/2006/main">
  <p:tag name="AS_UNIQUEID" val="2951"/>
  <p:tag name="KSO_WM_BEAUTIFY_FLAG" val=""/>
</p:tagLst>
</file>

<file path=ppt/tags/tag389.xml><?xml version="1.0" encoding="utf-8"?>
<p:tagLst xmlns:p="http://schemas.openxmlformats.org/presentationml/2006/main">
  <p:tag name="AS_UNIQUEID" val="2952"/>
  <p:tag name="KSO_WM_BEAUTIFY_FLAG" val=""/>
</p:tagLst>
</file>

<file path=ppt/tags/tag39.xml><?xml version="1.0" encoding="utf-8"?>
<p:tagLst xmlns:p="http://schemas.openxmlformats.org/presentationml/2006/main">
  <p:tag name="AS_UNIQUEID" val="11567"/>
</p:tagLst>
</file>

<file path=ppt/tags/tag390.xml><?xml version="1.0" encoding="utf-8"?>
<p:tagLst xmlns:p="http://schemas.openxmlformats.org/presentationml/2006/main">
  <p:tag name="AS_UNIQUEID" val="2954"/>
  <p:tag name="KSO_WM_BEAUTIFY_FLAG" val=""/>
</p:tagLst>
</file>

<file path=ppt/tags/tag391.xml><?xml version="1.0" encoding="utf-8"?>
<p:tagLst xmlns:p="http://schemas.openxmlformats.org/presentationml/2006/main">
  <p:tag name="AS_UNIQUEID" val="2955"/>
</p:tagLst>
</file>

<file path=ppt/tags/tag392.xml><?xml version="1.0" encoding="utf-8"?>
<p:tagLst xmlns:p="http://schemas.openxmlformats.org/presentationml/2006/main">
  <p:tag name="AS_UNIQUEID" val="2956"/>
  <p:tag name="KSO_WM_BEAUTIFY_FLAG" val=""/>
</p:tagLst>
</file>

<file path=ppt/tags/tag393.xml><?xml version="1.0" encoding="utf-8"?>
<p:tagLst xmlns:p="http://schemas.openxmlformats.org/presentationml/2006/main">
  <p:tag name="AS_UNIQUEID" val="2957"/>
  <p:tag name="KSO_WM_BEAUTIFY_FLAG" val=""/>
</p:tagLst>
</file>

<file path=ppt/tags/tag394.xml><?xml version="1.0" encoding="utf-8"?>
<p:tagLst xmlns:p="http://schemas.openxmlformats.org/presentationml/2006/main">
  <p:tag name="AS_UNIQUEID" val="2958"/>
</p:tagLst>
</file>

<file path=ppt/tags/tag395.xml><?xml version="1.0" encoding="utf-8"?>
<p:tagLst xmlns:p="http://schemas.openxmlformats.org/presentationml/2006/main">
  <p:tag name="AS_UNIQUEID" val="2959"/>
  <p:tag name="KSO_WM_BEAUTIFY_FLAG" val=""/>
</p:tagLst>
</file>

<file path=ppt/tags/tag396.xml><?xml version="1.0" encoding="utf-8"?>
<p:tagLst xmlns:p="http://schemas.openxmlformats.org/presentationml/2006/main">
  <p:tag name="AS_UNIQUEID" val="2960"/>
  <p:tag name="KSO_WM_BEAUTIFY_FLAG" val=""/>
</p:tagLst>
</file>

<file path=ppt/tags/tag397.xml><?xml version="1.0" encoding="utf-8"?>
<p:tagLst xmlns:p="http://schemas.openxmlformats.org/presentationml/2006/main">
  <p:tag name="AS_UNIQUEID" val="2961"/>
  <p:tag name="KSO_WM_BEAUTIFY_FLAG" val=""/>
</p:tagLst>
</file>

<file path=ppt/tags/tag398.xml><?xml version="1.0" encoding="utf-8"?>
<p:tagLst xmlns:p="http://schemas.openxmlformats.org/presentationml/2006/main">
  <p:tag name="AS_UNIQUEID" val="2962"/>
</p:tagLst>
</file>

<file path=ppt/tags/tag399.xml><?xml version="1.0" encoding="utf-8"?>
<p:tagLst xmlns:p="http://schemas.openxmlformats.org/presentationml/2006/main">
  <p:tag name="AS_UNIQUEID" val="2963"/>
  <p:tag name="KSO_WM_BEAUTIFY_FLAG" val=""/>
</p:tagLst>
</file>

<file path=ppt/tags/tag4.xml><?xml version="1.0" encoding="utf-8"?>
<p:tagLst xmlns:p="http://schemas.openxmlformats.org/presentationml/2006/main">
  <p:tag name="AS_UNIQUEID" val="1351"/>
</p:tagLst>
</file>

<file path=ppt/tags/tag40.xml><?xml version="1.0" encoding="utf-8"?>
<p:tagLst xmlns:p="http://schemas.openxmlformats.org/presentationml/2006/main">
  <p:tag name="AS_UNIQUEID" val="11568"/>
</p:tagLst>
</file>

<file path=ppt/tags/tag400.xml><?xml version="1.0" encoding="utf-8"?>
<p:tagLst xmlns:p="http://schemas.openxmlformats.org/presentationml/2006/main">
  <p:tag name="AS_UNIQUEID" val="2964"/>
  <p:tag name="KSO_WM_BEAUTIFY_FLAG" val=""/>
</p:tagLst>
</file>

<file path=ppt/tags/tag401.xml><?xml version="1.0" encoding="utf-8"?>
<p:tagLst xmlns:p="http://schemas.openxmlformats.org/presentationml/2006/main">
  <p:tag name="AS_UNIQUEID" val="2965"/>
  <p:tag name="KSO_WM_BEAUTIFY_FLAG" val=""/>
</p:tagLst>
</file>

<file path=ppt/tags/tag402.xml><?xml version="1.0" encoding="utf-8"?>
<p:tagLst xmlns:p="http://schemas.openxmlformats.org/presentationml/2006/main">
  <p:tag name="AS_UNIQUEID" val="11795"/>
  <p:tag name="KSO_WM_BEAUTIFY_FLAG" val=""/>
</p:tagLst>
</file>

<file path=ppt/tags/tag403.xml><?xml version="1.0" encoding="utf-8"?>
<p:tagLst xmlns:p="http://schemas.openxmlformats.org/presentationml/2006/main">
  <p:tag name="AS_UNIQUEID" val="11796"/>
</p:tagLst>
</file>

<file path=ppt/tags/tag404.xml><?xml version="1.0" encoding="utf-8"?>
<p:tagLst xmlns:p="http://schemas.openxmlformats.org/presentationml/2006/main">
  <p:tag name="AS_UNIQUEID" val="11797"/>
  <p:tag name="KSO_WM_BEAUTIFY_FLAG" val=""/>
</p:tagLst>
</file>

<file path=ppt/tags/tag405.xml><?xml version="1.0" encoding="utf-8"?>
<p:tagLst xmlns:p="http://schemas.openxmlformats.org/presentationml/2006/main">
  <p:tag name="AS_UNIQUEID" val="11798"/>
  <p:tag name="KSO_WM_BEAUTIFY_FLAG" val=""/>
</p:tagLst>
</file>

<file path=ppt/tags/tag406.xml><?xml version="1.0" encoding="utf-8"?>
<p:tagLst xmlns:p="http://schemas.openxmlformats.org/presentationml/2006/main">
  <p:tag name="AS_UNIQUEID" val="11799"/>
  <p:tag name="KSO_WM_BEAUTIFY_FLAG" val=""/>
</p:tagLst>
</file>

<file path=ppt/tags/tag407.xml><?xml version="1.0" encoding="utf-8"?>
<p:tagLst xmlns:p="http://schemas.openxmlformats.org/presentationml/2006/main">
  <p:tag name="AS_UNIQUEID" val="11800"/>
  <p:tag name="KSO_WM_BEAUTIFY_FLAG" val=""/>
</p:tagLst>
</file>

<file path=ppt/tags/tag408.xml><?xml version="1.0" encoding="utf-8"?>
<p:tagLst xmlns:p="http://schemas.openxmlformats.org/presentationml/2006/main">
  <p:tag name="AS_UNIQUEID" val="11801"/>
  <p:tag name="KSO_WM_BEAUTIFY_FLAG" val=""/>
</p:tagLst>
</file>

<file path=ppt/tags/tag409.xml><?xml version="1.0" encoding="utf-8"?>
<p:tagLst xmlns:p="http://schemas.openxmlformats.org/presentationml/2006/main">
  <p:tag name="AS_UNIQUEID" val="11802"/>
</p:tagLst>
</file>

<file path=ppt/tags/tag41.xml><?xml version="1.0" encoding="utf-8"?>
<p:tagLst xmlns:p="http://schemas.openxmlformats.org/presentationml/2006/main">
  <p:tag name="AS_UNIQUEID" val="11569"/>
</p:tagLst>
</file>

<file path=ppt/tags/tag410.xml><?xml version="1.0" encoding="utf-8"?>
<p:tagLst xmlns:p="http://schemas.openxmlformats.org/presentationml/2006/main">
  <p:tag name="AS_UNIQUEID" val="11803"/>
  <p:tag name="KSO_WM_BEAUTIFY_FLAG" val=""/>
</p:tagLst>
</file>

<file path=ppt/tags/tag411.xml><?xml version="1.0" encoding="utf-8"?>
<p:tagLst xmlns:p="http://schemas.openxmlformats.org/presentationml/2006/main">
  <p:tag name="AS_UNIQUEID" val="11804"/>
</p:tagLst>
</file>

<file path=ppt/tags/tag412.xml><?xml version="1.0" encoding="utf-8"?>
<p:tagLst xmlns:p="http://schemas.openxmlformats.org/presentationml/2006/main">
  <p:tag name="AS_UNIQUEID" val="11998"/>
</p:tagLst>
</file>

<file path=ppt/tags/tag413.xml><?xml version="1.0" encoding="utf-8"?>
<p:tagLst xmlns:p="http://schemas.openxmlformats.org/presentationml/2006/main">
  <p:tag name="AS_UNIQUEID" val="11805"/>
</p:tagLst>
</file>

<file path=ppt/tags/tag414.xml><?xml version="1.0" encoding="utf-8"?>
<p:tagLst xmlns:p="http://schemas.openxmlformats.org/presentationml/2006/main">
  <p:tag name="AS_UNIQUEID" val="11806"/>
  <p:tag name="KSO_WM_BEAUTIFY_FLAG" val=""/>
</p:tagLst>
</file>

<file path=ppt/tags/tag415.xml><?xml version="1.0" encoding="utf-8"?>
<p:tagLst xmlns:p="http://schemas.openxmlformats.org/presentationml/2006/main">
  <p:tag name="AS_UNIQUEID" val="11807"/>
  <p:tag name="KSO_WM_BEAUTIFY_FLAG" val=""/>
</p:tagLst>
</file>

<file path=ppt/tags/tag416.xml><?xml version="1.0" encoding="utf-8"?>
<p:tagLst xmlns:p="http://schemas.openxmlformats.org/presentationml/2006/main">
  <p:tag name="AS_UNIQUEID" val="11808"/>
</p:tagLst>
</file>

<file path=ppt/tags/tag417.xml><?xml version="1.0" encoding="utf-8"?>
<p:tagLst xmlns:p="http://schemas.openxmlformats.org/presentationml/2006/main">
  <p:tag name="AS_UNIQUEID" val="11809"/>
  <p:tag name="KSO_WM_BEAUTIFY_FLAG" val=""/>
</p:tagLst>
</file>

<file path=ppt/tags/tag418.xml><?xml version="1.0" encoding="utf-8"?>
<p:tagLst xmlns:p="http://schemas.openxmlformats.org/presentationml/2006/main">
  <p:tag name="AS_UNIQUEID" val="11810"/>
  <p:tag name="KSO_WM_BEAUTIFY_FLAG" val=""/>
</p:tagLst>
</file>

<file path=ppt/tags/tag419.xml><?xml version="1.0" encoding="utf-8"?>
<p:tagLst xmlns:p="http://schemas.openxmlformats.org/presentationml/2006/main">
  <p:tag name="AS_UNIQUEID" val="11811"/>
  <p:tag name="KSO_WM_BEAUTIFY_FLAG" val=""/>
</p:tagLst>
</file>

<file path=ppt/tags/tag42.xml><?xml version="1.0" encoding="utf-8"?>
<p:tagLst xmlns:p="http://schemas.openxmlformats.org/presentationml/2006/main">
  <p:tag name="AS_UNIQUEID" val="11570"/>
</p:tagLst>
</file>

<file path=ppt/tags/tag420.xml><?xml version="1.0" encoding="utf-8"?>
<p:tagLst xmlns:p="http://schemas.openxmlformats.org/presentationml/2006/main">
  <p:tag name="AS_UNIQUEID" val="11812"/>
  <p:tag name="KSO_WM_BEAUTIFY_FLAG" val=""/>
</p:tagLst>
</file>

<file path=ppt/tags/tag421.xml><?xml version="1.0" encoding="utf-8"?>
<p:tagLst xmlns:p="http://schemas.openxmlformats.org/presentationml/2006/main">
  <p:tag name="AS_UNIQUEID" val="11813"/>
  <p:tag name="KSO_WM_BEAUTIFY_FLAG" val=""/>
</p:tagLst>
</file>

<file path=ppt/tags/tag422.xml><?xml version="1.0" encoding="utf-8"?>
<p:tagLst xmlns:p="http://schemas.openxmlformats.org/presentationml/2006/main">
  <p:tag name="AS_UNIQUEID" val="11814"/>
  <p:tag name="KSO_WM_BEAUTIFY_FLAG" val=""/>
</p:tagLst>
</file>

<file path=ppt/tags/tag423.xml><?xml version="1.0" encoding="utf-8"?>
<p:tagLst xmlns:p="http://schemas.openxmlformats.org/presentationml/2006/main">
  <p:tag name="AS_UNIQUEID" val="11815"/>
  <p:tag name="KSO_WM_BEAUTIFY_FLAG" val=""/>
</p:tagLst>
</file>

<file path=ppt/tags/tag424.xml><?xml version="1.0" encoding="utf-8"?>
<p:tagLst xmlns:p="http://schemas.openxmlformats.org/presentationml/2006/main">
  <p:tag name="AS_UNIQUEID" val="11816"/>
  <p:tag name="KSO_WM_BEAUTIFY_FLAG" val=""/>
</p:tagLst>
</file>

<file path=ppt/tags/tag425.xml><?xml version="1.0" encoding="utf-8"?>
<p:tagLst xmlns:p="http://schemas.openxmlformats.org/presentationml/2006/main">
  <p:tag name="AS_UNIQUEID" val="11817"/>
  <p:tag name="KSO_WM_BEAUTIFY_FLAG" val=""/>
</p:tagLst>
</file>

<file path=ppt/tags/tag426.xml><?xml version="1.0" encoding="utf-8"?>
<p:tagLst xmlns:p="http://schemas.openxmlformats.org/presentationml/2006/main">
  <p:tag name="AS_UNIQUEID" val="11818"/>
  <p:tag name="KSO_WM_BEAUTIFY_FLAG" val=""/>
</p:tagLst>
</file>

<file path=ppt/tags/tag427.xml><?xml version="1.0" encoding="utf-8"?>
<p:tagLst xmlns:p="http://schemas.openxmlformats.org/presentationml/2006/main">
  <p:tag name="AS_UNIQUEID" val="11819"/>
  <p:tag name="KSO_WM_BEAUTIFY_FLAG" val=""/>
</p:tagLst>
</file>

<file path=ppt/tags/tag428.xml><?xml version="1.0" encoding="utf-8"?>
<p:tagLst xmlns:p="http://schemas.openxmlformats.org/presentationml/2006/main">
  <p:tag name="AS_UNIQUEID" val="11820"/>
  <p:tag name="KSO_WM_BEAUTIFY_FLAG" val=""/>
</p:tagLst>
</file>

<file path=ppt/tags/tag429.xml><?xml version="1.0" encoding="utf-8"?>
<p:tagLst xmlns:p="http://schemas.openxmlformats.org/presentationml/2006/main">
  <p:tag name="AS_UNIQUEID" val="11821"/>
</p:tagLst>
</file>

<file path=ppt/tags/tag43.xml><?xml version="1.0" encoding="utf-8"?>
<p:tagLst xmlns:p="http://schemas.openxmlformats.org/presentationml/2006/main">
  <p:tag name="AS_UNIQUEID" val="1351"/>
</p:tagLst>
</file>

<file path=ppt/tags/tag430.xml><?xml version="1.0" encoding="utf-8"?>
<p:tagLst xmlns:p="http://schemas.openxmlformats.org/presentationml/2006/main">
  <p:tag name="AS_UNIQUEID" val="11822"/>
  <p:tag name="KSO_WM_BEAUTIFY_FLAG" val=""/>
</p:tagLst>
</file>

<file path=ppt/tags/tag431.xml><?xml version="1.0" encoding="utf-8"?>
<p:tagLst xmlns:p="http://schemas.openxmlformats.org/presentationml/2006/main">
  <p:tag name="AS_UNIQUEID" val="11823"/>
  <p:tag name="KSO_WM_BEAUTIFY_FLAG" val=""/>
</p:tagLst>
</file>

<file path=ppt/tags/tag432.xml><?xml version="1.0" encoding="utf-8"?>
<p:tagLst xmlns:p="http://schemas.openxmlformats.org/presentationml/2006/main">
  <p:tag name="AS_UNIQUEID" val="11824"/>
</p:tagLst>
</file>

<file path=ppt/tags/tag433.xml><?xml version="1.0" encoding="utf-8"?>
<p:tagLst xmlns:p="http://schemas.openxmlformats.org/presentationml/2006/main">
  <p:tag name="AS_UNIQUEID" val="1094"/>
  <p:tag name="KSO_WM_BEAUTIFY_FLAG" val=""/>
</p:tagLst>
</file>

<file path=ppt/tags/tag434.xml><?xml version="1.0" encoding="utf-8"?>
<p:tagLst xmlns:p="http://schemas.openxmlformats.org/presentationml/2006/main">
  <p:tag name="AS_UNIQUEID" val="11825"/>
</p:tagLst>
</file>

<file path=ppt/tags/tag435.xml><?xml version="1.0" encoding="utf-8"?>
<p:tagLst xmlns:p="http://schemas.openxmlformats.org/presentationml/2006/main">
  <p:tag name="AS_UNIQUEID" val="11826"/>
  <p:tag name="KSO_WM_BEAUTIFY_FLAG" val=""/>
</p:tagLst>
</file>

<file path=ppt/tags/tag436.xml><?xml version="1.0" encoding="utf-8"?>
<p:tagLst xmlns:p="http://schemas.openxmlformats.org/presentationml/2006/main">
  <p:tag name="AS_UNIQUEID" val="11827"/>
  <p:tag name="KSO_WM_BEAUTIFY_FLAG" val=""/>
</p:tagLst>
</file>

<file path=ppt/tags/tag437.xml><?xml version="1.0" encoding="utf-8"?>
<p:tagLst xmlns:p="http://schemas.openxmlformats.org/presentationml/2006/main">
  <p:tag name="AS_UNIQUEID" val="11828"/>
  <p:tag name="KSO_WM_BEAUTIFY_FLAG" val=""/>
</p:tagLst>
</file>

<file path=ppt/tags/tag438.xml><?xml version="1.0" encoding="utf-8"?>
<p:tagLst xmlns:p="http://schemas.openxmlformats.org/presentationml/2006/main">
  <p:tag name="AS_UNIQUEID" val="118"/>
  <p:tag name="KSO_WM_BEAUTIFY_FLAG" val=""/>
</p:tagLst>
</file>

<file path=ppt/tags/tag439.xml><?xml version="1.0" encoding="utf-8"?>
<p:tagLst xmlns:p="http://schemas.openxmlformats.org/presentationml/2006/main">
  <p:tag name="AS_UNIQUEID" val="11829"/>
</p:tagLst>
</file>

<file path=ppt/tags/tag44.xml><?xml version="1.0" encoding="utf-8"?>
<p:tagLst xmlns:p="http://schemas.openxmlformats.org/presentationml/2006/main">
  <p:tag name="AS_UNIQUEID" val="1352"/>
</p:tagLst>
</file>

<file path=ppt/tags/tag440.xml><?xml version="1.0" encoding="utf-8"?>
<p:tagLst xmlns:p="http://schemas.openxmlformats.org/presentationml/2006/main">
  <p:tag name="AS_UNIQUEID" val="11830"/>
  <p:tag name="KSO_WM_BEAUTIFY_FLAG" val=""/>
</p:tagLst>
</file>

<file path=ppt/tags/tag441.xml><?xml version="1.0" encoding="utf-8"?>
<p:tagLst xmlns:p="http://schemas.openxmlformats.org/presentationml/2006/main">
  <p:tag name="AS_UNIQUEID" val="11831"/>
  <p:tag name="KSO_WM_BEAUTIFY_FLAG" val=""/>
</p:tagLst>
</file>

<file path=ppt/tags/tag442.xml><?xml version="1.0" encoding="utf-8"?>
<p:tagLst xmlns:p="http://schemas.openxmlformats.org/presentationml/2006/main">
  <p:tag name="AS_UNIQUEID" val="11832"/>
  <p:tag name="KSO_WM_BEAUTIFY_FLAG" val=""/>
</p:tagLst>
</file>

<file path=ppt/tags/tag443.xml><?xml version="1.0" encoding="utf-8"?>
<p:tagLst xmlns:p="http://schemas.openxmlformats.org/presentationml/2006/main">
  <p:tag name="AS_UNIQUEID" val="118"/>
  <p:tag name="KSO_WM_BEAUTIFY_FLAG" val=""/>
</p:tagLst>
</file>

<file path=ppt/tags/tag444.xml><?xml version="1.0" encoding="utf-8"?>
<p:tagLst xmlns:p="http://schemas.openxmlformats.org/presentationml/2006/main">
  <p:tag name="AS_UNIQUEID" val="11833"/>
  <p:tag name="KSO_WM_BEAUTIFY_FLAG" val=""/>
</p:tagLst>
</file>

<file path=ppt/tags/tag445.xml><?xml version="1.0" encoding="utf-8"?>
<p:tagLst xmlns:p="http://schemas.openxmlformats.org/presentationml/2006/main">
  <p:tag name="AS_UNIQUEID" val="11834"/>
  <p:tag name="KSO_WM_BEAUTIFY_FLAG" val=""/>
</p:tagLst>
</file>

<file path=ppt/tags/tag446.xml><?xml version="1.0" encoding="utf-8"?>
<p:tagLst xmlns:p="http://schemas.openxmlformats.org/presentationml/2006/main">
  <p:tag name="AS_UNIQUEID" val="11835"/>
  <p:tag name="KSO_WM_BEAUTIFY_FLAG" val=""/>
</p:tagLst>
</file>

<file path=ppt/tags/tag447.xml><?xml version="1.0" encoding="utf-8"?>
<p:tagLst xmlns:p="http://schemas.openxmlformats.org/presentationml/2006/main">
  <p:tag name="AS_UNIQUEID" val="118"/>
  <p:tag name="KSO_WM_BEAUTIFY_FLAG" val=""/>
</p:tagLst>
</file>

<file path=ppt/tags/tag448.xml><?xml version="1.0" encoding="utf-8"?>
<p:tagLst xmlns:p="http://schemas.openxmlformats.org/presentationml/2006/main">
  <p:tag name="AS_UNIQUEID" val="11836"/>
  <p:tag name="KSO_WM_BEAUTIFY_FLAG" val=""/>
</p:tagLst>
</file>

<file path=ppt/tags/tag449.xml><?xml version="1.0" encoding="utf-8"?>
<p:tagLst xmlns:p="http://schemas.openxmlformats.org/presentationml/2006/main">
  <p:tag name="AS_UNIQUEID" val="11837"/>
  <p:tag name="KSO_WM_BEAUTIFY_FLAG" val=""/>
</p:tagLst>
</file>

<file path=ppt/tags/tag45.xml><?xml version="1.0" encoding="utf-8"?>
<p:tagLst xmlns:p="http://schemas.openxmlformats.org/presentationml/2006/main">
  <p:tag name="AS_UNIQUEID" val="11571"/>
</p:tagLst>
</file>

<file path=ppt/tags/tag450.xml><?xml version="1.0" encoding="utf-8"?>
<p:tagLst xmlns:p="http://schemas.openxmlformats.org/presentationml/2006/main">
  <p:tag name="AS_UNIQUEID" val="11838"/>
  <p:tag name="KSO_WM_BEAUTIFY_FLAG" val=""/>
</p:tagLst>
</file>

<file path=ppt/tags/tag451.xml><?xml version="1.0" encoding="utf-8"?>
<p:tagLst xmlns:p="http://schemas.openxmlformats.org/presentationml/2006/main">
  <p:tag name="AS_UNIQUEID" val="118"/>
  <p:tag name="KSO_WM_BEAUTIFY_FLAG" val=""/>
</p:tagLst>
</file>

<file path=ppt/tags/tag452.xml><?xml version="1.0" encoding="utf-8"?>
<p:tagLst xmlns:p="http://schemas.openxmlformats.org/presentationml/2006/main">
  <p:tag name="AS_UNIQUEID" val="11839"/>
  <p:tag name="KSO_WM_BEAUTIFY_FLAG" val=""/>
</p:tagLst>
</file>

<file path=ppt/tags/tag453.xml><?xml version="1.0" encoding="utf-8"?>
<p:tagLst xmlns:p="http://schemas.openxmlformats.org/presentationml/2006/main">
  <p:tag name="AS_UNIQUEID" val="11840"/>
</p:tagLst>
</file>

<file path=ppt/tags/tag454.xml><?xml version="1.0" encoding="utf-8"?>
<p:tagLst xmlns:p="http://schemas.openxmlformats.org/presentationml/2006/main">
  <p:tag name="AS_UNIQUEID" val="11841"/>
  <p:tag name="KSO_WM_BEAUTIFY_FLAG" val=""/>
</p:tagLst>
</file>

<file path=ppt/tags/tag455.xml><?xml version="1.0" encoding="utf-8"?>
<p:tagLst xmlns:p="http://schemas.openxmlformats.org/presentationml/2006/main">
  <p:tag name="AS_UNIQUEID" val="11842"/>
  <p:tag name="KSO_WM_BEAUTIFY_FLAG" val=""/>
</p:tagLst>
</file>

<file path=ppt/tags/tag456.xml><?xml version="1.0" encoding="utf-8"?>
<p:tagLst xmlns:p="http://schemas.openxmlformats.org/presentationml/2006/main">
  <p:tag name="AS_UNIQUEID" val="11843"/>
  <p:tag name="KSO_WM_BEAUTIFY_FLAG" val=""/>
</p:tagLst>
</file>

<file path=ppt/tags/tag457.xml><?xml version="1.0" encoding="utf-8"?>
<p:tagLst xmlns:p="http://schemas.openxmlformats.org/presentationml/2006/main">
  <p:tag name="AS_UNIQUEID" val="11844"/>
  <p:tag name="KSO_WM_BEAUTIFY_FLAG" val=""/>
</p:tagLst>
</file>

<file path=ppt/tags/tag458.xml><?xml version="1.0" encoding="utf-8"?>
<p:tagLst xmlns:p="http://schemas.openxmlformats.org/presentationml/2006/main">
  <p:tag name="AS_UNIQUEID" val="118"/>
  <p:tag name="KSO_WM_BEAUTIFY_FLAG" val=""/>
</p:tagLst>
</file>

<file path=ppt/tags/tag459.xml><?xml version="1.0" encoding="utf-8"?>
<p:tagLst xmlns:p="http://schemas.openxmlformats.org/presentationml/2006/main">
  <p:tag name="AS_UNIQUEID" val="118"/>
  <p:tag name="KSO_WM_BEAUTIFY_FLAG" val=""/>
</p:tagLst>
</file>

<file path=ppt/tags/tag46.xml><?xml version="1.0" encoding="utf-8"?>
<p:tagLst xmlns:p="http://schemas.openxmlformats.org/presentationml/2006/main">
  <p:tag name="AS_UNIQUEID" val="11572"/>
</p:tagLst>
</file>

<file path=ppt/tags/tag460.xml><?xml version="1.0" encoding="utf-8"?>
<p:tagLst xmlns:p="http://schemas.openxmlformats.org/presentationml/2006/main">
  <p:tag name="AS_UNIQUEID" val="118"/>
  <p:tag name="KSO_WM_BEAUTIFY_FLAG" val=""/>
</p:tagLst>
</file>

<file path=ppt/tags/tag461.xml><?xml version="1.0" encoding="utf-8"?>
<p:tagLst xmlns:p="http://schemas.openxmlformats.org/presentationml/2006/main">
  <p:tag name="AS_UNIQUEID" val="118"/>
  <p:tag name="KSO_WM_BEAUTIFY_FLAG" val=""/>
</p:tagLst>
</file>

<file path=ppt/tags/tag462.xml><?xml version="1.0" encoding="utf-8"?>
<p:tagLst xmlns:p="http://schemas.openxmlformats.org/presentationml/2006/main">
  <p:tag name="AS_UNIQUEID" val="11845"/>
</p:tagLst>
</file>

<file path=ppt/tags/tag463.xml><?xml version="1.0" encoding="utf-8"?>
<p:tagLst xmlns:p="http://schemas.openxmlformats.org/presentationml/2006/main">
  <p:tag name="AS_UNIQUEID" val="11846"/>
  <p:tag name="KSO_WM_BEAUTIFY_FLAG" val=""/>
</p:tagLst>
</file>

<file path=ppt/tags/tag464.xml><?xml version="1.0" encoding="utf-8"?>
<p:tagLst xmlns:p="http://schemas.openxmlformats.org/presentationml/2006/main">
  <p:tag name="AS_UNIQUEID" val="118"/>
  <p:tag name="KSO_WM_BEAUTIFY_FLAG" val=""/>
</p:tagLst>
</file>

<file path=ppt/tags/tag465.xml><?xml version="1.0" encoding="utf-8"?>
<p:tagLst xmlns:p="http://schemas.openxmlformats.org/presentationml/2006/main">
  <p:tag name="AS_UNIQUEID" val="11847"/>
  <p:tag name="KSO_WM_BEAUTIFY_FLAG" val=""/>
</p:tagLst>
</file>

<file path=ppt/tags/tag466.xml><?xml version="1.0" encoding="utf-8"?>
<p:tagLst xmlns:p="http://schemas.openxmlformats.org/presentationml/2006/main">
  <p:tag name="AS_UNIQUEID" val="11848"/>
  <p:tag name="KSO_WM_BEAUTIFY_FLAG" val=""/>
</p:tagLst>
</file>

<file path=ppt/tags/tag467.xml><?xml version="1.0" encoding="utf-8"?>
<p:tagLst xmlns:p="http://schemas.openxmlformats.org/presentationml/2006/main">
  <p:tag name="AS_UNIQUEID" val="11849"/>
  <p:tag name="KSO_WM_BEAUTIFY_FLAG" val=""/>
</p:tagLst>
</file>

<file path=ppt/tags/tag468.xml><?xml version="1.0" encoding="utf-8"?>
<p:tagLst xmlns:p="http://schemas.openxmlformats.org/presentationml/2006/main">
  <p:tag name="AS_UNIQUEID" val="11850"/>
  <p:tag name="KSO_WM_BEAUTIFY_FLAG" val=""/>
</p:tagLst>
</file>

<file path=ppt/tags/tag469.xml><?xml version="1.0" encoding="utf-8"?>
<p:tagLst xmlns:p="http://schemas.openxmlformats.org/presentationml/2006/main">
  <p:tag name="AS_UNIQUEID" val="11851"/>
</p:tagLst>
</file>

<file path=ppt/tags/tag47.xml><?xml version="1.0" encoding="utf-8"?>
<p:tagLst xmlns:p="http://schemas.openxmlformats.org/presentationml/2006/main">
  <p:tag name="AS_UNIQUEID" val="11573"/>
</p:tagLst>
</file>

<file path=ppt/tags/tag470.xml><?xml version="1.0" encoding="utf-8"?>
<p:tagLst xmlns:p="http://schemas.openxmlformats.org/presentationml/2006/main">
  <p:tag name="AS_UNIQUEID" val="11852"/>
  <p:tag name="KSO_WM_BEAUTIFY_FLAG" val=""/>
</p:tagLst>
</file>

<file path=ppt/tags/tag471.xml><?xml version="1.0" encoding="utf-8"?>
<p:tagLst xmlns:p="http://schemas.openxmlformats.org/presentationml/2006/main">
  <p:tag name="AS_UNIQUEID" val="118"/>
  <p:tag name="KSO_WM_BEAUTIFY_FLAG" val=""/>
</p:tagLst>
</file>

<file path=ppt/tags/tag472.xml><?xml version="1.0" encoding="utf-8"?>
<p:tagLst xmlns:p="http://schemas.openxmlformats.org/presentationml/2006/main">
  <p:tag name="AS_UNIQUEID" val="1092"/>
</p:tagLst>
</file>

<file path=ppt/tags/tag473.xml><?xml version="1.0" encoding="utf-8"?>
<p:tagLst xmlns:p="http://schemas.openxmlformats.org/presentationml/2006/main">
  <p:tag name="AS_UNIQUEID" val="1093"/>
  <p:tag name="KSO_WM_BEAUTIFY_FLAG" val=""/>
</p:tagLst>
</file>

<file path=ppt/tags/tag474.xml><?xml version="1.0" encoding="utf-8"?>
<p:tagLst xmlns:p="http://schemas.openxmlformats.org/presentationml/2006/main">
  <p:tag name="AS_UNIQUEID" val="1094"/>
  <p:tag name="KSO_WM_BEAUTIFY_FLAG" val=""/>
</p:tagLst>
</file>

<file path=ppt/tags/tag475.xml><?xml version="1.0" encoding="utf-8"?>
<p:tagLst xmlns:p="http://schemas.openxmlformats.org/presentationml/2006/main">
  <p:tag name="AS_UNIQUEID" val="1095"/>
  <p:tag name="KSO_WM_BEAUTIFY_FLAG" val=""/>
</p:tagLst>
</file>

<file path=ppt/tags/tag476.xml><?xml version="1.0" encoding="utf-8"?>
<p:tagLst xmlns:p="http://schemas.openxmlformats.org/presentationml/2006/main">
  <p:tag name="AS_UNIQUEID" val="1096"/>
  <p:tag name="KSO_WM_BEAUTIFY_FLAG" val=""/>
</p:tagLst>
</file>

<file path=ppt/tags/tag477.xml><?xml version="1.0" encoding="utf-8"?>
<p:tagLst xmlns:p="http://schemas.openxmlformats.org/presentationml/2006/main">
  <p:tag name="AS_UNIQUEID" val="1099"/>
</p:tagLst>
</file>

<file path=ppt/tags/tag478.xml><?xml version="1.0" encoding="utf-8"?>
<p:tagLst xmlns:p="http://schemas.openxmlformats.org/presentationml/2006/main">
  <p:tag name="AS_UNIQUEID" val="1100"/>
  <p:tag name="KSO_WM_BEAUTIFY_FLAG" val=""/>
</p:tagLst>
</file>

<file path=ppt/tags/tag479.xml><?xml version="1.0" encoding="utf-8"?>
<p:tagLst xmlns:p="http://schemas.openxmlformats.org/presentationml/2006/main">
  <p:tag name="AS_UNIQUEID" val="1101"/>
  <p:tag name="KSO_WM_BEAUTIFY_FLAG" val=""/>
</p:tagLst>
</file>

<file path=ppt/tags/tag48.xml><?xml version="1.0" encoding="utf-8"?>
<p:tagLst xmlns:p="http://schemas.openxmlformats.org/presentationml/2006/main">
  <p:tag name="AS_UNIQUEID" val="11574"/>
</p:tagLst>
</file>

<file path=ppt/tags/tag480.xml><?xml version="1.0" encoding="utf-8"?>
<p:tagLst xmlns:p="http://schemas.openxmlformats.org/presentationml/2006/main">
  <p:tag name="AS_UNIQUEID" val="1097"/>
  <p:tag name="KSO_WM_BEAUTIFY_FLAG" val=""/>
</p:tagLst>
</file>

<file path=ppt/tags/tag481.xml><?xml version="1.0" encoding="utf-8"?>
<p:tagLst xmlns:p="http://schemas.openxmlformats.org/presentationml/2006/main">
  <p:tag name="AS_UNIQUEID" val="11853"/>
  <p:tag name="KSO_WM_BEAUTIFY_FLAG" val=""/>
</p:tagLst>
</file>

<file path=ppt/tags/tag482.xml><?xml version="1.0" encoding="utf-8"?>
<p:tagLst xmlns:p="http://schemas.openxmlformats.org/presentationml/2006/main">
  <p:tag name="AS_UNIQUEID" val="11854"/>
  <p:tag name="KSO_WM_BEAUTIFY_FLAG" val=""/>
</p:tagLst>
</file>

<file path=ppt/tags/tag483.xml><?xml version="1.0" encoding="utf-8"?>
<p:tagLst xmlns:p="http://schemas.openxmlformats.org/presentationml/2006/main">
  <p:tag name="AS_UNIQUEID" val="11855"/>
  <p:tag name="KSO_WM_BEAUTIFY_FLAG" val=""/>
</p:tagLst>
</file>

<file path=ppt/tags/tag484.xml><?xml version="1.0" encoding="utf-8"?>
<p:tagLst xmlns:p="http://schemas.openxmlformats.org/presentationml/2006/main">
  <p:tag name="AS_UNIQUEID" val="11856"/>
</p:tagLst>
</file>

<file path=ppt/tags/tag485.xml><?xml version="1.0" encoding="utf-8"?>
<p:tagLst xmlns:p="http://schemas.openxmlformats.org/presentationml/2006/main">
  <p:tag name="AS_UNIQUEID" val="11857"/>
</p:tagLst>
</file>

<file path=ppt/tags/tag486.xml><?xml version="1.0" encoding="utf-8"?>
<p:tagLst xmlns:p="http://schemas.openxmlformats.org/presentationml/2006/main">
  <p:tag name="AS_UNIQUEID" val="11858"/>
</p:tagLst>
</file>

<file path=ppt/tags/tag487.xml><?xml version="1.0" encoding="utf-8"?>
<p:tagLst xmlns:p="http://schemas.openxmlformats.org/presentationml/2006/main">
  <p:tag name="AS_UNIQUEID" val="11859"/>
</p:tagLst>
</file>

<file path=ppt/tags/tag488.xml><?xml version="1.0" encoding="utf-8"?>
<p:tagLst xmlns:p="http://schemas.openxmlformats.org/presentationml/2006/main">
  <p:tag name="AS_UNIQUEID" val="11860"/>
  <p:tag name="KSO_WM_BEAUTIFY_FLAG" val=""/>
</p:tagLst>
</file>

<file path=ppt/tags/tag489.xml><?xml version="1.0" encoding="utf-8"?>
<p:tagLst xmlns:p="http://schemas.openxmlformats.org/presentationml/2006/main">
  <p:tag name="AS_UNIQUEID" val="11861"/>
  <p:tag name="KSO_WM_BEAUTIFY_FLAG" val=""/>
</p:tagLst>
</file>

<file path=ppt/tags/tag49.xml><?xml version="1.0" encoding="utf-8"?>
<p:tagLst xmlns:p="http://schemas.openxmlformats.org/presentationml/2006/main">
  <p:tag name="AS_UNIQUEID" val="11575"/>
</p:tagLst>
</file>

<file path=ppt/tags/tag490.xml><?xml version="1.0" encoding="utf-8"?>
<p:tagLst xmlns:p="http://schemas.openxmlformats.org/presentationml/2006/main">
  <p:tag name="AS_UNIQUEID" val="3779"/>
  <p:tag name="KSO_WM_BEAUTIFY_FLAG" val=""/>
</p:tagLst>
</file>

<file path=ppt/tags/tag491.xml><?xml version="1.0" encoding="utf-8"?>
<p:tagLst xmlns:p="http://schemas.openxmlformats.org/presentationml/2006/main">
  <p:tag name="AS_UNIQUEID" val="11862"/>
  <p:tag name="KSO_WM_BEAUTIFY_FLAG" val=""/>
</p:tagLst>
</file>

<file path=ppt/tags/tag492.xml><?xml version="1.0" encoding="utf-8"?>
<p:tagLst xmlns:p="http://schemas.openxmlformats.org/presentationml/2006/main">
  <p:tag name="AS_UNIQUEID" val="1408"/>
  <p:tag name="KSO_WM_BEAUTIFY_FLAG" val=""/>
</p:tagLst>
</file>

<file path=ppt/tags/tag493.xml><?xml version="1.0" encoding="utf-8"?>
<p:tagLst xmlns:p="http://schemas.openxmlformats.org/presentationml/2006/main">
  <p:tag name="AS_UNIQUEID" val="11863"/>
  <p:tag name="KSO_WM_BEAUTIFY_FLAG" val=""/>
</p:tagLst>
</file>

<file path=ppt/tags/tag494.xml><?xml version="1.0" encoding="utf-8"?>
<p:tagLst xmlns:p="http://schemas.openxmlformats.org/presentationml/2006/main">
  <p:tag name="AS_UNIQUEID" val="11864"/>
</p:tagLst>
</file>

<file path=ppt/tags/tag495.xml><?xml version="1.0" encoding="utf-8"?>
<p:tagLst xmlns:p="http://schemas.openxmlformats.org/presentationml/2006/main">
  <p:tag name="AS_UNIQUEID" val="11865"/>
</p:tagLst>
</file>

<file path=ppt/tags/tag496.xml><?xml version="1.0" encoding="utf-8"?>
<p:tagLst xmlns:p="http://schemas.openxmlformats.org/presentationml/2006/main">
  <p:tag name="AS_UNIQUEID" val="11866"/>
</p:tagLst>
</file>

<file path=ppt/tags/tag497.xml><?xml version="1.0" encoding="utf-8"?>
<p:tagLst xmlns:p="http://schemas.openxmlformats.org/presentationml/2006/main">
  <p:tag name="AS_UNIQUEID" val="11867"/>
</p:tagLst>
</file>

<file path=ppt/tags/tag498.xml><?xml version="1.0" encoding="utf-8"?>
<p:tagLst xmlns:p="http://schemas.openxmlformats.org/presentationml/2006/main">
  <p:tag name="AS_UNIQUEID" val="11868"/>
</p:tagLst>
</file>

<file path=ppt/tags/tag499.xml><?xml version="1.0" encoding="utf-8"?>
<p:tagLst xmlns:p="http://schemas.openxmlformats.org/presentationml/2006/main">
  <p:tag name="AS_UNIQUEID" val="3592"/>
  <p:tag name="KSO_WM_BEAUTIFY_FLAG" val=""/>
</p:tagLst>
</file>

<file path=ppt/tags/tag5.xml><?xml version="1.0" encoding="utf-8"?>
<p:tagLst xmlns:p="http://schemas.openxmlformats.org/presentationml/2006/main">
  <p:tag name="AS_UNIQUEID" val="1352"/>
</p:tagLst>
</file>

<file path=ppt/tags/tag50.xml><?xml version="1.0" encoding="utf-8"?>
<p:tagLst xmlns:p="http://schemas.openxmlformats.org/presentationml/2006/main">
  <p:tag name="AS_UNIQUEID" val="11576"/>
</p:tagLst>
</file>

<file path=ppt/tags/tag500.xml><?xml version="1.0" encoding="utf-8"?>
<p:tagLst xmlns:p="http://schemas.openxmlformats.org/presentationml/2006/main">
  <p:tag name="AS_UNIQUEID" val="11869"/>
</p:tagLst>
</file>

<file path=ppt/tags/tag501.xml><?xml version="1.0" encoding="utf-8"?>
<p:tagLst xmlns:p="http://schemas.openxmlformats.org/presentationml/2006/main">
  <p:tag name="AS_UNIQUEID" val="3596"/>
  <p:tag name="KSO_WM_BEAUTIFY_FLAG" val=""/>
</p:tagLst>
</file>

<file path=ppt/tags/tag502.xml><?xml version="1.0" encoding="utf-8"?>
<p:tagLst xmlns:p="http://schemas.openxmlformats.org/presentationml/2006/main">
  <p:tag name="AS_UNIQUEID" val="11870"/>
</p:tagLst>
</file>

<file path=ppt/tags/tag503.xml><?xml version="1.0" encoding="utf-8"?>
<p:tagLst xmlns:p="http://schemas.openxmlformats.org/presentationml/2006/main">
  <p:tag name="AS_UNIQUEID" val="1408"/>
  <p:tag name="KSO_WM_BEAUTIFY_FLAG" val=""/>
</p:tagLst>
</file>

<file path=ppt/tags/tag504.xml><?xml version="1.0" encoding="utf-8"?>
<p:tagLst xmlns:p="http://schemas.openxmlformats.org/presentationml/2006/main">
  <p:tag name="AS_UNIQUEID" val="11871"/>
</p:tagLst>
</file>

<file path=ppt/tags/tag505.xml><?xml version="1.0" encoding="utf-8"?>
<p:tagLst xmlns:p="http://schemas.openxmlformats.org/presentationml/2006/main">
  <p:tag name="AS_UNIQUEID" val="11872"/>
</p:tagLst>
</file>

<file path=ppt/tags/tag506.xml><?xml version="1.0" encoding="utf-8"?>
<p:tagLst xmlns:p="http://schemas.openxmlformats.org/presentationml/2006/main">
  <p:tag name="AS_UNIQUEID" val="11873"/>
  <p:tag name="KSO_WM_BEAUTIFY_FLAG" val=""/>
</p:tagLst>
</file>

<file path=ppt/tags/tag507.xml><?xml version="1.0" encoding="utf-8"?>
<p:tagLst xmlns:p="http://schemas.openxmlformats.org/presentationml/2006/main">
  <p:tag name="AS_UNIQUEID" val="11874"/>
  <p:tag name="KSO_WM_BEAUTIFY_FLAG" val=""/>
</p:tagLst>
</file>

<file path=ppt/tags/tag508.xml><?xml version="1.0" encoding="utf-8"?>
<p:tagLst xmlns:p="http://schemas.openxmlformats.org/presentationml/2006/main">
  <p:tag name="AS_UNIQUEID" val="11875"/>
  <p:tag name="KSO_WM_BEAUTIFY_FLAG" val=""/>
</p:tagLst>
</file>

<file path=ppt/tags/tag509.xml><?xml version="1.0" encoding="utf-8"?>
<p:tagLst xmlns:p="http://schemas.openxmlformats.org/presentationml/2006/main">
  <p:tag name="AS_UNIQUEID" val="11876"/>
  <p:tag name="KSO_WM_BEAUTIFY_FLAG" val=""/>
</p:tagLst>
</file>

<file path=ppt/tags/tag51.xml><?xml version="1.0" encoding="utf-8"?>
<p:tagLst xmlns:p="http://schemas.openxmlformats.org/presentationml/2006/main">
  <p:tag name="AS_UNIQUEID" val="11577"/>
</p:tagLst>
</file>

<file path=ppt/tags/tag510.xml><?xml version="1.0" encoding="utf-8"?>
<p:tagLst xmlns:p="http://schemas.openxmlformats.org/presentationml/2006/main">
  <p:tag name="AS_UNIQUEID" val="11877"/>
  <p:tag name="KSO_WM_BEAUTIFY_FLAG" val=""/>
</p:tagLst>
</file>

<file path=ppt/tags/tag511.xml><?xml version="1.0" encoding="utf-8"?>
<p:tagLst xmlns:p="http://schemas.openxmlformats.org/presentationml/2006/main">
  <p:tag name="AS_UNIQUEID" val="11878"/>
  <p:tag name="KSO_WM_BEAUTIFY_FLAG" val=""/>
</p:tagLst>
</file>

<file path=ppt/tags/tag512.xml><?xml version="1.0" encoding="utf-8"?>
<p:tagLst xmlns:p="http://schemas.openxmlformats.org/presentationml/2006/main">
  <p:tag name="AS_UNIQUEID" val="11879"/>
  <p:tag name="KSO_WM_BEAUTIFY_FLAG" val=""/>
</p:tagLst>
</file>

<file path=ppt/tags/tag513.xml><?xml version="1.0" encoding="utf-8"?>
<p:tagLst xmlns:p="http://schemas.openxmlformats.org/presentationml/2006/main">
  <p:tag name="AS_UNIQUEID" val="11880"/>
  <p:tag name="KSO_WM_BEAUTIFY_FLAG" val=""/>
</p:tagLst>
</file>

<file path=ppt/tags/tag514.xml><?xml version="1.0" encoding="utf-8"?>
<p:tagLst xmlns:p="http://schemas.openxmlformats.org/presentationml/2006/main">
  <p:tag name="AS_UNIQUEID" val="11881"/>
  <p:tag name="KSO_WM_BEAUTIFY_FLAG" val=""/>
</p:tagLst>
</file>

<file path=ppt/tags/tag515.xml><?xml version="1.0" encoding="utf-8"?>
<p:tagLst xmlns:p="http://schemas.openxmlformats.org/presentationml/2006/main">
  <p:tag name="AS_UNIQUEID" val="11882"/>
  <p:tag name="KSO_WM_BEAUTIFY_FLAG" val=""/>
</p:tagLst>
</file>

<file path=ppt/tags/tag516.xml><?xml version="1.0" encoding="utf-8"?>
<p:tagLst xmlns:p="http://schemas.openxmlformats.org/presentationml/2006/main">
  <p:tag name="AS_UNIQUEID" val="11883"/>
  <p:tag name="KSO_WM_BEAUTIFY_FLAG" val=""/>
</p:tagLst>
</file>

<file path=ppt/tags/tag517.xml><?xml version="1.0" encoding="utf-8"?>
<p:tagLst xmlns:p="http://schemas.openxmlformats.org/presentationml/2006/main">
  <p:tag name="AS_UNIQUEID" val="11884"/>
  <p:tag name="KSO_WM_BEAUTIFY_FLAG" val=""/>
</p:tagLst>
</file>

<file path=ppt/tags/tag518.xml><?xml version="1.0" encoding="utf-8"?>
<p:tagLst xmlns:p="http://schemas.openxmlformats.org/presentationml/2006/main">
  <p:tag name="AS_UNIQUEID" val="11885"/>
  <p:tag name="KSO_WM_BEAUTIFY_FLAG" val=""/>
</p:tagLst>
</file>

<file path=ppt/tags/tag519.xml><?xml version="1.0" encoding="utf-8"?>
<p:tagLst xmlns:p="http://schemas.openxmlformats.org/presentationml/2006/main">
  <p:tag name="AS_UNIQUEID" val="11886"/>
  <p:tag name="KSO_WM_BEAUTIFY_FLAG" val=""/>
</p:tagLst>
</file>

<file path=ppt/tags/tag52.xml><?xml version="1.0" encoding="utf-8"?>
<p:tagLst xmlns:p="http://schemas.openxmlformats.org/presentationml/2006/main">
  <p:tag name="AS_UNIQUEID" val="11578"/>
</p:tagLst>
</file>

<file path=ppt/tags/tag520.xml><?xml version="1.0" encoding="utf-8"?>
<p:tagLst xmlns:p="http://schemas.openxmlformats.org/presentationml/2006/main">
  <p:tag name="AS_UNIQUEID" val="11887"/>
  <p:tag name="KSO_WM_BEAUTIFY_FLAG" val=""/>
</p:tagLst>
</file>

<file path=ppt/tags/tag521.xml><?xml version="1.0" encoding="utf-8"?>
<p:tagLst xmlns:p="http://schemas.openxmlformats.org/presentationml/2006/main">
  <p:tag name="AS_UNIQUEID" val="11888"/>
  <p:tag name="KSO_WM_BEAUTIFY_FLAG" val=""/>
</p:tagLst>
</file>

<file path=ppt/tags/tag522.xml><?xml version="1.0" encoding="utf-8"?>
<p:tagLst xmlns:p="http://schemas.openxmlformats.org/presentationml/2006/main">
  <p:tag name="AS_UNIQUEID" val="11889"/>
  <p:tag name="KSO_WM_BEAUTIFY_FLAG" val=""/>
</p:tagLst>
</file>

<file path=ppt/tags/tag523.xml><?xml version="1.0" encoding="utf-8"?>
<p:tagLst xmlns:p="http://schemas.openxmlformats.org/presentationml/2006/main">
  <p:tag name="AS_UNIQUEID" val="11890"/>
  <p:tag name="KSO_WM_BEAUTIFY_FLAG" val=""/>
</p:tagLst>
</file>

<file path=ppt/tags/tag524.xml><?xml version="1.0" encoding="utf-8"?>
<p:tagLst xmlns:p="http://schemas.openxmlformats.org/presentationml/2006/main">
  <p:tag name="AS_UNIQUEID" val="11891"/>
  <p:tag name="KSO_WM_BEAUTIFY_FLAG" val=""/>
</p:tagLst>
</file>

<file path=ppt/tags/tag525.xml><?xml version="1.0" encoding="utf-8"?>
<p:tagLst xmlns:p="http://schemas.openxmlformats.org/presentationml/2006/main">
  <p:tag name="AS_UNIQUEID" val="11892"/>
  <p:tag name="KSO_WM_BEAUTIFY_FLAG" val=""/>
</p:tagLst>
</file>

<file path=ppt/tags/tag526.xml><?xml version="1.0" encoding="utf-8"?>
<p:tagLst xmlns:p="http://schemas.openxmlformats.org/presentationml/2006/main">
  <p:tag name="AS_UNIQUEID" val="11893"/>
  <p:tag name="KSO_WM_BEAUTIFY_FLAG" val=""/>
</p:tagLst>
</file>

<file path=ppt/tags/tag527.xml><?xml version="1.0" encoding="utf-8"?>
<p:tagLst xmlns:p="http://schemas.openxmlformats.org/presentationml/2006/main">
  <p:tag name="AS_UNIQUEID" val="11894"/>
  <p:tag name="KSO_WM_BEAUTIFY_FLAG" val=""/>
</p:tagLst>
</file>

<file path=ppt/tags/tag528.xml><?xml version="1.0" encoding="utf-8"?>
<p:tagLst xmlns:p="http://schemas.openxmlformats.org/presentationml/2006/main">
  <p:tag name="AS_UNIQUEID" val="11895"/>
  <p:tag name="KSO_WM_BEAUTIFY_FLAG" val=""/>
</p:tagLst>
</file>

<file path=ppt/tags/tag529.xml><?xml version="1.0" encoding="utf-8"?>
<p:tagLst xmlns:p="http://schemas.openxmlformats.org/presentationml/2006/main">
  <p:tag name="AS_UNIQUEID" val="11896"/>
  <p:tag name="KSO_WM_BEAUTIFY_FLAG" val=""/>
</p:tagLst>
</file>

<file path=ppt/tags/tag53.xml><?xml version="1.0" encoding="utf-8"?>
<p:tagLst xmlns:p="http://schemas.openxmlformats.org/presentationml/2006/main">
  <p:tag name="AS_UNIQUEID" val="11579"/>
</p:tagLst>
</file>

<file path=ppt/tags/tag530.xml><?xml version="1.0" encoding="utf-8"?>
<p:tagLst xmlns:p="http://schemas.openxmlformats.org/presentationml/2006/main">
  <p:tag name="AS_UNIQUEID" val="11897"/>
  <p:tag name="KSO_WM_BEAUTIFY_FLAG" val=""/>
</p:tagLst>
</file>

<file path=ppt/tags/tag531.xml><?xml version="1.0" encoding="utf-8"?>
<p:tagLst xmlns:p="http://schemas.openxmlformats.org/presentationml/2006/main">
  <p:tag name="AS_UNIQUEID" val="11898"/>
  <p:tag name="KSO_WM_BEAUTIFY_FLAG" val=""/>
</p:tagLst>
</file>

<file path=ppt/tags/tag532.xml><?xml version="1.0" encoding="utf-8"?>
<p:tagLst xmlns:p="http://schemas.openxmlformats.org/presentationml/2006/main">
  <p:tag name="AS_UNIQUEID" val="11899"/>
  <p:tag name="KSO_WM_BEAUTIFY_FLAG" val=""/>
</p:tagLst>
</file>

<file path=ppt/tags/tag533.xml><?xml version="1.0" encoding="utf-8"?>
<p:tagLst xmlns:p="http://schemas.openxmlformats.org/presentationml/2006/main">
  <p:tag name="AS_UNIQUEID" val="11900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534.xml><?xml version="1.0" encoding="utf-8"?>
<p:tagLst xmlns:p="http://schemas.openxmlformats.org/presentationml/2006/main">
  <p:tag name="AS_UNIQUEID" val="11901"/>
  <p:tag name="KSO_WM_BEAUTIFY_FLAG" val=""/>
</p:tagLst>
</file>

<file path=ppt/tags/tag535.xml><?xml version="1.0" encoding="utf-8"?>
<p:tagLst xmlns:p="http://schemas.openxmlformats.org/presentationml/2006/main">
  <p:tag name="AS_UNIQUEID" val="11902"/>
</p:tagLst>
</file>

<file path=ppt/tags/tag536.xml><?xml version="1.0" encoding="utf-8"?>
<p:tagLst xmlns:p="http://schemas.openxmlformats.org/presentationml/2006/main">
  <p:tag name="AS_UNIQUEID" val="11903"/>
  <p:tag name="KSO_WM_BEAUTIFY_FLAG" val=""/>
</p:tagLst>
</file>

<file path=ppt/tags/tag537.xml><?xml version="1.0" encoding="utf-8"?>
<p:tagLst xmlns:p="http://schemas.openxmlformats.org/presentationml/2006/main">
  <p:tag name="AS_UNIQUEID" val="11904"/>
  <p:tag name="KSO_WM_BEAUTIFY_FLAG" val=""/>
</p:tagLst>
</file>

<file path=ppt/tags/tag538.xml><?xml version="1.0" encoding="utf-8"?>
<p:tagLst xmlns:p="http://schemas.openxmlformats.org/presentationml/2006/main">
  <p:tag name="AS_UNIQUEID" val="11905"/>
  <p:tag name="KSO_WM_BEAUTIFY_FLAG" val=""/>
</p:tagLst>
</file>

<file path=ppt/tags/tag539.xml><?xml version="1.0" encoding="utf-8"?>
<p:tagLst xmlns:p="http://schemas.openxmlformats.org/presentationml/2006/main">
  <p:tag name="AS_UNIQUEID" val="11906"/>
</p:tagLst>
</file>

<file path=ppt/tags/tag54.xml><?xml version="1.0" encoding="utf-8"?>
<p:tagLst xmlns:p="http://schemas.openxmlformats.org/presentationml/2006/main">
  <p:tag name="AS_UNIQUEID" val="11580"/>
</p:tagLst>
</file>

<file path=ppt/tags/tag540.xml><?xml version="1.0" encoding="utf-8"?>
<p:tagLst xmlns:p="http://schemas.openxmlformats.org/presentationml/2006/main">
  <p:tag name="AS_UNIQUEID" val="11907"/>
</p:tagLst>
</file>

<file path=ppt/tags/tag541.xml><?xml version="1.0" encoding="utf-8"?>
<p:tagLst xmlns:p="http://schemas.openxmlformats.org/presentationml/2006/main">
  <p:tag name="AS_UNIQUEID" val="11908"/>
  <p:tag name="KSO_WM_BEAUTIFY_FLAG" val=""/>
</p:tagLst>
</file>

<file path=ppt/tags/tag542.xml><?xml version="1.0" encoding="utf-8"?>
<p:tagLst xmlns:p="http://schemas.openxmlformats.org/presentationml/2006/main">
  <p:tag name="AS_UNIQUEID" val="11909"/>
  <p:tag name="KSO_WM_BEAUTIFY_FLAG" val=""/>
</p:tagLst>
</file>

<file path=ppt/tags/tag543.xml><?xml version="1.0" encoding="utf-8"?>
<p:tagLst xmlns:p="http://schemas.openxmlformats.org/presentationml/2006/main">
  <p:tag name="AS_UNIQUEID" val="11910"/>
  <p:tag name="KSO_WM_BEAUTIFY_FLAG" val=""/>
</p:tagLst>
</file>

<file path=ppt/tags/tag544.xml><?xml version="1.0" encoding="utf-8"?>
<p:tagLst xmlns:p="http://schemas.openxmlformats.org/presentationml/2006/main">
  <p:tag name="AS_UNIQUEID" val="11911"/>
  <p:tag name="KSO_WM_BEAUTIFY_FLAG" val=""/>
</p:tagLst>
</file>

<file path=ppt/tags/tag545.xml><?xml version="1.0" encoding="utf-8"?>
<p:tagLst xmlns:p="http://schemas.openxmlformats.org/presentationml/2006/main">
  <p:tag name="AS_UNIQUEID" val="11912"/>
  <p:tag name="KSO_WM_BEAUTIFY_FLAG" val=""/>
</p:tagLst>
</file>

<file path=ppt/tags/tag546.xml><?xml version="1.0" encoding="utf-8"?>
<p:tagLst xmlns:p="http://schemas.openxmlformats.org/presentationml/2006/main">
  <p:tag name="AS_UNIQUEID" val="11913"/>
  <p:tag name="KSO_WM_BEAUTIFY_FLAG" val=""/>
</p:tagLst>
</file>

<file path=ppt/tags/tag547.xml><?xml version="1.0" encoding="utf-8"?>
<p:tagLst xmlns:p="http://schemas.openxmlformats.org/presentationml/2006/main">
  <p:tag name="AS_UNIQUEID" val="11914"/>
  <p:tag name="KSO_WM_BEAUTIFY_FLAG" val=""/>
</p:tagLst>
</file>

<file path=ppt/tags/tag548.xml><?xml version="1.0" encoding="utf-8"?>
<p:tagLst xmlns:p="http://schemas.openxmlformats.org/presentationml/2006/main">
  <p:tag name="AS_UNIQUEID" val="11915"/>
  <p:tag name="KSO_WM_BEAUTIFY_FLAG" val=""/>
</p:tagLst>
</file>

<file path=ppt/tags/tag549.xml><?xml version="1.0" encoding="utf-8"?>
<p:tagLst xmlns:p="http://schemas.openxmlformats.org/presentationml/2006/main">
  <p:tag name="AS_UNIQUEID" val="11916"/>
  <p:tag name="KSO_WM_BEAUTIFY_FLAG" val=""/>
</p:tagLst>
</file>

<file path=ppt/tags/tag55.xml><?xml version="1.0" encoding="utf-8"?>
<p:tagLst xmlns:p="http://schemas.openxmlformats.org/presentationml/2006/main">
  <p:tag name="AS_UNIQUEID" val="11581"/>
</p:tagLst>
</file>

<file path=ppt/tags/tag550.xml><?xml version="1.0" encoding="utf-8"?>
<p:tagLst xmlns:p="http://schemas.openxmlformats.org/presentationml/2006/main">
  <p:tag name="AS_UNIQUEID" val="11917"/>
</p:tagLst>
</file>

<file path=ppt/tags/tag551.xml><?xml version="1.0" encoding="utf-8"?>
<p:tagLst xmlns:p="http://schemas.openxmlformats.org/presentationml/2006/main">
  <p:tag name="AS_UNIQUEID" val="11918"/>
</p:tagLst>
</file>

<file path=ppt/tags/tag552.xml><?xml version="1.0" encoding="utf-8"?>
<p:tagLst xmlns:p="http://schemas.openxmlformats.org/presentationml/2006/main">
  <p:tag name="AS_UNIQUEID" val="11919"/>
</p:tagLst>
</file>

<file path=ppt/tags/tag553.xml><?xml version="1.0" encoding="utf-8"?>
<p:tagLst xmlns:p="http://schemas.openxmlformats.org/presentationml/2006/main">
  <p:tag name="AS_UNIQUEID" val="11920"/>
</p:tagLst>
</file>

<file path=ppt/tags/tag554.xml><?xml version="1.0" encoding="utf-8"?>
<p:tagLst xmlns:p="http://schemas.openxmlformats.org/presentationml/2006/main">
  <p:tag name="AS_UNIQUEID" val="11921"/>
</p:tagLst>
</file>

<file path=ppt/tags/tag555.xml><?xml version="1.0" encoding="utf-8"?>
<p:tagLst xmlns:p="http://schemas.openxmlformats.org/presentationml/2006/main">
  <p:tag name="AS_UNIQUEID" val="11922"/>
</p:tagLst>
</file>

<file path=ppt/tags/tag556.xml><?xml version="1.0" encoding="utf-8"?>
<p:tagLst xmlns:p="http://schemas.openxmlformats.org/presentationml/2006/main">
  <p:tag name="AS_UNIQUEID" val="11923"/>
</p:tagLst>
</file>

<file path=ppt/tags/tag557.xml><?xml version="1.0" encoding="utf-8"?>
<p:tagLst xmlns:p="http://schemas.openxmlformats.org/presentationml/2006/main">
  <p:tag name="AS_UNIQUEID" val="11924"/>
</p:tagLst>
</file>

<file path=ppt/tags/tag558.xml><?xml version="1.0" encoding="utf-8"?>
<p:tagLst xmlns:p="http://schemas.openxmlformats.org/presentationml/2006/main">
  <p:tag name="AS_UNIQUEID" val="11925"/>
</p:tagLst>
</file>

<file path=ppt/tags/tag559.xml><?xml version="1.0" encoding="utf-8"?>
<p:tagLst xmlns:p="http://schemas.openxmlformats.org/presentationml/2006/main">
  <p:tag name="AS_UNIQUEID" val="11926"/>
</p:tagLst>
</file>

<file path=ppt/tags/tag56.xml><?xml version="1.0" encoding="utf-8"?>
<p:tagLst xmlns:p="http://schemas.openxmlformats.org/presentationml/2006/main">
  <p:tag name="AS_UNIQUEID" val="11582"/>
</p:tagLst>
</file>

<file path=ppt/tags/tag560.xml><?xml version="1.0" encoding="utf-8"?>
<p:tagLst xmlns:p="http://schemas.openxmlformats.org/presentationml/2006/main">
  <p:tag name="AS_UNIQUEID" val="11927"/>
</p:tagLst>
</file>

<file path=ppt/tags/tag561.xml><?xml version="1.0" encoding="utf-8"?>
<p:tagLst xmlns:p="http://schemas.openxmlformats.org/presentationml/2006/main">
  <p:tag name="AS_UNIQUEID" val="11928"/>
</p:tagLst>
</file>

<file path=ppt/tags/tag562.xml><?xml version="1.0" encoding="utf-8"?>
<p:tagLst xmlns:p="http://schemas.openxmlformats.org/presentationml/2006/main">
  <p:tag name="AS_UNIQUEID" val="11929"/>
</p:tagLst>
</file>

<file path=ppt/tags/tag563.xml><?xml version="1.0" encoding="utf-8"?>
<p:tagLst xmlns:p="http://schemas.openxmlformats.org/presentationml/2006/main">
  <p:tag name="AS_UNIQUEID" val="11930"/>
</p:tagLst>
</file>

<file path=ppt/tags/tag564.xml><?xml version="1.0" encoding="utf-8"?>
<p:tagLst xmlns:p="http://schemas.openxmlformats.org/presentationml/2006/main">
  <p:tag name="AS_UNIQUEID" val="11931"/>
</p:tagLst>
</file>

<file path=ppt/tags/tag565.xml><?xml version="1.0" encoding="utf-8"?>
<p:tagLst xmlns:p="http://schemas.openxmlformats.org/presentationml/2006/main">
  <p:tag name="AS_UNIQUEID" val="11932"/>
</p:tagLst>
</file>

<file path=ppt/tags/tag566.xml><?xml version="1.0" encoding="utf-8"?>
<p:tagLst xmlns:p="http://schemas.openxmlformats.org/presentationml/2006/main">
  <p:tag name="AS_UNIQUEID" val="11933"/>
</p:tagLst>
</file>

<file path=ppt/tags/tag567.xml><?xml version="1.0" encoding="utf-8"?>
<p:tagLst xmlns:p="http://schemas.openxmlformats.org/presentationml/2006/main">
  <p:tag name="AS_UNIQUEID" val="11934"/>
</p:tagLst>
</file>

<file path=ppt/tags/tag568.xml><?xml version="1.0" encoding="utf-8"?>
<p:tagLst xmlns:p="http://schemas.openxmlformats.org/presentationml/2006/main">
  <p:tag name="AS_UNIQUEID" val="11935"/>
</p:tagLst>
</file>

<file path=ppt/tags/tag569.xml><?xml version="1.0" encoding="utf-8"?>
<p:tagLst xmlns:p="http://schemas.openxmlformats.org/presentationml/2006/main">
  <p:tag name="AS_UNIQUEID" val="7147"/>
</p:tagLst>
</file>

<file path=ppt/tags/tag57.xml><?xml version="1.0" encoding="utf-8"?>
<p:tagLst xmlns:p="http://schemas.openxmlformats.org/presentationml/2006/main">
  <p:tag name="AS_UNIQUEID" val="11583"/>
</p:tagLst>
</file>

<file path=ppt/tags/tag570.xml><?xml version="1.0" encoding="utf-8"?>
<p:tagLst xmlns:p="http://schemas.openxmlformats.org/presentationml/2006/main">
  <p:tag name="AS_UNIQUEID" val="3501"/>
  <p:tag name="KSO_WM_BEAUTIFY_FLAG" val=""/>
</p:tagLst>
</file>

<file path=ppt/tags/tag571.xml><?xml version="1.0" encoding="utf-8"?>
<p:tagLst xmlns:p="http://schemas.openxmlformats.org/presentationml/2006/main">
  <p:tag name="AS_UNIQUEID" val="3502"/>
  <p:tag name="KSO_WM_BEAUTIFY_FLAG" val=""/>
</p:tagLst>
</file>

<file path=ppt/tags/tag572.xml><?xml version="1.0" encoding="utf-8"?>
<p:tagLst xmlns:p="http://schemas.openxmlformats.org/presentationml/2006/main">
  <p:tag name="AS_UNIQUEID" val="3506"/>
  <p:tag name="KSO_WM_BEAUTIFY_FLAG" val=""/>
</p:tagLst>
</file>

<file path=ppt/tags/tag573.xml><?xml version="1.0" encoding="utf-8"?>
<p:tagLst xmlns:p="http://schemas.openxmlformats.org/presentationml/2006/main">
  <p:tag name="AS_UNIQUEID" val="11533"/>
</p:tagLst>
</file>

<file path=ppt/tags/tag574.xml><?xml version="1.0" encoding="utf-8"?>
<p:tagLst xmlns:p="http://schemas.openxmlformats.org/presentationml/2006/main">
  <p:tag name="AS_UNIQUEID" val="6159"/>
</p:tagLst>
</file>

<file path=ppt/tags/tag575.xml><?xml version="1.0" encoding="utf-8"?>
<p:tagLst xmlns:p="http://schemas.openxmlformats.org/presentationml/2006/main">
  <p:tag name="AS_UNIQUEID" val="1901"/>
  <p:tag name="KSO_WM_BEAUTIFY_FLAG" val=""/>
</p:tagLst>
</file>

<file path=ppt/tags/tag576.xml><?xml version="1.0" encoding="utf-8"?>
<p:tagLst xmlns:p="http://schemas.openxmlformats.org/presentationml/2006/main">
  <p:tag name="AS_UNIQUEID" val="2623"/>
  <p:tag name="KSO_WM_BEAUTIFY_FLAG" val=""/>
</p:tagLst>
</file>

<file path=ppt/tags/tag577.xml><?xml version="1.0" encoding="utf-8"?>
<p:tagLst xmlns:p="http://schemas.openxmlformats.org/presentationml/2006/main">
  <p:tag name="AS_UNIQUEID" val="2620"/>
  <p:tag name="KSO_WM_BEAUTIFY_FLAG" val=""/>
</p:tagLst>
</file>

<file path=ppt/tags/tag578.xml><?xml version="1.0" encoding="utf-8"?>
<p:tagLst xmlns:p="http://schemas.openxmlformats.org/presentationml/2006/main">
  <p:tag name="AS_UNIQUEID" val="11534"/>
  <p:tag name="KSO_WM_BEAUTIFY_FLAG" val=""/>
</p:tagLst>
</file>

<file path=ppt/tags/tag579.xml><?xml version="1.0" encoding="utf-8"?>
<p:tagLst xmlns:p="http://schemas.openxmlformats.org/presentationml/2006/main">
  <p:tag name="AS_UNIQUEID" val="11936"/>
</p:tagLst>
</file>

<file path=ppt/tags/tag58.xml><?xml version="1.0" encoding="utf-8"?>
<p:tagLst xmlns:p="http://schemas.openxmlformats.org/presentationml/2006/main">
  <p:tag name="AS_UNIQUEID" val="11584"/>
</p:tagLst>
</file>

<file path=ppt/tags/tag580.xml><?xml version="1.0" encoding="utf-8"?>
<p:tagLst xmlns:p="http://schemas.openxmlformats.org/presentationml/2006/main">
  <p:tag name="AS_UNIQUEID" val="11937"/>
  <p:tag name="KSO_WM_BEAUTIFY_FLAG" val=""/>
</p:tagLst>
</file>

<file path=ppt/tags/tag581.xml><?xml version="1.0" encoding="utf-8"?>
<p:tagLst xmlns:p="http://schemas.openxmlformats.org/presentationml/2006/main">
  <p:tag name="AS_UNIQUEID" val="11938"/>
</p:tagLst>
</file>

<file path=ppt/tags/tag582.xml><?xml version="1.0" encoding="utf-8"?>
<p:tagLst xmlns:p="http://schemas.openxmlformats.org/presentationml/2006/main">
  <p:tag name="AS_UNIQUEID" val="11939"/>
  <p:tag name="KSO_WM_BEAUTIFY_FLAG" val=""/>
</p:tagLst>
</file>

<file path=ppt/tags/tag583.xml><?xml version="1.0" encoding="utf-8"?>
<p:tagLst xmlns:p="http://schemas.openxmlformats.org/presentationml/2006/main">
  <p:tag name="AS_UNIQUEID" val="11940"/>
  <p:tag name="KSO_WM_BEAUTIFY_FLAG" val=""/>
</p:tagLst>
</file>

<file path=ppt/tags/tag584.xml><?xml version="1.0" encoding="utf-8"?>
<p:tagLst xmlns:p="http://schemas.openxmlformats.org/presentationml/2006/main">
  <p:tag name="AS_UNIQUEID" val="118"/>
  <p:tag name="KSO_WM_BEAUTIFY_FLAG" val=""/>
</p:tagLst>
</file>

<file path=ppt/tags/tag585.xml><?xml version="1.0" encoding="utf-8"?>
<p:tagLst xmlns:p="http://schemas.openxmlformats.org/presentationml/2006/main">
  <p:tag name="AS_UNIQUEID" val="11941"/>
  <p:tag name="KSO_WM_BEAUTIFY_FLAG" val=""/>
</p:tagLst>
</file>

<file path=ppt/tags/tag586.xml><?xml version="1.0" encoding="utf-8"?>
<p:tagLst xmlns:p="http://schemas.openxmlformats.org/presentationml/2006/main">
  <p:tag name="AS_UNIQUEID" val="1905"/>
  <p:tag name="KSO_WM_BEAUTIFY_FLAG" val=""/>
</p:tagLst>
</file>

<file path=ppt/tags/tag587.xml><?xml version="1.0" encoding="utf-8"?>
<p:tagLst xmlns:p="http://schemas.openxmlformats.org/presentationml/2006/main">
  <p:tag name="AS_UNIQUEID" val="1906"/>
  <p:tag name="KSO_WM_BEAUTIFY_FLAG" val=""/>
</p:tagLst>
</file>

<file path=ppt/tags/tag588.xml><?xml version="1.0" encoding="utf-8"?>
<p:tagLst xmlns:p="http://schemas.openxmlformats.org/presentationml/2006/main">
  <p:tag name="AS_UNIQUEID" val="1907"/>
  <p:tag name="KSO_WM_BEAUTIFY_FLAG" val=""/>
</p:tagLst>
</file>

<file path=ppt/tags/tag589.xml><?xml version="1.0" encoding="utf-8"?>
<p:tagLst xmlns:p="http://schemas.openxmlformats.org/presentationml/2006/main">
  <p:tag name="AS_UNIQUEID" val="1910"/>
  <p:tag name="KSO_WM_BEAUTIFY_FLAG" val=""/>
</p:tagLst>
</file>

<file path=ppt/tags/tag59.xml><?xml version="1.0" encoding="utf-8"?>
<p:tagLst xmlns:p="http://schemas.openxmlformats.org/presentationml/2006/main">
  <p:tag name="AS_UNIQUEID" val="11585"/>
</p:tagLst>
</file>

<file path=ppt/tags/tag590.xml><?xml version="1.0" encoding="utf-8"?>
<p:tagLst xmlns:p="http://schemas.openxmlformats.org/presentationml/2006/main">
  <p:tag name="AS_UNIQUEID" val="1911"/>
  <p:tag name="KSO_WM_BEAUTIFY_FLAG" val=""/>
</p:tagLst>
</file>

<file path=ppt/tags/tag591.xml><?xml version="1.0" encoding="utf-8"?>
<p:tagLst xmlns:p="http://schemas.openxmlformats.org/presentationml/2006/main">
  <p:tag name="AS_UNIQUEID" val="1912"/>
  <p:tag name="KSO_WM_BEAUTIFY_FLAG" val=""/>
</p:tagLst>
</file>

<file path=ppt/tags/tag592.xml><?xml version="1.0" encoding="utf-8"?>
<p:tagLst xmlns:p="http://schemas.openxmlformats.org/presentationml/2006/main">
  <p:tag name="AS_UNIQUEID" val="1913"/>
  <p:tag name="KSO_WM_BEAUTIFY_FLAG" val=""/>
</p:tagLst>
</file>

<file path=ppt/tags/tag593.xml><?xml version="1.0" encoding="utf-8"?>
<p:tagLst xmlns:p="http://schemas.openxmlformats.org/presentationml/2006/main">
  <p:tag name="AS_UNIQUEID" val="1914"/>
  <p:tag name="KSO_WM_BEAUTIFY_FLAG" val=""/>
</p:tagLst>
</file>

<file path=ppt/tags/tag594.xml><?xml version="1.0" encoding="utf-8"?>
<p:tagLst xmlns:p="http://schemas.openxmlformats.org/presentationml/2006/main">
  <p:tag name="AS_UNIQUEID" val="1915"/>
  <p:tag name="KSO_WM_BEAUTIFY_FLAG" val=""/>
</p:tagLst>
</file>

<file path=ppt/tags/tag595.xml><?xml version="1.0" encoding="utf-8"?>
<p:tagLst xmlns:p="http://schemas.openxmlformats.org/presentationml/2006/main">
  <p:tag name="AS_UNIQUEID" val="1916"/>
  <p:tag name="KSO_WM_BEAUTIFY_FLAG" val=""/>
</p:tagLst>
</file>

<file path=ppt/tags/tag596.xml><?xml version="1.0" encoding="utf-8"?>
<p:tagLst xmlns:p="http://schemas.openxmlformats.org/presentationml/2006/main">
  <p:tag name="AS_UNIQUEID" val="1917"/>
  <p:tag name="KSO_WM_BEAUTIFY_FLAG" val=""/>
</p:tagLst>
</file>

<file path=ppt/tags/tag597.xml><?xml version="1.0" encoding="utf-8"?>
<p:tagLst xmlns:p="http://schemas.openxmlformats.org/presentationml/2006/main">
  <p:tag name="AS_UNIQUEID" val="1918"/>
  <p:tag name="KSO_WM_BEAUTIFY_FLAG" val=""/>
</p:tagLst>
</file>

<file path=ppt/tags/tag598.xml><?xml version="1.0" encoding="utf-8"?>
<p:tagLst xmlns:p="http://schemas.openxmlformats.org/presentationml/2006/main">
  <p:tag name="AS_UNIQUEID" val="1919"/>
  <p:tag name="KSO_WM_BEAUTIFY_FLAG" val=""/>
</p:tagLst>
</file>

<file path=ppt/tags/tag599.xml><?xml version="1.0" encoding="utf-8"?>
<p:tagLst xmlns:p="http://schemas.openxmlformats.org/presentationml/2006/main">
  <p:tag name="AS_UNIQUEID" val="1920"/>
  <p:tag name="KSO_WM_BEAUTIFY_FLAG" val=""/>
</p:tagLst>
</file>

<file path=ppt/tags/tag6.xml><?xml version="1.0" encoding="utf-8"?>
<p:tagLst xmlns:p="http://schemas.openxmlformats.org/presentationml/2006/main">
  <p:tag name="AS_UNIQUEID" val="11538"/>
</p:tagLst>
</file>

<file path=ppt/tags/tag60.xml><?xml version="1.0" encoding="utf-8"?>
<p:tagLst xmlns:p="http://schemas.openxmlformats.org/presentationml/2006/main">
  <p:tag name="AS_UNIQUEID" val="11586"/>
</p:tagLst>
</file>

<file path=ppt/tags/tag600.xml><?xml version="1.0" encoding="utf-8"?>
<p:tagLst xmlns:p="http://schemas.openxmlformats.org/presentationml/2006/main">
  <p:tag name="AS_UNIQUEID" val="1921"/>
  <p:tag name="KSO_WM_BEAUTIFY_FLAG" val=""/>
</p:tagLst>
</file>

<file path=ppt/tags/tag601.xml><?xml version="1.0" encoding="utf-8"?>
<p:tagLst xmlns:p="http://schemas.openxmlformats.org/presentationml/2006/main">
  <p:tag name="AS_UNIQUEID" val="1922"/>
  <p:tag name="KSO_WM_BEAUTIFY_FLAG" val=""/>
</p:tagLst>
</file>

<file path=ppt/tags/tag602.xml><?xml version="1.0" encoding="utf-8"?>
<p:tagLst xmlns:p="http://schemas.openxmlformats.org/presentationml/2006/main">
  <p:tag name="AS_UNIQUEID" val="1923"/>
  <p:tag name="KSO_WM_BEAUTIFY_FLAG" val=""/>
</p:tagLst>
</file>

<file path=ppt/tags/tag603.xml><?xml version="1.0" encoding="utf-8"?>
<p:tagLst xmlns:p="http://schemas.openxmlformats.org/presentationml/2006/main">
  <p:tag name="AS_UNIQUEID" val="1924"/>
  <p:tag name="KSO_WM_BEAUTIFY_FLAG" val=""/>
</p:tagLst>
</file>

<file path=ppt/tags/tag604.xml><?xml version="1.0" encoding="utf-8"?>
<p:tagLst xmlns:p="http://schemas.openxmlformats.org/presentationml/2006/main">
  <p:tag name="AS_UNIQUEID" val="11942"/>
</p:tagLst>
</file>

<file path=ppt/tags/tag605.xml><?xml version="1.0" encoding="utf-8"?>
<p:tagLst xmlns:p="http://schemas.openxmlformats.org/presentationml/2006/main">
  <p:tag name="AS_UNIQUEID" val="786"/>
  <p:tag name="KSO_WM_BEAUTIFY_FLAG" val=""/>
</p:tagLst>
</file>

<file path=ppt/tags/tag606.xml><?xml version="1.0" encoding="utf-8"?>
<p:tagLst xmlns:p="http://schemas.openxmlformats.org/presentationml/2006/main">
  <p:tag name="AS_UNIQUEID" val="787"/>
  <p:tag name="KSO_WM_BEAUTIFY_FLAG" val=""/>
</p:tagLst>
</file>

<file path=ppt/tags/tag607.xml><?xml version="1.0" encoding="utf-8"?>
<p:tagLst xmlns:p="http://schemas.openxmlformats.org/presentationml/2006/main">
  <p:tag name="AS_UNIQUEID" val="790"/>
  <p:tag name="KSO_WM_BEAUTIFY_FLAG" val=""/>
</p:tagLst>
</file>

<file path=ppt/tags/tag608.xml><?xml version="1.0" encoding="utf-8"?>
<p:tagLst xmlns:p="http://schemas.openxmlformats.org/presentationml/2006/main">
  <p:tag name="AS_UNIQUEID" val="1929"/>
  <p:tag name="KSO_WM_BEAUTIFY_FLAG" val=""/>
</p:tagLst>
</file>

<file path=ppt/tags/tag609.xml><?xml version="1.0" encoding="utf-8"?>
<p:tagLst xmlns:p="http://schemas.openxmlformats.org/presentationml/2006/main">
  <p:tag name="AS_UNIQUEID" val="11943"/>
  <p:tag name="KSO_WM_BEAUTIFY_FLAG" val=""/>
</p:tagLst>
</file>

<file path=ppt/tags/tag61.xml><?xml version="1.0" encoding="utf-8"?>
<p:tagLst xmlns:p="http://schemas.openxmlformats.org/presentationml/2006/main">
  <p:tag name="AS_UNIQUEID" val="11587"/>
</p:tagLst>
</file>

<file path=ppt/tags/tag610.xml><?xml version="1.0" encoding="utf-8"?>
<p:tagLst xmlns:p="http://schemas.openxmlformats.org/presentationml/2006/main">
  <p:tag name="AS_UNIQUEID" val="11944"/>
</p:tagLst>
</file>

<file path=ppt/tags/tag611.xml><?xml version="1.0" encoding="utf-8"?>
<p:tagLst xmlns:p="http://schemas.openxmlformats.org/presentationml/2006/main">
  <p:tag name="AS_UNIQUEID" val="11945"/>
</p:tagLst>
</file>

<file path=ppt/tags/tag612.xml><?xml version="1.0" encoding="utf-8"?>
<p:tagLst xmlns:p="http://schemas.openxmlformats.org/presentationml/2006/main">
  <p:tag name="AS_UNIQUEID" val="801"/>
  <p:tag name="KSO_WM_BEAUTIFY_FLAG" val=""/>
</p:tagLst>
</file>

<file path=ppt/tags/tag613.xml><?xml version="1.0" encoding="utf-8"?>
<p:tagLst xmlns:p="http://schemas.openxmlformats.org/presentationml/2006/main">
  <p:tag name="AS_UNIQUEID" val="802"/>
  <p:tag name="KSO_WM_BEAUTIFY_FLAG" val=""/>
</p:tagLst>
</file>

<file path=ppt/tags/tag614.xml><?xml version="1.0" encoding="utf-8"?>
<p:tagLst xmlns:p="http://schemas.openxmlformats.org/presentationml/2006/main">
  <p:tag name="AS_UNIQUEID" val="803"/>
  <p:tag name="KSO_WM_BEAUTIFY_FLAG" val=""/>
</p:tagLst>
</file>

<file path=ppt/tags/tag615.xml><?xml version="1.0" encoding="utf-8"?>
<p:tagLst xmlns:p="http://schemas.openxmlformats.org/presentationml/2006/main">
  <p:tag name="AS_UNIQUEID" val="804"/>
  <p:tag name="KSO_WM_BEAUTIFY_FLAG" val=""/>
</p:tagLst>
</file>

<file path=ppt/tags/tag616.xml><?xml version="1.0" encoding="utf-8"?>
<p:tagLst xmlns:p="http://schemas.openxmlformats.org/presentationml/2006/main">
  <p:tag name="AS_UNIQUEID" val="1928"/>
  <p:tag name="KSO_WM_BEAUTIFY_FLAG" val=""/>
</p:tagLst>
</file>

<file path=ppt/tags/tag617.xml><?xml version="1.0" encoding="utf-8"?>
<p:tagLst xmlns:p="http://schemas.openxmlformats.org/presentationml/2006/main">
  <p:tag name="AS_UNIQUEID" val="11946"/>
  <p:tag name="KSO_WM_BEAUTIFY_FLAG" val=""/>
</p:tagLst>
</file>

<file path=ppt/tags/tag618.xml><?xml version="1.0" encoding="utf-8"?>
<p:tagLst xmlns:p="http://schemas.openxmlformats.org/presentationml/2006/main">
  <p:tag name="AS_UNIQUEID" val="11947"/>
  <p:tag name="KSO_WM_BEAUTIFY_FLAG" val=""/>
</p:tagLst>
</file>

<file path=ppt/tags/tag619.xml><?xml version="1.0" encoding="utf-8"?>
<p:tagLst xmlns:p="http://schemas.openxmlformats.org/presentationml/2006/main">
  <p:tag name="AS_UNIQUEID" val="11948"/>
  <p:tag name="KSO_WM_BEAUTIFY_FLAG" val=""/>
</p:tagLst>
</file>

<file path=ppt/tags/tag62.xml><?xml version="1.0" encoding="utf-8"?>
<p:tagLst xmlns:p="http://schemas.openxmlformats.org/presentationml/2006/main">
  <p:tag name="AS_UNIQUEID" val="11588"/>
</p:tagLst>
</file>

<file path=ppt/tags/tag620.xml><?xml version="1.0" encoding="utf-8"?>
<p:tagLst xmlns:p="http://schemas.openxmlformats.org/presentationml/2006/main">
  <p:tag name="AS_UNIQUEID" val="11949"/>
</p:tagLst>
</file>

<file path=ppt/tags/tag621.xml><?xml version="1.0" encoding="utf-8"?>
<p:tagLst xmlns:p="http://schemas.openxmlformats.org/presentationml/2006/main">
  <p:tag name="AS_UNIQUEID" val="2405"/>
  <p:tag name="KSO_WM_BEAUTIFY_FLAG" val=""/>
</p:tagLst>
</file>

<file path=ppt/tags/tag622.xml><?xml version="1.0" encoding="utf-8"?>
<p:tagLst xmlns:p="http://schemas.openxmlformats.org/presentationml/2006/main">
  <p:tag name="AS_UNIQUEID" val="1457"/>
  <p:tag name="KSO_WM_BEAUTIFY_FLAG" val=""/>
</p:tagLst>
</file>

<file path=ppt/tags/tag623.xml><?xml version="1.0" encoding="utf-8"?>
<p:tagLst xmlns:p="http://schemas.openxmlformats.org/presentationml/2006/main">
  <p:tag name="AS_UNIQUEID" val="11950"/>
  <p:tag name="KSO_WM_BEAUTIFY_FLAG" val=""/>
</p:tagLst>
</file>

<file path=ppt/tags/tag624.xml><?xml version="1.0" encoding="utf-8"?>
<p:tagLst xmlns:p="http://schemas.openxmlformats.org/presentationml/2006/main">
  <p:tag name="AS_UNIQUEID" val="11951"/>
  <p:tag name="KSO_WM_BEAUTIFY_FLAG" val=""/>
</p:tagLst>
</file>

<file path=ppt/tags/tag625.xml><?xml version="1.0" encoding="utf-8"?>
<p:tagLst xmlns:p="http://schemas.openxmlformats.org/presentationml/2006/main">
  <p:tag name="AS_UNIQUEID" val="11952"/>
</p:tagLst>
</file>

<file path=ppt/tags/tag626.xml><?xml version="1.0" encoding="utf-8"?>
<p:tagLst xmlns:p="http://schemas.openxmlformats.org/presentationml/2006/main">
  <p:tag name="AS_UNIQUEID" val="4538"/>
  <p:tag name="KSO_WM_BEAUTIFY_FLAG" val=""/>
</p:tagLst>
</file>

<file path=ppt/tags/tag627.xml><?xml version="1.0" encoding="utf-8"?>
<p:tagLst xmlns:p="http://schemas.openxmlformats.org/presentationml/2006/main">
  <p:tag name="AS_UNIQUEID" val="827"/>
  <p:tag name="KSO_WM_BEAUTIFY_FLAG" val=""/>
</p:tagLst>
</file>

<file path=ppt/tags/tag628.xml><?xml version="1.0" encoding="utf-8"?>
<p:tagLst xmlns:p="http://schemas.openxmlformats.org/presentationml/2006/main">
  <p:tag name="AS_UNIQUEID" val="517"/>
  <p:tag name="KSO_WM_BEAUTIFY_FLAG" val=""/>
</p:tagLst>
</file>

<file path=ppt/tags/tag629.xml><?xml version="1.0" encoding="utf-8"?>
<p:tagLst xmlns:p="http://schemas.openxmlformats.org/presentationml/2006/main">
  <p:tag name="AS_UNIQUEID" val="3523"/>
  <p:tag name="KSO_WM_BEAUTIFY_FLAG" val=""/>
</p:tagLst>
</file>

<file path=ppt/tags/tag63.xml><?xml version="1.0" encoding="utf-8"?>
<p:tagLst xmlns:p="http://schemas.openxmlformats.org/presentationml/2006/main">
  <p:tag name="AS_UNIQUEID" val="1351"/>
</p:tagLst>
</file>

<file path=ppt/tags/tag630.xml><?xml version="1.0" encoding="utf-8"?>
<p:tagLst xmlns:p="http://schemas.openxmlformats.org/presentationml/2006/main">
  <p:tag name="AS_UNIQUEID" val="1147"/>
  <p:tag name="KSO_WM_BEAUTIFY_FLAG" val=""/>
</p:tagLst>
</file>

<file path=ppt/tags/tag631.xml><?xml version="1.0" encoding="utf-8"?>
<p:tagLst xmlns:p="http://schemas.openxmlformats.org/presentationml/2006/main">
  <p:tag name="AS_UNIQUEID" val="11953"/>
  <p:tag name="KSO_WM_BEAUTIFY_FLAG" val=""/>
</p:tagLst>
</file>

<file path=ppt/tags/tag632.xml><?xml version="1.0" encoding="utf-8"?>
<p:tagLst xmlns:p="http://schemas.openxmlformats.org/presentationml/2006/main">
  <p:tag name="AS_UNIQUEID" val="11954"/>
  <p:tag name="KSO_WM_BEAUTIFY_FLAG" val=""/>
</p:tagLst>
</file>

<file path=ppt/tags/tag633.xml><?xml version="1.0" encoding="utf-8"?>
<p:tagLst xmlns:p="http://schemas.openxmlformats.org/presentationml/2006/main">
  <p:tag name="AS_UNIQUEID" val="11955"/>
  <p:tag name="KSO_WM_BEAUTIFY_FLAG" val=""/>
</p:tagLst>
</file>

<file path=ppt/tags/tag634.xml><?xml version="1.0" encoding="utf-8"?>
<p:tagLst xmlns:p="http://schemas.openxmlformats.org/presentationml/2006/main">
  <p:tag name="AS_UNIQUEID" val="517"/>
  <p:tag name="KSO_WM_BEAUTIFY_FLAG" val=""/>
</p:tagLst>
</file>

<file path=ppt/tags/tag635.xml><?xml version="1.0" encoding="utf-8"?>
<p:tagLst xmlns:p="http://schemas.openxmlformats.org/presentationml/2006/main">
  <p:tag name="AS_UNIQUEID" val="520"/>
  <p:tag name="KSO_WM_BEAUTIFY_FLAG" val=""/>
</p:tagLst>
</file>

<file path=ppt/tags/tag636.xml><?xml version="1.0" encoding="utf-8"?>
<p:tagLst xmlns:p="http://schemas.openxmlformats.org/presentationml/2006/main">
  <p:tag name="AS_UNIQUEID" val="5123"/>
  <p:tag name="KSO_WM_BEAUTIFY_FLAG" val=""/>
</p:tagLst>
</file>

<file path=ppt/tags/tag637.xml><?xml version="1.0" encoding="utf-8"?>
<p:tagLst xmlns:p="http://schemas.openxmlformats.org/presentationml/2006/main">
  <p:tag name="AS_UNIQUEID" val="11956"/>
</p:tagLst>
</file>

<file path=ppt/tags/tag638.xml><?xml version="1.0" encoding="utf-8"?>
<p:tagLst xmlns:p="http://schemas.openxmlformats.org/presentationml/2006/main">
  <p:tag name="AS_UNIQUEID" val="11957"/>
  <p:tag name="KSO_WM_BEAUTIFY_FLAG" val=""/>
</p:tagLst>
</file>

<file path=ppt/tags/tag639.xml><?xml version="1.0" encoding="utf-8"?>
<p:tagLst xmlns:p="http://schemas.openxmlformats.org/presentationml/2006/main">
  <p:tag name="AS_UNIQUEID" val="11958"/>
  <p:tag name="KSO_WM_BEAUTIFY_FLAG" val=""/>
</p:tagLst>
</file>

<file path=ppt/tags/tag64.xml><?xml version="1.0" encoding="utf-8"?>
<p:tagLst xmlns:p="http://schemas.openxmlformats.org/presentationml/2006/main">
  <p:tag name="AS_UNIQUEID" val="1352"/>
</p:tagLst>
</file>

<file path=ppt/tags/tag640.xml><?xml version="1.0" encoding="utf-8"?>
<p:tagLst xmlns:p="http://schemas.openxmlformats.org/presentationml/2006/main">
  <p:tag name="AS_UNIQUEID" val="11959"/>
  <p:tag name="KSO_WM_BEAUTIFY_FLAG" val=""/>
</p:tagLst>
</file>

<file path=ppt/tags/tag641.xml><?xml version="1.0" encoding="utf-8"?>
<p:tagLst xmlns:p="http://schemas.openxmlformats.org/presentationml/2006/main">
  <p:tag name="AS_UNIQUEID" val="11960"/>
  <p:tag name="KSO_WM_BEAUTIFY_FLAG" val=""/>
</p:tagLst>
</file>

<file path=ppt/tags/tag642.xml><?xml version="1.0" encoding="utf-8"?>
<p:tagLst xmlns:p="http://schemas.openxmlformats.org/presentationml/2006/main">
  <p:tag name="AS_UNIQUEID" val="11961"/>
  <p:tag name="KSO_WM_BEAUTIFY_FLAG" val=""/>
</p:tagLst>
</file>

<file path=ppt/tags/tag643.xml><?xml version="1.0" encoding="utf-8"?>
<p:tagLst xmlns:p="http://schemas.openxmlformats.org/presentationml/2006/main">
  <p:tag name="AS_UNIQUEID" val="11962"/>
  <p:tag name="KSO_WM_BEAUTIFY_FLAG" val=""/>
</p:tagLst>
</file>

<file path=ppt/tags/tag644.xml><?xml version="1.0" encoding="utf-8"?>
<p:tagLst xmlns:p="http://schemas.openxmlformats.org/presentationml/2006/main">
  <p:tag name="AS_UNIQUEID" val="11963"/>
</p:tagLst>
</file>

<file path=ppt/tags/tag645.xml><?xml version="1.0" encoding="utf-8"?>
<p:tagLst xmlns:p="http://schemas.openxmlformats.org/presentationml/2006/main">
  <p:tag name="AS_UNIQUEID" val="11964"/>
  <p:tag name="KSO_WM_BEAUTIFY_FLAG" val=""/>
</p:tagLst>
</file>

<file path=ppt/tags/tag646.xml><?xml version="1.0" encoding="utf-8"?>
<p:tagLst xmlns:p="http://schemas.openxmlformats.org/presentationml/2006/main">
  <p:tag name="AS_UNIQUEID" val="11965"/>
  <p:tag name="KSO_WM_BEAUTIFY_FLAG" val=""/>
</p:tagLst>
</file>

<file path=ppt/tags/tag647.xml><?xml version="1.0" encoding="utf-8"?>
<p:tagLst xmlns:p="http://schemas.openxmlformats.org/presentationml/2006/main">
  <p:tag name="AS_UNIQUEID" val="11966"/>
  <p:tag name="KSO_WM_BEAUTIFY_FLAG" val=""/>
</p:tagLst>
</file>

<file path=ppt/tags/tag648.xml><?xml version="1.0" encoding="utf-8"?>
<p:tagLst xmlns:p="http://schemas.openxmlformats.org/presentationml/2006/main">
  <p:tag name="AS_UNIQUEID" val="11967"/>
  <p:tag name="KSO_WM_BEAUTIFY_FLAG" val=""/>
</p:tagLst>
</file>

<file path=ppt/tags/tag649.xml><?xml version="1.0" encoding="utf-8"?>
<p:tagLst xmlns:p="http://schemas.openxmlformats.org/presentationml/2006/main">
  <p:tag name="AS_UNIQUEID" val="11968"/>
  <p:tag name="KSO_WM_BEAUTIFY_FLAG" val=""/>
</p:tagLst>
</file>

<file path=ppt/tags/tag65.xml><?xml version="1.0" encoding="utf-8"?>
<p:tagLst xmlns:p="http://schemas.openxmlformats.org/presentationml/2006/main">
  <p:tag name="AS_UNIQUEID" val="11589"/>
</p:tagLst>
</file>

<file path=ppt/tags/tag650.xml><?xml version="1.0" encoding="utf-8"?>
<p:tagLst xmlns:p="http://schemas.openxmlformats.org/presentationml/2006/main">
  <p:tag name="AS_UNIQUEID" val="11969"/>
  <p:tag name="KSO_WM_BEAUTIFY_FLAG" val=""/>
</p:tagLst>
</file>

<file path=ppt/tags/tag651.xml><?xml version="1.0" encoding="utf-8"?>
<p:tagLst xmlns:p="http://schemas.openxmlformats.org/presentationml/2006/main">
  <p:tag name="AS_UNIQUEID" val="11970"/>
  <p:tag name="KSO_WM_BEAUTIFY_FLAG" val=""/>
</p:tagLst>
</file>

<file path=ppt/tags/tag652.xml><?xml version="1.0" encoding="utf-8"?>
<p:tagLst xmlns:p="http://schemas.openxmlformats.org/presentationml/2006/main">
  <p:tag name="AS_UNIQUEID" val="11971"/>
  <p:tag name="KSO_WM_BEAUTIFY_FLAG" val=""/>
</p:tagLst>
</file>

<file path=ppt/tags/tag653.xml><?xml version="1.0" encoding="utf-8"?>
<p:tagLst xmlns:p="http://schemas.openxmlformats.org/presentationml/2006/main">
  <p:tag name="AS_UNIQUEID" val="11972"/>
</p:tagLst>
</file>

<file path=ppt/tags/tag654.xml><?xml version="1.0" encoding="utf-8"?>
<p:tagLst xmlns:p="http://schemas.openxmlformats.org/presentationml/2006/main">
  <p:tag name="AS_UNIQUEID" val="11973"/>
</p:tagLst>
</file>

<file path=ppt/tags/tag655.xml><?xml version="1.0" encoding="utf-8"?>
<p:tagLst xmlns:p="http://schemas.openxmlformats.org/presentationml/2006/main">
  <p:tag name="AS_UNIQUEID" val="11974"/>
</p:tagLst>
</file>

<file path=ppt/tags/tag656.xml><?xml version="1.0" encoding="utf-8"?>
<p:tagLst xmlns:p="http://schemas.openxmlformats.org/presentationml/2006/main">
  <p:tag name="AS_UNIQUEID" val="11975"/>
</p:tagLst>
</file>

<file path=ppt/tags/tag657.xml><?xml version="1.0" encoding="utf-8"?>
<p:tagLst xmlns:p="http://schemas.openxmlformats.org/presentationml/2006/main">
  <p:tag name="AS_UNIQUEID" val="118"/>
  <p:tag name="KSO_WM_BEAUTIFY_FLAG" val=""/>
</p:tagLst>
</file>

<file path=ppt/tags/tag658.xml><?xml version="1.0" encoding="utf-8"?>
<p:tagLst xmlns:p="http://schemas.openxmlformats.org/presentationml/2006/main">
  <p:tag name="AS_UNIQUEID" val="118"/>
  <p:tag name="KSO_WM_BEAUTIFY_FLAG" val=""/>
</p:tagLst>
</file>

<file path=ppt/tags/tag659.xml><?xml version="1.0" encoding="utf-8"?>
<p:tagLst xmlns:p="http://schemas.openxmlformats.org/presentationml/2006/main">
  <p:tag name="AS_UNIQUEID" val="118"/>
  <p:tag name="KSO_WM_BEAUTIFY_FLAG" val=""/>
</p:tagLst>
</file>

<file path=ppt/tags/tag66.xml><?xml version="1.0" encoding="utf-8"?>
<p:tagLst xmlns:p="http://schemas.openxmlformats.org/presentationml/2006/main">
  <p:tag name="AS_UNIQUEID" val="11590"/>
</p:tagLst>
</file>

<file path=ppt/tags/tag660.xml><?xml version="1.0" encoding="utf-8"?>
<p:tagLst xmlns:p="http://schemas.openxmlformats.org/presentationml/2006/main">
  <p:tag name="AS_UNIQUEID" val="118"/>
  <p:tag name="KSO_WM_BEAUTIFY_FLAG" val=""/>
</p:tagLst>
</file>

<file path=ppt/tags/tag661.xml><?xml version="1.0" encoding="utf-8"?>
<p:tagLst xmlns:p="http://schemas.openxmlformats.org/presentationml/2006/main">
  <p:tag name="AS_UNIQUEID" val="118"/>
  <p:tag name="KSO_WM_BEAUTIFY_FLAG" val=""/>
</p:tagLst>
</file>

<file path=ppt/tags/tag662.xml><?xml version="1.0" encoding="utf-8"?>
<p:tagLst xmlns:p="http://schemas.openxmlformats.org/presentationml/2006/main">
  <p:tag name="AS_UNIQUEID" val="11976"/>
</p:tagLst>
</file>

<file path=ppt/tags/tag663.xml><?xml version="1.0" encoding="utf-8"?>
<p:tagLst xmlns:p="http://schemas.openxmlformats.org/presentationml/2006/main">
  <p:tag name="AS_UNIQUEID" val="11977"/>
  <p:tag name="KSO_WM_BEAUTIFY_FLAG" val=""/>
</p:tagLst>
</file>

<file path=ppt/tags/tag664.xml><?xml version="1.0" encoding="utf-8"?>
<p:tagLst xmlns:p="http://schemas.openxmlformats.org/presentationml/2006/main">
  <p:tag name="AS_UNIQUEID" val="11978"/>
  <p:tag name="KSO_WM_BEAUTIFY_FLAG" val=""/>
</p:tagLst>
</file>

<file path=ppt/tags/tag665.xml><?xml version="1.0" encoding="utf-8"?>
<p:tagLst xmlns:p="http://schemas.openxmlformats.org/presentationml/2006/main">
  <p:tag name="AS_UNIQUEID" val="11979"/>
  <p:tag name="KSO_WM_BEAUTIFY_FLAG" val=""/>
</p:tagLst>
</file>

<file path=ppt/tags/tag666.xml><?xml version="1.0" encoding="utf-8"?>
<p:tagLst xmlns:p="http://schemas.openxmlformats.org/presentationml/2006/main">
  <p:tag name="AS_UNIQUEID" val="11980"/>
  <p:tag name="KSO_WM_BEAUTIFY_FLAG" val=""/>
</p:tagLst>
</file>

<file path=ppt/tags/tag667.xml><?xml version="1.0" encoding="utf-8"?>
<p:tagLst xmlns:p="http://schemas.openxmlformats.org/presentationml/2006/main">
  <p:tag name="AS_UNIQUEID" val="11981"/>
  <p:tag name="KSO_WM_BEAUTIFY_FLAG" val=""/>
</p:tagLst>
</file>

<file path=ppt/tags/tag668.xml><?xml version="1.0" encoding="utf-8"?>
<p:tagLst xmlns:p="http://schemas.openxmlformats.org/presentationml/2006/main">
  <p:tag name="AS_UNIQUEID" val="11982"/>
  <p:tag name="KSO_WM_BEAUTIFY_FLAG" val=""/>
</p:tagLst>
</file>

<file path=ppt/tags/tag669.xml><?xml version="1.0" encoding="utf-8"?>
<p:tagLst xmlns:p="http://schemas.openxmlformats.org/presentationml/2006/main">
  <p:tag name="AS_UNIQUEID" val="11983"/>
</p:tagLst>
</file>

<file path=ppt/tags/tag67.xml><?xml version="1.0" encoding="utf-8"?>
<p:tagLst xmlns:p="http://schemas.openxmlformats.org/presentationml/2006/main">
  <p:tag name="AS_UNIQUEID" val="11591"/>
</p:tagLst>
</file>

<file path=ppt/tags/tag670.xml><?xml version="1.0" encoding="utf-8"?>
<p:tagLst xmlns:p="http://schemas.openxmlformats.org/presentationml/2006/main">
  <p:tag name="AS_UNIQUEID" val="11984"/>
  <p:tag name="KSO_WM_BEAUTIFY_FLAG" val=""/>
</p:tagLst>
</file>

<file path=ppt/tags/tag671.xml><?xml version="1.0" encoding="utf-8"?>
<p:tagLst xmlns:p="http://schemas.openxmlformats.org/presentationml/2006/main">
  <p:tag name="AS_UNIQUEID" val="11985"/>
  <p:tag name="KSO_WM_BEAUTIFY_FLAG" val=""/>
</p:tagLst>
</file>

<file path=ppt/tags/tag672.xml><?xml version="1.0" encoding="utf-8"?>
<p:tagLst xmlns:p="http://schemas.openxmlformats.org/presentationml/2006/main">
  <p:tag name="AS_UNIQUEID" val="11986"/>
  <p:tag name="KSO_WM_BEAUTIFY_FLAG" val=""/>
</p:tagLst>
</file>

<file path=ppt/tags/tag673.xml><?xml version="1.0" encoding="utf-8"?>
<p:tagLst xmlns:p="http://schemas.openxmlformats.org/presentationml/2006/main">
  <p:tag name="AS_UNIQUEID" val="11987"/>
  <p:tag name="KSO_WM_BEAUTIFY_FLAG" val=""/>
</p:tagLst>
</file>

<file path=ppt/tags/tag674.xml><?xml version="1.0" encoding="utf-8"?>
<p:tagLst xmlns:p="http://schemas.openxmlformats.org/presentationml/2006/main">
  <p:tag name="AS_UNIQUEID" val="11988"/>
  <p:tag name="KSO_WM_BEAUTIFY_FLAG" val=""/>
</p:tagLst>
</file>

<file path=ppt/tags/tag675.xml><?xml version="1.0" encoding="utf-8"?>
<p:tagLst xmlns:p="http://schemas.openxmlformats.org/presentationml/2006/main">
  <p:tag name="AS_UNIQUEID" val="11989"/>
  <p:tag name="KSO_WM_BEAUTIFY_FLAG" val=""/>
</p:tagLst>
</file>

<file path=ppt/tags/tag676.xml><?xml version="1.0" encoding="utf-8"?>
<p:tagLst xmlns:p="http://schemas.openxmlformats.org/presentationml/2006/main">
  <p:tag name="AS_UNIQUEID" val="11990"/>
  <p:tag name="KSO_WM_BEAUTIFY_FLAG" val=""/>
</p:tagLst>
</file>

<file path=ppt/tags/tag677.xml><?xml version="1.0" encoding="utf-8"?>
<p:tagLst xmlns:p="http://schemas.openxmlformats.org/presentationml/2006/main">
  <p:tag name="AS_UNIQUEID" val="11991"/>
  <p:tag name="KSO_WM_BEAUTIFY_FLAG" val=""/>
</p:tagLst>
</file>

<file path=ppt/tags/tag678.xml><?xml version="1.0" encoding="utf-8"?>
<p:tagLst xmlns:p="http://schemas.openxmlformats.org/presentationml/2006/main">
  <p:tag name="AS_UNIQUEID" val="118"/>
  <p:tag name="KSO_WM_BEAUTIFY_FLAG" val=""/>
</p:tagLst>
</file>

<file path=ppt/tags/tag679.xml><?xml version="1.0" encoding="utf-8"?>
<p:tagLst xmlns:p="http://schemas.openxmlformats.org/presentationml/2006/main">
  <p:tag name="AS_UNIQUEID" val="11992"/>
  <p:tag name="KSO_WM_BEAUTIFY_FLAG" val=""/>
</p:tagLst>
</file>

<file path=ppt/tags/tag68.xml><?xml version="1.0" encoding="utf-8"?>
<p:tagLst xmlns:p="http://schemas.openxmlformats.org/presentationml/2006/main">
  <p:tag name="AS_UNIQUEID" val="11592"/>
</p:tagLst>
</file>

<file path=ppt/tags/tag680.xml><?xml version="1.0" encoding="utf-8"?>
<p:tagLst xmlns:p="http://schemas.openxmlformats.org/presentationml/2006/main">
  <p:tag name="AS_UNIQUEID" val="118"/>
  <p:tag name="KSO_WM_BEAUTIFY_FLAG" val=""/>
</p:tagLst>
</file>

<file path=ppt/tags/tag681.xml><?xml version="1.0" encoding="utf-8"?>
<p:tagLst xmlns:p="http://schemas.openxmlformats.org/presentationml/2006/main">
  <p:tag name="AS_UNIQUEID" val="118"/>
  <p:tag name="KSO_WM_BEAUTIFY_FLAG" val=""/>
</p:tagLst>
</file>

<file path=ppt/tags/tag682.xml><?xml version="1.0" encoding="utf-8"?>
<p:tagLst xmlns:p="http://schemas.openxmlformats.org/presentationml/2006/main">
  <p:tag name="AS_UNIQUEID" val="11993"/>
</p:tagLst>
</file>

<file path=ppt/tags/tag683.xml><?xml version="1.0" encoding="utf-8"?>
<p:tagLst xmlns:p="http://schemas.openxmlformats.org/presentationml/2006/main">
  <p:tag name="AS_UNIQUEID" val="11994"/>
</p:tagLst>
</file>

<file path=ppt/tags/tag684.xml><?xml version="1.0" encoding="utf-8"?>
<p:tagLst xmlns:p="http://schemas.openxmlformats.org/presentationml/2006/main">
  <p:tag name="AS_UNIQUEID" val="11995"/>
</p:tagLst>
</file>

<file path=ppt/tags/tag685.xml><?xml version="1.0" encoding="utf-8"?>
<p:tagLst xmlns:p="http://schemas.openxmlformats.org/presentationml/2006/main">
  <p:tag name="AS_UNIQUEID" val="11996"/>
</p:tagLst>
</file>

<file path=ppt/tags/tag686.xml><?xml version="1.0" encoding="utf-8"?>
<p:tagLst xmlns:p="http://schemas.openxmlformats.org/presentationml/2006/main">
  <p:tag name="AS_UNIQUEID" val="11997"/>
</p:tagLst>
</file>

<file path=ppt/tags/tag68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VmYmE1NzRlM2JhMmQzMDg2MGVkZmY1MDJiYWZjMTQifQ=="/>
  <p:tag name="ISLIDE.GUIDESSETTING" val="{&quot;Id&quot;:&quot;2beddc22-b3a1-4328-97fc-1ec85790e22f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69.xml><?xml version="1.0" encoding="utf-8"?>
<p:tagLst xmlns:p="http://schemas.openxmlformats.org/presentationml/2006/main">
  <p:tag name="AS_UNIQUEID" val="11593"/>
</p:tagLst>
</file>

<file path=ppt/tags/tag7.xml><?xml version="1.0" encoding="utf-8"?>
<p:tagLst xmlns:p="http://schemas.openxmlformats.org/presentationml/2006/main">
  <p:tag name="AS_UNIQUEID" val="11539"/>
</p:tagLst>
</file>

<file path=ppt/tags/tag70.xml><?xml version="1.0" encoding="utf-8"?>
<p:tagLst xmlns:p="http://schemas.openxmlformats.org/presentationml/2006/main">
  <p:tag name="AS_UNIQUEID" val="11594"/>
</p:tagLst>
</file>

<file path=ppt/tags/tag71.xml><?xml version="1.0" encoding="utf-8"?>
<p:tagLst xmlns:p="http://schemas.openxmlformats.org/presentationml/2006/main">
  <p:tag name="AS_UNIQUEID" val="1351"/>
</p:tagLst>
</file>

<file path=ppt/tags/tag72.xml><?xml version="1.0" encoding="utf-8"?>
<p:tagLst xmlns:p="http://schemas.openxmlformats.org/presentationml/2006/main">
  <p:tag name="AS_UNIQUEID" val="1352"/>
</p:tagLst>
</file>

<file path=ppt/tags/tag73.xml><?xml version="1.0" encoding="utf-8"?>
<p:tagLst xmlns:p="http://schemas.openxmlformats.org/presentationml/2006/main">
  <p:tag name="AS_UNIQUEID" val="11595"/>
</p:tagLst>
</file>

<file path=ppt/tags/tag74.xml><?xml version="1.0" encoding="utf-8"?>
<p:tagLst xmlns:p="http://schemas.openxmlformats.org/presentationml/2006/main">
  <p:tag name="AS_UNIQUEID" val="11596"/>
</p:tagLst>
</file>

<file path=ppt/tags/tag75.xml><?xml version="1.0" encoding="utf-8"?>
<p:tagLst xmlns:p="http://schemas.openxmlformats.org/presentationml/2006/main">
  <p:tag name="AS_UNIQUEID" val="11597"/>
</p:tagLst>
</file>

<file path=ppt/tags/tag76.xml><?xml version="1.0" encoding="utf-8"?>
<p:tagLst xmlns:p="http://schemas.openxmlformats.org/presentationml/2006/main">
  <p:tag name="AS_UNIQUEID" val="11598"/>
</p:tagLst>
</file>

<file path=ppt/tags/tag77.xml><?xml version="1.0" encoding="utf-8"?>
<p:tagLst xmlns:p="http://schemas.openxmlformats.org/presentationml/2006/main">
  <p:tag name="AS_UNIQUEID" val="11599"/>
</p:tagLst>
</file>

<file path=ppt/tags/tag78.xml><?xml version="1.0" encoding="utf-8"?>
<p:tagLst xmlns:p="http://schemas.openxmlformats.org/presentationml/2006/main">
  <p:tag name="AS_UNIQUEID" val="11600"/>
</p:tagLst>
</file>

<file path=ppt/tags/tag79.xml><?xml version="1.0" encoding="utf-8"?>
<p:tagLst xmlns:p="http://schemas.openxmlformats.org/presentationml/2006/main">
  <p:tag name="AS_UNIQUEID" val="11601"/>
</p:tagLst>
</file>

<file path=ppt/tags/tag8.xml><?xml version="1.0" encoding="utf-8"?>
<p:tagLst xmlns:p="http://schemas.openxmlformats.org/presentationml/2006/main">
  <p:tag name="AS_UNIQUEID" val="11540"/>
</p:tagLst>
</file>

<file path=ppt/tags/tag80.xml><?xml version="1.0" encoding="utf-8"?>
<p:tagLst xmlns:p="http://schemas.openxmlformats.org/presentationml/2006/main">
  <p:tag name="AS_UNIQUEID" val="11602"/>
</p:tagLst>
</file>

<file path=ppt/tags/tag81.xml><?xml version="1.0" encoding="utf-8"?>
<p:tagLst xmlns:p="http://schemas.openxmlformats.org/presentationml/2006/main">
  <p:tag name="AS_UNIQUEID" val="11603"/>
</p:tagLst>
</file>

<file path=ppt/tags/tag82.xml><?xml version="1.0" encoding="utf-8"?>
<p:tagLst xmlns:p="http://schemas.openxmlformats.org/presentationml/2006/main">
  <p:tag name="AS_UNIQUEID" val="11604"/>
</p:tagLst>
</file>

<file path=ppt/tags/tag83.xml><?xml version="1.0" encoding="utf-8"?>
<p:tagLst xmlns:p="http://schemas.openxmlformats.org/presentationml/2006/main">
  <p:tag name="AS_UNIQUEID" val="11605"/>
</p:tagLst>
</file>

<file path=ppt/tags/tag84.xml><?xml version="1.0" encoding="utf-8"?>
<p:tagLst xmlns:p="http://schemas.openxmlformats.org/presentationml/2006/main">
  <p:tag name="AS_UNIQUEID" val="11606"/>
</p:tagLst>
</file>

<file path=ppt/tags/tag85.xml><?xml version="1.0" encoding="utf-8"?>
<p:tagLst xmlns:p="http://schemas.openxmlformats.org/presentationml/2006/main">
  <p:tag name="AS_UNIQUEID" val="1351"/>
</p:tagLst>
</file>

<file path=ppt/tags/tag86.xml><?xml version="1.0" encoding="utf-8"?>
<p:tagLst xmlns:p="http://schemas.openxmlformats.org/presentationml/2006/main">
  <p:tag name="AS_UNIQUEID" val="1352"/>
</p:tagLst>
</file>

<file path=ppt/tags/tag87.xml><?xml version="1.0" encoding="utf-8"?>
<p:tagLst xmlns:p="http://schemas.openxmlformats.org/presentationml/2006/main">
  <p:tag name="AS_UNIQUEID" val="11607"/>
</p:tagLst>
</file>

<file path=ppt/tags/tag88.xml><?xml version="1.0" encoding="utf-8"?>
<p:tagLst xmlns:p="http://schemas.openxmlformats.org/presentationml/2006/main">
  <p:tag name="AS_UNIQUEID" val="11608"/>
</p:tagLst>
</file>

<file path=ppt/tags/tag89.xml><?xml version="1.0" encoding="utf-8"?>
<p:tagLst xmlns:p="http://schemas.openxmlformats.org/presentationml/2006/main">
  <p:tag name="AS_UNIQUEID" val="11609"/>
</p:tagLst>
</file>

<file path=ppt/tags/tag9.xml><?xml version="1.0" encoding="utf-8"?>
<p:tagLst xmlns:p="http://schemas.openxmlformats.org/presentationml/2006/main">
  <p:tag name="AS_UNIQUEID" val="11541"/>
</p:tagLst>
</file>

<file path=ppt/tags/tag90.xml><?xml version="1.0" encoding="utf-8"?>
<p:tagLst xmlns:p="http://schemas.openxmlformats.org/presentationml/2006/main">
  <p:tag name="AS_UNIQUEID" val="11610"/>
</p:tagLst>
</file>

<file path=ppt/tags/tag91.xml><?xml version="1.0" encoding="utf-8"?>
<p:tagLst xmlns:p="http://schemas.openxmlformats.org/presentationml/2006/main">
  <p:tag name="AS_UNIQUEID" val="11611"/>
</p:tagLst>
</file>

<file path=ppt/tags/tag92.xml><?xml version="1.0" encoding="utf-8"?>
<p:tagLst xmlns:p="http://schemas.openxmlformats.org/presentationml/2006/main">
  <p:tag name="AS_UNIQUEID" val="11612"/>
</p:tagLst>
</file>

<file path=ppt/tags/tag93.xml><?xml version="1.0" encoding="utf-8"?>
<p:tagLst xmlns:p="http://schemas.openxmlformats.org/presentationml/2006/main">
  <p:tag name="AS_UNIQUEID" val="1351"/>
</p:tagLst>
</file>

<file path=ppt/tags/tag94.xml><?xml version="1.0" encoding="utf-8"?>
<p:tagLst xmlns:p="http://schemas.openxmlformats.org/presentationml/2006/main">
  <p:tag name="AS_UNIQUEID" val="1352"/>
</p:tagLst>
</file>

<file path=ppt/tags/tag95.xml><?xml version="1.0" encoding="utf-8"?>
<p:tagLst xmlns:p="http://schemas.openxmlformats.org/presentationml/2006/main">
  <p:tag name="AS_UNIQUEID" val="11613"/>
</p:tagLst>
</file>

<file path=ppt/tags/tag96.xml><?xml version="1.0" encoding="utf-8"?>
<p:tagLst xmlns:p="http://schemas.openxmlformats.org/presentationml/2006/main">
  <p:tag name="AS_UNIQUEID" val="11614"/>
</p:tagLst>
</file>

<file path=ppt/tags/tag97.xml><?xml version="1.0" encoding="utf-8"?>
<p:tagLst xmlns:p="http://schemas.openxmlformats.org/presentationml/2006/main">
  <p:tag name="AS_UNIQUEID" val="11615"/>
</p:tagLst>
</file>

<file path=ppt/tags/tag98.xml><?xml version="1.0" encoding="utf-8"?>
<p:tagLst xmlns:p="http://schemas.openxmlformats.org/presentationml/2006/main">
  <p:tag name="AS_UNIQUEID" val="11616"/>
</p:tagLst>
</file>

<file path=ppt/tags/tag99.xml><?xml version="1.0" encoding="utf-8"?>
<p:tagLst xmlns:p="http://schemas.openxmlformats.org/presentationml/2006/main">
  <p:tag name="AS_UNIQUEID" val="11617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283</Paragraphs>
  <Slides>25</Slides>
  <Notes>6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49">
      <vt:lpstr>Arial</vt:lpstr>
      <vt:lpstr>等线 Light</vt:lpstr>
      <vt:lpstr>等线</vt:lpstr>
      <vt:lpstr>微软雅黑</vt:lpstr>
      <vt:lpstr>Adobe 仿宋 Std R</vt:lpstr>
      <vt:lpstr>Calibri</vt:lpstr>
      <vt:lpstr>幼圆</vt:lpstr>
      <vt:lpstr>黑体</vt:lpstr>
      <vt:lpstr>Arial Black</vt:lpstr>
      <vt:lpstr>华文行楷</vt:lpstr>
      <vt:lpstr>微软雅黑 Light</vt:lpstr>
      <vt:lpstr>锐字工房云字库细圆GBK</vt:lpstr>
      <vt:lpstr>Times New Roman</vt:lpstr>
      <vt:lpstr>DOUYU Font</vt:lpstr>
      <vt:lpstr>楷体</vt:lpstr>
      <vt:lpstr>宋体</vt:lpstr>
      <vt:lpstr>方正中等线简体</vt:lpstr>
      <vt:lpstr>Courier New</vt:lpstr>
      <vt:lpstr>华文楷体</vt:lpstr>
      <vt:lpstr>华文细黑</vt:lpstr>
      <vt:lpstr>Wingdings</vt:lpstr>
      <vt:lpstr>Open Sans</vt:lpstr>
      <vt:lpstr>楷体_GB2312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2023-12-06T09:18:27.715</cp:lastPrinted>
  <dcterms:created xsi:type="dcterms:W3CDTF">2023-12-06T09:18:27Z</dcterms:created>
  <dcterms:modified xsi:type="dcterms:W3CDTF">2023-12-06T01:18:27Z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