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5" r:id="rId2"/>
  </p:sldMasterIdLst>
  <p:notesMasterIdLst>
    <p:notesMasterId r:id="rId3"/>
  </p:notesMasterIdLst>
  <p:sldIdLst>
    <p:sldId id="262" r:id="rId4"/>
    <p:sldId id="273" r:id="rId5"/>
    <p:sldId id="270" r:id="rId6"/>
    <p:sldId id="258" r:id="rId7"/>
    <p:sldId id="274" r:id="rId8"/>
    <p:sldId id="264" r:id="rId9"/>
    <p:sldId id="275" r:id="rId10"/>
    <p:sldId id="278" r:id="rId11"/>
    <p:sldId id="276" r:id="rId12"/>
    <p:sldId id="277" r:id="rId13"/>
    <p:sldId id="279" r:id="rId14"/>
    <p:sldId id="2813" r:id="rId15"/>
    <p:sldId id="2815" r:id="rId16"/>
    <p:sldId id="2919" r:id="rId17"/>
    <p:sldId id="266" r:id="rId18"/>
    <p:sldId id="2816" r:id="rId19"/>
    <p:sldId id="267" r:id="rId20"/>
    <p:sldId id="2892" r:id="rId21"/>
    <p:sldId id="2918" r:id="rId22"/>
    <p:sldId id="263" r:id="rId23"/>
    <p:sldId id="2920" r:id="rId24"/>
    <p:sldId id="292" r:id="rId25"/>
    <p:sldId id="293" r:id="rId26"/>
    <p:sldId id="294" r:id="rId27"/>
    <p:sldId id="295" r:id="rId28"/>
    <p:sldId id="259" r:id="rId29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tags" Target="tags/tag552.xml" /><Relationship Id="rId31" Type="http://schemas.openxmlformats.org/officeDocument/2006/relationships/presProps" Target="presProps.xml" /><Relationship Id="rId32" Type="http://schemas.openxmlformats.org/officeDocument/2006/relationships/viewProps" Target="viewProps.xml" /><Relationship Id="rId33" Type="http://schemas.openxmlformats.org/officeDocument/2006/relationships/theme" Target="theme/theme1.xml" /><Relationship Id="rId34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52.xml" /><Relationship Id="rId2" Type="http://schemas.openxmlformats.org/officeDocument/2006/relationships/tags" Target="../tags/tag153.xml" /><Relationship Id="rId3" Type="http://schemas.openxmlformats.org/officeDocument/2006/relationships/tags" Target="../tags/tag154.xml" /><Relationship Id="rId4" Type="http://schemas.openxmlformats.org/officeDocument/2006/relationships/tags" Target="../tags/tag155.xml" /><Relationship Id="rId5" Type="http://schemas.openxmlformats.org/officeDocument/2006/relationships/tags" Target="../tags/tag156.xml" /><Relationship Id="rId6" Type="http://schemas.openxmlformats.org/officeDocument/2006/relationships/tags" Target="../tags/tag157.xml" /><Relationship Id="rId7" Type="http://schemas.openxmlformats.org/officeDocument/2006/relationships/tags" Target="../tags/tag158.xml" /><Relationship Id="rId8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0810F-8479-4121-A309-D41919E726B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AE952-400D-4DD1-8582-989D089472EB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547.xml" /><Relationship Id="rId4" Type="http://schemas.openxmlformats.org/officeDocument/2006/relationships/tags" Target="../tags/tag548.xml" /><Relationship Id="rId5" Type="http://schemas.openxmlformats.org/officeDocument/2006/relationships/tags" Target="../tags/tag549.xml" /><Relationship Id="rId6" Type="http://schemas.openxmlformats.org/officeDocument/2006/relationships/tags" Target="../tags/tag550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2AD6A0-C615-4EB0-97F7-F641CE37654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10" Type="http://schemas.openxmlformats.org/officeDocument/2006/relationships/tags" Target="../tags/tag9.xml" /><Relationship Id="rId11" Type="http://schemas.openxmlformats.org/officeDocument/2006/relationships/tags" Target="../tags/tag10.xml" /><Relationship Id="rId12" Type="http://schemas.openxmlformats.org/officeDocument/2006/relationships/tags" Target="../tags/tag11.xml" /><Relationship Id="rId13" Type="http://schemas.openxmlformats.org/officeDocument/2006/relationships/tags" Target="../tags/tag12.xml" /><Relationship Id="rId14" Type="http://schemas.openxmlformats.org/officeDocument/2006/relationships/image" Target="../media/image2.png" /><Relationship Id="rId15" Type="http://schemas.openxmlformats.org/officeDocument/2006/relationships/tags" Target="../tags/tag13.xml" /><Relationship Id="rId16" Type="http://schemas.openxmlformats.org/officeDocument/2006/relationships/tags" Target="../tags/tag14.xml" /><Relationship Id="rId17" Type="http://schemas.openxmlformats.org/officeDocument/2006/relationships/image" Target="../media/image3.jpeg" /><Relationship Id="rId18" Type="http://schemas.openxmlformats.org/officeDocument/2006/relationships/tags" Target="../tags/tag15.xml" /><Relationship Id="rId19" Type="http://schemas.openxmlformats.org/officeDocument/2006/relationships/slideMaster" Target="../slideMasters/slideMaster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image" Target="../media/image1.png" /><Relationship Id="rId5" Type="http://schemas.openxmlformats.org/officeDocument/2006/relationships/tags" Target="../tags/tag4.xml" /><Relationship Id="rId6" Type="http://schemas.openxmlformats.org/officeDocument/2006/relationships/tags" Target="../tags/tag5.xml" /><Relationship Id="rId7" Type="http://schemas.openxmlformats.org/officeDocument/2006/relationships/tags" Target="../tags/tag6.xml" /><Relationship Id="rId8" Type="http://schemas.openxmlformats.org/officeDocument/2006/relationships/tags" Target="../tags/tag7.xml" /><Relationship Id="rId9" Type="http://schemas.openxmlformats.org/officeDocument/2006/relationships/tags" Target="../tags/tag8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2.xml" /><Relationship Id="rId10" Type="http://schemas.openxmlformats.org/officeDocument/2006/relationships/tags" Target="../tags/tag90.xml" /><Relationship Id="rId11" Type="http://schemas.openxmlformats.org/officeDocument/2006/relationships/slideMaster" Target="../slideMasters/slideMaster1.xml" /><Relationship Id="rId2" Type="http://schemas.openxmlformats.org/officeDocument/2006/relationships/tags" Target="../tags/tag83.xml" /><Relationship Id="rId3" Type="http://schemas.openxmlformats.org/officeDocument/2006/relationships/tags" Target="../tags/tag84.xml" /><Relationship Id="rId4" Type="http://schemas.openxmlformats.org/officeDocument/2006/relationships/tags" Target="../tags/tag85.xml" /><Relationship Id="rId5" Type="http://schemas.openxmlformats.org/officeDocument/2006/relationships/tags" Target="../tags/tag86.xml" /><Relationship Id="rId6" Type="http://schemas.openxmlformats.org/officeDocument/2006/relationships/tags" Target="../tags/tag87.xml" /><Relationship Id="rId7" Type="http://schemas.openxmlformats.org/officeDocument/2006/relationships/tags" Target="../tags/tag88.xml" /><Relationship Id="rId8" Type="http://schemas.openxmlformats.org/officeDocument/2006/relationships/tags" Target="../tags/tag89.xml" /><Relationship Id="rId9" Type="http://schemas.openxmlformats.org/officeDocument/2006/relationships/image" Target="../media/image1.png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1.xml" /><Relationship Id="rId10" Type="http://schemas.openxmlformats.org/officeDocument/2006/relationships/tags" Target="../tags/tag99.xml" /><Relationship Id="rId11" Type="http://schemas.openxmlformats.org/officeDocument/2006/relationships/slideMaster" Target="../slideMasters/slideMaster1.xml" /><Relationship Id="rId2" Type="http://schemas.openxmlformats.org/officeDocument/2006/relationships/tags" Target="../tags/tag92.xml" /><Relationship Id="rId3" Type="http://schemas.openxmlformats.org/officeDocument/2006/relationships/tags" Target="../tags/tag93.xml" /><Relationship Id="rId4" Type="http://schemas.openxmlformats.org/officeDocument/2006/relationships/tags" Target="../tags/tag94.xml" /><Relationship Id="rId5" Type="http://schemas.openxmlformats.org/officeDocument/2006/relationships/tags" Target="../tags/tag95.xml" /><Relationship Id="rId6" Type="http://schemas.openxmlformats.org/officeDocument/2006/relationships/tags" Target="../tags/tag96.xml" /><Relationship Id="rId7" Type="http://schemas.openxmlformats.org/officeDocument/2006/relationships/tags" Target="../tags/tag97.xml" /><Relationship Id="rId8" Type="http://schemas.openxmlformats.org/officeDocument/2006/relationships/tags" Target="../tags/tag98.xml" /><Relationship Id="rId9" Type="http://schemas.openxmlformats.org/officeDocument/2006/relationships/image" Target="../media/image1.png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0.xml" /><Relationship Id="rId10" Type="http://schemas.openxmlformats.org/officeDocument/2006/relationships/tags" Target="../tags/tag108.xml" /><Relationship Id="rId11" Type="http://schemas.openxmlformats.org/officeDocument/2006/relationships/slideMaster" Target="../slideMasters/slideMaster1.xml" /><Relationship Id="rId2" Type="http://schemas.openxmlformats.org/officeDocument/2006/relationships/tags" Target="../tags/tag101.xml" /><Relationship Id="rId3" Type="http://schemas.openxmlformats.org/officeDocument/2006/relationships/tags" Target="../tags/tag102.xml" /><Relationship Id="rId4" Type="http://schemas.openxmlformats.org/officeDocument/2006/relationships/tags" Target="../tags/tag103.xml" /><Relationship Id="rId5" Type="http://schemas.openxmlformats.org/officeDocument/2006/relationships/tags" Target="../tags/tag104.xml" /><Relationship Id="rId6" Type="http://schemas.openxmlformats.org/officeDocument/2006/relationships/tags" Target="../tags/tag105.xml" /><Relationship Id="rId7" Type="http://schemas.openxmlformats.org/officeDocument/2006/relationships/tags" Target="../tags/tag106.xml" /><Relationship Id="rId8" Type="http://schemas.openxmlformats.org/officeDocument/2006/relationships/tags" Target="../tags/tag107.xml" /><Relationship Id="rId9" Type="http://schemas.openxmlformats.org/officeDocument/2006/relationships/image" Target="../media/image1.png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9.xml" /><Relationship Id="rId10" Type="http://schemas.openxmlformats.org/officeDocument/2006/relationships/slideMaster" Target="../slideMasters/slideMaster1.xml" /><Relationship Id="rId2" Type="http://schemas.openxmlformats.org/officeDocument/2006/relationships/image" Target="../media/image4.jpeg" /><Relationship Id="rId3" Type="http://schemas.openxmlformats.org/officeDocument/2006/relationships/tags" Target="../tags/tag110.xml" /><Relationship Id="rId4" Type="http://schemas.openxmlformats.org/officeDocument/2006/relationships/tags" Target="../tags/tag111.xml" /><Relationship Id="rId5" Type="http://schemas.openxmlformats.org/officeDocument/2006/relationships/tags" Target="../tags/tag112.xml" /><Relationship Id="rId6" Type="http://schemas.openxmlformats.org/officeDocument/2006/relationships/image" Target="../media/image1.png" /><Relationship Id="rId7" Type="http://schemas.openxmlformats.org/officeDocument/2006/relationships/tags" Target="../tags/tag113.xml" /><Relationship Id="rId8" Type="http://schemas.openxmlformats.org/officeDocument/2006/relationships/tags" Target="../tags/tag114.xml" /><Relationship Id="rId9" Type="http://schemas.openxmlformats.org/officeDocument/2006/relationships/tags" Target="../tags/tag115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6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117.xml" /><Relationship Id="rId3" Type="http://schemas.openxmlformats.org/officeDocument/2006/relationships/tags" Target="../tags/tag118.xml" /><Relationship Id="rId4" Type="http://schemas.openxmlformats.org/officeDocument/2006/relationships/tags" Target="../tags/tag119.xml" /><Relationship Id="rId5" Type="http://schemas.openxmlformats.org/officeDocument/2006/relationships/tags" Target="../tags/tag120.xml" /><Relationship Id="rId6" Type="http://schemas.openxmlformats.org/officeDocument/2006/relationships/tags" Target="../tags/tag121.xml" /><Relationship Id="rId7" Type="http://schemas.openxmlformats.org/officeDocument/2006/relationships/tags" Target="../tags/tag122.xml" /><Relationship Id="rId8" Type="http://schemas.openxmlformats.org/officeDocument/2006/relationships/tags" Target="../tags/tag123.xml" /><Relationship Id="rId9" Type="http://schemas.openxmlformats.org/officeDocument/2006/relationships/tags" Target="../tags/tag124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5.xml" /><Relationship Id="rId2" Type="http://schemas.openxmlformats.org/officeDocument/2006/relationships/tags" Target="../tags/tag126.xml" /><Relationship Id="rId3" Type="http://schemas.openxmlformats.org/officeDocument/2006/relationships/tags" Target="../tags/tag127.xml" /><Relationship Id="rId4" Type="http://schemas.openxmlformats.org/officeDocument/2006/relationships/tags" Target="../tags/tag128.xml" /><Relationship Id="rId5" Type="http://schemas.openxmlformats.org/officeDocument/2006/relationships/tags" Target="../tags/tag129.xml" /><Relationship Id="rId6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0.xml" /><Relationship Id="rId2" Type="http://schemas.openxmlformats.org/officeDocument/2006/relationships/tags" Target="../tags/tag131.xml" /><Relationship Id="rId3" Type="http://schemas.openxmlformats.org/officeDocument/2006/relationships/tags" Target="../tags/tag132.xml" /><Relationship Id="rId4" Type="http://schemas.openxmlformats.org/officeDocument/2006/relationships/tags" Target="../tags/tag133.xml" /><Relationship Id="rId5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9.xml" /><Relationship Id="rId10" Type="http://schemas.openxmlformats.org/officeDocument/2006/relationships/slideMaster" Target="../slideMasters/slideMaster2.xml" /><Relationship Id="rId2" Type="http://schemas.openxmlformats.org/officeDocument/2006/relationships/tags" Target="../tags/tag140.xml" /><Relationship Id="rId3" Type="http://schemas.openxmlformats.org/officeDocument/2006/relationships/tags" Target="../tags/tag141.xml" /><Relationship Id="rId4" Type="http://schemas.openxmlformats.org/officeDocument/2006/relationships/tags" Target="../tags/tag142.xml" /><Relationship Id="rId5" Type="http://schemas.openxmlformats.org/officeDocument/2006/relationships/tags" Target="../tags/tag143.xml" /><Relationship Id="rId6" Type="http://schemas.openxmlformats.org/officeDocument/2006/relationships/tags" Target="../tags/tag144.xml" /><Relationship Id="rId7" Type="http://schemas.openxmlformats.org/officeDocument/2006/relationships/tags" Target="../tags/tag145.xml" /><Relationship Id="rId8" Type="http://schemas.openxmlformats.org/officeDocument/2006/relationships/tags" Target="../tags/tag146.xml" /><Relationship Id="rId9" Type="http://schemas.openxmlformats.org/officeDocument/2006/relationships/tags" Target="../tags/tag147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tags" Target="../tags/tag22.xml" /><Relationship Id="rId8" Type="http://schemas.openxmlformats.org/officeDocument/2006/relationships/image" Target="../media/image1.png" /><Relationship Id="rId9" Type="http://schemas.openxmlformats.org/officeDocument/2006/relationships/tags" Target="../tags/tag23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4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25.xml" /><Relationship Id="rId3" Type="http://schemas.openxmlformats.org/officeDocument/2006/relationships/tags" Target="../tags/tag26.xml" /><Relationship Id="rId4" Type="http://schemas.openxmlformats.org/officeDocument/2006/relationships/image" Target="../media/image1.png" /><Relationship Id="rId5" Type="http://schemas.openxmlformats.org/officeDocument/2006/relationships/tags" Target="../tags/tag27.xml" /><Relationship Id="rId6" Type="http://schemas.openxmlformats.org/officeDocument/2006/relationships/tags" Target="../tags/tag28.xml" /><Relationship Id="rId7" Type="http://schemas.openxmlformats.org/officeDocument/2006/relationships/tags" Target="../tags/tag29.xml" /><Relationship Id="rId8" Type="http://schemas.openxmlformats.org/officeDocument/2006/relationships/tags" Target="../tags/tag30.xml" /><Relationship Id="rId9" Type="http://schemas.openxmlformats.org/officeDocument/2006/relationships/tags" Target="../tags/tag3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2.xml" /><Relationship Id="rId10" Type="http://schemas.openxmlformats.org/officeDocument/2006/relationships/tags" Target="../tags/tag40.xml" /><Relationship Id="rId11" Type="http://schemas.openxmlformats.org/officeDocument/2006/relationships/slideMaster" Target="../slideMasters/slideMaster1.xml" /><Relationship Id="rId2" Type="http://schemas.openxmlformats.org/officeDocument/2006/relationships/tags" Target="../tags/tag33.xml" /><Relationship Id="rId3" Type="http://schemas.openxmlformats.org/officeDocument/2006/relationships/tags" Target="../tags/tag34.xml" /><Relationship Id="rId4" Type="http://schemas.openxmlformats.org/officeDocument/2006/relationships/tags" Target="../tags/tag35.xml" /><Relationship Id="rId5" Type="http://schemas.openxmlformats.org/officeDocument/2006/relationships/tags" Target="../tags/tag36.xml" /><Relationship Id="rId6" Type="http://schemas.openxmlformats.org/officeDocument/2006/relationships/tags" Target="../tags/tag37.xml" /><Relationship Id="rId7" Type="http://schemas.openxmlformats.org/officeDocument/2006/relationships/tags" Target="../tags/tag38.xml" /><Relationship Id="rId8" Type="http://schemas.openxmlformats.org/officeDocument/2006/relationships/tags" Target="../tags/tag39.xml" /><Relationship Id="rId9" Type="http://schemas.openxmlformats.org/officeDocument/2006/relationships/image" Target="../media/image1.png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1.xml" /><Relationship Id="rId10" Type="http://schemas.openxmlformats.org/officeDocument/2006/relationships/tags" Target="../tags/tag49.xml" /><Relationship Id="rId11" Type="http://schemas.openxmlformats.org/officeDocument/2006/relationships/tags" Target="../tags/tag50.xml" /><Relationship Id="rId12" Type="http://schemas.openxmlformats.org/officeDocument/2006/relationships/image" Target="../media/image3.jpeg" /><Relationship Id="rId13" Type="http://schemas.openxmlformats.org/officeDocument/2006/relationships/tags" Target="../tags/tag51.xml" /><Relationship Id="rId14" Type="http://schemas.openxmlformats.org/officeDocument/2006/relationships/slideMaster" Target="../slideMasters/slideMaster1.xml" /><Relationship Id="rId2" Type="http://schemas.openxmlformats.org/officeDocument/2006/relationships/tags" Target="../tags/tag42.xml" /><Relationship Id="rId3" Type="http://schemas.openxmlformats.org/officeDocument/2006/relationships/tags" Target="../tags/tag43.xml" /><Relationship Id="rId4" Type="http://schemas.openxmlformats.org/officeDocument/2006/relationships/image" Target="../media/image1.png" /><Relationship Id="rId5" Type="http://schemas.openxmlformats.org/officeDocument/2006/relationships/tags" Target="../tags/tag44.xml" /><Relationship Id="rId6" Type="http://schemas.openxmlformats.org/officeDocument/2006/relationships/tags" Target="../tags/tag45.xml" /><Relationship Id="rId7" Type="http://schemas.openxmlformats.org/officeDocument/2006/relationships/tags" Target="../tags/tag46.xml" /><Relationship Id="rId8" Type="http://schemas.openxmlformats.org/officeDocument/2006/relationships/tags" Target="../tags/tag47.xml" /><Relationship Id="rId9" Type="http://schemas.openxmlformats.org/officeDocument/2006/relationships/tags" Target="../tags/tag48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tags" Target="../tags/tag57.xml" /><Relationship Id="rId7" Type="http://schemas.openxmlformats.org/officeDocument/2006/relationships/tags" Target="../tags/tag58.xml" /><Relationship Id="rId8" Type="http://schemas.openxmlformats.org/officeDocument/2006/relationships/image" Target="../media/image1.png" /><Relationship Id="rId9" Type="http://schemas.openxmlformats.org/officeDocument/2006/relationships/tags" Target="../tags/tag59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0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61.xml" /><Relationship Id="rId3" Type="http://schemas.openxmlformats.org/officeDocument/2006/relationships/tags" Target="../tags/tag62.xml" /><Relationship Id="rId4" Type="http://schemas.openxmlformats.org/officeDocument/2006/relationships/tags" Target="../tags/tag63.xml" /><Relationship Id="rId5" Type="http://schemas.openxmlformats.org/officeDocument/2006/relationships/tags" Target="../tags/tag64.xml" /><Relationship Id="rId6" Type="http://schemas.openxmlformats.org/officeDocument/2006/relationships/tags" Target="../tags/tag65.xml" /><Relationship Id="rId7" Type="http://schemas.openxmlformats.org/officeDocument/2006/relationships/tags" Target="../tags/tag66.xml" /><Relationship Id="rId8" Type="http://schemas.openxmlformats.org/officeDocument/2006/relationships/image" Target="../media/image1.png" /><Relationship Id="rId9" Type="http://schemas.openxmlformats.org/officeDocument/2006/relationships/tags" Target="../tags/tag67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8.xml" /><Relationship Id="rId10" Type="http://schemas.openxmlformats.org/officeDocument/2006/relationships/image" Target="../media/image3.jpeg" /><Relationship Id="rId11" Type="http://schemas.openxmlformats.org/officeDocument/2006/relationships/tags" Target="../tags/tag76.xml" /><Relationship Id="rId12" Type="http://schemas.openxmlformats.org/officeDocument/2006/relationships/slideMaster" Target="../slideMasters/slideMaster1.xml" /><Relationship Id="rId2" Type="http://schemas.openxmlformats.org/officeDocument/2006/relationships/tags" Target="../tags/tag69.xml" /><Relationship Id="rId3" Type="http://schemas.openxmlformats.org/officeDocument/2006/relationships/tags" Target="../tags/tag70.xml" /><Relationship Id="rId4" Type="http://schemas.openxmlformats.org/officeDocument/2006/relationships/tags" Target="../tags/tag71.xml" /><Relationship Id="rId5" Type="http://schemas.openxmlformats.org/officeDocument/2006/relationships/tags" Target="../tags/tag72.xml" /><Relationship Id="rId6" Type="http://schemas.openxmlformats.org/officeDocument/2006/relationships/tags" Target="../tags/tag73.xml" /><Relationship Id="rId7" Type="http://schemas.openxmlformats.org/officeDocument/2006/relationships/tags" Target="../tags/tag74.xml" /><Relationship Id="rId8" Type="http://schemas.openxmlformats.org/officeDocument/2006/relationships/image" Target="../media/image1.png" /><Relationship Id="rId9" Type="http://schemas.openxmlformats.org/officeDocument/2006/relationships/tags" Target="../tags/tag75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7.xml" /><Relationship Id="rId2" Type="http://schemas.openxmlformats.org/officeDocument/2006/relationships/tags" Target="../tags/tag78.xml" /><Relationship Id="rId3" Type="http://schemas.openxmlformats.org/officeDocument/2006/relationships/tags" Target="../tags/tag79.xml" /><Relationship Id="rId4" Type="http://schemas.openxmlformats.org/officeDocument/2006/relationships/tags" Target="../tags/tag80.xml" /><Relationship Id="rId5" Type="http://schemas.openxmlformats.org/officeDocument/2006/relationships/image" Target="../media/image1.png" /><Relationship Id="rId6" Type="http://schemas.openxmlformats.org/officeDocument/2006/relationships/tags" Target="../tags/tag81.xml" /><Relationship Id="rId7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5" name="文本框 14"/>
          <p:cNvSpPr txBox="1"/>
          <p:nvPr userDrawn="1">
            <p:custDataLst>
              <p:tags r:id="rId2"/>
            </p:custDataLst>
          </p:nvPr>
        </p:nvSpPr>
        <p:spPr>
          <a:xfrm>
            <a:off x="0" y="6488668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SZ-LWH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 userDrawn="1">
            <p:custDataLst>
              <p:tags r:id="rId3"/>
            </p:custDataLst>
          </p:nvPr>
        </p:nvSpPr>
        <p:spPr>
          <a:xfrm>
            <a:off x="0" y="0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SZ-LWH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311180"/>
            <a:ext cx="12192000" cy="13695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10800000">
            <a:off x="0" y="5778344"/>
            <a:ext cx="12192000" cy="1382513"/>
          </a:xfrm>
          <a:prstGeom prst="rect">
            <a:avLst/>
          </a:prstGeom>
        </p:spPr>
      </p:pic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3017905" y="2336829"/>
            <a:ext cx="144660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8800" b="1">
                <a:ln w="19050">
                  <a:solidFill>
                    <a:srgbClr val="92D050"/>
                  </a:solidFill>
                  <a:prstDash val="solid"/>
                </a:ln>
                <a:solidFill>
                  <a:srgbClr val="90C413">
                    <a:lumMod val="75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Adobe 仿宋 Std R" panose="02020400000000000000" pitchFamily="18" charset="-122"/>
                <a:ea typeface="Adobe 仿宋 Std R" panose="02020400000000000000" pitchFamily="18" charset="-122"/>
              </a:rPr>
              <a:t>教</a:t>
            </a:r>
            <a:endParaRPr lang="zh-CN" altLang="en-US" sz="8800" b="1">
              <a:ln w="19050">
                <a:solidFill>
                  <a:srgbClr val="92D050"/>
                </a:solidFill>
                <a:prstDash val="solid"/>
              </a:ln>
              <a:solidFill>
                <a:srgbClr val="90C413">
                  <a:lumMod val="75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50" endPos="85000" dir="5400000" sy="-100000" algn="bl" rotWithShape="0"/>
              </a:effectLst>
              <a:latin typeface="Adobe 仿宋 Std R" panose="02020400000000000000" pitchFamily="18" charset="-122"/>
              <a:ea typeface="Adobe 仿宋 Std R" panose="02020400000000000000" pitchFamily="18" charset="-122"/>
            </a:endParaRPr>
          </a:p>
        </p:txBody>
      </p:sp>
      <p:sp>
        <p:nvSpPr>
          <p:cNvPr id="10" name="矩形 9"/>
          <p:cNvSpPr/>
          <p:nvPr userDrawn="1">
            <p:custDataLst>
              <p:tags r:id="rId8"/>
            </p:custDataLst>
          </p:nvPr>
        </p:nvSpPr>
        <p:spPr>
          <a:xfrm>
            <a:off x="5409117" y="2314706"/>
            <a:ext cx="12241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8800" b="1">
                <a:ln w="19050">
                  <a:solidFill>
                    <a:srgbClr val="92D050"/>
                  </a:solidFill>
                  <a:prstDash val="solid"/>
                </a:ln>
                <a:solidFill>
                  <a:srgbClr val="90C413">
                    <a:lumMod val="75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Adobe 仿宋 Std R" panose="02020400000000000000" pitchFamily="18" charset="-122"/>
                <a:ea typeface="Adobe 仿宋 Std R" panose="02020400000000000000" pitchFamily="18" charset="-122"/>
              </a:rPr>
              <a:t>公</a:t>
            </a:r>
            <a:endParaRPr lang="zh-CN" altLang="en-US" sz="8800" b="1">
              <a:ln w="19050">
                <a:solidFill>
                  <a:srgbClr val="92D050"/>
                </a:solidFill>
                <a:prstDash val="solid"/>
              </a:ln>
              <a:solidFill>
                <a:srgbClr val="90C413">
                  <a:lumMod val="75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50" endPos="85000" dir="5400000" sy="-100000" algn="bl" rotWithShape="0"/>
              </a:effectLst>
              <a:latin typeface="Adobe 仿宋 Std R" panose="02020400000000000000" pitchFamily="18" charset="-122"/>
              <a:ea typeface="Adobe 仿宋 Std R" panose="02020400000000000000" pitchFamily="18" charset="-122"/>
            </a:endParaRPr>
          </a:p>
        </p:txBody>
      </p:sp>
      <p:sp>
        <p:nvSpPr>
          <p:cNvPr id="11" name="矩形 10"/>
          <p:cNvSpPr/>
          <p:nvPr userDrawn="1">
            <p:custDataLst>
              <p:tags r:id="rId9"/>
            </p:custDataLst>
          </p:nvPr>
        </p:nvSpPr>
        <p:spPr>
          <a:xfrm>
            <a:off x="4152537" y="2306641"/>
            <a:ext cx="12241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8800" b="1">
                <a:ln w="19050">
                  <a:solidFill>
                    <a:srgbClr val="92D050"/>
                  </a:solidFill>
                  <a:prstDash val="solid"/>
                </a:ln>
                <a:solidFill>
                  <a:srgbClr val="90C413">
                    <a:lumMod val="75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Adobe 仿宋 Std R" panose="02020400000000000000" pitchFamily="18" charset="-122"/>
                <a:ea typeface="Adobe 仿宋 Std R" panose="02020400000000000000" pitchFamily="18" charset="-122"/>
              </a:rPr>
              <a:t>师</a:t>
            </a:r>
            <a:endParaRPr lang="zh-CN" altLang="en-US" sz="8800" b="1">
              <a:ln w="19050">
                <a:solidFill>
                  <a:srgbClr val="92D050"/>
                </a:solidFill>
                <a:prstDash val="solid"/>
              </a:ln>
              <a:solidFill>
                <a:srgbClr val="90C413">
                  <a:lumMod val="75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50" endPos="85000" dir="5400000" sy="-100000" algn="bl" rotWithShape="0"/>
              </a:effectLst>
              <a:latin typeface="Adobe 仿宋 Std R" panose="02020400000000000000" pitchFamily="18" charset="-122"/>
              <a:ea typeface="Adobe 仿宋 Std R" panose="02020400000000000000" pitchFamily="18" charset="-122"/>
            </a:endParaRPr>
          </a:p>
        </p:txBody>
      </p:sp>
      <p:sp>
        <p:nvSpPr>
          <p:cNvPr id="12" name="矩形 11"/>
          <p:cNvSpPr/>
          <p:nvPr userDrawn="1">
            <p:custDataLst>
              <p:tags r:id="rId10"/>
            </p:custDataLst>
          </p:nvPr>
        </p:nvSpPr>
        <p:spPr>
          <a:xfrm>
            <a:off x="6428154" y="2331233"/>
            <a:ext cx="155554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8800" b="1">
                <a:ln w="19050">
                  <a:solidFill>
                    <a:srgbClr val="92D050"/>
                  </a:solidFill>
                  <a:prstDash val="solid"/>
                </a:ln>
                <a:solidFill>
                  <a:srgbClr val="90C413">
                    <a:lumMod val="75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Adobe 仿宋 Std R" panose="02020400000000000000" pitchFamily="18" charset="-122"/>
                <a:ea typeface="Adobe 仿宋 Std R" panose="02020400000000000000" pitchFamily="18" charset="-122"/>
              </a:rPr>
              <a:t>开</a:t>
            </a:r>
            <a:endParaRPr lang="zh-CN" altLang="en-US" sz="8800" b="1">
              <a:ln w="19050">
                <a:solidFill>
                  <a:srgbClr val="92D050"/>
                </a:solidFill>
                <a:prstDash val="solid"/>
              </a:ln>
              <a:solidFill>
                <a:srgbClr val="90C413">
                  <a:lumMod val="75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50" endPos="85000" dir="5400000" sy="-100000" algn="bl" rotWithShape="0"/>
              </a:effectLst>
              <a:latin typeface="Adobe 仿宋 Std R" panose="02020400000000000000" pitchFamily="18" charset="-122"/>
              <a:ea typeface="Adobe 仿宋 Std R" panose="02020400000000000000" pitchFamily="18" charset="-122"/>
            </a:endParaRPr>
          </a:p>
        </p:txBody>
      </p:sp>
      <p:sp>
        <p:nvSpPr>
          <p:cNvPr id="13" name="矩形 12"/>
          <p:cNvSpPr/>
          <p:nvPr userDrawn="1">
            <p:custDataLst>
              <p:tags r:id="rId11"/>
            </p:custDataLst>
          </p:nvPr>
        </p:nvSpPr>
        <p:spPr>
          <a:xfrm>
            <a:off x="7638473" y="2331233"/>
            <a:ext cx="155554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8800" b="1">
                <a:ln w="19050">
                  <a:solidFill>
                    <a:srgbClr val="92D050"/>
                  </a:solidFill>
                  <a:prstDash val="solid"/>
                </a:ln>
                <a:solidFill>
                  <a:srgbClr val="90C413">
                    <a:lumMod val="75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Adobe 仿宋 Std R" panose="02020400000000000000" pitchFamily="18" charset="-122"/>
                <a:ea typeface="Adobe 仿宋 Std R" panose="02020400000000000000" pitchFamily="18" charset="-122"/>
              </a:rPr>
              <a:t>课</a:t>
            </a:r>
            <a:endParaRPr lang="zh-CN" altLang="en-US" sz="8800" b="1">
              <a:ln w="19050">
                <a:solidFill>
                  <a:srgbClr val="92D050"/>
                </a:solidFill>
                <a:prstDash val="solid"/>
              </a:ln>
              <a:solidFill>
                <a:srgbClr val="90C413">
                  <a:lumMod val="75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50" endPos="85000" dir="5400000" sy="-100000" algn="bl" rotWithShape="0"/>
              </a:effectLst>
              <a:latin typeface="Adobe 仿宋 Std R" panose="02020400000000000000" pitchFamily="18" charset="-122"/>
              <a:ea typeface="Adobe 仿宋 Std R" panose="02020400000000000000" pitchFamily="18" charset="-122"/>
            </a:endParaRPr>
          </a:p>
        </p:txBody>
      </p:sp>
      <p:sp>
        <p:nvSpPr>
          <p:cNvPr id="14" name="矩形 13"/>
          <p:cNvSpPr/>
          <p:nvPr userDrawn="1">
            <p:custDataLst>
              <p:tags r:id="rId12"/>
            </p:custDataLst>
          </p:nvPr>
        </p:nvSpPr>
        <p:spPr>
          <a:xfrm>
            <a:off x="-23119" y="2381297"/>
            <a:ext cx="12190414" cy="2074099"/>
          </a:xfrm>
          <a:prstGeom prst="rect">
            <a:avLst/>
          </a:prstGeom>
          <a:gradFill flip="none" rotWithShape="1">
            <a:gsLst>
              <a:gs pos="0">
                <a:srgbClr val="5A9B5B">
                  <a:shade val="30000"/>
                  <a:satMod val="115000"/>
                </a:srgbClr>
              </a:gs>
              <a:gs pos="50000">
                <a:srgbClr val="5A9B5B">
                  <a:shade val="67500"/>
                  <a:satMod val="115000"/>
                </a:srgbClr>
              </a:gs>
              <a:gs pos="100000">
                <a:srgbClr val="5A9B5B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>
            <p:custDataLst>
              <p:tags r:id="rId13"/>
            </p:custDataLst>
          </p:nvPr>
        </p:nvSpPr>
        <p:spPr>
          <a:xfrm>
            <a:off x="2638822" y="2381297"/>
            <a:ext cx="9551591" cy="20740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4">
            <a:duotone>
              <a:srgbClr val="DCAB48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9894004" y="2485757"/>
            <a:ext cx="2213936" cy="181859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矩形 21"/>
          <p:cNvSpPr/>
          <p:nvPr userDrawn="1">
            <p:custDataLst>
              <p:tags r:id="rId16"/>
            </p:custDataLst>
          </p:nvPr>
        </p:nvSpPr>
        <p:spPr>
          <a:xfrm>
            <a:off x="8313" y="2661407"/>
            <a:ext cx="12107940" cy="1599964"/>
          </a:xfrm>
          <a:prstGeom prst="rect">
            <a:avLst/>
          </a:prstGeom>
          <a:noFill/>
          <a:ln>
            <a:gradFill>
              <a:gsLst>
                <a:gs pos="0">
                  <a:srgbClr val="4A6654"/>
                </a:gs>
                <a:gs pos="100000">
                  <a:schemeClr val="bg1"/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 userDrawn="1">
            <p:custDataLst>
              <p:tags r:id="rId1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96" y="9588291"/>
            <a:ext cx="1419258" cy="14192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4" name="文本框 13"/>
          <p:cNvSpPr txBox="1"/>
          <p:nvPr userDrawn="1">
            <p:custDataLst>
              <p:tags r:id="rId2"/>
            </p:custDataLst>
          </p:nvPr>
        </p:nvSpPr>
        <p:spPr>
          <a:xfrm>
            <a:off x="0" y="6497546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SZ-LWH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 userDrawn="1">
            <p:custDataLst>
              <p:tags r:id="rId3"/>
            </p:custDataLst>
          </p:nvPr>
        </p:nvSpPr>
        <p:spPr>
          <a:xfrm>
            <a:off x="0" y="8878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SZ-LWH</a:t>
            </a:r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8" name="直接连接符 7"/>
          <p:cNvCxnSpPr/>
          <p:nvPr userDrawn="1">
            <p:custDataLst>
              <p:tags r:id="rId4"/>
            </p:custDataLst>
          </p:nvPr>
        </p:nvCxnSpPr>
        <p:spPr>
          <a:xfrm>
            <a:off x="22310" y="715462"/>
            <a:ext cx="12149116" cy="4057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>
            <p:custDataLst>
              <p:tags r:id="rId5"/>
            </p:custDataLst>
          </p:nvPr>
        </p:nvSpPr>
        <p:spPr>
          <a:xfrm>
            <a:off x="22310" y="710326"/>
            <a:ext cx="3705861" cy="45711"/>
          </a:xfrm>
          <a:prstGeom prst="rect">
            <a:avLst/>
          </a:prstGeom>
          <a:solidFill>
            <a:srgbClr val="8D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185">
              <a:solidFill>
                <a:srgbClr val="FF0000"/>
              </a:solidFill>
            </a:endParaRPr>
          </a:p>
        </p:txBody>
      </p:sp>
      <p:grpSp>
        <p:nvGrpSpPr>
          <p:cNvPr id="10" name="组合 9"/>
          <p:cNvGrpSpPr/>
          <p:nvPr userDrawn="1">
            <p:custDataLst>
              <p:tags r:id="rId6"/>
            </p:custDataLst>
          </p:nvPr>
        </p:nvGrpSpPr>
        <p:grpSpPr>
          <a:xfrm>
            <a:off x="12056" y="109397"/>
            <a:ext cx="1588003" cy="483138"/>
            <a:chOff x="4" y="433"/>
            <a:chExt cx="2602" cy="789"/>
          </a:xfrm>
          <a:solidFill>
            <a:srgbClr val="6C930E"/>
          </a:solidFill>
        </p:grpSpPr>
        <p:sp>
          <p:nvSpPr>
            <p:cNvPr id="11" name="同侧圆角矩形 10"/>
            <p:cNvSpPr/>
            <p:nvPr>
              <p:custDataLst>
                <p:tags r:id="rId7"/>
              </p:custDataLst>
            </p:nvPr>
          </p:nvSpPr>
          <p:spPr>
            <a:xfrm rot="5400000">
              <a:off x="915" y="-478"/>
              <a:ext cx="779" cy="2602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 w="12700" cap="flat" cmpd="sng" algn="ctr">
              <a:solidFill>
                <a:srgbClr val="35A64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692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92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>
              <p:custDataLst>
                <p:tags r:id="rId8"/>
              </p:custDataLst>
            </p:nvPr>
          </p:nvSpPr>
          <p:spPr>
            <a:xfrm>
              <a:off x="145" y="504"/>
              <a:ext cx="2204" cy="718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defTabSz="469265"/>
              <a:r>
                <a:rPr lang="zh-CN" altLang="zh-CN" sz="2260" b="1">
                  <a:solidFill>
                    <a:prstClr val="white"/>
                  </a:solidFill>
                  <a:ea typeface="微软雅黑" panose="020b0503020204020204" pitchFamily="34" charset="-122"/>
                </a:rPr>
                <a:t>跟踪训练</a:t>
              </a:r>
              <a:endParaRPr lang="zh-CN" altLang="en-US" sz="2260" b="1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 rot="10800000">
            <a:off x="0" y="6516210"/>
            <a:ext cx="12192000" cy="5365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8_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4" name="文本框 13"/>
          <p:cNvSpPr txBox="1"/>
          <p:nvPr userDrawn="1">
            <p:custDataLst>
              <p:tags r:id="rId2"/>
            </p:custDataLst>
          </p:nvPr>
        </p:nvSpPr>
        <p:spPr>
          <a:xfrm>
            <a:off x="0" y="6497546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SZ-LWH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 userDrawn="1">
            <p:custDataLst>
              <p:tags r:id="rId3"/>
            </p:custDataLst>
          </p:nvPr>
        </p:nvSpPr>
        <p:spPr>
          <a:xfrm>
            <a:off x="0" y="8878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SZ-LWH</a:t>
            </a:r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8" name="直接连接符 7"/>
          <p:cNvCxnSpPr/>
          <p:nvPr userDrawn="1">
            <p:custDataLst>
              <p:tags r:id="rId4"/>
            </p:custDataLst>
          </p:nvPr>
        </p:nvCxnSpPr>
        <p:spPr>
          <a:xfrm>
            <a:off x="22310" y="715462"/>
            <a:ext cx="12149116" cy="4057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>
            <p:custDataLst>
              <p:tags r:id="rId5"/>
            </p:custDataLst>
          </p:nvPr>
        </p:nvSpPr>
        <p:spPr>
          <a:xfrm>
            <a:off x="22310" y="710326"/>
            <a:ext cx="3705861" cy="45711"/>
          </a:xfrm>
          <a:prstGeom prst="rect">
            <a:avLst/>
          </a:prstGeom>
          <a:solidFill>
            <a:srgbClr val="8D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185">
              <a:solidFill>
                <a:srgbClr val="FF0000"/>
              </a:solidFill>
            </a:endParaRPr>
          </a:p>
        </p:txBody>
      </p:sp>
      <p:grpSp>
        <p:nvGrpSpPr>
          <p:cNvPr id="10" name="组合 9"/>
          <p:cNvGrpSpPr/>
          <p:nvPr userDrawn="1">
            <p:custDataLst>
              <p:tags r:id="rId6"/>
            </p:custDataLst>
          </p:nvPr>
        </p:nvGrpSpPr>
        <p:grpSpPr>
          <a:xfrm>
            <a:off x="-28221" y="109397"/>
            <a:ext cx="1635603" cy="483138"/>
            <a:chOff x="-62" y="433"/>
            <a:chExt cx="2680" cy="789"/>
          </a:xfrm>
          <a:solidFill>
            <a:srgbClr val="6C930E"/>
          </a:solidFill>
        </p:grpSpPr>
        <p:sp>
          <p:nvSpPr>
            <p:cNvPr id="11" name="同侧圆角矩形 10"/>
            <p:cNvSpPr/>
            <p:nvPr>
              <p:custDataLst>
                <p:tags r:id="rId7"/>
              </p:custDataLst>
            </p:nvPr>
          </p:nvSpPr>
          <p:spPr>
            <a:xfrm rot="5400000">
              <a:off x="915" y="-478"/>
              <a:ext cx="779" cy="2602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 w="12700" cap="flat" cmpd="sng" algn="ctr">
              <a:solidFill>
                <a:srgbClr val="35A64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692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92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>
              <p:custDataLst>
                <p:tags r:id="rId8"/>
              </p:custDataLst>
            </p:nvPr>
          </p:nvSpPr>
          <p:spPr>
            <a:xfrm>
              <a:off x="-62" y="504"/>
              <a:ext cx="2680" cy="71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469265"/>
              <a:r>
                <a:rPr lang="zh-CN" altLang="en-US" sz="2260" b="1">
                  <a:solidFill>
                    <a:prstClr val="white"/>
                  </a:solidFill>
                  <a:ea typeface="微软雅黑" panose="020b0503020204020204" pitchFamily="34" charset="-122"/>
                </a:rPr>
                <a:t>练习与应用</a:t>
              </a:r>
              <a:endParaRPr lang="zh-CN" altLang="en-US" sz="2260" b="1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 rot="10800000">
            <a:off x="0" y="6516210"/>
            <a:ext cx="12192000" cy="5365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_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5" name="文本框 14"/>
          <p:cNvSpPr txBox="1"/>
          <p:nvPr userDrawn="1">
            <p:custDataLst>
              <p:tags r:id="rId2"/>
            </p:custDataLst>
          </p:nvPr>
        </p:nvSpPr>
        <p:spPr>
          <a:xfrm>
            <a:off x="0" y="0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SZ-LWH</a:t>
            </a:r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8" name="直接连接符 7"/>
          <p:cNvCxnSpPr/>
          <p:nvPr userDrawn="1">
            <p:custDataLst>
              <p:tags r:id="rId3"/>
            </p:custDataLst>
          </p:nvPr>
        </p:nvCxnSpPr>
        <p:spPr>
          <a:xfrm>
            <a:off x="22310" y="715462"/>
            <a:ext cx="12149116" cy="4057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22310" y="710326"/>
            <a:ext cx="3705861" cy="45711"/>
          </a:xfrm>
          <a:prstGeom prst="rect">
            <a:avLst/>
          </a:prstGeom>
          <a:solidFill>
            <a:srgbClr val="8D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185">
              <a:solidFill>
                <a:srgbClr val="FF0000"/>
              </a:solidFill>
            </a:endParaRPr>
          </a:p>
        </p:txBody>
      </p:sp>
      <p:grpSp>
        <p:nvGrpSpPr>
          <p:cNvPr id="10" name="组合 9"/>
          <p:cNvGrpSpPr/>
          <p:nvPr userDrawn="1">
            <p:custDataLst>
              <p:tags r:id="rId5"/>
            </p:custDataLst>
          </p:nvPr>
        </p:nvGrpSpPr>
        <p:grpSpPr>
          <a:xfrm>
            <a:off x="12056" y="109397"/>
            <a:ext cx="1588002" cy="477015"/>
            <a:chOff x="4" y="433"/>
            <a:chExt cx="2602" cy="779"/>
          </a:xfrm>
          <a:solidFill>
            <a:srgbClr val="6C930E"/>
          </a:solidFill>
        </p:grpSpPr>
        <p:sp>
          <p:nvSpPr>
            <p:cNvPr id="11" name="同侧圆角矩形 10"/>
            <p:cNvSpPr/>
            <p:nvPr>
              <p:custDataLst>
                <p:tags r:id="rId6"/>
              </p:custDataLst>
            </p:nvPr>
          </p:nvSpPr>
          <p:spPr>
            <a:xfrm rot="5400000">
              <a:off x="915" y="-478"/>
              <a:ext cx="779" cy="2602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 w="12700" cap="flat" cmpd="sng" algn="ctr">
              <a:solidFill>
                <a:srgbClr val="35A64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692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92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>
              <p:custDataLst>
                <p:tags r:id="rId7"/>
              </p:custDataLst>
            </p:nvPr>
          </p:nvSpPr>
          <p:spPr>
            <a:xfrm>
              <a:off x="16" y="494"/>
              <a:ext cx="2336" cy="71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469265"/>
              <a:r>
                <a:rPr lang="zh-CN" altLang="en-US" sz="2260" b="1">
                  <a:solidFill>
                    <a:prstClr val="white"/>
                  </a:solidFill>
                  <a:ea typeface="微软雅黑" panose="020b0503020204020204" pitchFamily="34" charset="-122"/>
                </a:rPr>
                <a:t> 课堂小结</a:t>
              </a:r>
              <a:endParaRPr lang="zh-CN" altLang="en-US" sz="2260" b="1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文本框 13"/>
          <p:cNvSpPr txBox="1"/>
          <p:nvPr userDrawn="1">
            <p:custDataLst>
              <p:tags r:id="rId8"/>
            </p:custDataLst>
          </p:nvPr>
        </p:nvSpPr>
        <p:spPr>
          <a:xfrm>
            <a:off x="0" y="6488668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SZ-LWH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 rot="10800000">
            <a:off x="0" y="6516210"/>
            <a:ext cx="12192000" cy="5365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40"/>
          <a:stretch>
            <a:fillRect/>
          </a:stretch>
        </p:blipFill>
        <p:spPr>
          <a:xfrm>
            <a:off x="0" y="842859"/>
            <a:ext cx="12195032" cy="5342949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>
            <p:custDataLst>
              <p:tags r:id="rId4"/>
            </p:custDataLst>
          </p:nvPr>
        </p:nvSpPr>
        <p:spPr>
          <a:xfrm>
            <a:off x="0" y="6488668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SZ-LWH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5"/>
            </p:custDataLst>
          </p:nvPr>
        </p:nvSpPr>
        <p:spPr>
          <a:xfrm>
            <a:off x="0" y="0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SZ-LWH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-311181"/>
            <a:ext cx="12192000" cy="153803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6"/>
          <a:stretch>
            <a:fillRect/>
          </a:stretch>
        </p:blipFill>
        <p:spPr>
          <a:xfrm rot="10800000">
            <a:off x="0" y="5622819"/>
            <a:ext cx="12192000" cy="1538039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>
            <p:custDataLst>
              <p:tags r:id="rId9"/>
            </p:custDataLst>
          </p:nvPr>
        </p:nvSpPr>
        <p:spPr>
          <a:xfrm>
            <a:off x="557930" y="1659511"/>
            <a:ext cx="547438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zh-CN" altLang="en-US" sz="16600">
                <a:solidFill>
                  <a:srgbClr val="F8A50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谢谢</a:t>
            </a:r>
            <a:r>
              <a:rPr lang="en-US" altLang="zh-CN" sz="16600">
                <a:solidFill>
                  <a:srgbClr val="F8A50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!</a:t>
            </a:r>
            <a:endParaRPr lang="zh-CN" altLang="en-US" sz="16600">
              <a:solidFill>
                <a:srgbClr val="F8A502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D9AD4B-BB3A-45E0-B1DE-83123D97BB8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B1FB44-84B3-4690-8993-1837566EA56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D9AD4B-BB3A-45E0-B1DE-83123D97BB8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B1FB44-84B3-4690-8993-1837566EA56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D9AD4B-BB3A-45E0-B1DE-83123D97BB8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B1FB44-84B3-4690-8993-1837566EA56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D9AD4B-BB3A-45E0-B1DE-83123D97BB8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B1FB44-84B3-4690-8993-1837566EA56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 userDrawn="1">
            <p:custDataLst>
              <p:tags r:id="rId2"/>
            </p:custDataLst>
          </p:nvPr>
        </p:nvSpPr>
        <p:spPr>
          <a:xfrm>
            <a:off x="0" y="6488668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SZ-LWH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3"/>
            </p:custDataLst>
          </p:nvPr>
        </p:nvSpPr>
        <p:spPr>
          <a:xfrm>
            <a:off x="0" y="0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SZ-LWH</a:t>
            </a:r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8" name="直接连接符 7"/>
          <p:cNvCxnSpPr/>
          <p:nvPr userDrawn="1">
            <p:custDataLst>
              <p:tags r:id="rId4"/>
            </p:custDataLst>
          </p:nvPr>
        </p:nvCxnSpPr>
        <p:spPr>
          <a:xfrm>
            <a:off x="22310" y="715462"/>
            <a:ext cx="12149116" cy="4057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>
            <p:custDataLst>
              <p:tags r:id="rId5"/>
            </p:custDataLst>
          </p:nvPr>
        </p:nvSpPr>
        <p:spPr>
          <a:xfrm>
            <a:off x="22310" y="710326"/>
            <a:ext cx="3705861" cy="45711"/>
          </a:xfrm>
          <a:prstGeom prst="rect">
            <a:avLst/>
          </a:prstGeom>
          <a:solidFill>
            <a:srgbClr val="8D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185">
              <a:solidFill>
                <a:srgbClr val="FF0000"/>
              </a:solidFill>
            </a:endParaRPr>
          </a:p>
        </p:txBody>
      </p:sp>
      <p:sp>
        <p:nvSpPr>
          <p:cNvPr id="22" name="任意多边形 21"/>
          <p:cNvSpPr/>
          <p:nvPr userDrawn="1">
            <p:custDataLst>
              <p:tags r:id="rId6"/>
            </p:custDataLst>
          </p:nvPr>
        </p:nvSpPr>
        <p:spPr>
          <a:xfrm>
            <a:off x="31834" y="60432"/>
            <a:ext cx="587290" cy="599734"/>
          </a:xfrm>
          <a:custGeom>
            <a:gdLst>
              <a:gd name="connsiteX0" fmla="*/ 104688 w 587290"/>
              <a:gd name="connsiteY0" fmla="*/ 0 h 599734"/>
              <a:gd name="connsiteX1" fmla="*/ 587290 w 587290"/>
              <a:gd name="connsiteY1" fmla="*/ 0 h 599734"/>
              <a:gd name="connsiteX2" fmla="*/ 587290 w 587290"/>
              <a:gd name="connsiteY2" fmla="*/ 599734 h 599734"/>
              <a:gd name="connsiteX3" fmla="*/ 104688 w 587290"/>
              <a:gd name="connsiteY3" fmla="*/ 599734 h 599734"/>
              <a:gd name="connsiteX4" fmla="*/ 0 w 587290"/>
              <a:gd name="connsiteY4" fmla="*/ 499776 h 599734"/>
              <a:gd name="connsiteX5" fmla="*/ 0 w 587290"/>
              <a:gd name="connsiteY5" fmla="*/ 99958 h 599734"/>
              <a:gd name="connsiteX6" fmla="*/ 104688 w 587290"/>
              <a:gd name="connsiteY6" fmla="*/ 0 h 599734"/>
              <a:gd name="connsiteX7" fmla="*/ 47852 w 587290"/>
              <a:gd name="connsiteY7" fmla="*/ 86156 h 599734"/>
              <a:gd name="connsiteX8" fmla="*/ 130102 w 587290"/>
              <a:gd name="connsiteY8" fmla="*/ 280818 h 599734"/>
              <a:gd name="connsiteX9" fmla="*/ 47852 w 587290"/>
              <a:gd name="connsiteY9" fmla="*/ 475479 h 599734"/>
              <a:gd name="connsiteX10" fmla="*/ 130102 w 587290"/>
              <a:gd name="connsiteY10" fmla="*/ 475479 h 599734"/>
              <a:gd name="connsiteX11" fmla="*/ 212351 w 587290"/>
              <a:gd name="connsiteY11" fmla="*/ 280818 h 599734"/>
              <a:gd name="connsiteX12" fmla="*/ 130102 w 587290"/>
              <a:gd name="connsiteY12" fmla="*/ 86156 h 599734"/>
              <a:gd name="connsiteX13" fmla="*/ 47852 w 587290"/>
              <a:gd name="connsiteY13" fmla="*/ 86156 h 599734"/>
              <a:gd name="connsiteX14" fmla="*/ 197424 w 587290"/>
              <a:gd name="connsiteY14" fmla="*/ 86156 h 599734"/>
              <a:gd name="connsiteX15" fmla="*/ 279674 w 587290"/>
              <a:gd name="connsiteY15" fmla="*/ 280818 h 599734"/>
              <a:gd name="connsiteX16" fmla="*/ 197424 w 587290"/>
              <a:gd name="connsiteY16" fmla="*/ 475479 h 599734"/>
              <a:gd name="connsiteX17" fmla="*/ 279674 w 587290"/>
              <a:gd name="connsiteY17" fmla="*/ 475479 h 599734"/>
              <a:gd name="connsiteX18" fmla="*/ 361923 w 587290"/>
              <a:gd name="connsiteY18" fmla="*/ 280818 h 599734"/>
              <a:gd name="connsiteX19" fmla="*/ 279674 w 587290"/>
              <a:gd name="connsiteY19" fmla="*/ 86156 h 599734"/>
              <a:gd name="connsiteX20" fmla="*/ 197424 w 587290"/>
              <a:gd name="connsiteY20" fmla="*/ 86156 h 599734"/>
              <a:gd name="connsiteX21" fmla="*/ 376921 w 587290"/>
              <a:gd name="connsiteY21" fmla="*/ 86156 h 599734"/>
              <a:gd name="connsiteX22" fmla="*/ 459171 w 587290"/>
              <a:gd name="connsiteY22" fmla="*/ 280818 h 599734"/>
              <a:gd name="connsiteX23" fmla="*/ 376921 w 587290"/>
              <a:gd name="connsiteY23" fmla="*/ 475479 h 599734"/>
              <a:gd name="connsiteX24" fmla="*/ 459171 w 587290"/>
              <a:gd name="connsiteY24" fmla="*/ 475479 h 599734"/>
              <a:gd name="connsiteX25" fmla="*/ 541420 w 587290"/>
              <a:gd name="connsiteY25" fmla="*/ 280818 h 599734"/>
              <a:gd name="connsiteX26" fmla="*/ 459171 w 587290"/>
              <a:gd name="connsiteY26" fmla="*/ 86156 h 599734"/>
              <a:gd name="connsiteX27" fmla="*/ 376921 w 587290"/>
              <a:gd name="connsiteY27" fmla="*/ 86156 h 59973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87290" h="599734">
                <a:moveTo>
                  <a:pt x="104688" y="0"/>
                </a:moveTo>
                <a:lnTo>
                  <a:pt x="587290" y="0"/>
                </a:lnTo>
                <a:lnTo>
                  <a:pt x="587290" y="599734"/>
                </a:lnTo>
                <a:lnTo>
                  <a:pt x="104688" y="599734"/>
                </a:lnTo>
                <a:cubicBezTo>
                  <a:pt x="46871" y="599734"/>
                  <a:pt x="0" y="554981"/>
                  <a:pt x="0" y="499776"/>
                </a:cubicBezTo>
                <a:lnTo>
                  <a:pt x="0" y="99958"/>
                </a:lnTo>
                <a:cubicBezTo>
                  <a:pt x="0" y="44753"/>
                  <a:pt x="46871" y="0"/>
                  <a:pt x="104688" y="0"/>
                </a:cubicBezTo>
                <a:close/>
                <a:moveTo>
                  <a:pt x="47852" y="86156"/>
                </a:moveTo>
                <a:lnTo>
                  <a:pt x="130102" y="280818"/>
                </a:lnTo>
                <a:lnTo>
                  <a:pt x="47852" y="475479"/>
                </a:lnTo>
                <a:lnTo>
                  <a:pt x="130102" y="475479"/>
                </a:lnTo>
                <a:lnTo>
                  <a:pt x="212351" y="280818"/>
                </a:lnTo>
                <a:lnTo>
                  <a:pt x="130102" y="86156"/>
                </a:lnTo>
                <a:lnTo>
                  <a:pt x="47852" y="86156"/>
                </a:lnTo>
                <a:close/>
                <a:moveTo>
                  <a:pt x="197424" y="86156"/>
                </a:moveTo>
                <a:lnTo>
                  <a:pt x="279674" y="280818"/>
                </a:lnTo>
                <a:lnTo>
                  <a:pt x="197424" y="475479"/>
                </a:lnTo>
                <a:lnTo>
                  <a:pt x="279674" y="475479"/>
                </a:lnTo>
                <a:lnTo>
                  <a:pt x="361923" y="280818"/>
                </a:lnTo>
                <a:lnTo>
                  <a:pt x="279674" y="86156"/>
                </a:lnTo>
                <a:lnTo>
                  <a:pt x="197424" y="86156"/>
                </a:lnTo>
                <a:close/>
                <a:moveTo>
                  <a:pt x="376921" y="86156"/>
                </a:moveTo>
                <a:lnTo>
                  <a:pt x="459171" y="280818"/>
                </a:lnTo>
                <a:lnTo>
                  <a:pt x="376921" y="475479"/>
                </a:lnTo>
                <a:lnTo>
                  <a:pt x="459171" y="475479"/>
                </a:lnTo>
                <a:lnTo>
                  <a:pt x="541420" y="280818"/>
                </a:lnTo>
                <a:lnTo>
                  <a:pt x="459171" y="86156"/>
                </a:lnTo>
                <a:lnTo>
                  <a:pt x="376921" y="86156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 22"/>
          <p:cNvSpPr/>
          <p:nvPr userDrawn="1">
            <p:custDataLst>
              <p:tags r:id="rId7"/>
            </p:custDataLst>
          </p:nvPr>
        </p:nvSpPr>
        <p:spPr>
          <a:xfrm>
            <a:off x="619125" y="60432"/>
            <a:ext cx="2314575" cy="599734"/>
          </a:xfrm>
          <a:custGeom>
            <a:gdLst>
              <a:gd name="connsiteX0" fmla="*/ 0 w 4924425"/>
              <a:gd name="connsiteY0" fmla="*/ 0 h 599734"/>
              <a:gd name="connsiteX1" fmla="*/ 4819737 w 4924425"/>
              <a:gd name="connsiteY1" fmla="*/ 0 h 599734"/>
              <a:gd name="connsiteX2" fmla="*/ 4924425 w 4924425"/>
              <a:gd name="connsiteY2" fmla="*/ 99958 h 599734"/>
              <a:gd name="connsiteX3" fmla="*/ 4924425 w 4924425"/>
              <a:gd name="connsiteY3" fmla="*/ 499776 h 599734"/>
              <a:gd name="connsiteX4" fmla="*/ 4819737 w 4924425"/>
              <a:gd name="connsiteY4" fmla="*/ 599734 h 599734"/>
              <a:gd name="connsiteX5" fmla="*/ 0 w 4924425"/>
              <a:gd name="connsiteY5" fmla="*/ 599734 h 599734"/>
              <a:gd name="connsiteX6" fmla="*/ 0 w 4924425"/>
              <a:gd name="connsiteY6" fmla="*/ 0 h 59973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4425" h="599734">
                <a:moveTo>
                  <a:pt x="0" y="0"/>
                </a:moveTo>
                <a:lnTo>
                  <a:pt x="4819737" y="0"/>
                </a:lnTo>
                <a:cubicBezTo>
                  <a:pt x="4877555" y="0"/>
                  <a:pt x="4924425" y="44753"/>
                  <a:pt x="4924425" y="99958"/>
                </a:cubicBezTo>
                <a:lnTo>
                  <a:pt x="4924425" y="499776"/>
                </a:lnTo>
                <a:cubicBezTo>
                  <a:pt x="4924425" y="554981"/>
                  <a:pt x="4877555" y="599734"/>
                  <a:pt x="4819737" y="599734"/>
                </a:cubicBezTo>
                <a:lnTo>
                  <a:pt x="0" y="59973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情 境 视 频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 rot="10800000">
            <a:off x="0" y="6516210"/>
            <a:ext cx="12192000" cy="5365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_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0" name="文本框 9"/>
          <p:cNvSpPr txBox="1"/>
          <p:nvPr userDrawn="1">
            <p:custDataLst>
              <p:tags r:id="rId2"/>
            </p:custDataLst>
          </p:nvPr>
        </p:nvSpPr>
        <p:spPr>
          <a:xfrm>
            <a:off x="0" y="6488668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SZ-LWH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3"/>
            </p:custDataLst>
          </p:nvPr>
        </p:nvSpPr>
        <p:spPr>
          <a:xfrm>
            <a:off x="0" y="0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SZ-LWH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 rot="10800000">
            <a:off x="0" y="6516210"/>
            <a:ext cx="12192000" cy="536582"/>
          </a:xfrm>
          <a:prstGeom prst="rect">
            <a:avLst/>
          </a:prstGeom>
        </p:spPr>
      </p:pic>
      <p:cxnSp>
        <p:nvCxnSpPr>
          <p:cNvPr id="8" name="直接连接符 7"/>
          <p:cNvCxnSpPr/>
          <p:nvPr userDrawn="1">
            <p:custDataLst>
              <p:tags r:id="rId6"/>
            </p:custDataLst>
          </p:nvPr>
        </p:nvCxnSpPr>
        <p:spPr>
          <a:xfrm>
            <a:off x="22310" y="715462"/>
            <a:ext cx="12149116" cy="4057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22310" y="710326"/>
            <a:ext cx="3705861" cy="45711"/>
          </a:xfrm>
          <a:prstGeom prst="rect">
            <a:avLst/>
          </a:prstGeom>
          <a:solidFill>
            <a:srgbClr val="8D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185">
              <a:solidFill>
                <a:srgbClr val="FF0000"/>
              </a:solidFill>
            </a:endParaRPr>
          </a:p>
        </p:txBody>
      </p:sp>
      <p:sp>
        <p:nvSpPr>
          <p:cNvPr id="22" name="任意多边形 21"/>
          <p:cNvSpPr/>
          <p:nvPr userDrawn="1">
            <p:custDataLst>
              <p:tags r:id="rId8"/>
            </p:custDataLst>
          </p:nvPr>
        </p:nvSpPr>
        <p:spPr>
          <a:xfrm>
            <a:off x="31834" y="60432"/>
            <a:ext cx="587290" cy="599734"/>
          </a:xfrm>
          <a:custGeom>
            <a:gdLst>
              <a:gd name="connsiteX0" fmla="*/ 104688 w 587290"/>
              <a:gd name="connsiteY0" fmla="*/ 0 h 599734"/>
              <a:gd name="connsiteX1" fmla="*/ 587290 w 587290"/>
              <a:gd name="connsiteY1" fmla="*/ 0 h 599734"/>
              <a:gd name="connsiteX2" fmla="*/ 587290 w 587290"/>
              <a:gd name="connsiteY2" fmla="*/ 599734 h 599734"/>
              <a:gd name="connsiteX3" fmla="*/ 104688 w 587290"/>
              <a:gd name="connsiteY3" fmla="*/ 599734 h 599734"/>
              <a:gd name="connsiteX4" fmla="*/ 0 w 587290"/>
              <a:gd name="connsiteY4" fmla="*/ 499776 h 599734"/>
              <a:gd name="connsiteX5" fmla="*/ 0 w 587290"/>
              <a:gd name="connsiteY5" fmla="*/ 99958 h 599734"/>
              <a:gd name="connsiteX6" fmla="*/ 104688 w 587290"/>
              <a:gd name="connsiteY6" fmla="*/ 0 h 599734"/>
              <a:gd name="connsiteX7" fmla="*/ 47852 w 587290"/>
              <a:gd name="connsiteY7" fmla="*/ 86156 h 599734"/>
              <a:gd name="connsiteX8" fmla="*/ 130102 w 587290"/>
              <a:gd name="connsiteY8" fmla="*/ 280818 h 599734"/>
              <a:gd name="connsiteX9" fmla="*/ 47852 w 587290"/>
              <a:gd name="connsiteY9" fmla="*/ 475479 h 599734"/>
              <a:gd name="connsiteX10" fmla="*/ 130102 w 587290"/>
              <a:gd name="connsiteY10" fmla="*/ 475479 h 599734"/>
              <a:gd name="connsiteX11" fmla="*/ 212351 w 587290"/>
              <a:gd name="connsiteY11" fmla="*/ 280818 h 599734"/>
              <a:gd name="connsiteX12" fmla="*/ 130102 w 587290"/>
              <a:gd name="connsiteY12" fmla="*/ 86156 h 599734"/>
              <a:gd name="connsiteX13" fmla="*/ 47852 w 587290"/>
              <a:gd name="connsiteY13" fmla="*/ 86156 h 599734"/>
              <a:gd name="connsiteX14" fmla="*/ 197424 w 587290"/>
              <a:gd name="connsiteY14" fmla="*/ 86156 h 599734"/>
              <a:gd name="connsiteX15" fmla="*/ 279674 w 587290"/>
              <a:gd name="connsiteY15" fmla="*/ 280818 h 599734"/>
              <a:gd name="connsiteX16" fmla="*/ 197424 w 587290"/>
              <a:gd name="connsiteY16" fmla="*/ 475479 h 599734"/>
              <a:gd name="connsiteX17" fmla="*/ 279674 w 587290"/>
              <a:gd name="connsiteY17" fmla="*/ 475479 h 599734"/>
              <a:gd name="connsiteX18" fmla="*/ 361923 w 587290"/>
              <a:gd name="connsiteY18" fmla="*/ 280818 h 599734"/>
              <a:gd name="connsiteX19" fmla="*/ 279674 w 587290"/>
              <a:gd name="connsiteY19" fmla="*/ 86156 h 599734"/>
              <a:gd name="connsiteX20" fmla="*/ 197424 w 587290"/>
              <a:gd name="connsiteY20" fmla="*/ 86156 h 599734"/>
              <a:gd name="connsiteX21" fmla="*/ 376921 w 587290"/>
              <a:gd name="connsiteY21" fmla="*/ 86156 h 599734"/>
              <a:gd name="connsiteX22" fmla="*/ 459171 w 587290"/>
              <a:gd name="connsiteY22" fmla="*/ 280818 h 599734"/>
              <a:gd name="connsiteX23" fmla="*/ 376921 w 587290"/>
              <a:gd name="connsiteY23" fmla="*/ 475479 h 599734"/>
              <a:gd name="connsiteX24" fmla="*/ 459171 w 587290"/>
              <a:gd name="connsiteY24" fmla="*/ 475479 h 599734"/>
              <a:gd name="connsiteX25" fmla="*/ 541420 w 587290"/>
              <a:gd name="connsiteY25" fmla="*/ 280818 h 599734"/>
              <a:gd name="connsiteX26" fmla="*/ 459171 w 587290"/>
              <a:gd name="connsiteY26" fmla="*/ 86156 h 599734"/>
              <a:gd name="connsiteX27" fmla="*/ 376921 w 587290"/>
              <a:gd name="connsiteY27" fmla="*/ 86156 h 59973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87290" h="599734">
                <a:moveTo>
                  <a:pt x="104688" y="0"/>
                </a:moveTo>
                <a:lnTo>
                  <a:pt x="587290" y="0"/>
                </a:lnTo>
                <a:lnTo>
                  <a:pt x="587290" y="599734"/>
                </a:lnTo>
                <a:lnTo>
                  <a:pt x="104688" y="599734"/>
                </a:lnTo>
                <a:cubicBezTo>
                  <a:pt x="46871" y="599734"/>
                  <a:pt x="0" y="554981"/>
                  <a:pt x="0" y="499776"/>
                </a:cubicBezTo>
                <a:lnTo>
                  <a:pt x="0" y="99958"/>
                </a:lnTo>
                <a:cubicBezTo>
                  <a:pt x="0" y="44753"/>
                  <a:pt x="46871" y="0"/>
                  <a:pt x="104688" y="0"/>
                </a:cubicBezTo>
                <a:close/>
                <a:moveTo>
                  <a:pt x="47852" y="86156"/>
                </a:moveTo>
                <a:lnTo>
                  <a:pt x="130102" y="280818"/>
                </a:lnTo>
                <a:lnTo>
                  <a:pt x="47852" y="475479"/>
                </a:lnTo>
                <a:lnTo>
                  <a:pt x="130102" y="475479"/>
                </a:lnTo>
                <a:lnTo>
                  <a:pt x="212351" y="280818"/>
                </a:lnTo>
                <a:lnTo>
                  <a:pt x="130102" y="86156"/>
                </a:lnTo>
                <a:lnTo>
                  <a:pt x="47852" y="86156"/>
                </a:lnTo>
                <a:close/>
                <a:moveTo>
                  <a:pt x="197424" y="86156"/>
                </a:moveTo>
                <a:lnTo>
                  <a:pt x="279674" y="280818"/>
                </a:lnTo>
                <a:lnTo>
                  <a:pt x="197424" y="475479"/>
                </a:lnTo>
                <a:lnTo>
                  <a:pt x="279674" y="475479"/>
                </a:lnTo>
                <a:lnTo>
                  <a:pt x="361923" y="280818"/>
                </a:lnTo>
                <a:lnTo>
                  <a:pt x="279674" y="86156"/>
                </a:lnTo>
                <a:lnTo>
                  <a:pt x="197424" y="86156"/>
                </a:lnTo>
                <a:close/>
                <a:moveTo>
                  <a:pt x="376921" y="86156"/>
                </a:moveTo>
                <a:lnTo>
                  <a:pt x="459171" y="280818"/>
                </a:lnTo>
                <a:lnTo>
                  <a:pt x="376921" y="475479"/>
                </a:lnTo>
                <a:lnTo>
                  <a:pt x="459171" y="475479"/>
                </a:lnTo>
                <a:lnTo>
                  <a:pt x="541420" y="280818"/>
                </a:lnTo>
                <a:lnTo>
                  <a:pt x="459171" y="86156"/>
                </a:lnTo>
                <a:lnTo>
                  <a:pt x="376921" y="86156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 22"/>
          <p:cNvSpPr/>
          <p:nvPr userDrawn="1">
            <p:custDataLst>
              <p:tags r:id="rId9"/>
            </p:custDataLst>
          </p:nvPr>
        </p:nvSpPr>
        <p:spPr>
          <a:xfrm>
            <a:off x="619125" y="60432"/>
            <a:ext cx="2314575" cy="599734"/>
          </a:xfrm>
          <a:custGeom>
            <a:gdLst>
              <a:gd name="connsiteX0" fmla="*/ 0 w 4924425"/>
              <a:gd name="connsiteY0" fmla="*/ 0 h 599734"/>
              <a:gd name="connsiteX1" fmla="*/ 4819737 w 4924425"/>
              <a:gd name="connsiteY1" fmla="*/ 0 h 599734"/>
              <a:gd name="connsiteX2" fmla="*/ 4924425 w 4924425"/>
              <a:gd name="connsiteY2" fmla="*/ 99958 h 599734"/>
              <a:gd name="connsiteX3" fmla="*/ 4924425 w 4924425"/>
              <a:gd name="connsiteY3" fmla="*/ 499776 h 599734"/>
              <a:gd name="connsiteX4" fmla="*/ 4819737 w 4924425"/>
              <a:gd name="connsiteY4" fmla="*/ 599734 h 599734"/>
              <a:gd name="connsiteX5" fmla="*/ 0 w 4924425"/>
              <a:gd name="connsiteY5" fmla="*/ 599734 h 599734"/>
              <a:gd name="connsiteX6" fmla="*/ 0 w 4924425"/>
              <a:gd name="connsiteY6" fmla="*/ 0 h 59973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4425" h="599734">
                <a:moveTo>
                  <a:pt x="0" y="0"/>
                </a:moveTo>
                <a:lnTo>
                  <a:pt x="4819737" y="0"/>
                </a:lnTo>
                <a:cubicBezTo>
                  <a:pt x="4877555" y="0"/>
                  <a:pt x="4924425" y="44753"/>
                  <a:pt x="4924425" y="99958"/>
                </a:cubicBezTo>
                <a:lnTo>
                  <a:pt x="4924425" y="499776"/>
                </a:lnTo>
                <a:cubicBezTo>
                  <a:pt x="4924425" y="554981"/>
                  <a:pt x="4877555" y="599734"/>
                  <a:pt x="4819737" y="599734"/>
                </a:cubicBezTo>
                <a:lnTo>
                  <a:pt x="0" y="59973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情 境 回顾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4" name="文本框 13"/>
          <p:cNvSpPr txBox="1"/>
          <p:nvPr userDrawn="1">
            <p:custDataLst>
              <p:tags r:id="rId2"/>
            </p:custDataLst>
          </p:nvPr>
        </p:nvSpPr>
        <p:spPr>
          <a:xfrm>
            <a:off x="0" y="6488668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SZ-LWH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 userDrawn="1">
            <p:custDataLst>
              <p:tags r:id="rId3"/>
            </p:custDataLst>
          </p:nvPr>
        </p:nvSpPr>
        <p:spPr>
          <a:xfrm>
            <a:off x="0" y="0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SZ-LWH</a:t>
            </a:r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8" name="直接连接符 7"/>
          <p:cNvCxnSpPr/>
          <p:nvPr userDrawn="1">
            <p:custDataLst>
              <p:tags r:id="rId4"/>
            </p:custDataLst>
          </p:nvPr>
        </p:nvCxnSpPr>
        <p:spPr>
          <a:xfrm>
            <a:off x="22310" y="715462"/>
            <a:ext cx="12149116" cy="4057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>
            <p:custDataLst>
              <p:tags r:id="rId5"/>
            </p:custDataLst>
          </p:nvPr>
        </p:nvSpPr>
        <p:spPr>
          <a:xfrm>
            <a:off x="22310" y="710326"/>
            <a:ext cx="3705861" cy="45711"/>
          </a:xfrm>
          <a:prstGeom prst="rect">
            <a:avLst/>
          </a:prstGeom>
          <a:solidFill>
            <a:srgbClr val="8D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185">
              <a:solidFill>
                <a:srgbClr val="FF0000"/>
              </a:solidFill>
            </a:endParaRPr>
          </a:p>
        </p:txBody>
      </p:sp>
      <p:grpSp>
        <p:nvGrpSpPr>
          <p:cNvPr id="10" name="组合 9"/>
          <p:cNvGrpSpPr/>
          <p:nvPr userDrawn="1">
            <p:custDataLst>
              <p:tags r:id="rId6"/>
            </p:custDataLst>
          </p:nvPr>
        </p:nvGrpSpPr>
        <p:grpSpPr>
          <a:xfrm>
            <a:off x="12056" y="109397"/>
            <a:ext cx="1588002" cy="477015"/>
            <a:chOff x="4" y="433"/>
            <a:chExt cx="2602" cy="779"/>
          </a:xfrm>
          <a:solidFill>
            <a:srgbClr val="6C930E"/>
          </a:solidFill>
        </p:grpSpPr>
        <p:sp>
          <p:nvSpPr>
            <p:cNvPr id="11" name="同侧圆角矩形 10"/>
            <p:cNvSpPr/>
            <p:nvPr>
              <p:custDataLst>
                <p:tags r:id="rId7"/>
              </p:custDataLst>
            </p:nvPr>
          </p:nvSpPr>
          <p:spPr>
            <a:xfrm rot="5400000">
              <a:off x="915" y="-478"/>
              <a:ext cx="779" cy="2602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 w="12700" cap="flat" cmpd="sng" algn="ctr">
              <a:solidFill>
                <a:srgbClr val="35A64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692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92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>
              <p:custDataLst>
                <p:tags r:id="rId8"/>
              </p:custDataLst>
            </p:nvPr>
          </p:nvSpPr>
          <p:spPr>
            <a:xfrm>
              <a:off x="16" y="494"/>
              <a:ext cx="2514" cy="71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469265"/>
              <a:r>
                <a:rPr lang="zh-CN" altLang="en-US" sz="2260" b="1">
                  <a:solidFill>
                    <a:prstClr val="white"/>
                  </a:solidFill>
                  <a:ea typeface="微软雅黑" panose="020b0503020204020204" pitchFamily="34" charset="-122"/>
                </a:rPr>
                <a:t>问题●探讨</a:t>
              </a:r>
              <a:endParaRPr lang="zh-CN" altLang="en-US" sz="2260" b="1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 rot="10800000">
            <a:off x="0" y="6516210"/>
            <a:ext cx="12192000" cy="5365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0" name="文本框 9"/>
          <p:cNvSpPr txBox="1"/>
          <p:nvPr userDrawn="1">
            <p:custDataLst>
              <p:tags r:id="rId2"/>
            </p:custDataLst>
          </p:nvPr>
        </p:nvSpPr>
        <p:spPr>
          <a:xfrm>
            <a:off x="0" y="6488668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SZ-LWH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3"/>
            </p:custDataLst>
          </p:nvPr>
        </p:nvSpPr>
        <p:spPr>
          <a:xfrm>
            <a:off x="0" y="0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SZ-LWH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 rot="10800000">
            <a:off x="0" y="6176356"/>
            <a:ext cx="12192000" cy="876436"/>
          </a:xfrm>
          <a:prstGeom prst="rect">
            <a:avLst/>
          </a:prstGeom>
        </p:spPr>
      </p:pic>
      <p:grpSp>
        <p:nvGrpSpPr>
          <p:cNvPr id="4" name="组合 3"/>
          <p:cNvGrpSpPr/>
          <p:nvPr userDrawn="1">
            <p:custDataLst>
              <p:tags r:id="rId6"/>
            </p:custDataLst>
          </p:nvPr>
        </p:nvGrpSpPr>
        <p:grpSpPr>
          <a:xfrm>
            <a:off x="1074647" y="2521890"/>
            <a:ext cx="1945633" cy="1950692"/>
            <a:chOff x="1074647" y="2580081"/>
            <a:chExt cx="1945633" cy="1950692"/>
          </a:xfrm>
        </p:grpSpPr>
        <p:sp>
          <p:nvSpPr>
            <p:cNvPr id="5" name="Oval 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074647" y="2580081"/>
              <a:ext cx="1945633" cy="1950692"/>
            </a:xfrm>
            <a:prstGeom prst="ellipse">
              <a:avLst/>
            </a:prstGeom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121917" tIns="60958" rIns="121917" bIns="6095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6" name="TextBox 16"/>
            <p:cNvSpPr txBox="1"/>
            <p:nvPr>
              <p:custDataLst>
                <p:tags r:id="rId8"/>
              </p:custDataLst>
            </p:nvPr>
          </p:nvSpPr>
          <p:spPr>
            <a:xfrm>
              <a:off x="1744820" y="2798883"/>
              <a:ext cx="605288" cy="984881"/>
            </a:xfrm>
            <a:prstGeom prst="rect">
              <a:avLst/>
            </a:prstGeom>
            <a:noFill/>
          </p:spPr>
          <p:txBody>
            <a:bodyPr wrap="none" lIns="121917" tIns="60958" rIns="121917" bIns="60958">
              <a:spAutoFit/>
            </a:bodyPr>
            <a:lstStyle/>
            <a:p>
              <a:pPr algn="ctr">
                <a:defRPr/>
              </a:pPr>
              <a:r>
                <a:rPr lang="zh-CN" altLang="en-US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</a:t>
              </a:r>
              <a:endPara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zh-CN" altLang="en-US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录</a:t>
              </a:r>
              <a:endPara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TextBox 16"/>
            <p:cNvSpPr txBox="1"/>
            <p:nvPr>
              <p:custDataLst>
                <p:tags r:id="rId9"/>
              </p:custDataLst>
            </p:nvPr>
          </p:nvSpPr>
          <p:spPr>
            <a:xfrm>
              <a:off x="1441556" y="3748713"/>
              <a:ext cx="1439810" cy="338550"/>
            </a:xfrm>
            <a:prstGeom prst="rect">
              <a:avLst/>
            </a:prstGeom>
            <a:noFill/>
          </p:spPr>
          <p:txBody>
            <a:bodyPr wrap="square" lIns="121917" tIns="60958" rIns="121917" bIns="60958">
              <a:spAutoFit/>
            </a:bodyPr>
            <a:lstStyle/>
            <a:p>
              <a:pPr>
                <a:defRPr/>
              </a:pPr>
              <a:r>
                <a:rPr lang="en-US" altLang="zh-CN" sz="1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任意多边形 7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-6919" y="2341041"/>
            <a:ext cx="2010721" cy="2262572"/>
          </a:xfrm>
          <a:custGeom>
            <a:gdLst>
              <a:gd name="connsiteX0" fmla="*/ 0 w 2010721"/>
              <a:gd name="connsiteY0" fmla="*/ 0 h 2262572"/>
              <a:gd name="connsiteX1" fmla="*/ 2010721 w 2010721"/>
              <a:gd name="connsiteY1" fmla="*/ 0 h 2262572"/>
              <a:gd name="connsiteX2" fmla="*/ 2010721 w 2010721"/>
              <a:gd name="connsiteY2" fmla="*/ 19455 h 2262572"/>
              <a:gd name="connsiteX3" fmla="*/ 2003254 w 2010721"/>
              <a:gd name="connsiteY3" fmla="*/ 19077 h 2262572"/>
              <a:gd name="connsiteX4" fmla="*/ 893929 w 2010721"/>
              <a:gd name="connsiteY4" fmla="*/ 1131287 h 2262572"/>
              <a:gd name="connsiteX5" fmla="*/ 2003254 w 2010721"/>
              <a:gd name="connsiteY5" fmla="*/ 2243497 h 2262572"/>
              <a:gd name="connsiteX6" fmla="*/ 2010721 w 2010721"/>
              <a:gd name="connsiteY6" fmla="*/ 2243119 h 2262572"/>
              <a:gd name="connsiteX7" fmla="*/ 2010721 w 2010721"/>
              <a:gd name="connsiteY7" fmla="*/ 2262572 h 2262572"/>
              <a:gd name="connsiteX8" fmla="*/ 0 w 2010721"/>
              <a:gd name="connsiteY8" fmla="*/ 2262572 h 2262572"/>
              <a:gd name="connsiteX9" fmla="*/ 0 w 2010721"/>
              <a:gd name="connsiteY9" fmla="*/ 0 h 226257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0721" h="2262572">
                <a:moveTo>
                  <a:pt x="0" y="0"/>
                </a:moveTo>
                <a:lnTo>
                  <a:pt x="2010721" y="0"/>
                </a:lnTo>
                <a:lnTo>
                  <a:pt x="2010721" y="19455"/>
                </a:lnTo>
                <a:lnTo>
                  <a:pt x="2003254" y="19077"/>
                </a:lnTo>
                <a:cubicBezTo>
                  <a:pt x="1390591" y="19077"/>
                  <a:pt x="893929" y="517030"/>
                  <a:pt x="893929" y="1131287"/>
                </a:cubicBezTo>
                <a:cubicBezTo>
                  <a:pt x="893929" y="1745544"/>
                  <a:pt x="1390591" y="2243497"/>
                  <a:pt x="2003254" y="2243497"/>
                </a:cubicBezTo>
                <a:lnTo>
                  <a:pt x="2010721" y="2243119"/>
                </a:lnTo>
                <a:lnTo>
                  <a:pt x="2010721" y="2262572"/>
                </a:lnTo>
                <a:lnTo>
                  <a:pt x="0" y="2262572"/>
                </a:lnTo>
                <a:lnTo>
                  <a:pt x="0" y="0"/>
                </a:lnTo>
                <a:close/>
              </a:path>
            </a:pathLst>
          </a:custGeom>
          <a:solidFill>
            <a:srgbClr val="70AD47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21917" tIns="60958" rIns="121917" bIns="60958" numCol="1" anchor="t" anchorCtr="0" compatLnSpc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311180"/>
            <a:ext cx="12192000" cy="106813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96" y="9588291"/>
            <a:ext cx="1419258" cy="14192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 userDrawn="1">
            <p:custDataLst>
              <p:tags r:id="rId2"/>
            </p:custDataLst>
          </p:nvPr>
        </p:nvSpPr>
        <p:spPr>
          <a:xfrm>
            <a:off x="0" y="6488668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SZ-LWH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0" y="0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SZ-LWH</a:t>
            </a:r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8" name="直接连接符 7"/>
          <p:cNvCxnSpPr/>
          <p:nvPr userDrawn="1">
            <p:custDataLst>
              <p:tags r:id="rId4"/>
            </p:custDataLst>
          </p:nvPr>
        </p:nvCxnSpPr>
        <p:spPr>
          <a:xfrm>
            <a:off x="22310" y="715462"/>
            <a:ext cx="12149116" cy="4057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>
            <p:custDataLst>
              <p:tags r:id="rId5"/>
            </p:custDataLst>
          </p:nvPr>
        </p:nvSpPr>
        <p:spPr>
          <a:xfrm>
            <a:off x="22310" y="710326"/>
            <a:ext cx="3705861" cy="45711"/>
          </a:xfrm>
          <a:prstGeom prst="rect">
            <a:avLst/>
          </a:prstGeom>
          <a:solidFill>
            <a:srgbClr val="8D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185">
              <a:solidFill>
                <a:srgbClr val="FF0000"/>
              </a:solidFill>
            </a:endParaRPr>
          </a:p>
        </p:txBody>
      </p:sp>
      <p:sp>
        <p:nvSpPr>
          <p:cNvPr id="10" name="任意多边形 9"/>
          <p:cNvSpPr/>
          <p:nvPr userDrawn="1">
            <p:custDataLst>
              <p:tags r:id="rId6"/>
            </p:custDataLst>
          </p:nvPr>
        </p:nvSpPr>
        <p:spPr>
          <a:xfrm>
            <a:off x="31834" y="60432"/>
            <a:ext cx="587290" cy="599734"/>
          </a:xfrm>
          <a:custGeom>
            <a:gdLst>
              <a:gd name="connsiteX0" fmla="*/ 104688 w 587290"/>
              <a:gd name="connsiteY0" fmla="*/ 0 h 599734"/>
              <a:gd name="connsiteX1" fmla="*/ 587290 w 587290"/>
              <a:gd name="connsiteY1" fmla="*/ 0 h 599734"/>
              <a:gd name="connsiteX2" fmla="*/ 587290 w 587290"/>
              <a:gd name="connsiteY2" fmla="*/ 599734 h 599734"/>
              <a:gd name="connsiteX3" fmla="*/ 104688 w 587290"/>
              <a:gd name="connsiteY3" fmla="*/ 599734 h 599734"/>
              <a:gd name="connsiteX4" fmla="*/ 0 w 587290"/>
              <a:gd name="connsiteY4" fmla="*/ 499776 h 599734"/>
              <a:gd name="connsiteX5" fmla="*/ 0 w 587290"/>
              <a:gd name="connsiteY5" fmla="*/ 99958 h 599734"/>
              <a:gd name="connsiteX6" fmla="*/ 104688 w 587290"/>
              <a:gd name="connsiteY6" fmla="*/ 0 h 599734"/>
              <a:gd name="connsiteX7" fmla="*/ 47852 w 587290"/>
              <a:gd name="connsiteY7" fmla="*/ 86156 h 599734"/>
              <a:gd name="connsiteX8" fmla="*/ 130102 w 587290"/>
              <a:gd name="connsiteY8" fmla="*/ 280818 h 599734"/>
              <a:gd name="connsiteX9" fmla="*/ 47852 w 587290"/>
              <a:gd name="connsiteY9" fmla="*/ 475479 h 599734"/>
              <a:gd name="connsiteX10" fmla="*/ 130102 w 587290"/>
              <a:gd name="connsiteY10" fmla="*/ 475479 h 599734"/>
              <a:gd name="connsiteX11" fmla="*/ 212351 w 587290"/>
              <a:gd name="connsiteY11" fmla="*/ 280818 h 599734"/>
              <a:gd name="connsiteX12" fmla="*/ 130102 w 587290"/>
              <a:gd name="connsiteY12" fmla="*/ 86156 h 599734"/>
              <a:gd name="connsiteX13" fmla="*/ 47852 w 587290"/>
              <a:gd name="connsiteY13" fmla="*/ 86156 h 599734"/>
              <a:gd name="connsiteX14" fmla="*/ 197424 w 587290"/>
              <a:gd name="connsiteY14" fmla="*/ 86156 h 599734"/>
              <a:gd name="connsiteX15" fmla="*/ 279674 w 587290"/>
              <a:gd name="connsiteY15" fmla="*/ 280818 h 599734"/>
              <a:gd name="connsiteX16" fmla="*/ 197424 w 587290"/>
              <a:gd name="connsiteY16" fmla="*/ 475479 h 599734"/>
              <a:gd name="connsiteX17" fmla="*/ 279674 w 587290"/>
              <a:gd name="connsiteY17" fmla="*/ 475479 h 599734"/>
              <a:gd name="connsiteX18" fmla="*/ 361923 w 587290"/>
              <a:gd name="connsiteY18" fmla="*/ 280818 h 599734"/>
              <a:gd name="connsiteX19" fmla="*/ 279674 w 587290"/>
              <a:gd name="connsiteY19" fmla="*/ 86156 h 599734"/>
              <a:gd name="connsiteX20" fmla="*/ 197424 w 587290"/>
              <a:gd name="connsiteY20" fmla="*/ 86156 h 599734"/>
              <a:gd name="connsiteX21" fmla="*/ 376921 w 587290"/>
              <a:gd name="connsiteY21" fmla="*/ 86156 h 599734"/>
              <a:gd name="connsiteX22" fmla="*/ 459171 w 587290"/>
              <a:gd name="connsiteY22" fmla="*/ 280818 h 599734"/>
              <a:gd name="connsiteX23" fmla="*/ 376921 w 587290"/>
              <a:gd name="connsiteY23" fmla="*/ 475479 h 599734"/>
              <a:gd name="connsiteX24" fmla="*/ 459171 w 587290"/>
              <a:gd name="connsiteY24" fmla="*/ 475479 h 599734"/>
              <a:gd name="connsiteX25" fmla="*/ 541420 w 587290"/>
              <a:gd name="connsiteY25" fmla="*/ 280818 h 599734"/>
              <a:gd name="connsiteX26" fmla="*/ 459171 w 587290"/>
              <a:gd name="connsiteY26" fmla="*/ 86156 h 599734"/>
              <a:gd name="connsiteX27" fmla="*/ 376921 w 587290"/>
              <a:gd name="connsiteY27" fmla="*/ 86156 h 59973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87290" h="599734">
                <a:moveTo>
                  <a:pt x="104688" y="0"/>
                </a:moveTo>
                <a:lnTo>
                  <a:pt x="587290" y="0"/>
                </a:lnTo>
                <a:lnTo>
                  <a:pt x="587290" y="599734"/>
                </a:lnTo>
                <a:lnTo>
                  <a:pt x="104688" y="599734"/>
                </a:lnTo>
                <a:cubicBezTo>
                  <a:pt x="46871" y="599734"/>
                  <a:pt x="0" y="554981"/>
                  <a:pt x="0" y="499776"/>
                </a:cubicBezTo>
                <a:lnTo>
                  <a:pt x="0" y="99958"/>
                </a:lnTo>
                <a:cubicBezTo>
                  <a:pt x="0" y="44753"/>
                  <a:pt x="46871" y="0"/>
                  <a:pt x="104688" y="0"/>
                </a:cubicBezTo>
                <a:close/>
                <a:moveTo>
                  <a:pt x="47852" y="86156"/>
                </a:moveTo>
                <a:lnTo>
                  <a:pt x="130102" y="280818"/>
                </a:lnTo>
                <a:lnTo>
                  <a:pt x="47852" y="475479"/>
                </a:lnTo>
                <a:lnTo>
                  <a:pt x="130102" y="475479"/>
                </a:lnTo>
                <a:lnTo>
                  <a:pt x="212351" y="280818"/>
                </a:lnTo>
                <a:lnTo>
                  <a:pt x="130102" y="86156"/>
                </a:lnTo>
                <a:lnTo>
                  <a:pt x="47852" y="86156"/>
                </a:lnTo>
                <a:close/>
                <a:moveTo>
                  <a:pt x="197424" y="86156"/>
                </a:moveTo>
                <a:lnTo>
                  <a:pt x="279674" y="280818"/>
                </a:lnTo>
                <a:lnTo>
                  <a:pt x="197424" y="475479"/>
                </a:lnTo>
                <a:lnTo>
                  <a:pt x="279674" y="475479"/>
                </a:lnTo>
                <a:lnTo>
                  <a:pt x="361923" y="280818"/>
                </a:lnTo>
                <a:lnTo>
                  <a:pt x="279674" y="86156"/>
                </a:lnTo>
                <a:lnTo>
                  <a:pt x="197424" y="86156"/>
                </a:lnTo>
                <a:close/>
                <a:moveTo>
                  <a:pt x="376921" y="86156"/>
                </a:moveTo>
                <a:lnTo>
                  <a:pt x="459171" y="280818"/>
                </a:lnTo>
                <a:lnTo>
                  <a:pt x="376921" y="475479"/>
                </a:lnTo>
                <a:lnTo>
                  <a:pt x="459171" y="475479"/>
                </a:lnTo>
                <a:lnTo>
                  <a:pt x="541420" y="280818"/>
                </a:lnTo>
                <a:lnTo>
                  <a:pt x="459171" y="86156"/>
                </a:lnTo>
                <a:lnTo>
                  <a:pt x="376921" y="86156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 userDrawn="1">
            <p:custDataLst>
              <p:tags r:id="rId7"/>
            </p:custDataLst>
          </p:nvPr>
        </p:nvSpPr>
        <p:spPr>
          <a:xfrm>
            <a:off x="619125" y="60432"/>
            <a:ext cx="2986717" cy="599734"/>
          </a:xfrm>
          <a:custGeom>
            <a:gdLst>
              <a:gd name="connsiteX0" fmla="*/ 0 w 4924425"/>
              <a:gd name="connsiteY0" fmla="*/ 0 h 599734"/>
              <a:gd name="connsiteX1" fmla="*/ 4819737 w 4924425"/>
              <a:gd name="connsiteY1" fmla="*/ 0 h 599734"/>
              <a:gd name="connsiteX2" fmla="*/ 4924425 w 4924425"/>
              <a:gd name="connsiteY2" fmla="*/ 99958 h 599734"/>
              <a:gd name="connsiteX3" fmla="*/ 4924425 w 4924425"/>
              <a:gd name="connsiteY3" fmla="*/ 499776 h 599734"/>
              <a:gd name="connsiteX4" fmla="*/ 4819737 w 4924425"/>
              <a:gd name="connsiteY4" fmla="*/ 599734 h 599734"/>
              <a:gd name="connsiteX5" fmla="*/ 0 w 4924425"/>
              <a:gd name="connsiteY5" fmla="*/ 599734 h 599734"/>
              <a:gd name="connsiteX6" fmla="*/ 0 w 4924425"/>
              <a:gd name="connsiteY6" fmla="*/ 0 h 59973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4425" h="599734">
                <a:moveTo>
                  <a:pt x="0" y="0"/>
                </a:moveTo>
                <a:lnTo>
                  <a:pt x="4819737" y="0"/>
                </a:lnTo>
                <a:cubicBezTo>
                  <a:pt x="4877555" y="0"/>
                  <a:pt x="4924425" y="44753"/>
                  <a:pt x="4924425" y="99958"/>
                </a:cubicBezTo>
                <a:lnTo>
                  <a:pt x="4924425" y="499776"/>
                </a:lnTo>
                <a:cubicBezTo>
                  <a:pt x="4924425" y="554981"/>
                  <a:pt x="4877555" y="599734"/>
                  <a:pt x="4819737" y="599734"/>
                </a:cubicBezTo>
                <a:lnTo>
                  <a:pt x="0" y="59973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一、生态金字塔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 rot="10800000">
            <a:off x="0" y="6516210"/>
            <a:ext cx="12192000" cy="5365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 userDrawn="1">
            <p:custDataLst>
              <p:tags r:id="rId2"/>
            </p:custDataLst>
          </p:nvPr>
        </p:nvSpPr>
        <p:spPr>
          <a:xfrm>
            <a:off x="0" y="6488668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SZ-LWH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0" y="0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SZ-LWH</a:t>
            </a:r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8" name="直接连接符 7"/>
          <p:cNvCxnSpPr/>
          <p:nvPr userDrawn="1">
            <p:custDataLst>
              <p:tags r:id="rId4"/>
            </p:custDataLst>
          </p:nvPr>
        </p:nvCxnSpPr>
        <p:spPr>
          <a:xfrm>
            <a:off x="22310" y="715462"/>
            <a:ext cx="12149116" cy="4057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>
            <p:custDataLst>
              <p:tags r:id="rId5"/>
            </p:custDataLst>
          </p:nvPr>
        </p:nvSpPr>
        <p:spPr>
          <a:xfrm>
            <a:off x="22310" y="710326"/>
            <a:ext cx="3705861" cy="45711"/>
          </a:xfrm>
          <a:prstGeom prst="rect">
            <a:avLst/>
          </a:prstGeom>
          <a:solidFill>
            <a:srgbClr val="8D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185">
              <a:solidFill>
                <a:srgbClr val="FF0000"/>
              </a:solidFill>
            </a:endParaRPr>
          </a:p>
        </p:txBody>
      </p:sp>
      <p:sp>
        <p:nvSpPr>
          <p:cNvPr id="10" name="任意多边形 9"/>
          <p:cNvSpPr/>
          <p:nvPr userDrawn="1">
            <p:custDataLst>
              <p:tags r:id="rId6"/>
            </p:custDataLst>
          </p:nvPr>
        </p:nvSpPr>
        <p:spPr>
          <a:xfrm>
            <a:off x="31834" y="60432"/>
            <a:ext cx="587290" cy="599734"/>
          </a:xfrm>
          <a:custGeom>
            <a:gdLst>
              <a:gd name="connsiteX0" fmla="*/ 104688 w 587290"/>
              <a:gd name="connsiteY0" fmla="*/ 0 h 599734"/>
              <a:gd name="connsiteX1" fmla="*/ 587290 w 587290"/>
              <a:gd name="connsiteY1" fmla="*/ 0 h 599734"/>
              <a:gd name="connsiteX2" fmla="*/ 587290 w 587290"/>
              <a:gd name="connsiteY2" fmla="*/ 599734 h 599734"/>
              <a:gd name="connsiteX3" fmla="*/ 104688 w 587290"/>
              <a:gd name="connsiteY3" fmla="*/ 599734 h 599734"/>
              <a:gd name="connsiteX4" fmla="*/ 0 w 587290"/>
              <a:gd name="connsiteY4" fmla="*/ 499776 h 599734"/>
              <a:gd name="connsiteX5" fmla="*/ 0 w 587290"/>
              <a:gd name="connsiteY5" fmla="*/ 99958 h 599734"/>
              <a:gd name="connsiteX6" fmla="*/ 104688 w 587290"/>
              <a:gd name="connsiteY6" fmla="*/ 0 h 599734"/>
              <a:gd name="connsiteX7" fmla="*/ 47852 w 587290"/>
              <a:gd name="connsiteY7" fmla="*/ 86156 h 599734"/>
              <a:gd name="connsiteX8" fmla="*/ 130102 w 587290"/>
              <a:gd name="connsiteY8" fmla="*/ 280818 h 599734"/>
              <a:gd name="connsiteX9" fmla="*/ 47852 w 587290"/>
              <a:gd name="connsiteY9" fmla="*/ 475479 h 599734"/>
              <a:gd name="connsiteX10" fmla="*/ 130102 w 587290"/>
              <a:gd name="connsiteY10" fmla="*/ 475479 h 599734"/>
              <a:gd name="connsiteX11" fmla="*/ 212351 w 587290"/>
              <a:gd name="connsiteY11" fmla="*/ 280818 h 599734"/>
              <a:gd name="connsiteX12" fmla="*/ 130102 w 587290"/>
              <a:gd name="connsiteY12" fmla="*/ 86156 h 599734"/>
              <a:gd name="connsiteX13" fmla="*/ 47852 w 587290"/>
              <a:gd name="connsiteY13" fmla="*/ 86156 h 599734"/>
              <a:gd name="connsiteX14" fmla="*/ 197424 w 587290"/>
              <a:gd name="connsiteY14" fmla="*/ 86156 h 599734"/>
              <a:gd name="connsiteX15" fmla="*/ 279674 w 587290"/>
              <a:gd name="connsiteY15" fmla="*/ 280818 h 599734"/>
              <a:gd name="connsiteX16" fmla="*/ 197424 w 587290"/>
              <a:gd name="connsiteY16" fmla="*/ 475479 h 599734"/>
              <a:gd name="connsiteX17" fmla="*/ 279674 w 587290"/>
              <a:gd name="connsiteY17" fmla="*/ 475479 h 599734"/>
              <a:gd name="connsiteX18" fmla="*/ 361923 w 587290"/>
              <a:gd name="connsiteY18" fmla="*/ 280818 h 599734"/>
              <a:gd name="connsiteX19" fmla="*/ 279674 w 587290"/>
              <a:gd name="connsiteY19" fmla="*/ 86156 h 599734"/>
              <a:gd name="connsiteX20" fmla="*/ 197424 w 587290"/>
              <a:gd name="connsiteY20" fmla="*/ 86156 h 599734"/>
              <a:gd name="connsiteX21" fmla="*/ 376921 w 587290"/>
              <a:gd name="connsiteY21" fmla="*/ 86156 h 599734"/>
              <a:gd name="connsiteX22" fmla="*/ 459171 w 587290"/>
              <a:gd name="connsiteY22" fmla="*/ 280818 h 599734"/>
              <a:gd name="connsiteX23" fmla="*/ 376921 w 587290"/>
              <a:gd name="connsiteY23" fmla="*/ 475479 h 599734"/>
              <a:gd name="connsiteX24" fmla="*/ 459171 w 587290"/>
              <a:gd name="connsiteY24" fmla="*/ 475479 h 599734"/>
              <a:gd name="connsiteX25" fmla="*/ 541420 w 587290"/>
              <a:gd name="connsiteY25" fmla="*/ 280818 h 599734"/>
              <a:gd name="connsiteX26" fmla="*/ 459171 w 587290"/>
              <a:gd name="connsiteY26" fmla="*/ 86156 h 599734"/>
              <a:gd name="connsiteX27" fmla="*/ 376921 w 587290"/>
              <a:gd name="connsiteY27" fmla="*/ 86156 h 59973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87290" h="599734">
                <a:moveTo>
                  <a:pt x="104688" y="0"/>
                </a:moveTo>
                <a:lnTo>
                  <a:pt x="587290" y="0"/>
                </a:lnTo>
                <a:lnTo>
                  <a:pt x="587290" y="599734"/>
                </a:lnTo>
                <a:lnTo>
                  <a:pt x="104688" y="599734"/>
                </a:lnTo>
                <a:cubicBezTo>
                  <a:pt x="46871" y="599734"/>
                  <a:pt x="0" y="554981"/>
                  <a:pt x="0" y="499776"/>
                </a:cubicBezTo>
                <a:lnTo>
                  <a:pt x="0" y="99958"/>
                </a:lnTo>
                <a:cubicBezTo>
                  <a:pt x="0" y="44753"/>
                  <a:pt x="46871" y="0"/>
                  <a:pt x="104688" y="0"/>
                </a:cubicBezTo>
                <a:close/>
                <a:moveTo>
                  <a:pt x="47852" y="86156"/>
                </a:moveTo>
                <a:lnTo>
                  <a:pt x="130102" y="280818"/>
                </a:lnTo>
                <a:lnTo>
                  <a:pt x="47852" y="475479"/>
                </a:lnTo>
                <a:lnTo>
                  <a:pt x="130102" y="475479"/>
                </a:lnTo>
                <a:lnTo>
                  <a:pt x="212351" y="280818"/>
                </a:lnTo>
                <a:lnTo>
                  <a:pt x="130102" y="86156"/>
                </a:lnTo>
                <a:lnTo>
                  <a:pt x="47852" y="86156"/>
                </a:lnTo>
                <a:close/>
                <a:moveTo>
                  <a:pt x="197424" y="86156"/>
                </a:moveTo>
                <a:lnTo>
                  <a:pt x="279674" y="280818"/>
                </a:lnTo>
                <a:lnTo>
                  <a:pt x="197424" y="475479"/>
                </a:lnTo>
                <a:lnTo>
                  <a:pt x="279674" y="475479"/>
                </a:lnTo>
                <a:lnTo>
                  <a:pt x="361923" y="280818"/>
                </a:lnTo>
                <a:lnTo>
                  <a:pt x="279674" y="86156"/>
                </a:lnTo>
                <a:lnTo>
                  <a:pt x="197424" y="86156"/>
                </a:lnTo>
                <a:close/>
                <a:moveTo>
                  <a:pt x="376921" y="86156"/>
                </a:moveTo>
                <a:lnTo>
                  <a:pt x="459171" y="280818"/>
                </a:lnTo>
                <a:lnTo>
                  <a:pt x="376921" y="475479"/>
                </a:lnTo>
                <a:lnTo>
                  <a:pt x="459171" y="475479"/>
                </a:lnTo>
                <a:lnTo>
                  <a:pt x="541420" y="280818"/>
                </a:lnTo>
                <a:lnTo>
                  <a:pt x="459171" y="86156"/>
                </a:lnTo>
                <a:lnTo>
                  <a:pt x="376921" y="86156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 userDrawn="1">
            <p:custDataLst>
              <p:tags r:id="rId7"/>
            </p:custDataLst>
          </p:nvPr>
        </p:nvSpPr>
        <p:spPr>
          <a:xfrm>
            <a:off x="619125" y="60432"/>
            <a:ext cx="5151947" cy="599734"/>
          </a:xfrm>
          <a:custGeom>
            <a:gdLst>
              <a:gd name="connsiteX0" fmla="*/ 0 w 4924425"/>
              <a:gd name="connsiteY0" fmla="*/ 0 h 599734"/>
              <a:gd name="connsiteX1" fmla="*/ 4819737 w 4924425"/>
              <a:gd name="connsiteY1" fmla="*/ 0 h 599734"/>
              <a:gd name="connsiteX2" fmla="*/ 4924425 w 4924425"/>
              <a:gd name="connsiteY2" fmla="*/ 99958 h 599734"/>
              <a:gd name="connsiteX3" fmla="*/ 4924425 w 4924425"/>
              <a:gd name="connsiteY3" fmla="*/ 499776 h 599734"/>
              <a:gd name="connsiteX4" fmla="*/ 4819737 w 4924425"/>
              <a:gd name="connsiteY4" fmla="*/ 599734 h 599734"/>
              <a:gd name="connsiteX5" fmla="*/ 0 w 4924425"/>
              <a:gd name="connsiteY5" fmla="*/ 599734 h 599734"/>
              <a:gd name="connsiteX6" fmla="*/ 0 w 4924425"/>
              <a:gd name="connsiteY6" fmla="*/ 0 h 59973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4425" h="599734">
                <a:moveTo>
                  <a:pt x="0" y="0"/>
                </a:moveTo>
                <a:lnTo>
                  <a:pt x="4819737" y="0"/>
                </a:lnTo>
                <a:cubicBezTo>
                  <a:pt x="4877555" y="0"/>
                  <a:pt x="4924425" y="44753"/>
                  <a:pt x="4924425" y="99958"/>
                </a:cubicBezTo>
                <a:lnTo>
                  <a:pt x="4924425" y="499776"/>
                </a:lnTo>
                <a:cubicBezTo>
                  <a:pt x="4924425" y="554981"/>
                  <a:pt x="4877555" y="599734"/>
                  <a:pt x="4819737" y="599734"/>
                </a:cubicBezTo>
                <a:lnTo>
                  <a:pt x="0" y="59973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二、研究能量流动的实践意义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 rot="10800000">
            <a:off x="0" y="6516210"/>
            <a:ext cx="12192000" cy="5365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 userDrawn="1">
            <p:custDataLst>
              <p:tags r:id="rId2"/>
            </p:custDataLst>
          </p:nvPr>
        </p:nvSpPr>
        <p:spPr>
          <a:xfrm>
            <a:off x="0" y="6488668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SZ-LWH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0" y="0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SZ-LWH</a:t>
            </a:r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8" name="直接连接符 7"/>
          <p:cNvCxnSpPr/>
          <p:nvPr userDrawn="1">
            <p:custDataLst>
              <p:tags r:id="rId4"/>
            </p:custDataLst>
          </p:nvPr>
        </p:nvCxnSpPr>
        <p:spPr>
          <a:xfrm>
            <a:off x="22310" y="715462"/>
            <a:ext cx="12149116" cy="4057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>
            <p:custDataLst>
              <p:tags r:id="rId5"/>
            </p:custDataLst>
          </p:nvPr>
        </p:nvSpPr>
        <p:spPr>
          <a:xfrm>
            <a:off x="22310" y="710326"/>
            <a:ext cx="3705861" cy="45711"/>
          </a:xfrm>
          <a:prstGeom prst="rect">
            <a:avLst/>
          </a:prstGeom>
          <a:solidFill>
            <a:srgbClr val="8D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185">
              <a:solidFill>
                <a:srgbClr val="FF0000"/>
              </a:solidFill>
            </a:endParaRPr>
          </a:p>
        </p:txBody>
      </p:sp>
      <p:sp>
        <p:nvSpPr>
          <p:cNvPr id="10" name="任意多边形 9"/>
          <p:cNvSpPr/>
          <p:nvPr userDrawn="1">
            <p:custDataLst>
              <p:tags r:id="rId6"/>
            </p:custDataLst>
          </p:nvPr>
        </p:nvSpPr>
        <p:spPr>
          <a:xfrm>
            <a:off x="31834" y="60432"/>
            <a:ext cx="587290" cy="599734"/>
          </a:xfrm>
          <a:custGeom>
            <a:gdLst>
              <a:gd name="connsiteX0" fmla="*/ 104688 w 587290"/>
              <a:gd name="connsiteY0" fmla="*/ 0 h 599734"/>
              <a:gd name="connsiteX1" fmla="*/ 587290 w 587290"/>
              <a:gd name="connsiteY1" fmla="*/ 0 h 599734"/>
              <a:gd name="connsiteX2" fmla="*/ 587290 w 587290"/>
              <a:gd name="connsiteY2" fmla="*/ 599734 h 599734"/>
              <a:gd name="connsiteX3" fmla="*/ 104688 w 587290"/>
              <a:gd name="connsiteY3" fmla="*/ 599734 h 599734"/>
              <a:gd name="connsiteX4" fmla="*/ 0 w 587290"/>
              <a:gd name="connsiteY4" fmla="*/ 499776 h 599734"/>
              <a:gd name="connsiteX5" fmla="*/ 0 w 587290"/>
              <a:gd name="connsiteY5" fmla="*/ 99958 h 599734"/>
              <a:gd name="connsiteX6" fmla="*/ 104688 w 587290"/>
              <a:gd name="connsiteY6" fmla="*/ 0 h 599734"/>
              <a:gd name="connsiteX7" fmla="*/ 47852 w 587290"/>
              <a:gd name="connsiteY7" fmla="*/ 86156 h 599734"/>
              <a:gd name="connsiteX8" fmla="*/ 130102 w 587290"/>
              <a:gd name="connsiteY8" fmla="*/ 280818 h 599734"/>
              <a:gd name="connsiteX9" fmla="*/ 47852 w 587290"/>
              <a:gd name="connsiteY9" fmla="*/ 475479 h 599734"/>
              <a:gd name="connsiteX10" fmla="*/ 130102 w 587290"/>
              <a:gd name="connsiteY10" fmla="*/ 475479 h 599734"/>
              <a:gd name="connsiteX11" fmla="*/ 212351 w 587290"/>
              <a:gd name="connsiteY11" fmla="*/ 280818 h 599734"/>
              <a:gd name="connsiteX12" fmla="*/ 130102 w 587290"/>
              <a:gd name="connsiteY12" fmla="*/ 86156 h 599734"/>
              <a:gd name="connsiteX13" fmla="*/ 47852 w 587290"/>
              <a:gd name="connsiteY13" fmla="*/ 86156 h 599734"/>
              <a:gd name="connsiteX14" fmla="*/ 197424 w 587290"/>
              <a:gd name="connsiteY14" fmla="*/ 86156 h 599734"/>
              <a:gd name="connsiteX15" fmla="*/ 279674 w 587290"/>
              <a:gd name="connsiteY15" fmla="*/ 280818 h 599734"/>
              <a:gd name="connsiteX16" fmla="*/ 197424 w 587290"/>
              <a:gd name="connsiteY16" fmla="*/ 475479 h 599734"/>
              <a:gd name="connsiteX17" fmla="*/ 279674 w 587290"/>
              <a:gd name="connsiteY17" fmla="*/ 475479 h 599734"/>
              <a:gd name="connsiteX18" fmla="*/ 361923 w 587290"/>
              <a:gd name="connsiteY18" fmla="*/ 280818 h 599734"/>
              <a:gd name="connsiteX19" fmla="*/ 279674 w 587290"/>
              <a:gd name="connsiteY19" fmla="*/ 86156 h 599734"/>
              <a:gd name="connsiteX20" fmla="*/ 197424 w 587290"/>
              <a:gd name="connsiteY20" fmla="*/ 86156 h 599734"/>
              <a:gd name="connsiteX21" fmla="*/ 376921 w 587290"/>
              <a:gd name="connsiteY21" fmla="*/ 86156 h 599734"/>
              <a:gd name="connsiteX22" fmla="*/ 459171 w 587290"/>
              <a:gd name="connsiteY22" fmla="*/ 280818 h 599734"/>
              <a:gd name="connsiteX23" fmla="*/ 376921 w 587290"/>
              <a:gd name="connsiteY23" fmla="*/ 475479 h 599734"/>
              <a:gd name="connsiteX24" fmla="*/ 459171 w 587290"/>
              <a:gd name="connsiteY24" fmla="*/ 475479 h 599734"/>
              <a:gd name="connsiteX25" fmla="*/ 541420 w 587290"/>
              <a:gd name="connsiteY25" fmla="*/ 280818 h 599734"/>
              <a:gd name="connsiteX26" fmla="*/ 459171 w 587290"/>
              <a:gd name="connsiteY26" fmla="*/ 86156 h 599734"/>
              <a:gd name="connsiteX27" fmla="*/ 376921 w 587290"/>
              <a:gd name="connsiteY27" fmla="*/ 86156 h 59973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87290" h="599734">
                <a:moveTo>
                  <a:pt x="104688" y="0"/>
                </a:moveTo>
                <a:lnTo>
                  <a:pt x="587290" y="0"/>
                </a:lnTo>
                <a:lnTo>
                  <a:pt x="587290" y="599734"/>
                </a:lnTo>
                <a:lnTo>
                  <a:pt x="104688" y="599734"/>
                </a:lnTo>
                <a:cubicBezTo>
                  <a:pt x="46871" y="599734"/>
                  <a:pt x="0" y="554981"/>
                  <a:pt x="0" y="499776"/>
                </a:cubicBezTo>
                <a:lnTo>
                  <a:pt x="0" y="99958"/>
                </a:lnTo>
                <a:cubicBezTo>
                  <a:pt x="0" y="44753"/>
                  <a:pt x="46871" y="0"/>
                  <a:pt x="104688" y="0"/>
                </a:cubicBezTo>
                <a:close/>
                <a:moveTo>
                  <a:pt x="47852" y="86156"/>
                </a:moveTo>
                <a:lnTo>
                  <a:pt x="130102" y="280818"/>
                </a:lnTo>
                <a:lnTo>
                  <a:pt x="47852" y="475479"/>
                </a:lnTo>
                <a:lnTo>
                  <a:pt x="130102" y="475479"/>
                </a:lnTo>
                <a:lnTo>
                  <a:pt x="212351" y="280818"/>
                </a:lnTo>
                <a:lnTo>
                  <a:pt x="130102" y="86156"/>
                </a:lnTo>
                <a:lnTo>
                  <a:pt x="47852" y="86156"/>
                </a:lnTo>
                <a:close/>
                <a:moveTo>
                  <a:pt x="197424" y="86156"/>
                </a:moveTo>
                <a:lnTo>
                  <a:pt x="279674" y="280818"/>
                </a:lnTo>
                <a:lnTo>
                  <a:pt x="197424" y="475479"/>
                </a:lnTo>
                <a:lnTo>
                  <a:pt x="279674" y="475479"/>
                </a:lnTo>
                <a:lnTo>
                  <a:pt x="361923" y="280818"/>
                </a:lnTo>
                <a:lnTo>
                  <a:pt x="279674" y="86156"/>
                </a:lnTo>
                <a:lnTo>
                  <a:pt x="197424" y="86156"/>
                </a:lnTo>
                <a:close/>
                <a:moveTo>
                  <a:pt x="376921" y="86156"/>
                </a:moveTo>
                <a:lnTo>
                  <a:pt x="459171" y="280818"/>
                </a:lnTo>
                <a:lnTo>
                  <a:pt x="376921" y="475479"/>
                </a:lnTo>
                <a:lnTo>
                  <a:pt x="459171" y="475479"/>
                </a:lnTo>
                <a:lnTo>
                  <a:pt x="541420" y="280818"/>
                </a:lnTo>
                <a:lnTo>
                  <a:pt x="459171" y="86156"/>
                </a:lnTo>
                <a:lnTo>
                  <a:pt x="376921" y="86156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 userDrawn="1">
            <p:custDataLst>
              <p:tags r:id="rId7"/>
            </p:custDataLst>
          </p:nvPr>
        </p:nvSpPr>
        <p:spPr>
          <a:xfrm>
            <a:off x="619125" y="60432"/>
            <a:ext cx="5238750" cy="599734"/>
          </a:xfrm>
          <a:custGeom>
            <a:gdLst>
              <a:gd name="connsiteX0" fmla="*/ 0 w 4924425"/>
              <a:gd name="connsiteY0" fmla="*/ 0 h 599734"/>
              <a:gd name="connsiteX1" fmla="*/ 4819737 w 4924425"/>
              <a:gd name="connsiteY1" fmla="*/ 0 h 599734"/>
              <a:gd name="connsiteX2" fmla="*/ 4924425 w 4924425"/>
              <a:gd name="connsiteY2" fmla="*/ 99958 h 599734"/>
              <a:gd name="connsiteX3" fmla="*/ 4924425 w 4924425"/>
              <a:gd name="connsiteY3" fmla="*/ 499776 h 599734"/>
              <a:gd name="connsiteX4" fmla="*/ 4819737 w 4924425"/>
              <a:gd name="connsiteY4" fmla="*/ 599734 h 599734"/>
              <a:gd name="connsiteX5" fmla="*/ 0 w 4924425"/>
              <a:gd name="connsiteY5" fmla="*/ 599734 h 599734"/>
              <a:gd name="connsiteX6" fmla="*/ 0 w 4924425"/>
              <a:gd name="connsiteY6" fmla="*/ 0 h 59973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4425" h="599734">
                <a:moveTo>
                  <a:pt x="0" y="0"/>
                </a:moveTo>
                <a:lnTo>
                  <a:pt x="4819737" y="0"/>
                </a:lnTo>
                <a:cubicBezTo>
                  <a:pt x="4877555" y="0"/>
                  <a:pt x="4924425" y="44753"/>
                  <a:pt x="4924425" y="99958"/>
                </a:cubicBezTo>
                <a:lnTo>
                  <a:pt x="4924425" y="499776"/>
                </a:lnTo>
                <a:cubicBezTo>
                  <a:pt x="4924425" y="554981"/>
                  <a:pt x="4877555" y="599734"/>
                  <a:pt x="4819737" y="599734"/>
                </a:cubicBezTo>
                <a:lnTo>
                  <a:pt x="0" y="59973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三、标题内容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 rot="10800000">
            <a:off x="0" y="6516210"/>
            <a:ext cx="12192000" cy="53658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96" y="9588291"/>
            <a:ext cx="1419258" cy="14192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8" name="任意形状 6"/>
          <p:cNvSpPr/>
          <p:nvPr userDrawn="1">
            <p:custDataLst>
              <p:tags r:id="rId2"/>
            </p:custDataLst>
          </p:nvPr>
        </p:nvSpPr>
        <p:spPr>
          <a:xfrm>
            <a:off x="2903036" y="-4990"/>
            <a:ext cx="6385930" cy="731452"/>
          </a:xfrm>
          <a:custGeom>
            <a:gdLst>
              <a:gd name="connsiteX0" fmla="*/ 0 w 2725973"/>
              <a:gd name="connsiteY0" fmla="*/ 0 h 312235"/>
              <a:gd name="connsiteX1" fmla="*/ 2725973 w 2725973"/>
              <a:gd name="connsiteY1" fmla="*/ 0 h 312235"/>
              <a:gd name="connsiteX2" fmla="*/ 2593534 w 2725973"/>
              <a:gd name="connsiteY2" fmla="*/ 63799 h 312235"/>
              <a:gd name="connsiteX3" fmla="*/ 1362986 w 2725973"/>
              <a:gd name="connsiteY3" fmla="*/ 312235 h 312235"/>
              <a:gd name="connsiteX4" fmla="*/ 132438 w 2725973"/>
              <a:gd name="connsiteY4" fmla="*/ 63799 h 3122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973" h="312235">
                <a:moveTo>
                  <a:pt x="0" y="0"/>
                </a:moveTo>
                <a:lnTo>
                  <a:pt x="2725973" y="0"/>
                </a:lnTo>
                <a:lnTo>
                  <a:pt x="2593534" y="63799"/>
                </a:lnTo>
                <a:cubicBezTo>
                  <a:pt x="2215313" y="223773"/>
                  <a:pt x="1799481" y="312235"/>
                  <a:pt x="1362986" y="312235"/>
                </a:cubicBezTo>
                <a:cubicBezTo>
                  <a:pt x="926492" y="312235"/>
                  <a:pt x="510659" y="223773"/>
                  <a:pt x="132438" y="63799"/>
                </a:cubicBezTo>
                <a:close/>
              </a:path>
            </a:pathLst>
          </a:custGeom>
          <a:solidFill>
            <a:srgbClr val="75A21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标题 2"/>
          <p:cNvSpPr txBox="1"/>
          <p:nvPr userDrawn="1">
            <p:custDataLst>
              <p:tags r:id="rId3"/>
            </p:custDataLst>
          </p:nvPr>
        </p:nvSpPr>
        <p:spPr>
          <a:xfrm>
            <a:off x="5173128" y="71849"/>
            <a:ext cx="2002520" cy="4415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b="1">
                <a:solidFill>
                  <a:prstClr val="white"/>
                </a:solidFill>
                <a:latin typeface="Arial Black" panose="020b0a04020102020204"/>
                <a:ea typeface="微软雅黑" panose="020b0503020204020204" pitchFamily="34" charset="-122"/>
              </a:rPr>
              <a:t>核心●归纳</a:t>
            </a:r>
            <a:endParaRPr lang="zh-CN" altLang="en-US" sz="2800" b="1">
              <a:solidFill>
                <a:prstClr val="white"/>
              </a:solidFill>
              <a:latin typeface="Arial Black" panose="020b0a04020102020204"/>
              <a:ea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 userDrawn="1">
            <p:custDataLst>
              <p:tags r:id="rId4"/>
            </p:custDataLst>
          </p:nvPr>
        </p:nvSpPr>
        <p:spPr>
          <a:xfrm>
            <a:off x="311730" y="726462"/>
            <a:ext cx="11568540" cy="5614856"/>
          </a:xfrm>
          <a:prstGeom prst="roundRect">
            <a:avLst>
              <a:gd name="adj" fmla="val 1925"/>
            </a:avLst>
          </a:prstGeom>
          <a:pattFill prst="smGrid">
            <a:fgClr>
              <a:sysClr val="window" lastClr="FFFFFF">
                <a:lumMod val="95000"/>
              </a:sysClr>
            </a:fgClr>
            <a:bgClr>
              <a:sysClr val="window" lastClr="FFFFFF"/>
            </a:bgClr>
          </a:pattFill>
          <a:ln w="25400" cap="flat" cmpd="sng" algn="ctr">
            <a:noFill/>
            <a:prstDash val="solid"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 rot="10800000">
            <a:off x="0" y="6516210"/>
            <a:ext cx="12192000" cy="5365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tags" Target="../tags/tag134.xml" /><Relationship Id="rId18" Type="http://schemas.openxmlformats.org/officeDocument/2006/relationships/image" Target="../media/image5.png" /><Relationship Id="rId19" Type="http://schemas.openxmlformats.org/officeDocument/2006/relationships/tags" Target="../tags/tag135.xml" /><Relationship Id="rId2" Type="http://schemas.openxmlformats.org/officeDocument/2006/relationships/slideLayout" Target="../slideLayouts/slideLayout2.xml" /><Relationship Id="rId20" Type="http://schemas.openxmlformats.org/officeDocument/2006/relationships/tags" Target="../tags/tag136.xml" /><Relationship Id="rId21" Type="http://schemas.openxmlformats.org/officeDocument/2006/relationships/tags" Target="../tags/tag137.xml" /><Relationship Id="rId22" Type="http://schemas.openxmlformats.org/officeDocument/2006/relationships/image" Target="file:///D:\qq&#25991;&#20214;\712321467\Image\C2C\Image2\%7b75232B38-A165-1FB7-499C-2E1C792CACB5%7d.png" TargetMode="External" /><Relationship Id="rId23" Type="http://schemas.openxmlformats.org/officeDocument/2006/relationships/image" Target="../media/image6.png" /><Relationship Id="rId24" Type="http://schemas.openxmlformats.org/officeDocument/2006/relationships/tags" Target="../tags/tag138.xml" /><Relationship Id="rId25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tags" Target="../tags/tag148.xml" /><Relationship Id="rId3" Type="http://schemas.openxmlformats.org/officeDocument/2006/relationships/image" Target="../media/image5.png" /><Relationship Id="rId4" Type="http://schemas.openxmlformats.org/officeDocument/2006/relationships/tags" Target="../tags/tag149.xml" /><Relationship Id="rId5" Type="http://schemas.openxmlformats.org/officeDocument/2006/relationships/tags" Target="../tags/tag150.xml" /><Relationship Id="rId6" Type="http://schemas.openxmlformats.org/officeDocument/2006/relationships/image" Target="file:///D:\qq&#25991;&#20214;\712321467\Image\C2C\Image2\%7b75232B38-A165-1FB7-499C-2E1C792CACB5%7d.png" TargetMode="External" /><Relationship Id="rId7" Type="http://schemas.openxmlformats.org/officeDocument/2006/relationships/image" Target="../media/image6.png" /><Relationship Id="rId8" Type="http://schemas.openxmlformats.org/officeDocument/2006/relationships/tags" Target="../tags/tag151.xml" /><Relationship Id="rId9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17"/>
          </p:custDataLst>
        </p:nvPr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9"/>
            </p:custDataLst>
          </p:nvPr>
        </p:nvPicPr>
        <p:blipFill>
          <a:blip r:embed="rId18">
            <a:biLevel thresh="25000"/>
          </a:blip>
          <a:stretch>
            <a:fillRect/>
          </a:stretch>
        </p:blipFill>
        <p:spPr>
          <a:xfrm>
            <a:off x="11265271" y="6494212"/>
            <a:ext cx="839737" cy="240724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>
            <p:custDataLst>
              <p:tags r:id="rId20"/>
            </p:custDataLst>
          </p:nvPr>
        </p:nvSpPr>
        <p:spPr>
          <a:xfrm>
            <a:off x="0" y="6488668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SZ-LWH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>
            <p:custDataLst>
              <p:tags r:id="rId21"/>
            </p:custDataLst>
          </p:nvPr>
        </p:nvSpPr>
        <p:spPr>
          <a:xfrm>
            <a:off x="0" y="0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SZ-LWH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9" name="图片 1073743875" descr="学科网 zxxk.com" title="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3" r:link="rId2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265271" y="6494212"/>
            <a:ext cx="839737" cy="240724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>
            <p:custDataLst>
              <p:tags r:id="rId5"/>
            </p:custDataLst>
          </p:nvPr>
        </p:nvSpPr>
        <p:spPr>
          <a:xfrm>
            <a:off x="0" y="6488668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SZ-LWH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9" name="图片 1073743875" descr="学科网 zxxk.com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 r:link="rId6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166.xml" /><Relationship Id="rId11" Type="http://schemas.openxmlformats.org/officeDocument/2006/relationships/image" Target="../media/image7.png" /><Relationship Id="rId12" Type="http://schemas.openxmlformats.org/officeDocument/2006/relationships/tags" Target="../tags/tag167.xml" /><Relationship Id="rId2" Type="http://schemas.openxmlformats.org/officeDocument/2006/relationships/tags" Target="../tags/tag159.xml" /><Relationship Id="rId3" Type="http://schemas.openxmlformats.org/officeDocument/2006/relationships/tags" Target="../tags/tag160.xml" /><Relationship Id="rId4" Type="http://schemas.openxmlformats.org/officeDocument/2006/relationships/image" Target="../media/image2.png" /><Relationship Id="rId5" Type="http://schemas.openxmlformats.org/officeDocument/2006/relationships/tags" Target="../tags/tag161.xml" /><Relationship Id="rId6" Type="http://schemas.openxmlformats.org/officeDocument/2006/relationships/tags" Target="../tags/tag162.xml" /><Relationship Id="rId7" Type="http://schemas.openxmlformats.org/officeDocument/2006/relationships/tags" Target="../tags/tag163.xml" /><Relationship Id="rId8" Type="http://schemas.openxmlformats.org/officeDocument/2006/relationships/tags" Target="../tags/tag164.xml" /><Relationship Id="rId9" Type="http://schemas.openxmlformats.org/officeDocument/2006/relationships/tags" Target="../tags/tag165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10" Type="http://schemas.openxmlformats.org/officeDocument/2006/relationships/tags" Target="../tags/tag349.xml" /><Relationship Id="rId11" Type="http://schemas.openxmlformats.org/officeDocument/2006/relationships/tags" Target="../tags/tag350.xml" /><Relationship Id="rId12" Type="http://schemas.openxmlformats.org/officeDocument/2006/relationships/tags" Target="../tags/tag351.xml" /><Relationship Id="rId13" Type="http://schemas.openxmlformats.org/officeDocument/2006/relationships/tags" Target="../tags/tag352.xml" /><Relationship Id="rId14" Type="http://schemas.openxmlformats.org/officeDocument/2006/relationships/tags" Target="../tags/tag353.xml" /><Relationship Id="rId15" Type="http://schemas.openxmlformats.org/officeDocument/2006/relationships/tags" Target="../tags/tag354.xml" /><Relationship Id="rId16" Type="http://schemas.openxmlformats.org/officeDocument/2006/relationships/tags" Target="../tags/tag355.xml" /><Relationship Id="rId17" Type="http://schemas.openxmlformats.org/officeDocument/2006/relationships/tags" Target="../tags/tag356.xml" /><Relationship Id="rId18" Type="http://schemas.openxmlformats.org/officeDocument/2006/relationships/tags" Target="../tags/tag357.xml" /><Relationship Id="rId19" Type="http://schemas.openxmlformats.org/officeDocument/2006/relationships/tags" Target="../tags/tag358.xml" /><Relationship Id="rId2" Type="http://schemas.openxmlformats.org/officeDocument/2006/relationships/tags" Target="../tags/tag341.xml" /><Relationship Id="rId20" Type="http://schemas.openxmlformats.org/officeDocument/2006/relationships/tags" Target="../tags/tag359.xml" /><Relationship Id="rId21" Type="http://schemas.openxmlformats.org/officeDocument/2006/relationships/tags" Target="../tags/tag360.xml" /><Relationship Id="rId22" Type="http://schemas.openxmlformats.org/officeDocument/2006/relationships/tags" Target="../tags/tag361.xml" /><Relationship Id="rId23" Type="http://schemas.openxmlformats.org/officeDocument/2006/relationships/tags" Target="../tags/tag362.xml" /><Relationship Id="rId24" Type="http://schemas.openxmlformats.org/officeDocument/2006/relationships/tags" Target="../tags/tag363.xml" /><Relationship Id="rId25" Type="http://schemas.openxmlformats.org/officeDocument/2006/relationships/tags" Target="../tags/tag364.xml" /><Relationship Id="rId26" Type="http://schemas.openxmlformats.org/officeDocument/2006/relationships/tags" Target="../tags/tag365.xml" /><Relationship Id="rId27" Type="http://schemas.openxmlformats.org/officeDocument/2006/relationships/tags" Target="../tags/tag366.xml" /><Relationship Id="rId28" Type="http://schemas.openxmlformats.org/officeDocument/2006/relationships/tags" Target="../tags/tag367.xml" /><Relationship Id="rId29" Type="http://schemas.openxmlformats.org/officeDocument/2006/relationships/tags" Target="../tags/tag368.xml" /><Relationship Id="rId3" Type="http://schemas.openxmlformats.org/officeDocument/2006/relationships/tags" Target="../tags/tag342.xml" /><Relationship Id="rId30" Type="http://schemas.openxmlformats.org/officeDocument/2006/relationships/tags" Target="../tags/tag369.xml" /><Relationship Id="rId31" Type="http://schemas.openxmlformats.org/officeDocument/2006/relationships/tags" Target="../tags/tag370.xml" /><Relationship Id="rId32" Type="http://schemas.openxmlformats.org/officeDocument/2006/relationships/tags" Target="../tags/tag371.xml" /><Relationship Id="rId33" Type="http://schemas.openxmlformats.org/officeDocument/2006/relationships/tags" Target="../tags/tag372.xml" /><Relationship Id="rId34" Type="http://schemas.openxmlformats.org/officeDocument/2006/relationships/tags" Target="../tags/tag373.xml" /><Relationship Id="rId35" Type="http://schemas.openxmlformats.org/officeDocument/2006/relationships/tags" Target="../tags/tag374.xml" /><Relationship Id="rId4" Type="http://schemas.openxmlformats.org/officeDocument/2006/relationships/tags" Target="../tags/tag343.xml" /><Relationship Id="rId5" Type="http://schemas.openxmlformats.org/officeDocument/2006/relationships/tags" Target="../tags/tag344.xml" /><Relationship Id="rId6" Type="http://schemas.openxmlformats.org/officeDocument/2006/relationships/tags" Target="../tags/tag345.xml" /><Relationship Id="rId7" Type="http://schemas.openxmlformats.org/officeDocument/2006/relationships/tags" Target="../tags/tag346.xml" /><Relationship Id="rId8" Type="http://schemas.openxmlformats.org/officeDocument/2006/relationships/tags" Target="../tags/tag347.xml" /><Relationship Id="rId9" Type="http://schemas.openxmlformats.org/officeDocument/2006/relationships/tags" Target="../tags/tag348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10" Type="http://schemas.openxmlformats.org/officeDocument/2006/relationships/tags" Target="../tags/tag380.xml" /><Relationship Id="rId11" Type="http://schemas.openxmlformats.org/officeDocument/2006/relationships/tags" Target="../tags/tag381.xml" /><Relationship Id="rId12" Type="http://schemas.openxmlformats.org/officeDocument/2006/relationships/tags" Target="../tags/tag382.xml" /><Relationship Id="rId13" Type="http://schemas.openxmlformats.org/officeDocument/2006/relationships/tags" Target="../tags/tag383.xml" /><Relationship Id="rId14" Type="http://schemas.openxmlformats.org/officeDocument/2006/relationships/tags" Target="../tags/tag384.xml" /><Relationship Id="rId15" Type="http://schemas.openxmlformats.org/officeDocument/2006/relationships/tags" Target="../tags/tag385.xml" /><Relationship Id="rId16" Type="http://schemas.openxmlformats.org/officeDocument/2006/relationships/tags" Target="../tags/tag386.xml" /><Relationship Id="rId17" Type="http://schemas.openxmlformats.org/officeDocument/2006/relationships/tags" Target="../tags/tag387.xml" /><Relationship Id="rId18" Type="http://schemas.openxmlformats.org/officeDocument/2006/relationships/tags" Target="../tags/tag388.xml" /><Relationship Id="rId19" Type="http://schemas.openxmlformats.org/officeDocument/2006/relationships/tags" Target="../tags/tag389.xml" /><Relationship Id="rId2" Type="http://schemas.openxmlformats.org/officeDocument/2006/relationships/tags" Target="../tags/tag375.xml" /><Relationship Id="rId20" Type="http://schemas.openxmlformats.org/officeDocument/2006/relationships/image" Target="../media/image19.png" /><Relationship Id="rId21" Type="http://schemas.openxmlformats.org/officeDocument/2006/relationships/tags" Target="../tags/tag390.xml" /><Relationship Id="rId3" Type="http://schemas.openxmlformats.org/officeDocument/2006/relationships/tags" Target="../tags/tag376.xml" /><Relationship Id="rId4" Type="http://schemas.openxmlformats.org/officeDocument/2006/relationships/image" Target="../media/image16.jpeg" /><Relationship Id="rId5" Type="http://schemas.openxmlformats.org/officeDocument/2006/relationships/tags" Target="../tags/tag377.xml" /><Relationship Id="rId6" Type="http://schemas.openxmlformats.org/officeDocument/2006/relationships/image" Target="../media/image17.jpeg" /><Relationship Id="rId7" Type="http://schemas.openxmlformats.org/officeDocument/2006/relationships/tags" Target="../tags/tag378.xml" /><Relationship Id="rId8" Type="http://schemas.openxmlformats.org/officeDocument/2006/relationships/image" Target="../media/image18.jpeg" /><Relationship Id="rId9" Type="http://schemas.openxmlformats.org/officeDocument/2006/relationships/tags" Target="../tags/tag37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tags" Target="../tags/tag391.xml" /><Relationship Id="rId3" Type="http://schemas.openxmlformats.org/officeDocument/2006/relationships/tags" Target="../tags/tag392.xml" /><Relationship Id="rId4" Type="http://schemas.openxmlformats.org/officeDocument/2006/relationships/tags" Target="../tags/tag393.xml" /><Relationship Id="rId5" Type="http://schemas.openxmlformats.org/officeDocument/2006/relationships/image" Target="../media/image20.png" /><Relationship Id="rId6" Type="http://schemas.openxmlformats.org/officeDocument/2006/relationships/tags" Target="../tags/tag394.xml" /><Relationship Id="rId7" Type="http://schemas.openxmlformats.org/officeDocument/2006/relationships/tags" Target="../tags/tag395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tags" Target="../tags/tag396.xml" /><Relationship Id="rId3" Type="http://schemas.openxmlformats.org/officeDocument/2006/relationships/tags" Target="../tags/tag397.xml" /><Relationship Id="rId4" Type="http://schemas.openxmlformats.org/officeDocument/2006/relationships/image" Target="../media/image21.png" /><Relationship Id="rId5" Type="http://schemas.openxmlformats.org/officeDocument/2006/relationships/tags" Target="../tags/tag398.xml" /><Relationship Id="rId6" Type="http://schemas.openxmlformats.org/officeDocument/2006/relationships/image" Target="../media/image22.png" /><Relationship Id="rId7" Type="http://schemas.openxmlformats.org/officeDocument/2006/relationships/tags" Target="../tags/tag399.xml" /><Relationship Id="rId8" Type="http://schemas.openxmlformats.org/officeDocument/2006/relationships/tags" Target="../tags/tag400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10" Type="http://schemas.openxmlformats.org/officeDocument/2006/relationships/tags" Target="../tags/tag409.xml" /><Relationship Id="rId11" Type="http://schemas.openxmlformats.org/officeDocument/2006/relationships/tags" Target="../tags/tag410.xml" /><Relationship Id="rId12" Type="http://schemas.openxmlformats.org/officeDocument/2006/relationships/tags" Target="../tags/tag411.xml" /><Relationship Id="rId13" Type="http://schemas.openxmlformats.org/officeDocument/2006/relationships/tags" Target="../tags/tag412.xml" /><Relationship Id="rId14" Type="http://schemas.openxmlformats.org/officeDocument/2006/relationships/tags" Target="../tags/tag413.xml" /><Relationship Id="rId15" Type="http://schemas.openxmlformats.org/officeDocument/2006/relationships/tags" Target="../tags/tag414.xml" /><Relationship Id="rId16" Type="http://schemas.openxmlformats.org/officeDocument/2006/relationships/tags" Target="../tags/tag415.xml" /><Relationship Id="rId17" Type="http://schemas.openxmlformats.org/officeDocument/2006/relationships/image" Target="../media/image3.jpeg" /><Relationship Id="rId18" Type="http://schemas.openxmlformats.org/officeDocument/2006/relationships/tags" Target="../tags/tag416.xml" /><Relationship Id="rId19" Type="http://schemas.openxmlformats.org/officeDocument/2006/relationships/tags" Target="../tags/tag417.xml" /><Relationship Id="rId2" Type="http://schemas.openxmlformats.org/officeDocument/2006/relationships/tags" Target="../tags/tag401.xml" /><Relationship Id="rId3" Type="http://schemas.openxmlformats.org/officeDocument/2006/relationships/tags" Target="../tags/tag402.xml" /><Relationship Id="rId4" Type="http://schemas.openxmlformats.org/officeDocument/2006/relationships/tags" Target="../tags/tag403.xml" /><Relationship Id="rId5" Type="http://schemas.openxmlformats.org/officeDocument/2006/relationships/tags" Target="../tags/tag404.xml" /><Relationship Id="rId6" Type="http://schemas.openxmlformats.org/officeDocument/2006/relationships/tags" Target="../tags/tag405.xml" /><Relationship Id="rId7" Type="http://schemas.openxmlformats.org/officeDocument/2006/relationships/tags" Target="../tags/tag406.xml" /><Relationship Id="rId8" Type="http://schemas.openxmlformats.org/officeDocument/2006/relationships/tags" Target="../tags/tag407.xml" /><Relationship Id="rId9" Type="http://schemas.openxmlformats.org/officeDocument/2006/relationships/tags" Target="../tags/tag408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24.png" /><Relationship Id="rId11" Type="http://schemas.openxmlformats.org/officeDocument/2006/relationships/tags" Target="../tags/tag425.xml" /><Relationship Id="rId12" Type="http://schemas.openxmlformats.org/officeDocument/2006/relationships/tags" Target="../tags/tag426.xml" /><Relationship Id="rId13" Type="http://schemas.openxmlformats.org/officeDocument/2006/relationships/image" Target="../media/image25.png" /><Relationship Id="rId14" Type="http://schemas.openxmlformats.org/officeDocument/2006/relationships/tags" Target="../tags/tag427.xml" /><Relationship Id="rId15" Type="http://schemas.openxmlformats.org/officeDocument/2006/relationships/tags" Target="../tags/tag428.xml" /><Relationship Id="rId16" Type="http://schemas.openxmlformats.org/officeDocument/2006/relationships/image" Target="../media/image26.png" /><Relationship Id="rId17" Type="http://schemas.openxmlformats.org/officeDocument/2006/relationships/tags" Target="../tags/tag429.xml" /><Relationship Id="rId18" Type="http://schemas.openxmlformats.org/officeDocument/2006/relationships/tags" Target="../tags/tag430.xml" /><Relationship Id="rId19" Type="http://schemas.openxmlformats.org/officeDocument/2006/relationships/tags" Target="../tags/tag431.xml" /><Relationship Id="rId2" Type="http://schemas.openxmlformats.org/officeDocument/2006/relationships/tags" Target="../tags/tag418.xml" /><Relationship Id="rId20" Type="http://schemas.openxmlformats.org/officeDocument/2006/relationships/tags" Target="../tags/tag432.xml" /><Relationship Id="rId21" Type="http://schemas.openxmlformats.org/officeDocument/2006/relationships/tags" Target="../tags/tag433.xml" /><Relationship Id="rId22" Type="http://schemas.openxmlformats.org/officeDocument/2006/relationships/tags" Target="../tags/tag434.xml" /><Relationship Id="rId3" Type="http://schemas.openxmlformats.org/officeDocument/2006/relationships/tags" Target="../tags/tag419.xml" /><Relationship Id="rId4" Type="http://schemas.openxmlformats.org/officeDocument/2006/relationships/tags" Target="../tags/tag420.xml" /><Relationship Id="rId5" Type="http://schemas.openxmlformats.org/officeDocument/2006/relationships/tags" Target="../tags/tag421.xml" /><Relationship Id="rId6" Type="http://schemas.openxmlformats.org/officeDocument/2006/relationships/tags" Target="../tags/tag422.xml" /><Relationship Id="rId7" Type="http://schemas.openxmlformats.org/officeDocument/2006/relationships/tags" Target="../tags/tag423.xml" /><Relationship Id="rId8" Type="http://schemas.openxmlformats.org/officeDocument/2006/relationships/image" Target="../media/image23.png" /><Relationship Id="rId9" Type="http://schemas.openxmlformats.org/officeDocument/2006/relationships/tags" Target="../tags/tag424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28.png" /><Relationship Id="rId11" Type="http://schemas.openxmlformats.org/officeDocument/2006/relationships/tags" Target="../tags/tag442.xml" /><Relationship Id="rId12" Type="http://schemas.openxmlformats.org/officeDocument/2006/relationships/tags" Target="../tags/tag443.xml" /><Relationship Id="rId13" Type="http://schemas.openxmlformats.org/officeDocument/2006/relationships/tags" Target="../tags/tag444.xml" /><Relationship Id="rId14" Type="http://schemas.openxmlformats.org/officeDocument/2006/relationships/tags" Target="../tags/tag445.xml" /><Relationship Id="rId15" Type="http://schemas.openxmlformats.org/officeDocument/2006/relationships/tags" Target="../tags/tag446.xml" /><Relationship Id="rId16" Type="http://schemas.openxmlformats.org/officeDocument/2006/relationships/tags" Target="../tags/tag447.xml" /><Relationship Id="rId17" Type="http://schemas.openxmlformats.org/officeDocument/2006/relationships/tags" Target="../tags/tag448.xml" /><Relationship Id="rId18" Type="http://schemas.openxmlformats.org/officeDocument/2006/relationships/tags" Target="../tags/tag449.xml" /><Relationship Id="rId19" Type="http://schemas.openxmlformats.org/officeDocument/2006/relationships/tags" Target="../tags/tag450.xml" /><Relationship Id="rId2" Type="http://schemas.openxmlformats.org/officeDocument/2006/relationships/tags" Target="../tags/tag435.xml" /><Relationship Id="rId20" Type="http://schemas.openxmlformats.org/officeDocument/2006/relationships/tags" Target="../tags/tag451.xml" /><Relationship Id="rId21" Type="http://schemas.openxmlformats.org/officeDocument/2006/relationships/tags" Target="../tags/tag452.xml" /><Relationship Id="rId22" Type="http://schemas.openxmlformats.org/officeDocument/2006/relationships/tags" Target="../tags/tag453.xml" /><Relationship Id="rId23" Type="http://schemas.openxmlformats.org/officeDocument/2006/relationships/tags" Target="../tags/tag454.xml" /><Relationship Id="rId24" Type="http://schemas.openxmlformats.org/officeDocument/2006/relationships/tags" Target="../tags/tag455.xml" /><Relationship Id="rId25" Type="http://schemas.openxmlformats.org/officeDocument/2006/relationships/tags" Target="../tags/tag456.xml" /><Relationship Id="rId26" Type="http://schemas.openxmlformats.org/officeDocument/2006/relationships/tags" Target="../tags/tag457.xml" /><Relationship Id="rId27" Type="http://schemas.openxmlformats.org/officeDocument/2006/relationships/tags" Target="../tags/tag458.xml" /><Relationship Id="rId28" Type="http://schemas.openxmlformats.org/officeDocument/2006/relationships/tags" Target="../tags/tag459.xml" /><Relationship Id="rId29" Type="http://schemas.openxmlformats.org/officeDocument/2006/relationships/tags" Target="../tags/tag460.xml" /><Relationship Id="rId3" Type="http://schemas.openxmlformats.org/officeDocument/2006/relationships/tags" Target="../tags/tag436.xml" /><Relationship Id="rId30" Type="http://schemas.openxmlformats.org/officeDocument/2006/relationships/tags" Target="../tags/tag461.xml" /><Relationship Id="rId31" Type="http://schemas.openxmlformats.org/officeDocument/2006/relationships/tags" Target="../tags/tag462.xml" /><Relationship Id="rId32" Type="http://schemas.openxmlformats.org/officeDocument/2006/relationships/tags" Target="../tags/tag463.xml" /><Relationship Id="rId33" Type="http://schemas.openxmlformats.org/officeDocument/2006/relationships/tags" Target="../tags/tag464.xml" /><Relationship Id="rId34" Type="http://schemas.openxmlformats.org/officeDocument/2006/relationships/tags" Target="../tags/tag465.xml" /><Relationship Id="rId35" Type="http://schemas.openxmlformats.org/officeDocument/2006/relationships/tags" Target="../tags/tag466.xml" /><Relationship Id="rId36" Type="http://schemas.openxmlformats.org/officeDocument/2006/relationships/tags" Target="../tags/tag467.xml" /><Relationship Id="rId37" Type="http://schemas.openxmlformats.org/officeDocument/2006/relationships/tags" Target="../tags/tag468.xml" /><Relationship Id="rId38" Type="http://schemas.openxmlformats.org/officeDocument/2006/relationships/tags" Target="../tags/tag469.xml" /><Relationship Id="rId39" Type="http://schemas.openxmlformats.org/officeDocument/2006/relationships/tags" Target="../tags/tag470.xml" /><Relationship Id="rId4" Type="http://schemas.openxmlformats.org/officeDocument/2006/relationships/tags" Target="../tags/tag437.xml" /><Relationship Id="rId40" Type="http://schemas.openxmlformats.org/officeDocument/2006/relationships/tags" Target="../tags/tag471.xml" /><Relationship Id="rId41" Type="http://schemas.openxmlformats.org/officeDocument/2006/relationships/tags" Target="../tags/tag472.xml" /><Relationship Id="rId5" Type="http://schemas.openxmlformats.org/officeDocument/2006/relationships/tags" Target="../tags/tag438.xml" /><Relationship Id="rId6" Type="http://schemas.openxmlformats.org/officeDocument/2006/relationships/tags" Target="../tags/tag439.xml" /><Relationship Id="rId7" Type="http://schemas.openxmlformats.org/officeDocument/2006/relationships/tags" Target="../tags/tag440.xml" /><Relationship Id="rId8" Type="http://schemas.openxmlformats.org/officeDocument/2006/relationships/image" Target="../media/image27.png" /><Relationship Id="rId9" Type="http://schemas.openxmlformats.org/officeDocument/2006/relationships/tags" Target="../tags/tag441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80.xml" /><Relationship Id="rId11" Type="http://schemas.openxmlformats.org/officeDocument/2006/relationships/tags" Target="../tags/tag481.xml" /><Relationship Id="rId12" Type="http://schemas.openxmlformats.org/officeDocument/2006/relationships/tags" Target="../tags/tag482.xml" /><Relationship Id="rId13" Type="http://schemas.openxmlformats.org/officeDocument/2006/relationships/image" Target="../media/image30.png" /><Relationship Id="rId14" Type="http://schemas.openxmlformats.org/officeDocument/2006/relationships/tags" Target="../tags/tag483.xml" /><Relationship Id="rId15" Type="http://schemas.openxmlformats.org/officeDocument/2006/relationships/tags" Target="../tags/tag484.xml" /><Relationship Id="rId16" Type="http://schemas.openxmlformats.org/officeDocument/2006/relationships/tags" Target="../tags/tag485.xml" /><Relationship Id="rId17" Type="http://schemas.openxmlformats.org/officeDocument/2006/relationships/image" Target="../media/image31.png" /><Relationship Id="rId18" Type="http://schemas.openxmlformats.org/officeDocument/2006/relationships/tags" Target="../tags/tag486.xml" /><Relationship Id="rId19" Type="http://schemas.openxmlformats.org/officeDocument/2006/relationships/tags" Target="../tags/tag487.xml" /><Relationship Id="rId2" Type="http://schemas.openxmlformats.org/officeDocument/2006/relationships/tags" Target="../tags/tag473.xml" /><Relationship Id="rId20" Type="http://schemas.openxmlformats.org/officeDocument/2006/relationships/tags" Target="../tags/tag488.xml" /><Relationship Id="rId3" Type="http://schemas.openxmlformats.org/officeDocument/2006/relationships/tags" Target="../tags/tag474.xml" /><Relationship Id="rId4" Type="http://schemas.openxmlformats.org/officeDocument/2006/relationships/tags" Target="../tags/tag475.xml" /><Relationship Id="rId5" Type="http://schemas.openxmlformats.org/officeDocument/2006/relationships/tags" Target="../tags/tag476.xml" /><Relationship Id="rId6" Type="http://schemas.openxmlformats.org/officeDocument/2006/relationships/tags" Target="../tags/tag477.xml" /><Relationship Id="rId7" Type="http://schemas.openxmlformats.org/officeDocument/2006/relationships/tags" Target="../tags/tag478.xml" /><Relationship Id="rId8" Type="http://schemas.openxmlformats.org/officeDocument/2006/relationships/tags" Target="../tags/tag479.xml" /><Relationship Id="rId9" Type="http://schemas.openxmlformats.org/officeDocument/2006/relationships/image" Target="../media/image29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tags" Target="../tags/tag489.xml" /><Relationship Id="rId3" Type="http://schemas.openxmlformats.org/officeDocument/2006/relationships/tags" Target="../tags/tag490.xml" /><Relationship Id="rId4" Type="http://schemas.openxmlformats.org/officeDocument/2006/relationships/tags" Target="../tags/tag491.xml" /><Relationship Id="rId5" Type="http://schemas.openxmlformats.org/officeDocument/2006/relationships/tags" Target="../tags/tag492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tags" Target="../tags/tag493.xml" /><Relationship Id="rId3" Type="http://schemas.openxmlformats.org/officeDocument/2006/relationships/tags" Target="../tags/tag494.xml" /><Relationship Id="rId4" Type="http://schemas.openxmlformats.org/officeDocument/2006/relationships/tags" Target="../tags/tag495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10" Type="http://schemas.openxmlformats.org/officeDocument/2006/relationships/tags" Target="../tags/tag175.xml" /><Relationship Id="rId11" Type="http://schemas.openxmlformats.org/officeDocument/2006/relationships/tags" Target="../tags/tag176.xml" /><Relationship Id="rId12" Type="http://schemas.openxmlformats.org/officeDocument/2006/relationships/tags" Target="../tags/tag177.xml" /><Relationship Id="rId13" Type="http://schemas.openxmlformats.org/officeDocument/2006/relationships/tags" Target="../tags/tag178.xml" /><Relationship Id="rId14" Type="http://schemas.openxmlformats.org/officeDocument/2006/relationships/tags" Target="../tags/tag179.xml" /><Relationship Id="rId15" Type="http://schemas.openxmlformats.org/officeDocument/2006/relationships/tags" Target="../tags/tag180.xml" /><Relationship Id="rId16" Type="http://schemas.openxmlformats.org/officeDocument/2006/relationships/tags" Target="../tags/tag181.xml" /><Relationship Id="rId17" Type="http://schemas.openxmlformats.org/officeDocument/2006/relationships/tags" Target="../tags/tag182.xml" /><Relationship Id="rId18" Type="http://schemas.openxmlformats.org/officeDocument/2006/relationships/tags" Target="../tags/tag183.xml" /><Relationship Id="rId19" Type="http://schemas.openxmlformats.org/officeDocument/2006/relationships/tags" Target="../tags/tag184.xml" /><Relationship Id="rId2" Type="http://schemas.openxmlformats.org/officeDocument/2006/relationships/tags" Target="../tags/tag168.xml" /><Relationship Id="rId20" Type="http://schemas.openxmlformats.org/officeDocument/2006/relationships/tags" Target="../tags/tag185.xml" /><Relationship Id="rId21" Type="http://schemas.openxmlformats.org/officeDocument/2006/relationships/tags" Target="../tags/tag186.xml" /><Relationship Id="rId22" Type="http://schemas.openxmlformats.org/officeDocument/2006/relationships/tags" Target="../tags/tag187.xml" /><Relationship Id="rId23" Type="http://schemas.openxmlformats.org/officeDocument/2006/relationships/tags" Target="../tags/tag188.xml" /><Relationship Id="rId24" Type="http://schemas.openxmlformats.org/officeDocument/2006/relationships/tags" Target="../tags/tag189.xml" /><Relationship Id="rId25" Type="http://schemas.openxmlformats.org/officeDocument/2006/relationships/tags" Target="../tags/tag190.xml" /><Relationship Id="rId26" Type="http://schemas.openxmlformats.org/officeDocument/2006/relationships/tags" Target="../tags/tag191.xml" /><Relationship Id="rId27" Type="http://schemas.openxmlformats.org/officeDocument/2006/relationships/tags" Target="../tags/tag192.xml" /><Relationship Id="rId28" Type="http://schemas.openxmlformats.org/officeDocument/2006/relationships/tags" Target="../tags/tag193.xml" /><Relationship Id="rId29" Type="http://schemas.openxmlformats.org/officeDocument/2006/relationships/tags" Target="../tags/tag194.xml" /><Relationship Id="rId3" Type="http://schemas.openxmlformats.org/officeDocument/2006/relationships/image" Target="../media/image8.jpeg" /><Relationship Id="rId30" Type="http://schemas.openxmlformats.org/officeDocument/2006/relationships/tags" Target="../tags/tag195.xml" /><Relationship Id="rId31" Type="http://schemas.openxmlformats.org/officeDocument/2006/relationships/tags" Target="../tags/tag196.xml" /><Relationship Id="rId32" Type="http://schemas.openxmlformats.org/officeDocument/2006/relationships/tags" Target="../tags/tag197.xml" /><Relationship Id="rId33" Type="http://schemas.openxmlformats.org/officeDocument/2006/relationships/tags" Target="../tags/tag198.xml" /><Relationship Id="rId34" Type="http://schemas.openxmlformats.org/officeDocument/2006/relationships/tags" Target="../tags/tag199.xml" /><Relationship Id="rId35" Type="http://schemas.openxmlformats.org/officeDocument/2006/relationships/tags" Target="../tags/tag200.xml" /><Relationship Id="rId36" Type="http://schemas.openxmlformats.org/officeDocument/2006/relationships/tags" Target="../tags/tag201.xml" /><Relationship Id="rId37" Type="http://schemas.openxmlformats.org/officeDocument/2006/relationships/tags" Target="../tags/tag202.xml" /><Relationship Id="rId38" Type="http://schemas.openxmlformats.org/officeDocument/2006/relationships/tags" Target="../tags/tag203.xml" /><Relationship Id="rId4" Type="http://schemas.openxmlformats.org/officeDocument/2006/relationships/tags" Target="../tags/tag169.xml" /><Relationship Id="rId5" Type="http://schemas.openxmlformats.org/officeDocument/2006/relationships/tags" Target="../tags/tag170.xml" /><Relationship Id="rId6" Type="http://schemas.openxmlformats.org/officeDocument/2006/relationships/tags" Target="../tags/tag171.xml" /><Relationship Id="rId7" Type="http://schemas.openxmlformats.org/officeDocument/2006/relationships/tags" Target="../tags/tag172.xml" /><Relationship Id="rId8" Type="http://schemas.openxmlformats.org/officeDocument/2006/relationships/tags" Target="../tags/tag173.xml" /><Relationship Id="rId9" Type="http://schemas.openxmlformats.org/officeDocument/2006/relationships/tags" Target="../tags/tag174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tags" Target="../tags/tag496.xml" /><Relationship Id="rId3" Type="http://schemas.openxmlformats.org/officeDocument/2006/relationships/image" Target="../media/image32.png" /><Relationship Id="rId4" Type="http://schemas.openxmlformats.org/officeDocument/2006/relationships/tags" Target="../tags/tag497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10" Type="http://schemas.openxmlformats.org/officeDocument/2006/relationships/tags" Target="../tags/tag506.xml" /><Relationship Id="rId11" Type="http://schemas.openxmlformats.org/officeDocument/2006/relationships/tags" Target="../tags/tag507.xml" /><Relationship Id="rId12" Type="http://schemas.openxmlformats.org/officeDocument/2006/relationships/tags" Target="../tags/tag508.xml" /><Relationship Id="rId13" Type="http://schemas.openxmlformats.org/officeDocument/2006/relationships/tags" Target="../tags/tag509.xml" /><Relationship Id="rId14" Type="http://schemas.openxmlformats.org/officeDocument/2006/relationships/tags" Target="../tags/tag510.xml" /><Relationship Id="rId15" Type="http://schemas.openxmlformats.org/officeDocument/2006/relationships/tags" Target="../tags/tag511.xml" /><Relationship Id="rId16" Type="http://schemas.openxmlformats.org/officeDocument/2006/relationships/tags" Target="../tags/tag512.xml" /><Relationship Id="rId17" Type="http://schemas.openxmlformats.org/officeDocument/2006/relationships/image" Target="../media/image3.jpeg" /><Relationship Id="rId18" Type="http://schemas.openxmlformats.org/officeDocument/2006/relationships/tags" Target="../tags/tag513.xml" /><Relationship Id="rId19" Type="http://schemas.openxmlformats.org/officeDocument/2006/relationships/tags" Target="../tags/tag514.xml" /><Relationship Id="rId2" Type="http://schemas.openxmlformats.org/officeDocument/2006/relationships/tags" Target="../tags/tag498.xml" /><Relationship Id="rId3" Type="http://schemas.openxmlformats.org/officeDocument/2006/relationships/tags" Target="../tags/tag499.xml" /><Relationship Id="rId4" Type="http://schemas.openxmlformats.org/officeDocument/2006/relationships/tags" Target="../tags/tag500.xml" /><Relationship Id="rId5" Type="http://schemas.openxmlformats.org/officeDocument/2006/relationships/tags" Target="../tags/tag501.xml" /><Relationship Id="rId6" Type="http://schemas.openxmlformats.org/officeDocument/2006/relationships/tags" Target="../tags/tag502.xml" /><Relationship Id="rId7" Type="http://schemas.openxmlformats.org/officeDocument/2006/relationships/tags" Target="../tags/tag503.xml" /><Relationship Id="rId8" Type="http://schemas.openxmlformats.org/officeDocument/2006/relationships/tags" Target="../tags/tag504.xml" /><Relationship Id="rId9" Type="http://schemas.openxmlformats.org/officeDocument/2006/relationships/tags" Target="../tags/tag505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tags" Target="../tags/tag515.xml" /><Relationship Id="rId3" Type="http://schemas.openxmlformats.org/officeDocument/2006/relationships/tags" Target="../tags/tag516.xml" /><Relationship Id="rId4" Type="http://schemas.openxmlformats.org/officeDocument/2006/relationships/tags" Target="../tags/tag517.xml" /><Relationship Id="rId5" Type="http://schemas.openxmlformats.org/officeDocument/2006/relationships/tags" Target="../tags/tag518.xml" /><Relationship Id="rId6" Type="http://schemas.openxmlformats.org/officeDocument/2006/relationships/tags" Target="../tags/tag519.xml" /><Relationship Id="rId7" Type="http://schemas.openxmlformats.org/officeDocument/2006/relationships/tags" Target="../tags/tag520.xml" /><Relationship Id="rId8" Type="http://schemas.openxmlformats.org/officeDocument/2006/relationships/tags" Target="../tags/tag521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10" Type="http://schemas.openxmlformats.org/officeDocument/2006/relationships/tags" Target="../tags/tag528.xml" /><Relationship Id="rId11" Type="http://schemas.openxmlformats.org/officeDocument/2006/relationships/tags" Target="../tags/tag529.xml" /><Relationship Id="rId12" Type="http://schemas.openxmlformats.org/officeDocument/2006/relationships/tags" Target="../tags/tag530.xml" /><Relationship Id="rId2" Type="http://schemas.openxmlformats.org/officeDocument/2006/relationships/tags" Target="../tags/tag522.xml" /><Relationship Id="rId3" Type="http://schemas.openxmlformats.org/officeDocument/2006/relationships/tags" Target="../tags/tag523.xml" /><Relationship Id="rId4" Type="http://schemas.openxmlformats.org/officeDocument/2006/relationships/tags" Target="../tags/tag524.xml" /><Relationship Id="rId5" Type="http://schemas.openxmlformats.org/officeDocument/2006/relationships/tags" Target="../tags/tag525.xml" /><Relationship Id="rId6" Type="http://schemas.openxmlformats.org/officeDocument/2006/relationships/tags" Target="../tags/tag526.xml" /><Relationship Id="rId7" Type="http://schemas.openxmlformats.org/officeDocument/2006/relationships/image" Target="../media/image33.png" /><Relationship Id="rId8" Type="http://schemas.openxmlformats.org/officeDocument/2006/relationships/tags" Target="../tags/tag527.xml" /><Relationship Id="rId9" Type="http://schemas.openxmlformats.org/officeDocument/2006/relationships/image" Target="../media/image34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10" Type="http://schemas.openxmlformats.org/officeDocument/2006/relationships/tags" Target="../tags/tag537.xml" /><Relationship Id="rId11" Type="http://schemas.openxmlformats.org/officeDocument/2006/relationships/tags" Target="../tags/tag538.xml" /><Relationship Id="rId12" Type="http://schemas.openxmlformats.org/officeDocument/2006/relationships/tags" Target="../tags/tag539.xml" /><Relationship Id="rId13" Type="http://schemas.openxmlformats.org/officeDocument/2006/relationships/tags" Target="../tags/tag540.xml" /><Relationship Id="rId14" Type="http://schemas.openxmlformats.org/officeDocument/2006/relationships/tags" Target="../tags/tag541.xml" /><Relationship Id="rId2" Type="http://schemas.openxmlformats.org/officeDocument/2006/relationships/tags" Target="../tags/tag531.xml" /><Relationship Id="rId3" Type="http://schemas.openxmlformats.org/officeDocument/2006/relationships/tags" Target="../tags/tag532.xml" /><Relationship Id="rId4" Type="http://schemas.openxmlformats.org/officeDocument/2006/relationships/image" Target="../media/image35.png" /><Relationship Id="rId5" Type="http://schemas.openxmlformats.org/officeDocument/2006/relationships/tags" Target="../tags/tag533.xml" /><Relationship Id="rId6" Type="http://schemas.openxmlformats.org/officeDocument/2006/relationships/tags" Target="../tags/tag534.xml" /><Relationship Id="rId7" Type="http://schemas.openxmlformats.org/officeDocument/2006/relationships/tags" Target="../tags/tag535.xml" /><Relationship Id="rId8" Type="http://schemas.openxmlformats.org/officeDocument/2006/relationships/image" Target="../media/image36.png" /><Relationship Id="rId9" Type="http://schemas.openxmlformats.org/officeDocument/2006/relationships/tags" Target="../tags/tag536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tags" Target="../tags/tag542.xml" /><Relationship Id="rId3" Type="http://schemas.openxmlformats.org/officeDocument/2006/relationships/tags" Target="../tags/tag543.xml" /><Relationship Id="rId4" Type="http://schemas.openxmlformats.org/officeDocument/2006/relationships/tags" Target="../tags/tag544.xml" /><Relationship Id="rId5" Type="http://schemas.openxmlformats.org/officeDocument/2006/relationships/image" Target="../media/image37.png" /><Relationship Id="rId6" Type="http://schemas.openxmlformats.org/officeDocument/2006/relationships/tags" Target="../tags/tag545.xml" /><Relationship Id="rId7" Type="http://schemas.openxmlformats.org/officeDocument/2006/relationships/image" Target="../media/image38.png" /><Relationship Id="rId8" Type="http://schemas.openxmlformats.org/officeDocument/2006/relationships/tags" Target="../tags/tag546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551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tags" Target="../tags/tag210.xml" /><Relationship Id="rId11" Type="http://schemas.openxmlformats.org/officeDocument/2006/relationships/tags" Target="../tags/tag211.xml" /><Relationship Id="rId2" Type="http://schemas.openxmlformats.org/officeDocument/2006/relationships/tags" Target="../tags/tag204.xml" /><Relationship Id="rId3" Type="http://schemas.openxmlformats.org/officeDocument/2006/relationships/tags" Target="../tags/tag205.xml" /><Relationship Id="rId4" Type="http://schemas.openxmlformats.org/officeDocument/2006/relationships/tags" Target="../tags/tag206.xml" /><Relationship Id="rId5" Type="http://schemas.openxmlformats.org/officeDocument/2006/relationships/tags" Target="../tags/tag207.xml" /><Relationship Id="rId6" Type="http://schemas.openxmlformats.org/officeDocument/2006/relationships/image" Target="../media/image9.png" /><Relationship Id="rId7" Type="http://schemas.openxmlformats.org/officeDocument/2006/relationships/tags" Target="../tags/tag208.xml" /><Relationship Id="rId8" Type="http://schemas.openxmlformats.org/officeDocument/2006/relationships/tags" Target="../tags/tag209.xml" /><Relationship Id="rId9" Type="http://schemas.openxmlformats.org/officeDocument/2006/relationships/image" Target="../media/image10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10" Type="http://schemas.openxmlformats.org/officeDocument/2006/relationships/tags" Target="../tags/tag220.xml" /><Relationship Id="rId11" Type="http://schemas.openxmlformats.org/officeDocument/2006/relationships/tags" Target="../tags/tag221.xml" /><Relationship Id="rId12" Type="http://schemas.openxmlformats.org/officeDocument/2006/relationships/tags" Target="../tags/tag222.xml" /><Relationship Id="rId13" Type="http://schemas.openxmlformats.org/officeDocument/2006/relationships/tags" Target="../tags/tag223.xml" /><Relationship Id="rId14" Type="http://schemas.openxmlformats.org/officeDocument/2006/relationships/tags" Target="../tags/tag224.xml" /><Relationship Id="rId15" Type="http://schemas.openxmlformats.org/officeDocument/2006/relationships/tags" Target="../tags/tag225.xml" /><Relationship Id="rId16" Type="http://schemas.openxmlformats.org/officeDocument/2006/relationships/tags" Target="../tags/tag226.xml" /><Relationship Id="rId17" Type="http://schemas.openxmlformats.org/officeDocument/2006/relationships/image" Target="../media/image3.jpeg" /><Relationship Id="rId18" Type="http://schemas.openxmlformats.org/officeDocument/2006/relationships/tags" Target="../tags/tag227.xml" /><Relationship Id="rId19" Type="http://schemas.openxmlformats.org/officeDocument/2006/relationships/tags" Target="../tags/tag228.xml" /><Relationship Id="rId2" Type="http://schemas.openxmlformats.org/officeDocument/2006/relationships/tags" Target="../tags/tag212.xml" /><Relationship Id="rId3" Type="http://schemas.openxmlformats.org/officeDocument/2006/relationships/tags" Target="../tags/tag213.xml" /><Relationship Id="rId4" Type="http://schemas.openxmlformats.org/officeDocument/2006/relationships/tags" Target="../tags/tag214.xml" /><Relationship Id="rId5" Type="http://schemas.openxmlformats.org/officeDocument/2006/relationships/tags" Target="../tags/tag215.xml" /><Relationship Id="rId6" Type="http://schemas.openxmlformats.org/officeDocument/2006/relationships/tags" Target="../tags/tag216.xml" /><Relationship Id="rId7" Type="http://schemas.openxmlformats.org/officeDocument/2006/relationships/tags" Target="../tags/tag217.xml" /><Relationship Id="rId8" Type="http://schemas.openxmlformats.org/officeDocument/2006/relationships/tags" Target="../tags/tag218.xml" /><Relationship Id="rId9" Type="http://schemas.openxmlformats.org/officeDocument/2006/relationships/tags" Target="../tags/tag219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10" Type="http://schemas.openxmlformats.org/officeDocument/2006/relationships/tags" Target="../tags/tag236.xml" /><Relationship Id="rId11" Type="http://schemas.openxmlformats.org/officeDocument/2006/relationships/tags" Target="../tags/tag237.xml" /><Relationship Id="rId12" Type="http://schemas.openxmlformats.org/officeDocument/2006/relationships/tags" Target="../tags/tag238.xml" /><Relationship Id="rId13" Type="http://schemas.openxmlformats.org/officeDocument/2006/relationships/tags" Target="../tags/tag239.xml" /><Relationship Id="rId14" Type="http://schemas.openxmlformats.org/officeDocument/2006/relationships/tags" Target="../tags/tag240.xml" /><Relationship Id="rId15" Type="http://schemas.openxmlformats.org/officeDocument/2006/relationships/tags" Target="../tags/tag241.xml" /><Relationship Id="rId16" Type="http://schemas.openxmlformats.org/officeDocument/2006/relationships/tags" Target="../tags/tag242.xml" /><Relationship Id="rId17" Type="http://schemas.openxmlformats.org/officeDocument/2006/relationships/tags" Target="../tags/tag243.xml" /><Relationship Id="rId18" Type="http://schemas.openxmlformats.org/officeDocument/2006/relationships/tags" Target="../tags/tag244.xml" /><Relationship Id="rId19" Type="http://schemas.openxmlformats.org/officeDocument/2006/relationships/tags" Target="../tags/tag245.xml" /><Relationship Id="rId2" Type="http://schemas.openxmlformats.org/officeDocument/2006/relationships/tags" Target="../tags/tag229.xml" /><Relationship Id="rId20" Type="http://schemas.openxmlformats.org/officeDocument/2006/relationships/tags" Target="../tags/tag246.xml" /><Relationship Id="rId21" Type="http://schemas.openxmlformats.org/officeDocument/2006/relationships/tags" Target="../tags/tag247.xml" /><Relationship Id="rId22" Type="http://schemas.openxmlformats.org/officeDocument/2006/relationships/tags" Target="../tags/tag248.xml" /><Relationship Id="rId23" Type="http://schemas.openxmlformats.org/officeDocument/2006/relationships/tags" Target="../tags/tag249.xml" /><Relationship Id="rId24" Type="http://schemas.openxmlformats.org/officeDocument/2006/relationships/tags" Target="../tags/tag250.xml" /><Relationship Id="rId25" Type="http://schemas.openxmlformats.org/officeDocument/2006/relationships/tags" Target="../tags/tag251.xml" /><Relationship Id="rId26" Type="http://schemas.openxmlformats.org/officeDocument/2006/relationships/tags" Target="../tags/tag252.xml" /><Relationship Id="rId3" Type="http://schemas.openxmlformats.org/officeDocument/2006/relationships/tags" Target="../tags/tag230.xml" /><Relationship Id="rId4" Type="http://schemas.openxmlformats.org/officeDocument/2006/relationships/tags" Target="../tags/tag231.xml" /><Relationship Id="rId5" Type="http://schemas.openxmlformats.org/officeDocument/2006/relationships/tags" Target="../tags/tag232.xml" /><Relationship Id="rId6" Type="http://schemas.openxmlformats.org/officeDocument/2006/relationships/tags" Target="../tags/tag233.xml" /><Relationship Id="rId7" Type="http://schemas.openxmlformats.org/officeDocument/2006/relationships/tags" Target="../tags/tag234.xml" /><Relationship Id="rId8" Type="http://schemas.openxmlformats.org/officeDocument/2006/relationships/tags" Target="../tags/tag235.xml" /><Relationship Id="rId9" Type="http://schemas.openxmlformats.org/officeDocument/2006/relationships/image" Target="../media/image11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10" Type="http://schemas.openxmlformats.org/officeDocument/2006/relationships/tags" Target="../tags/tag261.xml" /><Relationship Id="rId11" Type="http://schemas.openxmlformats.org/officeDocument/2006/relationships/tags" Target="../tags/tag262.xml" /><Relationship Id="rId12" Type="http://schemas.openxmlformats.org/officeDocument/2006/relationships/tags" Target="../tags/tag263.xml" /><Relationship Id="rId13" Type="http://schemas.openxmlformats.org/officeDocument/2006/relationships/tags" Target="../tags/tag264.xml" /><Relationship Id="rId14" Type="http://schemas.openxmlformats.org/officeDocument/2006/relationships/tags" Target="../tags/tag265.xml" /><Relationship Id="rId15" Type="http://schemas.openxmlformats.org/officeDocument/2006/relationships/tags" Target="../tags/tag266.xml" /><Relationship Id="rId16" Type="http://schemas.openxmlformats.org/officeDocument/2006/relationships/tags" Target="../tags/tag267.xml" /><Relationship Id="rId17" Type="http://schemas.openxmlformats.org/officeDocument/2006/relationships/tags" Target="../tags/tag268.xml" /><Relationship Id="rId18" Type="http://schemas.openxmlformats.org/officeDocument/2006/relationships/tags" Target="../tags/tag269.xml" /><Relationship Id="rId19" Type="http://schemas.openxmlformats.org/officeDocument/2006/relationships/image" Target="../media/image11.png" /><Relationship Id="rId2" Type="http://schemas.openxmlformats.org/officeDocument/2006/relationships/tags" Target="../tags/tag253.xml" /><Relationship Id="rId20" Type="http://schemas.openxmlformats.org/officeDocument/2006/relationships/tags" Target="../tags/tag270.xml" /><Relationship Id="rId21" Type="http://schemas.openxmlformats.org/officeDocument/2006/relationships/tags" Target="../tags/tag271.xml" /><Relationship Id="rId22" Type="http://schemas.openxmlformats.org/officeDocument/2006/relationships/tags" Target="../tags/tag272.xml" /><Relationship Id="rId23" Type="http://schemas.openxmlformats.org/officeDocument/2006/relationships/tags" Target="../tags/tag273.xml" /><Relationship Id="rId24" Type="http://schemas.openxmlformats.org/officeDocument/2006/relationships/tags" Target="../tags/tag274.xml" /><Relationship Id="rId3" Type="http://schemas.openxmlformats.org/officeDocument/2006/relationships/tags" Target="../tags/tag254.xml" /><Relationship Id="rId4" Type="http://schemas.openxmlformats.org/officeDocument/2006/relationships/tags" Target="../tags/tag255.xml" /><Relationship Id="rId5" Type="http://schemas.openxmlformats.org/officeDocument/2006/relationships/tags" Target="../tags/tag256.xml" /><Relationship Id="rId6" Type="http://schemas.openxmlformats.org/officeDocument/2006/relationships/tags" Target="../tags/tag257.xml" /><Relationship Id="rId7" Type="http://schemas.openxmlformats.org/officeDocument/2006/relationships/tags" Target="../tags/tag258.xml" /><Relationship Id="rId8" Type="http://schemas.openxmlformats.org/officeDocument/2006/relationships/tags" Target="../tags/tag259.xml" /><Relationship Id="rId9" Type="http://schemas.openxmlformats.org/officeDocument/2006/relationships/tags" Target="../tags/tag260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10" Type="http://schemas.openxmlformats.org/officeDocument/2006/relationships/tags" Target="../tags/tag280.xml" /><Relationship Id="rId11" Type="http://schemas.openxmlformats.org/officeDocument/2006/relationships/tags" Target="../tags/tag281.xml" /><Relationship Id="rId12" Type="http://schemas.openxmlformats.org/officeDocument/2006/relationships/tags" Target="../tags/tag282.xml" /><Relationship Id="rId13" Type="http://schemas.openxmlformats.org/officeDocument/2006/relationships/tags" Target="../tags/tag283.xml" /><Relationship Id="rId14" Type="http://schemas.openxmlformats.org/officeDocument/2006/relationships/tags" Target="../tags/tag284.xml" /><Relationship Id="rId15" Type="http://schemas.openxmlformats.org/officeDocument/2006/relationships/tags" Target="../tags/tag285.xml" /><Relationship Id="rId16" Type="http://schemas.openxmlformats.org/officeDocument/2006/relationships/tags" Target="../tags/tag286.xml" /><Relationship Id="rId2" Type="http://schemas.openxmlformats.org/officeDocument/2006/relationships/tags" Target="../tags/tag275.xml" /><Relationship Id="rId3" Type="http://schemas.openxmlformats.org/officeDocument/2006/relationships/tags" Target="../tags/tag276.xml" /><Relationship Id="rId4" Type="http://schemas.openxmlformats.org/officeDocument/2006/relationships/image" Target="NULL" TargetMode="External" /><Relationship Id="rId5" Type="http://schemas.openxmlformats.org/officeDocument/2006/relationships/image" Target="../media/image12.png" /><Relationship Id="rId6" Type="http://schemas.openxmlformats.org/officeDocument/2006/relationships/tags" Target="../tags/tag277.xml" /><Relationship Id="rId7" Type="http://schemas.openxmlformats.org/officeDocument/2006/relationships/tags" Target="../tags/tag278.xml" /><Relationship Id="rId8" Type="http://schemas.openxmlformats.org/officeDocument/2006/relationships/tags" Target="../tags/tag279.xml" /><Relationship Id="rId9" Type="http://schemas.openxmlformats.org/officeDocument/2006/relationships/image" Target="../media/image13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10" Type="http://schemas.openxmlformats.org/officeDocument/2006/relationships/tags" Target="../tags/tag295.xml" /><Relationship Id="rId11" Type="http://schemas.openxmlformats.org/officeDocument/2006/relationships/tags" Target="../tags/tag296.xml" /><Relationship Id="rId12" Type="http://schemas.openxmlformats.org/officeDocument/2006/relationships/image" Target="../media/image14.jpeg" /><Relationship Id="rId13" Type="http://schemas.openxmlformats.org/officeDocument/2006/relationships/tags" Target="../tags/tag297.xml" /><Relationship Id="rId14" Type="http://schemas.openxmlformats.org/officeDocument/2006/relationships/tags" Target="../tags/tag298.xml" /><Relationship Id="rId15" Type="http://schemas.openxmlformats.org/officeDocument/2006/relationships/tags" Target="../tags/tag299.xml" /><Relationship Id="rId16" Type="http://schemas.openxmlformats.org/officeDocument/2006/relationships/tags" Target="../tags/tag300.xml" /><Relationship Id="rId17" Type="http://schemas.openxmlformats.org/officeDocument/2006/relationships/tags" Target="../tags/tag301.xml" /><Relationship Id="rId18" Type="http://schemas.openxmlformats.org/officeDocument/2006/relationships/tags" Target="../tags/tag302.xml" /><Relationship Id="rId19" Type="http://schemas.openxmlformats.org/officeDocument/2006/relationships/tags" Target="../tags/tag303.xml" /><Relationship Id="rId2" Type="http://schemas.openxmlformats.org/officeDocument/2006/relationships/tags" Target="../tags/tag287.xml" /><Relationship Id="rId20" Type="http://schemas.openxmlformats.org/officeDocument/2006/relationships/tags" Target="../tags/tag304.xml" /><Relationship Id="rId21" Type="http://schemas.openxmlformats.org/officeDocument/2006/relationships/tags" Target="../tags/tag305.xml" /><Relationship Id="rId22" Type="http://schemas.openxmlformats.org/officeDocument/2006/relationships/tags" Target="../tags/tag306.xml" /><Relationship Id="rId23" Type="http://schemas.openxmlformats.org/officeDocument/2006/relationships/tags" Target="../tags/tag307.xml" /><Relationship Id="rId24" Type="http://schemas.openxmlformats.org/officeDocument/2006/relationships/tags" Target="../tags/tag308.xml" /><Relationship Id="rId25" Type="http://schemas.openxmlformats.org/officeDocument/2006/relationships/tags" Target="../tags/tag309.xml" /><Relationship Id="rId26" Type="http://schemas.openxmlformats.org/officeDocument/2006/relationships/tags" Target="../tags/tag310.xml" /><Relationship Id="rId27" Type="http://schemas.openxmlformats.org/officeDocument/2006/relationships/tags" Target="../tags/tag311.xml" /><Relationship Id="rId28" Type="http://schemas.openxmlformats.org/officeDocument/2006/relationships/tags" Target="../tags/tag312.xml" /><Relationship Id="rId29" Type="http://schemas.openxmlformats.org/officeDocument/2006/relationships/tags" Target="../tags/tag313.xml" /><Relationship Id="rId3" Type="http://schemas.openxmlformats.org/officeDocument/2006/relationships/tags" Target="../tags/tag288.xml" /><Relationship Id="rId30" Type="http://schemas.openxmlformats.org/officeDocument/2006/relationships/image" Target="../media/image15.png" /><Relationship Id="rId31" Type="http://schemas.openxmlformats.org/officeDocument/2006/relationships/tags" Target="../tags/tag314.xml" /><Relationship Id="rId4" Type="http://schemas.openxmlformats.org/officeDocument/2006/relationships/tags" Target="../tags/tag289.xml" /><Relationship Id="rId5" Type="http://schemas.openxmlformats.org/officeDocument/2006/relationships/tags" Target="../tags/tag290.xml" /><Relationship Id="rId6" Type="http://schemas.openxmlformats.org/officeDocument/2006/relationships/tags" Target="../tags/tag291.xml" /><Relationship Id="rId7" Type="http://schemas.openxmlformats.org/officeDocument/2006/relationships/tags" Target="../tags/tag292.xml" /><Relationship Id="rId8" Type="http://schemas.openxmlformats.org/officeDocument/2006/relationships/tags" Target="../tags/tag293.xml" /><Relationship Id="rId9" Type="http://schemas.openxmlformats.org/officeDocument/2006/relationships/tags" Target="../tags/tag294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10" Type="http://schemas.openxmlformats.org/officeDocument/2006/relationships/tags" Target="../tags/tag323.xml" /><Relationship Id="rId11" Type="http://schemas.openxmlformats.org/officeDocument/2006/relationships/tags" Target="../tags/tag324.xml" /><Relationship Id="rId12" Type="http://schemas.openxmlformats.org/officeDocument/2006/relationships/tags" Target="../tags/tag325.xml" /><Relationship Id="rId13" Type="http://schemas.openxmlformats.org/officeDocument/2006/relationships/tags" Target="../tags/tag326.xml" /><Relationship Id="rId14" Type="http://schemas.openxmlformats.org/officeDocument/2006/relationships/tags" Target="../tags/tag327.xml" /><Relationship Id="rId15" Type="http://schemas.openxmlformats.org/officeDocument/2006/relationships/tags" Target="../tags/tag328.xml" /><Relationship Id="rId16" Type="http://schemas.openxmlformats.org/officeDocument/2006/relationships/tags" Target="../tags/tag329.xml" /><Relationship Id="rId17" Type="http://schemas.openxmlformats.org/officeDocument/2006/relationships/tags" Target="../tags/tag330.xml" /><Relationship Id="rId18" Type="http://schemas.openxmlformats.org/officeDocument/2006/relationships/tags" Target="../tags/tag331.xml" /><Relationship Id="rId19" Type="http://schemas.openxmlformats.org/officeDocument/2006/relationships/tags" Target="../tags/tag332.xml" /><Relationship Id="rId2" Type="http://schemas.openxmlformats.org/officeDocument/2006/relationships/tags" Target="../tags/tag315.xml" /><Relationship Id="rId20" Type="http://schemas.openxmlformats.org/officeDocument/2006/relationships/tags" Target="../tags/tag333.xml" /><Relationship Id="rId21" Type="http://schemas.openxmlformats.org/officeDocument/2006/relationships/tags" Target="../tags/tag334.xml" /><Relationship Id="rId22" Type="http://schemas.openxmlformats.org/officeDocument/2006/relationships/tags" Target="../tags/tag335.xml" /><Relationship Id="rId23" Type="http://schemas.openxmlformats.org/officeDocument/2006/relationships/tags" Target="../tags/tag336.xml" /><Relationship Id="rId24" Type="http://schemas.openxmlformats.org/officeDocument/2006/relationships/tags" Target="../tags/tag337.xml" /><Relationship Id="rId25" Type="http://schemas.openxmlformats.org/officeDocument/2006/relationships/tags" Target="../tags/tag338.xml" /><Relationship Id="rId26" Type="http://schemas.openxmlformats.org/officeDocument/2006/relationships/tags" Target="../tags/tag339.xml" /><Relationship Id="rId27" Type="http://schemas.openxmlformats.org/officeDocument/2006/relationships/tags" Target="../tags/tag340.xml" /><Relationship Id="rId3" Type="http://schemas.openxmlformats.org/officeDocument/2006/relationships/tags" Target="../tags/tag316.xml" /><Relationship Id="rId4" Type="http://schemas.openxmlformats.org/officeDocument/2006/relationships/tags" Target="../tags/tag317.xml" /><Relationship Id="rId5" Type="http://schemas.openxmlformats.org/officeDocument/2006/relationships/tags" Target="../tags/tag318.xml" /><Relationship Id="rId6" Type="http://schemas.openxmlformats.org/officeDocument/2006/relationships/tags" Target="../tags/tag319.xml" /><Relationship Id="rId7" Type="http://schemas.openxmlformats.org/officeDocument/2006/relationships/tags" Target="../tags/tag320.xml" /><Relationship Id="rId8" Type="http://schemas.openxmlformats.org/officeDocument/2006/relationships/tags" Target="../tags/tag321.xml" /><Relationship Id="rId9" Type="http://schemas.openxmlformats.org/officeDocument/2006/relationships/tags" Target="../tags/tag322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0" name="文本框 9" title=""/>
          <p:cNvSpPr txBox="1"/>
          <p:nvPr>
            <p:custDataLst>
              <p:tags r:id="rId3"/>
            </p:custDataLst>
          </p:nvPr>
        </p:nvSpPr>
        <p:spPr>
          <a:xfrm>
            <a:off x="589224" y="3136613"/>
            <a:ext cx="172099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节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3" name="图片 12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duotone>
              <a:srgbClr val="DCAB48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9894004" y="2485757"/>
            <a:ext cx="2213936" cy="18185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组合 13" title=""/>
          <p:cNvGrpSpPr/>
          <p:nvPr>
            <p:custDataLst>
              <p:tags r:id="rId6"/>
            </p:custDataLst>
          </p:nvPr>
        </p:nvGrpSpPr>
        <p:grpSpPr>
          <a:xfrm>
            <a:off x="3648634" y="2202027"/>
            <a:ext cx="4686486" cy="461665"/>
            <a:chOff x="3752758" y="1465778"/>
            <a:chExt cx="4686486" cy="514593"/>
          </a:xfrm>
          <a:solidFill>
            <a:schemeClr val="accent6">
              <a:lumMod val="75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5" name="梯形 14"/>
            <p:cNvSpPr/>
            <p:nvPr>
              <p:custDataLst>
                <p:tags r:id="rId7"/>
              </p:custDataLst>
            </p:nvPr>
          </p:nvSpPr>
          <p:spPr>
            <a:xfrm>
              <a:off x="3752758" y="1492242"/>
              <a:ext cx="4686486" cy="171458"/>
            </a:xfrm>
            <a:prstGeom prst="trapezoid">
              <a:avLst>
                <a:gd name="adj" fmla="val 35372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文本框 15"/>
            <p:cNvSpPr txBox="1"/>
            <p:nvPr>
              <p:custDataLst>
                <p:tags r:id="rId8"/>
              </p:custDataLst>
            </p:nvPr>
          </p:nvSpPr>
          <p:spPr>
            <a:xfrm>
              <a:off x="3819896" y="1465778"/>
              <a:ext cx="4552208" cy="514593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lvl="0" algn="ctr">
                <a:defRPr/>
              </a:pPr>
              <a:r>
                <a:rPr kumimoji="1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第</a:t>
              </a:r>
              <a:r>
                <a:rPr kumimoji="1" lang="en-US" altLang="zh-CN" sz="2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3</a:t>
              </a:r>
              <a:r>
                <a:rPr kumimoji="1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章　生态系统及其稳定性</a:t>
              </a:r>
              <a:endParaRPr kumimoji="1" lang="zh-CN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 title=""/>
          <p:cNvSpPr/>
          <p:nvPr>
            <p:custDataLst>
              <p:tags r:id="rId9"/>
            </p:custDataLst>
          </p:nvPr>
        </p:nvSpPr>
        <p:spPr>
          <a:xfrm>
            <a:off x="4847729" y="4434436"/>
            <a:ext cx="20393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4000" b="1" cap="none" spc="0">
                <a:solidFill>
                  <a:schemeClr val="accent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000" b="1" cap="none" spc="0">
                <a:solidFill>
                  <a:schemeClr val="accent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4000" b="1" cap="none" spc="0">
                <a:solidFill>
                  <a:schemeClr val="accent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zh-CN" altLang="en-US" sz="4000" b="1" cap="none" spc="0">
              <a:solidFill>
                <a:schemeClr val="accent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 title=""/>
          <p:cNvSpPr txBox="1"/>
          <p:nvPr>
            <p:custDataLst>
              <p:tags r:id="rId10"/>
            </p:custDataLst>
          </p:nvPr>
        </p:nvSpPr>
        <p:spPr>
          <a:xfrm>
            <a:off x="2756152" y="3118007"/>
            <a:ext cx="8251481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defRPr sz="8800" b="1">
                <a:gradFill flip="none" rotWithShape="1"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0">
                      <a:srgbClr val="FBF7F0"/>
                    </a:gs>
                    <a:gs pos="100000">
                      <a:srgbClr val="A0854A"/>
                    </a:gs>
                  </a:gsLst>
                  <a:lin ang="8100000" scaled="1"/>
                </a:gradFill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</a:defRPr>
            </a:lvl1pPr>
          </a:lstStyle>
          <a:p>
            <a:pPr algn="l"/>
            <a:r>
              <a: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生态金字塔和研究能量流动的实践意义</a:t>
            </a:r>
            <a:endParaRPr lang="zh-CN" altLang="en-US" sz="3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title="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508" y="156355"/>
            <a:ext cx="1464893" cy="4715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6" name="组合 31" title=""/>
          <p:cNvGrpSpPr/>
          <p:nvPr>
            <p:custDataLst>
              <p:tags r:id="rId3"/>
            </p:custDataLst>
          </p:nvPr>
        </p:nvGrpSpPr>
        <p:grpSpPr>
          <a:xfrm>
            <a:off x="434975" y="754379"/>
            <a:ext cx="3048454" cy="662554"/>
            <a:chOff x="2952848" y="1879873"/>
            <a:chExt cx="3047961" cy="660584"/>
          </a:xfrm>
        </p:grpSpPr>
        <p:sp>
          <p:nvSpPr>
            <p:cNvPr id="7" name="MH_Number_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2952848" y="2128031"/>
              <a:ext cx="609000" cy="337250"/>
            </a:xfrm>
            <a:custGeom>
              <a:gdLst>
                <a:gd name="T0" fmla="*/ 13427 w 693737"/>
                <a:gd name="T1" fmla="*/ 0 h 384175"/>
                <a:gd name="T2" fmla="*/ 0 w 693737"/>
                <a:gd name="T3" fmla="*/ 0 h 384175"/>
                <a:gd name="T4" fmla="*/ 0 w 693737"/>
                <a:gd name="T5" fmla="*/ 70636 h 384175"/>
                <a:gd name="T6" fmla="*/ 13427 w 693737"/>
                <a:gd name="T7" fmla="*/ 70636 h 384175"/>
                <a:gd name="T8" fmla="*/ 127551 w 693737"/>
                <a:gd name="T9" fmla="*/ 0 h 384175"/>
                <a:gd name="T10" fmla="*/ 25394 w 693737"/>
                <a:gd name="T11" fmla="*/ 0 h 384175"/>
                <a:gd name="T12" fmla="*/ 25394 w 693737"/>
                <a:gd name="T13" fmla="*/ 70636 h 384175"/>
                <a:gd name="T14" fmla="*/ 127551 w 693737"/>
                <a:gd name="T15" fmla="*/ 70636 h 3841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737"/>
                <a:gd name="T25" fmla="*/ 0 h 384175"/>
                <a:gd name="T26" fmla="*/ 693737 w 693737"/>
                <a:gd name="T27" fmla="*/ 384175 h 384175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737" h="384175">
                  <a:moveTo>
                    <a:pt x="73025" y="0"/>
                  </a:moveTo>
                  <a:lnTo>
                    <a:pt x="0" y="0"/>
                  </a:lnTo>
                  <a:lnTo>
                    <a:pt x="0" y="384175"/>
                  </a:lnTo>
                  <a:lnTo>
                    <a:pt x="73025" y="384175"/>
                  </a:lnTo>
                  <a:lnTo>
                    <a:pt x="73025" y="0"/>
                  </a:lnTo>
                  <a:close/>
                  <a:moveTo>
                    <a:pt x="693737" y="0"/>
                  </a:moveTo>
                  <a:lnTo>
                    <a:pt x="138112" y="0"/>
                  </a:lnTo>
                  <a:lnTo>
                    <a:pt x="138112" y="384175"/>
                  </a:lnTo>
                  <a:lnTo>
                    <a:pt x="693737" y="384175"/>
                  </a:lnTo>
                  <a:lnTo>
                    <a:pt x="69373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14400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静蕾简体" charset="0"/>
                  <a:cs typeface="方正静蕾简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静蕾简体" charset="0"/>
                  <a:cs typeface="方正静蕾简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静蕾简体" charset="0"/>
                  <a:cs typeface="方正静蕾简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静蕾简体" charset="0"/>
                  <a:cs typeface="方正静蕾简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静蕾简体" charset="0"/>
                  <a:cs typeface="方正静蕾简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静蕾简体" charset="0"/>
                  <a:cs typeface="方正静蕾简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静蕾简体" charset="0"/>
                  <a:cs typeface="方正静蕾简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静蕾简体" charset="0"/>
                  <a:cs typeface="方正静蕾简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静蕾简体" charset="0"/>
                  <a:cs typeface="方正静蕾简体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en Jyuu Gothic Monospace Regul" pitchFamily="49" charset="-128"/>
                </a:rPr>
                <a:t>3</a:t>
              </a:r>
              <a:endPara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en Jyuu Gothic Monospace Regul" pitchFamily="49" charset="-128"/>
              </a:endParaRPr>
            </a:p>
          </p:txBody>
        </p:sp>
        <p:sp>
          <p:nvSpPr>
            <p:cNvPr id="8" name="MH_Entry_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3637902" y="1879873"/>
              <a:ext cx="2362907" cy="660584"/>
            </a:xfrm>
            <a:custGeom>
              <a:gdLst>
                <a:gd name="T0" fmla="*/ 0 w 2520280"/>
                <a:gd name="T1" fmla="*/ 7 h 1872208"/>
                <a:gd name="T2" fmla="*/ 326477831 w 2520280"/>
                <a:gd name="T3" fmla="*/ 7 h 1872208"/>
                <a:gd name="T4" fmla="*/ 326477831 w 2520280"/>
                <a:gd name="T5" fmla="*/ 8 h 1872208"/>
                <a:gd name="T6" fmla="*/ 0 w 2520280"/>
                <a:gd name="T7" fmla="*/ 8 h 1872208"/>
                <a:gd name="T8" fmla="*/ 0 w 2520280"/>
                <a:gd name="T9" fmla="*/ 7 h 1872208"/>
                <a:gd name="T10" fmla="*/ 0 w 2520280"/>
                <a:gd name="T11" fmla="*/ 0 h 1872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20280"/>
                <a:gd name="T19" fmla="*/ 0 h 1872208"/>
                <a:gd name="T20" fmla="*/ 2520280 w 2520280"/>
                <a:gd name="T21" fmla="*/ 1872208 h 1872208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>
                  <a:solidFill>
                    <a:srgbClr val="54823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静蕾简体" charset="0"/>
                  <a:sym typeface="微软雅黑" panose="020b0503020204020204" pitchFamily="34" charset="-122"/>
                </a:rPr>
                <a:t>生物量金字塔</a:t>
              </a:r>
              <a:endParaRPr lang="zh-CN" altLang="en-US" sz="2800" b="1">
                <a:solidFill>
                  <a:srgbClr val="54823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静蕾简体" charset="0"/>
                <a:sym typeface="微软雅黑" panose="020b0503020204020204" pitchFamily="34" charset="-122"/>
              </a:endParaRPr>
            </a:p>
          </p:txBody>
        </p:sp>
      </p:grpSp>
      <p:sp>
        <p:nvSpPr>
          <p:cNvPr id="9" name="TextBox 20" title=""/>
          <p:cNvSpPr txBox="1"/>
          <p:nvPr>
            <p:custDataLst>
              <p:tags r:id="rId6"/>
            </p:custDataLst>
          </p:nvPr>
        </p:nvSpPr>
        <p:spPr>
          <a:xfrm>
            <a:off x="1982059" y="1738204"/>
            <a:ext cx="9295541" cy="9588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用同样的方法表示各营养级的生物量（</a:t>
            </a:r>
            <a:r>
              <a:rPr lang="zh-CN" altLang="en-US" sz="24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每个营养级所容纳的有机物的</a:t>
            </a:r>
            <a:r>
              <a:rPr lang="zh-CN" altLang="en-US" sz="2400" noProof="0">
                <a:ln>
                  <a:noFill/>
                </a:ln>
                <a:solidFill>
                  <a:srgbClr val="0E13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总干重</a:t>
            </a:r>
            <a:r>
              <a:rPr lang="zh-CN" altLang="en-US" sz="240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），即为生物量金字塔。</a:t>
            </a:r>
            <a:endParaRPr lang="zh-CN" altLang="en-US" sz="2400" noProof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" name="文本框 9" title=""/>
          <p:cNvSpPr txBox="1"/>
          <p:nvPr>
            <p:custDataLst>
              <p:tags r:id="rId7"/>
            </p:custDataLst>
          </p:nvPr>
        </p:nvSpPr>
        <p:spPr>
          <a:xfrm>
            <a:off x="224118" y="1763208"/>
            <a:ext cx="1955165" cy="5270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defRPr>
            </a:lvl1pPr>
          </a:lstStyle>
          <a:p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）概念：</a:t>
            </a:r>
            <a:endParaRPr lang="zh-CN" altLang="en-US">
              <a:sym typeface="+mn-ea"/>
            </a:endParaRPr>
          </a:p>
        </p:txBody>
      </p:sp>
      <p:sp>
        <p:nvSpPr>
          <p:cNvPr id="11" name="文本框 10" title=""/>
          <p:cNvSpPr txBox="1"/>
          <p:nvPr>
            <p:custDataLst>
              <p:tags r:id="rId8"/>
            </p:custDataLst>
          </p:nvPr>
        </p:nvSpPr>
        <p:spPr>
          <a:xfrm>
            <a:off x="224118" y="2783542"/>
            <a:ext cx="1935480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defRPr>
            </a:lvl1pPr>
          </a:lstStyle>
          <a:p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）特点：</a:t>
            </a:r>
            <a:endParaRPr lang="zh-CN" altLang="en-US">
              <a:sym typeface="+mn-ea"/>
            </a:endParaRPr>
          </a:p>
        </p:txBody>
      </p:sp>
      <p:sp>
        <p:nvSpPr>
          <p:cNvPr id="12" name="文本框 11" title=""/>
          <p:cNvSpPr txBox="1"/>
          <p:nvPr>
            <p:custDataLst>
              <p:tags r:id="rId9"/>
            </p:custDataLst>
          </p:nvPr>
        </p:nvSpPr>
        <p:spPr>
          <a:xfrm>
            <a:off x="1982059" y="2801321"/>
            <a:ext cx="4544247" cy="49022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大多呈</a:t>
            </a:r>
            <a:r>
              <a:rPr lang="en-US" altLang="zh-CN" sz="2400" u="sng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的金字塔。</a:t>
            </a:r>
            <a:endParaRPr lang="zh-CN" altLang="en-US" sz="2400" u="sng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文本框 12" title=""/>
          <p:cNvSpPr txBox="1"/>
          <p:nvPr>
            <p:custDataLst>
              <p:tags r:id="rId10"/>
            </p:custDataLst>
          </p:nvPr>
        </p:nvSpPr>
        <p:spPr>
          <a:xfrm>
            <a:off x="2987899" y="2772131"/>
            <a:ext cx="1675130" cy="490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上窄下宽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39" name="组合 38" title=""/>
          <p:cNvGrpSpPr/>
          <p:nvPr>
            <p:custDataLst>
              <p:tags r:id="rId11"/>
            </p:custDataLst>
          </p:nvPr>
        </p:nvGrpSpPr>
        <p:grpSpPr>
          <a:xfrm>
            <a:off x="2578315" y="3566459"/>
            <a:ext cx="6267162" cy="2427437"/>
            <a:chOff x="3126812" y="2708920"/>
            <a:chExt cx="6267162" cy="2427437"/>
          </a:xfrm>
        </p:grpSpPr>
        <p:sp>
          <p:nvSpPr>
            <p:cNvPr id="40" name="矩形 39"/>
            <p:cNvSpPr/>
            <p:nvPr>
              <p:custDataLst>
                <p:tags r:id="rId12"/>
              </p:custDataLst>
            </p:nvPr>
          </p:nvSpPr>
          <p:spPr>
            <a:xfrm>
              <a:off x="5171003" y="4628928"/>
              <a:ext cx="2528046" cy="486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" name="矩形 40"/>
            <p:cNvSpPr/>
            <p:nvPr>
              <p:custDataLst>
                <p:tags r:id="rId13"/>
              </p:custDataLst>
            </p:nvPr>
          </p:nvSpPr>
          <p:spPr>
            <a:xfrm>
              <a:off x="6182221" y="4133056"/>
              <a:ext cx="505609" cy="486000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2" name="矩形 41"/>
            <p:cNvSpPr/>
            <p:nvPr>
              <p:custDataLst>
                <p:tags r:id="rId14"/>
              </p:custDataLst>
            </p:nvPr>
          </p:nvSpPr>
          <p:spPr>
            <a:xfrm>
              <a:off x="6402987" y="3325450"/>
              <a:ext cx="25280" cy="360000"/>
            </a:xfrm>
            <a:prstGeom prst="rect">
              <a:avLst/>
            </a:prstGeom>
            <a:solidFill>
              <a:srgbClr val="FF99FF"/>
            </a:solidFill>
            <a:ln w="12700" cap="flat" cmpd="sng" algn="ctr">
              <a:solidFill>
                <a:srgbClr val="FF99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" name="矩形 42"/>
            <p:cNvSpPr/>
            <p:nvPr>
              <p:custDataLst>
                <p:tags r:id="rId15"/>
              </p:custDataLst>
            </p:nvPr>
          </p:nvSpPr>
          <p:spPr>
            <a:xfrm>
              <a:off x="6350757" y="3691184"/>
              <a:ext cx="147469" cy="43200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FF5050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4" name="矩形 43"/>
            <p:cNvSpPr/>
            <p:nvPr>
              <p:custDataLst>
                <p:tags r:id="rId16"/>
              </p:custDataLst>
            </p:nvPr>
          </p:nvSpPr>
          <p:spPr>
            <a:xfrm>
              <a:off x="3274285" y="4674692"/>
              <a:ext cx="2029627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楷体" panose="02010609060101010101" pitchFamily="49" charset="-122"/>
                </a:rPr>
                <a:t>第一营养级</a:t>
              </a:r>
              <a:endParaRPr kumimoji="0" lang="en-US" altLang="zh-CN" sz="20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endParaRPr>
            </a:p>
          </p:txBody>
        </p:sp>
        <p:sp>
          <p:nvSpPr>
            <p:cNvPr id="45" name="矩形 44"/>
            <p:cNvSpPr/>
            <p:nvPr>
              <p:custDataLst>
                <p:tags r:id="rId17"/>
              </p:custDataLst>
            </p:nvPr>
          </p:nvSpPr>
          <p:spPr>
            <a:xfrm>
              <a:off x="3274285" y="4219085"/>
              <a:ext cx="1901994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楷体" panose="02010609060101010101" pitchFamily="49" charset="-122"/>
                </a:rPr>
                <a:t>第二营养级</a:t>
              </a:r>
              <a:endParaRPr kumimoji="0" lang="en-US" altLang="zh-CN" sz="20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18"/>
              </p:custDataLst>
            </p:nvPr>
          </p:nvSpPr>
          <p:spPr>
            <a:xfrm>
              <a:off x="3274285" y="3763477"/>
              <a:ext cx="1769632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楷体" panose="02010609060101010101" pitchFamily="49" charset="-122"/>
                </a:rPr>
                <a:t>第三营养级</a:t>
              </a:r>
              <a:endParaRPr kumimoji="0" lang="en-US" altLang="zh-CN" sz="20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endParaRPr>
            </a:p>
          </p:txBody>
        </p:sp>
        <p:sp>
          <p:nvSpPr>
            <p:cNvPr id="47" name="矩形 46"/>
            <p:cNvSpPr/>
            <p:nvPr>
              <p:custDataLst>
                <p:tags r:id="rId19"/>
              </p:custDataLst>
            </p:nvPr>
          </p:nvSpPr>
          <p:spPr>
            <a:xfrm>
              <a:off x="3274285" y="3307869"/>
              <a:ext cx="180207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楷体" panose="02010609060101010101" pitchFamily="49" charset="-122"/>
                </a:rPr>
                <a:t>第四营养级</a:t>
              </a:r>
              <a:endParaRPr kumimoji="0" lang="en-US" altLang="zh-CN" sz="20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endParaRPr>
            </a:p>
          </p:txBody>
        </p:sp>
        <p:cxnSp>
          <p:nvCxnSpPr>
            <p:cNvPr id="48" name="直接连接符 47"/>
            <p:cNvCxnSpPr/>
            <p:nvPr>
              <p:custDataLst>
                <p:tags r:id="rId20"/>
              </p:custDataLst>
            </p:nvPr>
          </p:nvCxnSpPr>
          <p:spPr>
            <a:xfrm flipH="1">
              <a:off x="3126812" y="4679310"/>
              <a:ext cx="1769632" cy="0"/>
            </a:xfrm>
            <a:prstGeom prst="line">
              <a:avLst/>
            </a:prstGeom>
            <a:noFill/>
            <a:ln w="6350" cap="flat" cmpd="sng" algn="ctr">
              <a:solidFill>
                <a:srgbClr val="376698"/>
              </a:solidFill>
              <a:prstDash val="solid"/>
              <a:miter lim="800000"/>
            </a:ln>
            <a:effectLst/>
          </p:spPr>
        </p:cxnSp>
        <p:cxnSp>
          <p:nvCxnSpPr>
            <p:cNvPr id="49" name="直接连接符 48"/>
            <p:cNvCxnSpPr/>
            <p:nvPr>
              <p:custDataLst>
                <p:tags r:id="rId21"/>
              </p:custDataLst>
            </p:nvPr>
          </p:nvCxnSpPr>
          <p:spPr>
            <a:xfrm flipH="1">
              <a:off x="3126812" y="4224264"/>
              <a:ext cx="1769632" cy="0"/>
            </a:xfrm>
            <a:prstGeom prst="line">
              <a:avLst/>
            </a:prstGeom>
            <a:noFill/>
            <a:ln w="6350" cap="flat" cmpd="sng" algn="ctr">
              <a:solidFill>
                <a:srgbClr val="376698"/>
              </a:solidFill>
              <a:prstDash val="solid"/>
              <a:miter lim="800000"/>
            </a:ln>
            <a:effectLst/>
          </p:spPr>
        </p:cxnSp>
        <p:cxnSp>
          <p:nvCxnSpPr>
            <p:cNvPr id="50" name="直接连接符 49"/>
            <p:cNvCxnSpPr/>
            <p:nvPr>
              <p:custDataLst>
                <p:tags r:id="rId22"/>
              </p:custDataLst>
            </p:nvPr>
          </p:nvCxnSpPr>
          <p:spPr>
            <a:xfrm flipH="1">
              <a:off x="3126812" y="3769218"/>
              <a:ext cx="1769632" cy="0"/>
            </a:xfrm>
            <a:prstGeom prst="line">
              <a:avLst/>
            </a:prstGeom>
            <a:noFill/>
            <a:ln w="6350" cap="flat" cmpd="sng" algn="ctr">
              <a:solidFill>
                <a:srgbClr val="376698"/>
              </a:solidFill>
              <a:prstDash val="solid"/>
              <a:miter lim="800000"/>
            </a:ln>
            <a:effectLst/>
          </p:spPr>
        </p:cxnSp>
        <p:cxnSp>
          <p:nvCxnSpPr>
            <p:cNvPr id="51" name="直接连接符 50"/>
            <p:cNvCxnSpPr/>
            <p:nvPr>
              <p:custDataLst>
                <p:tags r:id="rId23"/>
              </p:custDataLst>
            </p:nvPr>
          </p:nvCxnSpPr>
          <p:spPr>
            <a:xfrm flipH="1">
              <a:off x="3126812" y="3314172"/>
              <a:ext cx="1769632" cy="0"/>
            </a:xfrm>
            <a:prstGeom prst="line">
              <a:avLst/>
            </a:prstGeom>
            <a:noFill/>
            <a:ln w="6350" cap="flat" cmpd="sng" algn="ctr">
              <a:solidFill>
                <a:srgbClr val="376698"/>
              </a:solidFill>
              <a:prstDash val="solid"/>
              <a:miter lim="800000"/>
            </a:ln>
            <a:effectLst/>
          </p:spPr>
        </p:cxnSp>
        <p:cxnSp>
          <p:nvCxnSpPr>
            <p:cNvPr id="52" name="直接连接符 51"/>
            <p:cNvCxnSpPr/>
            <p:nvPr>
              <p:custDataLst>
                <p:tags r:id="rId24"/>
              </p:custDataLst>
            </p:nvPr>
          </p:nvCxnSpPr>
          <p:spPr>
            <a:xfrm flipH="1">
              <a:off x="3126812" y="5134356"/>
              <a:ext cx="1769632" cy="0"/>
            </a:xfrm>
            <a:prstGeom prst="line">
              <a:avLst/>
            </a:prstGeom>
            <a:noFill/>
            <a:ln w="6350" cap="flat" cmpd="sng" algn="ctr">
              <a:solidFill>
                <a:srgbClr val="376698"/>
              </a:solidFill>
              <a:prstDash val="solid"/>
              <a:miter lim="800000"/>
            </a:ln>
            <a:effectLst/>
          </p:spPr>
        </p:cxnSp>
        <p:sp>
          <p:nvSpPr>
            <p:cNvPr id="53" name="矩形 52"/>
            <p:cNvSpPr/>
            <p:nvPr>
              <p:custDataLst>
                <p:tags r:id="rId25"/>
              </p:custDataLst>
            </p:nvPr>
          </p:nvSpPr>
          <p:spPr>
            <a:xfrm>
              <a:off x="3198131" y="2740211"/>
              <a:ext cx="1569782" cy="4303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楷体" panose="02010609060101010101" pitchFamily="49" charset="-122"/>
                </a:rPr>
                <a:t>营养级</a:t>
              </a:r>
              <a:endParaRPr kumimoji="0" lang="en-US" altLang="zh-CN" sz="2000" b="1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endParaRPr>
            </a:p>
          </p:txBody>
        </p:sp>
        <p:sp>
          <p:nvSpPr>
            <p:cNvPr id="54" name="矩形 53"/>
            <p:cNvSpPr/>
            <p:nvPr>
              <p:custDataLst>
                <p:tags r:id="rId26"/>
              </p:custDataLst>
            </p:nvPr>
          </p:nvSpPr>
          <p:spPr>
            <a:xfrm>
              <a:off x="7895936" y="4665367"/>
              <a:ext cx="777629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楷体" panose="02010609060101010101" pitchFamily="49" charset="-122"/>
                </a:rPr>
                <a:t>809</a:t>
              </a:r>
              <a:endParaRPr kumimoji="0" lang="en-US" altLang="zh-CN" sz="20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27"/>
              </p:custDataLst>
            </p:nvPr>
          </p:nvSpPr>
          <p:spPr>
            <a:xfrm>
              <a:off x="7890884" y="4213376"/>
              <a:ext cx="78773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楷体" panose="02010609060101010101" pitchFamily="49" charset="-122"/>
                </a:rPr>
                <a:t>37</a:t>
              </a:r>
              <a:endParaRPr kumimoji="0" lang="en-US" altLang="zh-CN" sz="20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endParaRPr>
            </a:p>
          </p:txBody>
        </p:sp>
        <p:sp>
          <p:nvSpPr>
            <p:cNvPr id="56" name="矩形 55"/>
            <p:cNvSpPr/>
            <p:nvPr>
              <p:custDataLst>
                <p:tags r:id="rId28"/>
              </p:custDataLst>
            </p:nvPr>
          </p:nvSpPr>
          <p:spPr>
            <a:xfrm>
              <a:off x="7893696" y="3761385"/>
              <a:ext cx="78210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楷体" panose="02010609060101010101" pitchFamily="49" charset="-122"/>
                </a:rPr>
                <a:t>11</a:t>
              </a:r>
              <a:endParaRPr kumimoji="0" lang="en-US" altLang="zh-CN" sz="20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endParaRPr>
            </a:p>
          </p:txBody>
        </p:sp>
        <p:sp>
          <p:nvSpPr>
            <p:cNvPr id="57" name="矩形 56"/>
            <p:cNvSpPr/>
            <p:nvPr>
              <p:custDataLst>
                <p:tags r:id="rId29"/>
              </p:custDataLst>
            </p:nvPr>
          </p:nvSpPr>
          <p:spPr>
            <a:xfrm>
              <a:off x="7797029" y="3309394"/>
              <a:ext cx="975442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楷体" panose="02010609060101010101" pitchFamily="49" charset="-122"/>
                </a:rPr>
                <a:t>1.5</a:t>
              </a:r>
              <a:endParaRPr kumimoji="0" lang="en-US" altLang="zh-CN" sz="20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endParaRPr>
            </a:p>
          </p:txBody>
        </p:sp>
        <p:cxnSp>
          <p:nvCxnSpPr>
            <p:cNvPr id="58" name="直接连接符 57"/>
            <p:cNvCxnSpPr/>
            <p:nvPr>
              <p:custDataLst>
                <p:tags r:id="rId30"/>
              </p:custDataLst>
            </p:nvPr>
          </p:nvCxnSpPr>
          <p:spPr>
            <a:xfrm flipH="1">
              <a:off x="7863409" y="4670204"/>
              <a:ext cx="842682" cy="0"/>
            </a:xfrm>
            <a:prstGeom prst="line">
              <a:avLst/>
            </a:prstGeom>
            <a:noFill/>
            <a:ln w="6350" cap="flat" cmpd="sng" algn="ctr">
              <a:solidFill>
                <a:srgbClr val="376698"/>
              </a:solidFill>
              <a:prstDash val="solid"/>
              <a:miter lim="800000"/>
            </a:ln>
            <a:effectLst/>
          </p:spPr>
        </p:cxnSp>
        <p:cxnSp>
          <p:nvCxnSpPr>
            <p:cNvPr id="59" name="直接连接符 58"/>
            <p:cNvCxnSpPr/>
            <p:nvPr>
              <p:custDataLst>
                <p:tags r:id="rId31"/>
              </p:custDataLst>
            </p:nvPr>
          </p:nvCxnSpPr>
          <p:spPr>
            <a:xfrm flipH="1">
              <a:off x="7863409" y="4218213"/>
              <a:ext cx="842682" cy="0"/>
            </a:xfrm>
            <a:prstGeom prst="line">
              <a:avLst/>
            </a:prstGeom>
            <a:noFill/>
            <a:ln w="6350" cap="flat" cmpd="sng" algn="ctr">
              <a:solidFill>
                <a:srgbClr val="376698"/>
              </a:solidFill>
              <a:prstDash val="solid"/>
              <a:miter lim="800000"/>
            </a:ln>
            <a:effectLst/>
          </p:spPr>
        </p:cxnSp>
        <p:cxnSp>
          <p:nvCxnSpPr>
            <p:cNvPr id="60" name="直接连接符 59"/>
            <p:cNvCxnSpPr/>
            <p:nvPr>
              <p:custDataLst>
                <p:tags r:id="rId32"/>
              </p:custDataLst>
            </p:nvPr>
          </p:nvCxnSpPr>
          <p:spPr>
            <a:xfrm flipH="1">
              <a:off x="7863409" y="3766222"/>
              <a:ext cx="842682" cy="0"/>
            </a:xfrm>
            <a:prstGeom prst="line">
              <a:avLst/>
            </a:prstGeom>
            <a:noFill/>
            <a:ln w="6350" cap="flat" cmpd="sng" algn="ctr">
              <a:solidFill>
                <a:srgbClr val="376698"/>
              </a:solidFill>
              <a:prstDash val="solid"/>
              <a:miter lim="800000"/>
            </a:ln>
            <a:effectLst/>
          </p:spPr>
        </p:cxnSp>
        <p:cxnSp>
          <p:nvCxnSpPr>
            <p:cNvPr id="61" name="直接连接符 60"/>
            <p:cNvCxnSpPr/>
            <p:nvPr>
              <p:custDataLst>
                <p:tags r:id="rId33"/>
              </p:custDataLst>
            </p:nvPr>
          </p:nvCxnSpPr>
          <p:spPr>
            <a:xfrm flipH="1">
              <a:off x="7863409" y="3314231"/>
              <a:ext cx="842682" cy="0"/>
            </a:xfrm>
            <a:prstGeom prst="line">
              <a:avLst/>
            </a:prstGeom>
            <a:noFill/>
            <a:ln w="6350" cap="flat" cmpd="sng" algn="ctr">
              <a:solidFill>
                <a:srgbClr val="376698"/>
              </a:solidFill>
              <a:prstDash val="solid"/>
              <a:miter lim="800000"/>
            </a:ln>
            <a:effectLst/>
          </p:spPr>
        </p:cxnSp>
        <p:cxnSp>
          <p:nvCxnSpPr>
            <p:cNvPr id="62" name="直接连接符 61"/>
            <p:cNvCxnSpPr/>
            <p:nvPr>
              <p:custDataLst>
                <p:tags r:id="rId34"/>
              </p:custDataLst>
            </p:nvPr>
          </p:nvCxnSpPr>
          <p:spPr>
            <a:xfrm flipH="1">
              <a:off x="7863409" y="5122193"/>
              <a:ext cx="842682" cy="0"/>
            </a:xfrm>
            <a:prstGeom prst="line">
              <a:avLst/>
            </a:prstGeom>
            <a:noFill/>
            <a:ln w="6350" cap="flat" cmpd="sng" algn="ctr">
              <a:solidFill>
                <a:srgbClr val="376698"/>
              </a:solidFill>
              <a:prstDash val="solid"/>
              <a:miter lim="800000"/>
            </a:ln>
            <a:effectLst/>
          </p:spPr>
        </p:cxnSp>
        <p:sp>
          <p:nvSpPr>
            <p:cNvPr id="63" name="矩形 62"/>
            <p:cNvSpPr/>
            <p:nvPr>
              <p:custDataLst>
                <p:tags r:id="rId35"/>
              </p:custDataLst>
            </p:nvPr>
          </p:nvSpPr>
          <p:spPr>
            <a:xfrm>
              <a:off x="7392144" y="2708920"/>
              <a:ext cx="200183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楷体" panose="02010609060101010101" pitchFamily="49" charset="-122"/>
                </a:rPr>
                <a:t>干重 </a:t>
              </a:r>
              <a:r>
                <a:rPr kumimoji="0" lang="en-US" altLang="zh-CN" sz="2000" b="1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楷体" panose="02010609060101010101" pitchFamily="49" charset="-122"/>
                </a:rPr>
                <a:t>g/m</a:t>
              </a:r>
              <a:r>
                <a:rPr kumimoji="0" lang="en-US" altLang="zh-CN" sz="2000" b="1" i="0" u="none" strike="noStrike" kern="0" cap="none" spc="0" normalizeH="0" baseline="3000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楷体" panose="02010609060101010101" pitchFamily="49" charset="-122"/>
                </a:rPr>
                <a:t>2</a:t>
              </a:r>
              <a:endParaRPr kumimoji="0" lang="en-US" altLang="zh-CN" sz="2000" b="1" i="0" u="none" strike="noStrike" kern="0" cap="none" spc="0" normalizeH="0" baseline="3000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3" name="表格 2" title="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19690" y="1209593"/>
          <a:ext cx="11361629" cy="5302332"/>
        </p:xfrm>
        <a:graphic>
          <a:graphicData uri="http://schemas.openxmlformats.org/drawingml/2006/table">
            <a:tbl>
              <a:tblPr firstRow="1" bandRow="1"/>
              <a:tblGrid>
                <a:gridCol w="1345102"/>
                <a:gridCol w="3429000"/>
                <a:gridCol w="3535717"/>
                <a:gridCol w="3051810"/>
              </a:tblGrid>
              <a:tr h="387744">
                <a:tc>
                  <a:txBody>
                    <a:bodyPr vert="horz" wrap="square"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  <a:ea typeface="等线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  <a:ea typeface="等线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  <a:ea typeface="等线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  <a:ea typeface="等线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  <a:ea typeface="等线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  <a:ea typeface="等线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  <a:ea typeface="等线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  <a:ea typeface="等线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  <a:ea typeface="等线"/>
                          <a:cs typeface="Arial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Arial Black" panose="020b0a04020102020204"/>
                        <a:ea typeface="微软雅黑" panose="020b0503020204020204" pitchFamily="34" charset="-122"/>
                        <a:cs typeface="Arial Black" panose="020b0a0402010202020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  <a:ea typeface="等线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  <a:ea typeface="等线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  <a:ea typeface="等线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  <a:ea typeface="等线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  <a:ea typeface="等线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  <a:ea typeface="等线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  <a:ea typeface="等线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  <a:ea typeface="等线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  <a:ea typeface="等线"/>
                          <a:cs typeface="Arial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Arial Black" panose="020b0a04020102020204"/>
                          <a:ea typeface="微软雅黑" panose="020b0503020204020204" pitchFamily="34" charset="-122"/>
                        </a:rPr>
                        <a:t>能量金字塔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Arial Black" panose="020b0a04020102020204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  <a:ea typeface="等线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  <a:ea typeface="等线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  <a:ea typeface="等线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  <a:ea typeface="等线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  <a:ea typeface="等线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  <a:ea typeface="等线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  <a:ea typeface="等线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  <a:ea typeface="等线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  <a:ea typeface="等线"/>
                          <a:cs typeface="Arial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Arial Black" panose="020b0a04020102020204"/>
                          <a:ea typeface="微软雅黑" panose="020b0503020204020204" pitchFamily="34" charset="-122"/>
                        </a:rPr>
                        <a:t>生物量金字塔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Arial Black" panose="020b0a04020102020204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  <a:ea typeface="等线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  <a:ea typeface="等线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  <a:ea typeface="等线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  <a:ea typeface="等线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  <a:ea typeface="等线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  <a:ea typeface="等线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  <a:ea typeface="等线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  <a:ea typeface="等线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  <a:ea typeface="等线"/>
                          <a:cs typeface="Arial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Arial Black" panose="020b0a04020102020204"/>
                          <a:ea typeface="微软雅黑" panose="020b0503020204020204" pitchFamily="34" charset="-122"/>
                        </a:rPr>
                        <a:t>数量金字塔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Arial Black" panose="020b0a04020102020204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63006">
                <a:tc>
                  <a:txBody>
                    <a:bodyPr vert="horz"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Arial Black" panose="020b0a04020102020204"/>
                          <a:ea typeface="微软雅黑" panose="020b0503020204020204" pitchFamily="34" charset="-122"/>
                        </a:rPr>
                        <a:t>形状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Arial Black" panose="020b0a04020102020204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Arial Black" panose="020b0a04020102020204"/>
                        <a:ea typeface="微软雅黑" panose="020b0503020204020204" pitchFamily="34" charset="-122"/>
                        <a:cs typeface="Arial Black" panose="020b0a04020102020204" charset="0"/>
                      </a:endParaRPr>
                    </a:p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Arial Black" panose="020b0a04020102020204"/>
                        <a:ea typeface="微软雅黑" panose="020b0503020204020204" pitchFamily="34" charset="-122"/>
                        <a:cs typeface="Arial Black" panose="020b0a04020102020204" charset="0"/>
                      </a:endParaRPr>
                    </a:p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Arial Black" panose="020b0a04020102020204"/>
                        <a:ea typeface="微软雅黑" panose="020b0503020204020204" pitchFamily="34" charset="-122"/>
                        <a:cs typeface="Arial Black" panose="020b0a0402010202020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Arial Black" panose="020b0a04020102020204"/>
                        <a:ea typeface="微软雅黑" panose="020b0503020204020204" pitchFamily="34" charset="-122"/>
                        <a:cs typeface="Arial Black" panose="020b0a0402010202020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Arial Black" panose="020b0a04020102020204"/>
                        <a:ea typeface="微软雅黑" panose="020b0503020204020204" pitchFamily="34" charset="-122"/>
                        <a:cs typeface="Arial Black" panose="020b0a0402010202020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72975">
                <a:tc>
                  <a:txBody>
                    <a:bodyPr vert="horz"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9pPr>
                    </a:lstStyle>
                    <a:p>
                      <a:pPr algn="ctr">
                        <a:buNone/>
                      </a:pPr>
                      <a:endParaRPr lang="en-US" altLang="zh-CN" sz="2400" b="1">
                        <a:solidFill>
                          <a:schemeClr val="tx1"/>
                        </a:solidFill>
                        <a:latin typeface="Arial Black" panose="020b0a04020102020204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Arial Black" panose="020b0a04020102020204"/>
                          <a:ea typeface="微软雅黑" panose="020b0503020204020204" pitchFamily="34" charset="-122"/>
                          <a:sym typeface="+mn-ea"/>
                        </a:rPr>
                        <a:t>每一层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Arial Black" panose="020b0a04020102020204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Arial Black" panose="020b0a04020102020204"/>
                          <a:ea typeface="微软雅黑" panose="020b0503020204020204" pitchFamily="34" charset="-122"/>
                          <a:sym typeface="+mn-ea"/>
                        </a:rPr>
                        <a:t>含义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Arial Black" panose="020b0a04020102020204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2000" b="1">
                        <a:solidFill>
                          <a:srgbClr val="000000"/>
                        </a:solidFill>
                        <a:effectLst/>
                        <a:latin typeface="Arial Black" panose="020b0a04020102020204"/>
                        <a:ea typeface="微软雅黑" panose="020b0503020204020204" pitchFamily="34" charset="-122"/>
                        <a:cs typeface="Arial Black" panose="020b0a04020102020204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2000" b="1">
                        <a:solidFill>
                          <a:srgbClr val="000000"/>
                        </a:solidFill>
                        <a:effectLst/>
                        <a:latin typeface="Arial Black" panose="020b0a04020102020204"/>
                        <a:ea typeface="微软雅黑" panose="020b0503020204020204" pitchFamily="34" charset="-122"/>
                        <a:cs typeface="Arial Black" panose="020b0a04020102020204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2000" b="1">
                        <a:solidFill>
                          <a:srgbClr val="000000"/>
                        </a:solidFill>
                        <a:effectLst/>
                        <a:latin typeface="Arial Black" panose="020b0a04020102020204"/>
                        <a:ea typeface="微软雅黑" panose="020b0503020204020204" pitchFamily="34" charset="-122"/>
                        <a:cs typeface="Arial Black" panose="020b0a04020102020204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9pPr>
                    </a:lstStyle>
                    <a:p>
                      <a:pPr algn="l">
                        <a:buClrTx/>
                        <a:buSzTx/>
                        <a:buFontTx/>
                        <a:buNone/>
                      </a:pPr>
                      <a:endParaRPr lang="zh-CN" sz="2000" b="1">
                        <a:solidFill>
                          <a:srgbClr val="FF0000"/>
                        </a:solidFill>
                        <a:effectLst/>
                        <a:latin typeface="Arial Black" panose="020b0a04020102020204"/>
                        <a:ea typeface="微软雅黑" panose="020b0503020204020204" pitchFamily="34" charset="-122"/>
                        <a:cs typeface="Arial Black" panose="020b0a04020102020204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2000" b="1">
                        <a:solidFill>
                          <a:srgbClr val="FF0000"/>
                        </a:solidFill>
                        <a:effectLst/>
                        <a:latin typeface="Arial Black" panose="020b0a04020102020204"/>
                        <a:ea typeface="微软雅黑" panose="020b0503020204020204" pitchFamily="34" charset="-122"/>
                        <a:cs typeface="Arial Black" panose="020b0a04020102020204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53271">
                <a:tc>
                  <a:txBody>
                    <a:bodyPr vert="horz"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Arial Black" panose="020b0a04020102020204"/>
                          <a:ea typeface="微软雅黑" panose="020b0503020204020204" pitchFamily="34" charset="-122"/>
                          <a:sym typeface="+mn-ea"/>
                        </a:rPr>
                        <a:t>特点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Arial Black" panose="020b0a04020102020204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Arial Black" panose="020b0a04020102020204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9pPr>
                    </a:lstStyle>
                    <a:p>
                      <a:pPr algn="just">
                        <a:spcAft>
                          <a:spcPct val="0"/>
                        </a:spcAft>
                        <a:tabLst>
                          <a:tab pos="1029335"/>
                          <a:tab pos="1850390"/>
                          <a:tab pos="2538095"/>
                          <a:tab pos="3221990"/>
                        </a:tabLst>
                      </a:pPr>
                      <a:endParaRPr lang="zh-CN" altLang="en-US" sz="2000" b="1">
                        <a:solidFill>
                          <a:srgbClr val="FF0000"/>
                        </a:solidFill>
                        <a:effectLst/>
                        <a:latin typeface="Arial Black" panose="020b0a04020102020204"/>
                        <a:ea typeface="微软雅黑" panose="020b0503020204020204" pitchFamily="34" charset="-122"/>
                        <a:cs typeface="Arial Black" panose="020b0a04020102020204" charset="0"/>
                        <a:sym typeface="+mn-ea"/>
                      </a:endParaRPr>
                    </a:p>
                    <a:p>
                      <a:pPr algn="just">
                        <a:spcAft>
                          <a:spcPct val="0"/>
                        </a:spcAft>
                        <a:tabLst>
                          <a:tab pos="1029335"/>
                          <a:tab pos="1850390"/>
                          <a:tab pos="2538095"/>
                          <a:tab pos="3221990"/>
                        </a:tabLst>
                      </a:pPr>
                      <a:endParaRPr lang="zh-CN" altLang="en-US" sz="2000" b="1">
                        <a:solidFill>
                          <a:srgbClr val="FF0000"/>
                        </a:solidFill>
                        <a:effectLst/>
                        <a:latin typeface="Arial Black" panose="020b0a04020102020204"/>
                        <a:ea typeface="微软雅黑" panose="020b0503020204020204" pitchFamily="34" charset="-122"/>
                        <a:cs typeface="Arial Black" panose="020b0a04020102020204" charset="0"/>
                        <a:sym typeface="+mn-ea"/>
                      </a:endParaRPr>
                    </a:p>
                    <a:p>
                      <a:pPr algn="just">
                        <a:spcAft>
                          <a:spcPct val="0"/>
                        </a:spcAft>
                        <a:tabLst>
                          <a:tab pos="1029335"/>
                          <a:tab pos="1850390"/>
                          <a:tab pos="2538095"/>
                          <a:tab pos="3221990"/>
                        </a:tabLst>
                      </a:pPr>
                      <a:endParaRPr lang="zh-CN" altLang="en-US" sz="2000" b="1">
                        <a:solidFill>
                          <a:srgbClr val="FF0000"/>
                        </a:solidFill>
                        <a:effectLst/>
                        <a:latin typeface="Arial Black" panose="020b0a04020102020204"/>
                        <a:ea typeface="微软雅黑" panose="020b0503020204020204" pitchFamily="34" charset="-122"/>
                        <a:cs typeface="Arial Black" panose="020b0a04020102020204" charset="0"/>
                        <a:sym typeface="+mn-ea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9pPr>
                    </a:lstStyle>
                    <a:p>
                      <a:pPr algn="l" defTabSz="914400">
                        <a:buClrTx/>
                        <a:buSzTx/>
                        <a:buFontTx/>
                      </a:pPr>
                      <a:endParaRPr lang="zh-CN" sz="2000" b="1">
                        <a:solidFill>
                          <a:srgbClr val="000000"/>
                        </a:solidFill>
                        <a:effectLst/>
                        <a:latin typeface="Arial Black" panose="020b0a04020102020204"/>
                        <a:ea typeface="微软雅黑" panose="020b0503020204020204" pitchFamily="34" charset="-122"/>
                        <a:cs typeface="Arial Black" panose="020b0a04020102020204" charset="0"/>
                        <a:sym typeface="+mn-ea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9pPr>
                    </a:lstStyle>
                    <a:p>
                      <a:pPr algn="l" defTabSz="914400" fontAlgn="auto">
                        <a:buClrTx/>
                        <a:buSzTx/>
                        <a:buFontTx/>
                      </a:pPr>
                      <a:endParaRPr lang="zh-CN" sz="2000" b="1">
                        <a:solidFill>
                          <a:srgbClr val="FF0000"/>
                        </a:solidFill>
                        <a:effectLst/>
                        <a:latin typeface="Arial Black" panose="020b0a04020102020204"/>
                        <a:ea typeface="微软雅黑" panose="020b0503020204020204" pitchFamily="34" charset="-122"/>
                        <a:cs typeface="Arial Black" panose="020b0a0402010202020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55880">
                <a:tc>
                  <a:txBody>
                    <a:bodyPr vert="horz"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Arial Black" panose="020b0a04020102020204"/>
                          <a:ea typeface="微软雅黑" panose="020b0503020204020204" pitchFamily="34" charset="-122"/>
                        </a:rPr>
                        <a:t>象征意义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Arial Black" panose="020b0a04020102020204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2000" b="1">
                        <a:solidFill>
                          <a:srgbClr val="FF0000"/>
                        </a:solidFill>
                        <a:effectLst/>
                        <a:latin typeface="Arial Black" panose="020b0a04020102020204"/>
                        <a:ea typeface="微软雅黑" panose="020b0503020204020204" pitchFamily="34" charset="-122"/>
                        <a:cs typeface="Arial Black" panose="020b0a04020102020204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2000" b="1">
                        <a:solidFill>
                          <a:srgbClr val="000000"/>
                        </a:solidFill>
                        <a:effectLst/>
                        <a:latin typeface="Arial Black" panose="020b0a04020102020204"/>
                        <a:ea typeface="微软雅黑" panose="020b0503020204020204" pitchFamily="34" charset="-122"/>
                        <a:cs typeface="Arial Black" panose="020b0a04020102020204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  <a:ea typeface="等线"/>
                          <a:cs typeface="Arial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Arial Black" panose="020b0a04020102020204"/>
                        <a:ea typeface="微软雅黑" panose="020b0503020204020204" pitchFamily="34" charset="-122"/>
                        <a:cs typeface="Arial Black" panose="020b0a04020102020204" charset="0"/>
                      </a:endParaRPr>
                    </a:p>
                    <a:p>
                      <a:pPr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effectLst/>
                        <a:latin typeface="Arial Black" panose="020b0a04020102020204"/>
                        <a:ea typeface="微软雅黑" panose="020b0503020204020204" pitchFamily="34" charset="-122"/>
                        <a:cs typeface="Arial Black" panose="020b0a04020102020204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j147.eps" title=""/>
          <p:cNvPicPr/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85033" y="1854917"/>
            <a:ext cx="1870075" cy="1162050"/>
          </a:xfrm>
          <a:prstGeom prst="rect">
            <a:avLst/>
          </a:prstGeom>
        </p:spPr>
      </p:pic>
      <p:pic>
        <p:nvPicPr>
          <p:cNvPr id="5" name="j148.eps" title=""/>
          <p:cNvPicPr/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324340" y="1820967"/>
            <a:ext cx="1953895" cy="1235710"/>
          </a:xfrm>
          <a:prstGeom prst="rect">
            <a:avLst/>
          </a:prstGeom>
        </p:spPr>
      </p:pic>
      <p:pic>
        <p:nvPicPr>
          <p:cNvPr id="6" name="j149.eps" title=""/>
          <p:cNvPicPr/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054726" y="1885524"/>
            <a:ext cx="1976120" cy="1236345"/>
          </a:xfrm>
          <a:prstGeom prst="rect">
            <a:avLst/>
          </a:prstGeom>
        </p:spPr>
      </p:pic>
      <p:sp>
        <p:nvSpPr>
          <p:cNvPr id="7" name="文本框 6" title=""/>
          <p:cNvSpPr txBox="1"/>
          <p:nvPr>
            <p:custDataLst>
              <p:tags r:id="rId10"/>
            </p:custDataLst>
          </p:nvPr>
        </p:nvSpPr>
        <p:spPr>
          <a:xfrm>
            <a:off x="1691640" y="3355034"/>
            <a:ext cx="3645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Arial Black" panose="020b0a04020102020204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单位时间内，每营养级生物所</a:t>
            </a:r>
            <a:r>
              <a:rPr lang="zh-CN" altLang="en-US" sz="2400" b="1">
                <a:solidFill>
                  <a:srgbClr val="FF0000"/>
                </a:solidFill>
                <a:latin typeface="Arial Black" panose="020b0a04020102020204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同化的能量</a:t>
            </a:r>
            <a:r>
              <a:rPr lang="zh-CN" altLang="en-US" sz="2400" b="1">
                <a:solidFill>
                  <a:srgbClr val="000000"/>
                </a:solidFill>
                <a:latin typeface="Arial Black" panose="020b0a04020102020204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的多少</a:t>
            </a:r>
            <a:endParaRPr lang="zh-CN" altLang="en-US" sz="2400" b="1">
              <a:solidFill>
                <a:srgbClr val="000000"/>
              </a:solidFill>
              <a:latin typeface="Arial Black" panose="020b0a04020102020204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11"/>
            </p:custDataLst>
          </p:nvPr>
        </p:nvSpPr>
        <p:spPr>
          <a:xfrm>
            <a:off x="2340737" y="4549647"/>
            <a:ext cx="28098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 Black" panose="020b0a04020102020204"/>
                <a:ea typeface="微软雅黑" panose="020b0503020204020204" pitchFamily="34" charset="-122"/>
                <a:cs typeface="Arial"/>
                <a:sym typeface="+mn-ea"/>
              </a:rPr>
              <a:t>自然生态系统</a:t>
            </a:r>
            <a:r>
              <a:rPr lang="zh-CN" altLang="en-US" sz="2400" b="1">
                <a:solidFill>
                  <a:srgbClr val="0812E8"/>
                </a:solidFill>
                <a:latin typeface="Arial Black" panose="020b0a04020102020204"/>
                <a:ea typeface="微软雅黑" panose="020b0503020204020204" pitchFamily="34" charset="-122"/>
                <a:cs typeface="Arial"/>
                <a:sym typeface="+mn-ea"/>
              </a:rPr>
              <a:t>一定为正金字塔</a:t>
            </a:r>
            <a:endParaRPr lang="zh-CN" altLang="en-US" sz="2400" b="1">
              <a:solidFill>
                <a:srgbClr val="0812E8"/>
              </a:solidFill>
              <a:latin typeface="Arial Black" panose="020b0a04020102020204"/>
              <a:ea typeface="微软雅黑" panose="020b0503020204020204" pitchFamily="34" charset="-122"/>
              <a:cs typeface="Arial"/>
              <a:sym typeface="+mn-ea"/>
            </a:endParaRPr>
          </a:p>
        </p:txBody>
      </p:sp>
      <p:sp>
        <p:nvSpPr>
          <p:cNvPr id="9" name="文本框 8" title=""/>
          <p:cNvSpPr txBox="1"/>
          <p:nvPr>
            <p:custDataLst>
              <p:tags r:id="rId12"/>
            </p:custDataLst>
          </p:nvPr>
        </p:nvSpPr>
        <p:spPr>
          <a:xfrm>
            <a:off x="2215134" y="5535765"/>
            <a:ext cx="28098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Arial Black" panose="020b0a04020102020204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能量在流动过程中总是</a:t>
            </a:r>
            <a:r>
              <a:rPr lang="zh-CN" altLang="en-US" sz="2400" b="1">
                <a:solidFill>
                  <a:srgbClr val="FF0000"/>
                </a:solidFill>
                <a:latin typeface="Arial Black" panose="020b0a04020102020204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逐级递减</a:t>
            </a:r>
            <a:endParaRPr lang="zh-CN" altLang="en-US" sz="2400" b="1">
              <a:solidFill>
                <a:srgbClr val="FF0000"/>
              </a:solidFill>
              <a:latin typeface="Arial Black" panose="020b0a04020102020204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 title=""/>
          <p:cNvSpPr txBox="1"/>
          <p:nvPr>
            <p:custDataLst>
              <p:tags r:id="rId13"/>
            </p:custDataLst>
          </p:nvPr>
        </p:nvSpPr>
        <p:spPr>
          <a:xfrm>
            <a:off x="5198745" y="3325689"/>
            <a:ext cx="3637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Arial Black" panose="020b0a04020102020204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单位时间内，每营养级所容纳的</a:t>
            </a:r>
            <a:r>
              <a:rPr lang="zh-CN" altLang="en-US" sz="2400" b="1">
                <a:solidFill>
                  <a:srgbClr val="FF0000"/>
                </a:solidFill>
                <a:latin typeface="Arial Black" panose="020b0a04020102020204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有机物的总干重</a:t>
            </a:r>
            <a:endParaRPr lang="zh-CN" altLang="en-US" sz="2400" b="1">
              <a:solidFill>
                <a:srgbClr val="FF0000"/>
              </a:solidFill>
              <a:latin typeface="Arial Black" panose="020b0a04020102020204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文本框 10" title=""/>
          <p:cNvSpPr txBox="1"/>
          <p:nvPr>
            <p:custDataLst>
              <p:tags r:id="rId14"/>
            </p:custDataLst>
          </p:nvPr>
        </p:nvSpPr>
        <p:spPr>
          <a:xfrm>
            <a:off x="5410201" y="4610841"/>
            <a:ext cx="32651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 Black" panose="020b0a04020102020204"/>
                <a:ea typeface="微软雅黑" panose="020b0503020204020204" pitchFamily="34" charset="-122"/>
                <a:cs typeface="Arial Black" panose="020b0a04020102020204" charset="0"/>
                <a:sym typeface="+mn-ea"/>
              </a:rPr>
              <a:t>一般为正金字塔</a:t>
            </a:r>
            <a:r>
              <a:rPr lang="en-US" altLang="zh-CN" sz="2400" b="1">
                <a:solidFill>
                  <a:srgbClr val="000000"/>
                </a:solidFill>
                <a:latin typeface="Arial Black" panose="020b0a04020102020204"/>
                <a:ea typeface="微软雅黑" panose="020b0503020204020204" pitchFamily="34" charset="-122"/>
                <a:cs typeface="Arial Black" panose="020b0a04020102020204" charset="0"/>
                <a:sym typeface="+mn-ea"/>
              </a:rPr>
              <a:t>,</a:t>
            </a:r>
            <a:r>
              <a:rPr lang="zh-CN" altLang="en-US" sz="2400" b="1">
                <a:solidFill>
                  <a:srgbClr val="000000"/>
                </a:solidFill>
                <a:latin typeface="Arial Black" panose="020b0a04020102020204"/>
                <a:ea typeface="微软雅黑" panose="020b0503020204020204" pitchFamily="34" charset="-122"/>
                <a:cs typeface="Arial Black" panose="020b0a04020102020204" charset="0"/>
                <a:sym typeface="+mn-ea"/>
              </a:rPr>
              <a:t>有时会出现倒金字塔形</a:t>
            </a:r>
            <a:endParaRPr lang="zh-CN" altLang="en-US" sz="2400" b="1">
              <a:solidFill>
                <a:srgbClr val="000000"/>
              </a:solidFill>
              <a:latin typeface="Arial Black" panose="020b0a04020102020204"/>
              <a:ea typeface="微软雅黑" panose="020b0503020204020204" pitchFamily="34" charset="-122"/>
              <a:cs typeface="Arial Black" panose="020b0a04020102020204" charset="0"/>
              <a:sym typeface="+mn-ea"/>
            </a:endParaRPr>
          </a:p>
        </p:txBody>
      </p:sp>
      <p:sp>
        <p:nvSpPr>
          <p:cNvPr id="12" name="文本框 11" title=""/>
          <p:cNvSpPr txBox="1"/>
          <p:nvPr>
            <p:custDataLst>
              <p:tags r:id="rId15"/>
            </p:custDataLst>
          </p:nvPr>
        </p:nvSpPr>
        <p:spPr>
          <a:xfrm>
            <a:off x="5410201" y="5570517"/>
            <a:ext cx="3265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Arial Black" panose="020b0a04020102020204"/>
                <a:ea typeface="微软雅黑" panose="020b0503020204020204" pitchFamily="34" charset="-122"/>
                <a:cs typeface="Arial Black" panose="020b0a04020102020204" charset="0"/>
                <a:sym typeface="+mn-ea"/>
              </a:rPr>
              <a:t>一般</a:t>
            </a:r>
            <a:r>
              <a:rPr lang="zh-CN" altLang="en-US" sz="2400" b="1">
                <a:solidFill>
                  <a:srgbClr val="0812E8"/>
                </a:solidFill>
                <a:latin typeface="Arial Black" panose="020b0a04020102020204"/>
                <a:ea typeface="微软雅黑" panose="020b0503020204020204" pitchFamily="34" charset="-122"/>
                <a:cs typeface="Arial Black" panose="020b0a04020102020204" charset="0"/>
                <a:sym typeface="+mn-ea"/>
              </a:rPr>
              <a:t>生物量</a:t>
            </a:r>
            <a:r>
              <a:rPr lang="zh-CN" altLang="en-US" sz="2400" b="1">
                <a:solidFill>
                  <a:srgbClr val="000000"/>
                </a:solidFill>
                <a:latin typeface="Arial Black" panose="020b0a04020102020204"/>
                <a:ea typeface="微软雅黑" panose="020b0503020204020204" pitchFamily="34" charset="-122"/>
                <a:cs typeface="Arial Black" panose="020b0a04020102020204" charset="0"/>
                <a:sym typeface="+mn-ea"/>
              </a:rPr>
              <a:t>随食物链中营养级的升高而减少</a:t>
            </a:r>
            <a:endParaRPr lang="zh-CN" altLang="en-US" sz="2400" b="1">
              <a:solidFill>
                <a:srgbClr val="000000"/>
              </a:solidFill>
              <a:latin typeface="Arial Black" panose="020b0a04020102020204"/>
              <a:ea typeface="微软雅黑" panose="020b0503020204020204" pitchFamily="34" charset="-122"/>
              <a:cs typeface="Arial Black" panose="020b0a04020102020204" charset="0"/>
              <a:sym typeface="+mn-ea"/>
            </a:endParaRPr>
          </a:p>
        </p:txBody>
      </p:sp>
      <p:sp>
        <p:nvSpPr>
          <p:cNvPr id="13" name="文本框 12" title=""/>
          <p:cNvSpPr txBox="1"/>
          <p:nvPr>
            <p:custDataLst>
              <p:tags r:id="rId16"/>
            </p:custDataLst>
          </p:nvPr>
        </p:nvSpPr>
        <p:spPr>
          <a:xfrm>
            <a:off x="8773795" y="3376413"/>
            <a:ext cx="293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>
                <a:solidFill>
                  <a:srgbClr val="000000"/>
                </a:solidFill>
                <a:latin typeface="Arial Black" panose="020b0a04020102020204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单位时间内</a:t>
            </a:r>
            <a:r>
              <a:rPr lang="zh-CN" altLang="en-US" sz="2400" b="1">
                <a:solidFill>
                  <a:srgbClr val="000000"/>
                </a:solidFill>
                <a:latin typeface="Arial Black" panose="020b0a04020102020204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，每一营养级生物</a:t>
            </a:r>
            <a:r>
              <a:rPr lang="zh-CN" altLang="en-US" sz="2400" b="1">
                <a:solidFill>
                  <a:srgbClr val="FF0000"/>
                </a:solidFill>
                <a:latin typeface="Arial Black" panose="020b0a04020102020204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个体的数目</a:t>
            </a:r>
            <a:endParaRPr lang="zh-CN" altLang="en-US" sz="2400" b="1">
              <a:solidFill>
                <a:srgbClr val="FF0000"/>
              </a:solidFill>
              <a:latin typeface="Arial Black" panose="020b0a04020102020204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" name="文本框 13" title=""/>
          <p:cNvSpPr txBox="1"/>
          <p:nvPr>
            <p:custDataLst>
              <p:tags r:id="rId17"/>
            </p:custDataLst>
          </p:nvPr>
        </p:nvSpPr>
        <p:spPr>
          <a:xfrm>
            <a:off x="8747496" y="4693991"/>
            <a:ext cx="30676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 Black" panose="020b0a04020102020204"/>
                <a:ea typeface="微软雅黑" panose="020b0503020204020204" pitchFamily="34" charset="-122"/>
                <a:cs typeface="Arial Black" panose="020b0a04020102020204" charset="0"/>
                <a:sym typeface="+mn-ea"/>
              </a:rPr>
              <a:t>一般为正金字塔</a:t>
            </a:r>
            <a:r>
              <a:rPr lang="en-US" altLang="zh-CN" sz="2400" b="1">
                <a:solidFill>
                  <a:srgbClr val="000000"/>
                </a:solidFill>
                <a:latin typeface="Arial Black" panose="020b0a04020102020204"/>
                <a:ea typeface="微软雅黑" panose="020b0503020204020204" pitchFamily="34" charset="-122"/>
                <a:cs typeface="Arial Black" panose="020b0a04020102020204" charset="0"/>
                <a:sym typeface="+mn-ea"/>
              </a:rPr>
              <a:t>,</a:t>
            </a:r>
            <a:r>
              <a:rPr lang="zh-CN" altLang="en-US" sz="2400" b="1">
                <a:solidFill>
                  <a:srgbClr val="000000"/>
                </a:solidFill>
                <a:latin typeface="Arial Black" panose="020b0a04020102020204"/>
                <a:ea typeface="微软雅黑" panose="020b0503020204020204" pitchFamily="34" charset="-122"/>
                <a:cs typeface="Arial Black" panose="020b0a04020102020204" charset="0"/>
                <a:sym typeface="+mn-ea"/>
              </a:rPr>
              <a:t>有时会出现倒金字塔形</a:t>
            </a:r>
            <a:endParaRPr lang="zh-CN" altLang="en-US" sz="2400" b="1">
              <a:solidFill>
                <a:srgbClr val="000000"/>
              </a:solidFill>
              <a:latin typeface="Arial Black" panose="020b0a04020102020204"/>
              <a:ea typeface="微软雅黑" panose="020b0503020204020204" pitchFamily="34" charset="-122"/>
              <a:cs typeface="Arial Black" panose="020b0a04020102020204" charset="0"/>
              <a:sym typeface="+mn-ea"/>
            </a:endParaRPr>
          </a:p>
        </p:txBody>
      </p:sp>
      <p:sp>
        <p:nvSpPr>
          <p:cNvPr id="15" name="文本框 14" title=""/>
          <p:cNvSpPr txBox="1"/>
          <p:nvPr>
            <p:custDataLst>
              <p:tags r:id="rId18"/>
            </p:custDataLst>
          </p:nvPr>
        </p:nvSpPr>
        <p:spPr>
          <a:xfrm>
            <a:off x="8811260" y="5395431"/>
            <a:ext cx="31165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Arial Black" panose="020b0a04020102020204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一般生物</a:t>
            </a:r>
            <a:r>
              <a:rPr lang="zh-CN" altLang="en-US" sz="2400" b="1">
                <a:solidFill>
                  <a:srgbClr val="FF0000"/>
                </a:solidFill>
                <a:latin typeface="Arial Black" panose="020b0a04020102020204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个体数目</a:t>
            </a:r>
            <a:r>
              <a:rPr lang="zh-CN" altLang="en-US" sz="2400" b="1">
                <a:solidFill>
                  <a:srgbClr val="000000"/>
                </a:solidFill>
                <a:latin typeface="Arial Black" panose="020b0a04020102020204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在食物链中随营养级升高而减少</a:t>
            </a:r>
            <a:endParaRPr lang="zh-CN" altLang="en-US" sz="2400" b="1">
              <a:solidFill>
                <a:srgbClr val="000000"/>
              </a:solidFill>
              <a:latin typeface="Arial Black" panose="020b0a04020102020204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文本框 15" title=""/>
          <p:cNvSpPr txBox="1"/>
          <p:nvPr>
            <p:custDataLst>
              <p:tags r:id="rId19"/>
            </p:custDataLst>
          </p:nvPr>
        </p:nvSpPr>
        <p:spPr>
          <a:xfrm>
            <a:off x="4170903" y="709465"/>
            <a:ext cx="42297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cs typeface="Arial"/>
              </a:rPr>
              <a:t>列表比较三种生物金字塔</a:t>
            </a:r>
            <a:endParaRPr lang="zh-CN" altLang="en-US" sz="2800" b="1">
              <a:solidFill>
                <a:srgbClr val="C00000"/>
              </a:solidFill>
              <a:cs typeface="Arial"/>
            </a:endParaRPr>
          </a:p>
        </p:txBody>
      </p:sp>
      <p:pic>
        <p:nvPicPr>
          <p:cNvPr id="2" name="Picture 2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0"/>
          <a:stretch>
            <a:fillRect/>
          </a:stretch>
        </p:blipFill>
        <p:spPr>
          <a:xfrm flipH="1">
            <a:off x="12153900" y="121285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矩形 2" title=""/>
          <p:cNvSpPr/>
          <p:nvPr>
            <p:custDataLst>
              <p:tags r:id="rId3"/>
            </p:custDataLst>
          </p:nvPr>
        </p:nvSpPr>
        <p:spPr>
          <a:xfrm>
            <a:off x="391321" y="1187393"/>
            <a:ext cx="11409359" cy="3969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如图为某一生态系统的能量金字塔，其中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Ⅰ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Ⅱ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Ⅲ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Ⅳ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分别代表不同的营养级，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代表能量的形式。下列叙述正确的是</a:t>
            </a:r>
            <a:endParaRPr lang="en-US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Ⅰ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zh-CN" altLang="en-US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消费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者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Ⅳ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为分解者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C.E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为太阳能，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为热能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能量可在食物链中循环利用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17" name="直接连接符 16" title=""/>
          <p:cNvCxnSpPr/>
          <p:nvPr>
            <p:custDataLst>
              <p:tags r:id="rId4"/>
            </p:custDataLst>
          </p:nvPr>
        </p:nvCxnSpPr>
        <p:spPr bwMode="auto">
          <a:xfrm>
            <a:off x="2205" y="734496"/>
            <a:ext cx="1218759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13C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266" name="Picture 2" title="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3670" y="2752353"/>
            <a:ext cx="2806784" cy="197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 title=""/>
          <p:cNvSpPr txBox="1"/>
          <p:nvPr>
            <p:custDataLst>
              <p:tags r:id="rId7"/>
            </p:custDataLst>
          </p:nvPr>
        </p:nvSpPr>
        <p:spPr>
          <a:xfrm>
            <a:off x="255179" y="3769754"/>
            <a:ext cx="719833" cy="784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5" name="矩形 4" title=""/>
          <p:cNvSpPr/>
          <p:nvPr>
            <p:custDataLst>
              <p:tags r:id="rId3"/>
            </p:custDataLst>
          </p:nvPr>
        </p:nvSpPr>
        <p:spPr>
          <a:xfrm>
            <a:off x="391321" y="731497"/>
            <a:ext cx="11409359" cy="5261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甲、乙、丙、丁是某同学绘制的生态金字塔。下列与之相关的说法，错误的是</a:t>
            </a:r>
            <a:endParaRPr lang="en-US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生态金字塔包括能量金字塔、生物量金字</a:t>
            </a:r>
            <a:endParaRPr lang="en-US" altLang="zh-CN" sz="2800" kern="10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塔和数量金字塔，基本呈现图丙所示形态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由于能量流动具有逐级递减的特征，能量</a:t>
            </a:r>
            <a:endParaRPr lang="en-US" altLang="zh-CN" sz="2800" kern="10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金字塔通常呈现图丙所示形态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不能用图甲表示生物数量金字塔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生态金字塔中每一层代表一个营养级，分解者不包含在其中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2290" name="Picture 2" title="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8495" y="1664931"/>
            <a:ext cx="4302184" cy="136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title="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8495" y="3415228"/>
            <a:ext cx="4302184" cy="14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0" title=""/>
          <p:cNvSpPr txBox="1"/>
          <p:nvPr>
            <p:custDataLst>
              <p:tags r:id="rId8"/>
            </p:custDataLst>
          </p:nvPr>
        </p:nvSpPr>
        <p:spPr>
          <a:xfrm>
            <a:off x="241637" y="4614239"/>
            <a:ext cx="719833" cy="784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3" name="圆角矩形 32" title=""/>
          <p:cNvSpPr/>
          <p:nvPr>
            <p:custDataLst>
              <p:tags r:id="rId3"/>
            </p:custDataLst>
          </p:nvPr>
        </p:nvSpPr>
        <p:spPr>
          <a:xfrm>
            <a:off x="4641518" y="4757143"/>
            <a:ext cx="4222865" cy="593355"/>
          </a:xfrm>
          <a:prstGeom prst="roundRect">
            <a:avLst>
              <a:gd name="adj" fmla="val 50000"/>
            </a:avLst>
          </a:prstGeom>
          <a:solidFill>
            <a:srgbClr val="4862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堂 小 结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圆角矩形 31" title=""/>
          <p:cNvSpPr/>
          <p:nvPr>
            <p:custDataLst>
              <p:tags r:id="rId4"/>
            </p:custDataLst>
          </p:nvPr>
        </p:nvSpPr>
        <p:spPr>
          <a:xfrm>
            <a:off x="4641518" y="3095749"/>
            <a:ext cx="4546025" cy="593355"/>
          </a:xfrm>
          <a:prstGeom prst="roundRect">
            <a:avLst>
              <a:gd name="adj" fmla="val 50000"/>
            </a:avLst>
          </a:prstGeom>
          <a:solidFill>
            <a:srgbClr val="6C93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研究能量流动的实践意义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圆角矩形 29" title=""/>
          <p:cNvSpPr/>
          <p:nvPr>
            <p:custDataLst>
              <p:tags r:id="rId5"/>
            </p:custDataLst>
          </p:nvPr>
        </p:nvSpPr>
        <p:spPr>
          <a:xfrm>
            <a:off x="4641518" y="1434355"/>
            <a:ext cx="4222816" cy="593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生态金字塔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5" title=""/>
          <p:cNvSpPr/>
          <p:nvPr>
            <p:custDataLst>
              <p:tags r:id="rId6"/>
            </p:custDataLst>
          </p:nvPr>
        </p:nvSpPr>
        <p:spPr bwMode="auto">
          <a:xfrm>
            <a:off x="2631214" y="4054476"/>
            <a:ext cx="1557867" cy="1564217"/>
          </a:xfrm>
          <a:custGeom>
            <a:gdLst>
              <a:gd name="T0" fmla="*/ 3898 w 3898"/>
              <a:gd name="T1" fmla="*/ 944 h 3904"/>
              <a:gd name="T2" fmla="*/ 934 w 3898"/>
              <a:gd name="T3" fmla="*/ 3904 h 3904"/>
              <a:gd name="T4" fmla="*/ 0 w 3898"/>
              <a:gd name="T5" fmla="*/ 1642 h 3904"/>
              <a:gd name="T6" fmla="*/ 1624 w 3898"/>
              <a:gd name="T7" fmla="*/ 0 h 3904"/>
              <a:gd name="T8" fmla="*/ 3898 w 3898"/>
              <a:gd name="T9" fmla="*/ 944 h 39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98" h="3904">
                <a:moveTo>
                  <a:pt x="3898" y="944"/>
                </a:moveTo>
                <a:cubicBezTo>
                  <a:pt x="3316" y="2213"/>
                  <a:pt x="2294" y="3284"/>
                  <a:pt x="934" y="3904"/>
                </a:cubicBezTo>
                <a:lnTo>
                  <a:pt x="0" y="1642"/>
                </a:lnTo>
                <a:cubicBezTo>
                  <a:pt x="734" y="1284"/>
                  <a:pt x="1292" y="696"/>
                  <a:pt x="1624" y="0"/>
                </a:cubicBezTo>
                <a:lnTo>
                  <a:pt x="3898" y="944"/>
                </a:lnTo>
                <a:close/>
              </a:path>
            </a:pathLst>
          </a:custGeom>
          <a:solidFill>
            <a:srgbClr val="486209"/>
          </a:solidFill>
          <a:ln w="4" cap="flat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21917" tIns="60958" rIns="121917" bIns="6095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</a:endParaRPr>
          </a:p>
        </p:txBody>
      </p:sp>
      <p:sp>
        <p:nvSpPr>
          <p:cNvPr id="9" name="Freeform 6" title=""/>
          <p:cNvSpPr/>
          <p:nvPr>
            <p:custDataLst>
              <p:tags r:id="rId7"/>
            </p:custDataLst>
          </p:nvPr>
        </p:nvSpPr>
        <p:spPr bwMode="auto">
          <a:xfrm>
            <a:off x="3342414" y="2591859"/>
            <a:ext cx="1126067" cy="1678517"/>
          </a:xfrm>
          <a:custGeom>
            <a:gdLst>
              <a:gd name="T0" fmla="*/ 2294 w 2814"/>
              <a:gd name="T1" fmla="*/ 0 h 4189"/>
              <a:gd name="T2" fmla="*/ 2290 w 2814"/>
              <a:gd name="T3" fmla="*/ 4189 h 4189"/>
              <a:gd name="T4" fmla="*/ 12 w 2814"/>
              <a:gd name="T5" fmla="*/ 3244 h 4189"/>
              <a:gd name="T6" fmla="*/ 0 w 2814"/>
              <a:gd name="T7" fmla="*/ 948 h 4189"/>
              <a:gd name="T8" fmla="*/ 2294 w 2814"/>
              <a:gd name="T9" fmla="*/ 0 h 41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4" h="4189">
                <a:moveTo>
                  <a:pt x="2294" y="0"/>
                </a:moveTo>
                <a:cubicBezTo>
                  <a:pt x="2814" y="1401"/>
                  <a:pt x="2778" y="2881"/>
                  <a:pt x="2290" y="4189"/>
                </a:cubicBezTo>
                <a:lnTo>
                  <a:pt x="12" y="3244"/>
                </a:lnTo>
                <a:cubicBezTo>
                  <a:pt x="253" y="2522"/>
                  <a:pt x="265" y="1717"/>
                  <a:pt x="0" y="948"/>
                </a:cubicBezTo>
                <a:lnTo>
                  <a:pt x="2294" y="0"/>
                </a:lnTo>
                <a:close/>
              </a:path>
            </a:pathLst>
          </a:custGeom>
          <a:solidFill>
            <a:srgbClr val="6C930E"/>
          </a:solidFill>
          <a:ln w="4" cap="flat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21917" tIns="60958" rIns="121917" bIns="6095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</a:endParaRPr>
          </a:p>
        </p:txBody>
      </p:sp>
      <p:sp>
        <p:nvSpPr>
          <p:cNvPr id="10" name="Freeform 7" title=""/>
          <p:cNvSpPr/>
          <p:nvPr>
            <p:custDataLst>
              <p:tags r:id="rId8"/>
            </p:custDataLst>
          </p:nvPr>
        </p:nvSpPr>
        <p:spPr bwMode="auto">
          <a:xfrm>
            <a:off x="2631214" y="1239308"/>
            <a:ext cx="1559984" cy="1568451"/>
          </a:xfrm>
          <a:custGeom>
            <a:gdLst>
              <a:gd name="T0" fmla="*/ 946 w 3906"/>
              <a:gd name="T1" fmla="*/ 0 h 3912"/>
              <a:gd name="T2" fmla="*/ 3906 w 3906"/>
              <a:gd name="T3" fmla="*/ 2964 h 3912"/>
              <a:gd name="T4" fmla="*/ 1613 w 3906"/>
              <a:gd name="T5" fmla="*/ 3912 h 3912"/>
              <a:gd name="T6" fmla="*/ 0 w 3906"/>
              <a:gd name="T7" fmla="*/ 2278 h 3912"/>
              <a:gd name="T8" fmla="*/ 946 w 3906"/>
              <a:gd name="T9" fmla="*/ 0 h 391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05" h="3912">
                <a:moveTo>
                  <a:pt x="946" y="0"/>
                </a:moveTo>
                <a:cubicBezTo>
                  <a:pt x="2215" y="582"/>
                  <a:pt x="3286" y="1605"/>
                  <a:pt x="3906" y="2964"/>
                </a:cubicBezTo>
                <a:lnTo>
                  <a:pt x="1613" y="3912"/>
                </a:lnTo>
                <a:cubicBezTo>
                  <a:pt x="1257" y="3181"/>
                  <a:pt x="681" y="2620"/>
                  <a:pt x="0" y="2278"/>
                </a:cubicBezTo>
                <a:lnTo>
                  <a:pt x="946" y="0"/>
                </a:lnTo>
                <a:close/>
              </a:path>
            </a:pathLst>
          </a:custGeom>
          <a:solidFill>
            <a:srgbClr val="92D050"/>
          </a:solidFill>
          <a:ln w="4" cap="flat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>
              <a:solidFill>
                <a:srgbClr val="5F5F5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sp>
        <p:nvSpPr>
          <p:cNvPr id="16" name="TextBox 17" title=""/>
          <p:cNvSpPr txBox="1"/>
          <p:nvPr>
            <p:custDataLst>
              <p:tags r:id="rId9"/>
            </p:custDataLst>
          </p:nvPr>
        </p:nvSpPr>
        <p:spPr>
          <a:xfrm>
            <a:off x="2831618" y="1895823"/>
            <a:ext cx="1073829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目标一</a:t>
            </a:r>
            <a:endParaRPr lang="zh-CN" altLang="en-US" sz="2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8" title=""/>
          <p:cNvSpPr txBox="1"/>
          <p:nvPr>
            <p:custDataLst>
              <p:tags r:id="rId10"/>
            </p:custDataLst>
          </p:nvPr>
        </p:nvSpPr>
        <p:spPr>
          <a:xfrm>
            <a:off x="3363942" y="3248374"/>
            <a:ext cx="1126067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目标二</a:t>
            </a:r>
            <a:endParaRPr lang="zh-CN" altLang="en-US"/>
          </a:p>
        </p:txBody>
      </p:sp>
      <p:sp>
        <p:nvSpPr>
          <p:cNvPr id="18" name="TextBox 19" title=""/>
          <p:cNvSpPr txBox="1"/>
          <p:nvPr>
            <p:custDataLst>
              <p:tags r:id="rId11"/>
            </p:custDataLst>
          </p:nvPr>
        </p:nvSpPr>
        <p:spPr>
          <a:xfrm>
            <a:off x="2856556" y="4567536"/>
            <a:ext cx="1048891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目标三</a:t>
            </a:r>
            <a:endParaRPr lang="zh-CN" altLang="en-US"/>
          </a:p>
        </p:txBody>
      </p:sp>
      <p:grpSp>
        <p:nvGrpSpPr>
          <p:cNvPr id="31" name="组合 30" title=""/>
          <p:cNvGrpSpPr/>
          <p:nvPr>
            <p:custDataLst>
              <p:tags r:id="rId12"/>
            </p:custDataLst>
          </p:nvPr>
        </p:nvGrpSpPr>
        <p:grpSpPr>
          <a:xfrm>
            <a:off x="1074647" y="2521890"/>
            <a:ext cx="1945633" cy="1950692"/>
            <a:chOff x="1074647" y="2580081"/>
            <a:chExt cx="1945633" cy="1950692"/>
          </a:xfrm>
        </p:grpSpPr>
        <p:sp>
          <p:nvSpPr>
            <p:cNvPr id="11" name="Oval 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074647" y="2580081"/>
              <a:ext cx="1945633" cy="1950692"/>
            </a:xfrm>
            <a:prstGeom prst="ellipse">
              <a:avLst/>
            </a:prstGeom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121917" tIns="60958" rIns="121917" bIns="6095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5" name="TextBox 16"/>
            <p:cNvSpPr txBox="1"/>
            <p:nvPr>
              <p:custDataLst>
                <p:tags r:id="rId14"/>
              </p:custDataLst>
            </p:nvPr>
          </p:nvSpPr>
          <p:spPr>
            <a:xfrm>
              <a:off x="1744820" y="2798883"/>
              <a:ext cx="605288" cy="984881"/>
            </a:xfrm>
            <a:prstGeom prst="rect">
              <a:avLst/>
            </a:prstGeom>
            <a:noFill/>
          </p:spPr>
          <p:txBody>
            <a:bodyPr wrap="none" lIns="121917" tIns="60958" rIns="121917" bIns="60958">
              <a:spAutoFit/>
            </a:bodyPr>
            <a:lstStyle/>
            <a:p>
              <a:pPr algn="ctr">
                <a:defRPr/>
              </a:pPr>
              <a:r>
                <a:rPr lang="zh-CN" altLang="en-US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</a:t>
              </a:r>
              <a:endPara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zh-CN" altLang="en-US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录</a:t>
              </a:r>
              <a:endPara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Box 16"/>
            <p:cNvSpPr txBox="1"/>
            <p:nvPr>
              <p:custDataLst>
                <p:tags r:id="rId15"/>
              </p:custDataLst>
            </p:nvPr>
          </p:nvSpPr>
          <p:spPr>
            <a:xfrm>
              <a:off x="1441556" y="3748713"/>
              <a:ext cx="1439810" cy="338550"/>
            </a:xfrm>
            <a:prstGeom prst="rect">
              <a:avLst/>
            </a:prstGeom>
            <a:noFill/>
          </p:spPr>
          <p:txBody>
            <a:bodyPr wrap="square" lIns="121917" tIns="60958" rIns="121917" bIns="60958">
              <a:spAutoFit/>
            </a:bodyPr>
            <a:lstStyle/>
            <a:p>
              <a:pPr>
                <a:defRPr/>
              </a:pPr>
              <a:r>
                <a:rPr lang="en-US" altLang="zh-CN" sz="1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任意多边形 23" title="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-6919" y="2341041"/>
            <a:ext cx="2010721" cy="2262572"/>
          </a:xfrm>
          <a:custGeom>
            <a:gdLst>
              <a:gd name="connsiteX0" fmla="*/ 0 w 2010721"/>
              <a:gd name="connsiteY0" fmla="*/ 0 h 2262572"/>
              <a:gd name="connsiteX1" fmla="*/ 2010721 w 2010721"/>
              <a:gd name="connsiteY1" fmla="*/ 0 h 2262572"/>
              <a:gd name="connsiteX2" fmla="*/ 2010721 w 2010721"/>
              <a:gd name="connsiteY2" fmla="*/ 19455 h 2262572"/>
              <a:gd name="connsiteX3" fmla="*/ 2003254 w 2010721"/>
              <a:gd name="connsiteY3" fmla="*/ 19077 h 2262572"/>
              <a:gd name="connsiteX4" fmla="*/ 893929 w 2010721"/>
              <a:gd name="connsiteY4" fmla="*/ 1131287 h 2262572"/>
              <a:gd name="connsiteX5" fmla="*/ 2003254 w 2010721"/>
              <a:gd name="connsiteY5" fmla="*/ 2243497 h 2262572"/>
              <a:gd name="connsiteX6" fmla="*/ 2010721 w 2010721"/>
              <a:gd name="connsiteY6" fmla="*/ 2243119 h 2262572"/>
              <a:gd name="connsiteX7" fmla="*/ 2010721 w 2010721"/>
              <a:gd name="connsiteY7" fmla="*/ 2262572 h 2262572"/>
              <a:gd name="connsiteX8" fmla="*/ 0 w 2010721"/>
              <a:gd name="connsiteY8" fmla="*/ 2262572 h 2262572"/>
              <a:gd name="connsiteX9" fmla="*/ 0 w 2010721"/>
              <a:gd name="connsiteY9" fmla="*/ 0 h 226257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0721" h="2262572">
                <a:moveTo>
                  <a:pt x="0" y="0"/>
                </a:moveTo>
                <a:lnTo>
                  <a:pt x="2010721" y="0"/>
                </a:lnTo>
                <a:lnTo>
                  <a:pt x="2010721" y="19455"/>
                </a:lnTo>
                <a:lnTo>
                  <a:pt x="2003254" y="19077"/>
                </a:lnTo>
                <a:cubicBezTo>
                  <a:pt x="1390591" y="19077"/>
                  <a:pt x="893929" y="517030"/>
                  <a:pt x="893929" y="1131287"/>
                </a:cubicBezTo>
                <a:cubicBezTo>
                  <a:pt x="893929" y="1745544"/>
                  <a:pt x="1390591" y="2243497"/>
                  <a:pt x="2003254" y="2243497"/>
                </a:cubicBezTo>
                <a:lnTo>
                  <a:pt x="2010721" y="2243119"/>
                </a:lnTo>
                <a:lnTo>
                  <a:pt x="2010721" y="2262572"/>
                </a:lnTo>
                <a:lnTo>
                  <a:pt x="0" y="2262572"/>
                </a:lnTo>
                <a:lnTo>
                  <a:pt x="0" y="0"/>
                </a:lnTo>
                <a:close/>
              </a:path>
            </a:pathLst>
          </a:custGeom>
          <a:solidFill>
            <a:srgbClr val="70AD47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21917" tIns="60958" rIns="121917" bIns="60958" numCol="1" anchor="t" anchorCtr="0" compatLnSpc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</a:endParaRPr>
          </a:p>
        </p:txBody>
      </p:sp>
      <p:pic>
        <p:nvPicPr>
          <p:cNvPr id="20" name="图片 19" title="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96" y="9588291"/>
            <a:ext cx="1419258" cy="1419259"/>
          </a:xfrm>
          <a:prstGeom prst="rect">
            <a:avLst/>
          </a:prstGeom>
        </p:spPr>
      </p:pic>
      <p:sp>
        <p:nvSpPr>
          <p:cNvPr id="2" name="圆角矩形 32" title=""/>
          <p:cNvSpPr/>
          <p:nvPr>
            <p:custDataLst>
              <p:tags r:id="rId19"/>
            </p:custDataLst>
          </p:nvPr>
        </p:nvSpPr>
        <p:spPr>
          <a:xfrm>
            <a:off x="4654582" y="4752784"/>
            <a:ext cx="4222865" cy="593355"/>
          </a:xfrm>
          <a:prstGeom prst="roundRect">
            <a:avLst>
              <a:gd name="adj" fmla="val 50000"/>
            </a:avLst>
          </a:prstGeom>
          <a:solidFill>
            <a:srgbClr val="4862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练 习 与 应 用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26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81 0.03727 L 0.00951 -0.67893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3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8" grpId="0" animBg="1"/>
      <p:bldP spid="9" grpId="0" animBg="1"/>
      <p:bldP spid="9" grpId="1" animBg="1"/>
      <p:bldP spid="10" grpId="0" animBg="1"/>
      <p:bldP spid="16" grpId="0"/>
      <p:bldP spid="17" grpId="0"/>
      <p:bldP spid="17" grpId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2" name="组合 31" title=""/>
          <p:cNvGrpSpPr/>
          <p:nvPr>
            <p:custDataLst>
              <p:tags r:id="rId3"/>
            </p:custDataLst>
          </p:nvPr>
        </p:nvGrpSpPr>
        <p:grpSpPr>
          <a:xfrm>
            <a:off x="434975" y="754379"/>
            <a:ext cx="5347259" cy="662554"/>
            <a:chOff x="2952848" y="1879873"/>
            <a:chExt cx="5346394" cy="660584"/>
          </a:xfrm>
        </p:grpSpPr>
        <p:sp>
          <p:nvSpPr>
            <p:cNvPr id="3" name="MH_Number_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2952848" y="2128031"/>
              <a:ext cx="609000" cy="337250"/>
            </a:xfrm>
            <a:custGeom>
              <a:gdLst>
                <a:gd name="T0" fmla="*/ 13427 w 693737"/>
                <a:gd name="T1" fmla="*/ 0 h 384175"/>
                <a:gd name="T2" fmla="*/ 0 w 693737"/>
                <a:gd name="T3" fmla="*/ 0 h 384175"/>
                <a:gd name="T4" fmla="*/ 0 w 693737"/>
                <a:gd name="T5" fmla="*/ 70636 h 384175"/>
                <a:gd name="T6" fmla="*/ 13427 w 693737"/>
                <a:gd name="T7" fmla="*/ 70636 h 384175"/>
                <a:gd name="T8" fmla="*/ 127551 w 693737"/>
                <a:gd name="T9" fmla="*/ 0 h 384175"/>
                <a:gd name="T10" fmla="*/ 25394 w 693737"/>
                <a:gd name="T11" fmla="*/ 0 h 384175"/>
                <a:gd name="T12" fmla="*/ 25394 w 693737"/>
                <a:gd name="T13" fmla="*/ 70636 h 384175"/>
                <a:gd name="T14" fmla="*/ 127551 w 693737"/>
                <a:gd name="T15" fmla="*/ 70636 h 3841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737"/>
                <a:gd name="T25" fmla="*/ 0 h 384175"/>
                <a:gd name="T26" fmla="*/ 693737 w 693737"/>
                <a:gd name="T27" fmla="*/ 384175 h 384175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737" h="384175">
                  <a:moveTo>
                    <a:pt x="73025" y="0"/>
                  </a:moveTo>
                  <a:lnTo>
                    <a:pt x="0" y="0"/>
                  </a:lnTo>
                  <a:lnTo>
                    <a:pt x="0" y="384175"/>
                  </a:lnTo>
                  <a:lnTo>
                    <a:pt x="73025" y="384175"/>
                  </a:lnTo>
                  <a:lnTo>
                    <a:pt x="73025" y="0"/>
                  </a:lnTo>
                  <a:close/>
                  <a:moveTo>
                    <a:pt x="693737" y="0"/>
                  </a:moveTo>
                  <a:lnTo>
                    <a:pt x="138112" y="0"/>
                  </a:lnTo>
                  <a:lnTo>
                    <a:pt x="138112" y="384175"/>
                  </a:lnTo>
                  <a:lnTo>
                    <a:pt x="693737" y="384175"/>
                  </a:lnTo>
                  <a:lnTo>
                    <a:pt x="69373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14400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静蕾简体" charset="0"/>
                  <a:cs typeface="方正静蕾简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静蕾简体" charset="0"/>
                  <a:cs typeface="方正静蕾简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静蕾简体" charset="0"/>
                  <a:cs typeface="方正静蕾简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静蕾简体" charset="0"/>
                  <a:cs typeface="方正静蕾简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静蕾简体" charset="0"/>
                  <a:cs typeface="方正静蕾简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静蕾简体" charset="0"/>
                  <a:cs typeface="方正静蕾简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静蕾简体" charset="0"/>
                  <a:cs typeface="方正静蕾简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静蕾简体" charset="0"/>
                  <a:cs typeface="方正静蕾简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静蕾简体" charset="0"/>
                  <a:cs typeface="方正静蕾简体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en Jyuu Gothic Monospace Regul" pitchFamily="49" charset="-128"/>
                </a:rPr>
                <a:t>1</a:t>
              </a:r>
              <a:endPara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en Jyuu Gothic Monospace Regul" pitchFamily="49" charset="-128"/>
              </a:endParaRPr>
            </a:p>
          </p:txBody>
        </p:sp>
        <p:sp>
          <p:nvSpPr>
            <p:cNvPr id="4" name="MH_Entry_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3637901" y="1879873"/>
              <a:ext cx="4661341" cy="660584"/>
            </a:xfrm>
            <a:custGeom>
              <a:gdLst>
                <a:gd name="T0" fmla="*/ 0 w 2520280"/>
                <a:gd name="T1" fmla="*/ 7 h 1872208"/>
                <a:gd name="T2" fmla="*/ 326477831 w 2520280"/>
                <a:gd name="T3" fmla="*/ 7 h 1872208"/>
                <a:gd name="T4" fmla="*/ 326477831 w 2520280"/>
                <a:gd name="T5" fmla="*/ 8 h 1872208"/>
                <a:gd name="T6" fmla="*/ 0 w 2520280"/>
                <a:gd name="T7" fmla="*/ 8 h 1872208"/>
                <a:gd name="T8" fmla="*/ 0 w 2520280"/>
                <a:gd name="T9" fmla="*/ 7 h 1872208"/>
                <a:gd name="T10" fmla="*/ 0 w 2520280"/>
                <a:gd name="T11" fmla="*/ 0 h 1872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20280"/>
                <a:gd name="T19" fmla="*/ 0 h 1872208"/>
                <a:gd name="T20" fmla="*/ 2520280 w 2520280"/>
                <a:gd name="T21" fmla="*/ 1872208 h 1872208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>
                  <a:solidFill>
                    <a:srgbClr val="54823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静蕾简体" charset="0"/>
                  <a:sym typeface="微软雅黑" panose="020b0503020204020204" pitchFamily="34" charset="-122"/>
                </a:rPr>
                <a:t>增大流入生态系统的总能量</a:t>
              </a:r>
              <a:endParaRPr lang="zh-CN" altLang="en-US" sz="2800" b="1">
                <a:solidFill>
                  <a:srgbClr val="54823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静蕾简体" charset="0"/>
                <a:sym typeface="微软雅黑" panose="020b0503020204020204" pitchFamily="34" charset="-122"/>
              </a:endParaRPr>
            </a:p>
          </p:txBody>
        </p:sp>
      </p:grpSp>
      <p:sp>
        <p:nvSpPr>
          <p:cNvPr id="5" name="矩形 4" title=""/>
          <p:cNvSpPr/>
          <p:nvPr>
            <p:custDataLst>
              <p:tags r:id="rId6"/>
            </p:custDataLst>
          </p:nvPr>
        </p:nvSpPr>
        <p:spPr>
          <a:xfrm>
            <a:off x="232976" y="1547115"/>
            <a:ext cx="5863024" cy="16890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US" altLang="zh-CN" sz="24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       </a:t>
            </a:r>
            <a:r>
              <a:rPr lang="zh-CN" altLang="en-US" sz="24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研究生态系统的能量流动，可以帮助人们将生物在时间、空间上进行合理配置，增大流入某个生态系统的总能量。</a:t>
            </a:r>
            <a:endParaRPr lang="en-US" altLang="zh-CN" sz="2400" noProof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</p:txBody>
      </p:sp>
      <p:sp>
        <p:nvSpPr>
          <p:cNvPr id="6" name="矩形 5" title=""/>
          <p:cNvSpPr/>
          <p:nvPr>
            <p:custDataLst>
              <p:tags r:id="rId7"/>
            </p:custDataLst>
          </p:nvPr>
        </p:nvSpPr>
        <p:spPr>
          <a:xfrm>
            <a:off x="7194502" y="3414463"/>
            <a:ext cx="1156973" cy="4247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</a:pPr>
            <a:r>
              <a:rPr lang="zh-CN" altLang="en-US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间作套种</a:t>
            </a:r>
            <a:endParaRPr lang="en-US" altLang="zh-CN" noProof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</p:txBody>
      </p:sp>
      <p:pic>
        <p:nvPicPr>
          <p:cNvPr id="7" name="图片 6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366785" y="1815832"/>
            <a:ext cx="2700000" cy="1603846"/>
          </a:xfrm>
          <a:prstGeom prst="rect">
            <a:avLst/>
          </a:prstGeom>
        </p:spPr>
      </p:pic>
      <p:pic>
        <p:nvPicPr>
          <p:cNvPr id="8" name="图片 7" title="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259024" y="1821435"/>
            <a:ext cx="2700000" cy="1594118"/>
          </a:xfrm>
          <a:prstGeom prst="rect">
            <a:avLst/>
          </a:prstGeom>
        </p:spPr>
      </p:pic>
      <p:sp>
        <p:nvSpPr>
          <p:cNvPr id="9" name="矩形 8" title=""/>
          <p:cNvSpPr/>
          <p:nvPr>
            <p:custDataLst>
              <p:tags r:id="rId12"/>
            </p:custDataLst>
          </p:nvPr>
        </p:nvSpPr>
        <p:spPr>
          <a:xfrm>
            <a:off x="10030537" y="3414463"/>
            <a:ext cx="1156973" cy="39658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</a:pPr>
            <a:r>
              <a:rPr lang="zh-CN" altLang="en-US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多层种植</a:t>
            </a:r>
            <a:endParaRPr lang="en-US" altLang="zh-CN" noProof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</p:txBody>
      </p:sp>
      <p:pic>
        <p:nvPicPr>
          <p:cNvPr id="10" name="图片 9" title="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366786" y="3855895"/>
            <a:ext cx="2700000" cy="1624219"/>
          </a:xfrm>
          <a:prstGeom prst="rect">
            <a:avLst/>
          </a:prstGeom>
        </p:spPr>
      </p:pic>
      <p:sp>
        <p:nvSpPr>
          <p:cNvPr id="11" name="矩形 10" title=""/>
          <p:cNvSpPr/>
          <p:nvPr>
            <p:custDataLst>
              <p:tags r:id="rId15"/>
            </p:custDataLst>
          </p:nvPr>
        </p:nvSpPr>
        <p:spPr>
          <a:xfrm>
            <a:off x="7138298" y="5496814"/>
            <a:ext cx="1156973" cy="39658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</a:pPr>
            <a:r>
              <a:rPr lang="zh-CN" altLang="en-US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稻</a:t>
            </a:r>
            <a:r>
              <a:rPr lang="en-US" altLang="zh-CN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-</a:t>
            </a:r>
            <a:r>
              <a:rPr lang="zh-CN" altLang="en-US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萍</a:t>
            </a:r>
            <a:r>
              <a:rPr lang="en-US" altLang="zh-CN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-</a:t>
            </a:r>
            <a:r>
              <a:rPr lang="zh-CN" altLang="en-US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蛙</a:t>
            </a:r>
            <a:endParaRPr lang="en-US" altLang="zh-CN" noProof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</p:txBody>
      </p:sp>
      <p:pic>
        <p:nvPicPr>
          <p:cNvPr id="12" name="图片 11" title="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259023" y="3855895"/>
            <a:ext cx="2700000" cy="1640919"/>
          </a:xfrm>
          <a:prstGeom prst="rect">
            <a:avLst/>
          </a:prstGeom>
        </p:spPr>
      </p:pic>
      <p:sp>
        <p:nvSpPr>
          <p:cNvPr id="13" name="矩形 12" title=""/>
          <p:cNvSpPr/>
          <p:nvPr>
            <p:custDataLst>
              <p:tags r:id="rId18"/>
            </p:custDataLst>
          </p:nvPr>
        </p:nvSpPr>
        <p:spPr>
          <a:xfrm>
            <a:off x="10030536" y="5523321"/>
            <a:ext cx="1156973" cy="39658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</a:pPr>
            <a:r>
              <a:rPr lang="zh-CN" altLang="en-US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立体栽培</a:t>
            </a:r>
            <a:endParaRPr lang="en-US" altLang="zh-CN" noProof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</p:txBody>
      </p:sp>
      <p:sp>
        <p:nvSpPr>
          <p:cNvPr id="17" name="文本框 16" title=""/>
          <p:cNvSpPr txBox="1"/>
          <p:nvPr>
            <p:custDataLst>
              <p:tags r:id="rId19"/>
            </p:custDataLst>
          </p:nvPr>
        </p:nvSpPr>
        <p:spPr>
          <a:xfrm>
            <a:off x="244127" y="3516494"/>
            <a:ext cx="5454913" cy="54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1.</a:t>
            </a:r>
            <a:r>
              <a:rPr kumimoji="0" lang="zh-CN" altLang="en-US" sz="2200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为什么可以增加流入生态系统的总能量？</a:t>
            </a:r>
            <a:endParaRPr kumimoji="0" lang="en-US" altLang="zh-CN" sz="2200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</p:txBody>
      </p:sp>
      <p:sp>
        <p:nvSpPr>
          <p:cNvPr id="18" name="矩形 17" title=""/>
          <p:cNvSpPr/>
          <p:nvPr>
            <p:custDataLst>
              <p:tags r:id="rId20"/>
            </p:custDataLst>
          </p:nvPr>
        </p:nvSpPr>
        <p:spPr>
          <a:xfrm>
            <a:off x="244127" y="4761101"/>
            <a:ext cx="5301281" cy="4303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</a:pPr>
            <a:r>
              <a:rPr lang="zh-CN" altLang="en-US" sz="2000" noProof="1"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（</a:t>
            </a:r>
            <a:r>
              <a:rPr lang="en-US" altLang="zh-CN" sz="2000" noProof="1"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2</a:t>
            </a:r>
            <a:r>
              <a:rPr lang="zh-CN" altLang="en-US" sz="2000" noProof="1"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）不同层次的作物利用不同强度的太阳能；</a:t>
            </a:r>
            <a:endParaRPr lang="en-US" altLang="zh-CN" sz="2000" noProof="1"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</p:txBody>
      </p:sp>
      <p:sp>
        <p:nvSpPr>
          <p:cNvPr id="19" name="矩形 18" title=""/>
          <p:cNvSpPr/>
          <p:nvPr>
            <p:custDataLst>
              <p:tags r:id="rId21"/>
            </p:custDataLst>
          </p:nvPr>
        </p:nvSpPr>
        <p:spPr>
          <a:xfrm>
            <a:off x="244127" y="5310636"/>
            <a:ext cx="5246850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zh-CN" altLang="en-US" sz="2000" noProof="1"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（</a:t>
            </a:r>
            <a:r>
              <a:rPr lang="en-US" altLang="zh-CN" sz="2000" noProof="1"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3</a:t>
            </a:r>
            <a:r>
              <a:rPr lang="zh-CN" altLang="en-US" sz="2000" noProof="1"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）适当提高了种植密度，能利用更多的太</a:t>
            </a:r>
            <a:endParaRPr lang="en-US" altLang="zh-CN" sz="2000" noProof="1"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US" altLang="zh-CN" sz="2000" noProof="1"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         </a:t>
            </a:r>
            <a:r>
              <a:rPr lang="zh-CN" altLang="en-US" sz="2000" noProof="1"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阳能</a:t>
            </a:r>
            <a:endParaRPr lang="en-US" altLang="zh-CN" sz="2000" noProof="1"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</p:txBody>
      </p:sp>
      <p:sp>
        <p:nvSpPr>
          <p:cNvPr id="20" name="矩形 19" title=""/>
          <p:cNvSpPr/>
          <p:nvPr>
            <p:custDataLst>
              <p:tags r:id="rId22"/>
            </p:custDataLst>
          </p:nvPr>
        </p:nvSpPr>
        <p:spPr>
          <a:xfrm>
            <a:off x="244127" y="4175996"/>
            <a:ext cx="5129460" cy="4303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</a:pPr>
            <a:r>
              <a:rPr lang="zh-CN" altLang="en-US" sz="2000" noProof="1"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（</a:t>
            </a:r>
            <a:r>
              <a:rPr lang="en-US" altLang="zh-CN" sz="2000" noProof="1"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1</a:t>
            </a:r>
            <a:r>
              <a:rPr lang="zh-CN" altLang="en-US" sz="2000" noProof="1"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）充分利用了空间；</a:t>
            </a:r>
            <a:endParaRPr lang="en-US" altLang="zh-CN" sz="2000" noProof="1"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  <p:cond evt="onBegin" delay="0">
                          <p:tn val="33"/>
                        </p:cond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  <p:cond evt="onBegin" delay="0">
                          <p:tn val="38"/>
                        </p:cond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  <p:bldP spid="13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2" name="组合 31" title=""/>
          <p:cNvGrpSpPr/>
          <p:nvPr>
            <p:custDataLst>
              <p:tags r:id="rId3"/>
            </p:custDataLst>
          </p:nvPr>
        </p:nvGrpSpPr>
        <p:grpSpPr>
          <a:xfrm>
            <a:off x="434975" y="754379"/>
            <a:ext cx="4156075" cy="662554"/>
            <a:chOff x="2952848" y="1879873"/>
            <a:chExt cx="4155403" cy="660584"/>
          </a:xfrm>
        </p:grpSpPr>
        <p:sp>
          <p:nvSpPr>
            <p:cNvPr id="3" name="MH_Number_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2952848" y="2128031"/>
              <a:ext cx="609000" cy="337250"/>
            </a:xfrm>
            <a:custGeom>
              <a:gdLst>
                <a:gd name="T0" fmla="*/ 13427 w 693737"/>
                <a:gd name="T1" fmla="*/ 0 h 384175"/>
                <a:gd name="T2" fmla="*/ 0 w 693737"/>
                <a:gd name="T3" fmla="*/ 0 h 384175"/>
                <a:gd name="T4" fmla="*/ 0 w 693737"/>
                <a:gd name="T5" fmla="*/ 70636 h 384175"/>
                <a:gd name="T6" fmla="*/ 13427 w 693737"/>
                <a:gd name="T7" fmla="*/ 70636 h 384175"/>
                <a:gd name="T8" fmla="*/ 127551 w 693737"/>
                <a:gd name="T9" fmla="*/ 0 h 384175"/>
                <a:gd name="T10" fmla="*/ 25394 w 693737"/>
                <a:gd name="T11" fmla="*/ 0 h 384175"/>
                <a:gd name="T12" fmla="*/ 25394 w 693737"/>
                <a:gd name="T13" fmla="*/ 70636 h 384175"/>
                <a:gd name="T14" fmla="*/ 127551 w 693737"/>
                <a:gd name="T15" fmla="*/ 70636 h 3841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737"/>
                <a:gd name="T25" fmla="*/ 0 h 384175"/>
                <a:gd name="T26" fmla="*/ 693737 w 693737"/>
                <a:gd name="T27" fmla="*/ 384175 h 384175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737" h="384175">
                  <a:moveTo>
                    <a:pt x="73025" y="0"/>
                  </a:moveTo>
                  <a:lnTo>
                    <a:pt x="0" y="0"/>
                  </a:lnTo>
                  <a:lnTo>
                    <a:pt x="0" y="384175"/>
                  </a:lnTo>
                  <a:lnTo>
                    <a:pt x="73025" y="384175"/>
                  </a:lnTo>
                  <a:lnTo>
                    <a:pt x="73025" y="0"/>
                  </a:lnTo>
                  <a:close/>
                  <a:moveTo>
                    <a:pt x="693737" y="0"/>
                  </a:moveTo>
                  <a:lnTo>
                    <a:pt x="138112" y="0"/>
                  </a:lnTo>
                  <a:lnTo>
                    <a:pt x="138112" y="384175"/>
                  </a:lnTo>
                  <a:lnTo>
                    <a:pt x="693737" y="384175"/>
                  </a:lnTo>
                  <a:lnTo>
                    <a:pt x="69373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14400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静蕾简体" charset="0"/>
                  <a:cs typeface="方正静蕾简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静蕾简体" charset="0"/>
                  <a:cs typeface="方正静蕾简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静蕾简体" charset="0"/>
                  <a:cs typeface="方正静蕾简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静蕾简体" charset="0"/>
                  <a:cs typeface="方正静蕾简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静蕾简体" charset="0"/>
                  <a:cs typeface="方正静蕾简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静蕾简体" charset="0"/>
                  <a:cs typeface="方正静蕾简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静蕾简体" charset="0"/>
                  <a:cs typeface="方正静蕾简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静蕾简体" charset="0"/>
                  <a:cs typeface="方正静蕾简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静蕾简体" charset="0"/>
                  <a:cs typeface="方正静蕾简体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en Jyuu Gothic Monospace Regul" pitchFamily="49" charset="-128"/>
                </a:rPr>
                <a:t>2</a:t>
              </a:r>
              <a:endPara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en Jyuu Gothic Monospace Regul" pitchFamily="49" charset="-128"/>
              </a:endParaRPr>
            </a:p>
          </p:txBody>
        </p:sp>
        <p:sp>
          <p:nvSpPr>
            <p:cNvPr id="4" name="MH_Entry_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3637902" y="1879873"/>
              <a:ext cx="3470349" cy="660584"/>
            </a:xfrm>
            <a:custGeom>
              <a:gdLst>
                <a:gd name="T0" fmla="*/ 0 w 2520280"/>
                <a:gd name="T1" fmla="*/ 7 h 1872208"/>
                <a:gd name="T2" fmla="*/ 326477831 w 2520280"/>
                <a:gd name="T3" fmla="*/ 7 h 1872208"/>
                <a:gd name="T4" fmla="*/ 326477831 w 2520280"/>
                <a:gd name="T5" fmla="*/ 8 h 1872208"/>
                <a:gd name="T6" fmla="*/ 0 w 2520280"/>
                <a:gd name="T7" fmla="*/ 8 h 1872208"/>
                <a:gd name="T8" fmla="*/ 0 w 2520280"/>
                <a:gd name="T9" fmla="*/ 7 h 1872208"/>
                <a:gd name="T10" fmla="*/ 0 w 2520280"/>
                <a:gd name="T11" fmla="*/ 0 h 1872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20280"/>
                <a:gd name="T19" fmla="*/ 0 h 1872208"/>
                <a:gd name="T20" fmla="*/ 2520280 w 2520280"/>
                <a:gd name="T21" fmla="*/ 1872208 h 1872208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>
                  <a:solidFill>
                    <a:srgbClr val="54823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静蕾简体" charset="0"/>
                  <a:sym typeface="微软雅黑" panose="020b0503020204020204" pitchFamily="34" charset="-122"/>
                </a:rPr>
                <a:t>提高能量利用率</a:t>
              </a:r>
              <a:endParaRPr lang="zh-CN" altLang="en-US" sz="2800" b="1">
                <a:solidFill>
                  <a:srgbClr val="54823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静蕾简体" charset="0"/>
                <a:sym typeface="微软雅黑" panose="020b0503020204020204" pitchFamily="34" charset="-122"/>
              </a:endParaRPr>
            </a:p>
          </p:txBody>
        </p:sp>
      </p:grpSp>
      <p:sp>
        <p:nvSpPr>
          <p:cNvPr id="5" name="矩形 4" title=""/>
          <p:cNvSpPr/>
          <p:nvPr>
            <p:custDataLst>
              <p:tags r:id="rId6"/>
            </p:custDataLst>
          </p:nvPr>
        </p:nvSpPr>
        <p:spPr>
          <a:xfrm>
            <a:off x="341187" y="1519032"/>
            <a:ext cx="5348546" cy="16890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US" altLang="zh-CN" sz="24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       </a:t>
            </a:r>
            <a:r>
              <a:rPr lang="zh-CN" altLang="en-US" sz="24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研究生态系统的能量流动，可以帮助人们科学规划和设计人工生态系统，使能量得到最有效的利用。</a:t>
            </a:r>
            <a:endParaRPr lang="en-US" altLang="zh-CN" sz="2400" noProof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</p:txBody>
      </p:sp>
      <p:sp>
        <p:nvSpPr>
          <p:cNvPr id="6" name="矩形 5" title=""/>
          <p:cNvSpPr/>
          <p:nvPr>
            <p:custDataLst>
              <p:tags r:id="rId7"/>
            </p:custDataLst>
          </p:nvPr>
        </p:nvSpPr>
        <p:spPr>
          <a:xfrm>
            <a:off x="9433262" y="2752437"/>
            <a:ext cx="1575864" cy="39658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</a:pPr>
            <a:r>
              <a:rPr lang="zh-CN" altLang="en-US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秸秆蘑菇基质</a:t>
            </a:r>
            <a:endParaRPr lang="en-US" altLang="zh-CN" noProof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</p:txBody>
      </p:sp>
      <p:pic>
        <p:nvPicPr>
          <p:cNvPr id="7" name="图片 6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033128" y="1134880"/>
            <a:ext cx="2700000" cy="1593028"/>
          </a:xfrm>
          <a:prstGeom prst="rect">
            <a:avLst/>
          </a:prstGeom>
        </p:spPr>
      </p:pic>
      <p:pic>
        <p:nvPicPr>
          <p:cNvPr id="8" name="图片 7" title="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925365" y="1140833"/>
            <a:ext cx="2700001" cy="1587075"/>
          </a:xfrm>
          <a:prstGeom prst="rect">
            <a:avLst/>
          </a:prstGeom>
        </p:spPr>
      </p:pic>
      <p:sp>
        <p:nvSpPr>
          <p:cNvPr id="9" name="矩形 8" title=""/>
          <p:cNvSpPr/>
          <p:nvPr>
            <p:custDataLst>
              <p:tags r:id="rId12"/>
            </p:custDataLst>
          </p:nvPr>
        </p:nvSpPr>
        <p:spPr>
          <a:xfrm>
            <a:off x="6968536" y="2750332"/>
            <a:ext cx="1156973" cy="39658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</a:pPr>
            <a:r>
              <a:rPr lang="zh-CN" altLang="en-US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秸秆饲料</a:t>
            </a:r>
            <a:endParaRPr lang="en-US" altLang="zh-CN" noProof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</p:txBody>
      </p:sp>
      <p:grpSp>
        <p:nvGrpSpPr>
          <p:cNvPr id="10" name="组合 9" title=""/>
          <p:cNvGrpSpPr/>
          <p:nvPr>
            <p:custDataLst>
              <p:tags r:id="rId13"/>
            </p:custDataLst>
          </p:nvPr>
        </p:nvGrpSpPr>
        <p:grpSpPr>
          <a:xfrm>
            <a:off x="1560235" y="3423871"/>
            <a:ext cx="3069732" cy="1041538"/>
            <a:chOff x="1491724" y="4163174"/>
            <a:chExt cx="3069732" cy="1041538"/>
          </a:xfrm>
        </p:grpSpPr>
        <p:sp>
          <p:nvSpPr>
            <p:cNvPr id="11" name="矩形 10"/>
            <p:cNvSpPr/>
            <p:nvPr>
              <p:custDataLst>
                <p:tags r:id="rId14"/>
              </p:custDataLst>
            </p:nvPr>
          </p:nvSpPr>
          <p:spPr>
            <a:xfrm>
              <a:off x="1491724" y="4412986"/>
              <a:ext cx="739464" cy="4996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楷体" panose="02010609060101010101" pitchFamily="49" charset="-122"/>
                </a:rPr>
                <a:t>玉米</a:t>
              </a:r>
              <a:endParaRPr kumimoji="0" lang="en-US" altLang="zh-CN" sz="20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endParaRPr>
            </a:p>
          </p:txBody>
        </p:sp>
        <p:sp>
          <p:nvSpPr>
            <p:cNvPr id="12" name="左大括号 11"/>
            <p:cNvSpPr/>
            <p:nvPr>
              <p:custDataLst>
                <p:tags r:id="rId15"/>
              </p:custDataLst>
            </p:nvPr>
          </p:nvSpPr>
          <p:spPr>
            <a:xfrm>
              <a:off x="2231188" y="4357305"/>
              <a:ext cx="195944" cy="751248"/>
            </a:xfrm>
            <a:prstGeom prst="leftBrace">
              <a:avLst/>
            </a:prstGeom>
            <a:noFill/>
            <a:ln w="19050" cap="flat" cmpd="sng" algn="ctr">
              <a:solidFill>
                <a:srgbClr val="01A89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16"/>
              </p:custDataLst>
            </p:nvPr>
          </p:nvSpPr>
          <p:spPr>
            <a:xfrm>
              <a:off x="2388851" y="4163174"/>
              <a:ext cx="739464" cy="4996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楷体" panose="02010609060101010101" pitchFamily="49" charset="-122"/>
                </a:rPr>
                <a:t>籽粒</a:t>
              </a:r>
              <a:endParaRPr kumimoji="0" lang="en-US" altLang="zh-CN" sz="20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17"/>
              </p:custDataLst>
            </p:nvPr>
          </p:nvSpPr>
          <p:spPr>
            <a:xfrm>
              <a:off x="2398229" y="4705088"/>
              <a:ext cx="739464" cy="4996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楷体" panose="02010609060101010101" pitchFamily="49" charset="-122"/>
                </a:rPr>
                <a:t>秸秆</a:t>
              </a:r>
              <a:endParaRPr kumimoji="0" lang="en-US" altLang="zh-CN" sz="20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endParaRPr>
            </a:p>
          </p:txBody>
        </p:sp>
        <p:cxnSp>
          <p:nvCxnSpPr>
            <p:cNvPr id="15" name="直接箭头连接符 14"/>
            <p:cNvCxnSpPr/>
            <p:nvPr>
              <p:custDataLst>
                <p:tags r:id="rId18"/>
              </p:custDataLst>
            </p:nvPr>
          </p:nvCxnSpPr>
          <p:spPr>
            <a:xfrm>
              <a:off x="3137693" y="4478168"/>
              <a:ext cx="607619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1A89C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6" name="矩形 15"/>
            <p:cNvSpPr/>
            <p:nvPr>
              <p:custDataLst>
                <p:tags r:id="rId19"/>
              </p:custDataLst>
            </p:nvPr>
          </p:nvSpPr>
          <p:spPr>
            <a:xfrm>
              <a:off x="3754690" y="4169742"/>
              <a:ext cx="739464" cy="4996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楷体" panose="02010609060101010101" pitchFamily="49" charset="-122"/>
                </a:rPr>
                <a:t>人</a:t>
              </a:r>
              <a:endParaRPr kumimoji="0" lang="en-US" altLang="zh-CN" sz="20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endParaRPr>
            </a:p>
          </p:txBody>
        </p:sp>
        <p:sp>
          <p:nvSpPr>
            <p:cNvPr id="17" name="矩形 16"/>
            <p:cNvSpPr/>
            <p:nvPr>
              <p:custDataLst>
                <p:tags r:id="rId20"/>
              </p:custDataLst>
            </p:nvPr>
          </p:nvSpPr>
          <p:spPr>
            <a:xfrm>
              <a:off x="3821992" y="4705088"/>
              <a:ext cx="739464" cy="4996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楷体" panose="02010609060101010101" pitchFamily="49" charset="-122"/>
                </a:rPr>
                <a:t>还田</a:t>
              </a:r>
              <a:endParaRPr kumimoji="0" lang="en-US" altLang="zh-CN" sz="20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endParaRPr>
            </a:p>
          </p:txBody>
        </p:sp>
        <p:cxnSp>
          <p:nvCxnSpPr>
            <p:cNvPr id="18" name="直接箭头连接符 17"/>
            <p:cNvCxnSpPr/>
            <p:nvPr>
              <p:custDataLst>
                <p:tags r:id="rId21"/>
              </p:custDataLst>
            </p:nvPr>
          </p:nvCxnSpPr>
          <p:spPr>
            <a:xfrm>
              <a:off x="3128315" y="4998444"/>
              <a:ext cx="607619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1A89C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19" name="矩形 18" title=""/>
          <p:cNvSpPr/>
          <p:nvPr>
            <p:custDataLst>
              <p:tags r:id="rId22"/>
            </p:custDataLst>
          </p:nvPr>
        </p:nvSpPr>
        <p:spPr>
          <a:xfrm>
            <a:off x="5590399" y="3583586"/>
            <a:ext cx="739464" cy="4996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zh-CN" altLang="en-US" sz="20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玉米</a:t>
            </a:r>
            <a:endParaRPr lang="en-US" altLang="zh-CN" sz="2000" noProof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</p:txBody>
      </p:sp>
      <p:sp>
        <p:nvSpPr>
          <p:cNvPr id="20" name="左大括号 19" title=""/>
          <p:cNvSpPr/>
          <p:nvPr>
            <p:custDataLst>
              <p:tags r:id="rId23"/>
            </p:custDataLst>
          </p:nvPr>
        </p:nvSpPr>
        <p:spPr>
          <a:xfrm>
            <a:off x="6329863" y="3395375"/>
            <a:ext cx="141516" cy="1012070"/>
          </a:xfrm>
          <a:prstGeom prst="leftBrace">
            <a:avLst/>
          </a:prstGeom>
          <a:noFill/>
          <a:ln w="19050" cap="flat" cmpd="sng" algn="ctr">
            <a:solidFill>
              <a:srgbClr val="01A89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 title=""/>
          <p:cNvSpPr/>
          <p:nvPr>
            <p:custDataLst>
              <p:tags r:id="rId24"/>
            </p:custDataLst>
          </p:nvPr>
        </p:nvSpPr>
        <p:spPr>
          <a:xfrm>
            <a:off x="6487526" y="3201244"/>
            <a:ext cx="739464" cy="4996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zh-CN" altLang="en-US" sz="20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籽粒</a:t>
            </a:r>
            <a:endParaRPr lang="en-US" altLang="zh-CN" sz="2000" noProof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</p:txBody>
      </p:sp>
      <p:sp>
        <p:nvSpPr>
          <p:cNvPr id="22" name="矩形 21" title=""/>
          <p:cNvSpPr/>
          <p:nvPr>
            <p:custDataLst>
              <p:tags r:id="rId25"/>
            </p:custDataLst>
          </p:nvPr>
        </p:nvSpPr>
        <p:spPr>
          <a:xfrm>
            <a:off x="6510399" y="4157633"/>
            <a:ext cx="739464" cy="4996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zh-CN" altLang="en-US" sz="20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秸秆</a:t>
            </a:r>
            <a:endParaRPr lang="en-US" altLang="zh-CN" sz="2000" noProof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</p:txBody>
      </p:sp>
      <p:cxnSp>
        <p:nvCxnSpPr>
          <p:cNvPr id="23" name="直接箭头连接符 22" title=""/>
          <p:cNvCxnSpPr/>
          <p:nvPr>
            <p:custDataLst>
              <p:tags r:id="rId26"/>
            </p:custDataLst>
          </p:nvPr>
        </p:nvCxnSpPr>
        <p:spPr>
          <a:xfrm>
            <a:off x="7236367" y="3516238"/>
            <a:ext cx="3240000" cy="0"/>
          </a:xfrm>
          <a:prstGeom prst="straightConnector1">
            <a:avLst/>
          </a:prstGeom>
          <a:noFill/>
          <a:ln w="19050" cap="flat" cmpd="sng" algn="ctr">
            <a:solidFill>
              <a:srgbClr val="01A89C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4" name="矩形 23" title=""/>
          <p:cNvSpPr/>
          <p:nvPr>
            <p:custDataLst>
              <p:tags r:id="rId27"/>
            </p:custDataLst>
          </p:nvPr>
        </p:nvSpPr>
        <p:spPr>
          <a:xfrm>
            <a:off x="10557128" y="3243534"/>
            <a:ext cx="739464" cy="4996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zh-CN" altLang="en-US" sz="20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人</a:t>
            </a:r>
            <a:endParaRPr lang="en-US" altLang="zh-CN" sz="2000" noProof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</p:txBody>
      </p:sp>
      <p:sp>
        <p:nvSpPr>
          <p:cNvPr id="25" name="矩形 24" title=""/>
          <p:cNvSpPr/>
          <p:nvPr>
            <p:custDataLst>
              <p:tags r:id="rId28"/>
            </p:custDataLst>
          </p:nvPr>
        </p:nvSpPr>
        <p:spPr>
          <a:xfrm>
            <a:off x="7811693" y="3884494"/>
            <a:ext cx="739464" cy="4996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zh-CN" altLang="en-US" sz="20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饲料</a:t>
            </a:r>
            <a:endParaRPr lang="en-US" altLang="zh-CN" sz="2000" noProof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</p:txBody>
      </p:sp>
      <p:cxnSp>
        <p:nvCxnSpPr>
          <p:cNvPr id="26" name="直接箭头连接符 25" title=""/>
          <p:cNvCxnSpPr/>
          <p:nvPr>
            <p:custDataLst>
              <p:tags r:id="rId29"/>
            </p:custDataLst>
          </p:nvPr>
        </p:nvCxnSpPr>
        <p:spPr>
          <a:xfrm flipV="1">
            <a:off x="7226990" y="4213103"/>
            <a:ext cx="616997" cy="182640"/>
          </a:xfrm>
          <a:prstGeom prst="straightConnector1">
            <a:avLst/>
          </a:prstGeom>
          <a:noFill/>
          <a:ln w="19050" cap="flat" cmpd="sng" algn="ctr">
            <a:solidFill>
              <a:srgbClr val="01A89C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7" name="矩形 26" title=""/>
          <p:cNvSpPr/>
          <p:nvPr>
            <p:custDataLst>
              <p:tags r:id="rId30"/>
            </p:custDataLst>
          </p:nvPr>
        </p:nvSpPr>
        <p:spPr>
          <a:xfrm>
            <a:off x="7827840" y="4298664"/>
            <a:ext cx="739464" cy="4996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zh-CN" altLang="en-US" sz="20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基质</a:t>
            </a:r>
            <a:endParaRPr lang="en-US" altLang="zh-CN" sz="2000" noProof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</p:txBody>
      </p:sp>
      <p:cxnSp>
        <p:nvCxnSpPr>
          <p:cNvPr id="28" name="直接箭头连接符 27" title=""/>
          <p:cNvCxnSpPr/>
          <p:nvPr>
            <p:custDataLst>
              <p:tags r:id="rId31"/>
            </p:custDataLst>
          </p:nvPr>
        </p:nvCxnSpPr>
        <p:spPr>
          <a:xfrm>
            <a:off x="7233716" y="4407445"/>
            <a:ext cx="588499" cy="153006"/>
          </a:xfrm>
          <a:prstGeom prst="straightConnector1">
            <a:avLst/>
          </a:prstGeom>
          <a:noFill/>
          <a:ln w="19050" cap="flat" cmpd="sng" algn="ctr">
            <a:solidFill>
              <a:srgbClr val="01A89C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9" name="直接箭头连接符 28" title=""/>
          <p:cNvCxnSpPr/>
          <p:nvPr>
            <p:custDataLst>
              <p:tags r:id="rId32"/>
            </p:custDataLst>
          </p:nvPr>
        </p:nvCxnSpPr>
        <p:spPr>
          <a:xfrm>
            <a:off x="8457440" y="4162706"/>
            <a:ext cx="607619" cy="0"/>
          </a:xfrm>
          <a:prstGeom prst="straightConnector1">
            <a:avLst/>
          </a:prstGeom>
          <a:noFill/>
          <a:ln w="19050" cap="flat" cmpd="sng" algn="ctr">
            <a:solidFill>
              <a:srgbClr val="01A89C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矩形 29" title=""/>
          <p:cNvSpPr/>
          <p:nvPr>
            <p:custDataLst>
              <p:tags r:id="rId33"/>
            </p:custDataLst>
          </p:nvPr>
        </p:nvSpPr>
        <p:spPr>
          <a:xfrm>
            <a:off x="8975079" y="3899704"/>
            <a:ext cx="1070277" cy="4996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zh-CN" altLang="en-US" sz="20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牛、羊</a:t>
            </a:r>
            <a:endParaRPr lang="en-US" altLang="zh-CN" sz="2000" noProof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</p:txBody>
      </p:sp>
      <p:cxnSp>
        <p:nvCxnSpPr>
          <p:cNvPr id="31" name="直接箭头连接符 30" title=""/>
          <p:cNvCxnSpPr/>
          <p:nvPr>
            <p:custDataLst>
              <p:tags r:id="rId34"/>
            </p:custDataLst>
          </p:nvPr>
        </p:nvCxnSpPr>
        <p:spPr>
          <a:xfrm>
            <a:off x="8457440" y="4598271"/>
            <a:ext cx="607619" cy="0"/>
          </a:xfrm>
          <a:prstGeom prst="straightConnector1">
            <a:avLst/>
          </a:prstGeom>
          <a:noFill/>
          <a:ln w="19050" cap="flat" cmpd="sng" algn="ctr">
            <a:solidFill>
              <a:srgbClr val="01A89C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2" name="矩形 31" title=""/>
          <p:cNvSpPr/>
          <p:nvPr>
            <p:custDataLst>
              <p:tags r:id="rId35"/>
            </p:custDataLst>
          </p:nvPr>
        </p:nvSpPr>
        <p:spPr>
          <a:xfrm>
            <a:off x="9135860" y="4277254"/>
            <a:ext cx="756663" cy="4996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zh-CN" altLang="en-US" sz="20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蘑菇</a:t>
            </a:r>
            <a:endParaRPr lang="en-US" altLang="zh-CN" sz="2000" noProof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</p:txBody>
      </p:sp>
      <p:cxnSp>
        <p:nvCxnSpPr>
          <p:cNvPr id="33" name="直接箭头连接符 32" title=""/>
          <p:cNvCxnSpPr/>
          <p:nvPr>
            <p:custDataLst>
              <p:tags r:id="rId36"/>
            </p:custDataLst>
          </p:nvPr>
        </p:nvCxnSpPr>
        <p:spPr>
          <a:xfrm flipV="1">
            <a:off x="9940131" y="3734479"/>
            <a:ext cx="616997" cy="430493"/>
          </a:xfrm>
          <a:prstGeom prst="straightConnector1">
            <a:avLst/>
          </a:prstGeom>
          <a:noFill/>
          <a:ln w="19050" cap="flat" cmpd="sng" algn="ctr">
            <a:solidFill>
              <a:srgbClr val="01A89C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4" name="直接箭头连接符 33" title=""/>
          <p:cNvCxnSpPr/>
          <p:nvPr>
            <p:custDataLst>
              <p:tags r:id="rId37"/>
            </p:custDataLst>
          </p:nvPr>
        </p:nvCxnSpPr>
        <p:spPr>
          <a:xfrm flipV="1">
            <a:off x="9926944" y="3788168"/>
            <a:ext cx="781397" cy="760269"/>
          </a:xfrm>
          <a:prstGeom prst="straightConnector1">
            <a:avLst/>
          </a:prstGeom>
          <a:noFill/>
          <a:ln w="19050" cap="flat" cmpd="sng" algn="ctr">
            <a:solidFill>
              <a:srgbClr val="01A89C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7" name="矩形 36" title=""/>
          <p:cNvSpPr/>
          <p:nvPr>
            <p:custDataLst>
              <p:tags r:id="rId38"/>
            </p:custDataLst>
          </p:nvPr>
        </p:nvSpPr>
        <p:spPr>
          <a:xfrm>
            <a:off x="1586456" y="5835234"/>
            <a:ext cx="5192065" cy="4996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zh-CN" altLang="en-US" sz="2000" noProof="1"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是提高能量的</a:t>
            </a:r>
            <a:r>
              <a:rPr lang="zh-CN" altLang="en-US" sz="2000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利用率</a:t>
            </a:r>
            <a:r>
              <a:rPr lang="zh-CN" altLang="en-US" sz="2000" noProof="1"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，而不是能量</a:t>
            </a:r>
            <a:r>
              <a:rPr lang="zh-CN" altLang="en-US" sz="2000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传递效率</a:t>
            </a:r>
            <a:r>
              <a:rPr lang="zh-CN" altLang="en-US" sz="2000" noProof="1"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。</a:t>
            </a:r>
            <a:endParaRPr lang="en-US" altLang="zh-CN" sz="2000" noProof="1"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</p:txBody>
      </p:sp>
      <p:sp>
        <p:nvSpPr>
          <p:cNvPr id="38" name="矩形 37" title=""/>
          <p:cNvSpPr/>
          <p:nvPr>
            <p:custDataLst>
              <p:tags r:id="rId39"/>
            </p:custDataLst>
          </p:nvPr>
        </p:nvSpPr>
        <p:spPr>
          <a:xfrm>
            <a:off x="789735" y="5726777"/>
            <a:ext cx="958848" cy="5935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</a:pPr>
            <a:r>
              <a:rPr lang="zh-CN" altLang="en-US" sz="2400" noProof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楷体" panose="02010609060101010101" pitchFamily="49" charset="-122"/>
              </a:rPr>
              <a:t>注意：</a:t>
            </a:r>
            <a:endParaRPr lang="en-US" altLang="zh-CN" sz="2400" noProof="1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楷体" panose="02010609060101010101" pitchFamily="49" charset="-122"/>
            </a:endParaRPr>
          </a:p>
        </p:txBody>
      </p:sp>
      <p:sp>
        <p:nvSpPr>
          <p:cNvPr id="39" name="文本框 38" title=""/>
          <p:cNvSpPr txBox="1"/>
          <p:nvPr>
            <p:custDataLst>
              <p:tags r:id="rId40"/>
            </p:custDataLst>
          </p:nvPr>
        </p:nvSpPr>
        <p:spPr>
          <a:xfrm>
            <a:off x="502937" y="4912323"/>
            <a:ext cx="10793655" cy="536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2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zh-CN" sz="22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从能量利用的角度分析，现代农业相较于传统农业有什么优势？</a:t>
            </a:r>
            <a:endParaRPr lang="zh-CN" altLang="zh-CN" sz="22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0" name="文本框 39" title=""/>
          <p:cNvSpPr txBox="1"/>
          <p:nvPr>
            <p:custDataLst>
              <p:tags r:id="rId41"/>
            </p:custDataLst>
          </p:nvPr>
        </p:nvSpPr>
        <p:spPr>
          <a:xfrm>
            <a:off x="739524" y="5443105"/>
            <a:ext cx="7920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200" kern="10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/>
                <a:sym typeface="+mn-ea"/>
              </a:rPr>
              <a:t>实现了能量的多级利用，从而大大提高能量的利用率。</a:t>
            </a:r>
            <a:endParaRPr lang="zh-CN" altLang="zh-CN" sz="2200" kern="10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  <p:cond evt="onBegin" delay="0">
                          <p:tn val="86"/>
                        </p:cond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  <p:cond evt="onBegin" delay="0">
                          <p:tn val="92"/>
                        </p:cond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  <p:cond evt="onBegin" delay="0">
                          <p:tn val="98"/>
                        </p:cond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9" grpId="0"/>
      <p:bldP spid="20" grpId="0" animBg="1"/>
      <p:bldP spid="21" grpId="0"/>
      <p:bldP spid="22" grpId="0"/>
      <p:bldP spid="24" grpId="0"/>
      <p:bldP spid="25" grpId="0"/>
      <p:bldP spid="27" grpId="0"/>
      <p:bldP spid="30" grpId="0"/>
      <p:bldP spid="32" grpId="0"/>
      <p:bldP spid="37" grpId="0"/>
      <p:bldP spid="38" grpId="0"/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2" name="组合 31" title=""/>
          <p:cNvGrpSpPr/>
          <p:nvPr>
            <p:custDataLst>
              <p:tags r:id="rId3"/>
            </p:custDataLst>
          </p:nvPr>
        </p:nvGrpSpPr>
        <p:grpSpPr>
          <a:xfrm>
            <a:off x="434975" y="754379"/>
            <a:ext cx="4156075" cy="662554"/>
            <a:chOff x="2952848" y="1879873"/>
            <a:chExt cx="4155403" cy="660584"/>
          </a:xfrm>
        </p:grpSpPr>
        <p:sp>
          <p:nvSpPr>
            <p:cNvPr id="3" name="MH_Number_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2952848" y="2128031"/>
              <a:ext cx="609000" cy="337250"/>
            </a:xfrm>
            <a:custGeom>
              <a:gdLst>
                <a:gd name="T0" fmla="*/ 13427 w 693737"/>
                <a:gd name="T1" fmla="*/ 0 h 384175"/>
                <a:gd name="T2" fmla="*/ 0 w 693737"/>
                <a:gd name="T3" fmla="*/ 0 h 384175"/>
                <a:gd name="T4" fmla="*/ 0 w 693737"/>
                <a:gd name="T5" fmla="*/ 70636 h 384175"/>
                <a:gd name="T6" fmla="*/ 13427 w 693737"/>
                <a:gd name="T7" fmla="*/ 70636 h 384175"/>
                <a:gd name="T8" fmla="*/ 127551 w 693737"/>
                <a:gd name="T9" fmla="*/ 0 h 384175"/>
                <a:gd name="T10" fmla="*/ 25394 w 693737"/>
                <a:gd name="T11" fmla="*/ 0 h 384175"/>
                <a:gd name="T12" fmla="*/ 25394 w 693737"/>
                <a:gd name="T13" fmla="*/ 70636 h 384175"/>
                <a:gd name="T14" fmla="*/ 127551 w 693737"/>
                <a:gd name="T15" fmla="*/ 70636 h 3841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737"/>
                <a:gd name="T25" fmla="*/ 0 h 384175"/>
                <a:gd name="T26" fmla="*/ 693737 w 693737"/>
                <a:gd name="T27" fmla="*/ 384175 h 384175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737" h="384175">
                  <a:moveTo>
                    <a:pt x="73025" y="0"/>
                  </a:moveTo>
                  <a:lnTo>
                    <a:pt x="0" y="0"/>
                  </a:lnTo>
                  <a:lnTo>
                    <a:pt x="0" y="384175"/>
                  </a:lnTo>
                  <a:lnTo>
                    <a:pt x="73025" y="384175"/>
                  </a:lnTo>
                  <a:lnTo>
                    <a:pt x="73025" y="0"/>
                  </a:lnTo>
                  <a:close/>
                  <a:moveTo>
                    <a:pt x="693737" y="0"/>
                  </a:moveTo>
                  <a:lnTo>
                    <a:pt x="138112" y="0"/>
                  </a:lnTo>
                  <a:lnTo>
                    <a:pt x="138112" y="384175"/>
                  </a:lnTo>
                  <a:lnTo>
                    <a:pt x="693737" y="384175"/>
                  </a:lnTo>
                  <a:lnTo>
                    <a:pt x="69373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14400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静蕾简体" charset="0"/>
                  <a:cs typeface="方正静蕾简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静蕾简体" charset="0"/>
                  <a:cs typeface="方正静蕾简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静蕾简体" charset="0"/>
                  <a:cs typeface="方正静蕾简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静蕾简体" charset="0"/>
                  <a:cs typeface="方正静蕾简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静蕾简体" charset="0"/>
                  <a:cs typeface="方正静蕾简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静蕾简体" charset="0"/>
                  <a:cs typeface="方正静蕾简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静蕾简体" charset="0"/>
                  <a:cs typeface="方正静蕾简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静蕾简体" charset="0"/>
                  <a:cs typeface="方正静蕾简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静蕾简体" charset="0"/>
                  <a:cs typeface="方正静蕾简体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en Jyuu Gothic Monospace Regul" pitchFamily="49" charset="-128"/>
                </a:rPr>
                <a:t>3</a:t>
              </a:r>
              <a:endPara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en Jyuu Gothic Monospace Regul" pitchFamily="49" charset="-128"/>
              </a:endParaRPr>
            </a:p>
          </p:txBody>
        </p:sp>
        <p:sp>
          <p:nvSpPr>
            <p:cNvPr id="4" name="MH_Entry_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3637902" y="1879873"/>
              <a:ext cx="3470349" cy="660584"/>
            </a:xfrm>
            <a:custGeom>
              <a:gdLst>
                <a:gd name="T0" fmla="*/ 0 w 2520280"/>
                <a:gd name="T1" fmla="*/ 7 h 1872208"/>
                <a:gd name="T2" fmla="*/ 326477831 w 2520280"/>
                <a:gd name="T3" fmla="*/ 7 h 1872208"/>
                <a:gd name="T4" fmla="*/ 326477831 w 2520280"/>
                <a:gd name="T5" fmla="*/ 8 h 1872208"/>
                <a:gd name="T6" fmla="*/ 0 w 2520280"/>
                <a:gd name="T7" fmla="*/ 8 h 1872208"/>
                <a:gd name="T8" fmla="*/ 0 w 2520280"/>
                <a:gd name="T9" fmla="*/ 7 h 1872208"/>
                <a:gd name="T10" fmla="*/ 0 w 2520280"/>
                <a:gd name="T11" fmla="*/ 0 h 1872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20280"/>
                <a:gd name="T19" fmla="*/ 0 h 1872208"/>
                <a:gd name="T20" fmla="*/ 2520280 w 2520280"/>
                <a:gd name="T21" fmla="*/ 1872208 h 1872208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>
                  <a:solidFill>
                    <a:srgbClr val="54823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静蕾简体" charset="0"/>
                  <a:sym typeface="微软雅黑" panose="020b0503020204020204" pitchFamily="34" charset="-122"/>
                </a:rPr>
                <a:t>调整能量流动关系</a:t>
              </a:r>
              <a:endParaRPr lang="zh-CN" altLang="en-US" sz="2800" b="1">
                <a:solidFill>
                  <a:srgbClr val="54823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静蕾简体" charset="0"/>
                <a:sym typeface="微软雅黑" panose="020b0503020204020204" pitchFamily="34" charset="-122"/>
              </a:endParaRPr>
            </a:p>
          </p:txBody>
        </p:sp>
      </p:grpSp>
      <p:sp>
        <p:nvSpPr>
          <p:cNvPr id="6" name="矩形 5" title=""/>
          <p:cNvSpPr/>
          <p:nvPr>
            <p:custDataLst>
              <p:tags r:id="rId6"/>
            </p:custDataLst>
          </p:nvPr>
        </p:nvSpPr>
        <p:spPr>
          <a:xfrm>
            <a:off x="610148" y="4148489"/>
            <a:ext cx="3553199" cy="978729"/>
          </a:xfrm>
          <a:prstGeom prst="rect">
            <a:avLst/>
          </a:prstGeom>
          <a:gradFill flip="none" rotWithShape="1">
            <a:gsLst>
              <a:gs pos="0">
                <a:srgbClr val="70AD47">
                  <a:tint val="66000"/>
                  <a:satMod val="160000"/>
                </a:srgbClr>
              </a:gs>
              <a:gs pos="50000">
                <a:srgbClr val="70AD47">
                  <a:tint val="44500"/>
                  <a:satMod val="160000"/>
                </a:srgbClr>
              </a:gs>
              <a:gs pos="100000">
                <a:srgbClr val="70AD47">
                  <a:tint val="23500"/>
                  <a:satMod val="160000"/>
                </a:srgbClr>
              </a:gs>
            </a:gsLst>
            <a:lin ang="2700000" scaled="1"/>
          </a:gra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大量牧草不能被利用，人获得的能量严重偏低</a:t>
            </a:r>
            <a:endParaRPr kumimoji="0" lang="en-US" altLang="zh-CN" sz="2400" b="0" i="0" u="none" strike="noStrike" kern="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</p:txBody>
      </p:sp>
      <p:grpSp>
        <p:nvGrpSpPr>
          <p:cNvPr id="7" name="组合 6" title=""/>
          <p:cNvGrpSpPr/>
          <p:nvPr>
            <p:custDataLst>
              <p:tags r:id="rId7"/>
            </p:custDataLst>
          </p:nvPr>
        </p:nvGrpSpPr>
        <p:grpSpPr>
          <a:xfrm>
            <a:off x="610149" y="1488784"/>
            <a:ext cx="3553199" cy="2576901"/>
            <a:chOff x="6884296" y="1324522"/>
            <a:chExt cx="3553199" cy="2576901"/>
          </a:xfrm>
        </p:grpSpPr>
        <p:sp>
          <p:nvSpPr>
            <p:cNvPr id="8" name="矩形 7"/>
            <p:cNvSpPr/>
            <p:nvPr>
              <p:custDataLst>
                <p:tags r:id="rId8"/>
              </p:custDataLst>
            </p:nvPr>
          </p:nvSpPr>
          <p:spPr>
            <a:xfrm>
              <a:off x="7939145" y="3439758"/>
              <a:ext cx="157497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2000" noProof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楷体" panose="02010609060101010101" pitchFamily="49" charset="-122"/>
                </a:rPr>
                <a:t>放牧量太少</a:t>
              </a:r>
              <a:endParaRPr lang="en-US" altLang="zh-CN" sz="20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6884296" y="1324522"/>
              <a:ext cx="3553199" cy="2104478"/>
            </a:xfrm>
            <a:prstGeom prst="rect">
              <a:avLst/>
            </a:prstGeom>
          </p:spPr>
        </p:pic>
      </p:grpSp>
      <p:sp>
        <p:nvSpPr>
          <p:cNvPr id="10" name="矩形 9" title=""/>
          <p:cNvSpPr/>
          <p:nvPr>
            <p:custDataLst>
              <p:tags r:id="rId11"/>
            </p:custDataLst>
          </p:nvPr>
        </p:nvSpPr>
        <p:spPr>
          <a:xfrm>
            <a:off x="4493390" y="3996263"/>
            <a:ext cx="3553199" cy="1421928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2700000" scaled="1"/>
          </a:gradFill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</a:pPr>
            <a:r>
              <a:rPr lang="zh-CN" altLang="en-US" sz="2400" noProof="1"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短时间获取大量的能量（产品），严重破坏牧场，不能持续高产出。</a:t>
            </a:r>
            <a:endParaRPr lang="en-US" altLang="zh-CN" sz="2400" noProof="1"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</p:txBody>
      </p:sp>
      <p:sp>
        <p:nvSpPr>
          <p:cNvPr id="11" name="矩形 10" title=""/>
          <p:cNvSpPr/>
          <p:nvPr>
            <p:custDataLst>
              <p:tags r:id="rId12"/>
            </p:custDataLst>
          </p:nvPr>
        </p:nvSpPr>
        <p:spPr>
          <a:xfrm>
            <a:off x="5623541" y="3492887"/>
            <a:ext cx="1313357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fontAlgn="base">
              <a:lnSpc>
                <a:spcPct val="120000"/>
              </a:lnSpc>
              <a:spcBef>
                <a:spcPct val="0"/>
              </a:spcBef>
            </a:pPr>
            <a:r>
              <a:rPr lang="zh-CN" altLang="en-US" sz="2000" noProof="1"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过度放牧</a:t>
            </a:r>
            <a:endParaRPr lang="en-US" altLang="zh-CN" sz="2000" noProof="1"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</p:txBody>
      </p:sp>
      <p:pic>
        <p:nvPicPr>
          <p:cNvPr id="12" name="图片 11" title="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493389" y="1418346"/>
            <a:ext cx="3553200" cy="2096425"/>
          </a:xfrm>
          <a:prstGeom prst="rect">
            <a:avLst/>
          </a:prstGeom>
        </p:spPr>
      </p:pic>
      <p:sp>
        <p:nvSpPr>
          <p:cNvPr id="13" name="矩形 12" title=""/>
          <p:cNvSpPr/>
          <p:nvPr>
            <p:custDataLst>
              <p:tags r:id="rId15"/>
            </p:custDataLst>
          </p:nvPr>
        </p:nvSpPr>
        <p:spPr>
          <a:xfrm>
            <a:off x="8289175" y="4133204"/>
            <a:ext cx="3553200" cy="978729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2700000" scaled="1"/>
          </a:gradFill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</a:pPr>
            <a:r>
              <a:rPr lang="zh-CN" altLang="en-US" sz="2400" noProof="1"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能充分利用牧草，持续高产出。</a:t>
            </a:r>
            <a:endParaRPr lang="en-US" altLang="zh-CN" sz="2400" noProof="1"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</p:txBody>
      </p:sp>
      <p:sp>
        <p:nvSpPr>
          <p:cNvPr id="14" name="矩形 13" title=""/>
          <p:cNvSpPr/>
          <p:nvPr>
            <p:custDataLst>
              <p:tags r:id="rId16"/>
            </p:custDataLst>
          </p:nvPr>
        </p:nvSpPr>
        <p:spPr>
          <a:xfrm>
            <a:off x="9564953" y="3484839"/>
            <a:ext cx="1424977" cy="4303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fontAlgn="base">
              <a:lnSpc>
                <a:spcPct val="120000"/>
              </a:lnSpc>
              <a:spcBef>
                <a:spcPct val="0"/>
              </a:spcBef>
            </a:pPr>
            <a:r>
              <a:rPr lang="zh-CN" altLang="en-US" sz="2000" noProof="1"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合理放牧</a:t>
            </a:r>
            <a:endParaRPr lang="en-US" altLang="zh-CN" sz="2000" noProof="1"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</p:txBody>
      </p:sp>
      <p:pic>
        <p:nvPicPr>
          <p:cNvPr id="15" name="图片 14" title="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8289175" y="1418564"/>
            <a:ext cx="3553200" cy="2096207"/>
          </a:xfrm>
          <a:prstGeom prst="rect">
            <a:avLst/>
          </a:prstGeom>
        </p:spPr>
      </p:pic>
      <p:sp>
        <p:nvSpPr>
          <p:cNvPr id="16" name="文本框 15" title=""/>
          <p:cNvSpPr txBox="1"/>
          <p:nvPr>
            <p:custDataLst>
              <p:tags r:id="rId19"/>
            </p:custDataLst>
          </p:nvPr>
        </p:nvSpPr>
        <p:spPr>
          <a:xfrm>
            <a:off x="708484" y="5426793"/>
            <a:ext cx="7449475" cy="5366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2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zh-CN" altLang="zh-CN" sz="22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从能量流动的角度分析，稻田除草、除虫的意义是什么？</a:t>
            </a:r>
            <a:endParaRPr lang="zh-CN" altLang="zh-CN" sz="2200" kern="10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文本框 16" title=""/>
          <p:cNvSpPr txBox="1"/>
          <p:nvPr>
            <p:custDataLst>
              <p:tags r:id="rId20"/>
            </p:custDataLst>
          </p:nvPr>
        </p:nvSpPr>
        <p:spPr>
          <a:xfrm>
            <a:off x="810739" y="5893991"/>
            <a:ext cx="110805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kern="10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/>
                <a:sym typeface="+mn-ea"/>
              </a:rPr>
              <a:t>调整生态系统的能量流动关系，使能量持续高效地流向对人类最有益的部分</a:t>
            </a:r>
            <a:r>
              <a:rPr lang="zh-CN" altLang="zh-CN" sz="220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。</a:t>
            </a:r>
            <a:endParaRPr lang="zh-CN" altLang="zh-CN" sz="2200" kern="10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/>
      <p:bldP spid="13" grpId="0" animBg="1"/>
      <p:bldP spid="14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17" name="直接连接符 16" title=""/>
          <p:cNvCxnSpPr/>
          <p:nvPr>
            <p:custDataLst>
              <p:tags r:id="rId3"/>
            </p:custDataLst>
          </p:nvPr>
        </p:nvCxnSpPr>
        <p:spPr bwMode="auto">
          <a:xfrm>
            <a:off x="2205" y="734496"/>
            <a:ext cx="1218759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13C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矩形 8" title=""/>
          <p:cNvSpPr/>
          <p:nvPr>
            <p:custDataLst>
              <p:tags r:id="rId4"/>
            </p:custDataLst>
          </p:nvPr>
        </p:nvSpPr>
        <p:spPr>
          <a:xfrm>
            <a:off x="391321" y="902910"/>
            <a:ext cx="11409359" cy="5261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下列关于生态系统能量流动的原理在实践中的应用的叙述，</a:t>
            </a:r>
            <a:r>
              <a:rPr lang="zh-CN" altLang="en-US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的是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除虫、除草可以让农田生态系统中的能量更多地流向对人类更有益的</a:t>
            </a:r>
            <a:endParaRPr lang="en-US" altLang="zh-CN" sz="2800" kern="10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部分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多途径利用农作物可以实现对生态系统中能量的多级利用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根据草场能量流动的特点，可以合理确定草场的载畜量，从而保持畜</a:t>
            </a:r>
            <a:endParaRPr lang="en-US" altLang="zh-CN" sz="2800" kern="10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产品的持续高产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桑基鱼塘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的生产方式，在桑、蚕、鱼之间形成良性循环，将提高</a:t>
            </a:r>
            <a:endParaRPr lang="en-US" altLang="zh-CN" sz="2800" kern="10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能量传递效率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TextBox 20" title=""/>
          <p:cNvSpPr txBox="1"/>
          <p:nvPr>
            <p:custDataLst>
              <p:tags r:id="rId5"/>
            </p:custDataLst>
          </p:nvPr>
        </p:nvSpPr>
        <p:spPr>
          <a:xfrm>
            <a:off x="226611" y="4800161"/>
            <a:ext cx="719833" cy="784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5" name="矩形 4" title=""/>
          <p:cNvSpPr/>
          <p:nvPr>
            <p:custDataLst>
              <p:tags r:id="rId3"/>
            </p:custDataLst>
          </p:nvPr>
        </p:nvSpPr>
        <p:spPr>
          <a:xfrm>
            <a:off x="391321" y="615381"/>
            <a:ext cx="11409359" cy="4541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茶树菇味道鲜美，常生长在油茶树枯朽的树桩上。某林场尝试在树下套种茶树菇，并用桐树、柳树、杨树脱落的枝叶制作培养基。下列相关叙述正确的是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油茶树枯朽树桩中的能量不属于油茶树的同化量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生长在油茶树树桩上的茶树菇属于生态系统中的分解者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套种措施可以提高树木和茶树菇对阳光等资源的利用率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该林场提高了能量的传递效率，实现了能量的多级利用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TextBox 20" title=""/>
          <p:cNvSpPr txBox="1"/>
          <p:nvPr>
            <p:custDataLst>
              <p:tags r:id="rId4"/>
            </p:custDataLst>
          </p:nvPr>
        </p:nvSpPr>
        <p:spPr>
          <a:xfrm>
            <a:off x="232115" y="3226213"/>
            <a:ext cx="719833" cy="784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" name="图片 1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45340" cy="6887210"/>
          </a:xfrm>
          <a:prstGeom prst="rect">
            <a:avLst/>
          </a:prstGeom>
        </p:spPr>
      </p:pic>
      <p:grpSp>
        <p:nvGrpSpPr>
          <p:cNvPr id="70" name="组合 69" title=""/>
          <p:cNvGrpSpPr/>
          <p:nvPr>
            <p:custDataLst>
              <p:tags r:id="rId5"/>
            </p:custDataLst>
          </p:nvPr>
        </p:nvGrpSpPr>
        <p:grpSpPr>
          <a:xfrm>
            <a:off x="0" y="-11401"/>
            <a:ext cx="12291694" cy="6898612"/>
            <a:chOff x="0" y="-11401"/>
            <a:chExt cx="12291694" cy="6898612"/>
          </a:xfrm>
        </p:grpSpPr>
        <p:sp useBgFill="1">
          <p:nvSpPr>
            <p:cNvPr id="3" name="任意形状 40"/>
            <p:cNvSpPr/>
            <p:nvPr>
              <p:custDataLst>
                <p:tags r:id="rId6"/>
              </p:custDataLst>
            </p:nvPr>
          </p:nvSpPr>
          <p:spPr>
            <a:xfrm>
              <a:off x="2805730" y="0"/>
              <a:ext cx="9485964" cy="6887211"/>
            </a:xfrm>
            <a:custGeom>
              <a:gdLst>
                <a:gd name="connsiteX0" fmla="*/ 4304899 w 12191999"/>
                <a:gd name="connsiteY0" fmla="*/ 0 h 6858000"/>
                <a:gd name="connsiteX1" fmla="*/ 12191999 w 12191999"/>
                <a:gd name="connsiteY1" fmla="*/ 0 h 6858000"/>
                <a:gd name="connsiteX2" fmla="*/ 12191999 w 12191999"/>
                <a:gd name="connsiteY2" fmla="*/ 6858000 h 6858000"/>
                <a:gd name="connsiteX3" fmla="*/ 4304899 w 12191999"/>
                <a:gd name="connsiteY3" fmla="*/ 6858000 h 6858000"/>
                <a:gd name="connsiteX4" fmla="*/ 5005756 w 12191999"/>
                <a:gd name="connsiteY4" fmla="*/ 3429000 h 6858000"/>
                <a:gd name="connsiteX5" fmla="*/ 0 w 12191999"/>
                <a:gd name="connsiteY5" fmla="*/ 0 h 6858000"/>
                <a:gd name="connsiteX6" fmla="*/ 1 w 12191999"/>
                <a:gd name="connsiteY6" fmla="*/ 0 h 6858000"/>
                <a:gd name="connsiteX7" fmla="*/ 1 w 12191999"/>
                <a:gd name="connsiteY7" fmla="*/ 6858000 h 6858000"/>
                <a:gd name="connsiteX8" fmla="*/ 0 w 12191999"/>
                <a:gd name="connsiteY8" fmla="*/ 6858000 h 6858000"/>
                <a:gd name="connsiteX0-1" fmla="*/ 4304899 w 12191999"/>
                <a:gd name="connsiteY0-2" fmla="*/ 0 h 6858000"/>
                <a:gd name="connsiteX1-3" fmla="*/ 12191999 w 12191999"/>
                <a:gd name="connsiteY1-4" fmla="*/ 0 h 6858000"/>
                <a:gd name="connsiteX2-5" fmla="*/ 12191999 w 12191999"/>
                <a:gd name="connsiteY2-6" fmla="*/ 6858000 h 6858000"/>
                <a:gd name="connsiteX3-7" fmla="*/ 4304899 w 12191999"/>
                <a:gd name="connsiteY3-8" fmla="*/ 6858000 h 6858000"/>
                <a:gd name="connsiteX4-9" fmla="*/ 5005756 w 12191999"/>
                <a:gd name="connsiteY4-10" fmla="*/ 3429000 h 6858000"/>
                <a:gd name="connsiteX5-11" fmla="*/ 4304899 w 12191999"/>
                <a:gd name="connsiteY5-12" fmla="*/ 0 h 6858000"/>
                <a:gd name="connsiteX6-13" fmla="*/ 0 w 12191999"/>
                <a:gd name="connsiteY6-14" fmla="*/ 6858000 h 6858000"/>
                <a:gd name="connsiteX7-15" fmla="*/ 1 w 12191999"/>
                <a:gd name="connsiteY7-16" fmla="*/ 0 h 6858000"/>
                <a:gd name="connsiteX8-17" fmla="*/ 1 w 12191999"/>
                <a:gd name="connsiteY8-18" fmla="*/ 6858000 h 6858000"/>
                <a:gd name="connsiteX9" fmla="*/ 0 w 12191999"/>
                <a:gd name="connsiteY9" fmla="*/ 6858000 h 6858000"/>
                <a:gd name="connsiteX0-19" fmla="*/ 4304898 w 12191998"/>
                <a:gd name="connsiteY0-20" fmla="*/ 0 h 6858000"/>
                <a:gd name="connsiteX1-21" fmla="*/ 12191998 w 12191998"/>
                <a:gd name="connsiteY1-22" fmla="*/ 0 h 6858000"/>
                <a:gd name="connsiteX2-23" fmla="*/ 12191998 w 12191998"/>
                <a:gd name="connsiteY2-24" fmla="*/ 6858000 h 6858000"/>
                <a:gd name="connsiteX3-25" fmla="*/ 4304898 w 12191998"/>
                <a:gd name="connsiteY3-26" fmla="*/ 6858000 h 6858000"/>
                <a:gd name="connsiteX4-27" fmla="*/ 5005755 w 12191998"/>
                <a:gd name="connsiteY4-28" fmla="*/ 3429000 h 6858000"/>
                <a:gd name="connsiteX5-29" fmla="*/ 4304898 w 12191998"/>
                <a:gd name="connsiteY5-30" fmla="*/ 0 h 6858000"/>
                <a:gd name="connsiteX6-31" fmla="*/ 0 w 12191998"/>
                <a:gd name="connsiteY6-32" fmla="*/ 6858000 h 6858000"/>
                <a:gd name="connsiteX7-33" fmla="*/ 0 w 12191998"/>
                <a:gd name="connsiteY7-34" fmla="*/ 0 h 6858000"/>
                <a:gd name="connsiteX8-35" fmla="*/ 0 w 12191998"/>
                <a:gd name="connsiteY8-36" fmla="*/ 6858000 h 6858000"/>
                <a:gd name="connsiteX0-37" fmla="*/ 0 w 7887100"/>
                <a:gd name="connsiteY0-38" fmla="*/ 0 h 6858000"/>
                <a:gd name="connsiteX1-39" fmla="*/ 7887100 w 7887100"/>
                <a:gd name="connsiteY1-40" fmla="*/ 0 h 6858000"/>
                <a:gd name="connsiteX2-41" fmla="*/ 7887100 w 7887100"/>
                <a:gd name="connsiteY2-42" fmla="*/ 6858000 h 6858000"/>
                <a:gd name="connsiteX3-43" fmla="*/ 0 w 7887100"/>
                <a:gd name="connsiteY3-44" fmla="*/ 6858000 h 6858000"/>
                <a:gd name="connsiteX4-45" fmla="*/ 700857 w 7887100"/>
                <a:gd name="connsiteY4-46" fmla="*/ 3429000 h 6858000"/>
                <a:gd name="connsiteX5-47" fmla="*/ 0 w 7887100"/>
                <a:gd name="connsiteY5-48" fmla="*/ 0 h 685800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7887100" h="6858000">
                  <a:moveTo>
                    <a:pt x="0" y="0"/>
                  </a:moveTo>
                  <a:lnTo>
                    <a:pt x="7887100" y="0"/>
                  </a:lnTo>
                  <a:lnTo>
                    <a:pt x="7887100" y="6858000"/>
                  </a:lnTo>
                  <a:lnTo>
                    <a:pt x="0" y="6858000"/>
                  </a:lnTo>
                  <a:lnTo>
                    <a:pt x="700857" y="342900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4" name="组合 3"/>
            <p:cNvGrpSpPr/>
            <p:nvPr>
              <p:custDataLst>
                <p:tags r:id="rId7"/>
              </p:custDataLst>
            </p:nvPr>
          </p:nvGrpSpPr>
          <p:grpSpPr>
            <a:xfrm>
              <a:off x="0" y="-11401"/>
              <a:ext cx="3724073" cy="6875575"/>
              <a:chOff x="-40430" y="-12117"/>
              <a:chExt cx="3724073" cy="6875575"/>
            </a:xfrm>
          </p:grpSpPr>
          <p:sp>
            <p:nvSpPr>
              <p:cNvPr id="5" name="任意多边形 61"/>
              <p:cNvSpPr/>
              <p:nvPr>
                <p:custDataLst>
                  <p:tags r:id="rId8"/>
                </p:custDataLst>
              </p:nvPr>
            </p:nvSpPr>
            <p:spPr>
              <a:xfrm>
                <a:off x="-40430" y="-12117"/>
                <a:ext cx="3724073" cy="6875575"/>
              </a:xfrm>
              <a:custGeom>
                <a:gdLst>
                  <a:gd name="connsiteX0" fmla="*/ 3771580 w 3771582"/>
                  <a:gd name="connsiteY0" fmla="*/ 3379769 h 6875575"/>
                  <a:gd name="connsiteX1" fmla="*/ 3771580 w 3771582"/>
                  <a:gd name="connsiteY1" fmla="*/ 3405234 h 6875575"/>
                  <a:gd name="connsiteX2" fmla="*/ 3767113 w 3771582"/>
                  <a:gd name="connsiteY2" fmla="*/ 3392669 h 6875575"/>
                  <a:gd name="connsiteX3" fmla="*/ 3771580 w 3771582"/>
                  <a:gd name="connsiteY3" fmla="*/ 1 h 6875575"/>
                  <a:gd name="connsiteX4" fmla="*/ 3771582 w 3771582"/>
                  <a:gd name="connsiteY4" fmla="*/ 1 h 6875575"/>
                  <a:gd name="connsiteX5" fmla="*/ 3771582 w 3771582"/>
                  <a:gd name="connsiteY5" fmla="*/ 6875575 h 6875575"/>
                  <a:gd name="connsiteX6" fmla="*/ 3771581 w 3771582"/>
                  <a:gd name="connsiteY6" fmla="*/ 6875575 h 6875575"/>
                  <a:gd name="connsiteX7" fmla="*/ 3771581 w 3771582"/>
                  <a:gd name="connsiteY7" fmla="*/ 3379766 h 6875575"/>
                  <a:gd name="connsiteX8" fmla="*/ 3771580 w 3771582"/>
                  <a:gd name="connsiteY8" fmla="*/ 3379769 h 6875575"/>
                  <a:gd name="connsiteX9" fmla="*/ 0 w 3771582"/>
                  <a:gd name="connsiteY9" fmla="*/ 1 h 6875575"/>
                  <a:gd name="connsiteX10" fmla="*/ 2561026 w 3771582"/>
                  <a:gd name="connsiteY10" fmla="*/ 1 h 6875575"/>
                  <a:gd name="connsiteX11" fmla="*/ 3767113 w 3771582"/>
                  <a:gd name="connsiteY11" fmla="*/ 3392669 h 6875575"/>
                  <a:gd name="connsiteX12" fmla="*/ 2561026 w 3771582"/>
                  <a:gd name="connsiteY12" fmla="*/ 6875575 h 6875575"/>
                  <a:gd name="connsiteX13" fmla="*/ 0 w 3771582"/>
                  <a:gd name="connsiteY13" fmla="*/ 6875575 h 6875575"/>
                  <a:gd name="connsiteX14" fmla="*/ 2561025 w 3771582"/>
                  <a:gd name="connsiteY14" fmla="*/ 0 h 6875575"/>
                  <a:gd name="connsiteX15" fmla="*/ 3771580 w 3771582"/>
                  <a:gd name="connsiteY15" fmla="*/ 0 h 6875575"/>
                  <a:gd name="connsiteX16" fmla="*/ 3771580 w 3771582"/>
                  <a:gd name="connsiteY16" fmla="*/ 1 h 6875575"/>
                  <a:gd name="connsiteX17" fmla="*/ 2561026 w 3771582"/>
                  <a:gd name="connsiteY17" fmla="*/ 1 h 687557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771582" h="6875575">
                    <a:moveTo>
                      <a:pt x="3771580" y="3379769"/>
                    </a:moveTo>
                    <a:lnTo>
                      <a:pt x="3771580" y="3405234"/>
                    </a:lnTo>
                    <a:lnTo>
                      <a:pt x="3767113" y="3392669"/>
                    </a:lnTo>
                    <a:close/>
                    <a:moveTo>
                      <a:pt x="3771580" y="1"/>
                    </a:moveTo>
                    <a:lnTo>
                      <a:pt x="3771582" y="1"/>
                    </a:lnTo>
                    <a:lnTo>
                      <a:pt x="3771582" y="6875575"/>
                    </a:lnTo>
                    <a:lnTo>
                      <a:pt x="3771581" y="6875575"/>
                    </a:lnTo>
                    <a:lnTo>
                      <a:pt x="3771581" y="3379766"/>
                    </a:lnTo>
                    <a:lnTo>
                      <a:pt x="3771580" y="3379769"/>
                    </a:lnTo>
                    <a:close/>
                    <a:moveTo>
                      <a:pt x="0" y="1"/>
                    </a:moveTo>
                    <a:lnTo>
                      <a:pt x="2561026" y="1"/>
                    </a:lnTo>
                    <a:lnTo>
                      <a:pt x="3767113" y="3392669"/>
                    </a:lnTo>
                    <a:lnTo>
                      <a:pt x="2561026" y="6875575"/>
                    </a:lnTo>
                    <a:lnTo>
                      <a:pt x="0" y="6875575"/>
                    </a:lnTo>
                    <a:close/>
                    <a:moveTo>
                      <a:pt x="2561025" y="0"/>
                    </a:moveTo>
                    <a:lnTo>
                      <a:pt x="3771580" y="0"/>
                    </a:lnTo>
                    <a:lnTo>
                      <a:pt x="3771580" y="1"/>
                    </a:lnTo>
                    <a:lnTo>
                      <a:pt x="2561026" y="1"/>
                    </a:lnTo>
                    <a:close/>
                  </a:path>
                </a:pathLst>
              </a:custGeom>
              <a:solidFill>
                <a:schemeClr val="tx1">
                  <a:alpha val="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6" name="组合 5"/>
              <p:cNvGrpSpPr/>
              <p:nvPr>
                <p:custDataLst>
                  <p:tags r:id="rId9"/>
                </p:custDataLst>
              </p:nvPr>
            </p:nvGrpSpPr>
            <p:grpSpPr>
              <a:xfrm>
                <a:off x="602860" y="2256340"/>
                <a:ext cx="2036756" cy="2036756"/>
                <a:chOff x="1012329" y="1938453"/>
                <a:chExt cx="2981095" cy="2981095"/>
              </a:xfrm>
            </p:grpSpPr>
            <p:sp>
              <p:nvSpPr>
                <p:cNvPr id="7" name="文本框 6"/>
                <p:cNvSpPr txBox="1"/>
                <p:nvPr>
                  <p:custDataLst>
                    <p:tags r:id="rId10"/>
                  </p:custDataLst>
                </p:nvPr>
              </p:nvSpPr>
              <p:spPr>
                <a:xfrm>
                  <a:off x="1500556" y="2592424"/>
                  <a:ext cx="2004644" cy="1673152"/>
                </a:xfrm>
                <a:custGeom>
                  <a:rect l="l" t="t" r="r" b="b"/>
                  <a:pathLst>
                    <a:path w="2345512" h="1957654">
                      <a:moveTo>
                        <a:pt x="219456" y="1680591"/>
                      </a:moveTo>
                      <a:lnTo>
                        <a:pt x="199339" y="1828724"/>
                      </a:lnTo>
                      <a:cubicBezTo>
                        <a:pt x="197510" y="1842135"/>
                        <a:pt x="200558" y="1853108"/>
                        <a:pt x="208483" y="1861642"/>
                      </a:cubicBezTo>
                      <a:cubicBezTo>
                        <a:pt x="215798" y="1870786"/>
                        <a:pt x="225857" y="1875358"/>
                        <a:pt x="238658" y="1875358"/>
                      </a:cubicBezTo>
                      <a:lnTo>
                        <a:pt x="810158" y="1875358"/>
                      </a:lnTo>
                      <a:cubicBezTo>
                        <a:pt x="822960" y="1875358"/>
                        <a:pt x="834237" y="1870786"/>
                        <a:pt x="843991" y="1861642"/>
                      </a:cubicBezTo>
                      <a:cubicBezTo>
                        <a:pt x="853744" y="1853108"/>
                        <a:pt x="859536" y="1842135"/>
                        <a:pt x="861365" y="1828724"/>
                      </a:cubicBezTo>
                      <a:lnTo>
                        <a:pt x="880567" y="1680591"/>
                      </a:lnTo>
                      <a:close/>
                      <a:moveTo>
                        <a:pt x="2133371" y="1501369"/>
                      </a:moveTo>
                      <a:lnTo>
                        <a:pt x="2245842" y="1501369"/>
                      </a:lnTo>
                      <a:cubicBezTo>
                        <a:pt x="2254377" y="1501369"/>
                        <a:pt x="2261692" y="1504721"/>
                        <a:pt x="2267788" y="1511427"/>
                      </a:cubicBezTo>
                      <a:cubicBezTo>
                        <a:pt x="2273884" y="1518133"/>
                        <a:pt x="2276627" y="1526057"/>
                        <a:pt x="2276018" y="1535201"/>
                      </a:cubicBezTo>
                      <a:lnTo>
                        <a:pt x="2246757" y="1944853"/>
                      </a:lnTo>
                      <a:cubicBezTo>
                        <a:pt x="2207742" y="1944853"/>
                        <a:pt x="2175129" y="1929917"/>
                        <a:pt x="2148916" y="1900047"/>
                      </a:cubicBezTo>
                      <a:cubicBezTo>
                        <a:pt x="2122703" y="1870786"/>
                        <a:pt x="2110511" y="1835125"/>
                        <a:pt x="2112340" y="1793062"/>
                      </a:cubicBezTo>
                      <a:close/>
                      <a:moveTo>
                        <a:pt x="1752066" y="1501369"/>
                      </a:moveTo>
                      <a:lnTo>
                        <a:pt x="1874596" y="1501369"/>
                      </a:lnTo>
                      <a:lnTo>
                        <a:pt x="1816989" y="1795805"/>
                      </a:lnTo>
                      <a:cubicBezTo>
                        <a:pt x="1807845" y="1839697"/>
                        <a:pt x="1787118" y="1875358"/>
                        <a:pt x="1754809" y="1902790"/>
                      </a:cubicBezTo>
                      <a:cubicBezTo>
                        <a:pt x="1721891" y="1930832"/>
                        <a:pt x="1684401" y="1944853"/>
                        <a:pt x="1642338" y="1944853"/>
                      </a:cubicBezTo>
                      <a:lnTo>
                        <a:pt x="1723720" y="1525143"/>
                      </a:lnTo>
                      <a:cubicBezTo>
                        <a:pt x="1725549" y="1518437"/>
                        <a:pt x="1729206" y="1512646"/>
                        <a:pt x="1734693" y="1507769"/>
                      </a:cubicBezTo>
                      <a:cubicBezTo>
                        <a:pt x="1739569" y="1503502"/>
                        <a:pt x="1745361" y="1501369"/>
                        <a:pt x="1752066" y="1501369"/>
                      </a:cubicBezTo>
                      <a:close/>
                      <a:moveTo>
                        <a:pt x="255117" y="1419073"/>
                      </a:moveTo>
                      <a:lnTo>
                        <a:pt x="231343" y="1590980"/>
                      </a:lnTo>
                      <a:lnTo>
                        <a:pt x="893368" y="1590980"/>
                      </a:lnTo>
                      <a:lnTo>
                        <a:pt x="916229" y="1419073"/>
                      </a:lnTo>
                      <a:close/>
                      <a:moveTo>
                        <a:pt x="1768526" y="1342263"/>
                      </a:moveTo>
                      <a:lnTo>
                        <a:pt x="2326310" y="1342263"/>
                      </a:lnTo>
                      <a:lnTo>
                        <a:pt x="2318080" y="1394384"/>
                      </a:lnTo>
                      <a:cubicBezTo>
                        <a:pt x="2316251" y="1406576"/>
                        <a:pt x="2311374" y="1416329"/>
                        <a:pt x="2303450" y="1423645"/>
                      </a:cubicBezTo>
                      <a:cubicBezTo>
                        <a:pt x="2294915" y="1431569"/>
                        <a:pt x="2284857" y="1435532"/>
                        <a:pt x="2273274" y="1435532"/>
                      </a:cubicBezTo>
                      <a:lnTo>
                        <a:pt x="2104110" y="1435532"/>
                      </a:lnTo>
                      <a:lnTo>
                        <a:pt x="2044674" y="1879930"/>
                      </a:lnTo>
                      <a:cubicBezTo>
                        <a:pt x="2041626" y="1901266"/>
                        <a:pt x="2031873" y="1919554"/>
                        <a:pt x="2015414" y="1934794"/>
                      </a:cubicBezTo>
                      <a:cubicBezTo>
                        <a:pt x="1998345" y="1950034"/>
                        <a:pt x="1979752" y="1957654"/>
                        <a:pt x="1959635" y="1957654"/>
                      </a:cubicBezTo>
                      <a:lnTo>
                        <a:pt x="1812417" y="1957654"/>
                      </a:lnTo>
                      <a:lnTo>
                        <a:pt x="1818818" y="1905533"/>
                      </a:lnTo>
                      <a:cubicBezTo>
                        <a:pt x="1820037" y="1899437"/>
                        <a:pt x="1822780" y="1894561"/>
                        <a:pt x="1827047" y="1890903"/>
                      </a:cubicBezTo>
                      <a:cubicBezTo>
                        <a:pt x="1830705" y="1887245"/>
                        <a:pt x="1835277" y="1885417"/>
                        <a:pt x="1840763" y="1885417"/>
                      </a:cubicBezTo>
                      <a:cubicBezTo>
                        <a:pt x="1855394" y="1885417"/>
                        <a:pt x="1863623" y="1878101"/>
                        <a:pt x="1865452" y="1863471"/>
                      </a:cubicBezTo>
                      <a:lnTo>
                        <a:pt x="1923059" y="1435532"/>
                      </a:lnTo>
                      <a:lnTo>
                        <a:pt x="1716405" y="1435532"/>
                      </a:lnTo>
                      <a:lnTo>
                        <a:pt x="1722805" y="1383411"/>
                      </a:lnTo>
                      <a:cubicBezTo>
                        <a:pt x="1724634" y="1371219"/>
                        <a:pt x="1729816" y="1361161"/>
                        <a:pt x="1738350" y="1353236"/>
                      </a:cubicBezTo>
                      <a:cubicBezTo>
                        <a:pt x="1746885" y="1345921"/>
                        <a:pt x="1756943" y="1342263"/>
                        <a:pt x="1768526" y="1342263"/>
                      </a:cubicBezTo>
                      <a:close/>
                      <a:moveTo>
                        <a:pt x="1624050" y="1290142"/>
                      </a:moveTo>
                      <a:lnTo>
                        <a:pt x="1693545" y="1290142"/>
                      </a:lnTo>
                      <a:lnTo>
                        <a:pt x="1615821" y="1957654"/>
                      </a:lnTo>
                      <a:cubicBezTo>
                        <a:pt x="1591437" y="1957654"/>
                        <a:pt x="1571320" y="1948205"/>
                        <a:pt x="1555470" y="1929308"/>
                      </a:cubicBezTo>
                      <a:cubicBezTo>
                        <a:pt x="1539011" y="1910410"/>
                        <a:pt x="1532001" y="1887855"/>
                        <a:pt x="1534439" y="1861642"/>
                      </a:cubicBezTo>
                      <a:lnTo>
                        <a:pt x="1598447" y="1313917"/>
                      </a:lnTo>
                      <a:cubicBezTo>
                        <a:pt x="1599057" y="1307211"/>
                        <a:pt x="1601800" y="1301420"/>
                        <a:pt x="1606677" y="1296543"/>
                      </a:cubicBezTo>
                      <a:cubicBezTo>
                        <a:pt x="1611554" y="1292276"/>
                        <a:pt x="1617345" y="1290142"/>
                        <a:pt x="1624050" y="1290142"/>
                      </a:cubicBezTo>
                      <a:close/>
                      <a:moveTo>
                        <a:pt x="1316812" y="1290142"/>
                      </a:moveTo>
                      <a:lnTo>
                        <a:pt x="1387221" y="1290142"/>
                      </a:lnTo>
                      <a:lnTo>
                        <a:pt x="1298524" y="1862557"/>
                      </a:lnTo>
                      <a:cubicBezTo>
                        <a:pt x="1293647" y="1890598"/>
                        <a:pt x="1281150" y="1913458"/>
                        <a:pt x="1261034" y="1931137"/>
                      </a:cubicBezTo>
                      <a:cubicBezTo>
                        <a:pt x="1240917" y="1948815"/>
                        <a:pt x="1217447" y="1957654"/>
                        <a:pt x="1190625" y="1957654"/>
                      </a:cubicBezTo>
                      <a:lnTo>
                        <a:pt x="1290294" y="1313002"/>
                      </a:lnTo>
                      <a:cubicBezTo>
                        <a:pt x="1291514" y="1306297"/>
                        <a:pt x="1294562" y="1300810"/>
                        <a:pt x="1299438" y="1296543"/>
                      </a:cubicBezTo>
                      <a:cubicBezTo>
                        <a:pt x="1304315" y="1292276"/>
                        <a:pt x="1310106" y="1290142"/>
                        <a:pt x="1316812" y="1290142"/>
                      </a:cubicBezTo>
                      <a:close/>
                      <a:moveTo>
                        <a:pt x="1822475" y="1111834"/>
                      </a:moveTo>
                      <a:lnTo>
                        <a:pt x="2345512" y="1111834"/>
                      </a:lnTo>
                      <a:lnTo>
                        <a:pt x="2338197" y="1146581"/>
                      </a:lnTo>
                      <a:cubicBezTo>
                        <a:pt x="2335758" y="1162431"/>
                        <a:pt x="2329358" y="1175233"/>
                        <a:pt x="2318994" y="1184986"/>
                      </a:cubicBezTo>
                      <a:cubicBezTo>
                        <a:pt x="2308022" y="1194740"/>
                        <a:pt x="2295220" y="1199617"/>
                        <a:pt x="2280590" y="1199617"/>
                      </a:cubicBezTo>
                      <a:lnTo>
                        <a:pt x="1757553" y="1199617"/>
                      </a:lnTo>
                      <a:lnTo>
                        <a:pt x="1761210" y="1174013"/>
                      </a:lnTo>
                      <a:cubicBezTo>
                        <a:pt x="1764258" y="1158774"/>
                        <a:pt x="1771878" y="1144448"/>
                        <a:pt x="1784070" y="1131037"/>
                      </a:cubicBezTo>
                      <a:cubicBezTo>
                        <a:pt x="1795653" y="1118235"/>
                        <a:pt x="1808454" y="1111834"/>
                        <a:pt x="1822475" y="1111834"/>
                      </a:cubicBezTo>
                      <a:close/>
                      <a:moveTo>
                        <a:pt x="111556" y="1097204"/>
                      </a:moveTo>
                      <a:lnTo>
                        <a:pt x="298094" y="1097204"/>
                      </a:lnTo>
                      <a:lnTo>
                        <a:pt x="288950" y="1169441"/>
                      </a:lnTo>
                      <a:lnTo>
                        <a:pt x="288036" y="1172185"/>
                      </a:lnTo>
                      <a:lnTo>
                        <a:pt x="283464" y="1207846"/>
                      </a:lnTo>
                      <a:lnTo>
                        <a:pt x="283464" y="1209675"/>
                      </a:lnTo>
                      <a:lnTo>
                        <a:pt x="266090" y="1336777"/>
                      </a:lnTo>
                      <a:lnTo>
                        <a:pt x="927201" y="1336777"/>
                      </a:lnTo>
                      <a:lnTo>
                        <a:pt x="947318" y="1187729"/>
                      </a:lnTo>
                      <a:lnTo>
                        <a:pt x="329184" y="1187729"/>
                      </a:lnTo>
                      <a:lnTo>
                        <a:pt x="341071" y="1097204"/>
                      </a:lnTo>
                      <a:lnTo>
                        <a:pt x="1146657" y="1097204"/>
                      </a:lnTo>
                      <a:lnTo>
                        <a:pt x="1044245" y="1853413"/>
                      </a:lnTo>
                      <a:cubicBezTo>
                        <a:pt x="1041197" y="1882673"/>
                        <a:pt x="1028700" y="1907362"/>
                        <a:pt x="1006754" y="1927479"/>
                      </a:cubicBezTo>
                      <a:cubicBezTo>
                        <a:pt x="984809" y="1947596"/>
                        <a:pt x="960120" y="1957654"/>
                        <a:pt x="932688" y="1957654"/>
                      </a:cubicBezTo>
                      <a:lnTo>
                        <a:pt x="92354" y="1957654"/>
                      </a:lnTo>
                      <a:cubicBezTo>
                        <a:pt x="64922" y="1957654"/>
                        <a:pt x="43281" y="1947596"/>
                        <a:pt x="27432" y="1927479"/>
                      </a:cubicBezTo>
                      <a:cubicBezTo>
                        <a:pt x="10972" y="1907362"/>
                        <a:pt x="4877" y="1882673"/>
                        <a:pt x="9144" y="1853413"/>
                      </a:cubicBezTo>
                      <a:close/>
                      <a:moveTo>
                        <a:pt x="1472260" y="1095375"/>
                      </a:moveTo>
                      <a:lnTo>
                        <a:pt x="1604848" y="1095375"/>
                      </a:lnTo>
                      <a:lnTo>
                        <a:pt x="1594790" y="1170356"/>
                      </a:lnTo>
                      <a:lnTo>
                        <a:pt x="1727378" y="1170356"/>
                      </a:lnTo>
                      <a:lnTo>
                        <a:pt x="1720977" y="1214247"/>
                      </a:lnTo>
                      <a:cubicBezTo>
                        <a:pt x="1719148" y="1226439"/>
                        <a:pt x="1714271" y="1236497"/>
                        <a:pt x="1706346" y="1244422"/>
                      </a:cubicBezTo>
                      <a:cubicBezTo>
                        <a:pt x="1697812" y="1251737"/>
                        <a:pt x="1687754" y="1255395"/>
                        <a:pt x="1676171" y="1255395"/>
                      </a:cubicBezTo>
                      <a:lnTo>
                        <a:pt x="1582902" y="1255395"/>
                      </a:lnTo>
                      <a:lnTo>
                        <a:pt x="1495120" y="1913763"/>
                      </a:lnTo>
                      <a:cubicBezTo>
                        <a:pt x="1493291" y="1926565"/>
                        <a:pt x="1487805" y="1936928"/>
                        <a:pt x="1478661" y="1944853"/>
                      </a:cubicBezTo>
                      <a:cubicBezTo>
                        <a:pt x="1469517" y="1953387"/>
                        <a:pt x="1458849" y="1957654"/>
                        <a:pt x="1446657" y="1957654"/>
                      </a:cubicBezTo>
                      <a:lnTo>
                        <a:pt x="1318641" y="1957654"/>
                      </a:lnTo>
                      <a:lnTo>
                        <a:pt x="1412824" y="1255395"/>
                      </a:lnTo>
                      <a:lnTo>
                        <a:pt x="1280236" y="1255395"/>
                      </a:lnTo>
                      <a:lnTo>
                        <a:pt x="1286637" y="1211504"/>
                      </a:lnTo>
                      <a:cubicBezTo>
                        <a:pt x="1288465" y="1199312"/>
                        <a:pt x="1293342" y="1189254"/>
                        <a:pt x="1301267" y="1181329"/>
                      </a:cubicBezTo>
                      <a:cubicBezTo>
                        <a:pt x="1309801" y="1174013"/>
                        <a:pt x="1319860" y="1170356"/>
                        <a:pt x="1331442" y="1170356"/>
                      </a:cubicBezTo>
                      <a:lnTo>
                        <a:pt x="1423797" y="1170356"/>
                      </a:lnTo>
                      <a:lnTo>
                        <a:pt x="1429283" y="1135609"/>
                      </a:lnTo>
                      <a:cubicBezTo>
                        <a:pt x="1431112" y="1124026"/>
                        <a:pt x="1435989" y="1114273"/>
                        <a:pt x="1443914" y="1106348"/>
                      </a:cubicBezTo>
                      <a:cubicBezTo>
                        <a:pt x="1451838" y="1099033"/>
                        <a:pt x="1461287" y="1095375"/>
                        <a:pt x="1472260" y="1095375"/>
                      </a:cubicBezTo>
                      <a:close/>
                      <a:moveTo>
                        <a:pt x="1856308" y="437083"/>
                      </a:moveTo>
                      <a:lnTo>
                        <a:pt x="1844421" y="530352"/>
                      </a:lnTo>
                      <a:cubicBezTo>
                        <a:pt x="1840763" y="551078"/>
                        <a:pt x="1828876" y="566318"/>
                        <a:pt x="1808759" y="576072"/>
                      </a:cubicBezTo>
                      <a:lnTo>
                        <a:pt x="1190625" y="848563"/>
                      </a:lnTo>
                      <a:lnTo>
                        <a:pt x="1199769" y="771754"/>
                      </a:lnTo>
                      <a:cubicBezTo>
                        <a:pt x="1205255" y="740054"/>
                        <a:pt x="1223238" y="716890"/>
                        <a:pt x="1253718" y="702259"/>
                      </a:cubicBezTo>
                      <a:close/>
                      <a:moveTo>
                        <a:pt x="98755" y="244145"/>
                      </a:moveTo>
                      <a:lnTo>
                        <a:pt x="1049731" y="244145"/>
                      </a:lnTo>
                      <a:lnTo>
                        <a:pt x="1026871" y="313639"/>
                      </a:lnTo>
                      <a:cubicBezTo>
                        <a:pt x="1021994" y="326441"/>
                        <a:pt x="1013460" y="336194"/>
                        <a:pt x="1001268" y="342900"/>
                      </a:cubicBezTo>
                      <a:lnTo>
                        <a:pt x="719632" y="490118"/>
                      </a:lnTo>
                      <a:lnTo>
                        <a:pt x="1092708" y="490118"/>
                      </a:lnTo>
                      <a:lnTo>
                        <a:pt x="1083564" y="539496"/>
                      </a:lnTo>
                      <a:cubicBezTo>
                        <a:pt x="1080516" y="550469"/>
                        <a:pt x="1073810" y="560527"/>
                        <a:pt x="1063447" y="569671"/>
                      </a:cubicBezTo>
                      <a:cubicBezTo>
                        <a:pt x="1053084" y="578815"/>
                        <a:pt x="1040892" y="583387"/>
                        <a:pt x="1026871" y="583387"/>
                      </a:cubicBezTo>
                      <a:lnTo>
                        <a:pt x="703173" y="583387"/>
                      </a:lnTo>
                      <a:lnTo>
                        <a:pt x="662940" y="788213"/>
                      </a:lnTo>
                      <a:cubicBezTo>
                        <a:pt x="659282" y="807720"/>
                        <a:pt x="646785" y="824484"/>
                        <a:pt x="625449" y="838505"/>
                      </a:cubicBezTo>
                      <a:cubicBezTo>
                        <a:pt x="603504" y="854354"/>
                        <a:pt x="579120" y="862279"/>
                        <a:pt x="552297" y="862279"/>
                      </a:cubicBezTo>
                      <a:lnTo>
                        <a:pt x="194767" y="862279"/>
                      </a:lnTo>
                      <a:lnTo>
                        <a:pt x="202082" y="820217"/>
                      </a:lnTo>
                      <a:cubicBezTo>
                        <a:pt x="203911" y="809244"/>
                        <a:pt x="210312" y="800710"/>
                        <a:pt x="221285" y="794614"/>
                      </a:cubicBezTo>
                      <a:cubicBezTo>
                        <a:pt x="231648" y="789127"/>
                        <a:pt x="243840" y="786384"/>
                        <a:pt x="257861" y="786384"/>
                      </a:cubicBezTo>
                      <a:lnTo>
                        <a:pt x="379476" y="786384"/>
                      </a:lnTo>
                      <a:cubicBezTo>
                        <a:pt x="388010" y="786384"/>
                        <a:pt x="395935" y="783031"/>
                        <a:pt x="403250" y="776326"/>
                      </a:cubicBezTo>
                      <a:cubicBezTo>
                        <a:pt x="410565" y="770839"/>
                        <a:pt x="414833" y="764438"/>
                        <a:pt x="416052" y="757123"/>
                      </a:cubicBezTo>
                      <a:lnTo>
                        <a:pt x="450799" y="583387"/>
                      </a:lnTo>
                      <a:lnTo>
                        <a:pt x="0" y="583387"/>
                      </a:lnTo>
                      <a:lnTo>
                        <a:pt x="9144" y="525780"/>
                      </a:lnTo>
                      <a:cubicBezTo>
                        <a:pt x="11582" y="515417"/>
                        <a:pt x="17983" y="506882"/>
                        <a:pt x="28346" y="500177"/>
                      </a:cubicBezTo>
                      <a:cubicBezTo>
                        <a:pt x="38100" y="493471"/>
                        <a:pt x="49682" y="490118"/>
                        <a:pt x="63093" y="490118"/>
                      </a:cubicBezTo>
                      <a:lnTo>
                        <a:pt x="467258" y="490118"/>
                      </a:lnTo>
                      <a:lnTo>
                        <a:pt x="474573" y="457200"/>
                      </a:lnTo>
                      <a:lnTo>
                        <a:pt x="707745" y="330098"/>
                      </a:lnTo>
                      <a:lnTo>
                        <a:pt x="196596" y="330098"/>
                      </a:lnTo>
                      <a:cubicBezTo>
                        <a:pt x="172821" y="330098"/>
                        <a:pt x="154533" y="324917"/>
                        <a:pt x="141732" y="314554"/>
                      </a:cubicBezTo>
                      <a:cubicBezTo>
                        <a:pt x="129540" y="304190"/>
                        <a:pt x="119786" y="290474"/>
                        <a:pt x="112471" y="273406"/>
                      </a:cubicBezTo>
                      <a:close/>
                      <a:moveTo>
                        <a:pt x="1285722" y="175565"/>
                      </a:moveTo>
                      <a:lnTo>
                        <a:pt x="1856308" y="240487"/>
                      </a:lnTo>
                      <a:cubicBezTo>
                        <a:pt x="1864842" y="241706"/>
                        <a:pt x="1871396" y="245364"/>
                        <a:pt x="1875968" y="251460"/>
                      </a:cubicBezTo>
                      <a:cubicBezTo>
                        <a:pt x="1880540" y="257556"/>
                        <a:pt x="1882521" y="265176"/>
                        <a:pt x="1881911" y="274320"/>
                      </a:cubicBezTo>
                      <a:lnTo>
                        <a:pt x="1871853" y="342900"/>
                      </a:lnTo>
                      <a:lnTo>
                        <a:pt x="1368018" y="285293"/>
                      </a:lnTo>
                      <a:cubicBezTo>
                        <a:pt x="1339977" y="281026"/>
                        <a:pt x="1318336" y="268834"/>
                        <a:pt x="1303096" y="248717"/>
                      </a:cubicBezTo>
                      <a:cubicBezTo>
                        <a:pt x="1287856" y="228600"/>
                        <a:pt x="1282065" y="204521"/>
                        <a:pt x="1285722" y="176479"/>
                      </a:cubicBezTo>
                      <a:close/>
                      <a:moveTo>
                        <a:pt x="1320470" y="0"/>
                      </a:moveTo>
                      <a:lnTo>
                        <a:pt x="2298878" y="0"/>
                      </a:lnTo>
                      <a:cubicBezTo>
                        <a:pt x="2312289" y="0"/>
                        <a:pt x="2322804" y="4420"/>
                        <a:pt x="2330424" y="13259"/>
                      </a:cubicBezTo>
                      <a:cubicBezTo>
                        <a:pt x="2338044" y="22098"/>
                        <a:pt x="2340940" y="32918"/>
                        <a:pt x="2339111" y="45720"/>
                      </a:cubicBezTo>
                      <a:lnTo>
                        <a:pt x="2239442" y="758952"/>
                      </a:lnTo>
                      <a:cubicBezTo>
                        <a:pt x="2235174" y="786994"/>
                        <a:pt x="2221763" y="811378"/>
                        <a:pt x="2199208" y="832104"/>
                      </a:cubicBezTo>
                      <a:cubicBezTo>
                        <a:pt x="2176653" y="852221"/>
                        <a:pt x="2150745" y="862279"/>
                        <a:pt x="2121484" y="862279"/>
                      </a:cubicBezTo>
                      <a:lnTo>
                        <a:pt x="1705432" y="862279"/>
                      </a:lnTo>
                      <a:lnTo>
                        <a:pt x="1710004" y="828446"/>
                      </a:lnTo>
                      <a:cubicBezTo>
                        <a:pt x="1713052" y="810768"/>
                        <a:pt x="1721434" y="795833"/>
                        <a:pt x="1735150" y="783641"/>
                      </a:cubicBezTo>
                      <a:cubicBezTo>
                        <a:pt x="1748866" y="771449"/>
                        <a:pt x="1764563" y="765353"/>
                        <a:pt x="1782242" y="765353"/>
                      </a:cubicBezTo>
                      <a:lnTo>
                        <a:pt x="1970608" y="765353"/>
                      </a:lnTo>
                      <a:cubicBezTo>
                        <a:pt x="1979752" y="765353"/>
                        <a:pt x="1988286" y="762000"/>
                        <a:pt x="1996211" y="755294"/>
                      </a:cubicBezTo>
                      <a:cubicBezTo>
                        <a:pt x="2004136" y="748589"/>
                        <a:pt x="2008708" y="740664"/>
                        <a:pt x="2009927" y="731520"/>
                      </a:cubicBezTo>
                      <a:lnTo>
                        <a:pt x="2098624" y="96012"/>
                      </a:lnTo>
                      <a:lnTo>
                        <a:pt x="1280236" y="96012"/>
                      </a:lnTo>
                      <a:lnTo>
                        <a:pt x="1289380" y="27432"/>
                      </a:lnTo>
                      <a:cubicBezTo>
                        <a:pt x="1290599" y="19507"/>
                        <a:pt x="1294257" y="12954"/>
                        <a:pt x="1300353" y="7772"/>
                      </a:cubicBezTo>
                      <a:cubicBezTo>
                        <a:pt x="1306449" y="2591"/>
                        <a:pt x="1313154" y="0"/>
                        <a:pt x="1320470" y="0"/>
                      </a:cubicBezTo>
                      <a:close/>
                      <a:moveTo>
                        <a:pt x="158191" y="0"/>
                      </a:moveTo>
                      <a:lnTo>
                        <a:pt x="359359" y="0"/>
                      </a:lnTo>
                      <a:lnTo>
                        <a:pt x="369417" y="80467"/>
                      </a:lnTo>
                      <a:lnTo>
                        <a:pt x="458114" y="80467"/>
                      </a:lnTo>
                      <a:lnTo>
                        <a:pt x="464515" y="39319"/>
                      </a:lnTo>
                      <a:cubicBezTo>
                        <a:pt x="466953" y="27737"/>
                        <a:pt x="472745" y="18288"/>
                        <a:pt x="481889" y="10973"/>
                      </a:cubicBezTo>
                      <a:cubicBezTo>
                        <a:pt x="491642" y="3658"/>
                        <a:pt x="502615" y="0"/>
                        <a:pt x="514807" y="0"/>
                      </a:cubicBezTo>
                      <a:lnTo>
                        <a:pt x="749808" y="0"/>
                      </a:lnTo>
                      <a:lnTo>
                        <a:pt x="737006" y="80467"/>
                      </a:lnTo>
                      <a:lnTo>
                        <a:pt x="827532" y="80467"/>
                      </a:lnTo>
                      <a:lnTo>
                        <a:pt x="843991" y="43891"/>
                      </a:lnTo>
                      <a:cubicBezTo>
                        <a:pt x="853135" y="23165"/>
                        <a:pt x="865936" y="10668"/>
                        <a:pt x="882396" y="6401"/>
                      </a:cubicBezTo>
                      <a:cubicBezTo>
                        <a:pt x="899464" y="2743"/>
                        <a:pt x="920496" y="914"/>
                        <a:pt x="945489" y="914"/>
                      </a:cubicBezTo>
                      <a:lnTo>
                        <a:pt x="1120140" y="914"/>
                      </a:lnTo>
                      <a:lnTo>
                        <a:pt x="1084478" y="80467"/>
                      </a:lnTo>
                      <a:lnTo>
                        <a:pt x="1154887" y="80467"/>
                      </a:lnTo>
                      <a:lnTo>
                        <a:pt x="1141171" y="164592"/>
                      </a:lnTo>
                      <a:cubicBezTo>
                        <a:pt x="1137513" y="182880"/>
                        <a:pt x="1128064" y="197815"/>
                        <a:pt x="1112825" y="209398"/>
                      </a:cubicBezTo>
                      <a:cubicBezTo>
                        <a:pt x="1098194" y="220370"/>
                        <a:pt x="1080516" y="225857"/>
                        <a:pt x="1059789" y="225857"/>
                      </a:cubicBezTo>
                      <a:lnTo>
                        <a:pt x="852221" y="225857"/>
                      </a:lnTo>
                      <a:lnTo>
                        <a:pt x="879653" y="158191"/>
                      </a:lnTo>
                      <a:lnTo>
                        <a:pt x="256946" y="158191"/>
                      </a:lnTo>
                      <a:lnTo>
                        <a:pt x="248717" y="225857"/>
                      </a:lnTo>
                      <a:lnTo>
                        <a:pt x="21945" y="225857"/>
                      </a:lnTo>
                      <a:lnTo>
                        <a:pt x="35661" y="117958"/>
                      </a:lnTo>
                      <a:cubicBezTo>
                        <a:pt x="37490" y="106985"/>
                        <a:pt x="42672" y="98146"/>
                        <a:pt x="51206" y="91440"/>
                      </a:cubicBezTo>
                      <a:cubicBezTo>
                        <a:pt x="59740" y="84125"/>
                        <a:pt x="69799" y="80467"/>
                        <a:pt x="81381" y="80467"/>
                      </a:cubicBezTo>
                      <a:lnTo>
                        <a:pt x="114300" y="80467"/>
                      </a:lnTo>
                      <a:lnTo>
                        <a:pt x="108813" y="47549"/>
                      </a:lnTo>
                      <a:cubicBezTo>
                        <a:pt x="107594" y="34747"/>
                        <a:pt x="111861" y="23470"/>
                        <a:pt x="121615" y="13716"/>
                      </a:cubicBezTo>
                      <a:cubicBezTo>
                        <a:pt x="131369" y="4572"/>
                        <a:pt x="143561" y="0"/>
                        <a:pt x="15819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7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DOUYU Font" pitchFamily="2" charset="-122"/>
                    <a:cs typeface="+mn-cs"/>
                  </a:endParaRPr>
                </a:p>
              </p:txBody>
            </p:sp>
            <p:grpSp>
              <p:nvGrpSpPr>
                <p:cNvPr id="8" name="组合 7"/>
                <p:cNvGrpSpPr/>
                <p:nvPr>
                  <p:custDataLst>
                    <p:tags r:id="rId11"/>
                  </p:custDataLst>
                </p:nvPr>
              </p:nvGrpSpPr>
              <p:grpSpPr>
                <a:xfrm>
                  <a:off x="1012329" y="1938453"/>
                  <a:ext cx="2981095" cy="2981095"/>
                  <a:chOff x="1012329" y="1938453"/>
                  <a:chExt cx="2981095" cy="2981095"/>
                </a:xfrm>
              </p:grpSpPr>
              <p:grpSp>
                <p:nvGrpSpPr>
                  <p:cNvPr id="9" name="组合 8"/>
                  <p:cNvGrpSpPr/>
                  <p:nvPr>
                    <p:custDataLst>
                      <p:tags r:id="rId12"/>
                    </p:custDataLst>
                  </p:nvPr>
                </p:nvGrpSpPr>
                <p:grpSpPr>
                  <a:xfrm>
                    <a:off x="2059245" y="1938453"/>
                    <a:ext cx="887268" cy="2981095"/>
                    <a:chOff x="2059245" y="1938453"/>
                    <a:chExt cx="887268" cy="2981095"/>
                  </a:xfrm>
                </p:grpSpPr>
                <p:sp>
                  <p:nvSpPr>
                    <p:cNvPr id="13" name="任意形状 9"/>
                    <p:cNvSpPr/>
                    <p:nvPr>
                      <p:custDataLst>
                        <p:tags r:id="rId13"/>
                      </p:custDataLst>
                    </p:nvPr>
                  </p:nvSpPr>
                  <p:spPr>
                    <a:xfrm rot="2702631">
                      <a:off x="2059922" y="1937776"/>
                      <a:ext cx="885912" cy="887266"/>
                    </a:xfrm>
                    <a:custGeom>
                      <a:gdLst>
                        <a:gd name="connsiteX0" fmla="*/ 91118 w 682933"/>
                        <a:gd name="connsiteY0" fmla="*/ 91118 h 683979"/>
                        <a:gd name="connsiteX1" fmla="*/ 311098 w 682933"/>
                        <a:gd name="connsiteY1" fmla="*/ 0 h 683979"/>
                        <a:gd name="connsiteX2" fmla="*/ 682933 w 682933"/>
                        <a:gd name="connsiteY2" fmla="*/ 0 h 683979"/>
                        <a:gd name="connsiteX3" fmla="*/ 0 w 682933"/>
                        <a:gd name="connsiteY3" fmla="*/ 683979 h 683979"/>
                        <a:gd name="connsiteX4" fmla="*/ 0 w 682933"/>
                        <a:gd name="connsiteY4" fmla="*/ 311098 h 683979"/>
                        <a:gd name="connsiteX5" fmla="*/ 91118 w 682933"/>
                        <a:gd name="connsiteY5" fmla="*/ 91118 h 683979"/>
                        <a:gd name="connsiteX0-1" fmla="*/ 0 w 682933"/>
                        <a:gd name="connsiteY0-2" fmla="*/ 683979 h 775419"/>
                        <a:gd name="connsiteX1-3" fmla="*/ 0 w 682933"/>
                        <a:gd name="connsiteY1-4" fmla="*/ 311098 h 775419"/>
                        <a:gd name="connsiteX2-5" fmla="*/ 91118 w 682933"/>
                        <a:gd name="connsiteY2-6" fmla="*/ 91118 h 775419"/>
                        <a:gd name="connsiteX3-7" fmla="*/ 311098 w 682933"/>
                        <a:gd name="connsiteY3-8" fmla="*/ 0 h 775419"/>
                        <a:gd name="connsiteX4-9" fmla="*/ 682933 w 682933"/>
                        <a:gd name="connsiteY4-10" fmla="*/ 0 h 775419"/>
                        <a:gd name="connsiteX5-11" fmla="*/ 91440 w 682933"/>
                        <a:gd name="connsiteY5-12" fmla="*/ 775419 h 775419"/>
                        <a:gd name="connsiteX0-13" fmla="*/ 0 w 682933"/>
                        <a:gd name="connsiteY0-14" fmla="*/ 683979 h 683979"/>
                        <a:gd name="connsiteX1-15" fmla="*/ 0 w 682933"/>
                        <a:gd name="connsiteY1-16" fmla="*/ 311098 h 683979"/>
                        <a:gd name="connsiteX2-17" fmla="*/ 91118 w 682933"/>
                        <a:gd name="connsiteY2-18" fmla="*/ 91118 h 683979"/>
                        <a:gd name="connsiteX3-19" fmla="*/ 311098 w 682933"/>
                        <a:gd name="connsiteY3-20" fmla="*/ 0 h 683979"/>
                        <a:gd name="connsiteX4-21" fmla="*/ 682933 w 682933"/>
                        <a:gd name="connsiteY4-22" fmla="*/ 0 h 683979"/>
                      </a:gdLst>
                      <a:cxnLst>
                        <a:cxn ang="0">
                          <a:pos x="connsiteX0-1" y="connsiteY0-2"/>
                        </a:cxn>
                        <a:cxn ang="0">
                          <a:pos x="connsiteX1-3" y="connsiteY1-4"/>
                        </a:cxn>
                        <a:cxn ang="0">
                          <a:pos x="connsiteX2-5" y="connsiteY2-6"/>
                        </a:cxn>
                        <a:cxn ang="0">
                          <a:pos x="connsiteX3-7" y="connsiteY3-8"/>
                        </a:cxn>
                        <a:cxn ang="0">
                          <a:pos x="connsiteX4-9" y="connsiteY4-10"/>
                        </a:cxn>
                      </a:cxnLst>
                      <a:rect l="l" t="t" r="r" b="b"/>
                      <a:pathLst>
                        <a:path w="682933" h="683979">
                          <a:moveTo>
                            <a:pt x="0" y="683979"/>
                          </a:moveTo>
                          <a:lnTo>
                            <a:pt x="0" y="311098"/>
                          </a:lnTo>
                          <a:cubicBezTo>
                            <a:pt x="0" y="225191"/>
                            <a:pt x="34821" y="147416"/>
                            <a:pt x="91118" y="91118"/>
                          </a:cubicBezTo>
                          <a:cubicBezTo>
                            <a:pt x="147416" y="34821"/>
                            <a:pt x="225190" y="0"/>
                            <a:pt x="311098" y="0"/>
                          </a:cubicBezTo>
                          <a:lnTo>
                            <a:pt x="682933" y="0"/>
                          </a:lnTo>
                        </a:path>
                      </a:pathLst>
                    </a:custGeom>
                    <a:noFill/>
                    <a:ln w="571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zh-CN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p:txBody>
                </p:sp>
                <p:sp>
                  <p:nvSpPr>
                    <p:cNvPr id="14" name="任意形状 10"/>
                    <p:cNvSpPr/>
                    <p:nvPr>
                      <p:custDataLst>
                        <p:tags r:id="rId14"/>
                      </p:custDataLst>
                    </p:nvPr>
                  </p:nvSpPr>
                  <p:spPr>
                    <a:xfrm rot="18897368" flipV="1">
                      <a:off x="2059924" y="4032959"/>
                      <a:ext cx="885912" cy="887266"/>
                    </a:xfrm>
                    <a:custGeom>
                      <a:gdLst>
                        <a:gd name="connsiteX0" fmla="*/ 91118 w 682933"/>
                        <a:gd name="connsiteY0" fmla="*/ 91118 h 683979"/>
                        <a:gd name="connsiteX1" fmla="*/ 311098 w 682933"/>
                        <a:gd name="connsiteY1" fmla="*/ 0 h 683979"/>
                        <a:gd name="connsiteX2" fmla="*/ 682933 w 682933"/>
                        <a:gd name="connsiteY2" fmla="*/ 0 h 683979"/>
                        <a:gd name="connsiteX3" fmla="*/ 0 w 682933"/>
                        <a:gd name="connsiteY3" fmla="*/ 683979 h 683979"/>
                        <a:gd name="connsiteX4" fmla="*/ 0 w 682933"/>
                        <a:gd name="connsiteY4" fmla="*/ 311098 h 683979"/>
                        <a:gd name="connsiteX5" fmla="*/ 91118 w 682933"/>
                        <a:gd name="connsiteY5" fmla="*/ 91118 h 683979"/>
                        <a:gd name="connsiteX0-1" fmla="*/ 0 w 682933"/>
                        <a:gd name="connsiteY0-2" fmla="*/ 683979 h 775419"/>
                        <a:gd name="connsiteX1-3" fmla="*/ 0 w 682933"/>
                        <a:gd name="connsiteY1-4" fmla="*/ 311098 h 775419"/>
                        <a:gd name="connsiteX2-5" fmla="*/ 91118 w 682933"/>
                        <a:gd name="connsiteY2-6" fmla="*/ 91118 h 775419"/>
                        <a:gd name="connsiteX3-7" fmla="*/ 311098 w 682933"/>
                        <a:gd name="connsiteY3-8" fmla="*/ 0 h 775419"/>
                        <a:gd name="connsiteX4-9" fmla="*/ 682933 w 682933"/>
                        <a:gd name="connsiteY4-10" fmla="*/ 0 h 775419"/>
                        <a:gd name="connsiteX5-11" fmla="*/ 91440 w 682933"/>
                        <a:gd name="connsiteY5-12" fmla="*/ 775419 h 775419"/>
                        <a:gd name="connsiteX0-13" fmla="*/ 0 w 682933"/>
                        <a:gd name="connsiteY0-14" fmla="*/ 683979 h 683979"/>
                        <a:gd name="connsiteX1-15" fmla="*/ 0 w 682933"/>
                        <a:gd name="connsiteY1-16" fmla="*/ 311098 h 683979"/>
                        <a:gd name="connsiteX2-17" fmla="*/ 91118 w 682933"/>
                        <a:gd name="connsiteY2-18" fmla="*/ 91118 h 683979"/>
                        <a:gd name="connsiteX3-19" fmla="*/ 311098 w 682933"/>
                        <a:gd name="connsiteY3-20" fmla="*/ 0 h 683979"/>
                        <a:gd name="connsiteX4-21" fmla="*/ 682933 w 682933"/>
                        <a:gd name="connsiteY4-22" fmla="*/ 0 h 683979"/>
                      </a:gdLst>
                      <a:cxnLst>
                        <a:cxn ang="0">
                          <a:pos x="connsiteX0-1" y="connsiteY0-2"/>
                        </a:cxn>
                        <a:cxn ang="0">
                          <a:pos x="connsiteX1-3" y="connsiteY1-4"/>
                        </a:cxn>
                        <a:cxn ang="0">
                          <a:pos x="connsiteX2-5" y="connsiteY2-6"/>
                        </a:cxn>
                        <a:cxn ang="0">
                          <a:pos x="connsiteX3-7" y="connsiteY3-8"/>
                        </a:cxn>
                        <a:cxn ang="0">
                          <a:pos x="connsiteX4-9" y="connsiteY4-10"/>
                        </a:cxn>
                      </a:cxnLst>
                      <a:rect l="l" t="t" r="r" b="b"/>
                      <a:pathLst>
                        <a:path w="682933" h="683979">
                          <a:moveTo>
                            <a:pt x="0" y="683979"/>
                          </a:moveTo>
                          <a:lnTo>
                            <a:pt x="0" y="311098"/>
                          </a:lnTo>
                          <a:cubicBezTo>
                            <a:pt x="0" y="225191"/>
                            <a:pt x="34821" y="147416"/>
                            <a:pt x="91118" y="91118"/>
                          </a:cubicBezTo>
                          <a:cubicBezTo>
                            <a:pt x="147416" y="34821"/>
                            <a:pt x="225190" y="0"/>
                            <a:pt x="311098" y="0"/>
                          </a:cubicBezTo>
                          <a:lnTo>
                            <a:pt x="682933" y="0"/>
                          </a:lnTo>
                        </a:path>
                      </a:pathLst>
                    </a:custGeom>
                    <a:noFill/>
                    <a:ln w="571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zh-CN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0" name="组合 9"/>
                  <p:cNvGrpSpPr/>
                  <p:nvPr>
                    <p:custDataLst>
                      <p:tags r:id="rId15"/>
                    </p:custDataLst>
                  </p:nvPr>
                </p:nvGrpSpPr>
                <p:grpSpPr>
                  <a:xfrm rot="5400000">
                    <a:off x="2059243" y="1938453"/>
                    <a:ext cx="887268" cy="2981095"/>
                    <a:chOff x="2059245" y="1938453"/>
                    <a:chExt cx="887268" cy="2981095"/>
                  </a:xfrm>
                </p:grpSpPr>
                <p:sp>
                  <p:nvSpPr>
                    <p:cNvPr id="11" name="任意形状 13"/>
                    <p:cNvSpPr/>
                    <p:nvPr>
                      <p:custDataLst>
                        <p:tags r:id="rId16"/>
                      </p:custDataLst>
                    </p:nvPr>
                  </p:nvSpPr>
                  <p:spPr>
                    <a:xfrm rot="2702631">
                      <a:off x="2059922" y="1937776"/>
                      <a:ext cx="885912" cy="887266"/>
                    </a:xfrm>
                    <a:custGeom>
                      <a:gdLst>
                        <a:gd name="connsiteX0" fmla="*/ 91118 w 682933"/>
                        <a:gd name="connsiteY0" fmla="*/ 91118 h 683979"/>
                        <a:gd name="connsiteX1" fmla="*/ 311098 w 682933"/>
                        <a:gd name="connsiteY1" fmla="*/ 0 h 683979"/>
                        <a:gd name="connsiteX2" fmla="*/ 682933 w 682933"/>
                        <a:gd name="connsiteY2" fmla="*/ 0 h 683979"/>
                        <a:gd name="connsiteX3" fmla="*/ 0 w 682933"/>
                        <a:gd name="connsiteY3" fmla="*/ 683979 h 683979"/>
                        <a:gd name="connsiteX4" fmla="*/ 0 w 682933"/>
                        <a:gd name="connsiteY4" fmla="*/ 311098 h 683979"/>
                        <a:gd name="connsiteX5" fmla="*/ 91118 w 682933"/>
                        <a:gd name="connsiteY5" fmla="*/ 91118 h 683979"/>
                        <a:gd name="connsiteX0-1" fmla="*/ 0 w 682933"/>
                        <a:gd name="connsiteY0-2" fmla="*/ 683979 h 775419"/>
                        <a:gd name="connsiteX1-3" fmla="*/ 0 w 682933"/>
                        <a:gd name="connsiteY1-4" fmla="*/ 311098 h 775419"/>
                        <a:gd name="connsiteX2-5" fmla="*/ 91118 w 682933"/>
                        <a:gd name="connsiteY2-6" fmla="*/ 91118 h 775419"/>
                        <a:gd name="connsiteX3-7" fmla="*/ 311098 w 682933"/>
                        <a:gd name="connsiteY3-8" fmla="*/ 0 h 775419"/>
                        <a:gd name="connsiteX4-9" fmla="*/ 682933 w 682933"/>
                        <a:gd name="connsiteY4-10" fmla="*/ 0 h 775419"/>
                        <a:gd name="connsiteX5-11" fmla="*/ 91440 w 682933"/>
                        <a:gd name="connsiteY5-12" fmla="*/ 775419 h 775419"/>
                        <a:gd name="connsiteX0-13" fmla="*/ 0 w 682933"/>
                        <a:gd name="connsiteY0-14" fmla="*/ 683979 h 683979"/>
                        <a:gd name="connsiteX1-15" fmla="*/ 0 w 682933"/>
                        <a:gd name="connsiteY1-16" fmla="*/ 311098 h 683979"/>
                        <a:gd name="connsiteX2-17" fmla="*/ 91118 w 682933"/>
                        <a:gd name="connsiteY2-18" fmla="*/ 91118 h 683979"/>
                        <a:gd name="connsiteX3-19" fmla="*/ 311098 w 682933"/>
                        <a:gd name="connsiteY3-20" fmla="*/ 0 h 683979"/>
                        <a:gd name="connsiteX4-21" fmla="*/ 682933 w 682933"/>
                        <a:gd name="connsiteY4-22" fmla="*/ 0 h 683979"/>
                      </a:gdLst>
                      <a:cxnLst>
                        <a:cxn ang="0">
                          <a:pos x="connsiteX0-1" y="connsiteY0-2"/>
                        </a:cxn>
                        <a:cxn ang="0">
                          <a:pos x="connsiteX1-3" y="connsiteY1-4"/>
                        </a:cxn>
                        <a:cxn ang="0">
                          <a:pos x="connsiteX2-5" y="connsiteY2-6"/>
                        </a:cxn>
                        <a:cxn ang="0">
                          <a:pos x="connsiteX3-7" y="connsiteY3-8"/>
                        </a:cxn>
                        <a:cxn ang="0">
                          <a:pos x="connsiteX4-9" y="connsiteY4-10"/>
                        </a:cxn>
                      </a:cxnLst>
                      <a:rect l="l" t="t" r="r" b="b"/>
                      <a:pathLst>
                        <a:path w="682933" h="683979">
                          <a:moveTo>
                            <a:pt x="0" y="683979"/>
                          </a:moveTo>
                          <a:lnTo>
                            <a:pt x="0" y="311098"/>
                          </a:lnTo>
                          <a:cubicBezTo>
                            <a:pt x="0" y="225191"/>
                            <a:pt x="34821" y="147416"/>
                            <a:pt x="91118" y="91118"/>
                          </a:cubicBezTo>
                          <a:cubicBezTo>
                            <a:pt x="147416" y="34821"/>
                            <a:pt x="225190" y="0"/>
                            <a:pt x="311098" y="0"/>
                          </a:cubicBezTo>
                          <a:lnTo>
                            <a:pt x="682933" y="0"/>
                          </a:lnTo>
                        </a:path>
                      </a:pathLst>
                    </a:custGeom>
                    <a:noFill/>
                    <a:ln w="571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zh-CN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p:txBody>
                </p:sp>
                <p:sp>
                  <p:nvSpPr>
                    <p:cNvPr id="12" name="任意形状 14"/>
                    <p:cNvSpPr/>
                    <p:nvPr>
                      <p:custDataLst>
                        <p:tags r:id="rId17"/>
                      </p:custDataLst>
                    </p:nvPr>
                  </p:nvSpPr>
                  <p:spPr>
                    <a:xfrm rot="18897368" flipV="1">
                      <a:off x="2059924" y="4032959"/>
                      <a:ext cx="885912" cy="887266"/>
                    </a:xfrm>
                    <a:custGeom>
                      <a:gdLst>
                        <a:gd name="connsiteX0" fmla="*/ 91118 w 682933"/>
                        <a:gd name="connsiteY0" fmla="*/ 91118 h 683979"/>
                        <a:gd name="connsiteX1" fmla="*/ 311098 w 682933"/>
                        <a:gd name="connsiteY1" fmla="*/ 0 h 683979"/>
                        <a:gd name="connsiteX2" fmla="*/ 682933 w 682933"/>
                        <a:gd name="connsiteY2" fmla="*/ 0 h 683979"/>
                        <a:gd name="connsiteX3" fmla="*/ 0 w 682933"/>
                        <a:gd name="connsiteY3" fmla="*/ 683979 h 683979"/>
                        <a:gd name="connsiteX4" fmla="*/ 0 w 682933"/>
                        <a:gd name="connsiteY4" fmla="*/ 311098 h 683979"/>
                        <a:gd name="connsiteX5" fmla="*/ 91118 w 682933"/>
                        <a:gd name="connsiteY5" fmla="*/ 91118 h 683979"/>
                        <a:gd name="connsiteX0-1" fmla="*/ 0 w 682933"/>
                        <a:gd name="connsiteY0-2" fmla="*/ 683979 h 775419"/>
                        <a:gd name="connsiteX1-3" fmla="*/ 0 w 682933"/>
                        <a:gd name="connsiteY1-4" fmla="*/ 311098 h 775419"/>
                        <a:gd name="connsiteX2-5" fmla="*/ 91118 w 682933"/>
                        <a:gd name="connsiteY2-6" fmla="*/ 91118 h 775419"/>
                        <a:gd name="connsiteX3-7" fmla="*/ 311098 w 682933"/>
                        <a:gd name="connsiteY3-8" fmla="*/ 0 h 775419"/>
                        <a:gd name="connsiteX4-9" fmla="*/ 682933 w 682933"/>
                        <a:gd name="connsiteY4-10" fmla="*/ 0 h 775419"/>
                        <a:gd name="connsiteX5-11" fmla="*/ 91440 w 682933"/>
                        <a:gd name="connsiteY5-12" fmla="*/ 775419 h 775419"/>
                        <a:gd name="connsiteX0-13" fmla="*/ 0 w 682933"/>
                        <a:gd name="connsiteY0-14" fmla="*/ 683979 h 683979"/>
                        <a:gd name="connsiteX1-15" fmla="*/ 0 w 682933"/>
                        <a:gd name="connsiteY1-16" fmla="*/ 311098 h 683979"/>
                        <a:gd name="connsiteX2-17" fmla="*/ 91118 w 682933"/>
                        <a:gd name="connsiteY2-18" fmla="*/ 91118 h 683979"/>
                        <a:gd name="connsiteX3-19" fmla="*/ 311098 w 682933"/>
                        <a:gd name="connsiteY3-20" fmla="*/ 0 h 683979"/>
                        <a:gd name="connsiteX4-21" fmla="*/ 682933 w 682933"/>
                        <a:gd name="connsiteY4-22" fmla="*/ 0 h 683979"/>
                      </a:gdLst>
                      <a:cxnLst>
                        <a:cxn ang="0">
                          <a:pos x="connsiteX0-1" y="connsiteY0-2"/>
                        </a:cxn>
                        <a:cxn ang="0">
                          <a:pos x="connsiteX1-3" y="connsiteY1-4"/>
                        </a:cxn>
                        <a:cxn ang="0">
                          <a:pos x="connsiteX2-5" y="connsiteY2-6"/>
                        </a:cxn>
                        <a:cxn ang="0">
                          <a:pos x="connsiteX3-7" y="connsiteY3-8"/>
                        </a:cxn>
                        <a:cxn ang="0">
                          <a:pos x="connsiteX4-9" y="connsiteY4-10"/>
                        </a:cxn>
                      </a:cxnLst>
                      <a:rect l="l" t="t" r="r" b="b"/>
                      <a:pathLst>
                        <a:path w="682933" h="683979">
                          <a:moveTo>
                            <a:pt x="0" y="683979"/>
                          </a:moveTo>
                          <a:lnTo>
                            <a:pt x="0" y="311098"/>
                          </a:lnTo>
                          <a:cubicBezTo>
                            <a:pt x="0" y="225191"/>
                            <a:pt x="34821" y="147416"/>
                            <a:pt x="91118" y="91118"/>
                          </a:cubicBezTo>
                          <a:cubicBezTo>
                            <a:pt x="147416" y="34821"/>
                            <a:pt x="225190" y="0"/>
                            <a:pt x="311098" y="0"/>
                          </a:cubicBezTo>
                          <a:lnTo>
                            <a:pt x="682933" y="0"/>
                          </a:lnTo>
                        </a:path>
                      </a:pathLst>
                    </a:custGeom>
                    <a:noFill/>
                    <a:ln w="571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zh-CN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39" name="任意多边形 82" title=""/>
          <p:cNvSpPr/>
          <p:nvPr>
            <p:custDataLst>
              <p:tags r:id="rId18"/>
            </p:custDataLst>
          </p:nvPr>
        </p:nvSpPr>
        <p:spPr>
          <a:xfrm>
            <a:off x="-1226" y="-19465"/>
            <a:ext cx="3733392" cy="6903335"/>
          </a:xfrm>
          <a:custGeom>
            <a:gdLst>
              <a:gd name="connsiteX0" fmla="*/ 3799584 w 3799584"/>
              <a:gd name="connsiteY0" fmla="*/ 3394459 h 6875577"/>
              <a:gd name="connsiteX1" fmla="*/ 3799584 w 3799584"/>
              <a:gd name="connsiteY1" fmla="*/ 3446575 h 6875577"/>
              <a:gd name="connsiteX2" fmla="*/ 3789753 w 3799584"/>
              <a:gd name="connsiteY2" fmla="*/ 3420647 h 6875577"/>
              <a:gd name="connsiteX3" fmla="*/ 0 w 3799584"/>
              <a:gd name="connsiteY3" fmla="*/ 0 h 6875577"/>
              <a:gd name="connsiteX4" fmla="*/ 2492748 w 3799584"/>
              <a:gd name="connsiteY4" fmla="*/ 0 h 6875577"/>
              <a:gd name="connsiteX5" fmla="*/ 3789753 w 3799584"/>
              <a:gd name="connsiteY5" fmla="*/ 3420647 h 6875577"/>
              <a:gd name="connsiteX6" fmla="*/ 2492748 w 3799584"/>
              <a:gd name="connsiteY6" fmla="*/ 6875577 h 6875577"/>
              <a:gd name="connsiteX7" fmla="*/ 0 w 3799584"/>
              <a:gd name="connsiteY7" fmla="*/ 6875577 h 6875577"/>
              <a:gd name="connsiteX0-1" fmla="*/ 3799584 w 3799584"/>
              <a:gd name="connsiteY0-2" fmla="*/ 3394459 h 6885102"/>
              <a:gd name="connsiteX1-3" fmla="*/ 3799584 w 3799584"/>
              <a:gd name="connsiteY1-4" fmla="*/ 3446575 h 6885102"/>
              <a:gd name="connsiteX2-5" fmla="*/ 3789753 w 3799584"/>
              <a:gd name="connsiteY2-6" fmla="*/ 3420647 h 6885102"/>
              <a:gd name="connsiteX3-7" fmla="*/ 3799584 w 3799584"/>
              <a:gd name="connsiteY3-8" fmla="*/ 3394459 h 6885102"/>
              <a:gd name="connsiteX4-9" fmla="*/ 0 w 3799584"/>
              <a:gd name="connsiteY4-10" fmla="*/ 0 h 6885102"/>
              <a:gd name="connsiteX5-11" fmla="*/ 2492748 w 3799584"/>
              <a:gd name="connsiteY5-12" fmla="*/ 0 h 6885102"/>
              <a:gd name="connsiteX6-13" fmla="*/ 3789753 w 3799584"/>
              <a:gd name="connsiteY6-14" fmla="*/ 3420647 h 6885102"/>
              <a:gd name="connsiteX7-15" fmla="*/ 2587998 w 3799584"/>
              <a:gd name="connsiteY7-16" fmla="*/ 6885102 h 6885102"/>
              <a:gd name="connsiteX8" fmla="*/ 0 w 3799584"/>
              <a:gd name="connsiteY8" fmla="*/ 6875577 h 6885102"/>
              <a:gd name="connsiteX9" fmla="*/ 0 w 3799584"/>
              <a:gd name="connsiteY9" fmla="*/ 0 h 6885102"/>
              <a:gd name="connsiteX0-17" fmla="*/ 3799584 w 3799584"/>
              <a:gd name="connsiteY0-18" fmla="*/ 3403984 h 6894627"/>
              <a:gd name="connsiteX1-19" fmla="*/ 3799584 w 3799584"/>
              <a:gd name="connsiteY1-20" fmla="*/ 3456100 h 6894627"/>
              <a:gd name="connsiteX2-21" fmla="*/ 3789753 w 3799584"/>
              <a:gd name="connsiteY2-22" fmla="*/ 3430172 h 6894627"/>
              <a:gd name="connsiteX3-23" fmla="*/ 3799584 w 3799584"/>
              <a:gd name="connsiteY3-24" fmla="*/ 3403984 h 6894627"/>
              <a:gd name="connsiteX4-25" fmla="*/ 0 w 3799584"/>
              <a:gd name="connsiteY4-26" fmla="*/ 9525 h 6894627"/>
              <a:gd name="connsiteX5-27" fmla="*/ 2578473 w 3799584"/>
              <a:gd name="connsiteY5-28" fmla="*/ 0 h 6894627"/>
              <a:gd name="connsiteX6-29" fmla="*/ 3789753 w 3799584"/>
              <a:gd name="connsiteY6-30" fmla="*/ 3430172 h 6894627"/>
              <a:gd name="connsiteX7-31" fmla="*/ 2587998 w 3799584"/>
              <a:gd name="connsiteY7-32" fmla="*/ 6894627 h 6894627"/>
              <a:gd name="connsiteX8-33" fmla="*/ 0 w 3799584"/>
              <a:gd name="connsiteY8-34" fmla="*/ 6885102 h 6894627"/>
              <a:gd name="connsiteX9-35" fmla="*/ 0 w 3799584"/>
              <a:gd name="connsiteY9-36" fmla="*/ 9525 h 6894627"/>
              <a:gd name="connsiteX0-37" fmla="*/ 3799584 w 3799584"/>
              <a:gd name="connsiteY0-38" fmla="*/ 3403984 h 6894627"/>
              <a:gd name="connsiteX1-39" fmla="*/ 3799584 w 3799584"/>
              <a:gd name="connsiteY1-40" fmla="*/ 3456100 h 6894627"/>
              <a:gd name="connsiteX2-41" fmla="*/ 3789753 w 3799584"/>
              <a:gd name="connsiteY2-42" fmla="*/ 3430172 h 6894627"/>
              <a:gd name="connsiteX3-43" fmla="*/ 3799584 w 3799584"/>
              <a:gd name="connsiteY3-44" fmla="*/ 3403984 h 6894627"/>
              <a:gd name="connsiteX4-45" fmla="*/ 0 w 3799584"/>
              <a:gd name="connsiteY4-46" fmla="*/ 9525 h 6894627"/>
              <a:gd name="connsiteX5-47" fmla="*/ 2578473 w 3799584"/>
              <a:gd name="connsiteY5-48" fmla="*/ 0 h 6894627"/>
              <a:gd name="connsiteX6-49" fmla="*/ 3644830 w 3799584"/>
              <a:gd name="connsiteY6-50" fmla="*/ 3438881 h 6894627"/>
              <a:gd name="connsiteX7-51" fmla="*/ 2587998 w 3799584"/>
              <a:gd name="connsiteY7-52" fmla="*/ 6894627 h 6894627"/>
              <a:gd name="connsiteX8-53" fmla="*/ 0 w 3799584"/>
              <a:gd name="connsiteY8-54" fmla="*/ 6885102 h 6894627"/>
              <a:gd name="connsiteX9-55" fmla="*/ 0 w 3799584"/>
              <a:gd name="connsiteY9-56" fmla="*/ 9525 h 6894627"/>
              <a:gd name="connsiteX0-57" fmla="*/ 3799584 w 3799584"/>
              <a:gd name="connsiteY0-58" fmla="*/ 3421401 h 6912044"/>
              <a:gd name="connsiteX1-59" fmla="*/ 3799584 w 3799584"/>
              <a:gd name="connsiteY1-60" fmla="*/ 3473517 h 6912044"/>
              <a:gd name="connsiteX2-61" fmla="*/ 3789753 w 3799584"/>
              <a:gd name="connsiteY2-62" fmla="*/ 3447589 h 6912044"/>
              <a:gd name="connsiteX3-63" fmla="*/ 3799584 w 3799584"/>
              <a:gd name="connsiteY3-64" fmla="*/ 3421401 h 6912044"/>
              <a:gd name="connsiteX4-65" fmla="*/ 0 w 3799584"/>
              <a:gd name="connsiteY4-66" fmla="*/ 26942 h 6912044"/>
              <a:gd name="connsiteX5-67" fmla="*/ 2774546 w 3799584"/>
              <a:gd name="connsiteY5-68" fmla="*/ 0 h 6912044"/>
              <a:gd name="connsiteX6-69" fmla="*/ 3644830 w 3799584"/>
              <a:gd name="connsiteY6-70" fmla="*/ 3456298 h 6912044"/>
              <a:gd name="connsiteX7-71" fmla="*/ 2587998 w 3799584"/>
              <a:gd name="connsiteY7-72" fmla="*/ 6912044 h 6912044"/>
              <a:gd name="connsiteX8-73" fmla="*/ 0 w 3799584"/>
              <a:gd name="connsiteY8-74" fmla="*/ 6902519 h 6912044"/>
              <a:gd name="connsiteX9-75" fmla="*/ 0 w 3799584"/>
              <a:gd name="connsiteY9-76" fmla="*/ 26942 h 6912044"/>
              <a:gd name="connsiteX0-77" fmla="*/ 3799584 w 3799584"/>
              <a:gd name="connsiteY0-78" fmla="*/ 3421401 h 6903335"/>
              <a:gd name="connsiteX1-79" fmla="*/ 3799584 w 3799584"/>
              <a:gd name="connsiteY1-80" fmla="*/ 3473517 h 6903335"/>
              <a:gd name="connsiteX2-81" fmla="*/ 3789753 w 3799584"/>
              <a:gd name="connsiteY2-82" fmla="*/ 3447589 h 6903335"/>
              <a:gd name="connsiteX3-83" fmla="*/ 3799584 w 3799584"/>
              <a:gd name="connsiteY3-84" fmla="*/ 3421401 h 6903335"/>
              <a:gd name="connsiteX4-85" fmla="*/ 0 w 3799584"/>
              <a:gd name="connsiteY4-86" fmla="*/ 26942 h 6903335"/>
              <a:gd name="connsiteX5-87" fmla="*/ 2774546 w 3799584"/>
              <a:gd name="connsiteY5-88" fmla="*/ 0 h 6903335"/>
              <a:gd name="connsiteX6-89" fmla="*/ 3644830 w 3799584"/>
              <a:gd name="connsiteY6-90" fmla="*/ 3456298 h 6903335"/>
              <a:gd name="connsiteX7-91" fmla="*/ 2758496 w 3799584"/>
              <a:gd name="connsiteY7-92" fmla="*/ 6903335 h 6903335"/>
              <a:gd name="connsiteX8-93" fmla="*/ 0 w 3799584"/>
              <a:gd name="connsiteY8-94" fmla="*/ 6902519 h 6903335"/>
              <a:gd name="connsiteX9-95" fmla="*/ 0 w 3799584"/>
              <a:gd name="connsiteY9-96" fmla="*/ 26942 h 6903335"/>
              <a:gd name="connsiteX0-97" fmla="*/ 3637610 w 3799584"/>
              <a:gd name="connsiteY0-98" fmla="*/ 3438819 h 6903335"/>
              <a:gd name="connsiteX1-99" fmla="*/ 3799584 w 3799584"/>
              <a:gd name="connsiteY1-100" fmla="*/ 3473517 h 6903335"/>
              <a:gd name="connsiteX2-101" fmla="*/ 3789753 w 3799584"/>
              <a:gd name="connsiteY2-102" fmla="*/ 3447589 h 6903335"/>
              <a:gd name="connsiteX3-103" fmla="*/ 3637610 w 3799584"/>
              <a:gd name="connsiteY3-104" fmla="*/ 3438819 h 6903335"/>
              <a:gd name="connsiteX4-105" fmla="*/ 0 w 3799584"/>
              <a:gd name="connsiteY4-106" fmla="*/ 26942 h 6903335"/>
              <a:gd name="connsiteX5-107" fmla="*/ 2774546 w 3799584"/>
              <a:gd name="connsiteY5-108" fmla="*/ 0 h 6903335"/>
              <a:gd name="connsiteX6-109" fmla="*/ 3644830 w 3799584"/>
              <a:gd name="connsiteY6-110" fmla="*/ 3456298 h 6903335"/>
              <a:gd name="connsiteX7-111" fmla="*/ 2758496 w 3799584"/>
              <a:gd name="connsiteY7-112" fmla="*/ 6903335 h 6903335"/>
              <a:gd name="connsiteX8-113" fmla="*/ 0 w 3799584"/>
              <a:gd name="connsiteY8-114" fmla="*/ 6902519 h 6903335"/>
              <a:gd name="connsiteX9-115" fmla="*/ 0 w 3799584"/>
              <a:gd name="connsiteY9-116" fmla="*/ 26942 h 6903335"/>
              <a:gd name="connsiteX0-117" fmla="*/ 3637610 w 3799584"/>
              <a:gd name="connsiteY0-118" fmla="*/ 3438819 h 6903335"/>
              <a:gd name="connsiteX1-119" fmla="*/ 3799584 w 3799584"/>
              <a:gd name="connsiteY1-120" fmla="*/ 3473517 h 6903335"/>
              <a:gd name="connsiteX2-121" fmla="*/ 3636305 w 3799584"/>
              <a:gd name="connsiteY2-122" fmla="*/ 3438880 h 6903335"/>
              <a:gd name="connsiteX3-123" fmla="*/ 3637610 w 3799584"/>
              <a:gd name="connsiteY3-124" fmla="*/ 3438819 h 6903335"/>
              <a:gd name="connsiteX4-125" fmla="*/ 0 w 3799584"/>
              <a:gd name="connsiteY4-126" fmla="*/ 26942 h 6903335"/>
              <a:gd name="connsiteX5-127" fmla="*/ 2774546 w 3799584"/>
              <a:gd name="connsiteY5-128" fmla="*/ 0 h 6903335"/>
              <a:gd name="connsiteX6-129" fmla="*/ 3644830 w 3799584"/>
              <a:gd name="connsiteY6-130" fmla="*/ 3456298 h 6903335"/>
              <a:gd name="connsiteX7-131" fmla="*/ 2758496 w 3799584"/>
              <a:gd name="connsiteY7-132" fmla="*/ 6903335 h 6903335"/>
              <a:gd name="connsiteX8-133" fmla="*/ 0 w 3799584"/>
              <a:gd name="connsiteY8-134" fmla="*/ 6902519 h 6903335"/>
              <a:gd name="connsiteX9-135" fmla="*/ 0 w 3799584"/>
              <a:gd name="connsiteY9-136" fmla="*/ 26942 h 6903335"/>
              <a:gd name="connsiteX0-137" fmla="*/ 3637610 w 3654660"/>
              <a:gd name="connsiteY0-138" fmla="*/ 3438819 h 6903335"/>
              <a:gd name="connsiteX1-139" fmla="*/ 3654660 w 3654660"/>
              <a:gd name="connsiteY1-140" fmla="*/ 3464808 h 6903335"/>
              <a:gd name="connsiteX2-141" fmla="*/ 3636305 w 3654660"/>
              <a:gd name="connsiteY2-142" fmla="*/ 3438880 h 6903335"/>
              <a:gd name="connsiteX3-143" fmla="*/ 3637610 w 3654660"/>
              <a:gd name="connsiteY3-144" fmla="*/ 3438819 h 6903335"/>
              <a:gd name="connsiteX4-145" fmla="*/ 0 w 3654660"/>
              <a:gd name="connsiteY4-146" fmla="*/ 26942 h 6903335"/>
              <a:gd name="connsiteX5-147" fmla="*/ 2774546 w 3654660"/>
              <a:gd name="connsiteY5-148" fmla="*/ 0 h 6903335"/>
              <a:gd name="connsiteX6-149" fmla="*/ 3644830 w 3654660"/>
              <a:gd name="connsiteY6-150" fmla="*/ 3456298 h 6903335"/>
              <a:gd name="connsiteX7-151" fmla="*/ 2758496 w 3654660"/>
              <a:gd name="connsiteY7-152" fmla="*/ 6903335 h 6903335"/>
              <a:gd name="connsiteX8-153" fmla="*/ 0 w 3654660"/>
              <a:gd name="connsiteY8-154" fmla="*/ 6902519 h 6903335"/>
              <a:gd name="connsiteX9-155" fmla="*/ 0 w 3654660"/>
              <a:gd name="connsiteY9-156" fmla="*/ 26942 h 690333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33" y="connsiteY8-34"/>
              </a:cxn>
              <a:cxn ang="0">
                <a:pos x="connsiteX9-35" y="connsiteY9-36"/>
              </a:cxn>
            </a:cxnLst>
            <a:rect l="l" t="t" r="r" b="b"/>
            <a:pathLst>
              <a:path w="3654660" h="6903334">
                <a:moveTo>
                  <a:pt x="3637610" y="3438819"/>
                </a:moveTo>
                <a:lnTo>
                  <a:pt x="3654660" y="3464808"/>
                </a:lnTo>
                <a:lnTo>
                  <a:pt x="3636305" y="3438880"/>
                </a:lnTo>
                <a:lnTo>
                  <a:pt x="3637610" y="3438819"/>
                </a:lnTo>
                <a:close/>
                <a:moveTo>
                  <a:pt x="0" y="26942"/>
                </a:moveTo>
                <a:lnTo>
                  <a:pt x="2774546" y="0"/>
                </a:lnTo>
                <a:lnTo>
                  <a:pt x="3644830" y="3456298"/>
                </a:lnTo>
                <a:lnTo>
                  <a:pt x="2758496" y="6903335"/>
                </a:lnTo>
                <a:lnTo>
                  <a:pt x="0" y="6902519"/>
                </a:lnTo>
                <a:lnTo>
                  <a:pt x="0" y="26942"/>
                </a:lnTo>
                <a:close/>
              </a:path>
            </a:pathLst>
          </a:custGeom>
          <a:solidFill>
            <a:srgbClr val="75A215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50" name="组合 49" title=""/>
          <p:cNvGrpSpPr/>
          <p:nvPr>
            <p:custDataLst>
              <p:tags r:id="rId19"/>
            </p:custDataLst>
          </p:nvPr>
        </p:nvGrpSpPr>
        <p:grpSpPr>
          <a:xfrm>
            <a:off x="4458418" y="4211678"/>
            <a:ext cx="545698" cy="560012"/>
            <a:chOff x="4212816" y="2518212"/>
            <a:chExt cx="545698" cy="560012"/>
          </a:xfrm>
        </p:grpSpPr>
        <p:grpSp>
          <p:nvGrpSpPr>
            <p:cNvPr id="51" name="组合 50"/>
            <p:cNvGrpSpPr/>
            <p:nvPr>
              <p:custDataLst>
                <p:tags r:id="rId20"/>
              </p:custDataLst>
            </p:nvPr>
          </p:nvGrpSpPr>
          <p:grpSpPr>
            <a:xfrm>
              <a:off x="4212816" y="2532526"/>
              <a:ext cx="545698" cy="545698"/>
              <a:chOff x="1012329" y="1938453"/>
              <a:chExt cx="2981095" cy="2981095"/>
            </a:xfrm>
          </p:grpSpPr>
          <p:grpSp>
            <p:nvGrpSpPr>
              <p:cNvPr id="53" name="组合 52"/>
              <p:cNvGrpSpPr/>
              <p:nvPr>
                <p:custDataLst>
                  <p:tags r:id="rId21"/>
                </p:custDataLst>
              </p:nvPr>
            </p:nvGrpSpPr>
            <p:grpSpPr>
              <a:xfrm>
                <a:off x="2059245" y="1938453"/>
                <a:ext cx="887268" cy="2981095"/>
                <a:chOff x="2059245" y="1938453"/>
                <a:chExt cx="887268" cy="2981095"/>
              </a:xfrm>
            </p:grpSpPr>
            <p:sp>
              <p:nvSpPr>
                <p:cNvPr id="57" name="任意形状 35"/>
                <p:cNvSpPr/>
                <p:nvPr>
                  <p:custDataLst>
                    <p:tags r:id="rId22"/>
                  </p:custDataLst>
                </p:nvPr>
              </p:nvSpPr>
              <p:spPr>
                <a:xfrm rot="2702631">
                  <a:off x="2059922" y="1937776"/>
                  <a:ext cx="885912" cy="887266"/>
                </a:xfrm>
                <a:custGeom>
                  <a:gdLst>
                    <a:gd name="connsiteX0" fmla="*/ 91118 w 682933"/>
                    <a:gd name="connsiteY0" fmla="*/ 91118 h 683979"/>
                    <a:gd name="connsiteX1" fmla="*/ 311098 w 682933"/>
                    <a:gd name="connsiteY1" fmla="*/ 0 h 683979"/>
                    <a:gd name="connsiteX2" fmla="*/ 682933 w 682933"/>
                    <a:gd name="connsiteY2" fmla="*/ 0 h 683979"/>
                    <a:gd name="connsiteX3" fmla="*/ 0 w 682933"/>
                    <a:gd name="connsiteY3" fmla="*/ 683979 h 683979"/>
                    <a:gd name="connsiteX4" fmla="*/ 0 w 682933"/>
                    <a:gd name="connsiteY4" fmla="*/ 311098 h 683979"/>
                    <a:gd name="connsiteX5" fmla="*/ 91118 w 682933"/>
                    <a:gd name="connsiteY5" fmla="*/ 91118 h 683979"/>
                    <a:gd name="connsiteX0-1" fmla="*/ 0 w 682933"/>
                    <a:gd name="connsiteY0-2" fmla="*/ 683979 h 775419"/>
                    <a:gd name="connsiteX1-3" fmla="*/ 0 w 682933"/>
                    <a:gd name="connsiteY1-4" fmla="*/ 311098 h 775419"/>
                    <a:gd name="connsiteX2-5" fmla="*/ 91118 w 682933"/>
                    <a:gd name="connsiteY2-6" fmla="*/ 91118 h 775419"/>
                    <a:gd name="connsiteX3-7" fmla="*/ 311098 w 682933"/>
                    <a:gd name="connsiteY3-8" fmla="*/ 0 h 775419"/>
                    <a:gd name="connsiteX4-9" fmla="*/ 682933 w 682933"/>
                    <a:gd name="connsiteY4-10" fmla="*/ 0 h 775419"/>
                    <a:gd name="connsiteX5-11" fmla="*/ 91440 w 682933"/>
                    <a:gd name="connsiteY5-12" fmla="*/ 775419 h 775419"/>
                    <a:gd name="connsiteX0-13" fmla="*/ 0 w 682933"/>
                    <a:gd name="connsiteY0-14" fmla="*/ 683979 h 683979"/>
                    <a:gd name="connsiteX1-15" fmla="*/ 0 w 682933"/>
                    <a:gd name="connsiteY1-16" fmla="*/ 311098 h 683979"/>
                    <a:gd name="connsiteX2-17" fmla="*/ 91118 w 682933"/>
                    <a:gd name="connsiteY2-18" fmla="*/ 91118 h 683979"/>
                    <a:gd name="connsiteX3-19" fmla="*/ 311098 w 682933"/>
                    <a:gd name="connsiteY3-20" fmla="*/ 0 h 683979"/>
                    <a:gd name="connsiteX4-21" fmla="*/ 682933 w 682933"/>
                    <a:gd name="connsiteY4-22" fmla="*/ 0 h 683979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82933" h="683979">
                      <a:moveTo>
                        <a:pt x="0" y="683979"/>
                      </a:moveTo>
                      <a:lnTo>
                        <a:pt x="0" y="311098"/>
                      </a:lnTo>
                      <a:cubicBezTo>
                        <a:pt x="0" y="225191"/>
                        <a:pt x="34821" y="147416"/>
                        <a:pt x="91118" y="91118"/>
                      </a:cubicBezTo>
                      <a:cubicBezTo>
                        <a:pt x="147416" y="34821"/>
                        <a:pt x="225190" y="0"/>
                        <a:pt x="311098" y="0"/>
                      </a:cubicBezTo>
                      <a:lnTo>
                        <a:pt x="682933" y="0"/>
                      </a:lnTo>
                    </a:path>
                  </a:pathLst>
                </a:custGeom>
                <a:noFill/>
                <a:ln w="38100" cap="flat" cmpd="sng" algn="ctr">
                  <a:solidFill>
                    <a:srgbClr val="6C930E"/>
                  </a:solidFill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2694D5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58" name="任意形状 36"/>
                <p:cNvSpPr/>
                <p:nvPr>
                  <p:custDataLst>
                    <p:tags r:id="rId23"/>
                  </p:custDataLst>
                </p:nvPr>
              </p:nvSpPr>
              <p:spPr>
                <a:xfrm rot="18897368" flipV="1">
                  <a:off x="2059924" y="4032959"/>
                  <a:ext cx="885912" cy="887266"/>
                </a:xfrm>
                <a:custGeom>
                  <a:gdLst>
                    <a:gd name="connsiteX0" fmla="*/ 91118 w 682933"/>
                    <a:gd name="connsiteY0" fmla="*/ 91118 h 683979"/>
                    <a:gd name="connsiteX1" fmla="*/ 311098 w 682933"/>
                    <a:gd name="connsiteY1" fmla="*/ 0 h 683979"/>
                    <a:gd name="connsiteX2" fmla="*/ 682933 w 682933"/>
                    <a:gd name="connsiteY2" fmla="*/ 0 h 683979"/>
                    <a:gd name="connsiteX3" fmla="*/ 0 w 682933"/>
                    <a:gd name="connsiteY3" fmla="*/ 683979 h 683979"/>
                    <a:gd name="connsiteX4" fmla="*/ 0 w 682933"/>
                    <a:gd name="connsiteY4" fmla="*/ 311098 h 683979"/>
                    <a:gd name="connsiteX5" fmla="*/ 91118 w 682933"/>
                    <a:gd name="connsiteY5" fmla="*/ 91118 h 683979"/>
                    <a:gd name="connsiteX0-1" fmla="*/ 0 w 682933"/>
                    <a:gd name="connsiteY0-2" fmla="*/ 683979 h 775419"/>
                    <a:gd name="connsiteX1-3" fmla="*/ 0 w 682933"/>
                    <a:gd name="connsiteY1-4" fmla="*/ 311098 h 775419"/>
                    <a:gd name="connsiteX2-5" fmla="*/ 91118 w 682933"/>
                    <a:gd name="connsiteY2-6" fmla="*/ 91118 h 775419"/>
                    <a:gd name="connsiteX3-7" fmla="*/ 311098 w 682933"/>
                    <a:gd name="connsiteY3-8" fmla="*/ 0 h 775419"/>
                    <a:gd name="connsiteX4-9" fmla="*/ 682933 w 682933"/>
                    <a:gd name="connsiteY4-10" fmla="*/ 0 h 775419"/>
                    <a:gd name="connsiteX5-11" fmla="*/ 91440 w 682933"/>
                    <a:gd name="connsiteY5-12" fmla="*/ 775419 h 775419"/>
                    <a:gd name="connsiteX0-13" fmla="*/ 0 w 682933"/>
                    <a:gd name="connsiteY0-14" fmla="*/ 683979 h 683979"/>
                    <a:gd name="connsiteX1-15" fmla="*/ 0 w 682933"/>
                    <a:gd name="connsiteY1-16" fmla="*/ 311098 h 683979"/>
                    <a:gd name="connsiteX2-17" fmla="*/ 91118 w 682933"/>
                    <a:gd name="connsiteY2-18" fmla="*/ 91118 h 683979"/>
                    <a:gd name="connsiteX3-19" fmla="*/ 311098 w 682933"/>
                    <a:gd name="connsiteY3-20" fmla="*/ 0 h 683979"/>
                    <a:gd name="connsiteX4-21" fmla="*/ 682933 w 682933"/>
                    <a:gd name="connsiteY4-22" fmla="*/ 0 h 683979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82933" h="683979">
                      <a:moveTo>
                        <a:pt x="0" y="683979"/>
                      </a:moveTo>
                      <a:lnTo>
                        <a:pt x="0" y="311098"/>
                      </a:lnTo>
                      <a:cubicBezTo>
                        <a:pt x="0" y="225191"/>
                        <a:pt x="34821" y="147416"/>
                        <a:pt x="91118" y="91118"/>
                      </a:cubicBezTo>
                      <a:cubicBezTo>
                        <a:pt x="147416" y="34821"/>
                        <a:pt x="225190" y="0"/>
                        <a:pt x="311098" y="0"/>
                      </a:cubicBezTo>
                      <a:lnTo>
                        <a:pt x="682933" y="0"/>
                      </a:lnTo>
                    </a:path>
                  </a:pathLst>
                </a:custGeom>
                <a:noFill/>
                <a:ln w="38100" cap="flat" cmpd="sng" algn="ctr">
                  <a:solidFill>
                    <a:srgbClr val="6C930E"/>
                  </a:solidFill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2694D5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grpSp>
            <p:nvGrpSpPr>
              <p:cNvPr id="54" name="组合 53"/>
              <p:cNvGrpSpPr/>
              <p:nvPr>
                <p:custDataLst>
                  <p:tags r:id="rId24"/>
                </p:custDataLst>
              </p:nvPr>
            </p:nvGrpSpPr>
            <p:grpSpPr>
              <a:xfrm rot="5400000">
                <a:off x="2059243" y="1938453"/>
                <a:ext cx="887268" cy="2981095"/>
                <a:chOff x="2059245" y="1938453"/>
                <a:chExt cx="887268" cy="2981095"/>
              </a:xfrm>
            </p:grpSpPr>
            <p:sp>
              <p:nvSpPr>
                <p:cNvPr id="55" name="任意形状 33"/>
                <p:cNvSpPr/>
                <p:nvPr>
                  <p:custDataLst>
                    <p:tags r:id="rId25"/>
                  </p:custDataLst>
                </p:nvPr>
              </p:nvSpPr>
              <p:spPr>
                <a:xfrm rot="2702631">
                  <a:off x="2059922" y="1937776"/>
                  <a:ext cx="885912" cy="887266"/>
                </a:xfrm>
                <a:custGeom>
                  <a:gdLst>
                    <a:gd name="connsiteX0" fmla="*/ 91118 w 682933"/>
                    <a:gd name="connsiteY0" fmla="*/ 91118 h 683979"/>
                    <a:gd name="connsiteX1" fmla="*/ 311098 w 682933"/>
                    <a:gd name="connsiteY1" fmla="*/ 0 h 683979"/>
                    <a:gd name="connsiteX2" fmla="*/ 682933 w 682933"/>
                    <a:gd name="connsiteY2" fmla="*/ 0 h 683979"/>
                    <a:gd name="connsiteX3" fmla="*/ 0 w 682933"/>
                    <a:gd name="connsiteY3" fmla="*/ 683979 h 683979"/>
                    <a:gd name="connsiteX4" fmla="*/ 0 w 682933"/>
                    <a:gd name="connsiteY4" fmla="*/ 311098 h 683979"/>
                    <a:gd name="connsiteX5" fmla="*/ 91118 w 682933"/>
                    <a:gd name="connsiteY5" fmla="*/ 91118 h 683979"/>
                    <a:gd name="connsiteX0-1" fmla="*/ 0 w 682933"/>
                    <a:gd name="connsiteY0-2" fmla="*/ 683979 h 775419"/>
                    <a:gd name="connsiteX1-3" fmla="*/ 0 w 682933"/>
                    <a:gd name="connsiteY1-4" fmla="*/ 311098 h 775419"/>
                    <a:gd name="connsiteX2-5" fmla="*/ 91118 w 682933"/>
                    <a:gd name="connsiteY2-6" fmla="*/ 91118 h 775419"/>
                    <a:gd name="connsiteX3-7" fmla="*/ 311098 w 682933"/>
                    <a:gd name="connsiteY3-8" fmla="*/ 0 h 775419"/>
                    <a:gd name="connsiteX4-9" fmla="*/ 682933 w 682933"/>
                    <a:gd name="connsiteY4-10" fmla="*/ 0 h 775419"/>
                    <a:gd name="connsiteX5-11" fmla="*/ 91440 w 682933"/>
                    <a:gd name="connsiteY5-12" fmla="*/ 775419 h 775419"/>
                    <a:gd name="connsiteX0-13" fmla="*/ 0 w 682933"/>
                    <a:gd name="connsiteY0-14" fmla="*/ 683979 h 683979"/>
                    <a:gd name="connsiteX1-15" fmla="*/ 0 w 682933"/>
                    <a:gd name="connsiteY1-16" fmla="*/ 311098 h 683979"/>
                    <a:gd name="connsiteX2-17" fmla="*/ 91118 w 682933"/>
                    <a:gd name="connsiteY2-18" fmla="*/ 91118 h 683979"/>
                    <a:gd name="connsiteX3-19" fmla="*/ 311098 w 682933"/>
                    <a:gd name="connsiteY3-20" fmla="*/ 0 h 683979"/>
                    <a:gd name="connsiteX4-21" fmla="*/ 682933 w 682933"/>
                    <a:gd name="connsiteY4-22" fmla="*/ 0 h 683979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82933" h="683979">
                      <a:moveTo>
                        <a:pt x="0" y="683979"/>
                      </a:moveTo>
                      <a:lnTo>
                        <a:pt x="0" y="311098"/>
                      </a:lnTo>
                      <a:cubicBezTo>
                        <a:pt x="0" y="225191"/>
                        <a:pt x="34821" y="147416"/>
                        <a:pt x="91118" y="91118"/>
                      </a:cubicBezTo>
                      <a:cubicBezTo>
                        <a:pt x="147416" y="34821"/>
                        <a:pt x="225190" y="0"/>
                        <a:pt x="311098" y="0"/>
                      </a:cubicBezTo>
                      <a:lnTo>
                        <a:pt x="682933" y="0"/>
                      </a:lnTo>
                    </a:path>
                  </a:pathLst>
                </a:custGeom>
                <a:noFill/>
                <a:ln w="38100" cap="flat" cmpd="sng" algn="ctr">
                  <a:solidFill>
                    <a:srgbClr val="6C930E"/>
                  </a:solidFill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2694D5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56" name="任意形状 34"/>
                <p:cNvSpPr/>
                <p:nvPr>
                  <p:custDataLst>
                    <p:tags r:id="rId26"/>
                  </p:custDataLst>
                </p:nvPr>
              </p:nvSpPr>
              <p:spPr>
                <a:xfrm rot="18897368" flipV="1">
                  <a:off x="2059924" y="4032959"/>
                  <a:ext cx="885912" cy="887266"/>
                </a:xfrm>
                <a:custGeom>
                  <a:gdLst>
                    <a:gd name="connsiteX0" fmla="*/ 91118 w 682933"/>
                    <a:gd name="connsiteY0" fmla="*/ 91118 h 683979"/>
                    <a:gd name="connsiteX1" fmla="*/ 311098 w 682933"/>
                    <a:gd name="connsiteY1" fmla="*/ 0 h 683979"/>
                    <a:gd name="connsiteX2" fmla="*/ 682933 w 682933"/>
                    <a:gd name="connsiteY2" fmla="*/ 0 h 683979"/>
                    <a:gd name="connsiteX3" fmla="*/ 0 w 682933"/>
                    <a:gd name="connsiteY3" fmla="*/ 683979 h 683979"/>
                    <a:gd name="connsiteX4" fmla="*/ 0 w 682933"/>
                    <a:gd name="connsiteY4" fmla="*/ 311098 h 683979"/>
                    <a:gd name="connsiteX5" fmla="*/ 91118 w 682933"/>
                    <a:gd name="connsiteY5" fmla="*/ 91118 h 683979"/>
                    <a:gd name="connsiteX0-1" fmla="*/ 0 w 682933"/>
                    <a:gd name="connsiteY0-2" fmla="*/ 683979 h 775419"/>
                    <a:gd name="connsiteX1-3" fmla="*/ 0 w 682933"/>
                    <a:gd name="connsiteY1-4" fmla="*/ 311098 h 775419"/>
                    <a:gd name="connsiteX2-5" fmla="*/ 91118 w 682933"/>
                    <a:gd name="connsiteY2-6" fmla="*/ 91118 h 775419"/>
                    <a:gd name="connsiteX3-7" fmla="*/ 311098 w 682933"/>
                    <a:gd name="connsiteY3-8" fmla="*/ 0 h 775419"/>
                    <a:gd name="connsiteX4-9" fmla="*/ 682933 w 682933"/>
                    <a:gd name="connsiteY4-10" fmla="*/ 0 h 775419"/>
                    <a:gd name="connsiteX5-11" fmla="*/ 91440 w 682933"/>
                    <a:gd name="connsiteY5-12" fmla="*/ 775419 h 775419"/>
                    <a:gd name="connsiteX0-13" fmla="*/ 0 w 682933"/>
                    <a:gd name="connsiteY0-14" fmla="*/ 683979 h 683979"/>
                    <a:gd name="connsiteX1-15" fmla="*/ 0 w 682933"/>
                    <a:gd name="connsiteY1-16" fmla="*/ 311098 h 683979"/>
                    <a:gd name="connsiteX2-17" fmla="*/ 91118 w 682933"/>
                    <a:gd name="connsiteY2-18" fmla="*/ 91118 h 683979"/>
                    <a:gd name="connsiteX3-19" fmla="*/ 311098 w 682933"/>
                    <a:gd name="connsiteY3-20" fmla="*/ 0 h 683979"/>
                    <a:gd name="connsiteX4-21" fmla="*/ 682933 w 682933"/>
                    <a:gd name="connsiteY4-22" fmla="*/ 0 h 683979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82933" h="683979">
                      <a:moveTo>
                        <a:pt x="0" y="683979"/>
                      </a:moveTo>
                      <a:lnTo>
                        <a:pt x="0" y="311098"/>
                      </a:lnTo>
                      <a:cubicBezTo>
                        <a:pt x="0" y="225191"/>
                        <a:pt x="34821" y="147416"/>
                        <a:pt x="91118" y="91118"/>
                      </a:cubicBezTo>
                      <a:cubicBezTo>
                        <a:pt x="147416" y="34821"/>
                        <a:pt x="225190" y="0"/>
                        <a:pt x="311098" y="0"/>
                      </a:cubicBezTo>
                      <a:lnTo>
                        <a:pt x="682933" y="0"/>
                      </a:lnTo>
                    </a:path>
                  </a:pathLst>
                </a:custGeom>
                <a:noFill/>
                <a:ln w="38100" cap="flat" cmpd="sng" algn="ctr">
                  <a:solidFill>
                    <a:srgbClr val="6C930E"/>
                  </a:solidFill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2694D5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</p:grpSp>
        <p:sp>
          <p:nvSpPr>
            <p:cNvPr id="52" name="文本框 51"/>
            <p:cNvSpPr txBox="1"/>
            <p:nvPr>
              <p:custDataLst>
                <p:tags r:id="rId27"/>
              </p:custDataLst>
            </p:nvPr>
          </p:nvSpPr>
          <p:spPr>
            <a:xfrm>
              <a:off x="4309713" y="2518212"/>
              <a:ext cx="36420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75A215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kumimoji="1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75A215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9" name="组合 58" title=""/>
          <p:cNvGrpSpPr/>
          <p:nvPr>
            <p:custDataLst>
              <p:tags r:id="rId28"/>
            </p:custDataLst>
          </p:nvPr>
        </p:nvGrpSpPr>
        <p:grpSpPr>
          <a:xfrm>
            <a:off x="4390863" y="1752136"/>
            <a:ext cx="545698" cy="560012"/>
            <a:chOff x="4212816" y="2518212"/>
            <a:chExt cx="545698" cy="560012"/>
          </a:xfrm>
        </p:grpSpPr>
        <p:grpSp>
          <p:nvGrpSpPr>
            <p:cNvPr id="60" name="组合 59"/>
            <p:cNvGrpSpPr/>
            <p:nvPr>
              <p:custDataLst>
                <p:tags r:id="rId29"/>
              </p:custDataLst>
            </p:nvPr>
          </p:nvGrpSpPr>
          <p:grpSpPr>
            <a:xfrm>
              <a:off x="4212816" y="2532526"/>
              <a:ext cx="545698" cy="545698"/>
              <a:chOff x="1012329" y="1938453"/>
              <a:chExt cx="2981095" cy="2981095"/>
            </a:xfrm>
          </p:grpSpPr>
          <p:grpSp>
            <p:nvGrpSpPr>
              <p:cNvPr id="62" name="组合 61"/>
              <p:cNvGrpSpPr/>
              <p:nvPr>
                <p:custDataLst>
                  <p:tags r:id="rId30"/>
                </p:custDataLst>
              </p:nvPr>
            </p:nvGrpSpPr>
            <p:grpSpPr>
              <a:xfrm>
                <a:off x="2059245" y="1938453"/>
                <a:ext cx="887268" cy="2981095"/>
                <a:chOff x="2059245" y="1938453"/>
                <a:chExt cx="887268" cy="2981095"/>
              </a:xfrm>
            </p:grpSpPr>
            <p:sp>
              <p:nvSpPr>
                <p:cNvPr id="66" name="任意形状 35"/>
                <p:cNvSpPr/>
                <p:nvPr>
                  <p:custDataLst>
                    <p:tags r:id="rId31"/>
                  </p:custDataLst>
                </p:nvPr>
              </p:nvSpPr>
              <p:spPr>
                <a:xfrm rot="2702631">
                  <a:off x="2059922" y="1937776"/>
                  <a:ext cx="885912" cy="887266"/>
                </a:xfrm>
                <a:custGeom>
                  <a:gdLst>
                    <a:gd name="connsiteX0" fmla="*/ 91118 w 682933"/>
                    <a:gd name="connsiteY0" fmla="*/ 91118 h 683979"/>
                    <a:gd name="connsiteX1" fmla="*/ 311098 w 682933"/>
                    <a:gd name="connsiteY1" fmla="*/ 0 h 683979"/>
                    <a:gd name="connsiteX2" fmla="*/ 682933 w 682933"/>
                    <a:gd name="connsiteY2" fmla="*/ 0 h 683979"/>
                    <a:gd name="connsiteX3" fmla="*/ 0 w 682933"/>
                    <a:gd name="connsiteY3" fmla="*/ 683979 h 683979"/>
                    <a:gd name="connsiteX4" fmla="*/ 0 w 682933"/>
                    <a:gd name="connsiteY4" fmla="*/ 311098 h 683979"/>
                    <a:gd name="connsiteX5" fmla="*/ 91118 w 682933"/>
                    <a:gd name="connsiteY5" fmla="*/ 91118 h 683979"/>
                    <a:gd name="connsiteX0-1" fmla="*/ 0 w 682933"/>
                    <a:gd name="connsiteY0-2" fmla="*/ 683979 h 775419"/>
                    <a:gd name="connsiteX1-3" fmla="*/ 0 w 682933"/>
                    <a:gd name="connsiteY1-4" fmla="*/ 311098 h 775419"/>
                    <a:gd name="connsiteX2-5" fmla="*/ 91118 w 682933"/>
                    <a:gd name="connsiteY2-6" fmla="*/ 91118 h 775419"/>
                    <a:gd name="connsiteX3-7" fmla="*/ 311098 w 682933"/>
                    <a:gd name="connsiteY3-8" fmla="*/ 0 h 775419"/>
                    <a:gd name="connsiteX4-9" fmla="*/ 682933 w 682933"/>
                    <a:gd name="connsiteY4-10" fmla="*/ 0 h 775419"/>
                    <a:gd name="connsiteX5-11" fmla="*/ 91440 w 682933"/>
                    <a:gd name="connsiteY5-12" fmla="*/ 775419 h 775419"/>
                    <a:gd name="connsiteX0-13" fmla="*/ 0 w 682933"/>
                    <a:gd name="connsiteY0-14" fmla="*/ 683979 h 683979"/>
                    <a:gd name="connsiteX1-15" fmla="*/ 0 w 682933"/>
                    <a:gd name="connsiteY1-16" fmla="*/ 311098 h 683979"/>
                    <a:gd name="connsiteX2-17" fmla="*/ 91118 w 682933"/>
                    <a:gd name="connsiteY2-18" fmla="*/ 91118 h 683979"/>
                    <a:gd name="connsiteX3-19" fmla="*/ 311098 w 682933"/>
                    <a:gd name="connsiteY3-20" fmla="*/ 0 h 683979"/>
                    <a:gd name="connsiteX4-21" fmla="*/ 682933 w 682933"/>
                    <a:gd name="connsiteY4-22" fmla="*/ 0 h 683979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82933" h="683979">
                      <a:moveTo>
                        <a:pt x="0" y="683979"/>
                      </a:moveTo>
                      <a:lnTo>
                        <a:pt x="0" y="311098"/>
                      </a:lnTo>
                      <a:cubicBezTo>
                        <a:pt x="0" y="225191"/>
                        <a:pt x="34821" y="147416"/>
                        <a:pt x="91118" y="91118"/>
                      </a:cubicBezTo>
                      <a:cubicBezTo>
                        <a:pt x="147416" y="34821"/>
                        <a:pt x="225190" y="0"/>
                        <a:pt x="311098" y="0"/>
                      </a:cubicBezTo>
                      <a:lnTo>
                        <a:pt x="682933" y="0"/>
                      </a:lnTo>
                    </a:path>
                  </a:pathLst>
                </a:custGeom>
                <a:noFill/>
                <a:ln w="38100" cap="flat" cmpd="sng" algn="ctr">
                  <a:solidFill>
                    <a:srgbClr val="6C930E"/>
                  </a:solidFill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2694D5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67" name="任意形状 36"/>
                <p:cNvSpPr/>
                <p:nvPr>
                  <p:custDataLst>
                    <p:tags r:id="rId32"/>
                  </p:custDataLst>
                </p:nvPr>
              </p:nvSpPr>
              <p:spPr>
                <a:xfrm rot="18897368" flipV="1">
                  <a:off x="2059924" y="4032959"/>
                  <a:ext cx="885912" cy="887266"/>
                </a:xfrm>
                <a:custGeom>
                  <a:gdLst>
                    <a:gd name="connsiteX0" fmla="*/ 91118 w 682933"/>
                    <a:gd name="connsiteY0" fmla="*/ 91118 h 683979"/>
                    <a:gd name="connsiteX1" fmla="*/ 311098 w 682933"/>
                    <a:gd name="connsiteY1" fmla="*/ 0 h 683979"/>
                    <a:gd name="connsiteX2" fmla="*/ 682933 w 682933"/>
                    <a:gd name="connsiteY2" fmla="*/ 0 h 683979"/>
                    <a:gd name="connsiteX3" fmla="*/ 0 w 682933"/>
                    <a:gd name="connsiteY3" fmla="*/ 683979 h 683979"/>
                    <a:gd name="connsiteX4" fmla="*/ 0 w 682933"/>
                    <a:gd name="connsiteY4" fmla="*/ 311098 h 683979"/>
                    <a:gd name="connsiteX5" fmla="*/ 91118 w 682933"/>
                    <a:gd name="connsiteY5" fmla="*/ 91118 h 683979"/>
                    <a:gd name="connsiteX0-1" fmla="*/ 0 w 682933"/>
                    <a:gd name="connsiteY0-2" fmla="*/ 683979 h 775419"/>
                    <a:gd name="connsiteX1-3" fmla="*/ 0 w 682933"/>
                    <a:gd name="connsiteY1-4" fmla="*/ 311098 h 775419"/>
                    <a:gd name="connsiteX2-5" fmla="*/ 91118 w 682933"/>
                    <a:gd name="connsiteY2-6" fmla="*/ 91118 h 775419"/>
                    <a:gd name="connsiteX3-7" fmla="*/ 311098 w 682933"/>
                    <a:gd name="connsiteY3-8" fmla="*/ 0 h 775419"/>
                    <a:gd name="connsiteX4-9" fmla="*/ 682933 w 682933"/>
                    <a:gd name="connsiteY4-10" fmla="*/ 0 h 775419"/>
                    <a:gd name="connsiteX5-11" fmla="*/ 91440 w 682933"/>
                    <a:gd name="connsiteY5-12" fmla="*/ 775419 h 775419"/>
                    <a:gd name="connsiteX0-13" fmla="*/ 0 w 682933"/>
                    <a:gd name="connsiteY0-14" fmla="*/ 683979 h 683979"/>
                    <a:gd name="connsiteX1-15" fmla="*/ 0 w 682933"/>
                    <a:gd name="connsiteY1-16" fmla="*/ 311098 h 683979"/>
                    <a:gd name="connsiteX2-17" fmla="*/ 91118 w 682933"/>
                    <a:gd name="connsiteY2-18" fmla="*/ 91118 h 683979"/>
                    <a:gd name="connsiteX3-19" fmla="*/ 311098 w 682933"/>
                    <a:gd name="connsiteY3-20" fmla="*/ 0 h 683979"/>
                    <a:gd name="connsiteX4-21" fmla="*/ 682933 w 682933"/>
                    <a:gd name="connsiteY4-22" fmla="*/ 0 h 683979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82933" h="683979">
                      <a:moveTo>
                        <a:pt x="0" y="683979"/>
                      </a:moveTo>
                      <a:lnTo>
                        <a:pt x="0" y="311098"/>
                      </a:lnTo>
                      <a:cubicBezTo>
                        <a:pt x="0" y="225191"/>
                        <a:pt x="34821" y="147416"/>
                        <a:pt x="91118" y="91118"/>
                      </a:cubicBezTo>
                      <a:cubicBezTo>
                        <a:pt x="147416" y="34821"/>
                        <a:pt x="225190" y="0"/>
                        <a:pt x="311098" y="0"/>
                      </a:cubicBezTo>
                      <a:lnTo>
                        <a:pt x="682933" y="0"/>
                      </a:lnTo>
                    </a:path>
                  </a:pathLst>
                </a:custGeom>
                <a:noFill/>
                <a:ln w="38100" cap="flat" cmpd="sng" algn="ctr">
                  <a:solidFill>
                    <a:srgbClr val="6C930E"/>
                  </a:solidFill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2694D5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grpSp>
            <p:nvGrpSpPr>
              <p:cNvPr id="63" name="组合 62"/>
              <p:cNvGrpSpPr/>
              <p:nvPr>
                <p:custDataLst>
                  <p:tags r:id="rId33"/>
                </p:custDataLst>
              </p:nvPr>
            </p:nvGrpSpPr>
            <p:grpSpPr>
              <a:xfrm rot="5400000">
                <a:off x="2059243" y="1938453"/>
                <a:ext cx="887268" cy="2981095"/>
                <a:chOff x="2059245" y="1938453"/>
                <a:chExt cx="887268" cy="2981095"/>
              </a:xfrm>
            </p:grpSpPr>
            <p:sp>
              <p:nvSpPr>
                <p:cNvPr id="64" name="任意形状 33"/>
                <p:cNvSpPr/>
                <p:nvPr>
                  <p:custDataLst>
                    <p:tags r:id="rId34"/>
                  </p:custDataLst>
                </p:nvPr>
              </p:nvSpPr>
              <p:spPr>
                <a:xfrm rot="2702631">
                  <a:off x="2059922" y="1937776"/>
                  <a:ext cx="885912" cy="887266"/>
                </a:xfrm>
                <a:custGeom>
                  <a:gdLst>
                    <a:gd name="connsiteX0" fmla="*/ 91118 w 682933"/>
                    <a:gd name="connsiteY0" fmla="*/ 91118 h 683979"/>
                    <a:gd name="connsiteX1" fmla="*/ 311098 w 682933"/>
                    <a:gd name="connsiteY1" fmla="*/ 0 h 683979"/>
                    <a:gd name="connsiteX2" fmla="*/ 682933 w 682933"/>
                    <a:gd name="connsiteY2" fmla="*/ 0 h 683979"/>
                    <a:gd name="connsiteX3" fmla="*/ 0 w 682933"/>
                    <a:gd name="connsiteY3" fmla="*/ 683979 h 683979"/>
                    <a:gd name="connsiteX4" fmla="*/ 0 w 682933"/>
                    <a:gd name="connsiteY4" fmla="*/ 311098 h 683979"/>
                    <a:gd name="connsiteX5" fmla="*/ 91118 w 682933"/>
                    <a:gd name="connsiteY5" fmla="*/ 91118 h 683979"/>
                    <a:gd name="connsiteX0-1" fmla="*/ 0 w 682933"/>
                    <a:gd name="connsiteY0-2" fmla="*/ 683979 h 775419"/>
                    <a:gd name="connsiteX1-3" fmla="*/ 0 w 682933"/>
                    <a:gd name="connsiteY1-4" fmla="*/ 311098 h 775419"/>
                    <a:gd name="connsiteX2-5" fmla="*/ 91118 w 682933"/>
                    <a:gd name="connsiteY2-6" fmla="*/ 91118 h 775419"/>
                    <a:gd name="connsiteX3-7" fmla="*/ 311098 w 682933"/>
                    <a:gd name="connsiteY3-8" fmla="*/ 0 h 775419"/>
                    <a:gd name="connsiteX4-9" fmla="*/ 682933 w 682933"/>
                    <a:gd name="connsiteY4-10" fmla="*/ 0 h 775419"/>
                    <a:gd name="connsiteX5-11" fmla="*/ 91440 w 682933"/>
                    <a:gd name="connsiteY5-12" fmla="*/ 775419 h 775419"/>
                    <a:gd name="connsiteX0-13" fmla="*/ 0 w 682933"/>
                    <a:gd name="connsiteY0-14" fmla="*/ 683979 h 683979"/>
                    <a:gd name="connsiteX1-15" fmla="*/ 0 w 682933"/>
                    <a:gd name="connsiteY1-16" fmla="*/ 311098 h 683979"/>
                    <a:gd name="connsiteX2-17" fmla="*/ 91118 w 682933"/>
                    <a:gd name="connsiteY2-18" fmla="*/ 91118 h 683979"/>
                    <a:gd name="connsiteX3-19" fmla="*/ 311098 w 682933"/>
                    <a:gd name="connsiteY3-20" fmla="*/ 0 h 683979"/>
                    <a:gd name="connsiteX4-21" fmla="*/ 682933 w 682933"/>
                    <a:gd name="connsiteY4-22" fmla="*/ 0 h 683979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82933" h="683979">
                      <a:moveTo>
                        <a:pt x="0" y="683979"/>
                      </a:moveTo>
                      <a:lnTo>
                        <a:pt x="0" y="311098"/>
                      </a:lnTo>
                      <a:cubicBezTo>
                        <a:pt x="0" y="225191"/>
                        <a:pt x="34821" y="147416"/>
                        <a:pt x="91118" y="91118"/>
                      </a:cubicBezTo>
                      <a:cubicBezTo>
                        <a:pt x="147416" y="34821"/>
                        <a:pt x="225190" y="0"/>
                        <a:pt x="311098" y="0"/>
                      </a:cubicBezTo>
                      <a:lnTo>
                        <a:pt x="682933" y="0"/>
                      </a:lnTo>
                    </a:path>
                  </a:pathLst>
                </a:custGeom>
                <a:noFill/>
                <a:ln w="38100" cap="flat" cmpd="sng" algn="ctr">
                  <a:solidFill>
                    <a:srgbClr val="6C930E"/>
                  </a:solidFill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2694D5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65" name="任意形状 34"/>
                <p:cNvSpPr/>
                <p:nvPr>
                  <p:custDataLst>
                    <p:tags r:id="rId35"/>
                  </p:custDataLst>
                </p:nvPr>
              </p:nvSpPr>
              <p:spPr>
                <a:xfrm rot="18897368" flipV="1">
                  <a:off x="2059924" y="4032959"/>
                  <a:ext cx="885912" cy="887266"/>
                </a:xfrm>
                <a:custGeom>
                  <a:gdLst>
                    <a:gd name="connsiteX0" fmla="*/ 91118 w 682933"/>
                    <a:gd name="connsiteY0" fmla="*/ 91118 h 683979"/>
                    <a:gd name="connsiteX1" fmla="*/ 311098 w 682933"/>
                    <a:gd name="connsiteY1" fmla="*/ 0 h 683979"/>
                    <a:gd name="connsiteX2" fmla="*/ 682933 w 682933"/>
                    <a:gd name="connsiteY2" fmla="*/ 0 h 683979"/>
                    <a:gd name="connsiteX3" fmla="*/ 0 w 682933"/>
                    <a:gd name="connsiteY3" fmla="*/ 683979 h 683979"/>
                    <a:gd name="connsiteX4" fmla="*/ 0 w 682933"/>
                    <a:gd name="connsiteY4" fmla="*/ 311098 h 683979"/>
                    <a:gd name="connsiteX5" fmla="*/ 91118 w 682933"/>
                    <a:gd name="connsiteY5" fmla="*/ 91118 h 683979"/>
                    <a:gd name="connsiteX0-1" fmla="*/ 0 w 682933"/>
                    <a:gd name="connsiteY0-2" fmla="*/ 683979 h 775419"/>
                    <a:gd name="connsiteX1-3" fmla="*/ 0 w 682933"/>
                    <a:gd name="connsiteY1-4" fmla="*/ 311098 h 775419"/>
                    <a:gd name="connsiteX2-5" fmla="*/ 91118 w 682933"/>
                    <a:gd name="connsiteY2-6" fmla="*/ 91118 h 775419"/>
                    <a:gd name="connsiteX3-7" fmla="*/ 311098 w 682933"/>
                    <a:gd name="connsiteY3-8" fmla="*/ 0 h 775419"/>
                    <a:gd name="connsiteX4-9" fmla="*/ 682933 w 682933"/>
                    <a:gd name="connsiteY4-10" fmla="*/ 0 h 775419"/>
                    <a:gd name="connsiteX5-11" fmla="*/ 91440 w 682933"/>
                    <a:gd name="connsiteY5-12" fmla="*/ 775419 h 775419"/>
                    <a:gd name="connsiteX0-13" fmla="*/ 0 w 682933"/>
                    <a:gd name="connsiteY0-14" fmla="*/ 683979 h 683979"/>
                    <a:gd name="connsiteX1-15" fmla="*/ 0 w 682933"/>
                    <a:gd name="connsiteY1-16" fmla="*/ 311098 h 683979"/>
                    <a:gd name="connsiteX2-17" fmla="*/ 91118 w 682933"/>
                    <a:gd name="connsiteY2-18" fmla="*/ 91118 h 683979"/>
                    <a:gd name="connsiteX3-19" fmla="*/ 311098 w 682933"/>
                    <a:gd name="connsiteY3-20" fmla="*/ 0 h 683979"/>
                    <a:gd name="connsiteX4-21" fmla="*/ 682933 w 682933"/>
                    <a:gd name="connsiteY4-22" fmla="*/ 0 h 683979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82933" h="683979">
                      <a:moveTo>
                        <a:pt x="0" y="683979"/>
                      </a:moveTo>
                      <a:lnTo>
                        <a:pt x="0" y="311098"/>
                      </a:lnTo>
                      <a:cubicBezTo>
                        <a:pt x="0" y="225191"/>
                        <a:pt x="34821" y="147416"/>
                        <a:pt x="91118" y="91118"/>
                      </a:cubicBezTo>
                      <a:cubicBezTo>
                        <a:pt x="147416" y="34821"/>
                        <a:pt x="225190" y="0"/>
                        <a:pt x="311098" y="0"/>
                      </a:cubicBezTo>
                      <a:lnTo>
                        <a:pt x="682933" y="0"/>
                      </a:lnTo>
                    </a:path>
                  </a:pathLst>
                </a:custGeom>
                <a:noFill/>
                <a:ln w="38100" cap="flat" cmpd="sng" algn="ctr">
                  <a:solidFill>
                    <a:srgbClr val="6C930E"/>
                  </a:solidFill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2694D5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</p:grpSp>
        <p:sp>
          <p:nvSpPr>
            <p:cNvPr id="61" name="文本框 60"/>
            <p:cNvSpPr txBox="1"/>
            <p:nvPr>
              <p:custDataLst>
                <p:tags r:id="rId36"/>
              </p:custDataLst>
            </p:nvPr>
          </p:nvSpPr>
          <p:spPr>
            <a:xfrm>
              <a:off x="4309713" y="2518212"/>
              <a:ext cx="36420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75A215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kumimoji="1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75A215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68" name="圆角矩形 68" title=""/>
          <p:cNvSpPr/>
          <p:nvPr>
            <p:custDataLst>
              <p:tags r:id="rId37"/>
            </p:custDataLst>
          </p:nvPr>
        </p:nvSpPr>
        <p:spPr>
          <a:xfrm>
            <a:off x="5258439" y="1645398"/>
            <a:ext cx="4913172" cy="798991"/>
          </a:xfrm>
          <a:prstGeom prst="roundRect">
            <a:avLst>
              <a:gd name="adj" fmla="val 50000"/>
            </a:avLst>
          </a:prstGeom>
          <a:solidFill>
            <a:srgbClr val="6C93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基于对生态系统的能量流动的分析，强化生命的系统观、结构与功能观、物质与能量观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圆角矩形 69" title=""/>
          <p:cNvSpPr/>
          <p:nvPr>
            <p:custDataLst>
              <p:tags r:id="rId38"/>
            </p:custDataLst>
          </p:nvPr>
        </p:nvSpPr>
        <p:spPr>
          <a:xfrm>
            <a:off x="5258438" y="4079242"/>
            <a:ext cx="4913171" cy="798990"/>
          </a:xfrm>
          <a:prstGeom prst="roundRect">
            <a:avLst>
              <a:gd name="adj" fmla="val 50000"/>
            </a:avLst>
          </a:prstGeom>
          <a:solidFill>
            <a:srgbClr val="6C93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运用生物学知识分析当地某生态系统的能量流动情况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" name="Picture 2" title="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1594" y="1260441"/>
            <a:ext cx="7316918" cy="478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3" name="圆角矩形 32" title=""/>
          <p:cNvSpPr/>
          <p:nvPr>
            <p:custDataLst>
              <p:tags r:id="rId3"/>
            </p:custDataLst>
          </p:nvPr>
        </p:nvSpPr>
        <p:spPr>
          <a:xfrm>
            <a:off x="4641518" y="4757143"/>
            <a:ext cx="4222865" cy="593355"/>
          </a:xfrm>
          <a:prstGeom prst="roundRect">
            <a:avLst>
              <a:gd name="adj" fmla="val 50000"/>
            </a:avLst>
          </a:prstGeom>
          <a:solidFill>
            <a:srgbClr val="4862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堂 小 结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圆角矩形 31" title=""/>
          <p:cNvSpPr/>
          <p:nvPr>
            <p:custDataLst>
              <p:tags r:id="rId4"/>
            </p:custDataLst>
          </p:nvPr>
        </p:nvSpPr>
        <p:spPr>
          <a:xfrm>
            <a:off x="4641518" y="3095749"/>
            <a:ext cx="4546025" cy="593355"/>
          </a:xfrm>
          <a:prstGeom prst="roundRect">
            <a:avLst>
              <a:gd name="adj" fmla="val 50000"/>
            </a:avLst>
          </a:prstGeom>
          <a:solidFill>
            <a:srgbClr val="6C93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研究能量流动的实践意义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圆角矩形 29" title=""/>
          <p:cNvSpPr/>
          <p:nvPr>
            <p:custDataLst>
              <p:tags r:id="rId5"/>
            </p:custDataLst>
          </p:nvPr>
        </p:nvSpPr>
        <p:spPr>
          <a:xfrm>
            <a:off x="4641518" y="1434355"/>
            <a:ext cx="4222816" cy="593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生态金字塔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5" title=""/>
          <p:cNvSpPr/>
          <p:nvPr>
            <p:custDataLst>
              <p:tags r:id="rId6"/>
            </p:custDataLst>
          </p:nvPr>
        </p:nvSpPr>
        <p:spPr bwMode="auto">
          <a:xfrm>
            <a:off x="2631214" y="4054476"/>
            <a:ext cx="1557867" cy="1564217"/>
          </a:xfrm>
          <a:custGeom>
            <a:gdLst>
              <a:gd name="T0" fmla="*/ 3898 w 3898"/>
              <a:gd name="T1" fmla="*/ 944 h 3904"/>
              <a:gd name="T2" fmla="*/ 934 w 3898"/>
              <a:gd name="T3" fmla="*/ 3904 h 3904"/>
              <a:gd name="T4" fmla="*/ 0 w 3898"/>
              <a:gd name="T5" fmla="*/ 1642 h 3904"/>
              <a:gd name="T6" fmla="*/ 1624 w 3898"/>
              <a:gd name="T7" fmla="*/ 0 h 3904"/>
              <a:gd name="T8" fmla="*/ 3898 w 3898"/>
              <a:gd name="T9" fmla="*/ 944 h 39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98" h="3904">
                <a:moveTo>
                  <a:pt x="3898" y="944"/>
                </a:moveTo>
                <a:cubicBezTo>
                  <a:pt x="3316" y="2213"/>
                  <a:pt x="2294" y="3284"/>
                  <a:pt x="934" y="3904"/>
                </a:cubicBezTo>
                <a:lnTo>
                  <a:pt x="0" y="1642"/>
                </a:lnTo>
                <a:cubicBezTo>
                  <a:pt x="734" y="1284"/>
                  <a:pt x="1292" y="696"/>
                  <a:pt x="1624" y="0"/>
                </a:cubicBezTo>
                <a:lnTo>
                  <a:pt x="3898" y="944"/>
                </a:lnTo>
                <a:close/>
              </a:path>
            </a:pathLst>
          </a:custGeom>
          <a:solidFill>
            <a:srgbClr val="486209"/>
          </a:solidFill>
          <a:ln w="4" cap="flat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21917" tIns="60958" rIns="121917" bIns="6095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</a:endParaRPr>
          </a:p>
        </p:txBody>
      </p:sp>
      <p:sp>
        <p:nvSpPr>
          <p:cNvPr id="9" name="Freeform 6" title=""/>
          <p:cNvSpPr/>
          <p:nvPr>
            <p:custDataLst>
              <p:tags r:id="rId7"/>
            </p:custDataLst>
          </p:nvPr>
        </p:nvSpPr>
        <p:spPr bwMode="auto">
          <a:xfrm>
            <a:off x="3342414" y="2591859"/>
            <a:ext cx="1126067" cy="1678517"/>
          </a:xfrm>
          <a:custGeom>
            <a:gdLst>
              <a:gd name="T0" fmla="*/ 2294 w 2814"/>
              <a:gd name="T1" fmla="*/ 0 h 4189"/>
              <a:gd name="T2" fmla="*/ 2290 w 2814"/>
              <a:gd name="T3" fmla="*/ 4189 h 4189"/>
              <a:gd name="T4" fmla="*/ 12 w 2814"/>
              <a:gd name="T5" fmla="*/ 3244 h 4189"/>
              <a:gd name="T6" fmla="*/ 0 w 2814"/>
              <a:gd name="T7" fmla="*/ 948 h 4189"/>
              <a:gd name="T8" fmla="*/ 2294 w 2814"/>
              <a:gd name="T9" fmla="*/ 0 h 41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4" h="4189">
                <a:moveTo>
                  <a:pt x="2294" y="0"/>
                </a:moveTo>
                <a:cubicBezTo>
                  <a:pt x="2814" y="1401"/>
                  <a:pt x="2778" y="2881"/>
                  <a:pt x="2290" y="4189"/>
                </a:cubicBezTo>
                <a:lnTo>
                  <a:pt x="12" y="3244"/>
                </a:lnTo>
                <a:cubicBezTo>
                  <a:pt x="253" y="2522"/>
                  <a:pt x="265" y="1717"/>
                  <a:pt x="0" y="948"/>
                </a:cubicBezTo>
                <a:lnTo>
                  <a:pt x="2294" y="0"/>
                </a:lnTo>
                <a:close/>
              </a:path>
            </a:pathLst>
          </a:custGeom>
          <a:solidFill>
            <a:srgbClr val="6C930E"/>
          </a:solidFill>
          <a:ln w="4" cap="flat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21917" tIns="60958" rIns="121917" bIns="6095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</a:endParaRPr>
          </a:p>
        </p:txBody>
      </p:sp>
      <p:sp>
        <p:nvSpPr>
          <p:cNvPr id="10" name="Freeform 7" title=""/>
          <p:cNvSpPr/>
          <p:nvPr>
            <p:custDataLst>
              <p:tags r:id="rId8"/>
            </p:custDataLst>
          </p:nvPr>
        </p:nvSpPr>
        <p:spPr bwMode="auto">
          <a:xfrm>
            <a:off x="2631214" y="1239308"/>
            <a:ext cx="1559984" cy="1568451"/>
          </a:xfrm>
          <a:custGeom>
            <a:gdLst>
              <a:gd name="T0" fmla="*/ 946 w 3906"/>
              <a:gd name="T1" fmla="*/ 0 h 3912"/>
              <a:gd name="T2" fmla="*/ 3906 w 3906"/>
              <a:gd name="T3" fmla="*/ 2964 h 3912"/>
              <a:gd name="T4" fmla="*/ 1613 w 3906"/>
              <a:gd name="T5" fmla="*/ 3912 h 3912"/>
              <a:gd name="T6" fmla="*/ 0 w 3906"/>
              <a:gd name="T7" fmla="*/ 2278 h 3912"/>
              <a:gd name="T8" fmla="*/ 946 w 3906"/>
              <a:gd name="T9" fmla="*/ 0 h 391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05" h="3912">
                <a:moveTo>
                  <a:pt x="946" y="0"/>
                </a:moveTo>
                <a:cubicBezTo>
                  <a:pt x="2215" y="582"/>
                  <a:pt x="3286" y="1605"/>
                  <a:pt x="3906" y="2964"/>
                </a:cubicBezTo>
                <a:lnTo>
                  <a:pt x="1613" y="3912"/>
                </a:lnTo>
                <a:cubicBezTo>
                  <a:pt x="1257" y="3181"/>
                  <a:pt x="681" y="2620"/>
                  <a:pt x="0" y="2278"/>
                </a:cubicBezTo>
                <a:lnTo>
                  <a:pt x="946" y="0"/>
                </a:lnTo>
                <a:close/>
              </a:path>
            </a:pathLst>
          </a:custGeom>
          <a:solidFill>
            <a:srgbClr val="92D050"/>
          </a:solidFill>
          <a:ln w="4" cap="flat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>
              <a:solidFill>
                <a:srgbClr val="5F5F5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sp>
        <p:nvSpPr>
          <p:cNvPr id="16" name="TextBox 17" title=""/>
          <p:cNvSpPr txBox="1"/>
          <p:nvPr>
            <p:custDataLst>
              <p:tags r:id="rId9"/>
            </p:custDataLst>
          </p:nvPr>
        </p:nvSpPr>
        <p:spPr>
          <a:xfrm>
            <a:off x="2831618" y="1895823"/>
            <a:ext cx="1073829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目标一</a:t>
            </a:r>
            <a:endParaRPr lang="zh-CN" altLang="en-US" sz="2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8" title=""/>
          <p:cNvSpPr txBox="1"/>
          <p:nvPr>
            <p:custDataLst>
              <p:tags r:id="rId10"/>
            </p:custDataLst>
          </p:nvPr>
        </p:nvSpPr>
        <p:spPr>
          <a:xfrm>
            <a:off x="3363942" y="3248374"/>
            <a:ext cx="1126067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目标二</a:t>
            </a:r>
            <a:endParaRPr lang="zh-CN" altLang="en-US"/>
          </a:p>
        </p:txBody>
      </p:sp>
      <p:sp>
        <p:nvSpPr>
          <p:cNvPr id="18" name="TextBox 19" title=""/>
          <p:cNvSpPr txBox="1"/>
          <p:nvPr>
            <p:custDataLst>
              <p:tags r:id="rId11"/>
            </p:custDataLst>
          </p:nvPr>
        </p:nvSpPr>
        <p:spPr>
          <a:xfrm>
            <a:off x="2856556" y="4567536"/>
            <a:ext cx="1048891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目标三</a:t>
            </a:r>
            <a:endParaRPr lang="zh-CN" altLang="en-US"/>
          </a:p>
        </p:txBody>
      </p:sp>
      <p:grpSp>
        <p:nvGrpSpPr>
          <p:cNvPr id="31" name="组合 30" title=""/>
          <p:cNvGrpSpPr/>
          <p:nvPr>
            <p:custDataLst>
              <p:tags r:id="rId12"/>
            </p:custDataLst>
          </p:nvPr>
        </p:nvGrpSpPr>
        <p:grpSpPr>
          <a:xfrm>
            <a:off x="1074647" y="2521890"/>
            <a:ext cx="1945633" cy="1950692"/>
            <a:chOff x="1074647" y="2580081"/>
            <a:chExt cx="1945633" cy="1950692"/>
          </a:xfrm>
        </p:grpSpPr>
        <p:sp>
          <p:nvSpPr>
            <p:cNvPr id="11" name="Oval 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074647" y="2580081"/>
              <a:ext cx="1945633" cy="1950692"/>
            </a:xfrm>
            <a:prstGeom prst="ellipse">
              <a:avLst/>
            </a:prstGeom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121917" tIns="60958" rIns="121917" bIns="6095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5" name="TextBox 16"/>
            <p:cNvSpPr txBox="1"/>
            <p:nvPr>
              <p:custDataLst>
                <p:tags r:id="rId14"/>
              </p:custDataLst>
            </p:nvPr>
          </p:nvSpPr>
          <p:spPr>
            <a:xfrm>
              <a:off x="1744820" y="2798883"/>
              <a:ext cx="605288" cy="984881"/>
            </a:xfrm>
            <a:prstGeom prst="rect">
              <a:avLst/>
            </a:prstGeom>
            <a:noFill/>
          </p:spPr>
          <p:txBody>
            <a:bodyPr wrap="none" lIns="121917" tIns="60958" rIns="121917" bIns="60958">
              <a:spAutoFit/>
            </a:bodyPr>
            <a:lstStyle/>
            <a:p>
              <a:pPr algn="ctr">
                <a:defRPr/>
              </a:pPr>
              <a:r>
                <a:rPr lang="zh-CN" altLang="en-US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</a:t>
              </a:r>
              <a:endPara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zh-CN" altLang="en-US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录</a:t>
              </a:r>
              <a:endPara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Box 16"/>
            <p:cNvSpPr txBox="1"/>
            <p:nvPr>
              <p:custDataLst>
                <p:tags r:id="rId15"/>
              </p:custDataLst>
            </p:nvPr>
          </p:nvSpPr>
          <p:spPr>
            <a:xfrm>
              <a:off x="1441556" y="3748713"/>
              <a:ext cx="1439810" cy="338550"/>
            </a:xfrm>
            <a:prstGeom prst="rect">
              <a:avLst/>
            </a:prstGeom>
            <a:noFill/>
          </p:spPr>
          <p:txBody>
            <a:bodyPr wrap="square" lIns="121917" tIns="60958" rIns="121917" bIns="60958">
              <a:spAutoFit/>
            </a:bodyPr>
            <a:lstStyle/>
            <a:p>
              <a:pPr>
                <a:defRPr/>
              </a:pPr>
              <a:r>
                <a:rPr lang="en-US" altLang="zh-CN" sz="1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任意多边形 23" title="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-6919" y="2341041"/>
            <a:ext cx="2010721" cy="2262572"/>
          </a:xfrm>
          <a:custGeom>
            <a:gdLst>
              <a:gd name="connsiteX0" fmla="*/ 0 w 2010721"/>
              <a:gd name="connsiteY0" fmla="*/ 0 h 2262572"/>
              <a:gd name="connsiteX1" fmla="*/ 2010721 w 2010721"/>
              <a:gd name="connsiteY1" fmla="*/ 0 h 2262572"/>
              <a:gd name="connsiteX2" fmla="*/ 2010721 w 2010721"/>
              <a:gd name="connsiteY2" fmla="*/ 19455 h 2262572"/>
              <a:gd name="connsiteX3" fmla="*/ 2003254 w 2010721"/>
              <a:gd name="connsiteY3" fmla="*/ 19077 h 2262572"/>
              <a:gd name="connsiteX4" fmla="*/ 893929 w 2010721"/>
              <a:gd name="connsiteY4" fmla="*/ 1131287 h 2262572"/>
              <a:gd name="connsiteX5" fmla="*/ 2003254 w 2010721"/>
              <a:gd name="connsiteY5" fmla="*/ 2243497 h 2262572"/>
              <a:gd name="connsiteX6" fmla="*/ 2010721 w 2010721"/>
              <a:gd name="connsiteY6" fmla="*/ 2243119 h 2262572"/>
              <a:gd name="connsiteX7" fmla="*/ 2010721 w 2010721"/>
              <a:gd name="connsiteY7" fmla="*/ 2262572 h 2262572"/>
              <a:gd name="connsiteX8" fmla="*/ 0 w 2010721"/>
              <a:gd name="connsiteY8" fmla="*/ 2262572 h 2262572"/>
              <a:gd name="connsiteX9" fmla="*/ 0 w 2010721"/>
              <a:gd name="connsiteY9" fmla="*/ 0 h 226257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0721" h="2262572">
                <a:moveTo>
                  <a:pt x="0" y="0"/>
                </a:moveTo>
                <a:lnTo>
                  <a:pt x="2010721" y="0"/>
                </a:lnTo>
                <a:lnTo>
                  <a:pt x="2010721" y="19455"/>
                </a:lnTo>
                <a:lnTo>
                  <a:pt x="2003254" y="19077"/>
                </a:lnTo>
                <a:cubicBezTo>
                  <a:pt x="1390591" y="19077"/>
                  <a:pt x="893929" y="517030"/>
                  <a:pt x="893929" y="1131287"/>
                </a:cubicBezTo>
                <a:cubicBezTo>
                  <a:pt x="893929" y="1745544"/>
                  <a:pt x="1390591" y="2243497"/>
                  <a:pt x="2003254" y="2243497"/>
                </a:cubicBezTo>
                <a:lnTo>
                  <a:pt x="2010721" y="2243119"/>
                </a:lnTo>
                <a:lnTo>
                  <a:pt x="2010721" y="2262572"/>
                </a:lnTo>
                <a:lnTo>
                  <a:pt x="0" y="2262572"/>
                </a:lnTo>
                <a:lnTo>
                  <a:pt x="0" y="0"/>
                </a:lnTo>
                <a:close/>
              </a:path>
            </a:pathLst>
          </a:custGeom>
          <a:solidFill>
            <a:srgbClr val="70AD47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21917" tIns="60958" rIns="121917" bIns="60958" numCol="1" anchor="t" anchorCtr="0" compatLnSpc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</a:endParaRPr>
          </a:p>
        </p:txBody>
      </p:sp>
      <p:pic>
        <p:nvPicPr>
          <p:cNvPr id="20" name="图片 19" title="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96" y="9588291"/>
            <a:ext cx="1419258" cy="1419259"/>
          </a:xfrm>
          <a:prstGeom prst="rect">
            <a:avLst/>
          </a:prstGeom>
        </p:spPr>
      </p:pic>
      <p:sp>
        <p:nvSpPr>
          <p:cNvPr id="2" name="圆角矩形 32" title=""/>
          <p:cNvSpPr/>
          <p:nvPr>
            <p:custDataLst>
              <p:tags r:id="rId19"/>
            </p:custDataLst>
          </p:nvPr>
        </p:nvSpPr>
        <p:spPr>
          <a:xfrm>
            <a:off x="4654582" y="4752784"/>
            <a:ext cx="4222865" cy="593355"/>
          </a:xfrm>
          <a:prstGeom prst="roundRect">
            <a:avLst>
              <a:gd name="adj" fmla="val 50000"/>
            </a:avLst>
          </a:prstGeom>
          <a:solidFill>
            <a:srgbClr val="4862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练 习 与 应 用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26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8" grpId="0" animBg="1"/>
      <p:bldP spid="8" grpId="1" animBg="1"/>
      <p:bldP spid="9" grpId="0" animBg="1"/>
      <p:bldP spid="10" grpId="0" animBg="1"/>
      <p:bldP spid="16" grpId="0"/>
      <p:bldP spid="17" grpId="0"/>
      <p:bldP spid="18" grpId="0"/>
      <p:bldP spid="18" grpId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7" name="文本框 6" title=""/>
          <p:cNvSpPr txBox="1"/>
          <p:nvPr>
            <p:custDataLst>
              <p:tags r:id="rId3"/>
            </p:custDataLst>
          </p:nvPr>
        </p:nvSpPr>
        <p:spPr>
          <a:xfrm>
            <a:off x="477583" y="1458915"/>
            <a:ext cx="11611737" cy="4682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46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1.生态系统中所有生物的生命活动都需要能量，而不同营养级的生物获取能量的途径是有差别的。据此判断下列表述是否正确。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ts val="346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(1)太阳能只有通过生产者才能输入到生态系统中。  (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ts val="346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(2)生态系统中初级消费者越多，次级消费者获得的能量越少。（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ts val="346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(3)能量沿食物链流动是单向的。   (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ts val="3460"/>
              </a:lnSpc>
              <a:spcBef>
                <a:spcPts val="1200"/>
              </a:spcBef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流经神农架国家级自然保护区的总能量是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A.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该保护区中生产者体内的能量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B.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照射到该保护区中的全部太阳能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C.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该保护区中生产者所固定的太阳能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D.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该保护区中所有生产者、消费者、分解者体内的能量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4"/>
            </p:custDataLst>
          </p:nvPr>
        </p:nvSpPr>
        <p:spPr>
          <a:xfrm>
            <a:off x="477520" y="937295"/>
            <a:ext cx="2540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一、概念检测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5"/>
            </p:custDataLst>
          </p:nvPr>
        </p:nvSpPr>
        <p:spPr>
          <a:xfrm>
            <a:off x="9210675" y="2794485"/>
            <a:ext cx="69469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solidFill>
                  <a:srgbClr val="C00000"/>
                </a:solidFill>
                <a:sym typeface="+mn-ea"/>
              </a:rPr>
              <a:t>×</a:t>
            </a:r>
            <a:r>
              <a:rPr lang="en-US" altLang="zh-CN" sz="3200" b="1">
                <a:solidFill>
                  <a:srgbClr val="C00000"/>
                </a:solidFill>
                <a:sym typeface="+mn-ea"/>
              </a:rPr>
              <a:t>    </a:t>
            </a:r>
            <a:endParaRPr lang="en-US" altLang="zh-CN" sz="3200" b="1">
              <a:solidFill>
                <a:srgbClr val="C00000"/>
              </a:solidFill>
              <a:sym typeface="+mn-ea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6"/>
            </p:custDataLst>
          </p:nvPr>
        </p:nvSpPr>
        <p:spPr>
          <a:xfrm>
            <a:off x="7672070" y="2231056"/>
            <a:ext cx="489585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400" b="1">
                <a:solidFill>
                  <a:srgbClr val="C00000"/>
                </a:solidFill>
                <a:sym typeface="+mn-ea"/>
              </a:rPr>
              <a:t>√</a:t>
            </a:r>
            <a:endParaRPr lang="zh-CN" altLang="en-US" sz="4400" b="1">
              <a:solidFill>
                <a:srgbClr val="C00000"/>
              </a:solidFill>
              <a:sym typeface="+mn-ea"/>
            </a:endParaRPr>
          </a:p>
        </p:txBody>
      </p:sp>
      <p:sp>
        <p:nvSpPr>
          <p:cNvPr id="10" name="文本框 9" title=""/>
          <p:cNvSpPr txBox="1"/>
          <p:nvPr>
            <p:custDataLst>
              <p:tags r:id="rId7"/>
            </p:custDataLst>
          </p:nvPr>
        </p:nvSpPr>
        <p:spPr>
          <a:xfrm>
            <a:off x="5369560" y="3124501"/>
            <a:ext cx="489585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400" b="1">
                <a:solidFill>
                  <a:srgbClr val="C00000"/>
                </a:solidFill>
                <a:sym typeface="+mn-ea"/>
              </a:rPr>
              <a:t>√</a:t>
            </a:r>
            <a:endParaRPr lang="zh-CN" altLang="en-US" sz="4400" b="1">
              <a:solidFill>
                <a:srgbClr val="C00000"/>
              </a:solidFill>
              <a:sym typeface="+mn-ea"/>
            </a:endParaRPr>
          </a:p>
        </p:txBody>
      </p:sp>
      <p:sp>
        <p:nvSpPr>
          <p:cNvPr id="11" name="文本框 10" title=""/>
          <p:cNvSpPr txBox="1"/>
          <p:nvPr>
            <p:custDataLst>
              <p:tags r:id="rId8"/>
            </p:custDataLst>
          </p:nvPr>
        </p:nvSpPr>
        <p:spPr>
          <a:xfrm>
            <a:off x="6382639" y="3797236"/>
            <a:ext cx="9398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</a:t>
            </a:r>
            <a:endParaRPr lang="en-US" altLang="zh-CN" sz="32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文本框 3" title=""/>
          <p:cNvSpPr txBox="1"/>
          <p:nvPr>
            <p:custDataLst>
              <p:tags r:id="rId3"/>
            </p:custDataLst>
          </p:nvPr>
        </p:nvSpPr>
        <p:spPr>
          <a:xfrm>
            <a:off x="315595" y="920115"/>
            <a:ext cx="11330305" cy="14605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6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在一定时间内，某生态系统中全部生产者固定的能量值为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，全部消费者所获得的能量值为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，全部分解者所获得的能量值为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，则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之间的关系是 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)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ts val="356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A. a=b+c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B. a&gt;b+c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C. a&lt;b+c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D. c=a+b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4"/>
            </p:custDataLst>
          </p:nvPr>
        </p:nvSpPr>
        <p:spPr>
          <a:xfrm>
            <a:off x="248920" y="2380615"/>
            <a:ext cx="4004310" cy="5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  <a:spcBef>
                <a:spcPts val="1800"/>
              </a:spcBef>
            </a:pPr>
            <a:r>
              <a:rPr lang="zh-CN" altLang="en-US" sz="2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二、拓展应用</a:t>
            </a:r>
            <a:endParaRPr lang="zh-CN" altLang="en-US" sz="2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5"/>
            </p:custDataLst>
          </p:nvPr>
        </p:nvSpPr>
        <p:spPr>
          <a:xfrm>
            <a:off x="10175390" y="1359013"/>
            <a:ext cx="47625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>
                <a:solidFill>
                  <a:srgbClr val="C00000"/>
                </a:solidFill>
                <a:sym typeface="+mn-ea"/>
              </a:rPr>
              <a:t>B</a:t>
            </a:r>
            <a:endParaRPr lang="en-US" altLang="zh-CN" sz="3200" b="1">
              <a:solidFill>
                <a:srgbClr val="C00000"/>
              </a:solidFill>
              <a:sym typeface="+mn-ea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6"/>
            </p:custDataLst>
          </p:nvPr>
        </p:nvSpPr>
        <p:spPr>
          <a:xfrm>
            <a:off x="342265" y="2951480"/>
            <a:ext cx="11277600" cy="1306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16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1.下图是两个农业生态系统的模式图。图a 中农作物为人类提供的食物、为家禽和家畜提供的饲料，都与图b相同。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fontAlgn="auto">
              <a:lnSpc>
                <a:spcPts val="316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(1)分析这两幅图，完成这两个生态系统的能量流动图解。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0" name="图片 9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9976" y="4442268"/>
            <a:ext cx="6766052" cy="1893806"/>
          </a:xfrm>
          <a:prstGeom prst="rect">
            <a:avLst/>
          </a:prstGeom>
        </p:spPr>
      </p:pic>
      <p:pic>
        <p:nvPicPr>
          <p:cNvPr id="18" name="图片 17" title="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49636" y="4442421"/>
            <a:ext cx="3828620" cy="2109399"/>
          </a:xfrm>
          <a:prstGeom prst="rect">
            <a:avLst/>
          </a:prstGeom>
        </p:spPr>
      </p:pic>
      <p:sp>
        <p:nvSpPr>
          <p:cNvPr id="9" name="文本框 8" title=""/>
          <p:cNvSpPr txBox="1"/>
          <p:nvPr>
            <p:custDataLst>
              <p:tags r:id="rId11"/>
            </p:custDataLst>
          </p:nvPr>
        </p:nvSpPr>
        <p:spPr>
          <a:xfrm>
            <a:off x="2039620" y="4376270"/>
            <a:ext cx="69469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solidFill>
                  <a:srgbClr val="C00000"/>
                </a:solidFill>
                <a:sym typeface="+mn-ea"/>
              </a:rPr>
              <a:t>×</a:t>
            </a:r>
            <a:r>
              <a:rPr lang="en-US" altLang="zh-CN" sz="3200" b="1">
                <a:solidFill>
                  <a:srgbClr val="C00000"/>
                </a:solidFill>
                <a:sym typeface="+mn-ea"/>
              </a:rPr>
              <a:t>    </a:t>
            </a:r>
            <a:endParaRPr lang="en-US" altLang="zh-CN" sz="3200" b="1">
              <a:solidFill>
                <a:srgbClr val="C00000"/>
              </a:solidFill>
              <a:sym typeface="+mn-ea"/>
            </a:endParaRPr>
          </a:p>
        </p:txBody>
      </p:sp>
      <p:sp>
        <p:nvSpPr>
          <p:cNvPr id="11" name="文本框 10" title=""/>
          <p:cNvSpPr txBox="1"/>
          <p:nvPr>
            <p:custDataLst>
              <p:tags r:id="rId12"/>
            </p:custDataLst>
          </p:nvPr>
        </p:nvSpPr>
        <p:spPr>
          <a:xfrm>
            <a:off x="1207770" y="5267175"/>
            <a:ext cx="69469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solidFill>
                  <a:srgbClr val="C00000"/>
                </a:solidFill>
                <a:sym typeface="+mn-ea"/>
              </a:rPr>
              <a:t>×</a:t>
            </a:r>
            <a:r>
              <a:rPr lang="en-US" altLang="zh-CN" sz="3200" b="1">
                <a:solidFill>
                  <a:srgbClr val="C00000"/>
                </a:solidFill>
                <a:sym typeface="+mn-ea"/>
              </a:rPr>
              <a:t>    </a:t>
            </a:r>
            <a:endParaRPr lang="en-US" altLang="zh-CN" sz="3200" b="1">
              <a:solidFill>
                <a:srgbClr val="C00000"/>
              </a:solidFill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6" name="组合 5" title=""/>
          <p:cNvGrpSpPr/>
          <p:nvPr>
            <p:custDataLst>
              <p:tags r:id="rId3"/>
            </p:custDataLst>
          </p:nvPr>
        </p:nvGrpSpPr>
        <p:grpSpPr>
          <a:xfrm>
            <a:off x="100330" y="1606550"/>
            <a:ext cx="4809490" cy="3505200"/>
            <a:chOff x="158" y="2530"/>
            <a:chExt cx="7574" cy="5520"/>
          </a:xfrm>
        </p:grpSpPr>
        <p:pic>
          <p:nvPicPr>
            <p:cNvPr id="18" name="图片 1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58" y="2530"/>
              <a:ext cx="7575" cy="5521"/>
            </a:xfrm>
            <a:prstGeom prst="rect">
              <a:avLst/>
            </a:prstGeom>
          </p:spPr>
        </p:pic>
        <p:cxnSp>
          <p:nvCxnSpPr>
            <p:cNvPr id="5" name="直接箭头连接符 4"/>
            <p:cNvCxnSpPr/>
            <p:nvPr>
              <p:custDataLst>
                <p:tags r:id="rId6"/>
              </p:custDataLst>
            </p:nvPr>
          </p:nvCxnSpPr>
          <p:spPr>
            <a:xfrm flipH="1" flipV="1">
              <a:off x="4322" y="5750"/>
              <a:ext cx="1157" cy="129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 title=""/>
          <p:cNvSpPr/>
          <p:nvPr>
            <p:custDataLst>
              <p:tags r:id="rId7"/>
            </p:custDataLst>
          </p:nvPr>
        </p:nvSpPr>
        <p:spPr>
          <a:xfrm>
            <a:off x="413385" y="926980"/>
            <a:ext cx="10273538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(2)哪个生态系统的能量能够更多地被人类所利用？为什么？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2" name="图片 11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099050" y="1606550"/>
            <a:ext cx="6470650" cy="1760220"/>
          </a:xfrm>
          <a:prstGeom prst="rect">
            <a:avLst/>
          </a:prstGeom>
          <a:solidFill>
            <a:srgbClr val="92D050">
              <a:alpha val="50000"/>
            </a:srgbClr>
          </a:solidFill>
        </p:spPr>
      </p:pic>
      <p:sp>
        <p:nvSpPr>
          <p:cNvPr id="9" name="文本框 8" title=""/>
          <p:cNvSpPr txBox="1"/>
          <p:nvPr>
            <p:custDataLst>
              <p:tags r:id="rId10"/>
            </p:custDataLst>
          </p:nvPr>
        </p:nvSpPr>
        <p:spPr>
          <a:xfrm>
            <a:off x="477520" y="3067535"/>
            <a:ext cx="69469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solidFill>
                  <a:srgbClr val="C00000"/>
                </a:solidFill>
                <a:sym typeface="+mn-ea"/>
              </a:rPr>
              <a:t>×</a:t>
            </a:r>
            <a:r>
              <a:rPr lang="en-US" altLang="zh-CN" sz="3200" b="1">
                <a:solidFill>
                  <a:srgbClr val="C00000"/>
                </a:solidFill>
                <a:sym typeface="+mn-ea"/>
              </a:rPr>
              <a:t>    </a:t>
            </a:r>
            <a:endParaRPr lang="en-US" altLang="zh-CN" sz="3200" b="1">
              <a:solidFill>
                <a:srgbClr val="C00000"/>
              </a:solidFill>
              <a:sym typeface="+mn-ea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11"/>
            </p:custDataLst>
          </p:nvPr>
        </p:nvSpPr>
        <p:spPr>
          <a:xfrm>
            <a:off x="1734820" y="1606400"/>
            <a:ext cx="69469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solidFill>
                  <a:srgbClr val="C00000"/>
                </a:solidFill>
                <a:sym typeface="+mn-ea"/>
              </a:rPr>
              <a:t>×</a:t>
            </a:r>
            <a:r>
              <a:rPr lang="en-US" altLang="zh-CN" sz="3200" b="1">
                <a:solidFill>
                  <a:srgbClr val="C00000"/>
                </a:solidFill>
                <a:sym typeface="+mn-ea"/>
              </a:rPr>
              <a:t>    </a:t>
            </a:r>
            <a:endParaRPr lang="en-US" altLang="zh-CN" sz="3200" b="1">
              <a:solidFill>
                <a:srgbClr val="C00000"/>
              </a:solidFill>
              <a:sym typeface="+mn-ea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12"/>
            </p:custDataLst>
          </p:nvPr>
        </p:nvSpPr>
        <p:spPr>
          <a:xfrm>
            <a:off x="1078052" y="3651428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endParaRPr lang="zh-CN" altLang="en-US" sz="2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 title=""/>
          <p:cNvSpPr txBox="1"/>
          <p:nvPr>
            <p:custDataLst>
              <p:tags r:id="rId13"/>
            </p:custDataLst>
          </p:nvPr>
        </p:nvSpPr>
        <p:spPr>
          <a:xfrm>
            <a:off x="3154501" y="4041573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endParaRPr lang="zh-CN" altLang="en-US" sz="2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 title=""/>
          <p:cNvSpPr txBox="1"/>
          <p:nvPr>
            <p:custDataLst>
              <p:tags r:id="rId14"/>
            </p:custDataLst>
          </p:nvPr>
        </p:nvSpPr>
        <p:spPr>
          <a:xfrm>
            <a:off x="5099050" y="3848735"/>
            <a:ext cx="6598285" cy="18637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【答案】图b所示生态系统中流向分解者的能量，还有一部分可以以生活能源或食物中化学能的形式被人类再度利用，因此，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该生态系统实现了能量的多级利用，提高了能量的利用率。</a:t>
            </a:r>
            <a:endParaRPr lang="zh-CN" altLang="en-US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4" grpId="0"/>
      <p:bldP spid="14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8" name="文本框 7" title=""/>
          <p:cNvSpPr txBox="1"/>
          <p:nvPr>
            <p:custDataLst>
              <p:tags r:id="rId3"/>
            </p:custDataLst>
          </p:nvPr>
        </p:nvSpPr>
        <p:spPr>
          <a:xfrm>
            <a:off x="301752" y="933288"/>
            <a:ext cx="11429492" cy="2526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1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2.将一块方糖放入水中，方糖很快就会溶解，消失得无影无踪。溶解在水中的方糖还能再自行变回原来的形状吗？为什么？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1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生活在水中的硅藻，它们能利用溶解在水中的硅化物制造口己绚丽精致的外壳，而通常情况下水体中硅化物的含量极为微少，仅有百万分之几，这比方糖溶解后水中的含糖量低得多。硅藻依靠什么力量筑造自己的精美小“屋”呢？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1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通过以上事例，你对能量在生态系统中的作用是否有了进一步的认识？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4"/>
            </p:custDataLst>
          </p:nvPr>
        </p:nvSpPr>
        <p:spPr>
          <a:xfrm>
            <a:off x="3260471" y="3833587"/>
            <a:ext cx="8368792" cy="22745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【答案】不能。在一个封闭的系统中,物质总是由有序朝着无序(熵增加)的方向发展。</a:t>
            </a:r>
            <a:endParaRPr lang="zh-CN" altLang="en-US" sz="24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10000"/>
              </a:lnSpc>
              <a:spcBef>
                <a:spcPts val="1200"/>
              </a:spcBef>
            </a:pPr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硅藻能利用获取的营养通过细胞呼吸释放能量,依靠能量完成物质由无序向有序的转化,维持其生命活动。能量的输人对于生态系统有序性的维持来说是不可缺少的。</a:t>
            </a:r>
            <a:endParaRPr lang="zh-CN" altLang="en-US" sz="24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01625" y="3747135"/>
            <a:ext cx="2847340" cy="2601595"/>
          </a:xfrm>
          <a:prstGeom prst="rect">
            <a:avLst/>
          </a:prstGeom>
        </p:spPr>
      </p:pic>
      <p:pic>
        <p:nvPicPr>
          <p:cNvPr id="22" name="New picture" title=""/>
          <p:cNvPicPr/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620500" y="10541000"/>
            <a:ext cx="355600" cy="2540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7" name="圆角矩形 67" title=""/>
          <p:cNvSpPr/>
          <p:nvPr>
            <p:custDataLst>
              <p:tags r:id="rId3"/>
            </p:custDataLst>
          </p:nvPr>
        </p:nvSpPr>
        <p:spPr>
          <a:xfrm>
            <a:off x="1099364" y="5024218"/>
            <a:ext cx="8723066" cy="1100758"/>
          </a:xfrm>
          <a:prstGeom prst="roundRect">
            <a:avLst>
              <a:gd name="adj" fmla="val 3532"/>
            </a:avLst>
          </a:prstGeom>
          <a:solidFill>
            <a:schemeClr val="accent2">
              <a:lumMod val="20000"/>
              <a:lumOff val="8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>
              <a:solidFill>
                <a:schemeClr val="lt1"/>
              </a:solidFill>
              <a:sym typeface="+mn-lt"/>
            </a:endParaRPr>
          </a:p>
        </p:txBody>
      </p:sp>
      <p:grpSp>
        <p:nvGrpSpPr>
          <p:cNvPr id="9" name="组合 8" title=""/>
          <p:cNvGrpSpPr/>
          <p:nvPr>
            <p:custDataLst>
              <p:tags r:id="rId4"/>
            </p:custDataLst>
          </p:nvPr>
        </p:nvGrpSpPr>
        <p:grpSpPr>
          <a:xfrm>
            <a:off x="2330057" y="953590"/>
            <a:ext cx="6378516" cy="3783873"/>
            <a:chOff x="1973004" y="944880"/>
            <a:chExt cx="6378516" cy="3877310"/>
          </a:xfrm>
        </p:grpSpPr>
        <p:sp>
          <p:nvSpPr>
            <p:cNvPr id="2" name="圆角矩形 67"/>
            <p:cNvSpPr/>
            <p:nvPr>
              <p:custDataLst>
                <p:tags r:id="rId5"/>
              </p:custDataLst>
            </p:nvPr>
          </p:nvSpPr>
          <p:spPr>
            <a:xfrm>
              <a:off x="1973004" y="944880"/>
              <a:ext cx="6378516" cy="3877310"/>
            </a:xfrm>
            <a:prstGeom prst="roundRect">
              <a:avLst>
                <a:gd name="adj" fmla="val 3532"/>
              </a:avLst>
            </a:prstGeom>
            <a:solidFill>
              <a:schemeClr val="bg1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b="1">
                <a:solidFill>
                  <a:schemeClr val="lt1"/>
                </a:solidFill>
                <a:sym typeface="+mn-lt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2109557" y="1112398"/>
              <a:ext cx="5953733" cy="3530691"/>
            </a:xfrm>
            <a:prstGeom prst="rect">
              <a:avLst/>
            </a:prstGeom>
          </p:spPr>
        </p:pic>
      </p:grpSp>
      <p:sp>
        <p:nvSpPr>
          <p:cNvPr id="10" name="文本框 21" title=""/>
          <p:cNvSpPr txBox="1"/>
          <p:nvPr>
            <p:custDataLst>
              <p:tags r:id="rId8"/>
            </p:custDataLst>
          </p:nvPr>
        </p:nvSpPr>
        <p:spPr>
          <a:xfrm>
            <a:off x="822535" y="5159098"/>
            <a:ext cx="8999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除了用图中数字表示外，你还能用什么方法表示生态系统能量</a:t>
            </a:r>
            <a:endParaRPr lang="en-US" altLang="zh-CN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/>
            <a:r>
              <a: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流动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逐级递减</a:t>
            </a:r>
            <a:r>
              <a: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的特点呢？</a:t>
            </a:r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3" title="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839" y="4543877"/>
            <a:ext cx="1068289" cy="106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等腰三角形 13" title=""/>
          <p:cNvSpPr/>
          <p:nvPr>
            <p:custDataLst>
              <p:tags r:id="rId11"/>
            </p:custDataLst>
          </p:nvPr>
        </p:nvSpPr>
        <p:spPr>
          <a:xfrm rot="5400000">
            <a:off x="5399106" y="-124351"/>
            <a:ext cx="1233805" cy="5141284"/>
          </a:xfrm>
          <a:prstGeom prst="triangle">
            <a:avLst>
              <a:gd name="adj" fmla="val 55437"/>
            </a:avLst>
          </a:prstGeom>
          <a:solidFill>
            <a:srgbClr val="FF5050">
              <a:lumMod val="20000"/>
              <a:lumOff val="80000"/>
              <a:alpha val="71000"/>
            </a:srgbClr>
          </a:solidFill>
          <a:ln w="28575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3" name="圆角矩形 32" title=""/>
          <p:cNvSpPr/>
          <p:nvPr>
            <p:custDataLst>
              <p:tags r:id="rId3"/>
            </p:custDataLst>
          </p:nvPr>
        </p:nvSpPr>
        <p:spPr>
          <a:xfrm>
            <a:off x="4641518" y="4757143"/>
            <a:ext cx="4222865" cy="593355"/>
          </a:xfrm>
          <a:prstGeom prst="roundRect">
            <a:avLst>
              <a:gd name="adj" fmla="val 50000"/>
            </a:avLst>
          </a:prstGeom>
          <a:solidFill>
            <a:srgbClr val="4862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堂 小 结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圆角矩形 31" title=""/>
          <p:cNvSpPr/>
          <p:nvPr>
            <p:custDataLst>
              <p:tags r:id="rId4"/>
            </p:custDataLst>
          </p:nvPr>
        </p:nvSpPr>
        <p:spPr>
          <a:xfrm>
            <a:off x="4641518" y="3095749"/>
            <a:ext cx="4546025" cy="593355"/>
          </a:xfrm>
          <a:prstGeom prst="roundRect">
            <a:avLst>
              <a:gd name="adj" fmla="val 50000"/>
            </a:avLst>
          </a:prstGeom>
          <a:solidFill>
            <a:srgbClr val="6C93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研究能量流动的实践意义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圆角矩形 29" title=""/>
          <p:cNvSpPr/>
          <p:nvPr>
            <p:custDataLst>
              <p:tags r:id="rId5"/>
            </p:custDataLst>
          </p:nvPr>
        </p:nvSpPr>
        <p:spPr>
          <a:xfrm>
            <a:off x="4641518" y="1434355"/>
            <a:ext cx="4222816" cy="593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生态金字塔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5" title=""/>
          <p:cNvSpPr/>
          <p:nvPr>
            <p:custDataLst>
              <p:tags r:id="rId6"/>
            </p:custDataLst>
          </p:nvPr>
        </p:nvSpPr>
        <p:spPr bwMode="auto">
          <a:xfrm>
            <a:off x="2631214" y="4054476"/>
            <a:ext cx="1557867" cy="1564217"/>
          </a:xfrm>
          <a:custGeom>
            <a:gdLst>
              <a:gd name="T0" fmla="*/ 3898 w 3898"/>
              <a:gd name="T1" fmla="*/ 944 h 3904"/>
              <a:gd name="T2" fmla="*/ 934 w 3898"/>
              <a:gd name="T3" fmla="*/ 3904 h 3904"/>
              <a:gd name="T4" fmla="*/ 0 w 3898"/>
              <a:gd name="T5" fmla="*/ 1642 h 3904"/>
              <a:gd name="T6" fmla="*/ 1624 w 3898"/>
              <a:gd name="T7" fmla="*/ 0 h 3904"/>
              <a:gd name="T8" fmla="*/ 3898 w 3898"/>
              <a:gd name="T9" fmla="*/ 944 h 39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98" h="3904">
                <a:moveTo>
                  <a:pt x="3898" y="944"/>
                </a:moveTo>
                <a:cubicBezTo>
                  <a:pt x="3316" y="2213"/>
                  <a:pt x="2294" y="3284"/>
                  <a:pt x="934" y="3904"/>
                </a:cubicBezTo>
                <a:lnTo>
                  <a:pt x="0" y="1642"/>
                </a:lnTo>
                <a:cubicBezTo>
                  <a:pt x="734" y="1284"/>
                  <a:pt x="1292" y="696"/>
                  <a:pt x="1624" y="0"/>
                </a:cubicBezTo>
                <a:lnTo>
                  <a:pt x="3898" y="944"/>
                </a:lnTo>
                <a:close/>
              </a:path>
            </a:pathLst>
          </a:custGeom>
          <a:solidFill>
            <a:srgbClr val="486209"/>
          </a:solidFill>
          <a:ln w="4" cap="flat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21917" tIns="60958" rIns="121917" bIns="6095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</a:endParaRPr>
          </a:p>
        </p:txBody>
      </p:sp>
      <p:sp>
        <p:nvSpPr>
          <p:cNvPr id="9" name="Freeform 6" title=""/>
          <p:cNvSpPr/>
          <p:nvPr>
            <p:custDataLst>
              <p:tags r:id="rId7"/>
            </p:custDataLst>
          </p:nvPr>
        </p:nvSpPr>
        <p:spPr bwMode="auto">
          <a:xfrm>
            <a:off x="3342414" y="2591859"/>
            <a:ext cx="1126067" cy="1678517"/>
          </a:xfrm>
          <a:custGeom>
            <a:gdLst>
              <a:gd name="T0" fmla="*/ 2294 w 2814"/>
              <a:gd name="T1" fmla="*/ 0 h 4189"/>
              <a:gd name="T2" fmla="*/ 2290 w 2814"/>
              <a:gd name="T3" fmla="*/ 4189 h 4189"/>
              <a:gd name="T4" fmla="*/ 12 w 2814"/>
              <a:gd name="T5" fmla="*/ 3244 h 4189"/>
              <a:gd name="T6" fmla="*/ 0 w 2814"/>
              <a:gd name="T7" fmla="*/ 948 h 4189"/>
              <a:gd name="T8" fmla="*/ 2294 w 2814"/>
              <a:gd name="T9" fmla="*/ 0 h 41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4" h="4189">
                <a:moveTo>
                  <a:pt x="2294" y="0"/>
                </a:moveTo>
                <a:cubicBezTo>
                  <a:pt x="2814" y="1401"/>
                  <a:pt x="2778" y="2881"/>
                  <a:pt x="2290" y="4189"/>
                </a:cubicBezTo>
                <a:lnTo>
                  <a:pt x="12" y="3244"/>
                </a:lnTo>
                <a:cubicBezTo>
                  <a:pt x="253" y="2522"/>
                  <a:pt x="265" y="1717"/>
                  <a:pt x="0" y="948"/>
                </a:cubicBezTo>
                <a:lnTo>
                  <a:pt x="2294" y="0"/>
                </a:lnTo>
                <a:close/>
              </a:path>
            </a:pathLst>
          </a:custGeom>
          <a:solidFill>
            <a:srgbClr val="6C930E"/>
          </a:solidFill>
          <a:ln w="4" cap="flat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21917" tIns="60958" rIns="121917" bIns="6095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</a:endParaRPr>
          </a:p>
        </p:txBody>
      </p:sp>
      <p:sp>
        <p:nvSpPr>
          <p:cNvPr id="10" name="Freeform 7" title=""/>
          <p:cNvSpPr/>
          <p:nvPr>
            <p:custDataLst>
              <p:tags r:id="rId8"/>
            </p:custDataLst>
          </p:nvPr>
        </p:nvSpPr>
        <p:spPr bwMode="auto">
          <a:xfrm>
            <a:off x="2631214" y="1239308"/>
            <a:ext cx="1559984" cy="1568451"/>
          </a:xfrm>
          <a:custGeom>
            <a:gdLst>
              <a:gd name="T0" fmla="*/ 946 w 3906"/>
              <a:gd name="T1" fmla="*/ 0 h 3912"/>
              <a:gd name="T2" fmla="*/ 3906 w 3906"/>
              <a:gd name="T3" fmla="*/ 2964 h 3912"/>
              <a:gd name="T4" fmla="*/ 1613 w 3906"/>
              <a:gd name="T5" fmla="*/ 3912 h 3912"/>
              <a:gd name="T6" fmla="*/ 0 w 3906"/>
              <a:gd name="T7" fmla="*/ 2278 h 3912"/>
              <a:gd name="T8" fmla="*/ 946 w 3906"/>
              <a:gd name="T9" fmla="*/ 0 h 391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05" h="3912">
                <a:moveTo>
                  <a:pt x="946" y="0"/>
                </a:moveTo>
                <a:cubicBezTo>
                  <a:pt x="2215" y="582"/>
                  <a:pt x="3286" y="1605"/>
                  <a:pt x="3906" y="2964"/>
                </a:cubicBezTo>
                <a:lnTo>
                  <a:pt x="1613" y="3912"/>
                </a:lnTo>
                <a:cubicBezTo>
                  <a:pt x="1257" y="3181"/>
                  <a:pt x="681" y="2620"/>
                  <a:pt x="0" y="2278"/>
                </a:cubicBezTo>
                <a:lnTo>
                  <a:pt x="946" y="0"/>
                </a:lnTo>
                <a:close/>
              </a:path>
            </a:pathLst>
          </a:custGeom>
          <a:solidFill>
            <a:srgbClr val="92D050"/>
          </a:solidFill>
          <a:ln w="4" cap="flat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>
              <a:solidFill>
                <a:srgbClr val="5F5F5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sp>
        <p:nvSpPr>
          <p:cNvPr id="16" name="TextBox 17" title=""/>
          <p:cNvSpPr txBox="1"/>
          <p:nvPr>
            <p:custDataLst>
              <p:tags r:id="rId9"/>
            </p:custDataLst>
          </p:nvPr>
        </p:nvSpPr>
        <p:spPr>
          <a:xfrm>
            <a:off x="2831618" y="1895823"/>
            <a:ext cx="1073829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目标一</a:t>
            </a:r>
            <a:endParaRPr lang="zh-CN" altLang="en-US" sz="2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8" title=""/>
          <p:cNvSpPr txBox="1"/>
          <p:nvPr>
            <p:custDataLst>
              <p:tags r:id="rId10"/>
            </p:custDataLst>
          </p:nvPr>
        </p:nvSpPr>
        <p:spPr>
          <a:xfrm>
            <a:off x="3363942" y="3248374"/>
            <a:ext cx="1126067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目标二</a:t>
            </a:r>
            <a:endParaRPr lang="zh-CN" altLang="en-US"/>
          </a:p>
        </p:txBody>
      </p:sp>
      <p:sp>
        <p:nvSpPr>
          <p:cNvPr id="18" name="TextBox 19" title=""/>
          <p:cNvSpPr txBox="1"/>
          <p:nvPr>
            <p:custDataLst>
              <p:tags r:id="rId11"/>
            </p:custDataLst>
          </p:nvPr>
        </p:nvSpPr>
        <p:spPr>
          <a:xfrm>
            <a:off x="2856556" y="4567536"/>
            <a:ext cx="1048891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目标三</a:t>
            </a:r>
            <a:endParaRPr lang="zh-CN" altLang="en-US"/>
          </a:p>
        </p:txBody>
      </p:sp>
      <p:grpSp>
        <p:nvGrpSpPr>
          <p:cNvPr id="31" name="组合 30" title=""/>
          <p:cNvGrpSpPr/>
          <p:nvPr>
            <p:custDataLst>
              <p:tags r:id="rId12"/>
            </p:custDataLst>
          </p:nvPr>
        </p:nvGrpSpPr>
        <p:grpSpPr>
          <a:xfrm>
            <a:off x="1074647" y="2521890"/>
            <a:ext cx="1945633" cy="1950692"/>
            <a:chOff x="1074647" y="2580081"/>
            <a:chExt cx="1945633" cy="1950692"/>
          </a:xfrm>
        </p:grpSpPr>
        <p:sp>
          <p:nvSpPr>
            <p:cNvPr id="11" name="Oval 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074647" y="2580081"/>
              <a:ext cx="1945633" cy="1950692"/>
            </a:xfrm>
            <a:prstGeom prst="ellipse">
              <a:avLst/>
            </a:prstGeom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121917" tIns="60958" rIns="121917" bIns="6095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5" name="TextBox 16"/>
            <p:cNvSpPr txBox="1"/>
            <p:nvPr>
              <p:custDataLst>
                <p:tags r:id="rId14"/>
              </p:custDataLst>
            </p:nvPr>
          </p:nvSpPr>
          <p:spPr>
            <a:xfrm>
              <a:off x="1744820" y="2798883"/>
              <a:ext cx="605288" cy="984881"/>
            </a:xfrm>
            <a:prstGeom prst="rect">
              <a:avLst/>
            </a:prstGeom>
            <a:noFill/>
          </p:spPr>
          <p:txBody>
            <a:bodyPr wrap="none" lIns="121917" tIns="60958" rIns="121917" bIns="60958">
              <a:spAutoFit/>
            </a:bodyPr>
            <a:lstStyle/>
            <a:p>
              <a:pPr algn="ctr">
                <a:defRPr/>
              </a:pPr>
              <a:r>
                <a:rPr lang="zh-CN" altLang="en-US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</a:t>
              </a:r>
              <a:endPara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zh-CN" altLang="en-US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录</a:t>
              </a:r>
              <a:endPara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Box 16"/>
            <p:cNvSpPr txBox="1"/>
            <p:nvPr>
              <p:custDataLst>
                <p:tags r:id="rId15"/>
              </p:custDataLst>
            </p:nvPr>
          </p:nvSpPr>
          <p:spPr>
            <a:xfrm>
              <a:off x="1441556" y="3748713"/>
              <a:ext cx="1439810" cy="338550"/>
            </a:xfrm>
            <a:prstGeom prst="rect">
              <a:avLst/>
            </a:prstGeom>
            <a:noFill/>
          </p:spPr>
          <p:txBody>
            <a:bodyPr wrap="square" lIns="121917" tIns="60958" rIns="121917" bIns="60958">
              <a:spAutoFit/>
            </a:bodyPr>
            <a:lstStyle/>
            <a:p>
              <a:pPr>
                <a:defRPr/>
              </a:pPr>
              <a:r>
                <a:rPr lang="en-US" altLang="zh-CN" sz="1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任意多边形 23" title="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-6919" y="2341041"/>
            <a:ext cx="2010721" cy="2262572"/>
          </a:xfrm>
          <a:custGeom>
            <a:gdLst>
              <a:gd name="connsiteX0" fmla="*/ 0 w 2010721"/>
              <a:gd name="connsiteY0" fmla="*/ 0 h 2262572"/>
              <a:gd name="connsiteX1" fmla="*/ 2010721 w 2010721"/>
              <a:gd name="connsiteY1" fmla="*/ 0 h 2262572"/>
              <a:gd name="connsiteX2" fmla="*/ 2010721 w 2010721"/>
              <a:gd name="connsiteY2" fmla="*/ 19455 h 2262572"/>
              <a:gd name="connsiteX3" fmla="*/ 2003254 w 2010721"/>
              <a:gd name="connsiteY3" fmla="*/ 19077 h 2262572"/>
              <a:gd name="connsiteX4" fmla="*/ 893929 w 2010721"/>
              <a:gd name="connsiteY4" fmla="*/ 1131287 h 2262572"/>
              <a:gd name="connsiteX5" fmla="*/ 2003254 w 2010721"/>
              <a:gd name="connsiteY5" fmla="*/ 2243497 h 2262572"/>
              <a:gd name="connsiteX6" fmla="*/ 2010721 w 2010721"/>
              <a:gd name="connsiteY6" fmla="*/ 2243119 h 2262572"/>
              <a:gd name="connsiteX7" fmla="*/ 2010721 w 2010721"/>
              <a:gd name="connsiteY7" fmla="*/ 2262572 h 2262572"/>
              <a:gd name="connsiteX8" fmla="*/ 0 w 2010721"/>
              <a:gd name="connsiteY8" fmla="*/ 2262572 h 2262572"/>
              <a:gd name="connsiteX9" fmla="*/ 0 w 2010721"/>
              <a:gd name="connsiteY9" fmla="*/ 0 h 226257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0721" h="2262572">
                <a:moveTo>
                  <a:pt x="0" y="0"/>
                </a:moveTo>
                <a:lnTo>
                  <a:pt x="2010721" y="0"/>
                </a:lnTo>
                <a:lnTo>
                  <a:pt x="2010721" y="19455"/>
                </a:lnTo>
                <a:lnTo>
                  <a:pt x="2003254" y="19077"/>
                </a:lnTo>
                <a:cubicBezTo>
                  <a:pt x="1390591" y="19077"/>
                  <a:pt x="893929" y="517030"/>
                  <a:pt x="893929" y="1131287"/>
                </a:cubicBezTo>
                <a:cubicBezTo>
                  <a:pt x="893929" y="1745544"/>
                  <a:pt x="1390591" y="2243497"/>
                  <a:pt x="2003254" y="2243497"/>
                </a:cubicBezTo>
                <a:lnTo>
                  <a:pt x="2010721" y="2243119"/>
                </a:lnTo>
                <a:lnTo>
                  <a:pt x="2010721" y="2262572"/>
                </a:lnTo>
                <a:lnTo>
                  <a:pt x="0" y="2262572"/>
                </a:lnTo>
                <a:lnTo>
                  <a:pt x="0" y="0"/>
                </a:lnTo>
                <a:close/>
              </a:path>
            </a:pathLst>
          </a:custGeom>
          <a:solidFill>
            <a:srgbClr val="70AD47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21917" tIns="60958" rIns="121917" bIns="60958" numCol="1" anchor="t" anchorCtr="0" compatLnSpc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</a:endParaRPr>
          </a:p>
        </p:txBody>
      </p:sp>
      <p:pic>
        <p:nvPicPr>
          <p:cNvPr id="20" name="图片 19" title="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96" y="9588291"/>
            <a:ext cx="1419258" cy="1419259"/>
          </a:xfrm>
          <a:prstGeom prst="rect">
            <a:avLst/>
          </a:prstGeom>
        </p:spPr>
      </p:pic>
      <p:sp>
        <p:nvSpPr>
          <p:cNvPr id="2" name="圆角矩形 32" title=""/>
          <p:cNvSpPr/>
          <p:nvPr>
            <p:custDataLst>
              <p:tags r:id="rId19"/>
            </p:custDataLst>
          </p:nvPr>
        </p:nvSpPr>
        <p:spPr>
          <a:xfrm>
            <a:off x="4654582" y="4752784"/>
            <a:ext cx="4222865" cy="593355"/>
          </a:xfrm>
          <a:prstGeom prst="roundRect">
            <a:avLst>
              <a:gd name="adj" fmla="val 50000"/>
            </a:avLst>
          </a:prstGeom>
          <a:solidFill>
            <a:srgbClr val="4862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练 习 与 应 用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8" grpId="0" animBg="1"/>
      <p:bldP spid="9" grpId="0" animBg="1"/>
      <p:bldP spid="10" grpId="0" animBg="1"/>
      <p:bldP spid="10" grpId="1" animBg="1"/>
      <p:bldP spid="16" grpId="0"/>
      <p:bldP spid="16" grpId="1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6" name="文本框 5" title=""/>
          <p:cNvSpPr txBox="1"/>
          <p:nvPr>
            <p:custDataLst>
              <p:tags r:id="rId3"/>
            </p:custDataLst>
          </p:nvPr>
        </p:nvSpPr>
        <p:spPr>
          <a:xfrm>
            <a:off x="2712083" y="2812458"/>
            <a:ext cx="620028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赛达伯格湖的能量流动数据分析</a:t>
            </a:r>
            <a:r>
              <a:rPr lang="en-US" altLang="zh-CN" sz="220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[</a:t>
            </a:r>
            <a:r>
              <a:rPr lang="zh-CN" altLang="en-US" sz="220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单位</a:t>
            </a:r>
            <a:r>
              <a:rPr lang="en-US" altLang="zh-CN" sz="220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J/(cm2·a)]</a:t>
            </a:r>
            <a:endParaRPr lang="zh-CN" altLang="en-US" sz="220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grpSp>
        <p:nvGrpSpPr>
          <p:cNvPr id="7" name="组合 6" title=""/>
          <p:cNvGrpSpPr/>
          <p:nvPr>
            <p:custDataLst>
              <p:tags r:id="rId4"/>
            </p:custDataLst>
          </p:nvPr>
        </p:nvGrpSpPr>
        <p:grpSpPr>
          <a:xfrm>
            <a:off x="6096000" y="3572890"/>
            <a:ext cx="4524684" cy="2997842"/>
            <a:chOff x="6023992" y="3501008"/>
            <a:chExt cx="4524684" cy="2997842"/>
          </a:xfrm>
        </p:grpSpPr>
        <p:sp>
          <p:nvSpPr>
            <p:cNvPr id="8" name="矩形 7"/>
            <p:cNvSpPr/>
            <p:nvPr>
              <p:custDataLst>
                <p:tags r:id="rId5"/>
              </p:custDataLst>
            </p:nvPr>
          </p:nvSpPr>
          <p:spPr>
            <a:xfrm>
              <a:off x="7394375" y="3526886"/>
              <a:ext cx="3035980" cy="896400"/>
            </a:xfrm>
            <a:prstGeom prst="rect">
              <a:avLst/>
            </a:prstGeom>
            <a:solidFill>
              <a:srgbClr val="FCFCA8"/>
            </a:solidFill>
            <a:ln w="12700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6"/>
              </p:custDataLst>
            </p:nvPr>
          </p:nvSpPr>
          <p:spPr>
            <a:xfrm>
              <a:off x="7765309" y="4437138"/>
              <a:ext cx="2665045" cy="526639"/>
            </a:xfrm>
            <a:prstGeom prst="rect">
              <a:avLst/>
            </a:prstGeom>
            <a:solidFill>
              <a:srgbClr val="EBD68B"/>
            </a:solidFill>
            <a:ln w="12700" cap="flat" cmpd="sng" algn="ctr">
              <a:solidFill>
                <a:srgbClr val="E3DE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矩形 9"/>
            <p:cNvSpPr/>
            <p:nvPr>
              <p:custDataLst>
                <p:tags r:id="rId7"/>
              </p:custDataLst>
            </p:nvPr>
          </p:nvSpPr>
          <p:spPr>
            <a:xfrm>
              <a:off x="8446796" y="5006481"/>
              <a:ext cx="1986429" cy="486374"/>
            </a:xfrm>
            <a:prstGeom prst="rect">
              <a:avLst/>
            </a:prstGeom>
            <a:solidFill>
              <a:srgbClr val="9BD5B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8"/>
              </p:custDataLst>
            </p:nvPr>
          </p:nvSpPr>
          <p:spPr>
            <a:xfrm>
              <a:off x="8817732" y="5541319"/>
              <a:ext cx="1613140" cy="629728"/>
            </a:xfrm>
            <a:prstGeom prst="rect">
              <a:avLst/>
            </a:prstGeom>
            <a:solidFill>
              <a:srgbClr val="93C571"/>
            </a:solidFill>
            <a:ln w="12700" cap="flat" cmpd="sng" algn="ctr">
              <a:solidFill>
                <a:srgbClr val="93C57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3992" y="3501008"/>
              <a:ext cx="3260703" cy="29978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矩形 12"/>
            <p:cNvSpPr/>
            <p:nvPr>
              <p:custDataLst>
                <p:tags r:id="rId11"/>
              </p:custDataLst>
            </p:nvPr>
          </p:nvSpPr>
          <p:spPr>
            <a:xfrm>
              <a:off x="9065714" y="5654721"/>
              <a:ext cx="1482962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楷体" panose="02010609060101010101" pitchFamily="49" charset="-122"/>
                </a:rPr>
                <a:t>第一营养级</a:t>
              </a:r>
              <a:endParaRPr kumimoji="0" lang="en-US" altLang="zh-CN" sz="20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12"/>
              </p:custDataLst>
            </p:nvPr>
          </p:nvSpPr>
          <p:spPr>
            <a:xfrm>
              <a:off x="9065714" y="5048011"/>
              <a:ext cx="1482962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楷体" panose="02010609060101010101" pitchFamily="49" charset="-122"/>
                </a:rPr>
                <a:t>第二营养级</a:t>
              </a:r>
              <a:endParaRPr kumimoji="0" lang="en-US" altLang="zh-CN" sz="20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13"/>
              </p:custDataLst>
            </p:nvPr>
          </p:nvSpPr>
          <p:spPr>
            <a:xfrm>
              <a:off x="9065714" y="4518933"/>
              <a:ext cx="1482962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楷体" panose="02010609060101010101" pitchFamily="49" charset="-122"/>
                </a:rPr>
                <a:t>第三营养级</a:t>
              </a:r>
              <a:endParaRPr kumimoji="0" lang="en-US" altLang="zh-CN" sz="20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14"/>
              </p:custDataLst>
            </p:nvPr>
          </p:nvSpPr>
          <p:spPr>
            <a:xfrm>
              <a:off x="9065714" y="3787592"/>
              <a:ext cx="1482962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楷体" panose="02010609060101010101" pitchFamily="49" charset="-122"/>
                </a:rPr>
                <a:t>第四营养级</a:t>
              </a:r>
              <a:endParaRPr kumimoji="0" lang="en-US" altLang="zh-CN" sz="20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endParaRPr>
            </a:p>
          </p:txBody>
        </p:sp>
      </p:grpSp>
      <p:graphicFrame>
        <p:nvGraphicFramePr>
          <p:cNvPr id="18" name="表格 17" title=""/>
          <p:cNvGraphicFramePr>
            <a:graphicFrameLocks noGrp="1"/>
          </p:cNvGraphicFramePr>
          <p:nvPr>
            <p:custDataLst>
              <p:tags r:id="rId15"/>
            </p:custDataLst>
          </p:nvPr>
        </p:nvGraphicFramePr>
        <p:xfrm>
          <a:off x="2077425" y="1853825"/>
          <a:ext cx="8352929" cy="904250"/>
        </p:xfrm>
        <a:graphic>
          <a:graphicData uri="http://schemas.openxmlformats.org/drawingml/2006/table">
            <a:tbl>
              <a:tblPr/>
              <a:tblGrid>
                <a:gridCol w="2003147"/>
                <a:gridCol w="1662806"/>
                <a:gridCol w="2343488"/>
                <a:gridCol w="2343488"/>
              </a:tblGrid>
              <a:tr h="452125">
                <a:tc>
                  <a:txBody>
                    <a:bodyPr vert="horz"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能量分析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8BBB96"/>
                      </a:solidFill>
                    </a:lnL>
                    <a:lnR w="12700" cmpd="sng">
                      <a:solidFill>
                        <a:srgbClr val="8BBB96"/>
                      </a:solidFill>
                    </a:lnR>
                    <a:lnT w="12700" cmpd="sng">
                      <a:solidFill>
                        <a:srgbClr val="8BBB96"/>
                      </a:solidFill>
                    </a:lnT>
                    <a:lnB w="12700" cmpd="sng">
                      <a:solidFill>
                        <a:srgbClr val="8BBB9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BB96">
                        <a:tint val="20000"/>
                      </a:srgbClr>
                    </a:solidFill>
                  </a:tcPr>
                </a:tc>
                <a:tc>
                  <a:txBody>
                    <a:bodyPr vert="horz"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生产者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8BBB96"/>
                      </a:solidFill>
                    </a:lnL>
                    <a:lnR w="12700" cmpd="sng">
                      <a:solidFill>
                        <a:srgbClr val="8BBB96"/>
                      </a:solidFill>
                    </a:lnR>
                    <a:lnT w="12700" cmpd="sng">
                      <a:solidFill>
                        <a:srgbClr val="8BBB96"/>
                      </a:solidFill>
                    </a:lnT>
                    <a:lnB w="12700" cmpd="sng">
                      <a:solidFill>
                        <a:srgbClr val="8BBB9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BB96">
                        <a:tint val="20000"/>
                      </a:srgbClr>
                    </a:solidFill>
                  </a:tcPr>
                </a:tc>
                <a:tc>
                  <a:txBody>
                    <a:bodyPr vert="horz"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植食性动物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8BBB96"/>
                      </a:solidFill>
                    </a:lnL>
                    <a:lnR w="12700" cmpd="sng">
                      <a:solidFill>
                        <a:srgbClr val="8BBB96"/>
                      </a:solidFill>
                    </a:lnR>
                    <a:lnT w="12700" cmpd="sng">
                      <a:solidFill>
                        <a:srgbClr val="8BBB96"/>
                      </a:solidFill>
                    </a:lnT>
                    <a:lnB w="12700" cmpd="sng">
                      <a:solidFill>
                        <a:srgbClr val="8BBB9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BB96">
                        <a:tint val="20000"/>
                      </a:srgbClr>
                    </a:solidFill>
                  </a:tcPr>
                </a:tc>
                <a:tc>
                  <a:txBody>
                    <a:bodyPr vert="horz"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肉食性动物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8BBB96"/>
                      </a:solidFill>
                    </a:lnL>
                    <a:lnR w="12700" cmpd="sng">
                      <a:solidFill>
                        <a:srgbClr val="8BBB96"/>
                      </a:solidFill>
                    </a:lnR>
                    <a:lnT w="12700" cmpd="sng">
                      <a:solidFill>
                        <a:srgbClr val="8BBB96"/>
                      </a:solidFill>
                    </a:lnT>
                    <a:lnB w="12700" cmpd="sng">
                      <a:solidFill>
                        <a:srgbClr val="8BBB9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BB96">
                        <a:tint val="20000"/>
                      </a:srgbClr>
                    </a:solidFill>
                  </a:tcPr>
                </a:tc>
              </a:tr>
              <a:tr h="452125">
                <a:tc>
                  <a:txBody>
                    <a:bodyPr vert="horz"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输入能量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8BBB96"/>
                      </a:solidFill>
                    </a:lnL>
                    <a:lnR w="12700" cmpd="sng">
                      <a:solidFill>
                        <a:srgbClr val="8BBB96"/>
                      </a:solidFill>
                    </a:lnR>
                    <a:lnT w="12700" cmpd="sng">
                      <a:solidFill>
                        <a:srgbClr val="8BBB96"/>
                      </a:solidFill>
                    </a:lnT>
                    <a:lnB w="12700" cmpd="sng">
                      <a:solidFill>
                        <a:srgbClr val="8BBB9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BB96">
                        <a:tint val="20000"/>
                      </a:srgbClr>
                    </a:solidFill>
                  </a:tcPr>
                </a:tc>
                <a:tc>
                  <a:txBody>
                    <a:bodyPr vert="horz"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464.6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8BBB96"/>
                      </a:solidFill>
                    </a:lnL>
                    <a:lnR w="12700" cmpd="sng">
                      <a:solidFill>
                        <a:srgbClr val="8BBB96"/>
                      </a:solidFill>
                    </a:lnR>
                    <a:lnT w="12700" cmpd="sng">
                      <a:solidFill>
                        <a:srgbClr val="8BBB96"/>
                      </a:solidFill>
                    </a:lnT>
                    <a:lnB w="12700" cmpd="sng">
                      <a:solidFill>
                        <a:srgbClr val="8BBB9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BB96">
                        <a:tint val="20000"/>
                      </a:srgbClr>
                    </a:solidFill>
                  </a:tcPr>
                </a:tc>
                <a:tc>
                  <a:txBody>
                    <a:bodyPr vert="horz"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62.8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8BBB96"/>
                      </a:solidFill>
                    </a:lnL>
                    <a:lnR w="12700" cmpd="sng">
                      <a:solidFill>
                        <a:srgbClr val="8BBB96"/>
                      </a:solidFill>
                    </a:lnR>
                    <a:lnT w="12700" cmpd="sng">
                      <a:solidFill>
                        <a:srgbClr val="8BBB96"/>
                      </a:solidFill>
                    </a:lnT>
                    <a:lnB w="12700" cmpd="sng">
                      <a:solidFill>
                        <a:srgbClr val="8BBB9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BB96">
                        <a:tint val="20000"/>
                      </a:srgbClr>
                    </a:solidFill>
                  </a:tcPr>
                </a:tc>
                <a:tc>
                  <a:txBody>
                    <a:bodyPr vert="horz"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12.6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8BBB96"/>
                      </a:solidFill>
                    </a:lnL>
                    <a:lnR w="12700" cmpd="sng">
                      <a:solidFill>
                        <a:srgbClr val="8BBB96"/>
                      </a:solidFill>
                    </a:lnR>
                    <a:lnT w="12700" cmpd="sng">
                      <a:solidFill>
                        <a:srgbClr val="8BBB96"/>
                      </a:solidFill>
                    </a:lnT>
                    <a:lnB w="12700" cmpd="sng">
                      <a:solidFill>
                        <a:srgbClr val="8BBB9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BB96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9" name="矩形 18" title=""/>
          <p:cNvSpPr/>
          <p:nvPr>
            <p:custDataLst>
              <p:tags r:id="rId16"/>
            </p:custDataLst>
          </p:nvPr>
        </p:nvSpPr>
        <p:spPr>
          <a:xfrm>
            <a:off x="242346" y="640674"/>
            <a:ext cx="1141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任务一：生态金字塔的模型构建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4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请同学们将赛达伯格湖的能量流动数据，用相应面积的图形表示，并按营养级由低到高排列。</a:t>
            </a:r>
            <a:endParaRPr lang="zh-CN" altLang="zh-CN" sz="10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41" name="组合 40" title=""/>
          <p:cNvGrpSpPr/>
          <p:nvPr>
            <p:custDataLst>
              <p:tags r:id="rId17"/>
            </p:custDataLst>
          </p:nvPr>
        </p:nvGrpSpPr>
        <p:grpSpPr>
          <a:xfrm>
            <a:off x="2656548" y="5451048"/>
            <a:ext cx="2327450" cy="1119684"/>
            <a:chOff x="2887966" y="4213925"/>
            <a:chExt cx="2427464" cy="1440000"/>
          </a:xfrm>
        </p:grpSpPr>
        <p:sp>
          <p:nvSpPr>
            <p:cNvPr id="42" name="圆角矩形 1"/>
            <p:cNvSpPr/>
            <p:nvPr>
              <p:custDataLst>
                <p:tags r:id="rId18"/>
              </p:custDataLst>
            </p:nvPr>
          </p:nvSpPr>
          <p:spPr>
            <a:xfrm>
              <a:off x="2887966" y="4213925"/>
              <a:ext cx="2427464" cy="1440000"/>
            </a:xfrm>
            <a:prstGeom prst="roundRect">
              <a:avLst/>
            </a:prstGeom>
            <a:solidFill>
              <a:srgbClr val="00B050"/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3" name="矩形 42"/>
            <p:cNvSpPr/>
            <p:nvPr>
              <p:custDataLst>
                <p:tags r:id="rId19"/>
              </p:custDataLst>
            </p:nvPr>
          </p:nvSpPr>
          <p:spPr>
            <a:xfrm>
              <a:off x="3370071" y="4557611"/>
              <a:ext cx="1386043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楷体" panose="02010609060101010101" pitchFamily="49" charset="-122"/>
                </a:rPr>
                <a:t>生产者</a:t>
              </a:r>
              <a:endParaRPr kumimoji="0" lang="en-US" altLang="zh-CN" sz="24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楷体" panose="02010609060101010101" pitchFamily="49" charset="-122"/>
                </a:rPr>
                <a:t>464.6</a:t>
              </a:r>
              <a:endParaRPr kumimoji="0" lang="en-US" altLang="zh-CN" sz="24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endParaRPr>
            </a:p>
          </p:txBody>
        </p:sp>
      </p:grpSp>
      <p:grpSp>
        <p:nvGrpSpPr>
          <p:cNvPr id="44" name="组合 43" title=""/>
          <p:cNvGrpSpPr/>
          <p:nvPr>
            <p:custDataLst>
              <p:tags r:id="rId20"/>
            </p:custDataLst>
          </p:nvPr>
        </p:nvGrpSpPr>
        <p:grpSpPr>
          <a:xfrm>
            <a:off x="3472877" y="4241997"/>
            <a:ext cx="759102" cy="1334770"/>
            <a:chOff x="3737633" y="3004875"/>
            <a:chExt cx="759102" cy="1334770"/>
          </a:xfrm>
        </p:grpSpPr>
        <p:sp>
          <p:nvSpPr>
            <p:cNvPr id="45" name="圆角矩形 15"/>
            <p:cNvSpPr/>
            <p:nvPr>
              <p:custDataLst>
                <p:tags r:id="rId21"/>
              </p:custDataLst>
            </p:nvPr>
          </p:nvSpPr>
          <p:spPr>
            <a:xfrm>
              <a:off x="3737633" y="3094241"/>
              <a:ext cx="759102" cy="1119684"/>
            </a:xfrm>
            <a:prstGeom prst="roundRect">
              <a:avLst/>
            </a:prstGeom>
            <a:solidFill>
              <a:srgbClr val="FF9900"/>
            </a:solidFill>
            <a:ln w="12700" cap="flat" cmpd="sng" algn="ctr">
              <a:solidFill>
                <a:srgbClr val="FF990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6" name="文本框 45"/>
            <p:cNvSpPr txBox="1"/>
            <p:nvPr>
              <p:custDataLst>
                <p:tags r:id="rId22"/>
              </p:custDataLst>
            </p:nvPr>
          </p:nvSpPr>
          <p:spPr>
            <a:xfrm rot="16200000">
              <a:off x="3537567" y="3380477"/>
              <a:ext cx="133477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植食性动物</a:t>
              </a:r>
              <a:endPara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62.8</a:t>
              </a:r>
              <a:endParaRPr kumimoji="0" lang="en-US" altLang="zh-CN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47" name="组合 46" title=""/>
          <p:cNvGrpSpPr/>
          <p:nvPr>
            <p:custDataLst>
              <p:tags r:id="rId23"/>
            </p:custDataLst>
          </p:nvPr>
        </p:nvGrpSpPr>
        <p:grpSpPr>
          <a:xfrm>
            <a:off x="3666648" y="3131650"/>
            <a:ext cx="583565" cy="1248412"/>
            <a:chOff x="3931404" y="1894528"/>
            <a:chExt cx="583565" cy="1248412"/>
          </a:xfrm>
        </p:grpSpPr>
        <p:sp>
          <p:nvSpPr>
            <p:cNvPr id="48" name="圆角矩形 19"/>
            <p:cNvSpPr/>
            <p:nvPr>
              <p:custDataLst>
                <p:tags r:id="rId24"/>
              </p:custDataLst>
            </p:nvPr>
          </p:nvSpPr>
          <p:spPr>
            <a:xfrm>
              <a:off x="4002214" y="1984104"/>
              <a:ext cx="229939" cy="1119685"/>
            </a:xfrm>
            <a:prstGeom prst="roundRect">
              <a:avLst/>
            </a:prstGeom>
            <a:solidFill>
              <a:srgbClr val="E3DE00"/>
            </a:solidFill>
            <a:ln w="12700" cap="flat" cmpd="sng" algn="ctr">
              <a:solidFill>
                <a:srgbClr val="E3DE0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9" name="文本框 48"/>
            <p:cNvSpPr txBox="1"/>
            <p:nvPr>
              <p:custDataLst>
                <p:tags r:id="rId25"/>
              </p:custDataLst>
            </p:nvPr>
          </p:nvSpPr>
          <p:spPr>
            <a:xfrm rot="16200000">
              <a:off x="3598981" y="2226951"/>
              <a:ext cx="1248412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肉食性动物</a:t>
              </a:r>
              <a:endPara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12.6</a:t>
              </a:r>
              <a:endParaRPr kumimoji="0" lang="en-US" altLang="zh-CN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29" name="等腰三角形 28" title=""/>
          <p:cNvSpPr/>
          <p:nvPr>
            <p:custDataLst>
              <p:tags r:id="rId26"/>
            </p:custDataLst>
          </p:nvPr>
        </p:nvSpPr>
        <p:spPr>
          <a:xfrm>
            <a:off x="2196353" y="3131648"/>
            <a:ext cx="3260703" cy="3439084"/>
          </a:xfrm>
          <a:prstGeom prst="triangle">
            <a:avLst/>
          </a:prstGeom>
          <a:solidFill>
            <a:schemeClr val="accent6">
              <a:lumMod val="20000"/>
              <a:lumOff val="80000"/>
              <a:alpha val="60000"/>
            </a:schemeClr>
          </a:solidFill>
          <a:ln w="1270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2" name="组合 31" title=""/>
          <p:cNvGrpSpPr/>
          <p:nvPr>
            <p:custDataLst>
              <p:tags r:id="rId3"/>
            </p:custDataLst>
          </p:nvPr>
        </p:nvGrpSpPr>
        <p:grpSpPr>
          <a:xfrm>
            <a:off x="434975" y="754379"/>
            <a:ext cx="3048454" cy="662554"/>
            <a:chOff x="2952848" y="1879873"/>
            <a:chExt cx="3047961" cy="660584"/>
          </a:xfrm>
        </p:grpSpPr>
        <p:sp>
          <p:nvSpPr>
            <p:cNvPr id="3" name="MH_Number_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2952848" y="2128031"/>
              <a:ext cx="609000" cy="337250"/>
            </a:xfrm>
            <a:custGeom>
              <a:gdLst>
                <a:gd name="T0" fmla="*/ 13427 w 693737"/>
                <a:gd name="T1" fmla="*/ 0 h 384175"/>
                <a:gd name="T2" fmla="*/ 0 w 693737"/>
                <a:gd name="T3" fmla="*/ 0 h 384175"/>
                <a:gd name="T4" fmla="*/ 0 w 693737"/>
                <a:gd name="T5" fmla="*/ 70636 h 384175"/>
                <a:gd name="T6" fmla="*/ 13427 w 693737"/>
                <a:gd name="T7" fmla="*/ 70636 h 384175"/>
                <a:gd name="T8" fmla="*/ 127551 w 693737"/>
                <a:gd name="T9" fmla="*/ 0 h 384175"/>
                <a:gd name="T10" fmla="*/ 25394 w 693737"/>
                <a:gd name="T11" fmla="*/ 0 h 384175"/>
                <a:gd name="T12" fmla="*/ 25394 w 693737"/>
                <a:gd name="T13" fmla="*/ 70636 h 384175"/>
                <a:gd name="T14" fmla="*/ 127551 w 693737"/>
                <a:gd name="T15" fmla="*/ 70636 h 3841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737"/>
                <a:gd name="T25" fmla="*/ 0 h 384175"/>
                <a:gd name="T26" fmla="*/ 693737 w 693737"/>
                <a:gd name="T27" fmla="*/ 384175 h 384175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737" h="384175">
                  <a:moveTo>
                    <a:pt x="73025" y="0"/>
                  </a:moveTo>
                  <a:lnTo>
                    <a:pt x="0" y="0"/>
                  </a:lnTo>
                  <a:lnTo>
                    <a:pt x="0" y="384175"/>
                  </a:lnTo>
                  <a:lnTo>
                    <a:pt x="73025" y="384175"/>
                  </a:lnTo>
                  <a:lnTo>
                    <a:pt x="73025" y="0"/>
                  </a:lnTo>
                  <a:close/>
                  <a:moveTo>
                    <a:pt x="693737" y="0"/>
                  </a:moveTo>
                  <a:lnTo>
                    <a:pt x="138112" y="0"/>
                  </a:lnTo>
                  <a:lnTo>
                    <a:pt x="138112" y="384175"/>
                  </a:lnTo>
                  <a:lnTo>
                    <a:pt x="693737" y="384175"/>
                  </a:lnTo>
                  <a:lnTo>
                    <a:pt x="69373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14400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静蕾简体" charset="0"/>
                  <a:cs typeface="方正静蕾简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静蕾简体" charset="0"/>
                  <a:cs typeface="方正静蕾简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静蕾简体" charset="0"/>
                  <a:cs typeface="方正静蕾简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静蕾简体" charset="0"/>
                  <a:cs typeface="方正静蕾简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静蕾简体" charset="0"/>
                  <a:cs typeface="方正静蕾简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静蕾简体" charset="0"/>
                  <a:cs typeface="方正静蕾简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静蕾简体" charset="0"/>
                  <a:cs typeface="方正静蕾简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静蕾简体" charset="0"/>
                  <a:cs typeface="方正静蕾简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静蕾简体" charset="0"/>
                  <a:cs typeface="方正静蕾简体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en Jyuu Gothic Monospace Regul" pitchFamily="49" charset="-128"/>
                </a:rPr>
                <a:t>1</a:t>
              </a:r>
              <a:endPara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en Jyuu Gothic Monospace Regul" pitchFamily="49" charset="-128"/>
              </a:endParaRPr>
            </a:p>
          </p:txBody>
        </p:sp>
        <p:sp>
          <p:nvSpPr>
            <p:cNvPr id="4" name="MH_Entry_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3637902" y="1879873"/>
              <a:ext cx="2362907" cy="660584"/>
            </a:xfrm>
            <a:custGeom>
              <a:gdLst>
                <a:gd name="T0" fmla="*/ 0 w 2520280"/>
                <a:gd name="T1" fmla="*/ 7 h 1872208"/>
                <a:gd name="T2" fmla="*/ 326477831 w 2520280"/>
                <a:gd name="T3" fmla="*/ 7 h 1872208"/>
                <a:gd name="T4" fmla="*/ 326477831 w 2520280"/>
                <a:gd name="T5" fmla="*/ 8 h 1872208"/>
                <a:gd name="T6" fmla="*/ 0 w 2520280"/>
                <a:gd name="T7" fmla="*/ 8 h 1872208"/>
                <a:gd name="T8" fmla="*/ 0 w 2520280"/>
                <a:gd name="T9" fmla="*/ 7 h 1872208"/>
                <a:gd name="T10" fmla="*/ 0 w 2520280"/>
                <a:gd name="T11" fmla="*/ 0 h 1872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20280"/>
                <a:gd name="T19" fmla="*/ 0 h 1872208"/>
                <a:gd name="T20" fmla="*/ 2520280 w 2520280"/>
                <a:gd name="T21" fmla="*/ 1872208 h 1872208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>
                  <a:solidFill>
                    <a:srgbClr val="54823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静蕾简体" charset="0"/>
                  <a:sym typeface="微软雅黑" panose="020b0503020204020204" pitchFamily="34" charset="-122"/>
                </a:rPr>
                <a:t>能量金字塔</a:t>
              </a:r>
              <a:endParaRPr lang="zh-CN" altLang="en-US" sz="2800" b="1">
                <a:solidFill>
                  <a:srgbClr val="54823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静蕾简体" charset="0"/>
                <a:sym typeface="微软雅黑" panose="020b0503020204020204" pitchFamily="34" charset="-122"/>
              </a:endParaRPr>
            </a:p>
          </p:txBody>
        </p:sp>
      </p:grpSp>
      <p:sp>
        <p:nvSpPr>
          <p:cNvPr id="5" name="文本框 4" title=""/>
          <p:cNvSpPr txBox="1"/>
          <p:nvPr>
            <p:custDataLst>
              <p:tags r:id="rId6"/>
            </p:custDataLst>
          </p:nvPr>
        </p:nvSpPr>
        <p:spPr>
          <a:xfrm>
            <a:off x="2044861" y="4342993"/>
            <a:ext cx="4673121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通常都是</a:t>
            </a: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上窄下宽</a:t>
            </a: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的金字塔形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7"/>
            </p:custDataLst>
          </p:nvPr>
        </p:nvSpPr>
        <p:spPr>
          <a:xfrm>
            <a:off x="2071343" y="5069369"/>
            <a:ext cx="464664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  <a:sym typeface="+mn-ea"/>
              </a:rPr>
              <a:t>能量在流动中总是逐级递减的</a:t>
            </a:r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8"/>
            </p:custDataLst>
          </p:nvPr>
        </p:nvSpPr>
        <p:spPr>
          <a:xfrm>
            <a:off x="300037" y="1782976"/>
            <a:ext cx="1912703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2400" b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2400" b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  <a:sym typeface="+mn-ea"/>
              </a:rPr>
              <a:t>）概念：</a:t>
            </a:r>
            <a:endParaRPr lang="zh-CN" altLang="en-US" sz="2400" b="1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9"/>
            </p:custDataLst>
          </p:nvPr>
        </p:nvSpPr>
        <p:spPr>
          <a:xfrm>
            <a:off x="300037" y="3651310"/>
            <a:ext cx="1912703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2400" b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2400" b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  <a:sym typeface="+mn-ea"/>
              </a:rPr>
              <a:t>）意义：</a:t>
            </a:r>
            <a:endParaRPr lang="zh-CN" altLang="en-US" sz="2400" b="1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9" name="文本框 8" title=""/>
          <p:cNvSpPr txBox="1"/>
          <p:nvPr>
            <p:custDataLst>
              <p:tags r:id="rId10"/>
            </p:custDataLst>
          </p:nvPr>
        </p:nvSpPr>
        <p:spPr>
          <a:xfrm>
            <a:off x="300037" y="4367593"/>
            <a:ext cx="1912703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2400" b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zh-CN" altLang="en-US" sz="2400" b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  <a:sym typeface="+mn-ea"/>
              </a:rPr>
              <a:t>）特点：</a:t>
            </a:r>
            <a:endParaRPr lang="zh-CN" altLang="en-US" sz="2400" b="1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0" name="文本框 9" title=""/>
          <p:cNvSpPr txBox="1"/>
          <p:nvPr>
            <p:custDataLst>
              <p:tags r:id="rId11"/>
            </p:custDataLst>
          </p:nvPr>
        </p:nvSpPr>
        <p:spPr>
          <a:xfrm>
            <a:off x="1106849" y="5063073"/>
            <a:ext cx="1112805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原因：</a:t>
            </a:r>
            <a:endParaRPr lang="zh-CN" altLang="en-US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1" name="TextBox 20" title=""/>
          <p:cNvSpPr txBox="1"/>
          <p:nvPr>
            <p:custDataLst>
              <p:tags r:id="rId12"/>
            </p:custDataLst>
          </p:nvPr>
        </p:nvSpPr>
        <p:spPr>
          <a:xfrm>
            <a:off x="1044074" y="1674674"/>
            <a:ext cx="77667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812E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           </a:t>
            </a:r>
            <a:r>
              <a: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将单位时间内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各营养级所得到的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能量数值</a:t>
            </a:r>
            <a:r>
              <a: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转换为相应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面积</a:t>
            </a:r>
            <a:r>
              <a: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（或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体积</a:t>
            </a:r>
            <a:r>
              <a: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）的图形，并将图形按照营养级</a:t>
            </a:r>
            <a:r>
              <a:rPr lang="zh-CN" altLang="zh-CN" sz="24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次</a:t>
            </a:r>
            <a:r>
              <a: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序排列，可形成一个金字塔图形，叫</a:t>
            </a:r>
            <a:r>
              <a:rPr lang="zh-CN" altLang="zh-CN" sz="24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作</a:t>
            </a:r>
            <a:r>
              <a: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  <a:sym typeface="+mn-ea"/>
              </a:rPr>
              <a:t>能量金字塔。</a:t>
            </a:r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2" name="文本框 11" title=""/>
          <p:cNvSpPr txBox="1"/>
          <p:nvPr>
            <p:custDataLst>
              <p:tags r:id="rId13"/>
            </p:custDataLst>
          </p:nvPr>
        </p:nvSpPr>
        <p:spPr>
          <a:xfrm>
            <a:off x="2044861" y="3608065"/>
            <a:ext cx="6488045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  <a:sym typeface="+mn-ea"/>
              </a:rPr>
              <a:t>直观的反映出生态系统各营养级间能量的关系</a:t>
            </a:r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  <a:sym typeface="+mn-ea"/>
            </a:endParaRPr>
          </a:p>
        </p:txBody>
      </p:sp>
      <p:grpSp>
        <p:nvGrpSpPr>
          <p:cNvPr id="13" name="组合 12" title=""/>
          <p:cNvGrpSpPr/>
          <p:nvPr>
            <p:custDataLst>
              <p:tags r:id="rId14"/>
            </p:custDataLst>
          </p:nvPr>
        </p:nvGrpSpPr>
        <p:grpSpPr>
          <a:xfrm>
            <a:off x="7293792" y="3249935"/>
            <a:ext cx="5007196" cy="3317532"/>
            <a:chOff x="6023992" y="3501008"/>
            <a:chExt cx="4524684" cy="2997842"/>
          </a:xfrm>
        </p:grpSpPr>
        <p:sp>
          <p:nvSpPr>
            <p:cNvPr id="14" name="矩形 13"/>
            <p:cNvSpPr/>
            <p:nvPr>
              <p:custDataLst>
                <p:tags r:id="rId15"/>
              </p:custDataLst>
            </p:nvPr>
          </p:nvSpPr>
          <p:spPr>
            <a:xfrm>
              <a:off x="7394375" y="3526886"/>
              <a:ext cx="3035980" cy="896400"/>
            </a:xfrm>
            <a:prstGeom prst="rect">
              <a:avLst/>
            </a:prstGeom>
            <a:solidFill>
              <a:srgbClr val="FCFCA8"/>
            </a:solidFill>
            <a:ln w="12700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16"/>
              </p:custDataLst>
            </p:nvPr>
          </p:nvSpPr>
          <p:spPr>
            <a:xfrm>
              <a:off x="7765309" y="4437138"/>
              <a:ext cx="2665045" cy="526639"/>
            </a:xfrm>
            <a:prstGeom prst="rect">
              <a:avLst/>
            </a:prstGeom>
            <a:solidFill>
              <a:srgbClr val="EBD68B"/>
            </a:solidFill>
            <a:ln w="12700" cap="flat" cmpd="sng" algn="ctr">
              <a:solidFill>
                <a:srgbClr val="E3DE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17"/>
              </p:custDataLst>
            </p:nvPr>
          </p:nvSpPr>
          <p:spPr>
            <a:xfrm>
              <a:off x="8446796" y="5006481"/>
              <a:ext cx="1986429" cy="486374"/>
            </a:xfrm>
            <a:prstGeom prst="rect">
              <a:avLst/>
            </a:prstGeom>
            <a:solidFill>
              <a:srgbClr val="9BD5B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矩形 16"/>
            <p:cNvSpPr/>
            <p:nvPr>
              <p:custDataLst>
                <p:tags r:id="rId18"/>
              </p:custDataLst>
            </p:nvPr>
          </p:nvSpPr>
          <p:spPr>
            <a:xfrm>
              <a:off x="8817732" y="5541319"/>
              <a:ext cx="1613140" cy="629728"/>
            </a:xfrm>
            <a:prstGeom prst="rect">
              <a:avLst/>
            </a:prstGeom>
            <a:solidFill>
              <a:srgbClr val="93C571"/>
            </a:solidFill>
            <a:ln w="12700" cap="flat" cmpd="sng" algn="ctr">
              <a:solidFill>
                <a:srgbClr val="93C57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3992" y="3501008"/>
              <a:ext cx="3260703" cy="29978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9" name="矩形 18"/>
            <p:cNvSpPr/>
            <p:nvPr>
              <p:custDataLst>
                <p:tags r:id="rId21"/>
              </p:custDataLst>
            </p:nvPr>
          </p:nvSpPr>
          <p:spPr>
            <a:xfrm>
              <a:off x="9065714" y="5654721"/>
              <a:ext cx="1482962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楷体" panose="02010609060101010101" pitchFamily="49" charset="-122"/>
                </a:rPr>
                <a:t>第一营养级</a:t>
              </a:r>
              <a:endParaRPr kumimoji="0" lang="en-US" altLang="zh-CN" sz="20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22"/>
              </p:custDataLst>
            </p:nvPr>
          </p:nvSpPr>
          <p:spPr>
            <a:xfrm>
              <a:off x="9065714" y="5048011"/>
              <a:ext cx="1482962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楷体" panose="02010609060101010101" pitchFamily="49" charset="-122"/>
                </a:rPr>
                <a:t>第二营养级</a:t>
              </a:r>
              <a:endParaRPr kumimoji="0" lang="en-US" altLang="zh-CN" sz="20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23"/>
              </p:custDataLst>
            </p:nvPr>
          </p:nvSpPr>
          <p:spPr>
            <a:xfrm>
              <a:off x="9065714" y="4518933"/>
              <a:ext cx="1482962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楷体" panose="02010609060101010101" pitchFamily="49" charset="-122"/>
                </a:rPr>
                <a:t>第三营养级</a:t>
              </a:r>
              <a:endParaRPr kumimoji="0" lang="en-US" altLang="zh-CN" sz="20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24"/>
              </p:custDataLst>
            </p:nvPr>
          </p:nvSpPr>
          <p:spPr>
            <a:xfrm>
              <a:off x="9065714" y="3787592"/>
              <a:ext cx="1482962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楷体" panose="02010609060101010101" pitchFamily="49" charset="-122"/>
                </a:rPr>
                <a:t>第四营养级</a:t>
              </a:r>
              <a:endParaRPr kumimoji="0" lang="en-US" altLang="zh-CN" sz="20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28" name="组合 27" title=""/>
          <p:cNvGrpSpPr/>
          <p:nvPr>
            <p:custDataLst>
              <p:tags r:id="rId3"/>
            </p:custDataLst>
          </p:nvPr>
        </p:nvGrpSpPr>
        <p:grpSpPr>
          <a:xfrm>
            <a:off x="7354208" y="5004785"/>
            <a:ext cx="4491319" cy="1612593"/>
            <a:chOff x="9486" y="7781"/>
            <a:chExt cx="7091" cy="2546"/>
          </a:xfrm>
        </p:grpSpPr>
        <p:pic>
          <p:nvPicPr>
            <p:cNvPr id="29" name="图片 -214748261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5" r:link="rId4"/>
            <a:stretch>
              <a:fillRect/>
            </a:stretch>
          </p:blipFill>
          <p:spPr>
            <a:xfrm>
              <a:off x="9486" y="7781"/>
              <a:ext cx="7091" cy="254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" name="文本框 29"/>
            <p:cNvSpPr txBox="1"/>
            <p:nvPr>
              <p:custDataLst>
                <p:tags r:id="rId7"/>
              </p:custDataLst>
            </p:nvPr>
          </p:nvSpPr>
          <p:spPr>
            <a:xfrm>
              <a:off x="11650" y="8300"/>
              <a:ext cx="670" cy="195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endParaRPr lang="zh-CN" altLang="en-US" sz="2000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25" name="组合 24" title=""/>
          <p:cNvGrpSpPr/>
          <p:nvPr>
            <p:custDataLst>
              <p:tags r:id="rId8"/>
            </p:custDataLst>
          </p:nvPr>
        </p:nvGrpSpPr>
        <p:grpSpPr>
          <a:xfrm>
            <a:off x="1495099" y="5049577"/>
            <a:ext cx="4426089" cy="1523202"/>
            <a:chOff x="1908" y="10720"/>
            <a:chExt cx="6019" cy="2143"/>
          </a:xfrm>
        </p:grpSpPr>
        <p:pic>
          <p:nvPicPr>
            <p:cNvPr id="26" name="图片 -2147482620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9" r:link="rId4"/>
            <a:stretch>
              <a:fillRect/>
            </a:stretch>
          </p:blipFill>
          <p:spPr>
            <a:xfrm>
              <a:off x="1908" y="10720"/>
              <a:ext cx="6019" cy="214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" name="文本框 26"/>
            <p:cNvSpPr txBox="1"/>
            <p:nvPr>
              <p:custDataLst>
                <p:tags r:id="rId11"/>
              </p:custDataLst>
            </p:nvPr>
          </p:nvSpPr>
          <p:spPr>
            <a:xfrm>
              <a:off x="3729" y="11076"/>
              <a:ext cx="670" cy="123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endParaRPr lang="zh-CN" altLang="en-US" sz="2000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18" name="矩形 17" title=""/>
          <p:cNvSpPr/>
          <p:nvPr>
            <p:custDataLst>
              <p:tags r:id="rId12"/>
            </p:custDataLst>
          </p:nvPr>
        </p:nvSpPr>
        <p:spPr>
          <a:xfrm>
            <a:off x="390000" y="737520"/>
            <a:ext cx="1141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200"/>
            <a:r>
              <a:rPr lang="en-US" altLang="zh-CN" sz="24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4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生态学家调查了不同生态系统中的生物个体数量和生物量</a:t>
            </a:r>
            <a:r>
              <a:rPr lang="en-US" altLang="zh-CN" sz="24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调查数据中排除了微生物和土壤动物</a:t>
            </a:r>
            <a:r>
              <a:rPr lang="en-US" altLang="zh-CN" sz="24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，所得数据如表格所示。</a:t>
            </a:r>
            <a:r>
              <a:rPr lang="en-US" altLang="zh-CN" sz="24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4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代表生产者，</a:t>
            </a:r>
            <a:r>
              <a:rPr lang="en-US" altLang="zh-CN" sz="24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baseline="-250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baseline="-250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baseline="-250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依次代表初级、次级和三级消费者。</a:t>
            </a:r>
            <a:endParaRPr lang="zh-CN" altLang="zh-CN" sz="2400" kern="10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 defTabSz="1219200"/>
            <a:r>
              <a:rPr lang="zh-CN" altLang="zh-CN" sz="24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资料</a:t>
            </a:r>
            <a:r>
              <a:rPr lang="en-US" altLang="zh-CN" sz="24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zh-CN" sz="24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夏季两个生态系统的生物个体数量统计表，单位为个</a:t>
            </a:r>
            <a:r>
              <a:rPr lang="en-US" altLang="zh-CN" sz="24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·hm</a:t>
            </a:r>
            <a:r>
              <a:rPr lang="zh-CN" altLang="zh-CN" sz="2400" kern="100" baseline="300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400" kern="10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9" name="表格 18" title=""/>
          <p:cNvGraphicFramePr>
            <a:graphicFrameLocks noGrp="1"/>
          </p:cNvGraphicFramePr>
          <p:nvPr>
            <p:custDataLst>
              <p:tags r:id="rId13"/>
            </p:custDataLst>
          </p:nvPr>
        </p:nvGraphicFramePr>
        <p:xfrm>
          <a:off x="1398495" y="2385504"/>
          <a:ext cx="9135036" cy="2086992"/>
        </p:xfrm>
        <a:graphic>
          <a:graphicData uri="http://schemas.openxmlformats.org/drawingml/2006/table">
            <a:tbl>
              <a:tblPr/>
              <a:tblGrid>
                <a:gridCol w="3045012"/>
                <a:gridCol w="3045012"/>
                <a:gridCol w="3045012"/>
              </a:tblGrid>
              <a:tr h="430308">
                <a:tc>
                  <a:txBody>
                    <a:bodyPr vert="horz"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2400" kern="1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名称</a:t>
                      </a:r>
                      <a:endParaRPr lang="zh-CN" altLang="en-US" sz="24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876" marR="35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2400" kern="1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某草地</a:t>
                      </a:r>
                      <a:endParaRPr lang="zh-CN" altLang="en-US" sz="24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876" marR="35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2400" kern="1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某温带森林</a:t>
                      </a:r>
                      <a:endParaRPr lang="zh-CN" altLang="en-US" sz="24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876" marR="35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0308">
                <a:tc>
                  <a:txBody>
                    <a:bodyPr vert="horz"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  <a:endParaRPr lang="zh-CN" altLang="en-US" sz="24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876" marR="35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15 000 000</a:t>
                      </a:r>
                      <a:endParaRPr lang="zh-CN" altLang="en-US" sz="24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876" marR="35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2 000</a:t>
                      </a:r>
                      <a:endParaRPr lang="zh-CN" altLang="en-US" sz="24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876" marR="35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0308">
                <a:tc>
                  <a:txBody>
                    <a:bodyPr vert="horz"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C1</a:t>
                      </a:r>
                      <a:endParaRPr lang="zh-CN" altLang="en-US" sz="24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876" marR="35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2 000 000</a:t>
                      </a:r>
                      <a:endParaRPr lang="zh-CN" altLang="en-US" sz="24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876" marR="35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1 500 000</a:t>
                      </a:r>
                      <a:endParaRPr lang="zh-CN" altLang="en-US" sz="24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876" marR="35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0308">
                <a:tc>
                  <a:txBody>
                    <a:bodyPr vert="horz"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C2</a:t>
                      </a:r>
                      <a:endParaRPr lang="zh-CN" altLang="en-US" sz="24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876" marR="35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900 000</a:t>
                      </a:r>
                      <a:endParaRPr lang="zh-CN" altLang="en-US" sz="24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876" marR="35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1 200 000</a:t>
                      </a:r>
                      <a:endParaRPr lang="zh-CN" altLang="en-US" sz="24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876" marR="35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3436">
                <a:tc>
                  <a:txBody>
                    <a:bodyPr vert="horz"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C3</a:t>
                      </a:r>
                      <a:endParaRPr lang="zh-CN" altLang="en-US" sz="24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876" marR="35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zh-CN" altLang="en-US" sz="24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876" marR="35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zh-CN" altLang="en-US" sz="24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876" marR="35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矩形 19" title=""/>
          <p:cNvSpPr/>
          <p:nvPr>
            <p:custDataLst>
              <p:tags r:id="rId14"/>
            </p:custDataLst>
          </p:nvPr>
        </p:nvSpPr>
        <p:spPr>
          <a:xfrm>
            <a:off x="667112" y="4394172"/>
            <a:ext cx="114120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(1)</a:t>
            </a:r>
            <a:r>
              <a:rPr lang="zh-CN" altLang="zh-CN" sz="24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请根据资料</a:t>
            </a:r>
            <a:r>
              <a:rPr lang="en-US" altLang="zh-CN" sz="24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1</a:t>
            </a:r>
            <a:r>
              <a:rPr lang="zh-CN" altLang="zh-CN" sz="24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，分别建构这两个生态系统的数量金字塔。</a:t>
            </a:r>
            <a:endParaRPr lang="zh-CN" altLang="zh-CN" sz="24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矩形 20" title=""/>
          <p:cNvSpPr/>
          <p:nvPr>
            <p:custDataLst>
              <p:tags r:id="rId15"/>
            </p:custDataLst>
          </p:nvPr>
        </p:nvSpPr>
        <p:spPr>
          <a:xfrm>
            <a:off x="2980170" y="4847779"/>
            <a:ext cx="135256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某草地</a:t>
            </a:r>
            <a:endParaRPr lang="zh-CN" altLang="zh-CN" sz="2400" kern="10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3" name="矩形 22" title=""/>
          <p:cNvSpPr/>
          <p:nvPr>
            <p:custDataLst>
              <p:tags r:id="rId16"/>
            </p:custDataLst>
          </p:nvPr>
        </p:nvSpPr>
        <p:spPr>
          <a:xfrm>
            <a:off x="8416162" y="4744467"/>
            <a:ext cx="204919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某温带森林</a:t>
            </a:r>
            <a:endParaRPr lang="zh-CN" altLang="zh-CN" sz="2400" kern="10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2" name="组合 31" title=""/>
          <p:cNvGrpSpPr/>
          <p:nvPr>
            <p:custDataLst>
              <p:tags r:id="rId3"/>
            </p:custDataLst>
          </p:nvPr>
        </p:nvGrpSpPr>
        <p:grpSpPr>
          <a:xfrm>
            <a:off x="434975" y="754379"/>
            <a:ext cx="3048454" cy="662554"/>
            <a:chOff x="2952848" y="1879873"/>
            <a:chExt cx="3047961" cy="660584"/>
          </a:xfrm>
        </p:grpSpPr>
        <p:sp>
          <p:nvSpPr>
            <p:cNvPr id="3" name="MH_Number_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2952848" y="2128031"/>
              <a:ext cx="609000" cy="337250"/>
            </a:xfrm>
            <a:custGeom>
              <a:gdLst>
                <a:gd name="T0" fmla="*/ 13427 w 693737"/>
                <a:gd name="T1" fmla="*/ 0 h 384175"/>
                <a:gd name="T2" fmla="*/ 0 w 693737"/>
                <a:gd name="T3" fmla="*/ 0 h 384175"/>
                <a:gd name="T4" fmla="*/ 0 w 693737"/>
                <a:gd name="T5" fmla="*/ 70636 h 384175"/>
                <a:gd name="T6" fmla="*/ 13427 w 693737"/>
                <a:gd name="T7" fmla="*/ 70636 h 384175"/>
                <a:gd name="T8" fmla="*/ 127551 w 693737"/>
                <a:gd name="T9" fmla="*/ 0 h 384175"/>
                <a:gd name="T10" fmla="*/ 25394 w 693737"/>
                <a:gd name="T11" fmla="*/ 0 h 384175"/>
                <a:gd name="T12" fmla="*/ 25394 w 693737"/>
                <a:gd name="T13" fmla="*/ 70636 h 384175"/>
                <a:gd name="T14" fmla="*/ 127551 w 693737"/>
                <a:gd name="T15" fmla="*/ 70636 h 3841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737"/>
                <a:gd name="T25" fmla="*/ 0 h 384175"/>
                <a:gd name="T26" fmla="*/ 693737 w 693737"/>
                <a:gd name="T27" fmla="*/ 384175 h 384175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737" h="384175">
                  <a:moveTo>
                    <a:pt x="73025" y="0"/>
                  </a:moveTo>
                  <a:lnTo>
                    <a:pt x="0" y="0"/>
                  </a:lnTo>
                  <a:lnTo>
                    <a:pt x="0" y="384175"/>
                  </a:lnTo>
                  <a:lnTo>
                    <a:pt x="73025" y="384175"/>
                  </a:lnTo>
                  <a:lnTo>
                    <a:pt x="73025" y="0"/>
                  </a:lnTo>
                  <a:close/>
                  <a:moveTo>
                    <a:pt x="693737" y="0"/>
                  </a:moveTo>
                  <a:lnTo>
                    <a:pt x="138112" y="0"/>
                  </a:lnTo>
                  <a:lnTo>
                    <a:pt x="138112" y="384175"/>
                  </a:lnTo>
                  <a:lnTo>
                    <a:pt x="693737" y="384175"/>
                  </a:lnTo>
                  <a:lnTo>
                    <a:pt x="69373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14400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静蕾简体" charset="0"/>
                  <a:cs typeface="方正静蕾简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静蕾简体" charset="0"/>
                  <a:cs typeface="方正静蕾简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静蕾简体" charset="0"/>
                  <a:cs typeface="方正静蕾简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静蕾简体" charset="0"/>
                  <a:cs typeface="方正静蕾简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静蕾简体" charset="0"/>
                  <a:cs typeface="方正静蕾简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静蕾简体" charset="0"/>
                  <a:cs typeface="方正静蕾简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静蕾简体" charset="0"/>
                  <a:cs typeface="方正静蕾简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静蕾简体" charset="0"/>
                  <a:cs typeface="方正静蕾简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静蕾简体" charset="0"/>
                  <a:cs typeface="方正静蕾简体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en Jyuu Gothic Monospace Regul" pitchFamily="49" charset="-128"/>
                </a:rPr>
                <a:t>2</a:t>
              </a:r>
              <a:endPara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en Jyuu Gothic Monospace Regul" pitchFamily="49" charset="-128"/>
              </a:endParaRPr>
            </a:p>
          </p:txBody>
        </p:sp>
        <p:sp>
          <p:nvSpPr>
            <p:cNvPr id="4" name="MH_Entry_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3637902" y="1879873"/>
              <a:ext cx="2362907" cy="660584"/>
            </a:xfrm>
            <a:custGeom>
              <a:gdLst>
                <a:gd name="T0" fmla="*/ 0 w 2520280"/>
                <a:gd name="T1" fmla="*/ 7 h 1872208"/>
                <a:gd name="T2" fmla="*/ 326477831 w 2520280"/>
                <a:gd name="T3" fmla="*/ 7 h 1872208"/>
                <a:gd name="T4" fmla="*/ 326477831 w 2520280"/>
                <a:gd name="T5" fmla="*/ 8 h 1872208"/>
                <a:gd name="T6" fmla="*/ 0 w 2520280"/>
                <a:gd name="T7" fmla="*/ 8 h 1872208"/>
                <a:gd name="T8" fmla="*/ 0 w 2520280"/>
                <a:gd name="T9" fmla="*/ 7 h 1872208"/>
                <a:gd name="T10" fmla="*/ 0 w 2520280"/>
                <a:gd name="T11" fmla="*/ 0 h 1872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20280"/>
                <a:gd name="T19" fmla="*/ 0 h 1872208"/>
                <a:gd name="T20" fmla="*/ 2520280 w 2520280"/>
                <a:gd name="T21" fmla="*/ 1872208 h 1872208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>
                  <a:solidFill>
                    <a:srgbClr val="54823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静蕾简体" charset="0"/>
                  <a:sym typeface="微软雅黑" panose="020b0503020204020204" pitchFamily="34" charset="-122"/>
                </a:rPr>
                <a:t>数量金字塔</a:t>
              </a:r>
              <a:endParaRPr lang="zh-CN" altLang="en-US" sz="2800" b="1">
                <a:solidFill>
                  <a:srgbClr val="54823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静蕾简体" charset="0"/>
                <a:sym typeface="微软雅黑" panose="020b0503020204020204" pitchFamily="34" charset="-122"/>
              </a:endParaRPr>
            </a:p>
          </p:txBody>
        </p:sp>
      </p:grpSp>
      <p:sp>
        <p:nvSpPr>
          <p:cNvPr id="5" name="TextBox 20" title=""/>
          <p:cNvSpPr txBox="1"/>
          <p:nvPr>
            <p:custDataLst>
              <p:tags r:id="rId6"/>
            </p:custDataLst>
          </p:nvPr>
        </p:nvSpPr>
        <p:spPr>
          <a:xfrm>
            <a:off x="2065020" y="1609863"/>
            <a:ext cx="8719521" cy="4673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表示各营养级的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生物个体的数目</a:t>
            </a:r>
            <a:r>
              <a: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比值关系，即为数量金字塔。</a:t>
            </a:r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7"/>
            </p:custDataLst>
          </p:nvPr>
        </p:nvSpPr>
        <p:spPr>
          <a:xfrm>
            <a:off x="389081" y="1563564"/>
            <a:ext cx="1912703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defRPr>
            </a:lvl1pPr>
          </a:lstStyle>
          <a:p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）概念：</a:t>
            </a:r>
            <a:endParaRPr lang="zh-CN" altLang="en-US">
              <a:sym typeface="+mn-ea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8"/>
            </p:custDataLst>
          </p:nvPr>
        </p:nvSpPr>
        <p:spPr>
          <a:xfrm>
            <a:off x="351314" y="2113202"/>
            <a:ext cx="1935480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defRPr>
            </a:lvl1pPr>
          </a:lstStyle>
          <a:p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）特点：</a:t>
            </a:r>
            <a:endParaRPr lang="zh-CN" altLang="en-US">
              <a:sym typeface="+mn-ea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9"/>
            </p:custDataLst>
          </p:nvPr>
        </p:nvSpPr>
        <p:spPr>
          <a:xfrm>
            <a:off x="2135823" y="2104320"/>
            <a:ext cx="4238084" cy="47212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一般呈</a:t>
            </a:r>
            <a:r>
              <a:rPr lang="en-US" altLang="zh-CN" sz="2400" u="sng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  </a:t>
            </a:r>
            <a:r>
              <a: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的金字塔；</a:t>
            </a:r>
            <a:endParaRPr lang="zh-CN" altLang="en-US" sz="2400" u="sng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9" name="文本框 8" title=""/>
          <p:cNvSpPr txBox="1"/>
          <p:nvPr>
            <p:custDataLst>
              <p:tags r:id="rId10"/>
            </p:custDataLst>
          </p:nvPr>
        </p:nvSpPr>
        <p:spPr>
          <a:xfrm>
            <a:off x="3157855" y="2024628"/>
            <a:ext cx="1675130" cy="490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上窄下宽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0" name="文本框 9" title=""/>
          <p:cNvSpPr txBox="1"/>
          <p:nvPr>
            <p:custDataLst>
              <p:tags r:id="rId11"/>
            </p:custDataLst>
          </p:nvPr>
        </p:nvSpPr>
        <p:spPr>
          <a:xfrm>
            <a:off x="442870" y="3275435"/>
            <a:ext cx="10897483" cy="533400"/>
          </a:xfrm>
          <a:prstGeom prst="rect">
            <a:avLst/>
          </a:prstGeom>
          <a:solidFill>
            <a:srgbClr val="56CA95">
              <a:lumMod val="40000"/>
              <a:lumOff val="60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Arial"/>
              </a:rPr>
              <a:t>思考：</a:t>
            </a: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Arial"/>
              </a:rPr>
              <a:t>如果消费者个体小而生产者个体大，如昆虫和树。绘制出该数量金字塔？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Arial"/>
            </a:endParaRPr>
          </a:p>
        </p:txBody>
      </p:sp>
      <p:pic>
        <p:nvPicPr>
          <p:cNvPr id="11" name="图片 10" title=""/>
          <p:cNvPicPr/>
          <p:nvPr>
            <p:custDataLst>
              <p:tags r:id="rId1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006873" y="4058363"/>
            <a:ext cx="3538726" cy="23790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" name="组合 11" title=""/>
          <p:cNvGrpSpPr/>
          <p:nvPr>
            <p:custDataLst>
              <p:tags r:id="rId14"/>
            </p:custDataLst>
          </p:nvPr>
        </p:nvGrpSpPr>
        <p:grpSpPr>
          <a:xfrm>
            <a:off x="5574665" y="4572883"/>
            <a:ext cx="5061585" cy="1566545"/>
            <a:chOff x="10085" y="6541"/>
            <a:chExt cx="7971" cy="2467"/>
          </a:xfrm>
        </p:grpSpPr>
        <p:sp>
          <p:nvSpPr>
            <p:cNvPr id="13" name="矩形 12"/>
            <p:cNvSpPr/>
            <p:nvPr>
              <p:custDataLst>
                <p:tags r:id="rId15"/>
              </p:custDataLst>
            </p:nvPr>
          </p:nvSpPr>
          <p:spPr>
            <a:xfrm>
              <a:off x="12973" y="7169"/>
              <a:ext cx="2460" cy="870"/>
            </a:xfrm>
            <a:prstGeom prst="rect">
              <a:avLst/>
            </a:prstGeom>
            <a:solidFill>
              <a:srgbClr val="FFBA55">
                <a:lumMod val="75000"/>
              </a:srgb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16"/>
              </p:custDataLst>
            </p:nvPr>
          </p:nvSpPr>
          <p:spPr>
            <a:xfrm>
              <a:off x="13962" y="8039"/>
              <a:ext cx="481" cy="870"/>
            </a:xfrm>
            <a:prstGeom prst="rect">
              <a:avLst/>
            </a:prstGeom>
            <a:solidFill>
              <a:srgbClr val="7030A0"/>
            </a:solidFill>
            <a:ln w="12700" cap="flat" cmpd="sng" algn="ctr">
              <a:solidFill>
                <a:srgbClr val="6096E6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7"/>
              </p:custDataLst>
            </p:nvPr>
          </p:nvSpPr>
          <p:spPr>
            <a:xfrm>
              <a:off x="10772" y="6541"/>
              <a:ext cx="1745" cy="72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/>
                  <a:sym typeface="+mn-ea"/>
                </a:rPr>
                <a:t>营养级</a:t>
              </a: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  <a:sym typeface="+mn-ea"/>
              </a:endParaRPr>
            </a:p>
          </p:txBody>
        </p:sp>
        <p:sp>
          <p:nvSpPr>
            <p:cNvPr id="16" name="文本框 15"/>
            <p:cNvSpPr txBox="1"/>
            <p:nvPr>
              <p:custDataLst>
                <p:tags r:id="rId18"/>
              </p:custDataLst>
            </p:nvPr>
          </p:nvSpPr>
          <p:spPr>
            <a:xfrm>
              <a:off x="10085" y="7267"/>
              <a:ext cx="2714" cy="72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/>
                  <a:sym typeface="+mn-ea"/>
                </a:rPr>
                <a:t>第二营养级</a:t>
              </a: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  <a:sym typeface="+mn-ea"/>
              </a:endParaRPr>
            </a:p>
          </p:txBody>
        </p:sp>
        <p:cxnSp>
          <p:nvCxnSpPr>
            <p:cNvPr id="17" name="直接连接符 16"/>
            <p:cNvCxnSpPr/>
            <p:nvPr>
              <p:custDataLst>
                <p:tags r:id="rId19"/>
              </p:custDataLst>
            </p:nvPr>
          </p:nvCxnSpPr>
          <p:spPr>
            <a:xfrm flipV="1">
              <a:off x="10438" y="8977"/>
              <a:ext cx="2235" cy="30"/>
            </a:xfrm>
            <a:prstGeom prst="line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8" name="文本框 17"/>
            <p:cNvSpPr txBox="1"/>
            <p:nvPr>
              <p:custDataLst>
                <p:tags r:id="rId20"/>
              </p:custDataLst>
            </p:nvPr>
          </p:nvSpPr>
          <p:spPr>
            <a:xfrm>
              <a:off x="10085" y="8217"/>
              <a:ext cx="2714" cy="72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/>
                  <a:sym typeface="+mn-ea"/>
                </a:rPr>
                <a:t>第一营养级</a:t>
              </a: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  <a:sym typeface="+mn-ea"/>
              </a:endParaRPr>
            </a:p>
          </p:txBody>
        </p:sp>
        <p:cxnSp>
          <p:nvCxnSpPr>
            <p:cNvPr id="19" name="直接连接符 18"/>
            <p:cNvCxnSpPr/>
            <p:nvPr>
              <p:custDataLst>
                <p:tags r:id="rId21"/>
              </p:custDataLst>
            </p:nvPr>
          </p:nvCxnSpPr>
          <p:spPr>
            <a:xfrm flipV="1">
              <a:off x="10592" y="8009"/>
              <a:ext cx="2235" cy="30"/>
            </a:xfrm>
            <a:prstGeom prst="line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0" name="文本框 19"/>
            <p:cNvSpPr txBox="1"/>
            <p:nvPr>
              <p:custDataLst>
                <p:tags r:id="rId22"/>
              </p:custDataLst>
            </p:nvPr>
          </p:nvSpPr>
          <p:spPr>
            <a:xfrm>
              <a:off x="15826" y="6541"/>
              <a:ext cx="2230" cy="72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/>
                  <a:sym typeface="+mn-ea"/>
                </a:rPr>
                <a:t>个体数量</a:t>
              </a: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  <a:sym typeface="+mn-ea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23"/>
              </p:custDataLst>
            </p:nvPr>
          </p:nvSpPr>
          <p:spPr>
            <a:xfrm>
              <a:off x="16318" y="7267"/>
              <a:ext cx="1260" cy="72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/>
                  <a:sym typeface="+mn-ea"/>
                </a:rPr>
                <a:t>昆虫</a:t>
              </a: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  <a:sym typeface="+mn-ea"/>
              </a:endParaRPr>
            </a:p>
          </p:txBody>
        </p:sp>
        <p:cxnSp>
          <p:nvCxnSpPr>
            <p:cNvPr id="22" name="直接连接符 21"/>
            <p:cNvCxnSpPr/>
            <p:nvPr>
              <p:custDataLst>
                <p:tags r:id="rId24"/>
              </p:custDataLst>
            </p:nvPr>
          </p:nvCxnSpPr>
          <p:spPr>
            <a:xfrm flipV="1">
              <a:off x="15693" y="8977"/>
              <a:ext cx="2235" cy="30"/>
            </a:xfrm>
            <a:prstGeom prst="line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3" name="文本框 22"/>
            <p:cNvSpPr txBox="1"/>
            <p:nvPr>
              <p:custDataLst>
                <p:tags r:id="rId25"/>
              </p:custDataLst>
            </p:nvPr>
          </p:nvSpPr>
          <p:spPr>
            <a:xfrm>
              <a:off x="16467" y="8281"/>
              <a:ext cx="776" cy="72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/>
                  <a:sym typeface="+mn-ea"/>
                </a:rPr>
                <a:t>树</a:t>
              </a: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  <a:sym typeface="+mn-ea"/>
              </a:endParaRPr>
            </a:p>
          </p:txBody>
        </p:sp>
        <p:cxnSp>
          <p:nvCxnSpPr>
            <p:cNvPr id="24" name="直接连接符 23"/>
            <p:cNvCxnSpPr/>
            <p:nvPr>
              <p:custDataLst>
                <p:tags r:id="rId26"/>
              </p:custDataLst>
            </p:nvPr>
          </p:nvCxnSpPr>
          <p:spPr>
            <a:xfrm flipV="1">
              <a:off x="15657" y="8009"/>
              <a:ext cx="2235" cy="30"/>
            </a:xfrm>
            <a:prstGeom prst="line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25" name="文本框 24" title=""/>
          <p:cNvSpPr txBox="1"/>
          <p:nvPr>
            <p:custDataLst>
              <p:tags r:id="rId27"/>
            </p:custDataLst>
          </p:nvPr>
        </p:nvSpPr>
        <p:spPr>
          <a:xfrm>
            <a:off x="4633595" y="2537298"/>
            <a:ext cx="925830" cy="50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倒置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6" name="文本框 25" title=""/>
          <p:cNvSpPr txBox="1"/>
          <p:nvPr>
            <p:custDataLst>
              <p:tags r:id="rId28"/>
            </p:custDataLst>
          </p:nvPr>
        </p:nvSpPr>
        <p:spPr>
          <a:xfrm>
            <a:off x="7751479" y="2547758"/>
            <a:ext cx="1675130" cy="490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昆虫和树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7" name="文本框 26" title=""/>
          <p:cNvSpPr txBox="1"/>
          <p:nvPr>
            <p:custDataLst>
              <p:tags r:id="rId29"/>
            </p:custDataLst>
          </p:nvPr>
        </p:nvSpPr>
        <p:spPr>
          <a:xfrm>
            <a:off x="2437765" y="2564235"/>
            <a:ext cx="7522023" cy="5073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也可呈上宽下窄</a:t>
            </a:r>
            <a:r>
              <a:rPr lang="zh-CN" altLang="en-US" sz="2400" b="1" u="sng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2400" b="1" u="sng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lang="zh-CN" altLang="en-US" sz="24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的金字塔形，如</a:t>
            </a:r>
            <a:r>
              <a:rPr lang="zh-CN" altLang="en-US" sz="2400" b="1" u="sng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2400" b="1" u="sng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     </a:t>
            </a:r>
            <a:r>
              <a:rPr lang="zh-CN" altLang="en-US" sz="24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4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8" name="图片 27" title="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362195" y="3990469"/>
            <a:ext cx="1631886" cy="25518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 animBg="1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矩形 1" title=""/>
          <p:cNvSpPr/>
          <p:nvPr>
            <p:custDataLst>
              <p:tags r:id="rId3"/>
            </p:custDataLst>
          </p:nvPr>
        </p:nvSpPr>
        <p:spPr>
          <a:xfrm>
            <a:off x="389206" y="693490"/>
            <a:ext cx="114120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资料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24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4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夏季两个生态系统的生物量统计表，单位为</a:t>
            </a:r>
            <a:r>
              <a:rPr lang="en-US" altLang="zh-CN" sz="2400" kern="100" err="1">
                <a:latin typeface="Times New Roman" panose="02020603050405020304" pitchFamily="18" charset="0"/>
                <a:ea typeface="方正中等线简体" panose="03000509000000000000" pitchFamily="65" charset="-122"/>
              </a:rPr>
              <a:t>g·m</a:t>
            </a:r>
            <a:r>
              <a:rPr lang="zh-CN" altLang="zh-CN" sz="24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4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表格 2" title="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951769" y="1431115"/>
          <a:ext cx="6111997" cy="1798108"/>
        </p:xfrm>
        <a:graphic>
          <a:graphicData uri="http://schemas.openxmlformats.org/drawingml/2006/table">
            <a:tbl>
              <a:tblPr/>
              <a:tblGrid>
                <a:gridCol w="2526571"/>
                <a:gridCol w="1792713"/>
                <a:gridCol w="1792713"/>
              </a:tblGrid>
              <a:tr h="449527">
                <a:tc>
                  <a:txBody>
                    <a:bodyPr vert="horz"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200" kern="100"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营养级</a:t>
                      </a:r>
                      <a:endParaRPr lang="zh-CN" sz="2200" kern="100"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lnL w="12700" cmpd="sng">
                      <a:solidFill>
                        <a:srgbClr val="8BBB96"/>
                      </a:solidFill>
                    </a:lnL>
                    <a:lnR w="12700" cmpd="sng">
                      <a:solidFill>
                        <a:srgbClr val="8BBB96"/>
                      </a:solidFill>
                    </a:lnR>
                    <a:lnT w="12700" cmpd="sng">
                      <a:solidFill>
                        <a:srgbClr val="8BBB96"/>
                      </a:solidFill>
                    </a:lnT>
                    <a:lnB w="12700" cmpd="sng">
                      <a:solidFill>
                        <a:srgbClr val="8BBB9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BB96">
                        <a:tint val="20000"/>
                      </a:srgbClr>
                    </a:solidFill>
                  </a:tcPr>
                </a:tc>
                <a:tc>
                  <a:txBody>
                    <a:bodyPr vert="horz"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200" kern="100"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某湖泊</a:t>
                      </a:r>
                      <a:endParaRPr lang="zh-CN" sz="2200" kern="100"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lnL w="12700" cmpd="sng">
                      <a:solidFill>
                        <a:srgbClr val="8BBB96"/>
                      </a:solidFill>
                    </a:lnL>
                    <a:lnR w="12700" cmpd="sng">
                      <a:solidFill>
                        <a:srgbClr val="8BBB96"/>
                      </a:solidFill>
                    </a:lnR>
                    <a:lnT w="12700" cmpd="sng">
                      <a:solidFill>
                        <a:srgbClr val="8BBB96"/>
                      </a:solidFill>
                    </a:lnT>
                    <a:lnB w="12700" cmpd="sng">
                      <a:solidFill>
                        <a:srgbClr val="8BBB9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BB96">
                        <a:tint val="20000"/>
                      </a:srgbClr>
                    </a:solidFill>
                  </a:tcPr>
                </a:tc>
                <a:tc>
                  <a:txBody>
                    <a:bodyPr vert="horz"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200" kern="100"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某海域</a:t>
                      </a:r>
                      <a:endParaRPr lang="zh-CN" sz="2200" kern="100"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lnL w="12700" cmpd="sng">
                      <a:solidFill>
                        <a:srgbClr val="8BBB96"/>
                      </a:solidFill>
                    </a:lnL>
                    <a:lnR w="12700" cmpd="sng">
                      <a:solidFill>
                        <a:srgbClr val="8BBB96"/>
                      </a:solidFill>
                    </a:lnR>
                    <a:lnT w="12700" cmpd="sng">
                      <a:solidFill>
                        <a:srgbClr val="8BBB96"/>
                      </a:solidFill>
                    </a:lnT>
                    <a:lnB w="12700" cmpd="sng">
                      <a:solidFill>
                        <a:srgbClr val="8BBB9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BB96">
                        <a:tint val="20000"/>
                      </a:srgbClr>
                    </a:solidFill>
                  </a:tcPr>
                </a:tc>
              </a:tr>
              <a:tr h="449527">
                <a:tc>
                  <a:txBody>
                    <a:bodyPr vert="horz"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200" kern="100"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生产者</a:t>
                      </a:r>
                      <a:endParaRPr lang="zh-CN" sz="2200" kern="100"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lnL w="12700" cmpd="sng">
                      <a:solidFill>
                        <a:srgbClr val="8BBB96"/>
                      </a:solidFill>
                    </a:lnL>
                    <a:lnR w="12700" cmpd="sng">
                      <a:solidFill>
                        <a:srgbClr val="8BBB96"/>
                      </a:solidFill>
                    </a:lnR>
                    <a:lnT w="12700" cmpd="sng">
                      <a:solidFill>
                        <a:srgbClr val="8BBB96"/>
                      </a:solidFill>
                    </a:lnT>
                    <a:lnB w="12700" cmpd="sng">
                      <a:solidFill>
                        <a:srgbClr val="8BBB9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BB96">
                        <a:tint val="20000"/>
                      </a:srgbClr>
                    </a:solidFill>
                  </a:tcPr>
                </a:tc>
                <a:tc>
                  <a:txBody>
                    <a:bodyPr vert="horz"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en-US" sz="2200" kern="100"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96</a:t>
                      </a:r>
                      <a:endParaRPr lang="zh-CN" sz="2200" kern="100"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lnL w="12700" cmpd="sng">
                      <a:solidFill>
                        <a:srgbClr val="8BBB96"/>
                      </a:solidFill>
                    </a:lnL>
                    <a:lnR w="12700" cmpd="sng">
                      <a:solidFill>
                        <a:srgbClr val="8BBB96"/>
                      </a:solidFill>
                    </a:lnR>
                    <a:lnT w="12700" cmpd="sng">
                      <a:solidFill>
                        <a:srgbClr val="8BBB96"/>
                      </a:solidFill>
                    </a:lnT>
                    <a:lnB w="12700" cmpd="sng">
                      <a:solidFill>
                        <a:srgbClr val="8BBB9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BB96">
                        <a:tint val="20000"/>
                      </a:srgbClr>
                    </a:solidFill>
                  </a:tcPr>
                </a:tc>
                <a:tc>
                  <a:txBody>
                    <a:bodyPr vert="horz"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en-US" sz="2200" kern="100"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sz="2200" kern="100"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lnL w="12700" cmpd="sng">
                      <a:solidFill>
                        <a:srgbClr val="8BBB96"/>
                      </a:solidFill>
                    </a:lnL>
                    <a:lnR w="12700" cmpd="sng">
                      <a:solidFill>
                        <a:srgbClr val="8BBB96"/>
                      </a:solidFill>
                    </a:lnR>
                    <a:lnT w="12700" cmpd="sng">
                      <a:solidFill>
                        <a:srgbClr val="8BBB96"/>
                      </a:solidFill>
                    </a:lnT>
                    <a:lnB w="12700" cmpd="sng">
                      <a:solidFill>
                        <a:srgbClr val="8BBB9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BB96">
                        <a:tint val="20000"/>
                      </a:srgbClr>
                    </a:solidFill>
                  </a:tcPr>
                </a:tc>
              </a:tr>
              <a:tr h="449527">
                <a:tc>
                  <a:txBody>
                    <a:bodyPr vert="horz"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200" kern="100"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初级消费者</a:t>
                      </a:r>
                      <a:endParaRPr lang="zh-CN" sz="2200" kern="100"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lnL w="12700" cmpd="sng">
                      <a:solidFill>
                        <a:srgbClr val="8BBB96"/>
                      </a:solidFill>
                    </a:lnL>
                    <a:lnR w="12700" cmpd="sng">
                      <a:solidFill>
                        <a:srgbClr val="8BBB96"/>
                      </a:solidFill>
                    </a:lnR>
                    <a:lnT w="12700" cmpd="sng">
                      <a:solidFill>
                        <a:srgbClr val="8BBB96"/>
                      </a:solidFill>
                    </a:lnT>
                    <a:lnB w="12700" cmpd="sng">
                      <a:solidFill>
                        <a:srgbClr val="8BBB9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BB96">
                        <a:tint val="20000"/>
                      </a:srgbClr>
                    </a:solidFill>
                  </a:tcPr>
                </a:tc>
                <a:tc>
                  <a:txBody>
                    <a:bodyPr vert="horz"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en-US" sz="2200" kern="100"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  <a:endParaRPr lang="zh-CN" sz="2200" kern="100"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lnL w="12700" cmpd="sng">
                      <a:solidFill>
                        <a:srgbClr val="8BBB96"/>
                      </a:solidFill>
                    </a:lnL>
                    <a:lnR w="12700" cmpd="sng">
                      <a:solidFill>
                        <a:srgbClr val="8BBB96"/>
                      </a:solidFill>
                    </a:lnR>
                    <a:lnT w="12700" cmpd="sng">
                      <a:solidFill>
                        <a:srgbClr val="8BBB96"/>
                      </a:solidFill>
                    </a:lnT>
                    <a:lnB w="12700" cmpd="sng">
                      <a:solidFill>
                        <a:srgbClr val="8BBB9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BB96">
                        <a:tint val="20000"/>
                      </a:srgbClr>
                    </a:solidFill>
                  </a:tcPr>
                </a:tc>
                <a:tc>
                  <a:txBody>
                    <a:bodyPr vert="horz"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en-US" sz="2200" kern="100"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21</a:t>
                      </a:r>
                      <a:endParaRPr lang="zh-CN" sz="2200" kern="100"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lnL w="12700" cmpd="sng">
                      <a:solidFill>
                        <a:srgbClr val="8BBB96"/>
                      </a:solidFill>
                    </a:lnL>
                    <a:lnR w="12700" cmpd="sng">
                      <a:solidFill>
                        <a:srgbClr val="8BBB96"/>
                      </a:solidFill>
                    </a:lnR>
                    <a:lnT w="12700" cmpd="sng">
                      <a:solidFill>
                        <a:srgbClr val="8BBB96"/>
                      </a:solidFill>
                    </a:lnT>
                    <a:lnB w="12700" cmpd="sng">
                      <a:solidFill>
                        <a:srgbClr val="8BBB9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BB96">
                        <a:tint val="20000"/>
                      </a:srgbClr>
                    </a:solidFill>
                  </a:tcPr>
                </a:tc>
              </a:tr>
              <a:tr h="449527">
                <a:tc>
                  <a:txBody>
                    <a:bodyPr vert="horz"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200" kern="100"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次级消费者</a:t>
                      </a:r>
                      <a:endParaRPr lang="zh-CN" sz="2200" kern="100"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lnL w="12700" cmpd="sng">
                      <a:solidFill>
                        <a:srgbClr val="8BBB96"/>
                      </a:solidFill>
                    </a:lnL>
                    <a:lnR w="12700" cmpd="sng">
                      <a:solidFill>
                        <a:srgbClr val="8BBB96"/>
                      </a:solidFill>
                    </a:lnR>
                    <a:lnT w="12700" cmpd="sng">
                      <a:solidFill>
                        <a:srgbClr val="8BBB96"/>
                      </a:solidFill>
                    </a:lnT>
                    <a:lnB w="12700" cmpd="sng">
                      <a:solidFill>
                        <a:srgbClr val="8BBB9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BB96">
                        <a:tint val="20000"/>
                      </a:srgbClr>
                    </a:solidFill>
                  </a:tcPr>
                </a:tc>
                <a:tc>
                  <a:txBody>
                    <a:bodyPr vert="horz"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en-US" sz="2200" kern="100"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sz="2200" kern="100"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lnL w="12700" cmpd="sng">
                      <a:solidFill>
                        <a:srgbClr val="8BBB96"/>
                      </a:solidFill>
                    </a:lnL>
                    <a:lnR w="12700" cmpd="sng">
                      <a:solidFill>
                        <a:srgbClr val="8BBB96"/>
                      </a:solidFill>
                    </a:lnR>
                    <a:lnT w="12700" cmpd="sng">
                      <a:solidFill>
                        <a:srgbClr val="8BBB96"/>
                      </a:solidFill>
                    </a:lnT>
                    <a:lnB w="12700" cmpd="sng">
                      <a:solidFill>
                        <a:srgbClr val="8BBB9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BB96">
                        <a:tint val="20000"/>
                      </a:srgbClr>
                    </a:solidFill>
                  </a:tcPr>
                </a:tc>
                <a:tc>
                  <a:txBody>
                    <a:bodyPr vert="horz"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200" kern="100"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endParaRPr lang="zh-CN" sz="2200" kern="100"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lnL w="12700" cmpd="sng">
                      <a:solidFill>
                        <a:srgbClr val="8BBB96"/>
                      </a:solidFill>
                    </a:lnL>
                    <a:lnR w="12700" cmpd="sng">
                      <a:solidFill>
                        <a:srgbClr val="8BBB96"/>
                      </a:solidFill>
                    </a:lnR>
                    <a:lnT w="12700" cmpd="sng">
                      <a:solidFill>
                        <a:srgbClr val="8BBB96"/>
                      </a:solidFill>
                    </a:lnT>
                    <a:lnB w="12700" cmpd="sng">
                      <a:solidFill>
                        <a:srgbClr val="8BBB9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BB96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矩形 3" title=""/>
          <p:cNvSpPr/>
          <p:nvPr>
            <p:custDataLst>
              <p:tags r:id="rId5"/>
            </p:custDataLst>
          </p:nvPr>
        </p:nvSpPr>
        <p:spPr>
          <a:xfrm>
            <a:off x="306271" y="3418236"/>
            <a:ext cx="821691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200">
              <a:lnSpc>
                <a:spcPct val="150000"/>
              </a:lnSpc>
              <a:tabLst>
                <a:tab pos="2250440"/>
              </a:tabLst>
            </a:pPr>
            <a:r>
              <a:rPr lang="en-US" altLang="zh-CN" sz="24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(2)</a:t>
            </a:r>
            <a:r>
              <a:rPr lang="zh-CN" altLang="zh-CN" sz="24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根据资料</a:t>
            </a:r>
            <a:r>
              <a:rPr lang="en-US" altLang="zh-CN" sz="24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zh-CN" altLang="zh-CN" sz="24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，分别建构两个生态系统的生物量金字塔。</a:t>
            </a:r>
            <a:endParaRPr lang="zh-CN" altLang="zh-CN" sz="2400" kern="10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圆角矩形 52" title=""/>
          <p:cNvSpPr/>
          <p:nvPr>
            <p:custDataLst>
              <p:tags r:id="rId6"/>
            </p:custDataLst>
          </p:nvPr>
        </p:nvSpPr>
        <p:spPr>
          <a:xfrm>
            <a:off x="5484031" y="4134275"/>
            <a:ext cx="3113333" cy="2146885"/>
          </a:xfrm>
          <a:prstGeom prst="roundRect">
            <a:avLst>
              <a:gd name="adj" fmla="val 894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 title=""/>
          <p:cNvSpPr/>
          <p:nvPr>
            <p:custDataLst>
              <p:tags r:id="rId7"/>
            </p:custDataLst>
          </p:nvPr>
        </p:nvSpPr>
        <p:spPr>
          <a:xfrm>
            <a:off x="389206" y="4109193"/>
            <a:ext cx="4860811" cy="2178332"/>
          </a:xfrm>
          <a:prstGeom prst="roundRect">
            <a:avLst>
              <a:gd name="adj" fmla="val 894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 title=""/>
          <p:cNvSpPr txBox="1"/>
          <p:nvPr>
            <p:custDataLst>
              <p:tags r:id="rId8"/>
            </p:custDataLst>
          </p:nvPr>
        </p:nvSpPr>
        <p:spPr>
          <a:xfrm>
            <a:off x="2035783" y="4137987"/>
            <a:ext cx="11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rgbClr val="C00000"/>
                </a:solidFill>
              </a:rPr>
              <a:t>某湖泊</a:t>
            </a:r>
            <a:endParaRPr lang="zh-CN" altLang="en-US" sz="2000" b="1">
              <a:solidFill>
                <a:srgbClr val="C00000"/>
              </a:solidFill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9"/>
            </p:custDataLst>
          </p:nvPr>
        </p:nvSpPr>
        <p:spPr>
          <a:xfrm>
            <a:off x="5777752" y="4168765"/>
            <a:ext cx="965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C00000"/>
                </a:solidFill>
              </a:rPr>
              <a:t>某海域</a:t>
            </a:r>
            <a:endParaRPr lang="zh-CN" altLang="en-US" b="1">
              <a:solidFill>
                <a:srgbClr val="C00000"/>
              </a:solidFill>
            </a:endParaRPr>
          </a:p>
        </p:txBody>
      </p:sp>
      <p:grpSp>
        <p:nvGrpSpPr>
          <p:cNvPr id="10" name="组合 9" title=""/>
          <p:cNvGrpSpPr/>
          <p:nvPr>
            <p:custDataLst>
              <p:tags r:id="rId10"/>
            </p:custDataLst>
          </p:nvPr>
        </p:nvGrpSpPr>
        <p:grpSpPr>
          <a:xfrm>
            <a:off x="5738987" y="5153675"/>
            <a:ext cx="1131763" cy="928610"/>
            <a:chOff x="7340501" y="5146352"/>
            <a:chExt cx="1131763" cy="928610"/>
          </a:xfrm>
        </p:grpSpPr>
        <p:sp>
          <p:nvSpPr>
            <p:cNvPr id="11" name="矩形 10"/>
            <p:cNvSpPr/>
            <p:nvPr>
              <p:custDataLst>
                <p:tags r:id="rId11"/>
              </p:custDataLst>
            </p:nvPr>
          </p:nvSpPr>
          <p:spPr>
            <a:xfrm>
              <a:off x="7340501" y="5146352"/>
              <a:ext cx="1131763" cy="44507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sp>
          <p:nvSpPr>
            <p:cNvPr id="12" name="矩形 11"/>
            <p:cNvSpPr/>
            <p:nvPr>
              <p:custDataLst>
                <p:tags r:id="rId12"/>
              </p:custDataLst>
            </p:nvPr>
          </p:nvSpPr>
          <p:spPr>
            <a:xfrm flipH="1">
              <a:off x="7799721" y="5588962"/>
              <a:ext cx="168487" cy="48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</p:grpSp>
      <p:grpSp>
        <p:nvGrpSpPr>
          <p:cNvPr id="13" name="组合 12" title=""/>
          <p:cNvGrpSpPr/>
          <p:nvPr>
            <p:custDataLst>
              <p:tags r:id="rId13"/>
            </p:custDataLst>
          </p:nvPr>
        </p:nvGrpSpPr>
        <p:grpSpPr>
          <a:xfrm>
            <a:off x="549186" y="4249188"/>
            <a:ext cx="4999368" cy="1852876"/>
            <a:chOff x="1268792" y="4725144"/>
            <a:chExt cx="4999368" cy="1852876"/>
          </a:xfrm>
        </p:grpSpPr>
        <p:sp>
          <p:nvSpPr>
            <p:cNvPr id="14" name="矩形 13"/>
            <p:cNvSpPr/>
            <p:nvPr>
              <p:custDataLst>
                <p:tags r:id="rId14"/>
              </p:custDataLst>
            </p:nvPr>
          </p:nvSpPr>
          <p:spPr>
            <a:xfrm>
              <a:off x="3159103" y="6092020"/>
              <a:ext cx="1503794" cy="486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15"/>
              </p:custDataLst>
            </p:nvPr>
          </p:nvSpPr>
          <p:spPr>
            <a:xfrm>
              <a:off x="3791744" y="5596148"/>
              <a:ext cx="246931" cy="486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16"/>
              </p:custDataLst>
            </p:nvPr>
          </p:nvSpPr>
          <p:spPr>
            <a:xfrm>
              <a:off x="3872421" y="5176470"/>
              <a:ext cx="110183" cy="432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sp>
          <p:nvSpPr>
            <p:cNvPr id="17" name="矩形 16"/>
            <p:cNvSpPr/>
            <p:nvPr>
              <p:custDataLst>
                <p:tags r:id="rId17"/>
              </p:custDataLst>
            </p:nvPr>
          </p:nvSpPr>
          <p:spPr>
            <a:xfrm>
              <a:off x="1358869" y="6137784"/>
              <a:ext cx="1341245" cy="4247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fontAlgn="base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noProof="1">
                  <a:latin typeface="华文仿宋" panose="02010600040101010101" pitchFamily="2" charset="-122"/>
                  <a:ea typeface="华文仿宋" panose="02010600040101010101" pitchFamily="2" charset="-122"/>
                  <a:cs typeface="楷体" panose="02010609060101010101" pitchFamily="49" charset="-122"/>
                </a:rPr>
                <a:t>第一营养级</a:t>
              </a:r>
              <a:endParaRPr lang="en-US" altLang="zh-CN" noProof="1">
                <a:latin typeface="华文仿宋" panose="02010600040101010101" pitchFamily="2" charset="-122"/>
                <a:ea typeface="华文仿宋" panose="02010600040101010101" pitchFamily="2" charset="-122"/>
                <a:cs typeface="楷体" panose="02010609060101010101" pitchFamily="49" charset="-122"/>
              </a:endParaRPr>
            </a:p>
          </p:txBody>
        </p:sp>
        <p:sp>
          <p:nvSpPr>
            <p:cNvPr id="18" name="矩形 17"/>
            <p:cNvSpPr/>
            <p:nvPr>
              <p:custDataLst>
                <p:tags r:id="rId18"/>
              </p:custDataLst>
            </p:nvPr>
          </p:nvSpPr>
          <p:spPr>
            <a:xfrm>
              <a:off x="1358869" y="5648731"/>
              <a:ext cx="1341245" cy="4247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fontAlgn="base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noProof="1">
                  <a:latin typeface="华文仿宋" panose="02010600040101010101" pitchFamily="2" charset="-122"/>
                  <a:ea typeface="华文仿宋" panose="02010600040101010101" pitchFamily="2" charset="-122"/>
                  <a:cs typeface="楷体" panose="02010609060101010101" pitchFamily="49" charset="-122"/>
                </a:rPr>
                <a:t>第二营养级</a:t>
              </a:r>
              <a:endParaRPr lang="en-US" altLang="zh-CN" noProof="1">
                <a:latin typeface="华文仿宋" panose="02010600040101010101" pitchFamily="2" charset="-122"/>
                <a:ea typeface="华文仿宋" panose="02010600040101010101" pitchFamily="2" charset="-122"/>
                <a:cs typeface="楷体" panose="02010609060101010101" pitchFamily="49" charset="-122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19"/>
              </p:custDataLst>
            </p:nvPr>
          </p:nvSpPr>
          <p:spPr>
            <a:xfrm>
              <a:off x="1358870" y="5183132"/>
              <a:ext cx="1341245" cy="4247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fontAlgn="base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noProof="1">
                  <a:latin typeface="华文仿宋" panose="02010600040101010101" pitchFamily="2" charset="-122"/>
                  <a:ea typeface="华文仿宋" panose="02010600040101010101" pitchFamily="2" charset="-122"/>
                  <a:cs typeface="楷体" panose="02010609060101010101" pitchFamily="49" charset="-122"/>
                </a:rPr>
                <a:t>第三营养级</a:t>
              </a:r>
              <a:endParaRPr lang="en-US" altLang="zh-CN" noProof="1">
                <a:latin typeface="华文仿宋" panose="02010600040101010101" pitchFamily="2" charset="-122"/>
                <a:ea typeface="华文仿宋" panose="02010600040101010101" pitchFamily="2" charset="-122"/>
                <a:cs typeface="楷体" panose="02010609060101010101" pitchFamily="49" charset="-122"/>
              </a:endParaRPr>
            </a:p>
          </p:txBody>
        </p:sp>
        <p:cxnSp>
          <p:nvCxnSpPr>
            <p:cNvPr id="20" name="直接连接符 19"/>
            <p:cNvCxnSpPr/>
            <p:nvPr>
              <p:custDataLst>
                <p:tags r:id="rId20"/>
              </p:custDataLst>
            </p:nvPr>
          </p:nvCxnSpPr>
          <p:spPr>
            <a:xfrm flipH="1">
              <a:off x="1271666" y="6092020"/>
              <a:ext cx="1512000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>
              <p:custDataLst>
                <p:tags r:id="rId21"/>
              </p:custDataLst>
            </p:nvPr>
          </p:nvCxnSpPr>
          <p:spPr>
            <a:xfrm flipH="1">
              <a:off x="1271666" y="5596148"/>
              <a:ext cx="1512000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>
              <p:custDataLst>
                <p:tags r:id="rId22"/>
              </p:custDataLst>
            </p:nvPr>
          </p:nvCxnSpPr>
          <p:spPr>
            <a:xfrm flipH="1">
              <a:off x="1268792" y="5161956"/>
              <a:ext cx="1512000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>
              <p:custDataLst>
                <p:tags r:id="rId23"/>
              </p:custDataLst>
            </p:nvPr>
          </p:nvSpPr>
          <p:spPr>
            <a:xfrm>
              <a:off x="1268792" y="4725144"/>
              <a:ext cx="1341245" cy="4247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ctr" fontAlgn="base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b="1" noProof="1">
                  <a:latin typeface="华文仿宋" panose="02010600040101010101" pitchFamily="2" charset="-122"/>
                  <a:ea typeface="华文仿宋" panose="02010600040101010101" pitchFamily="2" charset="-122"/>
                  <a:cs typeface="楷体" panose="02010609060101010101" pitchFamily="49" charset="-122"/>
                </a:rPr>
                <a:t>营养级</a:t>
              </a:r>
              <a:endParaRPr lang="en-US" altLang="zh-CN" b="1" noProof="1">
                <a:latin typeface="华文仿宋" panose="02010600040101010101" pitchFamily="2" charset="-122"/>
                <a:ea typeface="华文仿宋" panose="02010600040101010101" pitchFamily="2" charset="-122"/>
                <a:cs typeface="楷体" panose="02010609060101010101" pitchFamily="49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24"/>
              </p:custDataLst>
            </p:nvPr>
          </p:nvSpPr>
          <p:spPr>
            <a:xfrm>
              <a:off x="3791744" y="4813998"/>
              <a:ext cx="2476416" cy="17543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b="1" noProof="1">
                  <a:latin typeface="华文仿宋" panose="02010600040101010101" pitchFamily="2" charset="-122"/>
                  <a:ea typeface="华文仿宋" panose="02010600040101010101" pitchFamily="2" charset="-122"/>
                  <a:cs typeface="楷体" panose="02010609060101010101" pitchFamily="49" charset="-122"/>
                </a:rPr>
                <a:t>生物量（</a:t>
              </a:r>
              <a:r>
                <a:rPr lang="en-US" altLang="zh-CN"/>
                <a:t>g∙m</a:t>
              </a:r>
              <a:r>
                <a:rPr lang="en-US" altLang="zh-CN" baseline="30000"/>
                <a:t>-2</a:t>
              </a:r>
              <a:r>
                <a:rPr lang="zh-CN" altLang="en-US" b="1" noProof="1">
                  <a:latin typeface="华文仿宋" panose="02010600040101010101" pitchFamily="2" charset="-122"/>
                  <a:ea typeface="华文仿宋" panose="02010600040101010101" pitchFamily="2" charset="-122"/>
                  <a:cs typeface="楷体" panose="02010609060101010101" pitchFamily="49" charset="-122"/>
                </a:rPr>
                <a:t>）</a:t>
              </a:r>
              <a:endParaRPr lang="en-US" altLang="zh-CN" b="1" noProof="1">
                <a:latin typeface="华文仿宋" panose="02010600040101010101" pitchFamily="2" charset="-122"/>
                <a:ea typeface="华文仿宋" panose="02010600040101010101" pitchFamily="2" charset="-122"/>
                <a:cs typeface="楷体" panose="02010609060101010101" pitchFamily="49" charset="-122"/>
              </a:endParaRPr>
            </a:p>
            <a:p>
              <a:pPr lvl="0" algn="ctr" fontAlgn="base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noProof="1">
                  <a:latin typeface="华文仿宋" panose="02010600040101010101" pitchFamily="2" charset="-122"/>
                  <a:ea typeface="华文仿宋" panose="02010600040101010101" pitchFamily="2" charset="-122"/>
                  <a:cs typeface="楷体" panose="02010609060101010101" pitchFamily="49" charset="-122"/>
                </a:rPr>
                <a:t>4</a:t>
              </a:r>
              <a:endParaRPr lang="en-US" altLang="zh-CN" noProof="1">
                <a:latin typeface="华文仿宋" panose="02010600040101010101" pitchFamily="2" charset="-122"/>
                <a:ea typeface="华文仿宋" panose="02010600040101010101" pitchFamily="2" charset="-122"/>
                <a:cs typeface="楷体" panose="02010609060101010101" pitchFamily="49" charset="-122"/>
              </a:endParaRPr>
            </a:p>
            <a:p>
              <a:pPr lvl="0" algn="ctr" fontAlgn="base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noProof="1">
                  <a:latin typeface="华文仿宋" panose="02010600040101010101" pitchFamily="2" charset="-122"/>
                  <a:ea typeface="华文仿宋" panose="02010600040101010101" pitchFamily="2" charset="-122"/>
                  <a:cs typeface="楷体" panose="02010609060101010101" pitchFamily="49" charset="-122"/>
                </a:rPr>
                <a:t>11</a:t>
              </a:r>
              <a:endParaRPr lang="en-US" altLang="zh-CN" noProof="1">
                <a:latin typeface="华文仿宋" panose="02010600040101010101" pitchFamily="2" charset="-122"/>
                <a:ea typeface="华文仿宋" panose="02010600040101010101" pitchFamily="2" charset="-122"/>
                <a:cs typeface="楷体" panose="02010609060101010101" pitchFamily="49" charset="-122"/>
              </a:endParaRPr>
            </a:p>
            <a:p>
              <a:pPr lvl="0" algn="ctr" fontAlgn="base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noProof="1">
                  <a:latin typeface="华文仿宋" panose="02010600040101010101" pitchFamily="2" charset="-122"/>
                  <a:ea typeface="华文仿宋" panose="02010600040101010101" pitchFamily="2" charset="-122"/>
                  <a:cs typeface="楷体" panose="02010609060101010101" pitchFamily="49" charset="-122"/>
                </a:rPr>
                <a:t>96</a:t>
              </a:r>
              <a:endParaRPr lang="en-US" altLang="zh-CN" noProof="1">
                <a:latin typeface="华文仿宋" panose="02010600040101010101" pitchFamily="2" charset="-122"/>
                <a:ea typeface="华文仿宋" panose="02010600040101010101" pitchFamily="2" charset="-122"/>
                <a:cs typeface="楷体" panose="02010609060101010101" pitchFamily="49" charset="-122"/>
              </a:endParaRPr>
            </a:p>
          </p:txBody>
        </p:sp>
      </p:grpSp>
      <p:sp>
        <p:nvSpPr>
          <p:cNvPr id="25" name="矩形 24" title=""/>
          <p:cNvSpPr/>
          <p:nvPr>
            <p:custDataLst>
              <p:tags r:id="rId25"/>
            </p:custDataLst>
          </p:nvPr>
        </p:nvSpPr>
        <p:spPr>
          <a:xfrm>
            <a:off x="6181195" y="4410184"/>
            <a:ext cx="2972958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</a:pPr>
            <a:r>
              <a:rPr lang="zh-CN" altLang="en-US" b="1" noProof="1">
                <a:latin typeface="华文仿宋" panose="02010600040101010101" pitchFamily="2" charset="-122"/>
                <a:ea typeface="华文仿宋" panose="02010600040101010101" pitchFamily="2" charset="-122"/>
                <a:cs typeface="楷体" panose="02010609060101010101" pitchFamily="49" charset="-122"/>
              </a:rPr>
              <a:t>生物量（</a:t>
            </a:r>
            <a:r>
              <a:rPr lang="en-US" altLang="zh-CN"/>
              <a:t>g∙m</a:t>
            </a:r>
            <a:r>
              <a:rPr lang="en-US" altLang="zh-CN" baseline="30000"/>
              <a:t>-2</a:t>
            </a:r>
            <a:r>
              <a:rPr lang="zh-CN" altLang="en-US" b="1" noProof="1">
                <a:latin typeface="华文仿宋" panose="02010600040101010101" pitchFamily="2" charset="-122"/>
                <a:ea typeface="华文仿宋" panose="02010600040101010101" pitchFamily="2" charset="-122"/>
                <a:cs typeface="楷体" panose="02010609060101010101" pitchFamily="49" charset="-122"/>
              </a:rPr>
              <a:t>）</a:t>
            </a:r>
            <a:endParaRPr lang="en-US" altLang="zh-CN" b="1" noProof="1">
              <a:latin typeface="华文仿宋" panose="02010600040101010101" pitchFamily="2" charset="-122"/>
              <a:ea typeface="华文仿宋" panose="02010600040101010101" pitchFamily="2" charset="-122"/>
              <a:cs typeface="楷体" panose="02010609060101010101" pitchFamily="49" charset="-122"/>
            </a:endParaRP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</a:pPr>
            <a:r>
              <a:rPr lang="en-US" altLang="zh-CN" noProof="1">
                <a:latin typeface="华文仿宋" panose="02010600040101010101" pitchFamily="2" charset="-122"/>
                <a:ea typeface="华文仿宋" panose="02010600040101010101" pitchFamily="2" charset="-122"/>
                <a:cs typeface="楷体" panose="02010609060101010101" pitchFamily="49" charset="-122"/>
              </a:rPr>
              <a:t>—</a:t>
            </a:r>
            <a:endParaRPr lang="en-US" altLang="zh-CN" noProof="1">
              <a:latin typeface="华文仿宋" panose="02010600040101010101" pitchFamily="2" charset="-122"/>
              <a:ea typeface="华文仿宋" panose="02010600040101010101" pitchFamily="2" charset="-122"/>
              <a:cs typeface="楷体" panose="02010609060101010101" pitchFamily="49" charset="-122"/>
            </a:endParaRP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</a:pPr>
            <a:r>
              <a:rPr lang="en-US" altLang="zh-CN" noProof="1">
                <a:latin typeface="华文仿宋" panose="02010600040101010101" pitchFamily="2" charset="-122"/>
                <a:ea typeface="华文仿宋" panose="02010600040101010101" pitchFamily="2" charset="-122"/>
                <a:cs typeface="楷体" panose="02010609060101010101" pitchFamily="49" charset="-122"/>
              </a:rPr>
              <a:t>21</a:t>
            </a:r>
            <a:endParaRPr lang="en-US" altLang="zh-CN" noProof="1">
              <a:latin typeface="华文仿宋" panose="02010600040101010101" pitchFamily="2" charset="-122"/>
              <a:ea typeface="华文仿宋" panose="02010600040101010101" pitchFamily="2" charset="-122"/>
              <a:cs typeface="楷体" panose="02010609060101010101" pitchFamily="49" charset="-122"/>
            </a:endParaRP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</a:pPr>
            <a:r>
              <a:rPr lang="en-US" altLang="zh-CN" noProof="1">
                <a:latin typeface="华文仿宋" panose="02010600040101010101" pitchFamily="2" charset="-122"/>
                <a:ea typeface="华文仿宋" panose="02010600040101010101" pitchFamily="2" charset="-122"/>
                <a:cs typeface="楷体" panose="02010609060101010101" pitchFamily="49" charset="-122"/>
              </a:rPr>
              <a:t>4</a:t>
            </a:r>
            <a:endParaRPr lang="en-US" altLang="zh-CN" noProof="1">
              <a:latin typeface="华文仿宋" panose="02010600040101010101" pitchFamily="2" charset="-122"/>
              <a:ea typeface="华文仿宋" panose="02010600040101010101" pitchFamily="2" charset="-122"/>
              <a:cs typeface="楷体" panose="02010609060101010101" pitchFamily="49" charset="-122"/>
            </a:endParaRPr>
          </a:p>
        </p:txBody>
      </p:sp>
      <p:sp>
        <p:nvSpPr>
          <p:cNvPr id="26" name="矩形 25" title=""/>
          <p:cNvSpPr/>
          <p:nvPr>
            <p:custDataLst>
              <p:tags r:id="rId26"/>
            </p:custDataLst>
          </p:nvPr>
        </p:nvSpPr>
        <p:spPr>
          <a:xfrm>
            <a:off x="7777274" y="1392836"/>
            <a:ext cx="4218652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 defTabSz="1219200">
              <a:tabLst>
                <a:tab pos="2250440"/>
              </a:tabLst>
            </a:pPr>
            <a:r>
              <a:rPr lang="zh-CN" altLang="zh-CN" sz="20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分析</a:t>
            </a:r>
            <a:r>
              <a:rPr lang="en-US" altLang="zh-CN" sz="20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0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生物量金字塔出现上宽下窄倒置的金字塔形的原因。</a:t>
            </a:r>
            <a:endParaRPr lang="zh-CN" altLang="zh-CN" sz="2000" kern="10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7" name="矩形 26" title=""/>
          <p:cNvSpPr/>
          <p:nvPr>
            <p:custDataLst>
              <p:tags r:id="rId27"/>
            </p:custDataLst>
          </p:nvPr>
        </p:nvSpPr>
        <p:spPr>
          <a:xfrm>
            <a:off x="7777274" y="2170201"/>
            <a:ext cx="42186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200"/>
            <a:r>
              <a:rPr lang="zh-CN" altLang="zh-CN" sz="20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0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海洋生态系统中，浮游植物个体小，世代周期短，又不断被捕食，因而某一时间调查到的生物量可能低于浮游动物的生物量。当然，总的来看，一年中浮游植物的总的生物量还是比浮游动物的多。</a:t>
            </a:r>
            <a:endParaRPr lang="zh-CN" altLang="zh-CN" sz="900" kern="10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25" grpId="0"/>
      <p:bldP spid="26" grpId="0" animBg="1"/>
      <p:bldP spid="27" grpId="0"/>
    </p:bldLst>
  </p:timing>
</p:sld>
</file>

<file path=ppt/tags/tag1.xml><?xml version="1.0" encoding="utf-8"?>
<p:tagLst xmlns:p="http://schemas.openxmlformats.org/presentationml/2006/main">
  <p:tag name="AS_UNIQUEID" val="11697"/>
</p:tagLst>
</file>

<file path=ppt/tags/tag10.xml><?xml version="1.0" encoding="utf-8"?>
<p:tagLst xmlns:p="http://schemas.openxmlformats.org/presentationml/2006/main">
  <p:tag name="AS_UNIQUEID" val="11706"/>
</p:tagLst>
</file>

<file path=ppt/tags/tag100.xml><?xml version="1.0" encoding="utf-8"?>
<p:tagLst xmlns:p="http://schemas.openxmlformats.org/presentationml/2006/main">
  <p:tag name="AS_UNIQUEID" val="11780"/>
</p:tagLst>
</file>

<file path=ppt/tags/tag101.xml><?xml version="1.0" encoding="utf-8"?>
<p:tagLst xmlns:p="http://schemas.openxmlformats.org/presentationml/2006/main">
  <p:tag name="AS_UNIQUEID" val="11781"/>
</p:tagLst>
</file>

<file path=ppt/tags/tag102.xml><?xml version="1.0" encoding="utf-8"?>
<p:tagLst xmlns:p="http://schemas.openxmlformats.org/presentationml/2006/main">
  <p:tag name="AS_UNIQUEID" val="1351"/>
</p:tagLst>
</file>

<file path=ppt/tags/tag103.xml><?xml version="1.0" encoding="utf-8"?>
<p:tagLst xmlns:p="http://schemas.openxmlformats.org/presentationml/2006/main">
  <p:tag name="AS_UNIQUEID" val="1352"/>
</p:tagLst>
</file>

<file path=ppt/tags/tag104.xml><?xml version="1.0" encoding="utf-8"?>
<p:tagLst xmlns:p="http://schemas.openxmlformats.org/presentationml/2006/main">
  <p:tag name="AS_UNIQUEID" val="11782"/>
</p:tagLst>
</file>

<file path=ppt/tags/tag105.xml><?xml version="1.0" encoding="utf-8"?>
<p:tagLst xmlns:p="http://schemas.openxmlformats.org/presentationml/2006/main">
  <p:tag name="AS_UNIQUEID" val="11783"/>
</p:tagLst>
</file>

<file path=ppt/tags/tag106.xml><?xml version="1.0" encoding="utf-8"?>
<p:tagLst xmlns:p="http://schemas.openxmlformats.org/presentationml/2006/main">
  <p:tag name="AS_UNIQUEID" val="11784"/>
</p:tagLst>
</file>

<file path=ppt/tags/tag107.xml><?xml version="1.0" encoding="utf-8"?>
<p:tagLst xmlns:p="http://schemas.openxmlformats.org/presentationml/2006/main">
  <p:tag name="AS_UNIQUEID" val="11785"/>
</p:tagLst>
</file>

<file path=ppt/tags/tag108.xml><?xml version="1.0" encoding="utf-8"?>
<p:tagLst xmlns:p="http://schemas.openxmlformats.org/presentationml/2006/main">
  <p:tag name="AS_UNIQUEID" val="11786"/>
</p:tagLst>
</file>

<file path=ppt/tags/tag109.xml><?xml version="1.0" encoding="utf-8"?>
<p:tagLst xmlns:p="http://schemas.openxmlformats.org/presentationml/2006/main">
  <p:tag name="AS_UNIQUEID" val="11787"/>
</p:tagLst>
</file>

<file path=ppt/tags/tag11.xml><?xml version="1.0" encoding="utf-8"?>
<p:tagLst xmlns:p="http://schemas.openxmlformats.org/presentationml/2006/main">
  <p:tag name="AS_UNIQUEID" val="11707"/>
</p:tagLst>
</file>

<file path=ppt/tags/tag110.xml><?xml version="1.0" encoding="utf-8"?>
<p:tagLst xmlns:p="http://schemas.openxmlformats.org/presentationml/2006/main">
  <p:tag name="AS_UNIQUEID" val="11788"/>
</p:tagLst>
</file>

<file path=ppt/tags/tag111.xml><?xml version="1.0" encoding="utf-8"?>
<p:tagLst xmlns:p="http://schemas.openxmlformats.org/presentationml/2006/main">
  <p:tag name="AS_UNIQUEID" val="11789"/>
</p:tagLst>
</file>

<file path=ppt/tags/tag112.xml><?xml version="1.0" encoding="utf-8"?>
<p:tagLst xmlns:p="http://schemas.openxmlformats.org/presentationml/2006/main">
  <p:tag name="AS_UNIQUEID" val="11790"/>
</p:tagLst>
</file>

<file path=ppt/tags/tag113.xml><?xml version="1.0" encoding="utf-8"?>
<p:tagLst xmlns:p="http://schemas.openxmlformats.org/presentationml/2006/main">
  <p:tag name="AS_UNIQUEID" val="11791"/>
</p:tagLst>
</file>

<file path=ppt/tags/tag114.xml><?xml version="1.0" encoding="utf-8"?>
<p:tagLst xmlns:p="http://schemas.openxmlformats.org/presentationml/2006/main">
  <p:tag name="AS_UNIQUEID" val="11792"/>
</p:tagLst>
</file>

<file path=ppt/tags/tag115.xml><?xml version="1.0" encoding="utf-8"?>
<p:tagLst xmlns:p="http://schemas.openxmlformats.org/presentationml/2006/main">
  <p:tag name="AS_UNIQUEID" val="11793"/>
</p:tagLst>
</file>

<file path=ppt/tags/tag116.xml><?xml version="1.0" encoding="utf-8"?>
<p:tagLst xmlns:p="http://schemas.openxmlformats.org/presentationml/2006/main">
  <p:tag name="AS_UNIQUEID" val="11794"/>
</p:tagLst>
</file>

<file path=ppt/tags/tag117.xml><?xml version="1.0" encoding="utf-8"?>
<p:tagLst xmlns:p="http://schemas.openxmlformats.org/presentationml/2006/main">
  <p:tag name="AS_UNIQUEID" val="11795"/>
</p:tagLst>
</file>

<file path=ppt/tags/tag118.xml><?xml version="1.0" encoding="utf-8"?>
<p:tagLst xmlns:p="http://schemas.openxmlformats.org/presentationml/2006/main">
  <p:tag name="AS_UNIQUEID" val="11796"/>
</p:tagLst>
</file>

<file path=ppt/tags/tag119.xml><?xml version="1.0" encoding="utf-8"?>
<p:tagLst xmlns:p="http://schemas.openxmlformats.org/presentationml/2006/main">
  <p:tag name="AS_UNIQUEID" val="11797"/>
</p:tagLst>
</file>

<file path=ppt/tags/tag12.xml><?xml version="1.0" encoding="utf-8"?>
<p:tagLst xmlns:p="http://schemas.openxmlformats.org/presentationml/2006/main">
  <p:tag name="AS_UNIQUEID" val="11708"/>
</p:tagLst>
</file>

<file path=ppt/tags/tag120.xml><?xml version="1.0" encoding="utf-8"?>
<p:tagLst xmlns:p="http://schemas.openxmlformats.org/presentationml/2006/main">
  <p:tag name="AS_UNIQUEID" val="11798"/>
</p:tagLst>
</file>

<file path=ppt/tags/tag121.xml><?xml version="1.0" encoding="utf-8"?>
<p:tagLst xmlns:p="http://schemas.openxmlformats.org/presentationml/2006/main">
  <p:tag name="AS_UNIQUEID" val="11799"/>
</p:tagLst>
</file>

<file path=ppt/tags/tag122.xml><?xml version="1.0" encoding="utf-8"?>
<p:tagLst xmlns:p="http://schemas.openxmlformats.org/presentationml/2006/main">
  <p:tag name="AS_UNIQUEID" val="11800"/>
</p:tagLst>
</file>

<file path=ppt/tags/tag123.xml><?xml version="1.0" encoding="utf-8"?>
<p:tagLst xmlns:p="http://schemas.openxmlformats.org/presentationml/2006/main">
  <p:tag name="AS_UNIQUEID" val="11801"/>
</p:tagLst>
</file>

<file path=ppt/tags/tag124.xml><?xml version="1.0" encoding="utf-8"?>
<p:tagLst xmlns:p="http://schemas.openxmlformats.org/presentationml/2006/main">
  <p:tag name="AS_UNIQUEID" val="11802"/>
</p:tagLst>
</file>

<file path=ppt/tags/tag125.xml><?xml version="1.0" encoding="utf-8"?>
<p:tagLst xmlns:p="http://schemas.openxmlformats.org/presentationml/2006/main">
  <p:tag name="AS_UNIQUEID" val="11803"/>
</p:tagLst>
</file>

<file path=ppt/tags/tag126.xml><?xml version="1.0" encoding="utf-8"?>
<p:tagLst xmlns:p="http://schemas.openxmlformats.org/presentationml/2006/main">
  <p:tag name="AS_UNIQUEID" val="11804"/>
</p:tagLst>
</file>

<file path=ppt/tags/tag127.xml><?xml version="1.0" encoding="utf-8"?>
<p:tagLst xmlns:p="http://schemas.openxmlformats.org/presentationml/2006/main">
  <p:tag name="AS_UNIQUEID" val="11805"/>
</p:tagLst>
</file>

<file path=ppt/tags/tag128.xml><?xml version="1.0" encoding="utf-8"?>
<p:tagLst xmlns:p="http://schemas.openxmlformats.org/presentationml/2006/main">
  <p:tag name="AS_UNIQUEID" val="11806"/>
</p:tagLst>
</file>

<file path=ppt/tags/tag129.xml><?xml version="1.0" encoding="utf-8"?>
<p:tagLst xmlns:p="http://schemas.openxmlformats.org/presentationml/2006/main">
  <p:tag name="AS_UNIQUEID" val="11807"/>
</p:tagLst>
</file>

<file path=ppt/tags/tag13.xml><?xml version="1.0" encoding="utf-8"?>
<p:tagLst xmlns:p="http://schemas.openxmlformats.org/presentationml/2006/main">
  <p:tag name="AS_UNIQUEID" val="11709"/>
</p:tagLst>
</file>

<file path=ppt/tags/tag130.xml><?xml version="1.0" encoding="utf-8"?>
<p:tagLst xmlns:p="http://schemas.openxmlformats.org/presentationml/2006/main">
  <p:tag name="AS_UNIQUEID" val="11808"/>
</p:tagLst>
</file>

<file path=ppt/tags/tag131.xml><?xml version="1.0" encoding="utf-8"?>
<p:tagLst xmlns:p="http://schemas.openxmlformats.org/presentationml/2006/main">
  <p:tag name="AS_UNIQUEID" val="11809"/>
</p:tagLst>
</file>

<file path=ppt/tags/tag132.xml><?xml version="1.0" encoding="utf-8"?>
<p:tagLst xmlns:p="http://schemas.openxmlformats.org/presentationml/2006/main">
  <p:tag name="AS_UNIQUEID" val="11810"/>
</p:tagLst>
</file>

<file path=ppt/tags/tag133.xml><?xml version="1.0" encoding="utf-8"?>
<p:tagLst xmlns:p="http://schemas.openxmlformats.org/presentationml/2006/main">
  <p:tag name="AS_UNIQUEID" val="11811"/>
</p:tagLst>
</file>

<file path=ppt/tags/tag134.xml><?xml version="1.0" encoding="utf-8"?>
<p:tagLst xmlns:p="http://schemas.openxmlformats.org/presentationml/2006/main">
  <p:tag name="AS_UNIQUEID" val="11812"/>
</p:tagLst>
</file>

<file path=ppt/tags/tag135.xml><?xml version="1.0" encoding="utf-8"?>
<p:tagLst xmlns:p="http://schemas.openxmlformats.org/presentationml/2006/main">
  <p:tag name="AS_UNIQUEID" val="11813"/>
</p:tagLst>
</file>

<file path=ppt/tags/tag136.xml><?xml version="1.0" encoding="utf-8"?>
<p:tagLst xmlns:p="http://schemas.openxmlformats.org/presentationml/2006/main">
  <p:tag name="AS_UNIQUEID" val="11814"/>
</p:tagLst>
</file>

<file path=ppt/tags/tag137.xml><?xml version="1.0" encoding="utf-8"?>
<p:tagLst xmlns:p="http://schemas.openxmlformats.org/presentationml/2006/main">
  <p:tag name="AS_UNIQUEID" val="11815"/>
</p:tagLst>
</file>

<file path=ppt/tags/tag138.xml><?xml version="1.0" encoding="utf-8"?>
<p:tagLst xmlns:p="http://schemas.openxmlformats.org/presentationml/2006/main">
  <p:tag name="AS_UNIQUEID" val="11816"/>
</p:tagLst>
</file>

<file path=ppt/tags/tag139.xml><?xml version="1.0" encoding="utf-8"?>
<p:tagLst xmlns:p="http://schemas.openxmlformats.org/presentationml/2006/main">
  <p:tag name="AS_UNIQUEID" val="11817"/>
</p:tagLst>
</file>

<file path=ppt/tags/tag14.xml><?xml version="1.0" encoding="utf-8"?>
<p:tagLst xmlns:p="http://schemas.openxmlformats.org/presentationml/2006/main">
  <p:tag name="AS_UNIQUEID" val="11710"/>
</p:tagLst>
</file>

<file path=ppt/tags/tag140.xml><?xml version="1.0" encoding="utf-8"?>
<p:tagLst xmlns:p="http://schemas.openxmlformats.org/presentationml/2006/main">
  <p:tag name="AS_UNIQUEID" val="11818"/>
</p:tagLst>
</file>

<file path=ppt/tags/tag141.xml><?xml version="1.0" encoding="utf-8"?>
<p:tagLst xmlns:p="http://schemas.openxmlformats.org/presentationml/2006/main">
  <p:tag name="AS_UNIQUEID" val="11819"/>
</p:tagLst>
</file>

<file path=ppt/tags/tag142.xml><?xml version="1.0" encoding="utf-8"?>
<p:tagLst xmlns:p="http://schemas.openxmlformats.org/presentationml/2006/main">
  <p:tag name="AS_UNIQUEID" val="11820"/>
</p:tagLst>
</file>

<file path=ppt/tags/tag143.xml><?xml version="1.0" encoding="utf-8"?>
<p:tagLst xmlns:p="http://schemas.openxmlformats.org/presentationml/2006/main">
  <p:tag name="AS_UNIQUEID" val="11821"/>
</p:tagLst>
</file>

<file path=ppt/tags/tag144.xml><?xml version="1.0" encoding="utf-8"?>
<p:tagLst xmlns:p="http://schemas.openxmlformats.org/presentationml/2006/main">
  <p:tag name="AS_UNIQUEID" val="11822"/>
</p:tagLst>
</file>

<file path=ppt/tags/tag145.xml><?xml version="1.0" encoding="utf-8"?>
<p:tagLst xmlns:p="http://schemas.openxmlformats.org/presentationml/2006/main">
  <p:tag name="AS_UNIQUEID" val="11823"/>
</p:tagLst>
</file>

<file path=ppt/tags/tag146.xml><?xml version="1.0" encoding="utf-8"?>
<p:tagLst xmlns:p="http://schemas.openxmlformats.org/presentationml/2006/main">
  <p:tag name="AS_UNIQUEID" val="11824"/>
</p:tagLst>
</file>

<file path=ppt/tags/tag147.xml><?xml version="1.0" encoding="utf-8"?>
<p:tagLst xmlns:p="http://schemas.openxmlformats.org/presentationml/2006/main">
  <p:tag name="AS_UNIQUEID" val="11825"/>
</p:tagLst>
</file>

<file path=ppt/tags/tag148.xml><?xml version="1.0" encoding="utf-8"?>
<p:tagLst xmlns:p="http://schemas.openxmlformats.org/presentationml/2006/main">
  <p:tag name="AS_UNIQUEID" val="11826"/>
</p:tagLst>
</file>

<file path=ppt/tags/tag149.xml><?xml version="1.0" encoding="utf-8"?>
<p:tagLst xmlns:p="http://schemas.openxmlformats.org/presentationml/2006/main">
  <p:tag name="AS_UNIQUEID" val="11827"/>
</p:tagLst>
</file>

<file path=ppt/tags/tag15.xml><?xml version="1.0" encoding="utf-8"?>
<p:tagLst xmlns:p="http://schemas.openxmlformats.org/presentationml/2006/main">
  <p:tag name="AS_UNIQUEID" val="11711"/>
</p:tagLst>
</file>

<file path=ppt/tags/tag150.xml><?xml version="1.0" encoding="utf-8"?>
<p:tagLst xmlns:p="http://schemas.openxmlformats.org/presentationml/2006/main">
  <p:tag name="AS_UNIQUEID" val="11828"/>
</p:tagLst>
</file>

<file path=ppt/tags/tag151.xml><?xml version="1.0" encoding="utf-8"?>
<p:tagLst xmlns:p="http://schemas.openxmlformats.org/presentationml/2006/main">
  <p:tag name="AS_UNIQUEID" val="11829"/>
</p:tagLst>
</file>

<file path=ppt/tags/tag152.xml><?xml version="1.0" encoding="utf-8"?>
<p:tagLst xmlns:p="http://schemas.openxmlformats.org/presentationml/2006/main">
  <p:tag name="AS_UNIQUEID" val="11830"/>
</p:tagLst>
</file>

<file path=ppt/tags/tag153.xml><?xml version="1.0" encoding="utf-8"?>
<p:tagLst xmlns:p="http://schemas.openxmlformats.org/presentationml/2006/main">
  <p:tag name="AS_UNIQUEID" val="11831"/>
</p:tagLst>
</file>

<file path=ppt/tags/tag154.xml><?xml version="1.0" encoding="utf-8"?>
<p:tagLst xmlns:p="http://schemas.openxmlformats.org/presentationml/2006/main">
  <p:tag name="AS_UNIQUEID" val="11832"/>
</p:tagLst>
</file>

<file path=ppt/tags/tag155.xml><?xml version="1.0" encoding="utf-8"?>
<p:tagLst xmlns:p="http://schemas.openxmlformats.org/presentationml/2006/main">
  <p:tag name="AS_UNIQUEID" val="11833"/>
</p:tagLst>
</file>

<file path=ppt/tags/tag156.xml><?xml version="1.0" encoding="utf-8"?>
<p:tagLst xmlns:p="http://schemas.openxmlformats.org/presentationml/2006/main">
  <p:tag name="AS_UNIQUEID" val="11834"/>
</p:tagLst>
</file>

<file path=ppt/tags/tag157.xml><?xml version="1.0" encoding="utf-8"?>
<p:tagLst xmlns:p="http://schemas.openxmlformats.org/presentationml/2006/main">
  <p:tag name="AS_UNIQUEID" val="11835"/>
</p:tagLst>
</file>

<file path=ppt/tags/tag158.xml><?xml version="1.0" encoding="utf-8"?>
<p:tagLst xmlns:p="http://schemas.openxmlformats.org/presentationml/2006/main">
  <p:tag name="AS_UNIQUEID" val="11836"/>
</p:tagLst>
</file>

<file path=ppt/tags/tag159.xml><?xml version="1.0" encoding="utf-8"?>
<p:tagLst xmlns:p="http://schemas.openxmlformats.org/presentationml/2006/main">
  <p:tag name="AS_UNIQUEID" val="11837"/>
</p:tagLst>
</file>

<file path=ppt/tags/tag16.xml><?xml version="1.0" encoding="utf-8"?>
<p:tagLst xmlns:p="http://schemas.openxmlformats.org/presentationml/2006/main">
  <p:tag name="AS_UNIQUEID" val="11712"/>
</p:tagLst>
</file>

<file path=ppt/tags/tag160.xml><?xml version="1.0" encoding="utf-8"?>
<p:tagLst xmlns:p="http://schemas.openxmlformats.org/presentationml/2006/main">
  <p:tag name="AS_UNIQUEID" val="11838"/>
</p:tagLst>
</file>

<file path=ppt/tags/tag161.xml><?xml version="1.0" encoding="utf-8"?>
<p:tagLst xmlns:p="http://schemas.openxmlformats.org/presentationml/2006/main">
  <p:tag name="AS_UNIQUEID" val="11839"/>
</p:tagLst>
</file>

<file path=ppt/tags/tag162.xml><?xml version="1.0" encoding="utf-8"?>
<p:tagLst xmlns:p="http://schemas.openxmlformats.org/presentationml/2006/main">
  <p:tag name="AS_UNIQUEID" val="11840"/>
</p:tagLst>
</file>

<file path=ppt/tags/tag163.xml><?xml version="1.0" encoding="utf-8"?>
<p:tagLst xmlns:p="http://schemas.openxmlformats.org/presentationml/2006/main">
  <p:tag name="AS_UNIQUEID" val="11841"/>
</p:tagLst>
</file>

<file path=ppt/tags/tag164.xml><?xml version="1.0" encoding="utf-8"?>
<p:tagLst xmlns:p="http://schemas.openxmlformats.org/presentationml/2006/main">
  <p:tag name="AS_UNIQUEID" val="11842"/>
</p:tagLst>
</file>

<file path=ppt/tags/tag165.xml><?xml version="1.0" encoding="utf-8"?>
<p:tagLst xmlns:p="http://schemas.openxmlformats.org/presentationml/2006/main">
  <p:tag name="AS_UNIQUEID" val="11843"/>
</p:tagLst>
</file>

<file path=ppt/tags/tag166.xml><?xml version="1.0" encoding="utf-8"?>
<p:tagLst xmlns:p="http://schemas.openxmlformats.org/presentationml/2006/main">
  <p:tag name="AS_UNIQUEID" val="11844"/>
</p:tagLst>
</file>

<file path=ppt/tags/tag167.xml><?xml version="1.0" encoding="utf-8"?>
<p:tagLst xmlns:p="http://schemas.openxmlformats.org/presentationml/2006/main">
  <p:tag name="AS_UNIQUEID" val="11845"/>
  <p:tag name="KSO_WM_BEAUTIFY_FLAG" val=""/>
</p:tagLst>
</file>

<file path=ppt/tags/tag168.xml><?xml version="1.0" encoding="utf-8"?>
<p:tagLst xmlns:p="http://schemas.openxmlformats.org/presentationml/2006/main">
  <p:tag name="AS_UNIQUEID" val="11846"/>
</p:tagLst>
</file>

<file path=ppt/tags/tag169.xml><?xml version="1.0" encoding="utf-8"?>
<p:tagLst xmlns:p="http://schemas.openxmlformats.org/presentationml/2006/main">
  <p:tag name="AS_UNIQUEID" val="11847"/>
</p:tagLst>
</file>

<file path=ppt/tags/tag17.xml><?xml version="1.0" encoding="utf-8"?>
<p:tagLst xmlns:p="http://schemas.openxmlformats.org/presentationml/2006/main">
  <p:tag name="AS_UNIQUEID" val="11713"/>
</p:tagLst>
</file>

<file path=ppt/tags/tag170.xml><?xml version="1.0" encoding="utf-8"?>
<p:tagLst xmlns:p="http://schemas.openxmlformats.org/presentationml/2006/main">
  <p:tag name="AS_UNIQUEID" val="11848"/>
</p:tagLst>
</file>

<file path=ppt/tags/tag171.xml><?xml version="1.0" encoding="utf-8"?>
<p:tagLst xmlns:p="http://schemas.openxmlformats.org/presentationml/2006/main">
  <p:tag name="AS_UNIQUEID" val="11849"/>
</p:tagLst>
</file>

<file path=ppt/tags/tag172.xml><?xml version="1.0" encoding="utf-8"?>
<p:tagLst xmlns:p="http://schemas.openxmlformats.org/presentationml/2006/main">
  <p:tag name="AS_UNIQUEID" val="11850"/>
</p:tagLst>
</file>

<file path=ppt/tags/tag173.xml><?xml version="1.0" encoding="utf-8"?>
<p:tagLst xmlns:p="http://schemas.openxmlformats.org/presentationml/2006/main">
  <p:tag name="AS_UNIQUEID" val="11851"/>
</p:tagLst>
</file>

<file path=ppt/tags/tag174.xml><?xml version="1.0" encoding="utf-8"?>
<p:tagLst xmlns:p="http://schemas.openxmlformats.org/presentationml/2006/main">
  <p:tag name="AS_UNIQUEID" val="11852"/>
</p:tagLst>
</file>

<file path=ppt/tags/tag175.xml><?xml version="1.0" encoding="utf-8"?>
<p:tagLst xmlns:p="http://schemas.openxmlformats.org/presentationml/2006/main">
  <p:tag name="AS_UNIQUEID" val="11853"/>
</p:tagLst>
</file>

<file path=ppt/tags/tag176.xml><?xml version="1.0" encoding="utf-8"?>
<p:tagLst xmlns:p="http://schemas.openxmlformats.org/presentationml/2006/main">
  <p:tag name="AS_UNIQUEID" val="11854"/>
</p:tagLst>
</file>

<file path=ppt/tags/tag177.xml><?xml version="1.0" encoding="utf-8"?>
<p:tagLst xmlns:p="http://schemas.openxmlformats.org/presentationml/2006/main">
  <p:tag name="AS_UNIQUEID" val="11855"/>
</p:tagLst>
</file>

<file path=ppt/tags/tag178.xml><?xml version="1.0" encoding="utf-8"?>
<p:tagLst xmlns:p="http://schemas.openxmlformats.org/presentationml/2006/main">
  <p:tag name="AS_UNIQUEID" val="11856"/>
</p:tagLst>
</file>

<file path=ppt/tags/tag179.xml><?xml version="1.0" encoding="utf-8"?>
<p:tagLst xmlns:p="http://schemas.openxmlformats.org/presentationml/2006/main">
  <p:tag name="AS_UNIQUEID" val="11857"/>
</p:tagLst>
</file>

<file path=ppt/tags/tag18.xml><?xml version="1.0" encoding="utf-8"?>
<p:tagLst xmlns:p="http://schemas.openxmlformats.org/presentationml/2006/main">
  <p:tag name="AS_UNIQUEID" val="11714"/>
</p:tagLst>
</file>

<file path=ppt/tags/tag180.xml><?xml version="1.0" encoding="utf-8"?>
<p:tagLst xmlns:p="http://schemas.openxmlformats.org/presentationml/2006/main">
  <p:tag name="AS_UNIQUEID" val="11858"/>
</p:tagLst>
</file>

<file path=ppt/tags/tag181.xml><?xml version="1.0" encoding="utf-8"?>
<p:tagLst xmlns:p="http://schemas.openxmlformats.org/presentationml/2006/main">
  <p:tag name="AS_UNIQUEID" val="11859"/>
</p:tagLst>
</file>

<file path=ppt/tags/tag182.xml><?xml version="1.0" encoding="utf-8"?>
<p:tagLst xmlns:p="http://schemas.openxmlformats.org/presentationml/2006/main">
  <p:tag name="AS_UNIQUEID" val="11860"/>
</p:tagLst>
</file>

<file path=ppt/tags/tag183.xml><?xml version="1.0" encoding="utf-8"?>
<p:tagLst xmlns:p="http://schemas.openxmlformats.org/presentationml/2006/main">
  <p:tag name="AS_UNIQUEID" val="11861"/>
</p:tagLst>
</file>

<file path=ppt/tags/tag184.xml><?xml version="1.0" encoding="utf-8"?>
<p:tagLst xmlns:p="http://schemas.openxmlformats.org/presentationml/2006/main">
  <p:tag name="AS_UNIQUEID" val="11862"/>
</p:tagLst>
</file>

<file path=ppt/tags/tag185.xml><?xml version="1.0" encoding="utf-8"?>
<p:tagLst xmlns:p="http://schemas.openxmlformats.org/presentationml/2006/main">
  <p:tag name="AS_UNIQUEID" val="11863"/>
</p:tagLst>
</file>

<file path=ppt/tags/tag186.xml><?xml version="1.0" encoding="utf-8"?>
<p:tagLst xmlns:p="http://schemas.openxmlformats.org/presentationml/2006/main">
  <p:tag name="AS_UNIQUEID" val="11864"/>
</p:tagLst>
</file>

<file path=ppt/tags/tag187.xml><?xml version="1.0" encoding="utf-8"?>
<p:tagLst xmlns:p="http://schemas.openxmlformats.org/presentationml/2006/main">
  <p:tag name="AS_UNIQUEID" val="11865"/>
</p:tagLst>
</file>

<file path=ppt/tags/tag188.xml><?xml version="1.0" encoding="utf-8"?>
<p:tagLst xmlns:p="http://schemas.openxmlformats.org/presentationml/2006/main">
  <p:tag name="AS_UNIQUEID" val="11866"/>
</p:tagLst>
</file>

<file path=ppt/tags/tag189.xml><?xml version="1.0" encoding="utf-8"?>
<p:tagLst xmlns:p="http://schemas.openxmlformats.org/presentationml/2006/main">
  <p:tag name="AS_UNIQUEID" val="11867"/>
</p:tagLst>
</file>

<file path=ppt/tags/tag19.xml><?xml version="1.0" encoding="utf-8"?>
<p:tagLst xmlns:p="http://schemas.openxmlformats.org/presentationml/2006/main">
  <p:tag name="AS_UNIQUEID" val="1351"/>
</p:tagLst>
</file>

<file path=ppt/tags/tag190.xml><?xml version="1.0" encoding="utf-8"?>
<p:tagLst xmlns:p="http://schemas.openxmlformats.org/presentationml/2006/main">
  <p:tag name="AS_UNIQUEID" val="11868"/>
</p:tagLst>
</file>

<file path=ppt/tags/tag191.xml><?xml version="1.0" encoding="utf-8"?>
<p:tagLst xmlns:p="http://schemas.openxmlformats.org/presentationml/2006/main">
  <p:tag name="AS_UNIQUEID" val="11869"/>
</p:tagLst>
</file>

<file path=ppt/tags/tag192.xml><?xml version="1.0" encoding="utf-8"?>
<p:tagLst xmlns:p="http://schemas.openxmlformats.org/presentationml/2006/main">
  <p:tag name="AS_UNIQUEID" val="11870"/>
</p:tagLst>
</file>

<file path=ppt/tags/tag193.xml><?xml version="1.0" encoding="utf-8"?>
<p:tagLst xmlns:p="http://schemas.openxmlformats.org/presentationml/2006/main">
  <p:tag name="AS_UNIQUEID" val="11871"/>
</p:tagLst>
</file>

<file path=ppt/tags/tag194.xml><?xml version="1.0" encoding="utf-8"?>
<p:tagLst xmlns:p="http://schemas.openxmlformats.org/presentationml/2006/main">
  <p:tag name="AS_UNIQUEID" val="11872"/>
</p:tagLst>
</file>

<file path=ppt/tags/tag195.xml><?xml version="1.0" encoding="utf-8"?>
<p:tagLst xmlns:p="http://schemas.openxmlformats.org/presentationml/2006/main">
  <p:tag name="AS_UNIQUEID" val="11873"/>
</p:tagLst>
</file>

<file path=ppt/tags/tag196.xml><?xml version="1.0" encoding="utf-8"?>
<p:tagLst xmlns:p="http://schemas.openxmlformats.org/presentationml/2006/main">
  <p:tag name="AS_UNIQUEID" val="11874"/>
</p:tagLst>
</file>

<file path=ppt/tags/tag197.xml><?xml version="1.0" encoding="utf-8"?>
<p:tagLst xmlns:p="http://schemas.openxmlformats.org/presentationml/2006/main">
  <p:tag name="AS_UNIQUEID" val="11875"/>
</p:tagLst>
</file>

<file path=ppt/tags/tag198.xml><?xml version="1.0" encoding="utf-8"?>
<p:tagLst xmlns:p="http://schemas.openxmlformats.org/presentationml/2006/main">
  <p:tag name="AS_UNIQUEID" val="11876"/>
</p:tagLst>
</file>

<file path=ppt/tags/tag199.xml><?xml version="1.0" encoding="utf-8"?>
<p:tagLst xmlns:p="http://schemas.openxmlformats.org/presentationml/2006/main">
  <p:tag name="AS_UNIQUEID" val="11877"/>
</p:tagLst>
</file>

<file path=ppt/tags/tag2.xml><?xml version="1.0" encoding="utf-8"?>
<p:tagLst xmlns:p="http://schemas.openxmlformats.org/presentationml/2006/main">
  <p:tag name="AS_UNIQUEID" val="11698"/>
</p:tagLst>
</file>

<file path=ppt/tags/tag20.xml><?xml version="1.0" encoding="utf-8"?>
<p:tagLst xmlns:p="http://schemas.openxmlformats.org/presentationml/2006/main">
  <p:tag name="AS_UNIQUEID" val="1352"/>
</p:tagLst>
</file>

<file path=ppt/tags/tag200.xml><?xml version="1.0" encoding="utf-8"?>
<p:tagLst xmlns:p="http://schemas.openxmlformats.org/presentationml/2006/main">
  <p:tag name="AS_UNIQUEID" val="11878"/>
</p:tagLst>
</file>

<file path=ppt/tags/tag201.xml><?xml version="1.0" encoding="utf-8"?>
<p:tagLst xmlns:p="http://schemas.openxmlformats.org/presentationml/2006/main">
  <p:tag name="AS_UNIQUEID" val="11879"/>
</p:tagLst>
</file>

<file path=ppt/tags/tag202.xml><?xml version="1.0" encoding="utf-8"?>
<p:tagLst xmlns:p="http://schemas.openxmlformats.org/presentationml/2006/main">
  <p:tag name="AS_UNIQUEID" val="11880"/>
</p:tagLst>
</file>

<file path=ppt/tags/tag203.xml><?xml version="1.0" encoding="utf-8"?>
<p:tagLst xmlns:p="http://schemas.openxmlformats.org/presentationml/2006/main">
  <p:tag name="AS_UNIQUEID" val="11881"/>
</p:tagLst>
</file>

<file path=ppt/tags/tag204.xml><?xml version="1.0" encoding="utf-8"?>
<p:tagLst xmlns:p="http://schemas.openxmlformats.org/presentationml/2006/main">
  <p:tag name="AS_UNIQUEID" val="11882"/>
</p:tagLst>
</file>

<file path=ppt/tags/tag205.xml><?xml version="1.0" encoding="utf-8"?>
<p:tagLst xmlns:p="http://schemas.openxmlformats.org/presentationml/2006/main">
  <p:tag name="AS_UNIQUEID" val="11883"/>
</p:tagLst>
</file>

<file path=ppt/tags/tag206.xml><?xml version="1.0" encoding="utf-8"?>
<p:tagLst xmlns:p="http://schemas.openxmlformats.org/presentationml/2006/main">
  <p:tag name="AS_UNIQUEID" val="11884"/>
</p:tagLst>
</file>

<file path=ppt/tags/tag207.xml><?xml version="1.0" encoding="utf-8"?>
<p:tagLst xmlns:p="http://schemas.openxmlformats.org/presentationml/2006/main">
  <p:tag name="AS_UNIQUEID" val="11885"/>
</p:tagLst>
</file>

<file path=ppt/tags/tag208.xml><?xml version="1.0" encoding="utf-8"?>
<p:tagLst xmlns:p="http://schemas.openxmlformats.org/presentationml/2006/main">
  <p:tag name="AS_UNIQUEID" val="3042"/>
</p:tagLst>
</file>

<file path=ppt/tags/tag209.xml><?xml version="1.0" encoding="utf-8"?>
<p:tagLst xmlns:p="http://schemas.openxmlformats.org/presentationml/2006/main">
  <p:tag name="AS_UNIQUEID" val="11886"/>
</p:tagLst>
</file>

<file path=ppt/tags/tag21.xml><?xml version="1.0" encoding="utf-8"?>
<p:tagLst xmlns:p="http://schemas.openxmlformats.org/presentationml/2006/main">
  <p:tag name="AS_UNIQUEID" val="11715"/>
</p:tagLst>
</file>

<file path=ppt/tags/tag210.xml><?xml version="1.0" encoding="utf-8"?>
<p:tagLst xmlns:p="http://schemas.openxmlformats.org/presentationml/2006/main">
  <p:tag name="AS_UNIQUEID" val="11887"/>
</p:tagLst>
</file>

<file path=ppt/tags/tag211.xml><?xml version="1.0" encoding="utf-8"?>
<p:tagLst xmlns:p="http://schemas.openxmlformats.org/presentationml/2006/main">
  <p:tag name="AS_UNIQUEID" val="520"/>
</p:tagLst>
</file>

<file path=ppt/tags/tag212.xml><?xml version="1.0" encoding="utf-8"?>
<p:tagLst xmlns:p="http://schemas.openxmlformats.org/presentationml/2006/main">
  <p:tag name="AS_UNIQUEID" val="11888"/>
</p:tagLst>
</file>

<file path=ppt/tags/tag213.xml><?xml version="1.0" encoding="utf-8"?>
<p:tagLst xmlns:p="http://schemas.openxmlformats.org/presentationml/2006/main">
  <p:tag name="AS_UNIQUEID" val="11889"/>
</p:tagLst>
</file>

<file path=ppt/tags/tag214.xml><?xml version="1.0" encoding="utf-8"?>
<p:tagLst xmlns:p="http://schemas.openxmlformats.org/presentationml/2006/main">
  <p:tag name="AS_UNIQUEID" val="11890"/>
</p:tagLst>
</file>

<file path=ppt/tags/tag215.xml><?xml version="1.0" encoding="utf-8"?>
<p:tagLst xmlns:p="http://schemas.openxmlformats.org/presentationml/2006/main">
  <p:tag name="AS_UNIQUEID" val="11891"/>
</p:tagLst>
</file>

<file path=ppt/tags/tag216.xml><?xml version="1.0" encoding="utf-8"?>
<p:tagLst xmlns:p="http://schemas.openxmlformats.org/presentationml/2006/main">
  <p:tag name="AS_UNIQUEID" val="11892"/>
</p:tagLst>
</file>

<file path=ppt/tags/tag217.xml><?xml version="1.0" encoding="utf-8"?>
<p:tagLst xmlns:p="http://schemas.openxmlformats.org/presentationml/2006/main">
  <p:tag name="AS_UNIQUEID" val="11893"/>
</p:tagLst>
</file>

<file path=ppt/tags/tag218.xml><?xml version="1.0" encoding="utf-8"?>
<p:tagLst xmlns:p="http://schemas.openxmlformats.org/presentationml/2006/main">
  <p:tag name="AS_UNIQUEID" val="11894"/>
</p:tagLst>
</file>

<file path=ppt/tags/tag219.xml><?xml version="1.0" encoding="utf-8"?>
<p:tagLst xmlns:p="http://schemas.openxmlformats.org/presentationml/2006/main">
  <p:tag name="AS_UNIQUEID" val="11895"/>
</p:tagLst>
</file>

<file path=ppt/tags/tag22.xml><?xml version="1.0" encoding="utf-8"?>
<p:tagLst xmlns:p="http://schemas.openxmlformats.org/presentationml/2006/main">
  <p:tag name="AS_UNIQUEID" val="11716"/>
</p:tagLst>
</file>

<file path=ppt/tags/tag220.xml><?xml version="1.0" encoding="utf-8"?>
<p:tagLst xmlns:p="http://schemas.openxmlformats.org/presentationml/2006/main">
  <p:tag name="AS_UNIQUEID" val="11896"/>
</p:tagLst>
</file>

<file path=ppt/tags/tag221.xml><?xml version="1.0" encoding="utf-8"?>
<p:tagLst xmlns:p="http://schemas.openxmlformats.org/presentationml/2006/main">
  <p:tag name="AS_UNIQUEID" val="11897"/>
</p:tagLst>
</file>

<file path=ppt/tags/tag222.xml><?xml version="1.0" encoding="utf-8"?>
<p:tagLst xmlns:p="http://schemas.openxmlformats.org/presentationml/2006/main">
  <p:tag name="AS_UNIQUEID" val="11898"/>
</p:tagLst>
</file>

<file path=ppt/tags/tag223.xml><?xml version="1.0" encoding="utf-8"?>
<p:tagLst xmlns:p="http://schemas.openxmlformats.org/presentationml/2006/main">
  <p:tag name="AS_UNIQUEID" val="11899"/>
</p:tagLst>
</file>

<file path=ppt/tags/tag224.xml><?xml version="1.0" encoding="utf-8"?>
<p:tagLst xmlns:p="http://schemas.openxmlformats.org/presentationml/2006/main">
  <p:tag name="AS_UNIQUEID" val="11900"/>
</p:tagLst>
</file>

<file path=ppt/tags/tag225.xml><?xml version="1.0" encoding="utf-8"?>
<p:tagLst xmlns:p="http://schemas.openxmlformats.org/presentationml/2006/main">
  <p:tag name="AS_UNIQUEID" val="11901"/>
</p:tagLst>
</file>

<file path=ppt/tags/tag226.xml><?xml version="1.0" encoding="utf-8"?>
<p:tagLst xmlns:p="http://schemas.openxmlformats.org/presentationml/2006/main">
  <p:tag name="AS_UNIQUEID" val="11902"/>
</p:tagLst>
</file>

<file path=ppt/tags/tag227.xml><?xml version="1.0" encoding="utf-8"?>
<p:tagLst xmlns:p="http://schemas.openxmlformats.org/presentationml/2006/main">
  <p:tag name="AS_UNIQUEID" val="11903"/>
</p:tagLst>
</file>

<file path=ppt/tags/tag228.xml><?xml version="1.0" encoding="utf-8"?>
<p:tagLst xmlns:p="http://schemas.openxmlformats.org/presentationml/2006/main">
  <p:tag name="AS_UNIQUEID" val="11904"/>
</p:tagLst>
</file>

<file path=ppt/tags/tag229.xml><?xml version="1.0" encoding="utf-8"?>
<p:tagLst xmlns:p="http://schemas.openxmlformats.org/presentationml/2006/main">
  <p:tag name="AS_UNIQUEID" val="11905"/>
</p:tagLst>
</file>

<file path=ppt/tags/tag23.xml><?xml version="1.0" encoding="utf-8"?>
<p:tagLst xmlns:p="http://schemas.openxmlformats.org/presentationml/2006/main">
  <p:tag name="AS_UNIQUEID" val="11717"/>
</p:tagLst>
</file>

<file path=ppt/tags/tag230.xml><?xml version="1.0" encoding="utf-8"?>
<p:tagLst xmlns:p="http://schemas.openxmlformats.org/presentationml/2006/main">
  <p:tag name="AS_UNIQUEID" val="3098"/>
</p:tagLst>
</file>

<file path=ppt/tags/tag231.xml><?xml version="1.0" encoding="utf-8"?>
<p:tagLst xmlns:p="http://schemas.openxmlformats.org/presentationml/2006/main">
  <p:tag name="AS_UNIQUEID" val="11906"/>
</p:tagLst>
</file>

<file path=ppt/tags/tag232.xml><?xml version="1.0" encoding="utf-8"?>
<p:tagLst xmlns:p="http://schemas.openxmlformats.org/presentationml/2006/main">
  <p:tag name="AS_UNIQUEID" val="11907"/>
</p:tagLst>
</file>

<file path=ppt/tags/tag233.xml><?xml version="1.0" encoding="utf-8"?>
<p:tagLst xmlns:p="http://schemas.openxmlformats.org/presentationml/2006/main">
  <p:tag name="AS_UNIQUEID" val="11908"/>
</p:tagLst>
</file>

<file path=ppt/tags/tag234.xml><?xml version="1.0" encoding="utf-8"?>
<p:tagLst xmlns:p="http://schemas.openxmlformats.org/presentationml/2006/main">
  <p:tag name="AS_UNIQUEID" val="11909"/>
</p:tagLst>
</file>

<file path=ppt/tags/tag235.xml><?xml version="1.0" encoding="utf-8"?>
<p:tagLst xmlns:p="http://schemas.openxmlformats.org/presentationml/2006/main">
  <p:tag name="AS_UNIQUEID" val="11910"/>
</p:tagLst>
</file>

<file path=ppt/tags/tag236.xml><?xml version="1.0" encoding="utf-8"?>
<p:tagLst xmlns:p="http://schemas.openxmlformats.org/presentationml/2006/main">
  <p:tag name="AS_UNIQUEID" val="11911"/>
</p:tagLst>
</file>

<file path=ppt/tags/tag237.xml><?xml version="1.0" encoding="utf-8"?>
<p:tagLst xmlns:p="http://schemas.openxmlformats.org/presentationml/2006/main">
  <p:tag name="AS_UNIQUEID" val="118"/>
</p:tagLst>
</file>

<file path=ppt/tags/tag238.xml><?xml version="1.0" encoding="utf-8"?>
<p:tagLst xmlns:p="http://schemas.openxmlformats.org/presentationml/2006/main">
  <p:tag name="AS_UNIQUEID" val="118"/>
</p:tagLst>
</file>

<file path=ppt/tags/tag239.xml><?xml version="1.0" encoding="utf-8"?>
<p:tagLst xmlns:p="http://schemas.openxmlformats.org/presentationml/2006/main">
  <p:tag name="AS_UNIQUEID" val="118"/>
</p:tagLst>
</file>

<file path=ppt/tags/tag24.xml><?xml version="1.0" encoding="utf-8"?>
<p:tagLst xmlns:p="http://schemas.openxmlformats.org/presentationml/2006/main">
  <p:tag name="AS_UNIQUEID" val="11718"/>
</p:tagLst>
</file>

<file path=ppt/tags/tag240.xml><?xml version="1.0" encoding="utf-8"?>
<p:tagLst xmlns:p="http://schemas.openxmlformats.org/presentationml/2006/main">
  <p:tag name="AS_UNIQUEID" val="118"/>
</p:tagLst>
</file>

<file path=ppt/tags/tag241.xml><?xml version="1.0" encoding="utf-8"?>
<p:tagLst xmlns:p="http://schemas.openxmlformats.org/presentationml/2006/main">
  <p:tag name="AS_UNIQUEID" val="11912"/>
</p:tagLst>
</file>

<file path=ppt/tags/tag242.xml><?xml version="1.0" encoding="utf-8"?>
<p:tagLst xmlns:p="http://schemas.openxmlformats.org/presentationml/2006/main">
  <p:tag name="AS_UNIQUEID" val="11913"/>
</p:tagLst>
</file>

<file path=ppt/tags/tag243.xml><?xml version="1.0" encoding="utf-8"?>
<p:tagLst xmlns:p="http://schemas.openxmlformats.org/presentationml/2006/main">
  <p:tag name="AS_UNIQUEID" val="11914"/>
</p:tagLst>
</file>

<file path=ppt/tags/tag244.xml><?xml version="1.0" encoding="utf-8"?>
<p:tagLst xmlns:p="http://schemas.openxmlformats.org/presentationml/2006/main">
  <p:tag name="AS_UNIQUEID" val="11915"/>
</p:tagLst>
</file>

<file path=ppt/tags/tag245.xml><?xml version="1.0" encoding="utf-8"?>
<p:tagLst xmlns:p="http://schemas.openxmlformats.org/presentationml/2006/main">
  <p:tag name="AS_UNIQUEID" val="118"/>
</p:tagLst>
</file>

<file path=ppt/tags/tag246.xml><?xml version="1.0" encoding="utf-8"?>
<p:tagLst xmlns:p="http://schemas.openxmlformats.org/presentationml/2006/main">
  <p:tag name="AS_UNIQUEID" val="11916"/>
</p:tagLst>
</file>

<file path=ppt/tags/tag247.xml><?xml version="1.0" encoding="utf-8"?>
<p:tagLst xmlns:p="http://schemas.openxmlformats.org/presentationml/2006/main">
  <p:tag name="AS_UNIQUEID" val="11917"/>
</p:tagLst>
</file>

<file path=ppt/tags/tag248.xml><?xml version="1.0" encoding="utf-8"?>
<p:tagLst xmlns:p="http://schemas.openxmlformats.org/presentationml/2006/main">
  <p:tag name="AS_UNIQUEID" val="5027"/>
</p:tagLst>
</file>

<file path=ppt/tags/tag249.xml><?xml version="1.0" encoding="utf-8"?>
<p:tagLst xmlns:p="http://schemas.openxmlformats.org/presentationml/2006/main">
  <p:tag name="AS_UNIQUEID" val="11918"/>
</p:tagLst>
</file>

<file path=ppt/tags/tag25.xml><?xml version="1.0" encoding="utf-8"?>
<p:tagLst xmlns:p="http://schemas.openxmlformats.org/presentationml/2006/main">
  <p:tag name="AS_UNIQUEID" val="11719"/>
</p:tagLst>
</file>

<file path=ppt/tags/tag250.xml><?xml version="1.0" encoding="utf-8"?>
<p:tagLst xmlns:p="http://schemas.openxmlformats.org/presentationml/2006/main">
  <p:tag name="AS_UNIQUEID" val="11919"/>
</p:tagLst>
</file>

<file path=ppt/tags/tag251.xml><?xml version="1.0" encoding="utf-8"?>
<p:tagLst xmlns:p="http://schemas.openxmlformats.org/presentationml/2006/main">
  <p:tag name="AS_UNIQUEID" val="5030"/>
</p:tagLst>
</file>

<file path=ppt/tags/tag252.xml><?xml version="1.0" encoding="utf-8"?>
<p:tagLst xmlns:p="http://schemas.openxmlformats.org/presentationml/2006/main">
  <p:tag name="AS_UNIQUEID" val="5031"/>
</p:tagLst>
</file>

<file path=ppt/tags/tag253.xml><?xml version="1.0" encoding="utf-8"?>
<p:tagLst xmlns:p="http://schemas.openxmlformats.org/presentationml/2006/main">
  <p:tag name="AS_UNIQUEID" val="11920"/>
</p:tagLst>
</file>

<file path=ppt/tags/tag254.xml><?xml version="1.0" encoding="utf-8"?>
<p:tagLst xmlns:p="http://schemas.openxmlformats.org/presentationml/2006/main">
  <p:tag name="AS_UNIQUEID" val="11921"/>
</p:tagLst>
</file>

<file path=ppt/tags/tag255.xml><?xml version="1.0" encoding="utf-8"?>
<p:tagLst xmlns:p="http://schemas.openxmlformats.org/presentationml/2006/main">
  <p:tag name="AS_UNIQUEID" val="11922"/>
  <p:tag name="ID" val="547147"/>
  <p:tag name="MH" val="20171004132550"/>
  <p:tag name="MH_LIBRARY" val="CONTENTS"/>
  <p:tag name="MH_ORDER" val="1"/>
  <p:tag name="MH_TYPE" val="NUMBER"/>
</p:tagLst>
</file>

<file path=ppt/tags/tag256.xml><?xml version="1.0" encoding="utf-8"?>
<p:tagLst xmlns:p="http://schemas.openxmlformats.org/presentationml/2006/main">
  <p:tag name="AS_UNIQUEID" val="11923"/>
  <p:tag name="ID" val="547147"/>
  <p:tag name="MH" val="20171004132550"/>
  <p:tag name="MH_LIBRARY" val="CONTENTS"/>
  <p:tag name="MH_ORDER" val="1"/>
  <p:tag name="MH_TYPE" val="ENTRY"/>
</p:tagLst>
</file>

<file path=ppt/tags/tag257.xml><?xml version="1.0" encoding="utf-8"?>
<p:tagLst xmlns:p="http://schemas.openxmlformats.org/presentationml/2006/main">
  <p:tag name="AS_UNIQUEID" val="2212"/>
</p:tagLst>
</file>

<file path=ppt/tags/tag258.xml><?xml version="1.0" encoding="utf-8"?>
<p:tagLst xmlns:p="http://schemas.openxmlformats.org/presentationml/2006/main">
  <p:tag name="AS_UNIQUEID" val="2213"/>
</p:tagLst>
</file>

<file path=ppt/tags/tag259.xml><?xml version="1.0" encoding="utf-8"?>
<p:tagLst xmlns:p="http://schemas.openxmlformats.org/presentationml/2006/main">
  <p:tag name="AS_UNIQUEID" val="2214"/>
</p:tagLst>
</file>

<file path=ppt/tags/tag26.xml><?xml version="1.0" encoding="utf-8"?>
<p:tagLst xmlns:p="http://schemas.openxmlformats.org/presentationml/2006/main">
  <p:tag name="AS_UNIQUEID" val="11720"/>
</p:tagLst>
</file>

<file path=ppt/tags/tag260.xml><?xml version="1.0" encoding="utf-8"?>
<p:tagLst xmlns:p="http://schemas.openxmlformats.org/presentationml/2006/main">
  <p:tag name="AS_UNIQUEID" val="2215"/>
</p:tagLst>
</file>

<file path=ppt/tags/tag261.xml><?xml version="1.0" encoding="utf-8"?>
<p:tagLst xmlns:p="http://schemas.openxmlformats.org/presentationml/2006/main">
  <p:tag name="AS_UNIQUEID" val="2216"/>
</p:tagLst>
</file>

<file path=ppt/tags/tag262.xml><?xml version="1.0" encoding="utf-8"?>
<p:tagLst xmlns:p="http://schemas.openxmlformats.org/presentationml/2006/main">
  <p:tag name="AS_UNIQUEID" val="2217"/>
</p:tagLst>
</file>

<file path=ppt/tags/tag263.xml><?xml version="1.0" encoding="utf-8"?>
<p:tagLst xmlns:p="http://schemas.openxmlformats.org/presentationml/2006/main">
  <p:tag name="AS_UNIQUEID" val="1185"/>
</p:tagLst>
</file>

<file path=ppt/tags/tag264.xml><?xml version="1.0" encoding="utf-8"?>
<p:tagLst xmlns:p="http://schemas.openxmlformats.org/presentationml/2006/main">
  <p:tag name="AS_UNIQUEID" val="2211"/>
</p:tagLst>
</file>

<file path=ppt/tags/tag265.xml><?xml version="1.0" encoding="utf-8"?>
<p:tagLst xmlns:p="http://schemas.openxmlformats.org/presentationml/2006/main">
  <p:tag name="AS_UNIQUEID" val="11924"/>
</p:tagLst>
</file>

<file path=ppt/tags/tag266.xml><?xml version="1.0" encoding="utf-8"?>
<p:tagLst xmlns:p="http://schemas.openxmlformats.org/presentationml/2006/main">
  <p:tag name="AS_UNIQUEID" val="11925"/>
</p:tagLst>
</file>

<file path=ppt/tags/tag267.xml><?xml version="1.0" encoding="utf-8"?>
<p:tagLst xmlns:p="http://schemas.openxmlformats.org/presentationml/2006/main">
  <p:tag name="AS_UNIQUEID" val="11926"/>
</p:tagLst>
</file>

<file path=ppt/tags/tag268.xml><?xml version="1.0" encoding="utf-8"?>
<p:tagLst xmlns:p="http://schemas.openxmlformats.org/presentationml/2006/main">
  <p:tag name="AS_UNIQUEID" val="11927"/>
</p:tagLst>
</file>

<file path=ppt/tags/tag269.xml><?xml version="1.0" encoding="utf-8"?>
<p:tagLst xmlns:p="http://schemas.openxmlformats.org/presentationml/2006/main">
  <p:tag name="AS_UNIQUEID" val="11928"/>
</p:tagLst>
</file>

<file path=ppt/tags/tag27.xml><?xml version="1.0" encoding="utf-8"?>
<p:tagLst xmlns:p="http://schemas.openxmlformats.org/presentationml/2006/main">
  <p:tag name="AS_UNIQUEID" val="11721"/>
</p:tagLst>
</file>

<file path=ppt/tags/tag270.xml><?xml version="1.0" encoding="utf-8"?>
<p:tagLst xmlns:p="http://schemas.openxmlformats.org/presentationml/2006/main">
  <p:tag name="AS_UNIQUEID" val="11929"/>
</p:tagLst>
</file>

<file path=ppt/tags/tag271.xml><?xml version="1.0" encoding="utf-8"?>
<p:tagLst xmlns:p="http://schemas.openxmlformats.org/presentationml/2006/main">
  <p:tag name="AS_UNIQUEID" val="118"/>
</p:tagLst>
</file>

<file path=ppt/tags/tag272.xml><?xml version="1.0" encoding="utf-8"?>
<p:tagLst xmlns:p="http://schemas.openxmlformats.org/presentationml/2006/main">
  <p:tag name="AS_UNIQUEID" val="118"/>
</p:tagLst>
</file>

<file path=ppt/tags/tag273.xml><?xml version="1.0" encoding="utf-8"?>
<p:tagLst xmlns:p="http://schemas.openxmlformats.org/presentationml/2006/main">
  <p:tag name="AS_UNIQUEID" val="118"/>
</p:tagLst>
</file>

<file path=ppt/tags/tag274.xml><?xml version="1.0" encoding="utf-8"?>
<p:tagLst xmlns:p="http://schemas.openxmlformats.org/presentationml/2006/main">
  <p:tag name="AS_UNIQUEID" val="118"/>
</p:tagLst>
</file>

<file path=ppt/tags/tag275.xml><?xml version="1.0" encoding="utf-8"?>
<p:tagLst xmlns:p="http://schemas.openxmlformats.org/presentationml/2006/main">
  <p:tag name="AS_UNIQUEID" val="11930"/>
</p:tagLst>
</file>

<file path=ppt/tags/tag276.xml><?xml version="1.0" encoding="utf-8"?>
<p:tagLst xmlns:p="http://schemas.openxmlformats.org/presentationml/2006/main">
  <p:tag name="AS_UNIQUEID" val="11931"/>
</p:tagLst>
</file>

<file path=ppt/tags/tag277.xml><?xml version="1.0" encoding="utf-8"?>
<p:tagLst xmlns:p="http://schemas.openxmlformats.org/presentationml/2006/main">
  <p:tag name="AS_UNIQUEID" val="11932"/>
</p:tagLst>
</file>

<file path=ppt/tags/tag278.xml><?xml version="1.0" encoding="utf-8"?>
<p:tagLst xmlns:p="http://schemas.openxmlformats.org/presentationml/2006/main">
  <p:tag name="AS_UNIQUEID" val="11933"/>
</p:tagLst>
</file>

<file path=ppt/tags/tag279.xml><?xml version="1.0" encoding="utf-8"?>
<p:tagLst xmlns:p="http://schemas.openxmlformats.org/presentationml/2006/main">
  <p:tag name="AS_UNIQUEID" val="11934"/>
</p:tagLst>
</file>

<file path=ppt/tags/tag28.xml><?xml version="1.0" encoding="utf-8"?>
<p:tagLst xmlns:p="http://schemas.openxmlformats.org/presentationml/2006/main">
  <p:tag name="AS_UNIQUEID" val="1351"/>
</p:tagLst>
</file>

<file path=ppt/tags/tag280.xml><?xml version="1.0" encoding="utf-8"?>
<p:tagLst xmlns:p="http://schemas.openxmlformats.org/presentationml/2006/main">
  <p:tag name="AS_UNIQUEID" val="11935"/>
</p:tagLst>
</file>

<file path=ppt/tags/tag281.xml><?xml version="1.0" encoding="utf-8"?>
<p:tagLst xmlns:p="http://schemas.openxmlformats.org/presentationml/2006/main">
  <p:tag name="AS_UNIQUEID" val="11936"/>
</p:tagLst>
</file>

<file path=ppt/tags/tag282.xml><?xml version="1.0" encoding="utf-8"?>
<p:tagLst xmlns:p="http://schemas.openxmlformats.org/presentationml/2006/main">
  <p:tag name="AS_UNIQUEID" val="11937"/>
</p:tagLst>
</file>

<file path=ppt/tags/tag283.xml><?xml version="1.0" encoding="utf-8"?>
<p:tagLst xmlns:p="http://schemas.openxmlformats.org/presentationml/2006/main">
  <p:tag name="AS_UNIQUEID" val="11938"/>
</p:tagLst>
</file>

<file path=ppt/tags/tag284.xml><?xml version="1.0" encoding="utf-8"?>
<p:tagLst xmlns:p="http://schemas.openxmlformats.org/presentationml/2006/main">
  <p:tag name="AS_UNIQUEID" val="11939"/>
</p:tagLst>
</file>

<file path=ppt/tags/tag285.xml><?xml version="1.0" encoding="utf-8"?>
<p:tagLst xmlns:p="http://schemas.openxmlformats.org/presentationml/2006/main">
  <p:tag name="AS_UNIQUEID" val="11940"/>
</p:tagLst>
</file>

<file path=ppt/tags/tag286.xml><?xml version="1.0" encoding="utf-8"?>
<p:tagLst xmlns:p="http://schemas.openxmlformats.org/presentationml/2006/main">
  <p:tag name="AS_UNIQUEID" val="11941"/>
</p:tagLst>
</file>

<file path=ppt/tags/tag287.xml><?xml version="1.0" encoding="utf-8"?>
<p:tagLst xmlns:p="http://schemas.openxmlformats.org/presentationml/2006/main">
  <p:tag name="AS_UNIQUEID" val="11942"/>
</p:tagLst>
</file>

<file path=ppt/tags/tag288.xml><?xml version="1.0" encoding="utf-8"?>
<p:tagLst xmlns:p="http://schemas.openxmlformats.org/presentationml/2006/main">
  <p:tag name="AS_UNIQUEID" val="11943"/>
</p:tagLst>
</file>

<file path=ppt/tags/tag289.xml><?xml version="1.0" encoding="utf-8"?>
<p:tagLst xmlns:p="http://schemas.openxmlformats.org/presentationml/2006/main">
  <p:tag name="AS_UNIQUEID" val="11944"/>
  <p:tag name="ID" val="547147"/>
  <p:tag name="MH" val="20171004132550"/>
  <p:tag name="MH_LIBRARY" val="CONTENTS"/>
  <p:tag name="MH_ORDER" val="1"/>
  <p:tag name="MH_TYPE" val="NUMBER"/>
</p:tagLst>
</file>

<file path=ppt/tags/tag29.xml><?xml version="1.0" encoding="utf-8"?>
<p:tagLst xmlns:p="http://schemas.openxmlformats.org/presentationml/2006/main">
  <p:tag name="AS_UNIQUEID" val="1352"/>
</p:tagLst>
</file>

<file path=ppt/tags/tag290.xml><?xml version="1.0" encoding="utf-8"?>
<p:tagLst xmlns:p="http://schemas.openxmlformats.org/presentationml/2006/main">
  <p:tag name="AS_UNIQUEID" val="11945"/>
  <p:tag name="ID" val="547147"/>
  <p:tag name="MH" val="20171004132550"/>
  <p:tag name="MH_LIBRARY" val="CONTENTS"/>
  <p:tag name="MH_ORDER" val="1"/>
  <p:tag name="MH_TYPE" val="ENTRY"/>
</p:tagLst>
</file>

<file path=ppt/tags/tag291.xml><?xml version="1.0" encoding="utf-8"?>
<p:tagLst xmlns:p="http://schemas.openxmlformats.org/presentationml/2006/main">
  <p:tag name="AS_UNIQUEID" val="1185"/>
</p:tagLst>
</file>

<file path=ppt/tags/tag292.xml><?xml version="1.0" encoding="utf-8"?>
<p:tagLst xmlns:p="http://schemas.openxmlformats.org/presentationml/2006/main">
  <p:tag name="AS_UNIQUEID" val="2214"/>
</p:tagLst>
</file>

<file path=ppt/tags/tag293.xml><?xml version="1.0" encoding="utf-8"?>
<p:tagLst xmlns:p="http://schemas.openxmlformats.org/presentationml/2006/main">
  <p:tag name="AS_UNIQUEID" val="2216"/>
</p:tagLst>
</file>

<file path=ppt/tags/tag294.xml><?xml version="1.0" encoding="utf-8"?>
<p:tagLst xmlns:p="http://schemas.openxmlformats.org/presentationml/2006/main">
  <p:tag name="AS_UNIQUEID" val="2211"/>
</p:tagLst>
</file>

<file path=ppt/tags/tag295.xml><?xml version="1.0" encoding="utf-8"?>
<p:tagLst xmlns:p="http://schemas.openxmlformats.org/presentationml/2006/main">
  <p:tag name="AS_UNIQUEID" val="11477"/>
</p:tagLst>
</file>

<file path=ppt/tags/tag296.xml><?xml version="1.0" encoding="utf-8"?>
<p:tagLst xmlns:p="http://schemas.openxmlformats.org/presentationml/2006/main">
  <p:tag name="AS_UNIQUEID" val="11478"/>
</p:tagLst>
</file>

<file path=ppt/tags/tag297.xml><?xml version="1.0" encoding="utf-8"?>
<p:tagLst xmlns:p="http://schemas.openxmlformats.org/presentationml/2006/main">
  <p:tag name="AS_UNIQUEID" val="11479"/>
</p:tagLst>
</file>

<file path=ppt/tags/tag298.xml><?xml version="1.0" encoding="utf-8"?>
<p:tagLst xmlns:p="http://schemas.openxmlformats.org/presentationml/2006/main">
  <p:tag name="AS_UNIQUEID" val="2265"/>
</p:tagLst>
</file>

<file path=ppt/tags/tag299.xml><?xml version="1.0" encoding="utf-8"?>
<p:tagLst xmlns:p="http://schemas.openxmlformats.org/presentationml/2006/main">
  <p:tag name="AS_UNIQUEID" val="2266"/>
</p:tagLst>
</file>

<file path=ppt/tags/tag3.xml><?xml version="1.0" encoding="utf-8"?>
<p:tagLst xmlns:p="http://schemas.openxmlformats.org/presentationml/2006/main">
  <p:tag name="AS_UNIQUEID" val="11699"/>
</p:tagLst>
</file>

<file path=ppt/tags/tag30.xml><?xml version="1.0" encoding="utf-8"?>
<p:tagLst xmlns:p="http://schemas.openxmlformats.org/presentationml/2006/main">
  <p:tag name="AS_UNIQUEID" val="11722"/>
</p:tagLst>
</file>

<file path=ppt/tags/tag300.xml><?xml version="1.0" encoding="utf-8"?>
<p:tagLst xmlns:p="http://schemas.openxmlformats.org/presentationml/2006/main">
  <p:tag name="AS_UNIQUEID" val="2267"/>
</p:tagLst>
</file>

<file path=ppt/tags/tag301.xml><?xml version="1.0" encoding="utf-8"?>
<p:tagLst xmlns:p="http://schemas.openxmlformats.org/presentationml/2006/main">
  <p:tag name="AS_UNIQUEID" val="2268"/>
</p:tagLst>
</file>

<file path=ppt/tags/tag302.xml><?xml version="1.0" encoding="utf-8"?>
<p:tagLst xmlns:p="http://schemas.openxmlformats.org/presentationml/2006/main">
  <p:tag name="AS_UNIQUEID" val="2269"/>
</p:tagLst>
</file>

<file path=ppt/tags/tag303.xml><?xml version="1.0" encoding="utf-8"?>
<p:tagLst xmlns:p="http://schemas.openxmlformats.org/presentationml/2006/main">
  <p:tag name="AS_UNIQUEID" val="2270"/>
</p:tagLst>
</file>

<file path=ppt/tags/tag304.xml><?xml version="1.0" encoding="utf-8"?>
<p:tagLst xmlns:p="http://schemas.openxmlformats.org/presentationml/2006/main">
  <p:tag name="AS_UNIQUEID" val="2271"/>
</p:tagLst>
</file>

<file path=ppt/tags/tag305.xml><?xml version="1.0" encoding="utf-8"?>
<p:tagLst xmlns:p="http://schemas.openxmlformats.org/presentationml/2006/main">
  <p:tag name="AS_UNIQUEID" val="2272"/>
</p:tagLst>
</file>

<file path=ppt/tags/tag306.xml><?xml version="1.0" encoding="utf-8"?>
<p:tagLst xmlns:p="http://schemas.openxmlformats.org/presentationml/2006/main">
  <p:tag name="AS_UNIQUEID" val="2273"/>
</p:tagLst>
</file>

<file path=ppt/tags/tag307.xml><?xml version="1.0" encoding="utf-8"?>
<p:tagLst xmlns:p="http://schemas.openxmlformats.org/presentationml/2006/main">
  <p:tag name="AS_UNIQUEID" val="2274"/>
</p:tagLst>
</file>

<file path=ppt/tags/tag308.xml><?xml version="1.0" encoding="utf-8"?>
<p:tagLst xmlns:p="http://schemas.openxmlformats.org/presentationml/2006/main">
  <p:tag name="AS_UNIQUEID" val="2275"/>
</p:tagLst>
</file>

<file path=ppt/tags/tag309.xml><?xml version="1.0" encoding="utf-8"?>
<p:tagLst xmlns:p="http://schemas.openxmlformats.org/presentationml/2006/main">
  <p:tag name="AS_UNIQUEID" val="2276"/>
</p:tagLst>
</file>

<file path=ppt/tags/tag31.xml><?xml version="1.0" encoding="utf-8"?>
<p:tagLst xmlns:p="http://schemas.openxmlformats.org/presentationml/2006/main">
  <p:tag name="AS_UNIQUEID" val="11723"/>
</p:tagLst>
</file>

<file path=ppt/tags/tag310.xml><?xml version="1.0" encoding="utf-8"?>
<p:tagLst xmlns:p="http://schemas.openxmlformats.org/presentationml/2006/main">
  <p:tag name="AS_UNIQUEID" val="2277"/>
</p:tagLst>
</file>

<file path=ppt/tags/tag311.xml><?xml version="1.0" encoding="utf-8"?>
<p:tagLst xmlns:p="http://schemas.openxmlformats.org/presentationml/2006/main">
  <p:tag name="AS_UNIQUEID" val="11480"/>
</p:tagLst>
</file>

<file path=ppt/tags/tag312.xml><?xml version="1.0" encoding="utf-8"?>
<p:tagLst xmlns:p="http://schemas.openxmlformats.org/presentationml/2006/main">
  <p:tag name="AS_UNIQUEID" val="11481"/>
</p:tagLst>
</file>

<file path=ppt/tags/tag313.xml><?xml version="1.0" encoding="utf-8"?>
<p:tagLst xmlns:p="http://schemas.openxmlformats.org/presentationml/2006/main">
  <p:tag name="AS_UNIQUEID" val="11482"/>
</p:tagLst>
</file>

<file path=ppt/tags/tag314.xml><?xml version="1.0" encoding="utf-8"?>
<p:tagLst xmlns:p="http://schemas.openxmlformats.org/presentationml/2006/main">
  <p:tag name="AS_UNIQUEID" val="11946"/>
</p:tagLst>
</file>

<file path=ppt/tags/tag315.xml><?xml version="1.0" encoding="utf-8"?>
<p:tagLst xmlns:p="http://schemas.openxmlformats.org/presentationml/2006/main">
  <p:tag name="AS_UNIQUEID" val="11947"/>
</p:tagLst>
</file>

<file path=ppt/tags/tag316.xml><?xml version="1.0" encoding="utf-8"?>
<p:tagLst xmlns:p="http://schemas.openxmlformats.org/presentationml/2006/main">
  <p:tag name="AS_UNIQUEID" val="11948"/>
</p:tagLst>
</file>

<file path=ppt/tags/tag317.xml><?xml version="1.0" encoding="utf-8"?>
<p:tagLst xmlns:p="http://schemas.openxmlformats.org/presentationml/2006/main">
  <p:tag name="AS_UNIQUEID" val="11949"/>
</p:tagLst>
</file>

<file path=ppt/tags/tag318.xml><?xml version="1.0" encoding="utf-8"?>
<p:tagLst xmlns:p="http://schemas.openxmlformats.org/presentationml/2006/main">
  <p:tag name="AS_UNIQUEID" val="11950"/>
</p:tagLst>
</file>

<file path=ppt/tags/tag319.xml><?xml version="1.0" encoding="utf-8"?>
<p:tagLst xmlns:p="http://schemas.openxmlformats.org/presentationml/2006/main">
  <p:tag name="AS_UNIQUEID" val="11951"/>
</p:tagLst>
</file>

<file path=ppt/tags/tag32.xml><?xml version="1.0" encoding="utf-8"?>
<p:tagLst xmlns:p="http://schemas.openxmlformats.org/presentationml/2006/main">
  <p:tag name="AS_UNIQUEID" val="11724"/>
</p:tagLst>
</file>

<file path=ppt/tags/tag320.xml><?xml version="1.0" encoding="utf-8"?>
<p:tagLst xmlns:p="http://schemas.openxmlformats.org/presentationml/2006/main">
  <p:tag name="AS_UNIQUEID" val="11952"/>
</p:tagLst>
</file>

<file path=ppt/tags/tag321.xml><?xml version="1.0" encoding="utf-8"?>
<p:tagLst xmlns:p="http://schemas.openxmlformats.org/presentationml/2006/main">
  <p:tag name="AS_UNIQUEID" val="11953"/>
</p:tagLst>
</file>

<file path=ppt/tags/tag322.xml><?xml version="1.0" encoding="utf-8"?>
<p:tagLst xmlns:p="http://schemas.openxmlformats.org/presentationml/2006/main">
  <p:tag name="AS_UNIQUEID" val="11954"/>
</p:tagLst>
</file>

<file path=ppt/tags/tag323.xml><?xml version="1.0" encoding="utf-8"?>
<p:tagLst xmlns:p="http://schemas.openxmlformats.org/presentationml/2006/main">
  <p:tag name="AS_UNIQUEID" val="11955"/>
</p:tagLst>
</file>

<file path=ppt/tags/tag324.xml><?xml version="1.0" encoding="utf-8"?>
<p:tagLst xmlns:p="http://schemas.openxmlformats.org/presentationml/2006/main">
  <p:tag name="AS_UNIQUEID" val="11956"/>
</p:tagLst>
</file>

<file path=ppt/tags/tag325.xml><?xml version="1.0" encoding="utf-8"?>
<p:tagLst xmlns:p="http://schemas.openxmlformats.org/presentationml/2006/main">
  <p:tag name="AS_UNIQUEID" val="11957"/>
</p:tagLst>
</file>

<file path=ppt/tags/tag326.xml><?xml version="1.0" encoding="utf-8"?>
<p:tagLst xmlns:p="http://schemas.openxmlformats.org/presentationml/2006/main">
  <p:tag name="AS_UNIQUEID" val="11958"/>
</p:tagLst>
</file>

<file path=ppt/tags/tag327.xml><?xml version="1.0" encoding="utf-8"?>
<p:tagLst xmlns:p="http://schemas.openxmlformats.org/presentationml/2006/main">
  <p:tag name="AS_UNIQUEID" val="11959"/>
</p:tagLst>
</file>

<file path=ppt/tags/tag328.xml><?xml version="1.0" encoding="utf-8"?>
<p:tagLst xmlns:p="http://schemas.openxmlformats.org/presentationml/2006/main">
  <p:tag name="AS_UNIQUEID" val="11960"/>
</p:tagLst>
</file>

<file path=ppt/tags/tag329.xml><?xml version="1.0" encoding="utf-8"?>
<p:tagLst xmlns:p="http://schemas.openxmlformats.org/presentationml/2006/main">
  <p:tag name="AS_UNIQUEID" val="11961"/>
</p:tagLst>
</file>

<file path=ppt/tags/tag33.xml><?xml version="1.0" encoding="utf-8"?>
<p:tagLst xmlns:p="http://schemas.openxmlformats.org/presentationml/2006/main">
  <p:tag name="AS_UNIQUEID" val="11725"/>
</p:tagLst>
</file>

<file path=ppt/tags/tag330.xml><?xml version="1.0" encoding="utf-8"?>
<p:tagLst xmlns:p="http://schemas.openxmlformats.org/presentationml/2006/main">
  <p:tag name="AS_UNIQUEID" val="118"/>
</p:tagLst>
</file>

<file path=ppt/tags/tag331.xml><?xml version="1.0" encoding="utf-8"?>
<p:tagLst xmlns:p="http://schemas.openxmlformats.org/presentationml/2006/main">
  <p:tag name="AS_UNIQUEID" val="118"/>
</p:tagLst>
</file>

<file path=ppt/tags/tag332.xml><?xml version="1.0" encoding="utf-8"?>
<p:tagLst xmlns:p="http://schemas.openxmlformats.org/presentationml/2006/main">
  <p:tag name="AS_UNIQUEID" val="118"/>
</p:tagLst>
</file>

<file path=ppt/tags/tag333.xml><?xml version="1.0" encoding="utf-8"?>
<p:tagLst xmlns:p="http://schemas.openxmlformats.org/presentationml/2006/main">
  <p:tag name="AS_UNIQUEID" val="11962"/>
</p:tagLst>
</file>

<file path=ppt/tags/tag334.xml><?xml version="1.0" encoding="utf-8"?>
<p:tagLst xmlns:p="http://schemas.openxmlformats.org/presentationml/2006/main">
  <p:tag name="AS_UNIQUEID" val="11963"/>
</p:tagLst>
</file>

<file path=ppt/tags/tag335.xml><?xml version="1.0" encoding="utf-8"?>
<p:tagLst xmlns:p="http://schemas.openxmlformats.org/presentationml/2006/main">
  <p:tag name="AS_UNIQUEID" val="11964"/>
</p:tagLst>
</file>

<file path=ppt/tags/tag336.xml><?xml version="1.0" encoding="utf-8"?>
<p:tagLst xmlns:p="http://schemas.openxmlformats.org/presentationml/2006/main">
  <p:tag name="AS_UNIQUEID" val="118"/>
</p:tagLst>
</file>

<file path=ppt/tags/tag337.xml><?xml version="1.0" encoding="utf-8"?>
<p:tagLst xmlns:p="http://schemas.openxmlformats.org/presentationml/2006/main">
  <p:tag name="AS_UNIQUEID" val="118"/>
</p:tagLst>
</file>

<file path=ppt/tags/tag338.xml><?xml version="1.0" encoding="utf-8"?>
<p:tagLst xmlns:p="http://schemas.openxmlformats.org/presentationml/2006/main">
  <p:tag name="AS_UNIQUEID" val="118"/>
</p:tagLst>
</file>

<file path=ppt/tags/tag339.xml><?xml version="1.0" encoding="utf-8"?>
<p:tagLst xmlns:p="http://schemas.openxmlformats.org/presentationml/2006/main">
  <p:tag name="AS_UNIQUEID" val="11965"/>
</p:tagLst>
</file>

<file path=ppt/tags/tag34.xml><?xml version="1.0" encoding="utf-8"?>
<p:tagLst xmlns:p="http://schemas.openxmlformats.org/presentationml/2006/main">
  <p:tag name="AS_UNIQUEID" val="11726"/>
</p:tagLst>
</file>

<file path=ppt/tags/tag340.xml><?xml version="1.0" encoding="utf-8"?>
<p:tagLst xmlns:p="http://schemas.openxmlformats.org/presentationml/2006/main">
  <p:tag name="AS_UNIQUEID" val="11966"/>
</p:tagLst>
</file>

<file path=ppt/tags/tag341.xml><?xml version="1.0" encoding="utf-8"?>
<p:tagLst xmlns:p="http://schemas.openxmlformats.org/presentationml/2006/main">
  <p:tag name="AS_UNIQUEID" val="11967"/>
</p:tagLst>
</file>

<file path=ppt/tags/tag342.xml><?xml version="1.0" encoding="utf-8"?>
<p:tagLst xmlns:p="http://schemas.openxmlformats.org/presentationml/2006/main">
  <p:tag name="AS_UNIQUEID" val="11968"/>
</p:tagLst>
</file>

<file path=ppt/tags/tag343.xml><?xml version="1.0" encoding="utf-8"?>
<p:tagLst xmlns:p="http://schemas.openxmlformats.org/presentationml/2006/main">
  <p:tag name="AS_UNIQUEID" val="11969"/>
  <p:tag name="ID" val="547147"/>
  <p:tag name="MH" val="20171004132550"/>
  <p:tag name="MH_LIBRARY" val="CONTENTS"/>
  <p:tag name="MH_ORDER" val="1"/>
  <p:tag name="MH_TYPE" val="NUMBER"/>
</p:tagLst>
</file>

<file path=ppt/tags/tag344.xml><?xml version="1.0" encoding="utf-8"?>
<p:tagLst xmlns:p="http://schemas.openxmlformats.org/presentationml/2006/main">
  <p:tag name="AS_UNIQUEID" val="11970"/>
  <p:tag name="ID" val="547147"/>
  <p:tag name="MH" val="20171004132550"/>
  <p:tag name="MH_LIBRARY" val="CONTENTS"/>
  <p:tag name="MH_ORDER" val="1"/>
  <p:tag name="MH_TYPE" val="ENTRY"/>
</p:tagLst>
</file>

<file path=ppt/tags/tag345.xml><?xml version="1.0" encoding="utf-8"?>
<p:tagLst xmlns:p="http://schemas.openxmlformats.org/presentationml/2006/main">
  <p:tag name="AS_UNIQUEID" val="1185"/>
</p:tagLst>
</file>

<file path=ppt/tags/tag346.xml><?xml version="1.0" encoding="utf-8"?>
<p:tagLst xmlns:p="http://schemas.openxmlformats.org/presentationml/2006/main">
  <p:tag name="AS_UNIQUEID" val="2214"/>
</p:tagLst>
</file>

<file path=ppt/tags/tag347.xml><?xml version="1.0" encoding="utf-8"?>
<p:tagLst xmlns:p="http://schemas.openxmlformats.org/presentationml/2006/main">
  <p:tag name="AS_UNIQUEID" val="2216"/>
</p:tagLst>
</file>

<file path=ppt/tags/tag348.xml><?xml version="1.0" encoding="utf-8"?>
<p:tagLst xmlns:p="http://schemas.openxmlformats.org/presentationml/2006/main">
  <p:tag name="AS_UNIQUEID" val="2211"/>
</p:tagLst>
</file>

<file path=ppt/tags/tag349.xml><?xml version="1.0" encoding="utf-8"?>
<p:tagLst xmlns:p="http://schemas.openxmlformats.org/presentationml/2006/main">
  <p:tag name="AS_UNIQUEID" val="11497"/>
</p:tagLst>
</file>

<file path=ppt/tags/tag35.xml><?xml version="1.0" encoding="utf-8"?>
<p:tagLst xmlns:p="http://schemas.openxmlformats.org/presentationml/2006/main">
  <p:tag name="AS_UNIQUEID" val="1351"/>
</p:tagLst>
</file>

<file path=ppt/tags/tag350.xml><?xml version="1.0" encoding="utf-8"?>
<p:tagLst xmlns:p="http://schemas.openxmlformats.org/presentationml/2006/main">
  <p:tag name="AS_UNIQUEID" val="11971"/>
</p:tagLst>
</file>

<file path=ppt/tags/tag351.xml><?xml version="1.0" encoding="utf-8"?>
<p:tagLst xmlns:p="http://schemas.openxmlformats.org/presentationml/2006/main">
  <p:tag name="AS_UNIQUEID" val="11972"/>
</p:tagLst>
</file>

<file path=ppt/tags/tag352.xml><?xml version="1.0" encoding="utf-8"?>
<p:tagLst xmlns:p="http://schemas.openxmlformats.org/presentationml/2006/main">
  <p:tag name="AS_UNIQUEID" val="11973"/>
</p:tagLst>
</file>

<file path=ppt/tags/tag353.xml><?xml version="1.0" encoding="utf-8"?>
<p:tagLst xmlns:p="http://schemas.openxmlformats.org/presentationml/2006/main">
  <p:tag name="AS_UNIQUEID" val="11974"/>
</p:tagLst>
</file>

<file path=ppt/tags/tag354.xml><?xml version="1.0" encoding="utf-8"?>
<p:tagLst xmlns:p="http://schemas.openxmlformats.org/presentationml/2006/main">
  <p:tag name="AS_UNIQUEID" val="11975"/>
</p:tagLst>
</file>

<file path=ppt/tags/tag355.xml><?xml version="1.0" encoding="utf-8"?>
<p:tagLst xmlns:p="http://schemas.openxmlformats.org/presentationml/2006/main">
  <p:tag name="AS_UNIQUEID" val="118"/>
</p:tagLst>
</file>

<file path=ppt/tags/tag356.xml><?xml version="1.0" encoding="utf-8"?>
<p:tagLst xmlns:p="http://schemas.openxmlformats.org/presentationml/2006/main">
  <p:tag name="AS_UNIQUEID" val="118"/>
</p:tagLst>
</file>

<file path=ppt/tags/tag357.xml><?xml version="1.0" encoding="utf-8"?>
<p:tagLst xmlns:p="http://schemas.openxmlformats.org/presentationml/2006/main">
  <p:tag name="AS_UNIQUEID" val="118"/>
</p:tagLst>
</file>

<file path=ppt/tags/tag358.xml><?xml version="1.0" encoding="utf-8"?>
<p:tagLst xmlns:p="http://schemas.openxmlformats.org/presentationml/2006/main">
  <p:tag name="AS_UNIQUEID" val="118"/>
</p:tagLst>
</file>

<file path=ppt/tags/tag359.xml><?xml version="1.0" encoding="utf-8"?>
<p:tagLst xmlns:p="http://schemas.openxmlformats.org/presentationml/2006/main">
  <p:tag name="AS_UNIQUEID" val="11976"/>
</p:tagLst>
</file>

<file path=ppt/tags/tag36.xml><?xml version="1.0" encoding="utf-8"?>
<p:tagLst xmlns:p="http://schemas.openxmlformats.org/presentationml/2006/main">
  <p:tag name="AS_UNIQUEID" val="1352"/>
</p:tagLst>
</file>

<file path=ppt/tags/tag360.xml><?xml version="1.0" encoding="utf-8"?>
<p:tagLst xmlns:p="http://schemas.openxmlformats.org/presentationml/2006/main">
  <p:tag name="AS_UNIQUEID" val="11977"/>
</p:tagLst>
</file>

<file path=ppt/tags/tag361.xml><?xml version="1.0" encoding="utf-8"?>
<p:tagLst xmlns:p="http://schemas.openxmlformats.org/presentationml/2006/main">
  <p:tag name="AS_UNIQUEID" val="11978"/>
</p:tagLst>
</file>

<file path=ppt/tags/tag362.xml><?xml version="1.0" encoding="utf-8"?>
<p:tagLst xmlns:p="http://schemas.openxmlformats.org/presentationml/2006/main">
  <p:tag name="AS_UNIQUEID" val="11979"/>
</p:tagLst>
</file>

<file path=ppt/tags/tag363.xml><?xml version="1.0" encoding="utf-8"?>
<p:tagLst xmlns:p="http://schemas.openxmlformats.org/presentationml/2006/main">
  <p:tag name="AS_UNIQUEID" val="11980"/>
</p:tagLst>
</file>

<file path=ppt/tags/tag364.xml><?xml version="1.0" encoding="utf-8"?>
<p:tagLst xmlns:p="http://schemas.openxmlformats.org/presentationml/2006/main">
  <p:tag name="AS_UNIQUEID" val="118"/>
</p:tagLst>
</file>

<file path=ppt/tags/tag365.xml><?xml version="1.0" encoding="utf-8"?>
<p:tagLst xmlns:p="http://schemas.openxmlformats.org/presentationml/2006/main">
  <p:tag name="AS_UNIQUEID" val="118"/>
</p:tagLst>
</file>

<file path=ppt/tags/tag366.xml><?xml version="1.0" encoding="utf-8"?>
<p:tagLst xmlns:p="http://schemas.openxmlformats.org/presentationml/2006/main">
  <p:tag name="AS_UNIQUEID" val="118"/>
</p:tagLst>
</file>

<file path=ppt/tags/tag367.xml><?xml version="1.0" encoding="utf-8"?>
<p:tagLst xmlns:p="http://schemas.openxmlformats.org/presentationml/2006/main">
  <p:tag name="AS_UNIQUEID" val="118"/>
</p:tagLst>
</file>

<file path=ppt/tags/tag368.xml><?xml version="1.0" encoding="utf-8"?>
<p:tagLst xmlns:p="http://schemas.openxmlformats.org/presentationml/2006/main">
  <p:tag name="AS_UNIQUEID" val="118"/>
</p:tagLst>
</file>

<file path=ppt/tags/tag369.xml><?xml version="1.0" encoding="utf-8"?>
<p:tagLst xmlns:p="http://schemas.openxmlformats.org/presentationml/2006/main">
  <p:tag name="AS_UNIQUEID" val="11981"/>
</p:tagLst>
</file>

<file path=ppt/tags/tag37.xml><?xml version="1.0" encoding="utf-8"?>
<p:tagLst xmlns:p="http://schemas.openxmlformats.org/presentationml/2006/main">
  <p:tag name="AS_UNIQUEID" val="11727"/>
</p:tagLst>
</file>

<file path=ppt/tags/tag370.xml><?xml version="1.0" encoding="utf-8"?>
<p:tagLst xmlns:p="http://schemas.openxmlformats.org/presentationml/2006/main">
  <p:tag name="AS_UNIQUEID" val="11982"/>
</p:tagLst>
</file>

<file path=ppt/tags/tag371.xml><?xml version="1.0" encoding="utf-8"?>
<p:tagLst xmlns:p="http://schemas.openxmlformats.org/presentationml/2006/main">
  <p:tag name="AS_UNIQUEID" val="11983"/>
</p:tagLst>
</file>

<file path=ppt/tags/tag372.xml><?xml version="1.0" encoding="utf-8"?>
<p:tagLst xmlns:p="http://schemas.openxmlformats.org/presentationml/2006/main">
  <p:tag name="AS_UNIQUEID" val="11984"/>
</p:tagLst>
</file>

<file path=ppt/tags/tag373.xml><?xml version="1.0" encoding="utf-8"?>
<p:tagLst xmlns:p="http://schemas.openxmlformats.org/presentationml/2006/main">
  <p:tag name="AS_UNIQUEID" val="11985"/>
</p:tagLst>
</file>

<file path=ppt/tags/tag374.xml><?xml version="1.0" encoding="utf-8"?>
<p:tagLst xmlns:p="http://schemas.openxmlformats.org/presentationml/2006/main">
  <p:tag name="AS_UNIQUEID" val="118"/>
</p:tagLst>
</file>

<file path=ppt/tags/tag375.xml><?xml version="1.0" encoding="utf-8"?>
<p:tagLst xmlns:p="http://schemas.openxmlformats.org/presentationml/2006/main">
  <p:tag name="AS_UNIQUEID" val="11986"/>
</p:tagLst>
</file>

<file path=ppt/tags/tag376.xml><?xml version="1.0" encoding="utf-8"?>
<p:tagLst xmlns:p="http://schemas.openxmlformats.org/presentationml/2006/main">
  <p:tag name="AS_UNIQUEID" val="1495"/>
  <p:tag name="KSO_WM_UNIT_TABLE_BEAUTIFY" val="smartTable{7568d8ac-da50-40f4-bc65-147990843c03}"/>
  <p:tag name="TABLE_ENDDRAG_ORIGIN_RECT" val="703*318"/>
  <p:tag name="TABLE_ENDDRAG_RECT" val="9*11*703*318"/>
</p:tagLst>
</file>

<file path=ppt/tags/tag377.xml><?xml version="1.0" encoding="utf-8"?>
<p:tagLst xmlns:p="http://schemas.openxmlformats.org/presentationml/2006/main">
  <p:tag name="AS_UNIQUEID" val="1496"/>
</p:tagLst>
</file>

<file path=ppt/tags/tag378.xml><?xml version="1.0" encoding="utf-8"?>
<p:tagLst xmlns:p="http://schemas.openxmlformats.org/presentationml/2006/main">
  <p:tag name="AS_UNIQUEID" val="1497"/>
</p:tagLst>
</file>

<file path=ppt/tags/tag379.xml><?xml version="1.0" encoding="utf-8"?>
<p:tagLst xmlns:p="http://schemas.openxmlformats.org/presentationml/2006/main">
  <p:tag name="AS_UNIQUEID" val="1498"/>
</p:tagLst>
</file>

<file path=ppt/tags/tag38.xml><?xml version="1.0" encoding="utf-8"?>
<p:tagLst xmlns:p="http://schemas.openxmlformats.org/presentationml/2006/main">
  <p:tag name="AS_UNIQUEID" val="11728"/>
</p:tagLst>
</file>

<file path=ppt/tags/tag380.xml><?xml version="1.0" encoding="utf-8"?>
<p:tagLst xmlns:p="http://schemas.openxmlformats.org/presentationml/2006/main">
  <p:tag name="AS_UNIQUEID" val="1499"/>
</p:tagLst>
</file>

<file path=ppt/tags/tag381.xml><?xml version="1.0" encoding="utf-8"?>
<p:tagLst xmlns:p="http://schemas.openxmlformats.org/presentationml/2006/main">
  <p:tag name="AS_UNIQUEID" val="1500"/>
</p:tagLst>
</file>

<file path=ppt/tags/tag382.xml><?xml version="1.0" encoding="utf-8"?>
<p:tagLst xmlns:p="http://schemas.openxmlformats.org/presentationml/2006/main">
  <p:tag name="AS_UNIQUEID" val="1501"/>
</p:tagLst>
</file>

<file path=ppt/tags/tag383.xml><?xml version="1.0" encoding="utf-8"?>
<p:tagLst xmlns:p="http://schemas.openxmlformats.org/presentationml/2006/main">
  <p:tag name="AS_UNIQUEID" val="1503"/>
</p:tagLst>
</file>

<file path=ppt/tags/tag384.xml><?xml version="1.0" encoding="utf-8"?>
<p:tagLst xmlns:p="http://schemas.openxmlformats.org/presentationml/2006/main">
  <p:tag name="AS_UNIQUEID" val="1504"/>
</p:tagLst>
</file>

<file path=ppt/tags/tag385.xml><?xml version="1.0" encoding="utf-8"?>
<p:tagLst xmlns:p="http://schemas.openxmlformats.org/presentationml/2006/main">
  <p:tag name="AS_UNIQUEID" val="1505"/>
</p:tagLst>
</file>

<file path=ppt/tags/tag386.xml><?xml version="1.0" encoding="utf-8"?>
<p:tagLst xmlns:p="http://schemas.openxmlformats.org/presentationml/2006/main">
  <p:tag name="AS_UNIQUEID" val="1507"/>
</p:tagLst>
</file>

<file path=ppt/tags/tag387.xml><?xml version="1.0" encoding="utf-8"?>
<p:tagLst xmlns:p="http://schemas.openxmlformats.org/presentationml/2006/main">
  <p:tag name="AS_UNIQUEID" val="1508"/>
</p:tagLst>
</file>

<file path=ppt/tags/tag388.xml><?xml version="1.0" encoding="utf-8"?>
<p:tagLst xmlns:p="http://schemas.openxmlformats.org/presentationml/2006/main">
  <p:tag name="AS_UNIQUEID" val="1509"/>
</p:tagLst>
</file>

<file path=ppt/tags/tag389.xml><?xml version="1.0" encoding="utf-8"?>
<p:tagLst xmlns:p="http://schemas.openxmlformats.org/presentationml/2006/main">
  <p:tag name="AS_UNIQUEID" val="2649"/>
</p:tagLst>
</file>

<file path=ppt/tags/tag39.xml><?xml version="1.0" encoding="utf-8"?>
<p:tagLst xmlns:p="http://schemas.openxmlformats.org/presentationml/2006/main">
  <p:tag name="AS_UNIQUEID" val="11729"/>
</p:tagLst>
</file>

<file path=ppt/tags/tag390.xml><?xml version="1.0" encoding="utf-8"?>
<p:tagLst xmlns:p="http://schemas.openxmlformats.org/presentationml/2006/main">
  <p:tag name="AS_UNIQUEID" val="12088"/>
</p:tagLst>
</file>

<file path=ppt/tags/tag391.xml><?xml version="1.0" encoding="utf-8"?>
<p:tagLst xmlns:p="http://schemas.openxmlformats.org/presentationml/2006/main">
  <p:tag name="AS_UNIQUEID" val="11987"/>
</p:tagLst>
</file>

<file path=ppt/tags/tag392.xml><?xml version="1.0" encoding="utf-8"?>
<p:tagLst xmlns:p="http://schemas.openxmlformats.org/presentationml/2006/main">
  <p:tag name="AS_UNIQUEID" val="11988"/>
</p:tagLst>
</file>

<file path=ppt/tags/tag393.xml><?xml version="1.0" encoding="utf-8"?>
<p:tagLst xmlns:p="http://schemas.openxmlformats.org/presentationml/2006/main">
  <p:tag name="AS_UNIQUEID" val="11989"/>
</p:tagLst>
</file>

<file path=ppt/tags/tag394.xml><?xml version="1.0" encoding="utf-8"?>
<p:tagLst xmlns:p="http://schemas.openxmlformats.org/presentationml/2006/main">
  <p:tag name="AS_UNIQUEID" val="11990"/>
</p:tagLst>
</file>

<file path=ppt/tags/tag395.xml><?xml version="1.0" encoding="utf-8"?>
<p:tagLst xmlns:p="http://schemas.openxmlformats.org/presentationml/2006/main">
  <p:tag name="AS_UNIQUEID" val="11991"/>
</p:tagLst>
</file>

<file path=ppt/tags/tag396.xml><?xml version="1.0" encoding="utf-8"?>
<p:tagLst xmlns:p="http://schemas.openxmlformats.org/presentationml/2006/main">
  <p:tag name="AS_UNIQUEID" val="11992"/>
</p:tagLst>
</file>

<file path=ppt/tags/tag397.xml><?xml version="1.0" encoding="utf-8"?>
<p:tagLst xmlns:p="http://schemas.openxmlformats.org/presentationml/2006/main">
  <p:tag name="AS_UNIQUEID" val="11993"/>
</p:tagLst>
</file>

<file path=ppt/tags/tag398.xml><?xml version="1.0" encoding="utf-8"?>
<p:tagLst xmlns:p="http://schemas.openxmlformats.org/presentationml/2006/main">
  <p:tag name="AS_UNIQUEID" val="11994"/>
</p:tagLst>
</file>

<file path=ppt/tags/tag399.xml><?xml version="1.0" encoding="utf-8"?>
<p:tagLst xmlns:p="http://schemas.openxmlformats.org/presentationml/2006/main">
  <p:tag name="AS_UNIQUEID" val="11995"/>
</p:tagLst>
</file>

<file path=ppt/tags/tag4.xml><?xml version="1.0" encoding="utf-8"?>
<p:tagLst xmlns:p="http://schemas.openxmlformats.org/presentationml/2006/main">
  <p:tag name="AS_UNIQUEID" val="11700"/>
</p:tagLst>
</file>

<file path=ppt/tags/tag40.xml><?xml version="1.0" encoding="utf-8"?>
<p:tagLst xmlns:p="http://schemas.openxmlformats.org/presentationml/2006/main">
  <p:tag name="AS_UNIQUEID" val="11730"/>
</p:tagLst>
</file>

<file path=ppt/tags/tag400.xml><?xml version="1.0" encoding="utf-8"?>
<p:tagLst xmlns:p="http://schemas.openxmlformats.org/presentationml/2006/main">
  <p:tag name="AS_UNIQUEID" val="11996"/>
</p:tagLst>
</file>

<file path=ppt/tags/tag401.xml><?xml version="1.0" encoding="utf-8"?>
<p:tagLst xmlns:p="http://schemas.openxmlformats.org/presentationml/2006/main">
  <p:tag name="AS_UNIQUEID" val="11997"/>
</p:tagLst>
</file>

<file path=ppt/tags/tag402.xml><?xml version="1.0" encoding="utf-8"?>
<p:tagLst xmlns:p="http://schemas.openxmlformats.org/presentationml/2006/main">
  <p:tag name="AS_UNIQUEID" val="11998"/>
</p:tagLst>
</file>

<file path=ppt/tags/tag403.xml><?xml version="1.0" encoding="utf-8"?>
<p:tagLst xmlns:p="http://schemas.openxmlformats.org/presentationml/2006/main">
  <p:tag name="AS_UNIQUEID" val="11999"/>
</p:tagLst>
</file>

<file path=ppt/tags/tag404.xml><?xml version="1.0" encoding="utf-8"?>
<p:tagLst xmlns:p="http://schemas.openxmlformats.org/presentationml/2006/main">
  <p:tag name="AS_UNIQUEID" val="12000"/>
</p:tagLst>
</file>

<file path=ppt/tags/tag405.xml><?xml version="1.0" encoding="utf-8"?>
<p:tagLst xmlns:p="http://schemas.openxmlformats.org/presentationml/2006/main">
  <p:tag name="AS_UNIQUEID" val="12001"/>
</p:tagLst>
</file>

<file path=ppt/tags/tag406.xml><?xml version="1.0" encoding="utf-8"?>
<p:tagLst xmlns:p="http://schemas.openxmlformats.org/presentationml/2006/main">
  <p:tag name="AS_UNIQUEID" val="12002"/>
</p:tagLst>
</file>

<file path=ppt/tags/tag407.xml><?xml version="1.0" encoding="utf-8"?>
<p:tagLst xmlns:p="http://schemas.openxmlformats.org/presentationml/2006/main">
  <p:tag name="AS_UNIQUEID" val="12003"/>
</p:tagLst>
</file>

<file path=ppt/tags/tag408.xml><?xml version="1.0" encoding="utf-8"?>
<p:tagLst xmlns:p="http://schemas.openxmlformats.org/presentationml/2006/main">
  <p:tag name="AS_UNIQUEID" val="12004"/>
</p:tagLst>
</file>

<file path=ppt/tags/tag409.xml><?xml version="1.0" encoding="utf-8"?>
<p:tagLst xmlns:p="http://schemas.openxmlformats.org/presentationml/2006/main">
  <p:tag name="AS_UNIQUEID" val="12005"/>
</p:tagLst>
</file>

<file path=ppt/tags/tag41.xml><?xml version="1.0" encoding="utf-8"?>
<p:tagLst xmlns:p="http://schemas.openxmlformats.org/presentationml/2006/main">
  <p:tag name="AS_UNIQUEID" val="11731"/>
</p:tagLst>
</file>

<file path=ppt/tags/tag410.xml><?xml version="1.0" encoding="utf-8"?>
<p:tagLst xmlns:p="http://schemas.openxmlformats.org/presentationml/2006/main">
  <p:tag name="AS_UNIQUEID" val="12006"/>
</p:tagLst>
</file>

<file path=ppt/tags/tag411.xml><?xml version="1.0" encoding="utf-8"?>
<p:tagLst xmlns:p="http://schemas.openxmlformats.org/presentationml/2006/main">
  <p:tag name="AS_UNIQUEID" val="12007"/>
</p:tagLst>
</file>

<file path=ppt/tags/tag412.xml><?xml version="1.0" encoding="utf-8"?>
<p:tagLst xmlns:p="http://schemas.openxmlformats.org/presentationml/2006/main">
  <p:tag name="AS_UNIQUEID" val="12008"/>
</p:tagLst>
</file>

<file path=ppt/tags/tag413.xml><?xml version="1.0" encoding="utf-8"?>
<p:tagLst xmlns:p="http://schemas.openxmlformats.org/presentationml/2006/main">
  <p:tag name="AS_UNIQUEID" val="12009"/>
</p:tagLst>
</file>

<file path=ppt/tags/tag414.xml><?xml version="1.0" encoding="utf-8"?>
<p:tagLst xmlns:p="http://schemas.openxmlformats.org/presentationml/2006/main">
  <p:tag name="AS_UNIQUEID" val="12010"/>
</p:tagLst>
</file>

<file path=ppt/tags/tag415.xml><?xml version="1.0" encoding="utf-8"?>
<p:tagLst xmlns:p="http://schemas.openxmlformats.org/presentationml/2006/main">
  <p:tag name="AS_UNIQUEID" val="12011"/>
</p:tagLst>
</file>

<file path=ppt/tags/tag416.xml><?xml version="1.0" encoding="utf-8"?>
<p:tagLst xmlns:p="http://schemas.openxmlformats.org/presentationml/2006/main">
  <p:tag name="AS_UNIQUEID" val="12012"/>
</p:tagLst>
</file>

<file path=ppt/tags/tag417.xml><?xml version="1.0" encoding="utf-8"?>
<p:tagLst xmlns:p="http://schemas.openxmlformats.org/presentationml/2006/main">
  <p:tag name="AS_UNIQUEID" val="12013"/>
</p:tagLst>
</file>

<file path=ppt/tags/tag418.xml><?xml version="1.0" encoding="utf-8"?>
<p:tagLst xmlns:p="http://schemas.openxmlformats.org/presentationml/2006/main">
  <p:tag name="AS_UNIQUEID" val="12014"/>
</p:tagLst>
</file>

<file path=ppt/tags/tag419.xml><?xml version="1.0" encoding="utf-8"?>
<p:tagLst xmlns:p="http://schemas.openxmlformats.org/presentationml/2006/main">
  <p:tag name="AS_UNIQUEID" val="12015"/>
</p:tagLst>
</file>

<file path=ppt/tags/tag42.xml><?xml version="1.0" encoding="utf-8"?>
<p:tagLst xmlns:p="http://schemas.openxmlformats.org/presentationml/2006/main">
  <p:tag name="AS_UNIQUEID" val="11732"/>
</p:tagLst>
</file>

<file path=ppt/tags/tag420.xml><?xml version="1.0" encoding="utf-8"?>
<p:tagLst xmlns:p="http://schemas.openxmlformats.org/presentationml/2006/main">
  <p:tag name="AS_UNIQUEID" val="12016"/>
  <p:tag name="ID" val="547147"/>
  <p:tag name="MH" val="20171004132550"/>
  <p:tag name="MH_LIBRARY" val="CONTENTS"/>
  <p:tag name="MH_ORDER" val="1"/>
  <p:tag name="MH_TYPE" val="NUMBER"/>
</p:tagLst>
</file>

<file path=ppt/tags/tag421.xml><?xml version="1.0" encoding="utf-8"?>
<p:tagLst xmlns:p="http://schemas.openxmlformats.org/presentationml/2006/main">
  <p:tag name="AS_UNIQUEID" val="12017"/>
  <p:tag name="ID" val="547147"/>
  <p:tag name="MH" val="20171004132550"/>
  <p:tag name="MH_LIBRARY" val="CONTENTS"/>
  <p:tag name="MH_ORDER" val="1"/>
  <p:tag name="MH_TYPE" val="ENTRY"/>
</p:tagLst>
</file>

<file path=ppt/tags/tag422.xml><?xml version="1.0" encoding="utf-8"?>
<p:tagLst xmlns:p="http://schemas.openxmlformats.org/presentationml/2006/main">
  <p:tag name="AS_UNIQUEID" val="118"/>
</p:tagLst>
</file>

<file path=ppt/tags/tag423.xml><?xml version="1.0" encoding="utf-8"?>
<p:tagLst xmlns:p="http://schemas.openxmlformats.org/presentationml/2006/main">
  <p:tag name="AS_UNIQUEID" val="118"/>
</p:tagLst>
</file>

<file path=ppt/tags/tag424.xml><?xml version="1.0" encoding="utf-8"?>
<p:tagLst xmlns:p="http://schemas.openxmlformats.org/presentationml/2006/main">
  <p:tag name="AS_UNIQUEID" val="12018"/>
</p:tagLst>
</file>

<file path=ppt/tags/tag425.xml><?xml version="1.0" encoding="utf-8"?>
<p:tagLst xmlns:p="http://schemas.openxmlformats.org/presentationml/2006/main">
  <p:tag name="AS_UNIQUEID" val="12019"/>
</p:tagLst>
</file>

<file path=ppt/tags/tag426.xml><?xml version="1.0" encoding="utf-8"?>
<p:tagLst xmlns:p="http://schemas.openxmlformats.org/presentationml/2006/main">
  <p:tag name="AS_UNIQUEID" val="118"/>
</p:tagLst>
</file>

<file path=ppt/tags/tag427.xml><?xml version="1.0" encoding="utf-8"?>
<p:tagLst xmlns:p="http://schemas.openxmlformats.org/presentationml/2006/main">
  <p:tag name="AS_UNIQUEID" val="12020"/>
</p:tagLst>
</file>

<file path=ppt/tags/tag428.xml><?xml version="1.0" encoding="utf-8"?>
<p:tagLst xmlns:p="http://schemas.openxmlformats.org/presentationml/2006/main">
  <p:tag name="AS_UNIQUEID" val="118"/>
</p:tagLst>
</file>

<file path=ppt/tags/tag429.xml><?xml version="1.0" encoding="utf-8"?>
<p:tagLst xmlns:p="http://schemas.openxmlformats.org/presentationml/2006/main">
  <p:tag name="AS_UNIQUEID" val="12021"/>
</p:tagLst>
</file>

<file path=ppt/tags/tag43.xml><?xml version="1.0" encoding="utf-8"?>
<p:tagLst xmlns:p="http://schemas.openxmlformats.org/presentationml/2006/main">
  <p:tag name="AS_UNIQUEID" val="11733"/>
</p:tagLst>
</file>

<file path=ppt/tags/tag430.xml><?xml version="1.0" encoding="utf-8"?>
<p:tagLst xmlns:p="http://schemas.openxmlformats.org/presentationml/2006/main">
  <p:tag name="AS_UNIQUEID" val="118"/>
</p:tagLst>
</file>

<file path=ppt/tags/tag431.xml><?xml version="1.0" encoding="utf-8"?>
<p:tagLst xmlns:p="http://schemas.openxmlformats.org/presentationml/2006/main">
  <p:tag name="AS_UNIQUEID" val="12022"/>
</p:tagLst>
</file>

<file path=ppt/tags/tag432.xml><?xml version="1.0" encoding="utf-8"?>
<p:tagLst xmlns:p="http://schemas.openxmlformats.org/presentationml/2006/main">
  <p:tag name="AS_UNIQUEID" val="118"/>
</p:tagLst>
</file>

<file path=ppt/tags/tag433.xml><?xml version="1.0" encoding="utf-8"?>
<p:tagLst xmlns:p="http://schemas.openxmlformats.org/presentationml/2006/main">
  <p:tag name="AS_UNIQUEID" val="118"/>
</p:tagLst>
</file>

<file path=ppt/tags/tag434.xml><?xml version="1.0" encoding="utf-8"?>
<p:tagLst xmlns:p="http://schemas.openxmlformats.org/presentationml/2006/main">
  <p:tag name="AS_UNIQUEID" val="118"/>
</p:tagLst>
</file>

<file path=ppt/tags/tag435.xml><?xml version="1.0" encoding="utf-8"?>
<p:tagLst xmlns:p="http://schemas.openxmlformats.org/presentationml/2006/main">
  <p:tag name="AS_UNIQUEID" val="12023"/>
</p:tagLst>
</file>

<file path=ppt/tags/tag436.xml><?xml version="1.0" encoding="utf-8"?>
<p:tagLst xmlns:p="http://schemas.openxmlformats.org/presentationml/2006/main">
  <p:tag name="AS_UNIQUEID" val="12024"/>
</p:tagLst>
</file>

<file path=ppt/tags/tag437.xml><?xml version="1.0" encoding="utf-8"?>
<p:tagLst xmlns:p="http://schemas.openxmlformats.org/presentationml/2006/main">
  <p:tag name="AS_UNIQUEID" val="12025"/>
  <p:tag name="ID" val="547147"/>
  <p:tag name="MH" val="20171004132550"/>
  <p:tag name="MH_LIBRARY" val="CONTENTS"/>
  <p:tag name="MH_ORDER" val="1"/>
  <p:tag name="MH_TYPE" val="NUMBER"/>
</p:tagLst>
</file>

<file path=ppt/tags/tag438.xml><?xml version="1.0" encoding="utf-8"?>
<p:tagLst xmlns:p="http://schemas.openxmlformats.org/presentationml/2006/main">
  <p:tag name="AS_UNIQUEID" val="12026"/>
  <p:tag name="ID" val="547147"/>
  <p:tag name="MH" val="20171004132550"/>
  <p:tag name="MH_LIBRARY" val="CONTENTS"/>
  <p:tag name="MH_ORDER" val="1"/>
  <p:tag name="MH_TYPE" val="ENTRY"/>
</p:tagLst>
</file>

<file path=ppt/tags/tag439.xml><?xml version="1.0" encoding="utf-8"?>
<p:tagLst xmlns:p="http://schemas.openxmlformats.org/presentationml/2006/main">
  <p:tag name="AS_UNIQUEID" val="118"/>
</p:tagLst>
</file>

<file path=ppt/tags/tag44.xml><?xml version="1.0" encoding="utf-8"?>
<p:tagLst xmlns:p="http://schemas.openxmlformats.org/presentationml/2006/main">
  <p:tag name="AS_UNIQUEID" val="11734"/>
</p:tagLst>
</file>

<file path=ppt/tags/tag440.xml><?xml version="1.0" encoding="utf-8"?>
<p:tagLst xmlns:p="http://schemas.openxmlformats.org/presentationml/2006/main">
  <p:tag name="AS_UNIQUEID" val="118"/>
</p:tagLst>
</file>

<file path=ppt/tags/tag441.xml><?xml version="1.0" encoding="utf-8"?>
<p:tagLst xmlns:p="http://schemas.openxmlformats.org/presentationml/2006/main">
  <p:tag name="AS_UNIQUEID" val="12027"/>
</p:tagLst>
</file>

<file path=ppt/tags/tag442.xml><?xml version="1.0" encoding="utf-8"?>
<p:tagLst xmlns:p="http://schemas.openxmlformats.org/presentationml/2006/main">
  <p:tag name="AS_UNIQUEID" val="12028"/>
</p:tagLst>
</file>

<file path=ppt/tags/tag443.xml><?xml version="1.0" encoding="utf-8"?>
<p:tagLst xmlns:p="http://schemas.openxmlformats.org/presentationml/2006/main">
  <p:tag name="AS_UNIQUEID" val="118"/>
</p:tagLst>
</file>

<file path=ppt/tags/tag444.xml><?xml version="1.0" encoding="utf-8"?>
<p:tagLst xmlns:p="http://schemas.openxmlformats.org/presentationml/2006/main">
  <p:tag name="AS_UNIQUEID" val="12029"/>
</p:tagLst>
</file>

<file path=ppt/tags/tag445.xml><?xml version="1.0" encoding="utf-8"?>
<p:tagLst xmlns:p="http://schemas.openxmlformats.org/presentationml/2006/main">
  <p:tag name="AS_UNIQUEID" val="118"/>
</p:tagLst>
</file>

<file path=ppt/tags/tag446.xml><?xml version="1.0" encoding="utf-8"?>
<p:tagLst xmlns:p="http://schemas.openxmlformats.org/presentationml/2006/main">
  <p:tag name="AS_UNIQUEID" val="12030"/>
</p:tagLst>
</file>

<file path=ppt/tags/tag447.xml><?xml version="1.0" encoding="utf-8"?>
<p:tagLst xmlns:p="http://schemas.openxmlformats.org/presentationml/2006/main">
  <p:tag name="AS_UNIQUEID" val="118"/>
</p:tagLst>
</file>

<file path=ppt/tags/tag448.xml><?xml version="1.0" encoding="utf-8"?>
<p:tagLst xmlns:p="http://schemas.openxmlformats.org/presentationml/2006/main">
  <p:tag name="AS_UNIQUEID" val="118"/>
</p:tagLst>
</file>

<file path=ppt/tags/tag449.xml><?xml version="1.0" encoding="utf-8"?>
<p:tagLst xmlns:p="http://schemas.openxmlformats.org/presentationml/2006/main">
  <p:tag name="AS_UNIQUEID" val="12031"/>
</p:tagLst>
</file>

<file path=ppt/tags/tag45.xml><?xml version="1.0" encoding="utf-8"?>
<p:tagLst xmlns:p="http://schemas.openxmlformats.org/presentationml/2006/main">
  <p:tag name="AS_UNIQUEID" val="11735"/>
</p:tagLst>
</file>

<file path=ppt/tags/tag450.xml><?xml version="1.0" encoding="utf-8"?>
<p:tagLst xmlns:p="http://schemas.openxmlformats.org/presentationml/2006/main">
  <p:tag name="AS_UNIQUEID" val="118"/>
</p:tagLst>
</file>

<file path=ppt/tags/tag451.xml><?xml version="1.0" encoding="utf-8"?>
<p:tagLst xmlns:p="http://schemas.openxmlformats.org/presentationml/2006/main">
  <p:tag name="AS_UNIQUEID" val="118"/>
</p:tagLst>
</file>

<file path=ppt/tags/tag452.xml><?xml version="1.0" encoding="utf-8"?>
<p:tagLst xmlns:p="http://schemas.openxmlformats.org/presentationml/2006/main">
  <p:tag name="AS_UNIQUEID" val="12032"/>
</p:tagLst>
</file>

<file path=ppt/tags/tag453.xml><?xml version="1.0" encoding="utf-8"?>
<p:tagLst xmlns:p="http://schemas.openxmlformats.org/presentationml/2006/main">
  <p:tag name="AS_UNIQUEID" val="118"/>
</p:tagLst>
</file>

<file path=ppt/tags/tag454.xml><?xml version="1.0" encoding="utf-8"?>
<p:tagLst xmlns:p="http://schemas.openxmlformats.org/presentationml/2006/main">
  <p:tag name="AS_UNIQUEID" val="12033"/>
</p:tagLst>
</file>

<file path=ppt/tags/tag455.xml><?xml version="1.0" encoding="utf-8"?>
<p:tagLst xmlns:p="http://schemas.openxmlformats.org/presentationml/2006/main">
  <p:tag name="AS_UNIQUEID" val="118"/>
</p:tagLst>
</file>

<file path=ppt/tags/tag456.xml><?xml version="1.0" encoding="utf-8"?>
<p:tagLst xmlns:p="http://schemas.openxmlformats.org/presentationml/2006/main">
  <p:tag name="AS_UNIQUEID" val="118"/>
</p:tagLst>
</file>

<file path=ppt/tags/tag457.xml><?xml version="1.0" encoding="utf-8"?>
<p:tagLst xmlns:p="http://schemas.openxmlformats.org/presentationml/2006/main">
  <p:tag name="AS_UNIQUEID" val="12034"/>
</p:tagLst>
</file>

<file path=ppt/tags/tag458.xml><?xml version="1.0" encoding="utf-8"?>
<p:tagLst xmlns:p="http://schemas.openxmlformats.org/presentationml/2006/main">
  <p:tag name="AS_UNIQUEID" val="118"/>
</p:tagLst>
</file>

<file path=ppt/tags/tag459.xml><?xml version="1.0" encoding="utf-8"?>
<p:tagLst xmlns:p="http://schemas.openxmlformats.org/presentationml/2006/main">
  <p:tag name="AS_UNIQUEID" val="118"/>
</p:tagLst>
</file>

<file path=ppt/tags/tag46.xml><?xml version="1.0" encoding="utf-8"?>
<p:tagLst xmlns:p="http://schemas.openxmlformats.org/presentationml/2006/main">
  <p:tag name="AS_UNIQUEID" val="11736"/>
</p:tagLst>
</file>

<file path=ppt/tags/tag460.xml><?xml version="1.0" encoding="utf-8"?>
<p:tagLst xmlns:p="http://schemas.openxmlformats.org/presentationml/2006/main">
  <p:tag name="AS_UNIQUEID" val="12035"/>
</p:tagLst>
</file>

<file path=ppt/tags/tag461.xml><?xml version="1.0" encoding="utf-8"?>
<p:tagLst xmlns:p="http://schemas.openxmlformats.org/presentationml/2006/main">
  <p:tag name="AS_UNIQUEID" val="118"/>
</p:tagLst>
</file>

<file path=ppt/tags/tag462.xml><?xml version="1.0" encoding="utf-8"?>
<p:tagLst xmlns:p="http://schemas.openxmlformats.org/presentationml/2006/main">
  <p:tag name="AS_UNIQUEID" val="12036"/>
</p:tagLst>
</file>

<file path=ppt/tags/tag463.xml><?xml version="1.0" encoding="utf-8"?>
<p:tagLst xmlns:p="http://schemas.openxmlformats.org/presentationml/2006/main">
  <p:tag name="AS_UNIQUEID" val="12037"/>
</p:tagLst>
</file>

<file path=ppt/tags/tag464.xml><?xml version="1.0" encoding="utf-8"?>
<p:tagLst xmlns:p="http://schemas.openxmlformats.org/presentationml/2006/main">
  <p:tag name="AS_UNIQUEID" val="118"/>
</p:tagLst>
</file>

<file path=ppt/tags/tag465.xml><?xml version="1.0" encoding="utf-8"?>
<p:tagLst xmlns:p="http://schemas.openxmlformats.org/presentationml/2006/main">
  <p:tag name="AS_UNIQUEID" val="12038"/>
</p:tagLst>
</file>

<file path=ppt/tags/tag466.xml><?xml version="1.0" encoding="utf-8"?>
<p:tagLst xmlns:p="http://schemas.openxmlformats.org/presentationml/2006/main">
  <p:tag name="AS_UNIQUEID" val="118"/>
</p:tagLst>
</file>

<file path=ppt/tags/tag467.xml><?xml version="1.0" encoding="utf-8"?>
<p:tagLst xmlns:p="http://schemas.openxmlformats.org/presentationml/2006/main">
  <p:tag name="AS_UNIQUEID" val="12039"/>
</p:tagLst>
</file>

<file path=ppt/tags/tag468.xml><?xml version="1.0" encoding="utf-8"?>
<p:tagLst xmlns:p="http://schemas.openxmlformats.org/presentationml/2006/main">
  <p:tag name="AS_UNIQUEID" val="12040"/>
</p:tagLst>
</file>

<file path=ppt/tags/tag469.xml><?xml version="1.0" encoding="utf-8"?>
<p:tagLst xmlns:p="http://schemas.openxmlformats.org/presentationml/2006/main">
  <p:tag name="AS_UNIQUEID" val="118"/>
</p:tagLst>
</file>

<file path=ppt/tags/tag47.xml><?xml version="1.0" encoding="utf-8"?>
<p:tagLst xmlns:p="http://schemas.openxmlformats.org/presentationml/2006/main">
  <p:tag name="AS_UNIQUEID" val="11737"/>
</p:tagLst>
</file>

<file path=ppt/tags/tag470.xml><?xml version="1.0" encoding="utf-8"?>
<p:tagLst xmlns:p="http://schemas.openxmlformats.org/presentationml/2006/main">
  <p:tag name="AS_UNIQUEID" val="118"/>
</p:tagLst>
</file>

<file path=ppt/tags/tag471.xml><?xml version="1.0" encoding="utf-8"?>
<p:tagLst xmlns:p="http://schemas.openxmlformats.org/presentationml/2006/main">
  <p:tag name="AS_UNIQUEID" val="12041"/>
</p:tagLst>
</file>

<file path=ppt/tags/tag472.xml><?xml version="1.0" encoding="utf-8"?>
<p:tagLst xmlns:p="http://schemas.openxmlformats.org/presentationml/2006/main">
  <p:tag name="AS_UNIQUEID" val="12042"/>
</p:tagLst>
</file>

<file path=ppt/tags/tag473.xml><?xml version="1.0" encoding="utf-8"?>
<p:tagLst xmlns:p="http://schemas.openxmlformats.org/presentationml/2006/main">
  <p:tag name="AS_UNIQUEID" val="12043"/>
</p:tagLst>
</file>

<file path=ppt/tags/tag474.xml><?xml version="1.0" encoding="utf-8"?>
<p:tagLst xmlns:p="http://schemas.openxmlformats.org/presentationml/2006/main">
  <p:tag name="AS_UNIQUEID" val="12044"/>
</p:tagLst>
</file>

<file path=ppt/tags/tag475.xml><?xml version="1.0" encoding="utf-8"?>
<p:tagLst xmlns:p="http://schemas.openxmlformats.org/presentationml/2006/main">
  <p:tag name="AS_UNIQUEID" val="12045"/>
  <p:tag name="ID" val="547147"/>
  <p:tag name="MH" val="20171004132550"/>
  <p:tag name="MH_LIBRARY" val="CONTENTS"/>
  <p:tag name="MH_ORDER" val="1"/>
  <p:tag name="MH_TYPE" val="NUMBER"/>
</p:tagLst>
</file>

<file path=ppt/tags/tag476.xml><?xml version="1.0" encoding="utf-8"?>
<p:tagLst xmlns:p="http://schemas.openxmlformats.org/presentationml/2006/main">
  <p:tag name="AS_UNIQUEID" val="12046"/>
  <p:tag name="ID" val="547147"/>
  <p:tag name="MH" val="20171004132550"/>
  <p:tag name="MH_LIBRARY" val="CONTENTS"/>
  <p:tag name="MH_ORDER" val="1"/>
  <p:tag name="MH_TYPE" val="ENTRY"/>
</p:tagLst>
</file>

<file path=ppt/tags/tag477.xml><?xml version="1.0" encoding="utf-8"?>
<p:tagLst xmlns:p="http://schemas.openxmlformats.org/presentationml/2006/main">
  <p:tag name="AS_UNIQUEID" val="118"/>
</p:tagLst>
</file>

<file path=ppt/tags/tag478.xml><?xml version="1.0" encoding="utf-8"?>
<p:tagLst xmlns:p="http://schemas.openxmlformats.org/presentationml/2006/main">
  <p:tag name="AS_UNIQUEID" val="12047"/>
</p:tagLst>
</file>

<file path=ppt/tags/tag479.xml><?xml version="1.0" encoding="utf-8"?>
<p:tagLst xmlns:p="http://schemas.openxmlformats.org/presentationml/2006/main">
  <p:tag name="AS_UNIQUEID" val="118"/>
</p:tagLst>
</file>

<file path=ppt/tags/tag48.xml><?xml version="1.0" encoding="utf-8"?>
<p:tagLst xmlns:p="http://schemas.openxmlformats.org/presentationml/2006/main">
  <p:tag name="AS_UNIQUEID" val="11738"/>
</p:tagLst>
</file>

<file path=ppt/tags/tag480.xml><?xml version="1.0" encoding="utf-8"?>
<p:tagLst xmlns:p="http://schemas.openxmlformats.org/presentationml/2006/main">
  <p:tag name="AS_UNIQUEID" val="12048"/>
</p:tagLst>
</file>

<file path=ppt/tags/tag481.xml><?xml version="1.0" encoding="utf-8"?>
<p:tagLst xmlns:p="http://schemas.openxmlformats.org/presentationml/2006/main">
  <p:tag name="AS_UNIQUEID" val="118"/>
</p:tagLst>
</file>

<file path=ppt/tags/tag482.xml><?xml version="1.0" encoding="utf-8"?>
<p:tagLst xmlns:p="http://schemas.openxmlformats.org/presentationml/2006/main">
  <p:tag name="AS_UNIQUEID" val="118"/>
</p:tagLst>
</file>

<file path=ppt/tags/tag483.xml><?xml version="1.0" encoding="utf-8"?>
<p:tagLst xmlns:p="http://schemas.openxmlformats.org/presentationml/2006/main">
  <p:tag name="AS_UNIQUEID" val="12049"/>
</p:tagLst>
</file>

<file path=ppt/tags/tag484.xml><?xml version="1.0" encoding="utf-8"?>
<p:tagLst xmlns:p="http://schemas.openxmlformats.org/presentationml/2006/main">
  <p:tag name="AS_UNIQUEID" val="118"/>
</p:tagLst>
</file>

<file path=ppt/tags/tag485.xml><?xml version="1.0" encoding="utf-8"?>
<p:tagLst xmlns:p="http://schemas.openxmlformats.org/presentationml/2006/main">
  <p:tag name="AS_UNIQUEID" val="118"/>
</p:tagLst>
</file>

<file path=ppt/tags/tag486.xml><?xml version="1.0" encoding="utf-8"?>
<p:tagLst xmlns:p="http://schemas.openxmlformats.org/presentationml/2006/main">
  <p:tag name="AS_UNIQUEID" val="12050"/>
</p:tagLst>
</file>

<file path=ppt/tags/tag487.xml><?xml version="1.0" encoding="utf-8"?>
<p:tagLst xmlns:p="http://schemas.openxmlformats.org/presentationml/2006/main">
  <p:tag name="AS_UNIQUEID" val="12051"/>
</p:tagLst>
</file>

<file path=ppt/tags/tag488.xml><?xml version="1.0" encoding="utf-8"?>
<p:tagLst xmlns:p="http://schemas.openxmlformats.org/presentationml/2006/main">
  <p:tag name="AS_UNIQUEID" val="12052"/>
</p:tagLst>
</file>

<file path=ppt/tags/tag489.xml><?xml version="1.0" encoding="utf-8"?>
<p:tagLst xmlns:p="http://schemas.openxmlformats.org/presentationml/2006/main">
  <p:tag name="AS_UNIQUEID" val="12053"/>
</p:tagLst>
</file>

<file path=ppt/tags/tag49.xml><?xml version="1.0" encoding="utf-8"?>
<p:tagLst xmlns:p="http://schemas.openxmlformats.org/presentationml/2006/main">
  <p:tag name="AS_UNIQUEID" val="11739"/>
</p:tagLst>
</file>

<file path=ppt/tags/tag490.xml><?xml version="1.0" encoding="utf-8"?>
<p:tagLst xmlns:p="http://schemas.openxmlformats.org/presentationml/2006/main">
  <p:tag name="AS_UNIQUEID" val="12054"/>
</p:tagLst>
</file>

<file path=ppt/tags/tag491.xml><?xml version="1.0" encoding="utf-8"?>
<p:tagLst xmlns:p="http://schemas.openxmlformats.org/presentationml/2006/main">
  <p:tag name="AS_UNIQUEID" val="12055"/>
</p:tagLst>
</file>

<file path=ppt/tags/tag492.xml><?xml version="1.0" encoding="utf-8"?>
<p:tagLst xmlns:p="http://schemas.openxmlformats.org/presentationml/2006/main">
  <p:tag name="AS_UNIQUEID" val="12056"/>
</p:tagLst>
</file>

<file path=ppt/tags/tag493.xml><?xml version="1.0" encoding="utf-8"?>
<p:tagLst xmlns:p="http://schemas.openxmlformats.org/presentationml/2006/main">
  <p:tag name="AS_UNIQUEID" val="12057"/>
</p:tagLst>
</file>

<file path=ppt/tags/tag494.xml><?xml version="1.0" encoding="utf-8"?>
<p:tagLst xmlns:p="http://schemas.openxmlformats.org/presentationml/2006/main">
  <p:tag name="AS_UNIQUEID" val="12058"/>
</p:tagLst>
</file>

<file path=ppt/tags/tag495.xml><?xml version="1.0" encoding="utf-8"?>
<p:tagLst xmlns:p="http://schemas.openxmlformats.org/presentationml/2006/main">
  <p:tag name="AS_UNIQUEID" val="12059"/>
</p:tagLst>
</file>

<file path=ppt/tags/tag496.xml><?xml version="1.0" encoding="utf-8"?>
<p:tagLst xmlns:p="http://schemas.openxmlformats.org/presentationml/2006/main">
  <p:tag name="AS_UNIQUEID" val="12060"/>
</p:tagLst>
</file>

<file path=ppt/tags/tag497.xml><?xml version="1.0" encoding="utf-8"?>
<p:tagLst xmlns:p="http://schemas.openxmlformats.org/presentationml/2006/main">
  <p:tag name="AS_UNIQUEID" val="12061"/>
</p:tagLst>
</file>

<file path=ppt/tags/tag498.xml><?xml version="1.0" encoding="utf-8"?>
<p:tagLst xmlns:p="http://schemas.openxmlformats.org/presentationml/2006/main">
  <p:tag name="AS_UNIQUEID" val="12062"/>
</p:tagLst>
</file>

<file path=ppt/tags/tag499.xml><?xml version="1.0" encoding="utf-8"?>
<p:tagLst xmlns:p="http://schemas.openxmlformats.org/presentationml/2006/main">
  <p:tag name="AS_UNIQUEID" val="12063"/>
</p:tagLst>
</file>

<file path=ppt/tags/tag5.xml><?xml version="1.0" encoding="utf-8"?>
<p:tagLst xmlns:p="http://schemas.openxmlformats.org/presentationml/2006/main">
  <p:tag name="AS_UNIQUEID" val="11701"/>
</p:tagLst>
</file>

<file path=ppt/tags/tag50.xml><?xml version="1.0" encoding="utf-8"?>
<p:tagLst xmlns:p="http://schemas.openxmlformats.org/presentationml/2006/main">
  <p:tag name="AS_UNIQUEID" val="11740"/>
</p:tagLst>
</file>

<file path=ppt/tags/tag500.xml><?xml version="1.0" encoding="utf-8"?>
<p:tagLst xmlns:p="http://schemas.openxmlformats.org/presentationml/2006/main">
  <p:tag name="AS_UNIQUEID" val="12064"/>
</p:tagLst>
</file>

<file path=ppt/tags/tag501.xml><?xml version="1.0" encoding="utf-8"?>
<p:tagLst xmlns:p="http://schemas.openxmlformats.org/presentationml/2006/main">
  <p:tag name="AS_UNIQUEID" val="12065"/>
</p:tagLst>
</file>

<file path=ppt/tags/tag502.xml><?xml version="1.0" encoding="utf-8"?>
<p:tagLst xmlns:p="http://schemas.openxmlformats.org/presentationml/2006/main">
  <p:tag name="AS_UNIQUEID" val="12066"/>
</p:tagLst>
</file>

<file path=ppt/tags/tag503.xml><?xml version="1.0" encoding="utf-8"?>
<p:tagLst xmlns:p="http://schemas.openxmlformats.org/presentationml/2006/main">
  <p:tag name="AS_UNIQUEID" val="12067"/>
</p:tagLst>
</file>

<file path=ppt/tags/tag504.xml><?xml version="1.0" encoding="utf-8"?>
<p:tagLst xmlns:p="http://schemas.openxmlformats.org/presentationml/2006/main">
  <p:tag name="AS_UNIQUEID" val="12068"/>
</p:tagLst>
</file>

<file path=ppt/tags/tag505.xml><?xml version="1.0" encoding="utf-8"?>
<p:tagLst xmlns:p="http://schemas.openxmlformats.org/presentationml/2006/main">
  <p:tag name="AS_UNIQUEID" val="12069"/>
</p:tagLst>
</file>

<file path=ppt/tags/tag506.xml><?xml version="1.0" encoding="utf-8"?>
<p:tagLst xmlns:p="http://schemas.openxmlformats.org/presentationml/2006/main">
  <p:tag name="AS_UNIQUEID" val="12070"/>
</p:tagLst>
</file>

<file path=ppt/tags/tag507.xml><?xml version="1.0" encoding="utf-8"?>
<p:tagLst xmlns:p="http://schemas.openxmlformats.org/presentationml/2006/main">
  <p:tag name="AS_UNIQUEID" val="12071"/>
</p:tagLst>
</file>

<file path=ppt/tags/tag508.xml><?xml version="1.0" encoding="utf-8"?>
<p:tagLst xmlns:p="http://schemas.openxmlformats.org/presentationml/2006/main">
  <p:tag name="AS_UNIQUEID" val="12072"/>
</p:tagLst>
</file>

<file path=ppt/tags/tag509.xml><?xml version="1.0" encoding="utf-8"?>
<p:tagLst xmlns:p="http://schemas.openxmlformats.org/presentationml/2006/main">
  <p:tag name="AS_UNIQUEID" val="12073"/>
</p:tagLst>
</file>

<file path=ppt/tags/tag51.xml><?xml version="1.0" encoding="utf-8"?>
<p:tagLst xmlns:p="http://schemas.openxmlformats.org/presentationml/2006/main">
  <p:tag name="AS_UNIQUEID" val="11741"/>
</p:tagLst>
</file>

<file path=ppt/tags/tag510.xml><?xml version="1.0" encoding="utf-8"?>
<p:tagLst xmlns:p="http://schemas.openxmlformats.org/presentationml/2006/main">
  <p:tag name="AS_UNIQUEID" val="12074"/>
</p:tagLst>
</file>

<file path=ppt/tags/tag511.xml><?xml version="1.0" encoding="utf-8"?>
<p:tagLst xmlns:p="http://schemas.openxmlformats.org/presentationml/2006/main">
  <p:tag name="AS_UNIQUEID" val="12075"/>
</p:tagLst>
</file>

<file path=ppt/tags/tag512.xml><?xml version="1.0" encoding="utf-8"?>
<p:tagLst xmlns:p="http://schemas.openxmlformats.org/presentationml/2006/main">
  <p:tag name="AS_UNIQUEID" val="12076"/>
</p:tagLst>
</file>

<file path=ppt/tags/tag513.xml><?xml version="1.0" encoding="utf-8"?>
<p:tagLst xmlns:p="http://schemas.openxmlformats.org/presentationml/2006/main">
  <p:tag name="AS_UNIQUEID" val="12077"/>
</p:tagLst>
</file>

<file path=ppt/tags/tag514.xml><?xml version="1.0" encoding="utf-8"?>
<p:tagLst xmlns:p="http://schemas.openxmlformats.org/presentationml/2006/main">
  <p:tag name="AS_UNIQUEID" val="12078"/>
</p:tagLst>
</file>

<file path=ppt/tags/tag515.xml><?xml version="1.0" encoding="utf-8"?>
<p:tagLst xmlns:p="http://schemas.openxmlformats.org/presentationml/2006/main">
  <p:tag name="AS_UNIQUEID" val="12079"/>
</p:tagLst>
</file>

<file path=ppt/tags/tag516.xml><?xml version="1.0" encoding="utf-8"?>
<p:tagLst xmlns:p="http://schemas.openxmlformats.org/presentationml/2006/main">
  <p:tag name="AS_UNIQUEID" val="2799"/>
</p:tagLst>
</file>

<file path=ppt/tags/tag517.xml><?xml version="1.0" encoding="utf-8"?>
<p:tagLst xmlns:p="http://schemas.openxmlformats.org/presentationml/2006/main">
  <p:tag name="AS_UNIQUEID" val="479"/>
</p:tagLst>
</file>

<file path=ppt/tags/tag518.xml><?xml version="1.0" encoding="utf-8"?>
<p:tagLst xmlns:p="http://schemas.openxmlformats.org/presentationml/2006/main">
  <p:tag name="AS_UNIQUEID" val="480"/>
</p:tagLst>
</file>

<file path=ppt/tags/tag519.xml><?xml version="1.0" encoding="utf-8"?>
<p:tagLst xmlns:p="http://schemas.openxmlformats.org/presentationml/2006/main">
  <p:tag name="AS_UNIQUEID" val="481"/>
</p:tagLst>
</file>

<file path=ppt/tags/tag52.xml><?xml version="1.0" encoding="utf-8"?>
<p:tagLst xmlns:p="http://schemas.openxmlformats.org/presentationml/2006/main">
  <p:tag name="AS_UNIQUEID" val="11742"/>
</p:tagLst>
</file>

<file path=ppt/tags/tag520.xml><?xml version="1.0" encoding="utf-8"?>
<p:tagLst xmlns:p="http://schemas.openxmlformats.org/presentationml/2006/main">
  <p:tag name="AS_UNIQUEID" val="481"/>
</p:tagLst>
</file>

<file path=ppt/tags/tag521.xml><?xml version="1.0" encoding="utf-8"?>
<p:tagLst xmlns:p="http://schemas.openxmlformats.org/presentationml/2006/main">
  <p:tag name="AS_UNIQUEID" val="2806"/>
</p:tagLst>
</file>

<file path=ppt/tags/tag522.xml><?xml version="1.0" encoding="utf-8"?>
<p:tagLst xmlns:p="http://schemas.openxmlformats.org/presentationml/2006/main">
  <p:tag name="AS_UNIQUEID" val="12080"/>
</p:tagLst>
</file>

<file path=ppt/tags/tag523.xml><?xml version="1.0" encoding="utf-8"?>
<p:tagLst xmlns:p="http://schemas.openxmlformats.org/presentationml/2006/main">
  <p:tag name="AS_UNIQUEID" val="10476"/>
</p:tagLst>
</file>

<file path=ppt/tags/tag524.xml><?xml version="1.0" encoding="utf-8"?>
<p:tagLst xmlns:p="http://schemas.openxmlformats.org/presentationml/2006/main">
  <p:tag name="AS_UNIQUEID" val="483"/>
</p:tagLst>
</file>

<file path=ppt/tags/tag525.xml><?xml version="1.0" encoding="utf-8"?>
<p:tagLst xmlns:p="http://schemas.openxmlformats.org/presentationml/2006/main">
  <p:tag name="AS_UNIQUEID" val="484"/>
</p:tagLst>
</file>

<file path=ppt/tags/tag526.xml><?xml version="1.0" encoding="utf-8"?>
<p:tagLst xmlns:p="http://schemas.openxmlformats.org/presentationml/2006/main">
  <p:tag name="AS_UNIQUEID" val="10477"/>
</p:tagLst>
</file>

<file path=ppt/tags/tag527.xml><?xml version="1.0" encoding="utf-8"?>
<p:tagLst xmlns:p="http://schemas.openxmlformats.org/presentationml/2006/main">
  <p:tag name="AS_UNIQUEID" val="3056"/>
</p:tagLst>
</file>

<file path=ppt/tags/tag528.xml><?xml version="1.0" encoding="utf-8"?>
<p:tagLst xmlns:p="http://schemas.openxmlformats.org/presentationml/2006/main">
  <p:tag name="AS_UNIQUEID" val="4831"/>
</p:tagLst>
</file>

<file path=ppt/tags/tag529.xml><?xml version="1.0" encoding="utf-8"?>
<p:tagLst xmlns:p="http://schemas.openxmlformats.org/presentationml/2006/main">
  <p:tag name="AS_UNIQUEID" val="480"/>
</p:tagLst>
</file>

<file path=ppt/tags/tag53.xml><?xml version="1.0" encoding="utf-8"?>
<p:tagLst xmlns:p="http://schemas.openxmlformats.org/presentationml/2006/main">
  <p:tag name="AS_UNIQUEID" val="11743"/>
</p:tagLst>
</file>

<file path=ppt/tags/tag530.xml><?xml version="1.0" encoding="utf-8"?>
<p:tagLst xmlns:p="http://schemas.openxmlformats.org/presentationml/2006/main">
  <p:tag name="AS_UNIQUEID" val="480"/>
</p:tagLst>
</file>

<file path=ppt/tags/tag531.xml><?xml version="1.0" encoding="utf-8"?>
<p:tagLst xmlns:p="http://schemas.openxmlformats.org/presentationml/2006/main">
  <p:tag name="AS_UNIQUEID" val="12081"/>
</p:tagLst>
</file>

<file path=ppt/tags/tag532.xml><?xml version="1.0" encoding="utf-8"?>
<p:tagLst xmlns:p="http://schemas.openxmlformats.org/presentationml/2006/main">
  <p:tag name="AS_UNIQUEID" val="10479"/>
</p:tagLst>
</file>

<file path=ppt/tags/tag533.xml><?xml version="1.0" encoding="utf-8"?>
<p:tagLst xmlns:p="http://schemas.openxmlformats.org/presentationml/2006/main">
  <p:tag name="AS_UNIQUEID" val="4833"/>
</p:tagLst>
</file>

<file path=ppt/tags/tag534.xml><?xml version="1.0" encoding="utf-8"?>
<p:tagLst xmlns:p="http://schemas.openxmlformats.org/presentationml/2006/main">
  <p:tag name="AS_UNIQUEID" val="4839"/>
</p:tagLst>
</file>

<file path=ppt/tags/tag535.xml><?xml version="1.0" encoding="utf-8"?>
<p:tagLst xmlns:p="http://schemas.openxmlformats.org/presentationml/2006/main">
  <p:tag name="AS_UNIQUEID" val="4834"/>
</p:tagLst>
</file>

<file path=ppt/tags/tag536.xml><?xml version="1.0" encoding="utf-8"?>
<p:tagLst xmlns:p="http://schemas.openxmlformats.org/presentationml/2006/main">
  <p:tag name="AS_UNIQUEID" val="3060"/>
</p:tagLst>
</file>

<file path=ppt/tags/tag537.xml><?xml version="1.0" encoding="utf-8"?>
<p:tagLst xmlns:p="http://schemas.openxmlformats.org/presentationml/2006/main">
  <p:tag name="AS_UNIQUEID" val="480"/>
</p:tagLst>
</file>

<file path=ppt/tags/tag538.xml><?xml version="1.0" encoding="utf-8"?>
<p:tagLst xmlns:p="http://schemas.openxmlformats.org/presentationml/2006/main">
  <p:tag name="AS_UNIQUEID" val="480"/>
</p:tagLst>
</file>

<file path=ppt/tags/tag539.xml><?xml version="1.0" encoding="utf-8"?>
<p:tagLst xmlns:p="http://schemas.openxmlformats.org/presentationml/2006/main">
  <p:tag name="AS_UNIQUEID" val="4837"/>
</p:tagLst>
</file>

<file path=ppt/tags/tag54.xml><?xml version="1.0" encoding="utf-8"?>
<p:tagLst xmlns:p="http://schemas.openxmlformats.org/presentationml/2006/main">
  <p:tag name="AS_UNIQUEID" val="11744"/>
</p:tagLst>
</file>

<file path=ppt/tags/tag540.xml><?xml version="1.0" encoding="utf-8"?>
<p:tagLst xmlns:p="http://schemas.openxmlformats.org/presentationml/2006/main">
  <p:tag name="AS_UNIQUEID" val="4838"/>
</p:tagLst>
</file>

<file path=ppt/tags/tag541.xml><?xml version="1.0" encoding="utf-8"?>
<p:tagLst xmlns:p="http://schemas.openxmlformats.org/presentationml/2006/main">
  <p:tag name="AS_UNIQUEID" val="3064"/>
</p:tagLst>
</file>

<file path=ppt/tags/tag542.xml><?xml version="1.0" encoding="utf-8"?>
<p:tagLst xmlns:p="http://schemas.openxmlformats.org/presentationml/2006/main">
  <p:tag name="AS_UNIQUEID" val="12082"/>
</p:tagLst>
</file>

<file path=ppt/tags/tag543.xml><?xml version="1.0" encoding="utf-8"?>
<p:tagLst xmlns:p="http://schemas.openxmlformats.org/presentationml/2006/main">
  <p:tag name="AS_UNIQUEID" val="406"/>
</p:tagLst>
</file>

<file path=ppt/tags/tag544.xml><?xml version="1.0" encoding="utf-8"?>
<p:tagLst xmlns:p="http://schemas.openxmlformats.org/presentationml/2006/main">
  <p:tag name="AS_UNIQUEID" val="3067"/>
</p:tagLst>
</file>

<file path=ppt/tags/tag545.xml><?xml version="1.0" encoding="utf-8"?>
<p:tagLst xmlns:p="http://schemas.openxmlformats.org/presentationml/2006/main">
  <p:tag name="AS_UNIQUEID" val="3068"/>
</p:tagLst>
</file>

<file path=ppt/tags/tag546.xml><?xml version="1.0" encoding="utf-8"?>
<p:tagLst xmlns:p="http://schemas.openxmlformats.org/presentationml/2006/main">
  <p:tag name="AS_UNIQUEID" val="11696"/>
</p:tagLst>
</file>

<file path=ppt/tags/tag547.xml><?xml version="1.0" encoding="utf-8"?>
<p:tagLst xmlns:p="http://schemas.openxmlformats.org/presentationml/2006/main">
  <p:tag name="AS_UNIQUEID" val="12083"/>
</p:tagLst>
</file>

<file path=ppt/tags/tag548.xml><?xml version="1.0" encoding="utf-8"?>
<p:tagLst xmlns:p="http://schemas.openxmlformats.org/presentationml/2006/main">
  <p:tag name="AS_UNIQUEID" val="12084"/>
</p:tagLst>
</file>

<file path=ppt/tags/tag549.xml><?xml version="1.0" encoding="utf-8"?>
<p:tagLst xmlns:p="http://schemas.openxmlformats.org/presentationml/2006/main">
  <p:tag name="AS_UNIQUEID" val="12085"/>
</p:tagLst>
</file>

<file path=ppt/tags/tag55.xml><?xml version="1.0" encoding="utf-8"?>
<p:tagLst xmlns:p="http://schemas.openxmlformats.org/presentationml/2006/main">
  <p:tag name="AS_UNIQUEID" val="1351"/>
</p:tagLst>
</file>

<file path=ppt/tags/tag550.xml><?xml version="1.0" encoding="utf-8"?>
<p:tagLst xmlns:p="http://schemas.openxmlformats.org/presentationml/2006/main">
  <p:tag name="AS_UNIQUEID" val="12086"/>
</p:tagLst>
</file>

<file path=ppt/tags/tag551.xml><?xml version="1.0" encoding="utf-8"?>
<p:tagLst xmlns:p="http://schemas.openxmlformats.org/presentationml/2006/main">
  <p:tag name="AS_UNIQUEID" val="12087"/>
</p:tagLst>
</file>

<file path=ppt/tags/tag552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OTVmYmE1NzRlM2JhMmQzMDg2MGVkZmY1MDJiYWZjMTQifQ=="/>
  <p:tag name="ISLIDE.GUIDESSETTING" val="{&quot;Id&quot;:&quot;2beddc22-b3a1-4328-97fc-1ec85790e22f&quot;,&quot;Name&quot;:null,&quot;Kind&quot;:&quot;Custom&quot;,&quot;OldGuidesSetting&quot;:{&quot;HeaderHeight&quot;:0.0,&quot;FooterHeight&quot;:0.0,&quot;SideMargin&quot;:0.0,&quot;TopMargin&quot;:0.0,&quot;BottomMargin&quot;:0.0,&quot;IntervalMargin&quot;:0.0}}"/>
</p:tagLst>
</file>

<file path=ppt/tags/tag56.xml><?xml version="1.0" encoding="utf-8"?>
<p:tagLst xmlns:p="http://schemas.openxmlformats.org/presentationml/2006/main">
  <p:tag name="AS_UNIQUEID" val="1352"/>
</p:tagLst>
</file>

<file path=ppt/tags/tag57.xml><?xml version="1.0" encoding="utf-8"?>
<p:tagLst xmlns:p="http://schemas.openxmlformats.org/presentationml/2006/main">
  <p:tag name="AS_UNIQUEID" val="11745"/>
</p:tagLst>
</file>

<file path=ppt/tags/tag58.xml><?xml version="1.0" encoding="utf-8"?>
<p:tagLst xmlns:p="http://schemas.openxmlformats.org/presentationml/2006/main">
  <p:tag name="AS_UNIQUEID" val="11746"/>
</p:tagLst>
</file>

<file path=ppt/tags/tag59.xml><?xml version="1.0" encoding="utf-8"?>
<p:tagLst xmlns:p="http://schemas.openxmlformats.org/presentationml/2006/main">
  <p:tag name="AS_UNIQUEID" val="11747"/>
</p:tagLst>
</file>

<file path=ppt/tags/tag6.xml><?xml version="1.0" encoding="utf-8"?>
<p:tagLst xmlns:p="http://schemas.openxmlformats.org/presentationml/2006/main">
  <p:tag name="AS_UNIQUEID" val="11702"/>
</p:tagLst>
</file>

<file path=ppt/tags/tag60.xml><?xml version="1.0" encoding="utf-8"?>
<p:tagLst xmlns:p="http://schemas.openxmlformats.org/presentationml/2006/main">
  <p:tag name="AS_UNIQUEID" val="11748"/>
</p:tagLst>
</file>

<file path=ppt/tags/tag61.xml><?xml version="1.0" encoding="utf-8"?>
<p:tagLst xmlns:p="http://schemas.openxmlformats.org/presentationml/2006/main">
  <p:tag name="AS_UNIQUEID" val="11749"/>
</p:tagLst>
</file>

<file path=ppt/tags/tag62.xml><?xml version="1.0" encoding="utf-8"?>
<p:tagLst xmlns:p="http://schemas.openxmlformats.org/presentationml/2006/main">
  <p:tag name="AS_UNIQUEID" val="11750"/>
</p:tagLst>
</file>

<file path=ppt/tags/tag63.xml><?xml version="1.0" encoding="utf-8"?>
<p:tagLst xmlns:p="http://schemas.openxmlformats.org/presentationml/2006/main">
  <p:tag name="AS_UNIQUEID" val="1351"/>
</p:tagLst>
</file>

<file path=ppt/tags/tag64.xml><?xml version="1.0" encoding="utf-8"?>
<p:tagLst xmlns:p="http://schemas.openxmlformats.org/presentationml/2006/main">
  <p:tag name="AS_UNIQUEID" val="1352"/>
</p:tagLst>
</file>

<file path=ppt/tags/tag65.xml><?xml version="1.0" encoding="utf-8"?>
<p:tagLst xmlns:p="http://schemas.openxmlformats.org/presentationml/2006/main">
  <p:tag name="AS_UNIQUEID" val="11751"/>
</p:tagLst>
</file>

<file path=ppt/tags/tag66.xml><?xml version="1.0" encoding="utf-8"?>
<p:tagLst xmlns:p="http://schemas.openxmlformats.org/presentationml/2006/main">
  <p:tag name="AS_UNIQUEID" val="11752"/>
</p:tagLst>
</file>

<file path=ppt/tags/tag67.xml><?xml version="1.0" encoding="utf-8"?>
<p:tagLst xmlns:p="http://schemas.openxmlformats.org/presentationml/2006/main">
  <p:tag name="AS_UNIQUEID" val="11753"/>
</p:tagLst>
</file>

<file path=ppt/tags/tag68.xml><?xml version="1.0" encoding="utf-8"?>
<p:tagLst xmlns:p="http://schemas.openxmlformats.org/presentationml/2006/main">
  <p:tag name="AS_UNIQUEID" val="11754"/>
</p:tagLst>
</file>

<file path=ppt/tags/tag69.xml><?xml version="1.0" encoding="utf-8"?>
<p:tagLst xmlns:p="http://schemas.openxmlformats.org/presentationml/2006/main">
  <p:tag name="AS_UNIQUEID" val="11755"/>
</p:tagLst>
</file>

<file path=ppt/tags/tag7.xml><?xml version="1.0" encoding="utf-8"?>
<p:tagLst xmlns:p="http://schemas.openxmlformats.org/presentationml/2006/main">
  <p:tag name="AS_UNIQUEID" val="11703"/>
</p:tagLst>
</file>

<file path=ppt/tags/tag70.xml><?xml version="1.0" encoding="utf-8"?>
<p:tagLst xmlns:p="http://schemas.openxmlformats.org/presentationml/2006/main">
  <p:tag name="AS_UNIQUEID" val="11756"/>
</p:tagLst>
</file>

<file path=ppt/tags/tag71.xml><?xml version="1.0" encoding="utf-8"?>
<p:tagLst xmlns:p="http://schemas.openxmlformats.org/presentationml/2006/main">
  <p:tag name="AS_UNIQUEID" val="1351"/>
</p:tagLst>
</file>

<file path=ppt/tags/tag72.xml><?xml version="1.0" encoding="utf-8"?>
<p:tagLst xmlns:p="http://schemas.openxmlformats.org/presentationml/2006/main">
  <p:tag name="AS_UNIQUEID" val="1352"/>
</p:tagLst>
</file>

<file path=ppt/tags/tag73.xml><?xml version="1.0" encoding="utf-8"?>
<p:tagLst xmlns:p="http://schemas.openxmlformats.org/presentationml/2006/main">
  <p:tag name="AS_UNIQUEID" val="11757"/>
</p:tagLst>
</file>

<file path=ppt/tags/tag74.xml><?xml version="1.0" encoding="utf-8"?>
<p:tagLst xmlns:p="http://schemas.openxmlformats.org/presentationml/2006/main">
  <p:tag name="AS_UNIQUEID" val="11758"/>
</p:tagLst>
</file>

<file path=ppt/tags/tag75.xml><?xml version="1.0" encoding="utf-8"?>
<p:tagLst xmlns:p="http://schemas.openxmlformats.org/presentationml/2006/main">
  <p:tag name="AS_UNIQUEID" val="11759"/>
</p:tagLst>
</file>

<file path=ppt/tags/tag76.xml><?xml version="1.0" encoding="utf-8"?>
<p:tagLst xmlns:p="http://schemas.openxmlformats.org/presentationml/2006/main">
  <p:tag name="AS_UNIQUEID" val="11760"/>
</p:tagLst>
</file>

<file path=ppt/tags/tag77.xml><?xml version="1.0" encoding="utf-8"?>
<p:tagLst xmlns:p="http://schemas.openxmlformats.org/presentationml/2006/main">
  <p:tag name="AS_UNIQUEID" val="11761"/>
</p:tagLst>
</file>

<file path=ppt/tags/tag78.xml><?xml version="1.0" encoding="utf-8"?>
<p:tagLst xmlns:p="http://schemas.openxmlformats.org/presentationml/2006/main">
  <p:tag name="AS_UNIQUEID" val="11762"/>
</p:tagLst>
</file>

<file path=ppt/tags/tag79.xml><?xml version="1.0" encoding="utf-8"?>
<p:tagLst xmlns:p="http://schemas.openxmlformats.org/presentationml/2006/main">
  <p:tag name="AS_UNIQUEID" val="11763"/>
</p:tagLst>
</file>

<file path=ppt/tags/tag8.xml><?xml version="1.0" encoding="utf-8"?>
<p:tagLst xmlns:p="http://schemas.openxmlformats.org/presentationml/2006/main">
  <p:tag name="AS_UNIQUEID" val="11704"/>
</p:tagLst>
</file>

<file path=ppt/tags/tag80.xml><?xml version="1.0" encoding="utf-8"?>
<p:tagLst xmlns:p="http://schemas.openxmlformats.org/presentationml/2006/main">
  <p:tag name="AS_UNIQUEID" val="11764"/>
</p:tagLst>
</file>

<file path=ppt/tags/tag81.xml><?xml version="1.0" encoding="utf-8"?>
<p:tagLst xmlns:p="http://schemas.openxmlformats.org/presentationml/2006/main">
  <p:tag name="AS_UNIQUEID" val="11765"/>
</p:tagLst>
</file>

<file path=ppt/tags/tag82.xml><?xml version="1.0" encoding="utf-8"?>
<p:tagLst xmlns:p="http://schemas.openxmlformats.org/presentationml/2006/main">
  <p:tag name="AS_UNIQUEID" val="11766"/>
</p:tagLst>
</file>

<file path=ppt/tags/tag83.xml><?xml version="1.0" encoding="utf-8"?>
<p:tagLst xmlns:p="http://schemas.openxmlformats.org/presentationml/2006/main">
  <p:tag name="AS_UNIQUEID" val="11767"/>
</p:tagLst>
</file>

<file path=ppt/tags/tag84.xml><?xml version="1.0" encoding="utf-8"?>
<p:tagLst xmlns:p="http://schemas.openxmlformats.org/presentationml/2006/main">
  <p:tag name="AS_UNIQUEID" val="11768"/>
</p:tagLst>
</file>

<file path=ppt/tags/tag85.xml><?xml version="1.0" encoding="utf-8"?>
<p:tagLst xmlns:p="http://schemas.openxmlformats.org/presentationml/2006/main">
  <p:tag name="AS_UNIQUEID" val="1351"/>
</p:tagLst>
</file>

<file path=ppt/tags/tag86.xml><?xml version="1.0" encoding="utf-8"?>
<p:tagLst xmlns:p="http://schemas.openxmlformats.org/presentationml/2006/main">
  <p:tag name="AS_UNIQUEID" val="1352"/>
</p:tagLst>
</file>

<file path=ppt/tags/tag87.xml><?xml version="1.0" encoding="utf-8"?>
<p:tagLst xmlns:p="http://schemas.openxmlformats.org/presentationml/2006/main">
  <p:tag name="AS_UNIQUEID" val="11769"/>
</p:tagLst>
</file>

<file path=ppt/tags/tag88.xml><?xml version="1.0" encoding="utf-8"?>
<p:tagLst xmlns:p="http://schemas.openxmlformats.org/presentationml/2006/main">
  <p:tag name="AS_UNIQUEID" val="11770"/>
</p:tagLst>
</file>

<file path=ppt/tags/tag89.xml><?xml version="1.0" encoding="utf-8"?>
<p:tagLst xmlns:p="http://schemas.openxmlformats.org/presentationml/2006/main">
  <p:tag name="AS_UNIQUEID" val="11771"/>
</p:tagLst>
</file>

<file path=ppt/tags/tag9.xml><?xml version="1.0" encoding="utf-8"?>
<p:tagLst xmlns:p="http://schemas.openxmlformats.org/presentationml/2006/main">
  <p:tag name="AS_UNIQUEID" val="11705"/>
</p:tagLst>
</file>

<file path=ppt/tags/tag90.xml><?xml version="1.0" encoding="utf-8"?>
<p:tagLst xmlns:p="http://schemas.openxmlformats.org/presentationml/2006/main">
  <p:tag name="AS_UNIQUEID" val="11772"/>
</p:tagLst>
</file>

<file path=ppt/tags/tag91.xml><?xml version="1.0" encoding="utf-8"?>
<p:tagLst xmlns:p="http://schemas.openxmlformats.org/presentationml/2006/main">
  <p:tag name="AS_UNIQUEID" val="11773"/>
</p:tagLst>
</file>

<file path=ppt/tags/tag92.xml><?xml version="1.0" encoding="utf-8"?>
<p:tagLst xmlns:p="http://schemas.openxmlformats.org/presentationml/2006/main">
  <p:tag name="AS_UNIQUEID" val="11774"/>
</p:tagLst>
</file>

<file path=ppt/tags/tag93.xml><?xml version="1.0" encoding="utf-8"?>
<p:tagLst xmlns:p="http://schemas.openxmlformats.org/presentationml/2006/main">
  <p:tag name="AS_UNIQUEID" val="11775"/>
</p:tagLst>
</file>

<file path=ppt/tags/tag94.xml><?xml version="1.0" encoding="utf-8"?>
<p:tagLst xmlns:p="http://schemas.openxmlformats.org/presentationml/2006/main">
  <p:tag name="AS_UNIQUEID" val="1351"/>
</p:tagLst>
</file>

<file path=ppt/tags/tag95.xml><?xml version="1.0" encoding="utf-8"?>
<p:tagLst xmlns:p="http://schemas.openxmlformats.org/presentationml/2006/main">
  <p:tag name="AS_UNIQUEID" val="1352"/>
</p:tagLst>
</file>

<file path=ppt/tags/tag96.xml><?xml version="1.0" encoding="utf-8"?>
<p:tagLst xmlns:p="http://schemas.openxmlformats.org/presentationml/2006/main">
  <p:tag name="AS_UNIQUEID" val="11776"/>
</p:tagLst>
</file>

<file path=ppt/tags/tag97.xml><?xml version="1.0" encoding="utf-8"?>
<p:tagLst xmlns:p="http://schemas.openxmlformats.org/presentationml/2006/main">
  <p:tag name="AS_UNIQUEID" val="11777"/>
</p:tagLst>
</file>

<file path=ppt/tags/tag98.xml><?xml version="1.0" encoding="utf-8"?>
<p:tagLst xmlns:p="http://schemas.openxmlformats.org/presentationml/2006/main">
  <p:tag name="AS_UNIQUEID" val="11778"/>
</p:tagLst>
</file>

<file path=ppt/tags/tag99.xml><?xml version="1.0" encoding="utf-8"?>
<p:tagLst xmlns:p="http://schemas.openxmlformats.org/presentationml/2006/main">
  <p:tag name="AS_UNIQUEID" val="11779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240</Paragraphs>
  <Slides>26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24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51">
      <vt:lpstr>Arial</vt:lpstr>
      <vt:lpstr>等线 Light</vt:lpstr>
      <vt:lpstr>等线</vt:lpstr>
      <vt:lpstr>Adobe 仿宋 Std R</vt:lpstr>
      <vt:lpstr>微软雅黑</vt:lpstr>
      <vt:lpstr>Calibri</vt:lpstr>
      <vt:lpstr>幼圆</vt:lpstr>
      <vt:lpstr>黑体</vt:lpstr>
      <vt:lpstr>Arial Black</vt:lpstr>
      <vt:lpstr>华文行楷</vt:lpstr>
      <vt:lpstr>Times New Roman</vt:lpstr>
      <vt:lpstr>微软雅黑 Light</vt:lpstr>
      <vt:lpstr>锐字工房云字库细圆GBK</vt:lpstr>
      <vt:lpstr>DOUYU Font</vt:lpstr>
      <vt:lpstr>楷体</vt:lpstr>
      <vt:lpstr>华文楷体</vt:lpstr>
      <vt:lpstr>宋体</vt:lpstr>
      <vt:lpstr>Courier New</vt:lpstr>
      <vt:lpstr>方正中等线简体</vt:lpstr>
      <vt:lpstr>方正静蕾简体</vt:lpstr>
      <vt:lpstr>Gen Jyuu Gothic Monospace Regul</vt:lpstr>
      <vt:lpstr>华文仿宋</vt:lpstr>
      <vt:lpstr>华文细黑</vt:lpstr>
      <vt:lpstr>华文新魏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2023-12-06T09:16:49.546</cp:lastPrinted>
  <dcterms:created xsi:type="dcterms:W3CDTF">2023-12-06T09:16:49Z</dcterms:created>
  <dcterms:modified xsi:type="dcterms:W3CDTF">2023-12-06T01:16:49Z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