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2" r:id="rId2"/>
  </p:sldMasterIdLst>
  <p:notesMasterIdLst>
    <p:notesMasterId r:id="rId3"/>
  </p:notesMasterIdLst>
  <p:sldIdLst>
    <p:sldId id="262" r:id="rId4"/>
    <p:sldId id="261" r:id="rId5"/>
    <p:sldId id="270" r:id="rId6"/>
    <p:sldId id="258" r:id="rId7"/>
    <p:sldId id="283" r:id="rId8"/>
    <p:sldId id="284" r:id="rId9"/>
    <p:sldId id="285" r:id="rId10"/>
    <p:sldId id="286" r:id="rId11"/>
    <p:sldId id="287" r:id="rId12"/>
    <p:sldId id="288" r:id="rId13"/>
    <p:sldId id="264" r:id="rId14"/>
    <p:sldId id="289" r:id="rId15"/>
    <p:sldId id="290" r:id="rId16"/>
    <p:sldId id="291" r:id="rId17"/>
    <p:sldId id="292" r:id="rId18"/>
    <p:sldId id="295" r:id="rId19"/>
    <p:sldId id="293" r:id="rId20"/>
    <p:sldId id="294" r:id="rId21"/>
    <p:sldId id="299" r:id="rId22"/>
    <p:sldId id="266" r:id="rId23"/>
    <p:sldId id="296" r:id="rId24"/>
    <p:sldId id="297" r:id="rId25"/>
    <p:sldId id="298" r:id="rId26"/>
    <p:sldId id="263" r:id="rId27"/>
    <p:sldId id="259" r:id="rId28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tags" Target="tags/tag451.xml" /><Relationship Id="rId3" Type="http://schemas.openxmlformats.org/officeDocument/2006/relationships/notesMaster" Target="notesMasters/notesMaster1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7.xml" /><Relationship Id="rId2" Type="http://schemas.openxmlformats.org/officeDocument/2006/relationships/tags" Target="../tags/tag118.xml" /><Relationship Id="rId3" Type="http://schemas.openxmlformats.org/officeDocument/2006/relationships/tags" Target="../tags/tag119.xml" /><Relationship Id="rId4" Type="http://schemas.openxmlformats.org/officeDocument/2006/relationships/tags" Target="../tags/tag120.xml" /><Relationship Id="rId5" Type="http://schemas.openxmlformats.org/officeDocument/2006/relationships/tags" Target="../tags/tag121.xml" /><Relationship Id="rId6" Type="http://schemas.openxmlformats.org/officeDocument/2006/relationships/tags" Target="../tags/tag122.xml" /><Relationship Id="rId7" Type="http://schemas.openxmlformats.org/officeDocument/2006/relationships/tags" Target="../tags/tag123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810F-8479-4121-A309-D41919E726B0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AE952-400D-4DD1-8582-989D089472EB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9.xml" /><Relationship Id="rId4" Type="http://schemas.openxmlformats.org/officeDocument/2006/relationships/tags" Target="../tags/tag320.xml" /><Relationship Id="rId5" Type="http://schemas.openxmlformats.org/officeDocument/2006/relationships/tags" Target="../tags/tag32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45.xml" /><Relationship Id="rId4" Type="http://schemas.openxmlformats.org/officeDocument/2006/relationships/tags" Target="../tags/tag446.xml" /><Relationship Id="rId5" Type="http://schemas.openxmlformats.org/officeDocument/2006/relationships/tags" Target="../tags/tag447.xml" /><Relationship Id="rId6" Type="http://schemas.openxmlformats.org/officeDocument/2006/relationships/tags" Target="../tags/tag448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2AD6A0-C615-4EB0-97F7-F641CE3765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openxmlformats.org/officeDocument/2006/relationships/tags" Target="../tags/tag9.xml" /><Relationship Id="rId11" Type="http://schemas.openxmlformats.org/officeDocument/2006/relationships/tags" Target="../tags/tag10.xml" /><Relationship Id="rId12" Type="http://schemas.openxmlformats.org/officeDocument/2006/relationships/tags" Target="../tags/tag11.xml" /><Relationship Id="rId13" Type="http://schemas.openxmlformats.org/officeDocument/2006/relationships/tags" Target="../tags/tag12.xml" /><Relationship Id="rId14" Type="http://schemas.openxmlformats.org/officeDocument/2006/relationships/image" Target="../media/image2.png" /><Relationship Id="rId15" Type="http://schemas.openxmlformats.org/officeDocument/2006/relationships/tags" Target="../tags/tag13.xml" /><Relationship Id="rId16" Type="http://schemas.openxmlformats.org/officeDocument/2006/relationships/tags" Target="../tags/tag14.xml" /><Relationship Id="rId17" Type="http://schemas.openxmlformats.org/officeDocument/2006/relationships/image" Target="../media/image3.jpeg" /><Relationship Id="rId18" Type="http://schemas.openxmlformats.org/officeDocument/2006/relationships/tags" Target="../tags/tag15.xml" /><Relationship Id="rId19" Type="http://schemas.openxmlformats.org/officeDocument/2006/relationships/slideMaster" Target="../slideMasters/slideMaster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image" Target="../media/image1.png" /><Relationship Id="rId5" Type="http://schemas.openxmlformats.org/officeDocument/2006/relationships/tags" Target="../tags/tag4.xml" /><Relationship Id="rId6" Type="http://schemas.openxmlformats.org/officeDocument/2006/relationships/tags" Target="../tags/tag5.xml" /><Relationship Id="rId7" Type="http://schemas.openxmlformats.org/officeDocument/2006/relationships/tags" Target="../tags/tag6.xml" /><Relationship Id="rId8" Type="http://schemas.openxmlformats.org/officeDocument/2006/relationships/tags" Target="../tags/tag7.xml" /><Relationship Id="rId9" Type="http://schemas.openxmlformats.org/officeDocument/2006/relationships/tags" Target="../tags/tag8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2.xml" /><Relationship Id="rId10" Type="http://schemas.openxmlformats.org/officeDocument/2006/relationships/tags" Target="../tags/tag90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83.xml" /><Relationship Id="rId3" Type="http://schemas.openxmlformats.org/officeDocument/2006/relationships/tags" Target="../tags/tag84.xml" /><Relationship Id="rId4" Type="http://schemas.openxmlformats.org/officeDocument/2006/relationships/tags" Target="../tags/tag85.xml" /><Relationship Id="rId5" Type="http://schemas.openxmlformats.org/officeDocument/2006/relationships/tags" Target="../tags/tag86.xml" /><Relationship Id="rId6" Type="http://schemas.openxmlformats.org/officeDocument/2006/relationships/tags" Target="../tags/tag87.xml" /><Relationship Id="rId7" Type="http://schemas.openxmlformats.org/officeDocument/2006/relationships/tags" Target="../tags/tag88.xml" /><Relationship Id="rId8" Type="http://schemas.openxmlformats.org/officeDocument/2006/relationships/tags" Target="../tags/tag89.xml" /><Relationship Id="rId9" Type="http://schemas.openxmlformats.org/officeDocument/2006/relationships/image" Target="../media/image1.png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1.xml" /><Relationship Id="rId10" Type="http://schemas.openxmlformats.org/officeDocument/2006/relationships/slideMaster" Target="../slideMasters/slideMaster1.xml" /><Relationship Id="rId2" Type="http://schemas.openxmlformats.org/officeDocument/2006/relationships/image" Target="../media/image4.jpeg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image" Target="../media/image1.png" /><Relationship Id="rId7" Type="http://schemas.openxmlformats.org/officeDocument/2006/relationships/tags" Target="../tags/tag95.xml" /><Relationship Id="rId8" Type="http://schemas.openxmlformats.org/officeDocument/2006/relationships/tags" Target="../tags/tag96.xml" /><Relationship Id="rId9" Type="http://schemas.openxmlformats.org/officeDocument/2006/relationships/tags" Target="../tags/tag97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8.xml" /><Relationship Id="rId2" Type="http://schemas.openxmlformats.org/officeDocument/2006/relationships/tags" Target="../tags/tag99.xml" /><Relationship Id="rId3" Type="http://schemas.openxmlformats.org/officeDocument/2006/relationships/tags" Target="../tags/tag100.xml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3.xml" /><Relationship Id="rId2" Type="http://schemas.openxmlformats.org/officeDocument/2006/relationships/tags" Target="../tags/tag104.xml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tags" Target="../tags/tag22.xml" /><Relationship Id="rId8" Type="http://schemas.openxmlformats.org/officeDocument/2006/relationships/image" Target="../media/image1.png" /><Relationship Id="rId9" Type="http://schemas.openxmlformats.org/officeDocument/2006/relationships/tags" Target="../tags/tag2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5.xml" /><Relationship Id="rId3" Type="http://schemas.openxmlformats.org/officeDocument/2006/relationships/tags" Target="../tags/tag26.xml" /><Relationship Id="rId4" Type="http://schemas.openxmlformats.org/officeDocument/2006/relationships/image" Target="../media/image1.png" /><Relationship Id="rId5" Type="http://schemas.openxmlformats.org/officeDocument/2006/relationships/tags" Target="../tags/tag27.xml" /><Relationship Id="rId6" Type="http://schemas.openxmlformats.org/officeDocument/2006/relationships/tags" Target="../tags/tag28.xml" /><Relationship Id="rId7" Type="http://schemas.openxmlformats.org/officeDocument/2006/relationships/tags" Target="../tags/tag29.xml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2.xml" /><Relationship Id="rId10" Type="http://schemas.openxmlformats.org/officeDocument/2006/relationships/tags" Target="../tags/tag40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33.xml" /><Relationship Id="rId3" Type="http://schemas.openxmlformats.org/officeDocument/2006/relationships/tags" Target="../tags/tag34.xml" /><Relationship Id="rId4" Type="http://schemas.openxmlformats.org/officeDocument/2006/relationships/tags" Target="../tags/tag35.xml" /><Relationship Id="rId5" Type="http://schemas.openxmlformats.org/officeDocument/2006/relationships/tags" Target="../tags/tag36.xml" /><Relationship Id="rId6" Type="http://schemas.openxmlformats.org/officeDocument/2006/relationships/tags" Target="../tags/tag37.xml" /><Relationship Id="rId7" Type="http://schemas.openxmlformats.org/officeDocument/2006/relationships/tags" Target="../tags/tag38.xml" /><Relationship Id="rId8" Type="http://schemas.openxmlformats.org/officeDocument/2006/relationships/tags" Target="../tags/tag39.xml" /><Relationship Id="rId9" Type="http://schemas.openxmlformats.org/officeDocument/2006/relationships/image" Target="../media/image1.png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.xml" /><Relationship Id="rId10" Type="http://schemas.openxmlformats.org/officeDocument/2006/relationships/tags" Target="../tags/tag49.xml" /><Relationship Id="rId11" Type="http://schemas.openxmlformats.org/officeDocument/2006/relationships/tags" Target="../tags/tag50.xml" /><Relationship Id="rId12" Type="http://schemas.openxmlformats.org/officeDocument/2006/relationships/image" Target="../media/image3.jpeg" /><Relationship Id="rId13" Type="http://schemas.openxmlformats.org/officeDocument/2006/relationships/tags" Target="../tags/tag51.xml" /><Relationship Id="rId14" Type="http://schemas.openxmlformats.org/officeDocument/2006/relationships/slideMaster" Target="../slideMasters/slideMaster1.xml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image" Target="../media/image1.png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tags" Target="../tags/tag46.xml" /><Relationship Id="rId8" Type="http://schemas.openxmlformats.org/officeDocument/2006/relationships/tags" Target="../tags/tag47.xml" /><Relationship Id="rId9" Type="http://schemas.openxmlformats.org/officeDocument/2006/relationships/tags" Target="../tags/tag48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tags" Target="../tags/tag57.xml" /><Relationship Id="rId7" Type="http://schemas.openxmlformats.org/officeDocument/2006/relationships/tags" Target="../tags/tag58.xml" /><Relationship Id="rId8" Type="http://schemas.openxmlformats.org/officeDocument/2006/relationships/image" Target="../media/image1.png" /><Relationship Id="rId9" Type="http://schemas.openxmlformats.org/officeDocument/2006/relationships/tags" Target="../tags/tag59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0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61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tags" Target="../tags/tag65.xml" /><Relationship Id="rId7" Type="http://schemas.openxmlformats.org/officeDocument/2006/relationships/tags" Target="../tags/tag66.xml" /><Relationship Id="rId8" Type="http://schemas.openxmlformats.org/officeDocument/2006/relationships/image" Target="../media/image1.png" /><Relationship Id="rId9" Type="http://schemas.openxmlformats.org/officeDocument/2006/relationships/tags" Target="../tags/tag67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8.xml" /><Relationship Id="rId2" Type="http://schemas.openxmlformats.org/officeDocument/2006/relationships/tags" Target="../tags/tag69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image" Target="../media/image1.png" /><Relationship Id="rId6" Type="http://schemas.openxmlformats.org/officeDocument/2006/relationships/tags" Target="../tags/tag72.xml" /><Relationship Id="rId7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.xml" /><Relationship Id="rId10" Type="http://schemas.openxmlformats.org/officeDocument/2006/relationships/tags" Target="../tags/tag81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7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ags" Target="../tags/tag80.xml" /><Relationship Id="rId9" Type="http://schemas.openxmlformats.org/officeDocument/2006/relationships/image" Target="../media/image1.png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11180"/>
            <a:ext cx="12192000" cy="13695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5778344"/>
            <a:ext cx="12192000" cy="1382513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7"/>
            </p:custDataLst>
          </p:nvPr>
        </p:nvSpPr>
        <p:spPr>
          <a:xfrm>
            <a:off x="3017905" y="2336829"/>
            <a:ext cx="14466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教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5409117" y="2314706"/>
            <a:ext cx="12241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公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1" name="矩形 10"/>
          <p:cNvSpPr/>
          <p:nvPr userDrawn="1">
            <p:custDataLst>
              <p:tags r:id="rId9"/>
            </p:custDataLst>
          </p:nvPr>
        </p:nvSpPr>
        <p:spPr>
          <a:xfrm>
            <a:off x="4152537" y="2306641"/>
            <a:ext cx="12241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师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2" name="矩形 11"/>
          <p:cNvSpPr/>
          <p:nvPr userDrawn="1">
            <p:custDataLst>
              <p:tags r:id="rId10"/>
            </p:custDataLst>
          </p:nvPr>
        </p:nvSpPr>
        <p:spPr>
          <a:xfrm>
            <a:off x="6428154" y="2331233"/>
            <a:ext cx="15555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开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3" name="矩形 12"/>
          <p:cNvSpPr/>
          <p:nvPr userDrawn="1">
            <p:custDataLst>
              <p:tags r:id="rId11"/>
            </p:custDataLst>
          </p:nvPr>
        </p:nvSpPr>
        <p:spPr>
          <a:xfrm>
            <a:off x="7638473" y="2331233"/>
            <a:ext cx="15555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课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4" name="矩形 13"/>
          <p:cNvSpPr/>
          <p:nvPr userDrawn="1">
            <p:custDataLst>
              <p:tags r:id="rId12"/>
            </p:custDataLst>
          </p:nvPr>
        </p:nvSpPr>
        <p:spPr>
          <a:xfrm>
            <a:off x="-23119" y="2381297"/>
            <a:ext cx="12190414" cy="2074099"/>
          </a:xfrm>
          <a:prstGeom prst="rect">
            <a:avLst/>
          </a:prstGeom>
          <a:gradFill flip="none" rotWithShape="1">
            <a:gsLst>
              <a:gs pos="0">
                <a:srgbClr val="5A9B5B">
                  <a:shade val="30000"/>
                  <a:satMod val="115000"/>
                </a:srgbClr>
              </a:gs>
              <a:gs pos="50000">
                <a:srgbClr val="5A9B5B">
                  <a:shade val="67500"/>
                  <a:satMod val="115000"/>
                </a:srgbClr>
              </a:gs>
              <a:gs pos="100000">
                <a:srgbClr val="5A9B5B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13"/>
            </p:custDataLst>
          </p:nvPr>
        </p:nvSpPr>
        <p:spPr>
          <a:xfrm>
            <a:off x="2638822" y="2381297"/>
            <a:ext cx="9551591" cy="20740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4">
            <a:duotone>
              <a:srgbClr val="DCAB48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894004" y="2485757"/>
            <a:ext cx="2213936" cy="1818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矩形 21"/>
          <p:cNvSpPr/>
          <p:nvPr userDrawn="1">
            <p:custDataLst>
              <p:tags r:id="rId16"/>
            </p:custDataLst>
          </p:nvPr>
        </p:nvSpPr>
        <p:spPr>
          <a:xfrm>
            <a:off x="8313" y="2661407"/>
            <a:ext cx="12107940" cy="1599964"/>
          </a:xfrm>
          <a:prstGeom prst="rect">
            <a:avLst/>
          </a:prstGeom>
          <a:noFill/>
          <a:ln>
            <a:gradFill>
              <a:gsLst>
                <a:gs pos="0">
                  <a:srgbClr val="4A6654"/>
                </a:gs>
                <a:gs pos="100000">
                  <a:schemeClr val="bg1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7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/>
          <p:cNvSpPr txBox="1"/>
          <p:nvPr userDrawn="1">
            <p:custDataLst>
              <p:tags r:id="rId2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3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12056" y="109397"/>
            <a:ext cx="1588002" cy="477015"/>
            <a:chOff x="4" y="433"/>
            <a:chExt cx="2602" cy="779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6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6" y="494"/>
              <a:ext cx="2336" cy="71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69265"/>
              <a:r>
                <a:rPr lang="zh-CN" altLang="en-US" sz="2260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 课堂小结</a:t>
              </a:r>
              <a:endParaRPr lang="zh-CN" altLang="en-US" sz="2260" b="1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 userDrawn="1">
            <p:custDataLst>
              <p:tags r:id="rId8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40"/>
          <a:stretch>
            <a:fillRect/>
          </a:stretch>
        </p:blipFill>
        <p:spPr>
          <a:xfrm>
            <a:off x="0" y="842859"/>
            <a:ext cx="12195032" cy="5342949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4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311181"/>
            <a:ext cx="12192000" cy="1538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6"/>
          <a:stretch>
            <a:fillRect/>
          </a:stretch>
        </p:blipFill>
        <p:spPr>
          <a:xfrm rot="10800000">
            <a:off x="0" y="5622819"/>
            <a:ext cx="12192000" cy="1538039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>
            <p:custDataLst>
              <p:tags r:id="rId9"/>
            </p:custDataLst>
          </p:nvPr>
        </p:nvSpPr>
        <p:spPr>
          <a:xfrm>
            <a:off x="557930" y="1659511"/>
            <a:ext cx="547438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16600" smtClean="0">
                <a:solidFill>
                  <a:srgbClr val="F8A50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谢谢</a:t>
            </a:r>
            <a:r>
              <a:rPr lang="en-US" altLang="zh-CN" sz="16600" smtClean="0">
                <a:solidFill>
                  <a:srgbClr val="F8A50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!</a:t>
            </a:r>
            <a:endParaRPr lang="zh-CN" altLang="en-US" sz="16600">
              <a:solidFill>
                <a:srgbClr val="F8A50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D9AD4B-BB3A-45E0-B1DE-83123D97BB8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1FB44-84B3-4690-8993-1837566EA56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D9AD4B-BB3A-45E0-B1DE-83123D97BB8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1FB44-84B3-4690-8993-1837566EA56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22" name="任意多边形 21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 userDrawn="1">
            <p:custDataLst>
              <p:tags r:id="rId7"/>
            </p:custDataLst>
          </p:nvPr>
        </p:nvSpPr>
        <p:spPr>
          <a:xfrm>
            <a:off x="619125" y="60432"/>
            <a:ext cx="2314575" cy="599734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情 境 视 频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6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6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7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22" name="任意多边形 21"/>
          <p:cNvSpPr/>
          <p:nvPr userDrawn="1">
            <p:custDataLst>
              <p:tags r:id="rId8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 userDrawn="1">
            <p:custDataLst>
              <p:tags r:id="rId9"/>
            </p:custDataLst>
          </p:nvPr>
        </p:nvSpPr>
        <p:spPr>
          <a:xfrm>
            <a:off x="619125" y="60432"/>
            <a:ext cx="2314575" cy="599734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情 境 导入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6"/>
            </p:custDataLst>
          </p:nvPr>
        </p:nvGrpSpPr>
        <p:grpSpPr>
          <a:xfrm>
            <a:off x="12056" y="109397"/>
            <a:ext cx="1588002" cy="477015"/>
            <a:chOff x="4" y="433"/>
            <a:chExt cx="2602" cy="779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7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>
              <a:off x="16" y="494"/>
              <a:ext cx="2514" cy="71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69265"/>
              <a:r>
                <a:rPr lang="zh-CN" altLang="en-US" sz="2260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问题●探讨</a:t>
              </a:r>
              <a:endParaRPr lang="zh-CN" altLang="en-US" sz="2260" b="1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6176356"/>
            <a:ext cx="12192000" cy="876436"/>
          </a:xfrm>
          <a:prstGeom prst="rect">
            <a:avLst/>
          </a:prstGeom>
        </p:spPr>
      </p:pic>
      <p:grpSp>
        <p:nvGrpSpPr>
          <p:cNvPr id="4" name="组合 3"/>
          <p:cNvGrpSpPr/>
          <p:nvPr userDrawn="1">
            <p:custDataLst>
              <p:tags r:id="rId6"/>
            </p:custDataLst>
          </p:nvPr>
        </p:nvGrpSpPr>
        <p:grpSpPr>
          <a:xfrm>
            <a:off x="1074647" y="2521890"/>
            <a:ext cx="1945633" cy="1950692"/>
            <a:chOff x="1074647" y="2580081"/>
            <a:chExt cx="1945633" cy="1950692"/>
          </a:xfrm>
        </p:grpSpPr>
        <p:sp>
          <p:nvSpPr>
            <p:cNvPr id="5" name="Oval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074647" y="2580081"/>
              <a:ext cx="1945633" cy="1950692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17" tIns="60958" rIns="121917" bIns="6095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幼圆" panose="02010509060101010101" charset="-122"/>
              </a:endParaRPr>
            </a:p>
          </p:txBody>
        </p:sp>
        <p:sp>
          <p:nvSpPr>
            <p:cNvPr id="6" name="TextBox 16"/>
            <p:cNvSpPr txBox="1"/>
            <p:nvPr>
              <p:custDataLst>
                <p:tags r:id="rId8"/>
              </p:custDataLst>
            </p:nvPr>
          </p:nvSpPr>
          <p:spPr>
            <a:xfrm>
              <a:off x="1744820" y="2798883"/>
              <a:ext cx="605288" cy="984881"/>
            </a:xfrm>
            <a:prstGeom prst="rect">
              <a:avLst/>
            </a:prstGeom>
            <a:noFill/>
          </p:spPr>
          <p:txBody>
            <a:bodyPr wrap="none" lIns="121917" tIns="60958" rIns="121917" bIns="60958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en-US" altLang="zh-CN" sz="28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16"/>
            <p:cNvSpPr txBox="1"/>
            <p:nvPr>
              <p:custDataLst>
                <p:tags r:id="rId9"/>
              </p:custDataLst>
            </p:nvPr>
          </p:nvSpPr>
          <p:spPr>
            <a:xfrm>
              <a:off x="1441556" y="3748713"/>
              <a:ext cx="1439810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>
                <a:defRPr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任意多边形 7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-6919" y="2341041"/>
            <a:ext cx="2010721" cy="2262572"/>
          </a:xfrm>
          <a:custGeom>
            <a:gdLst>
              <a:gd name="connsiteX0" fmla="*/ 0 w 2010721"/>
              <a:gd name="connsiteY0" fmla="*/ 0 h 2262572"/>
              <a:gd name="connsiteX1" fmla="*/ 2010721 w 2010721"/>
              <a:gd name="connsiteY1" fmla="*/ 0 h 2262572"/>
              <a:gd name="connsiteX2" fmla="*/ 2010721 w 2010721"/>
              <a:gd name="connsiteY2" fmla="*/ 19455 h 2262572"/>
              <a:gd name="connsiteX3" fmla="*/ 2003254 w 2010721"/>
              <a:gd name="connsiteY3" fmla="*/ 19077 h 2262572"/>
              <a:gd name="connsiteX4" fmla="*/ 893929 w 2010721"/>
              <a:gd name="connsiteY4" fmla="*/ 1131287 h 2262572"/>
              <a:gd name="connsiteX5" fmla="*/ 2003254 w 2010721"/>
              <a:gd name="connsiteY5" fmla="*/ 2243497 h 2262572"/>
              <a:gd name="connsiteX6" fmla="*/ 2010721 w 2010721"/>
              <a:gd name="connsiteY6" fmla="*/ 2243119 h 2262572"/>
              <a:gd name="connsiteX7" fmla="*/ 2010721 w 2010721"/>
              <a:gd name="connsiteY7" fmla="*/ 2262572 h 2262572"/>
              <a:gd name="connsiteX8" fmla="*/ 0 w 2010721"/>
              <a:gd name="connsiteY8" fmla="*/ 2262572 h 2262572"/>
              <a:gd name="connsiteX9" fmla="*/ 0 w 2010721"/>
              <a:gd name="connsiteY9" fmla="*/ 0 h 22625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721" h="2262572">
                <a:moveTo>
                  <a:pt x="0" y="0"/>
                </a:moveTo>
                <a:lnTo>
                  <a:pt x="2010721" y="0"/>
                </a:lnTo>
                <a:lnTo>
                  <a:pt x="2010721" y="19455"/>
                </a:lnTo>
                <a:lnTo>
                  <a:pt x="2003254" y="19077"/>
                </a:lnTo>
                <a:cubicBezTo>
                  <a:pt x="1390591" y="19077"/>
                  <a:pt x="893929" y="517030"/>
                  <a:pt x="893929" y="1131287"/>
                </a:cubicBezTo>
                <a:cubicBezTo>
                  <a:pt x="893929" y="1745544"/>
                  <a:pt x="1390591" y="2243497"/>
                  <a:pt x="2003254" y="2243497"/>
                </a:cubicBezTo>
                <a:lnTo>
                  <a:pt x="2010721" y="2243119"/>
                </a:lnTo>
                <a:lnTo>
                  <a:pt x="2010721" y="2262572"/>
                </a:lnTo>
                <a:lnTo>
                  <a:pt x="0" y="2262572"/>
                </a:lnTo>
                <a:lnTo>
                  <a:pt x="0" y="0"/>
                </a:lnTo>
                <a:close/>
              </a:path>
            </a:pathLst>
          </a:custGeom>
          <a:solidFill>
            <a:srgbClr val="70AD4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17" tIns="60958" rIns="121917" bIns="60958" numCol="1" anchor="t" anchorCtr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11180"/>
            <a:ext cx="12192000" cy="10681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619125" y="60325"/>
            <a:ext cx="4358005" cy="599440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一、生态系统的物质循环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619125" y="60432"/>
            <a:ext cx="5238750" cy="599734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二、能量流动和物质循环的关系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任意形状 6"/>
          <p:cNvSpPr/>
          <p:nvPr userDrawn="1">
            <p:custDataLst>
              <p:tags r:id="rId2"/>
            </p:custDataLst>
          </p:nvPr>
        </p:nvSpPr>
        <p:spPr>
          <a:xfrm>
            <a:off x="2903036" y="-4990"/>
            <a:ext cx="6385930" cy="731452"/>
          </a:xfrm>
          <a:custGeom>
            <a:gdLst>
              <a:gd name="connsiteX0" fmla="*/ 0 w 2725973"/>
              <a:gd name="connsiteY0" fmla="*/ 0 h 312235"/>
              <a:gd name="connsiteX1" fmla="*/ 2725973 w 2725973"/>
              <a:gd name="connsiteY1" fmla="*/ 0 h 312235"/>
              <a:gd name="connsiteX2" fmla="*/ 2593534 w 2725973"/>
              <a:gd name="connsiteY2" fmla="*/ 63799 h 312235"/>
              <a:gd name="connsiteX3" fmla="*/ 1362986 w 2725973"/>
              <a:gd name="connsiteY3" fmla="*/ 312235 h 312235"/>
              <a:gd name="connsiteX4" fmla="*/ 132438 w 2725973"/>
              <a:gd name="connsiteY4" fmla="*/ 63799 h 31223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5973" h="312235">
                <a:moveTo>
                  <a:pt x="0" y="0"/>
                </a:moveTo>
                <a:lnTo>
                  <a:pt x="2725973" y="0"/>
                </a:lnTo>
                <a:lnTo>
                  <a:pt x="2593534" y="63799"/>
                </a:lnTo>
                <a:cubicBezTo>
                  <a:pt x="2215313" y="223773"/>
                  <a:pt x="1799481" y="312235"/>
                  <a:pt x="1362986" y="312235"/>
                </a:cubicBezTo>
                <a:cubicBezTo>
                  <a:pt x="926492" y="312235"/>
                  <a:pt x="510659" y="223773"/>
                  <a:pt x="132438" y="63799"/>
                </a:cubicBezTo>
                <a:close/>
              </a:path>
            </a:pathLst>
          </a:custGeom>
          <a:solidFill>
            <a:srgbClr val="75A21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标题 2"/>
          <p:cNvSpPr txBox="1"/>
          <p:nvPr userDrawn="1">
            <p:custDataLst>
              <p:tags r:id="rId3"/>
            </p:custDataLst>
          </p:nvPr>
        </p:nvSpPr>
        <p:spPr>
          <a:xfrm>
            <a:off x="5173128" y="71849"/>
            <a:ext cx="2002520" cy="4415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mtClean="0">
                <a:solidFill>
                  <a:prstClr val="white"/>
                </a:solidFill>
                <a:latin typeface="Arial Black" panose="020b0a04020102020204"/>
                <a:ea typeface="微软雅黑" panose="020b0503020204020204" pitchFamily="34" charset="-122"/>
              </a:rPr>
              <a:t>核心●归纳</a:t>
            </a:r>
            <a:endParaRPr lang="zh-CN" altLang="en-US" sz="2800" b="1">
              <a:solidFill>
                <a:prstClr val="white"/>
              </a:solidFill>
              <a:latin typeface="Arial Black" panose="020b0a04020102020204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 userDrawn="1">
            <p:custDataLst>
              <p:tags r:id="rId4"/>
            </p:custDataLst>
          </p:nvPr>
        </p:nvSpPr>
        <p:spPr>
          <a:xfrm>
            <a:off x="311730" y="726462"/>
            <a:ext cx="11568540" cy="5614856"/>
          </a:xfrm>
          <a:prstGeom prst="roundRect">
            <a:avLst>
              <a:gd name="adj" fmla="val 1925"/>
            </a:avLst>
          </a:prstGeom>
          <a:pattFill prst="smGrid">
            <a:fgClr>
              <a:sysClr val="window" lastClr="FFFFFF">
                <a:lumMod val="95000"/>
              </a:sysClr>
            </a:fgClr>
            <a:bgClr>
              <a:sysClr val="window" lastClr="FFFFFF"/>
            </a:bgClr>
          </a:pattFill>
          <a:ln w="25400" cap="flat" cmpd="sng" algn="ctr">
            <a:noFill/>
            <a:prstDash val="solid"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/>
          <p:cNvSpPr txBox="1"/>
          <p:nvPr userDrawn="1">
            <p:custDataLst>
              <p:tags r:id="rId2"/>
            </p:custDataLst>
          </p:nvPr>
        </p:nvSpPr>
        <p:spPr>
          <a:xfrm>
            <a:off x="0" y="649754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3"/>
            </p:custDataLst>
          </p:nvPr>
        </p:nvSpPr>
        <p:spPr>
          <a:xfrm>
            <a:off x="0" y="887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6"/>
            </p:custDataLst>
          </p:nvPr>
        </p:nvGrpSpPr>
        <p:grpSpPr>
          <a:xfrm>
            <a:off x="12056" y="109397"/>
            <a:ext cx="1588003" cy="483138"/>
            <a:chOff x="4" y="433"/>
            <a:chExt cx="2602" cy="789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7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>
              <a:off x="145" y="504"/>
              <a:ext cx="2204" cy="71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defTabSz="469265"/>
              <a:r>
                <a:rPr lang="zh-CN" altLang="zh-CN" sz="2260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跟踪训练</a:t>
              </a:r>
              <a:endParaRPr lang="zh-CN" altLang="en-US" sz="2260" b="1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tags" Target="../tags/tag107.xml" /><Relationship Id="rId15" Type="http://schemas.openxmlformats.org/officeDocument/2006/relationships/image" Target="../media/image5.png" /><Relationship Id="rId16" Type="http://schemas.openxmlformats.org/officeDocument/2006/relationships/tags" Target="../tags/tag108.xml" /><Relationship Id="rId17" Type="http://schemas.openxmlformats.org/officeDocument/2006/relationships/tags" Target="../tags/tag109.xml" /><Relationship Id="rId18" Type="http://schemas.openxmlformats.org/officeDocument/2006/relationships/tags" Target="../tags/tag110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2.xml" /><Relationship Id="rId20" Type="http://schemas.openxmlformats.org/officeDocument/2006/relationships/image" Target="../media/image6.png" /><Relationship Id="rId21" Type="http://schemas.openxmlformats.org/officeDocument/2006/relationships/tags" Target="../tags/tag111.xml" /><Relationship Id="rId22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2.xml" /><Relationship Id="rId10" Type="http://schemas.openxmlformats.org/officeDocument/2006/relationships/theme" Target="../theme/theme2.xml" /><Relationship Id="rId2" Type="http://schemas.openxmlformats.org/officeDocument/2006/relationships/image" Target="../media/image5.png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image" Target="../media/image7.jpeg" /><Relationship Id="rId6" Type="http://schemas.openxmlformats.org/officeDocument/2006/relationships/tags" Target="../tags/tag115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6.png" /><Relationship Id="rId9" Type="http://schemas.openxmlformats.org/officeDocument/2006/relationships/tags" Target="../tags/tag11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4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5">
            <a:biLevel thresh="25000"/>
          </a:blip>
          <a:stretch>
            <a:fillRect/>
          </a:stretch>
        </p:blipFill>
        <p:spPr>
          <a:xfrm>
            <a:off x="11265271" y="6494212"/>
            <a:ext cx="839737" cy="24072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17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 userDrawn="1">
            <p:custDataLst>
              <p:tags r:id="rId18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265271" y="6494212"/>
            <a:ext cx="839737" cy="24072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4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13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02311" y="114300"/>
            <a:ext cx="748414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.png" /><Relationship Id="rId11" Type="http://schemas.openxmlformats.org/officeDocument/2006/relationships/tags" Target="../tags/tag131.xml" /><Relationship Id="rId2" Type="http://schemas.openxmlformats.org/officeDocument/2006/relationships/tags" Target="../tags/tag124.xml" /><Relationship Id="rId3" Type="http://schemas.openxmlformats.org/officeDocument/2006/relationships/tags" Target="../tags/tag125.xml" /><Relationship Id="rId4" Type="http://schemas.openxmlformats.org/officeDocument/2006/relationships/image" Target="../media/image2.png" /><Relationship Id="rId5" Type="http://schemas.openxmlformats.org/officeDocument/2006/relationships/tags" Target="../tags/tag126.xml" /><Relationship Id="rId6" Type="http://schemas.openxmlformats.org/officeDocument/2006/relationships/tags" Target="../tags/tag127.xml" /><Relationship Id="rId7" Type="http://schemas.openxmlformats.org/officeDocument/2006/relationships/tags" Target="../tags/tag128.xml" /><Relationship Id="rId8" Type="http://schemas.openxmlformats.org/officeDocument/2006/relationships/tags" Target="../tags/tag129.xml" /><Relationship Id="rId9" Type="http://schemas.openxmlformats.org/officeDocument/2006/relationships/tags" Target="../tags/tag13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69.xml" /><Relationship Id="rId11" Type="http://schemas.openxmlformats.org/officeDocument/2006/relationships/tags" Target="../tags/tag270.xml" /><Relationship Id="rId12" Type="http://schemas.openxmlformats.org/officeDocument/2006/relationships/tags" Target="../tags/tag271.xml" /><Relationship Id="rId13" Type="http://schemas.openxmlformats.org/officeDocument/2006/relationships/tags" Target="../tags/tag272.xml" /><Relationship Id="rId14" Type="http://schemas.openxmlformats.org/officeDocument/2006/relationships/tags" Target="../tags/tag273.xml" /><Relationship Id="rId15" Type="http://schemas.openxmlformats.org/officeDocument/2006/relationships/tags" Target="../tags/tag274.xml" /><Relationship Id="rId16" Type="http://schemas.openxmlformats.org/officeDocument/2006/relationships/tags" Target="../tags/tag275.xml" /><Relationship Id="rId17" Type="http://schemas.openxmlformats.org/officeDocument/2006/relationships/tags" Target="../tags/tag276.xml" /><Relationship Id="rId18" Type="http://schemas.openxmlformats.org/officeDocument/2006/relationships/tags" Target="../tags/tag277.xml" /><Relationship Id="rId2" Type="http://schemas.openxmlformats.org/officeDocument/2006/relationships/tags" Target="../tags/tag263.xml" /><Relationship Id="rId3" Type="http://schemas.openxmlformats.org/officeDocument/2006/relationships/tags" Target="../tags/tag264.xml" /><Relationship Id="rId4" Type="http://schemas.openxmlformats.org/officeDocument/2006/relationships/image" Target="../media/image12.gif" /><Relationship Id="rId5" Type="http://schemas.openxmlformats.org/officeDocument/2006/relationships/tags" Target="../tags/tag265.xml" /><Relationship Id="rId6" Type="http://schemas.openxmlformats.org/officeDocument/2006/relationships/tags" Target="../tags/tag266.xml" /><Relationship Id="rId7" Type="http://schemas.openxmlformats.org/officeDocument/2006/relationships/image" Target="../media/image14.jpeg" /><Relationship Id="rId8" Type="http://schemas.openxmlformats.org/officeDocument/2006/relationships/tags" Target="../tags/tag267.xml" /><Relationship Id="rId9" Type="http://schemas.openxmlformats.org/officeDocument/2006/relationships/tags" Target="../tags/tag26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86.xml" /><Relationship Id="rId11" Type="http://schemas.openxmlformats.org/officeDocument/2006/relationships/tags" Target="../tags/tag287.xml" /><Relationship Id="rId12" Type="http://schemas.openxmlformats.org/officeDocument/2006/relationships/tags" Target="../tags/tag288.xml" /><Relationship Id="rId13" Type="http://schemas.openxmlformats.org/officeDocument/2006/relationships/tags" Target="../tags/tag289.xml" /><Relationship Id="rId14" Type="http://schemas.openxmlformats.org/officeDocument/2006/relationships/tags" Target="../tags/tag290.xml" /><Relationship Id="rId15" Type="http://schemas.openxmlformats.org/officeDocument/2006/relationships/tags" Target="../tags/tag291.xml" /><Relationship Id="rId16" Type="http://schemas.openxmlformats.org/officeDocument/2006/relationships/tags" Target="../tags/tag292.xml" /><Relationship Id="rId17" Type="http://schemas.openxmlformats.org/officeDocument/2006/relationships/tags" Target="../tags/tag293.xml" /><Relationship Id="rId18" Type="http://schemas.openxmlformats.org/officeDocument/2006/relationships/tags" Target="../tags/tag294.xml" /><Relationship Id="rId19" Type="http://schemas.openxmlformats.org/officeDocument/2006/relationships/tags" Target="../tags/tag295.xml" /><Relationship Id="rId2" Type="http://schemas.openxmlformats.org/officeDocument/2006/relationships/tags" Target="../tags/tag278.xml" /><Relationship Id="rId20" Type="http://schemas.openxmlformats.org/officeDocument/2006/relationships/tags" Target="../tags/tag296.xml" /><Relationship Id="rId21" Type="http://schemas.openxmlformats.org/officeDocument/2006/relationships/tags" Target="../tags/tag297.xml" /><Relationship Id="rId22" Type="http://schemas.openxmlformats.org/officeDocument/2006/relationships/tags" Target="../tags/tag298.xml" /><Relationship Id="rId23" Type="http://schemas.openxmlformats.org/officeDocument/2006/relationships/tags" Target="../tags/tag299.xml" /><Relationship Id="rId24" Type="http://schemas.openxmlformats.org/officeDocument/2006/relationships/tags" Target="../tags/tag300.xml" /><Relationship Id="rId25" Type="http://schemas.openxmlformats.org/officeDocument/2006/relationships/tags" Target="../tags/tag301.xml" /><Relationship Id="rId26" Type="http://schemas.openxmlformats.org/officeDocument/2006/relationships/tags" Target="../tags/tag302.xml" /><Relationship Id="rId27" Type="http://schemas.openxmlformats.org/officeDocument/2006/relationships/tags" Target="../tags/tag303.xml" /><Relationship Id="rId28" Type="http://schemas.openxmlformats.org/officeDocument/2006/relationships/tags" Target="../tags/tag304.xml" /><Relationship Id="rId29" Type="http://schemas.openxmlformats.org/officeDocument/2006/relationships/tags" Target="../tags/tag305.xml" /><Relationship Id="rId3" Type="http://schemas.openxmlformats.org/officeDocument/2006/relationships/tags" Target="../tags/tag279.xml" /><Relationship Id="rId30" Type="http://schemas.openxmlformats.org/officeDocument/2006/relationships/tags" Target="../tags/tag306.xml" /><Relationship Id="rId31" Type="http://schemas.openxmlformats.org/officeDocument/2006/relationships/tags" Target="../tags/tag307.xml" /><Relationship Id="rId32" Type="http://schemas.openxmlformats.org/officeDocument/2006/relationships/tags" Target="../tags/tag308.xml" /><Relationship Id="rId33" Type="http://schemas.openxmlformats.org/officeDocument/2006/relationships/tags" Target="../tags/tag309.xml" /><Relationship Id="rId34" Type="http://schemas.openxmlformats.org/officeDocument/2006/relationships/tags" Target="../tags/tag310.xml" /><Relationship Id="rId35" Type="http://schemas.openxmlformats.org/officeDocument/2006/relationships/tags" Target="../tags/tag311.xml" /><Relationship Id="rId36" Type="http://schemas.openxmlformats.org/officeDocument/2006/relationships/tags" Target="../tags/tag312.xml" /><Relationship Id="rId37" Type="http://schemas.openxmlformats.org/officeDocument/2006/relationships/tags" Target="../tags/tag313.xml" /><Relationship Id="rId38" Type="http://schemas.openxmlformats.org/officeDocument/2006/relationships/tags" Target="../tags/tag314.xml" /><Relationship Id="rId39" Type="http://schemas.openxmlformats.org/officeDocument/2006/relationships/tags" Target="../tags/tag315.xml" /><Relationship Id="rId4" Type="http://schemas.openxmlformats.org/officeDocument/2006/relationships/tags" Target="../tags/tag280.xml" /><Relationship Id="rId40" Type="http://schemas.openxmlformats.org/officeDocument/2006/relationships/tags" Target="../tags/tag316.xml" /><Relationship Id="rId41" Type="http://schemas.openxmlformats.org/officeDocument/2006/relationships/tags" Target="../tags/tag317.xml" /><Relationship Id="rId42" Type="http://schemas.openxmlformats.org/officeDocument/2006/relationships/tags" Target="../tags/tag318.xml" /><Relationship Id="rId5" Type="http://schemas.openxmlformats.org/officeDocument/2006/relationships/tags" Target="../tags/tag281.xml" /><Relationship Id="rId6" Type="http://schemas.openxmlformats.org/officeDocument/2006/relationships/tags" Target="../tags/tag282.xml" /><Relationship Id="rId7" Type="http://schemas.openxmlformats.org/officeDocument/2006/relationships/tags" Target="../tags/tag283.xml" /><Relationship Id="rId8" Type="http://schemas.openxmlformats.org/officeDocument/2006/relationships/tags" Target="../tags/tag284.xml" /><Relationship Id="rId9" Type="http://schemas.openxmlformats.org/officeDocument/2006/relationships/tags" Target="../tags/tag28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image" Target="../media/image15.png" /><Relationship Id="rId11" Type="http://schemas.openxmlformats.org/officeDocument/2006/relationships/tags" Target="../tags/tag329.xml" /><Relationship Id="rId12" Type="http://schemas.openxmlformats.org/officeDocument/2006/relationships/image" Target="../media/image16.png" /><Relationship Id="rId13" Type="http://schemas.openxmlformats.org/officeDocument/2006/relationships/tags" Target="../tags/tag330.xml" /><Relationship Id="rId14" Type="http://schemas.openxmlformats.org/officeDocument/2006/relationships/tags" Target="../tags/tag331.xml" /><Relationship Id="rId15" Type="http://schemas.openxmlformats.org/officeDocument/2006/relationships/tags" Target="../tags/tag332.xml" /><Relationship Id="rId16" Type="http://schemas.openxmlformats.org/officeDocument/2006/relationships/tags" Target="../tags/tag333.xml" /><Relationship Id="rId17" Type="http://schemas.openxmlformats.org/officeDocument/2006/relationships/tags" Target="../tags/tag334.xml" /><Relationship Id="rId18" Type="http://schemas.openxmlformats.org/officeDocument/2006/relationships/tags" Target="../tags/tag335.xml" /><Relationship Id="rId19" Type="http://schemas.openxmlformats.org/officeDocument/2006/relationships/tags" Target="../tags/tag336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337.xml" /><Relationship Id="rId21" Type="http://schemas.openxmlformats.org/officeDocument/2006/relationships/tags" Target="../tags/tag338.xml" /><Relationship Id="rId22" Type="http://schemas.openxmlformats.org/officeDocument/2006/relationships/tags" Target="../tags/tag339.xml" /><Relationship Id="rId23" Type="http://schemas.openxmlformats.org/officeDocument/2006/relationships/tags" Target="../tags/tag340.xml" /><Relationship Id="rId24" Type="http://schemas.openxmlformats.org/officeDocument/2006/relationships/tags" Target="../tags/tag341.xml" /><Relationship Id="rId25" Type="http://schemas.openxmlformats.org/officeDocument/2006/relationships/tags" Target="../tags/tag342.xml" /><Relationship Id="rId26" Type="http://schemas.openxmlformats.org/officeDocument/2006/relationships/tags" Target="../tags/tag343.xml" /><Relationship Id="rId27" Type="http://schemas.openxmlformats.org/officeDocument/2006/relationships/tags" Target="../tags/tag344.xml" /><Relationship Id="rId3" Type="http://schemas.openxmlformats.org/officeDocument/2006/relationships/tags" Target="../tags/tag322.xml" /><Relationship Id="rId4" Type="http://schemas.openxmlformats.org/officeDocument/2006/relationships/tags" Target="../tags/tag323.xml" /><Relationship Id="rId5" Type="http://schemas.openxmlformats.org/officeDocument/2006/relationships/tags" Target="../tags/tag324.xml" /><Relationship Id="rId6" Type="http://schemas.openxmlformats.org/officeDocument/2006/relationships/tags" Target="../tags/tag325.xml" /><Relationship Id="rId7" Type="http://schemas.openxmlformats.org/officeDocument/2006/relationships/tags" Target="../tags/tag326.xml" /><Relationship Id="rId8" Type="http://schemas.openxmlformats.org/officeDocument/2006/relationships/tags" Target="../tags/tag327.xml" /><Relationship Id="rId9" Type="http://schemas.openxmlformats.org/officeDocument/2006/relationships/tags" Target="../tags/tag32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350.xml" /><Relationship Id="rId11" Type="http://schemas.openxmlformats.org/officeDocument/2006/relationships/tags" Target="../tags/tag351.xml" /><Relationship Id="rId12" Type="http://schemas.openxmlformats.org/officeDocument/2006/relationships/tags" Target="../tags/tag352.xml" /><Relationship Id="rId13" Type="http://schemas.openxmlformats.org/officeDocument/2006/relationships/tags" Target="../tags/tag353.xml" /><Relationship Id="rId14" Type="http://schemas.openxmlformats.org/officeDocument/2006/relationships/tags" Target="../tags/tag354.xml" /><Relationship Id="rId15" Type="http://schemas.openxmlformats.org/officeDocument/2006/relationships/tags" Target="../tags/tag355.xml" /><Relationship Id="rId2" Type="http://schemas.openxmlformats.org/officeDocument/2006/relationships/tags" Target="../tags/tag345.xml" /><Relationship Id="rId3" Type="http://schemas.openxmlformats.org/officeDocument/2006/relationships/tags" Target="../tags/tag346.xml" /><Relationship Id="rId4" Type="http://schemas.openxmlformats.org/officeDocument/2006/relationships/tags" Target="../tags/tag347.xml" /><Relationship Id="rId5" Type="http://schemas.openxmlformats.org/officeDocument/2006/relationships/tags" Target="../tags/tag348.xml" /><Relationship Id="rId6" Type="http://schemas.openxmlformats.org/officeDocument/2006/relationships/image" Target="../media/image17.png" /><Relationship Id="rId7" Type="http://schemas.openxmlformats.org/officeDocument/2006/relationships/tags" Target="../tags/tag349.xml" /><Relationship Id="rId8" Type="http://schemas.openxmlformats.org/officeDocument/2006/relationships/video" Target="../media/media2.mp4" /><Relationship Id="rId9" Type="http://schemas.microsoft.com/office/2007/relationships/media" Target="../media/media2.mp4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356.xml" /><Relationship Id="rId3" Type="http://schemas.openxmlformats.org/officeDocument/2006/relationships/image" Target="../media/image18.png" /><Relationship Id="rId4" Type="http://schemas.openxmlformats.org/officeDocument/2006/relationships/tags" Target="../tags/tag357.xml" /><Relationship Id="rId5" Type="http://schemas.openxmlformats.org/officeDocument/2006/relationships/video" Target="../media/media3.mp4" /><Relationship Id="rId6" Type="http://schemas.microsoft.com/office/2007/relationships/media" Target="../media/media3.mp4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366.xml" /><Relationship Id="rId11" Type="http://schemas.openxmlformats.org/officeDocument/2006/relationships/tags" Target="../tags/tag367.xml" /><Relationship Id="rId12" Type="http://schemas.openxmlformats.org/officeDocument/2006/relationships/tags" Target="../tags/tag368.xml" /><Relationship Id="rId13" Type="http://schemas.openxmlformats.org/officeDocument/2006/relationships/tags" Target="../tags/tag369.xml" /><Relationship Id="rId14" Type="http://schemas.openxmlformats.org/officeDocument/2006/relationships/tags" Target="../tags/tag370.xml" /><Relationship Id="rId15" Type="http://schemas.openxmlformats.org/officeDocument/2006/relationships/tags" Target="../tags/tag371.xml" /><Relationship Id="rId16" Type="http://schemas.openxmlformats.org/officeDocument/2006/relationships/tags" Target="../tags/tag372.xml" /><Relationship Id="rId17" Type="http://schemas.openxmlformats.org/officeDocument/2006/relationships/tags" Target="../tags/tag373.xml" /><Relationship Id="rId18" Type="http://schemas.openxmlformats.org/officeDocument/2006/relationships/tags" Target="../tags/tag374.xml" /><Relationship Id="rId19" Type="http://schemas.openxmlformats.org/officeDocument/2006/relationships/image" Target="../media/image19.jpeg" /><Relationship Id="rId2" Type="http://schemas.openxmlformats.org/officeDocument/2006/relationships/tags" Target="../tags/tag358.xml" /><Relationship Id="rId20" Type="http://schemas.openxmlformats.org/officeDocument/2006/relationships/tags" Target="../tags/tag375.xml" /><Relationship Id="rId3" Type="http://schemas.openxmlformats.org/officeDocument/2006/relationships/tags" Target="../tags/tag359.xml" /><Relationship Id="rId4" Type="http://schemas.openxmlformats.org/officeDocument/2006/relationships/tags" Target="../tags/tag360.xml" /><Relationship Id="rId5" Type="http://schemas.openxmlformats.org/officeDocument/2006/relationships/tags" Target="../tags/tag361.xml" /><Relationship Id="rId6" Type="http://schemas.openxmlformats.org/officeDocument/2006/relationships/tags" Target="../tags/tag362.xml" /><Relationship Id="rId7" Type="http://schemas.openxmlformats.org/officeDocument/2006/relationships/tags" Target="../tags/tag363.xml" /><Relationship Id="rId8" Type="http://schemas.openxmlformats.org/officeDocument/2006/relationships/tags" Target="../tags/tag364.xml" /><Relationship Id="rId9" Type="http://schemas.openxmlformats.org/officeDocument/2006/relationships/tags" Target="../tags/tag36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tags" Target="../tags/tag376.xml" /><Relationship Id="rId3" Type="http://schemas.openxmlformats.org/officeDocument/2006/relationships/tags" Target="../tags/tag377.xml" /><Relationship Id="rId4" Type="http://schemas.openxmlformats.org/officeDocument/2006/relationships/image" Target="../media/image20.png" /><Relationship Id="rId5" Type="http://schemas.openxmlformats.org/officeDocument/2006/relationships/tags" Target="../tags/tag378.xml" /><Relationship Id="rId6" Type="http://schemas.openxmlformats.org/officeDocument/2006/relationships/tags" Target="../tags/tag379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tags" Target="../tags/tag380.xml" /><Relationship Id="rId3" Type="http://schemas.openxmlformats.org/officeDocument/2006/relationships/tags" Target="../tags/tag381.xml" /><Relationship Id="rId4" Type="http://schemas.openxmlformats.org/officeDocument/2006/relationships/image" Target="../media/image21.png" /><Relationship Id="rId5" Type="http://schemas.openxmlformats.org/officeDocument/2006/relationships/tags" Target="../tags/tag382.xml" /><Relationship Id="rId6" Type="http://schemas.openxmlformats.org/officeDocument/2006/relationships/tags" Target="../tags/tag383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tags" Target="../tags/tag384.xml" /><Relationship Id="rId3" Type="http://schemas.openxmlformats.org/officeDocument/2006/relationships/tags" Target="../tags/tag385.xml" /><Relationship Id="rId4" Type="http://schemas.openxmlformats.org/officeDocument/2006/relationships/image" Target="../media/image22.png" /><Relationship Id="rId5" Type="http://schemas.openxmlformats.org/officeDocument/2006/relationships/tags" Target="../tags/tag386.xml" /><Relationship Id="rId6" Type="http://schemas.openxmlformats.org/officeDocument/2006/relationships/tags" Target="../tags/tag387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95.xml" /><Relationship Id="rId11" Type="http://schemas.openxmlformats.org/officeDocument/2006/relationships/tags" Target="../tags/tag396.xml" /><Relationship Id="rId12" Type="http://schemas.openxmlformats.org/officeDocument/2006/relationships/tags" Target="../tags/tag397.xml" /><Relationship Id="rId13" Type="http://schemas.openxmlformats.org/officeDocument/2006/relationships/tags" Target="../tags/tag398.xml" /><Relationship Id="rId14" Type="http://schemas.openxmlformats.org/officeDocument/2006/relationships/tags" Target="../tags/tag399.xml" /><Relationship Id="rId15" Type="http://schemas.openxmlformats.org/officeDocument/2006/relationships/tags" Target="../tags/tag400.xml" /><Relationship Id="rId16" Type="http://schemas.openxmlformats.org/officeDocument/2006/relationships/tags" Target="../tags/tag401.xml" /><Relationship Id="rId17" Type="http://schemas.openxmlformats.org/officeDocument/2006/relationships/tags" Target="../tags/tag402.xml" /><Relationship Id="rId18" Type="http://schemas.openxmlformats.org/officeDocument/2006/relationships/tags" Target="../tags/tag403.xml" /><Relationship Id="rId19" Type="http://schemas.openxmlformats.org/officeDocument/2006/relationships/tags" Target="../tags/tag404.xml" /><Relationship Id="rId2" Type="http://schemas.openxmlformats.org/officeDocument/2006/relationships/tags" Target="../tags/tag388.xml" /><Relationship Id="rId20" Type="http://schemas.openxmlformats.org/officeDocument/2006/relationships/image" Target="../media/image3.jpeg" /><Relationship Id="rId21" Type="http://schemas.openxmlformats.org/officeDocument/2006/relationships/tags" Target="../tags/tag405.xml" /><Relationship Id="rId3" Type="http://schemas.openxmlformats.org/officeDocument/2006/relationships/tags" Target="../tags/tag389.xml" /><Relationship Id="rId4" Type="http://schemas.openxmlformats.org/officeDocument/2006/relationships/tags" Target="../tags/tag390.xml" /><Relationship Id="rId5" Type="http://schemas.openxmlformats.org/officeDocument/2006/relationships/tags" Target="../tags/tag391.xml" /><Relationship Id="rId6" Type="http://schemas.openxmlformats.org/officeDocument/2006/relationships/image" Target="../media/image1.png" /><Relationship Id="rId7" Type="http://schemas.openxmlformats.org/officeDocument/2006/relationships/tags" Target="../tags/tag392.xml" /><Relationship Id="rId8" Type="http://schemas.openxmlformats.org/officeDocument/2006/relationships/tags" Target="../tags/tag393.xml" /><Relationship Id="rId9" Type="http://schemas.openxmlformats.org/officeDocument/2006/relationships/tags" Target="../tags/tag39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138.xml" /><Relationship Id="rId11" Type="http://schemas.openxmlformats.org/officeDocument/2006/relationships/tags" Target="../tags/tag139.xml" /><Relationship Id="rId12" Type="http://schemas.openxmlformats.org/officeDocument/2006/relationships/tags" Target="../tags/tag140.xml" /><Relationship Id="rId13" Type="http://schemas.openxmlformats.org/officeDocument/2006/relationships/tags" Target="../tags/tag141.xml" /><Relationship Id="rId14" Type="http://schemas.openxmlformats.org/officeDocument/2006/relationships/tags" Target="../tags/tag142.xml" /><Relationship Id="rId15" Type="http://schemas.openxmlformats.org/officeDocument/2006/relationships/tags" Target="../tags/tag143.xml" /><Relationship Id="rId16" Type="http://schemas.openxmlformats.org/officeDocument/2006/relationships/tags" Target="../tags/tag144.xml" /><Relationship Id="rId17" Type="http://schemas.openxmlformats.org/officeDocument/2006/relationships/tags" Target="../tags/tag145.xml" /><Relationship Id="rId18" Type="http://schemas.openxmlformats.org/officeDocument/2006/relationships/tags" Target="../tags/tag146.xml" /><Relationship Id="rId19" Type="http://schemas.openxmlformats.org/officeDocument/2006/relationships/tags" Target="../tags/tag147.xml" /><Relationship Id="rId2" Type="http://schemas.openxmlformats.org/officeDocument/2006/relationships/tags" Target="../tags/tag132.xml" /><Relationship Id="rId20" Type="http://schemas.openxmlformats.org/officeDocument/2006/relationships/tags" Target="../tags/tag148.xml" /><Relationship Id="rId21" Type="http://schemas.openxmlformats.org/officeDocument/2006/relationships/tags" Target="../tags/tag149.xml" /><Relationship Id="rId22" Type="http://schemas.openxmlformats.org/officeDocument/2006/relationships/tags" Target="../tags/tag150.xml" /><Relationship Id="rId23" Type="http://schemas.openxmlformats.org/officeDocument/2006/relationships/tags" Target="../tags/tag151.xml" /><Relationship Id="rId24" Type="http://schemas.openxmlformats.org/officeDocument/2006/relationships/tags" Target="../tags/tag152.xml" /><Relationship Id="rId25" Type="http://schemas.openxmlformats.org/officeDocument/2006/relationships/tags" Target="../tags/tag153.xml" /><Relationship Id="rId26" Type="http://schemas.openxmlformats.org/officeDocument/2006/relationships/tags" Target="../tags/tag154.xml" /><Relationship Id="rId27" Type="http://schemas.openxmlformats.org/officeDocument/2006/relationships/tags" Target="../tags/tag155.xml" /><Relationship Id="rId28" Type="http://schemas.openxmlformats.org/officeDocument/2006/relationships/tags" Target="../tags/tag156.xml" /><Relationship Id="rId29" Type="http://schemas.openxmlformats.org/officeDocument/2006/relationships/tags" Target="../tags/tag157.xml" /><Relationship Id="rId3" Type="http://schemas.openxmlformats.org/officeDocument/2006/relationships/image" Target="../media/image9.jpeg" /><Relationship Id="rId30" Type="http://schemas.openxmlformats.org/officeDocument/2006/relationships/tags" Target="../tags/tag158.xml" /><Relationship Id="rId31" Type="http://schemas.openxmlformats.org/officeDocument/2006/relationships/tags" Target="../tags/tag159.xml" /><Relationship Id="rId32" Type="http://schemas.openxmlformats.org/officeDocument/2006/relationships/tags" Target="../tags/tag160.xml" /><Relationship Id="rId33" Type="http://schemas.openxmlformats.org/officeDocument/2006/relationships/tags" Target="../tags/tag161.xml" /><Relationship Id="rId34" Type="http://schemas.openxmlformats.org/officeDocument/2006/relationships/tags" Target="../tags/tag162.xml" /><Relationship Id="rId35" Type="http://schemas.openxmlformats.org/officeDocument/2006/relationships/tags" Target="../tags/tag163.xml" /><Relationship Id="rId36" Type="http://schemas.openxmlformats.org/officeDocument/2006/relationships/tags" Target="../tags/tag164.xml" /><Relationship Id="rId37" Type="http://schemas.openxmlformats.org/officeDocument/2006/relationships/tags" Target="../tags/tag165.xml" /><Relationship Id="rId38" Type="http://schemas.openxmlformats.org/officeDocument/2006/relationships/tags" Target="../tags/tag166.xml" /><Relationship Id="rId4" Type="http://schemas.openxmlformats.org/officeDocument/2006/relationships/tags" Target="../tags/tag133.xml" /><Relationship Id="rId5" Type="http://schemas.openxmlformats.org/officeDocument/2006/relationships/image" Target="../media/image10.jpeg" /><Relationship Id="rId6" Type="http://schemas.openxmlformats.org/officeDocument/2006/relationships/tags" Target="../tags/tag134.xml" /><Relationship Id="rId7" Type="http://schemas.openxmlformats.org/officeDocument/2006/relationships/tags" Target="../tags/tag135.xml" /><Relationship Id="rId8" Type="http://schemas.openxmlformats.org/officeDocument/2006/relationships/tags" Target="../tags/tag136.xml" /><Relationship Id="rId9" Type="http://schemas.openxmlformats.org/officeDocument/2006/relationships/tags" Target="../tags/tag137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06.xml" /><Relationship Id="rId3" Type="http://schemas.openxmlformats.org/officeDocument/2006/relationships/tags" Target="../tags/tag407.xml" /><Relationship Id="rId4" Type="http://schemas.openxmlformats.org/officeDocument/2006/relationships/image" Target="../media/image23.png" /><Relationship Id="rId5" Type="http://schemas.openxmlformats.org/officeDocument/2006/relationships/tags" Target="../tags/tag408.xml" /><Relationship Id="rId6" Type="http://schemas.openxmlformats.org/officeDocument/2006/relationships/image" Target="../media/image24.png" /><Relationship Id="rId7" Type="http://schemas.openxmlformats.org/officeDocument/2006/relationships/tags" Target="../tags/tag409.xml" /><Relationship Id="rId8" Type="http://schemas.openxmlformats.org/officeDocument/2006/relationships/image" Target="../media/image25.png" /><Relationship Id="rId9" Type="http://schemas.openxmlformats.org/officeDocument/2006/relationships/tags" Target="../tags/tag41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19.xml" /><Relationship Id="rId11" Type="http://schemas.openxmlformats.org/officeDocument/2006/relationships/tags" Target="../tags/tag420.xml" /><Relationship Id="rId12" Type="http://schemas.openxmlformats.org/officeDocument/2006/relationships/tags" Target="../tags/tag421.xml" /><Relationship Id="rId2" Type="http://schemas.openxmlformats.org/officeDocument/2006/relationships/tags" Target="../tags/tag411.xml" /><Relationship Id="rId3" Type="http://schemas.openxmlformats.org/officeDocument/2006/relationships/tags" Target="../tags/tag412.xml" /><Relationship Id="rId4" Type="http://schemas.openxmlformats.org/officeDocument/2006/relationships/tags" Target="../tags/tag413.xml" /><Relationship Id="rId5" Type="http://schemas.openxmlformats.org/officeDocument/2006/relationships/tags" Target="../tags/tag414.xml" /><Relationship Id="rId6" Type="http://schemas.openxmlformats.org/officeDocument/2006/relationships/tags" Target="../tags/tag415.xml" /><Relationship Id="rId7" Type="http://schemas.openxmlformats.org/officeDocument/2006/relationships/tags" Target="../tags/tag416.xml" /><Relationship Id="rId8" Type="http://schemas.openxmlformats.org/officeDocument/2006/relationships/tags" Target="../tags/tag417.xml" /><Relationship Id="rId9" Type="http://schemas.openxmlformats.org/officeDocument/2006/relationships/tags" Target="../tags/tag418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tags" Target="../tags/tag422.xml" /><Relationship Id="rId3" Type="http://schemas.openxmlformats.org/officeDocument/2006/relationships/tags" Target="../tags/tag423.xml" /><Relationship Id="rId4" Type="http://schemas.openxmlformats.org/officeDocument/2006/relationships/tags" Target="../tags/tag424.xml" /><Relationship Id="rId5" Type="http://schemas.openxmlformats.org/officeDocument/2006/relationships/image" Target="../media/image26.png" /><Relationship Id="rId6" Type="http://schemas.openxmlformats.org/officeDocument/2006/relationships/tags" Target="../tags/tag425.xml" /><Relationship Id="rId7" Type="http://schemas.openxmlformats.org/officeDocument/2006/relationships/tags" Target="../tags/tag426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tags" Target="../tags/tag427.xml" /><Relationship Id="rId3" Type="http://schemas.openxmlformats.org/officeDocument/2006/relationships/tags" Target="../tags/tag428.xml" /><Relationship Id="rId4" Type="http://schemas.openxmlformats.org/officeDocument/2006/relationships/tags" Target="../tags/tag42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438.xml" /><Relationship Id="rId11" Type="http://schemas.openxmlformats.org/officeDocument/2006/relationships/tags" Target="../tags/tag439.xml" /><Relationship Id="rId12" Type="http://schemas.openxmlformats.org/officeDocument/2006/relationships/image" Target="../media/image27.png" /><Relationship Id="rId13" Type="http://schemas.openxmlformats.org/officeDocument/2006/relationships/tags" Target="../tags/tag440.xml" /><Relationship Id="rId14" Type="http://schemas.openxmlformats.org/officeDocument/2006/relationships/tags" Target="../tags/tag441.xml" /><Relationship Id="rId15" Type="http://schemas.openxmlformats.org/officeDocument/2006/relationships/tags" Target="../tags/tag442.xml" /><Relationship Id="rId16" Type="http://schemas.openxmlformats.org/officeDocument/2006/relationships/tags" Target="../tags/tag443.xml" /><Relationship Id="rId17" Type="http://schemas.openxmlformats.org/officeDocument/2006/relationships/tags" Target="../tags/tag444.xml" /><Relationship Id="rId2" Type="http://schemas.openxmlformats.org/officeDocument/2006/relationships/tags" Target="../tags/tag430.xml" /><Relationship Id="rId3" Type="http://schemas.openxmlformats.org/officeDocument/2006/relationships/tags" Target="../tags/tag431.xml" /><Relationship Id="rId4" Type="http://schemas.openxmlformats.org/officeDocument/2006/relationships/tags" Target="../tags/tag432.xml" /><Relationship Id="rId5" Type="http://schemas.openxmlformats.org/officeDocument/2006/relationships/tags" Target="../tags/tag433.xml" /><Relationship Id="rId6" Type="http://schemas.openxmlformats.org/officeDocument/2006/relationships/tags" Target="../tags/tag434.xml" /><Relationship Id="rId7" Type="http://schemas.openxmlformats.org/officeDocument/2006/relationships/tags" Target="../tags/tag435.xml" /><Relationship Id="rId8" Type="http://schemas.openxmlformats.org/officeDocument/2006/relationships/tags" Target="../tags/tag436.xml" /><Relationship Id="rId9" Type="http://schemas.openxmlformats.org/officeDocument/2006/relationships/tags" Target="../tags/tag437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449.xml" /><Relationship Id="rId4" Type="http://schemas.openxmlformats.org/officeDocument/2006/relationships/image" Target="../media/image8.png" /><Relationship Id="rId5" Type="http://schemas.openxmlformats.org/officeDocument/2006/relationships/tags" Target="../tags/tag450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72.xml" /><Relationship Id="rId11" Type="http://schemas.openxmlformats.org/officeDocument/2006/relationships/tags" Target="../tags/tag173.xml" /><Relationship Id="rId12" Type="http://schemas.openxmlformats.org/officeDocument/2006/relationships/tags" Target="../tags/tag174.xml" /><Relationship Id="rId13" Type="http://schemas.openxmlformats.org/officeDocument/2006/relationships/tags" Target="../tags/tag175.xml" /><Relationship Id="rId14" Type="http://schemas.openxmlformats.org/officeDocument/2006/relationships/tags" Target="../tags/tag176.xml" /><Relationship Id="rId2" Type="http://schemas.openxmlformats.org/officeDocument/2006/relationships/tags" Target="../tags/tag167.xml" /><Relationship Id="rId3" Type="http://schemas.openxmlformats.org/officeDocument/2006/relationships/tags" Target="../tags/tag168.xml" /><Relationship Id="rId4" Type="http://schemas.openxmlformats.org/officeDocument/2006/relationships/tags" Target="../tags/tag169.xml" /><Relationship Id="rId5" Type="http://schemas.openxmlformats.org/officeDocument/2006/relationships/image" Target="../media/image11.png" /><Relationship Id="rId6" Type="http://schemas.openxmlformats.org/officeDocument/2006/relationships/tags" Target="../tags/tag170.xml" /><Relationship Id="rId7" Type="http://schemas.openxmlformats.org/officeDocument/2006/relationships/video" Target="../media/media1.mp4" /><Relationship Id="rId8" Type="http://schemas.microsoft.com/office/2007/relationships/media" Target="../media/media1.mp4" /><Relationship Id="rId9" Type="http://schemas.openxmlformats.org/officeDocument/2006/relationships/tags" Target="../tags/tag17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84.xml" /><Relationship Id="rId11" Type="http://schemas.openxmlformats.org/officeDocument/2006/relationships/tags" Target="../tags/tag185.xml" /><Relationship Id="rId12" Type="http://schemas.openxmlformats.org/officeDocument/2006/relationships/tags" Target="../tags/tag186.xml" /><Relationship Id="rId13" Type="http://schemas.openxmlformats.org/officeDocument/2006/relationships/tags" Target="../tags/tag187.xml" /><Relationship Id="rId14" Type="http://schemas.openxmlformats.org/officeDocument/2006/relationships/tags" Target="../tags/tag188.xml" /><Relationship Id="rId15" Type="http://schemas.openxmlformats.org/officeDocument/2006/relationships/tags" Target="../tags/tag189.xml" /><Relationship Id="rId16" Type="http://schemas.openxmlformats.org/officeDocument/2006/relationships/tags" Target="../tags/tag190.xml" /><Relationship Id="rId17" Type="http://schemas.openxmlformats.org/officeDocument/2006/relationships/tags" Target="../tags/tag191.xml" /><Relationship Id="rId18" Type="http://schemas.openxmlformats.org/officeDocument/2006/relationships/tags" Target="../tags/tag192.xml" /><Relationship Id="rId19" Type="http://schemas.openxmlformats.org/officeDocument/2006/relationships/tags" Target="../tags/tag193.xml" /><Relationship Id="rId2" Type="http://schemas.openxmlformats.org/officeDocument/2006/relationships/tags" Target="../tags/tag177.xml" /><Relationship Id="rId20" Type="http://schemas.openxmlformats.org/officeDocument/2006/relationships/image" Target="../media/image3.jpeg" /><Relationship Id="rId21" Type="http://schemas.openxmlformats.org/officeDocument/2006/relationships/tags" Target="../tags/tag194.xml" /><Relationship Id="rId3" Type="http://schemas.openxmlformats.org/officeDocument/2006/relationships/tags" Target="../tags/tag178.xml" /><Relationship Id="rId4" Type="http://schemas.openxmlformats.org/officeDocument/2006/relationships/tags" Target="../tags/tag179.xml" /><Relationship Id="rId5" Type="http://schemas.openxmlformats.org/officeDocument/2006/relationships/tags" Target="../tags/tag180.xml" /><Relationship Id="rId6" Type="http://schemas.openxmlformats.org/officeDocument/2006/relationships/image" Target="../media/image1.png" /><Relationship Id="rId7" Type="http://schemas.openxmlformats.org/officeDocument/2006/relationships/tags" Target="../tags/tag181.xml" /><Relationship Id="rId8" Type="http://schemas.openxmlformats.org/officeDocument/2006/relationships/tags" Target="../tags/tag182.xml" /><Relationship Id="rId9" Type="http://schemas.openxmlformats.org/officeDocument/2006/relationships/tags" Target="../tags/tag18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95.xml" /><Relationship Id="rId3" Type="http://schemas.openxmlformats.org/officeDocument/2006/relationships/tags" Target="../tags/tag196.xml" /><Relationship Id="rId4" Type="http://schemas.openxmlformats.org/officeDocument/2006/relationships/image" Target="../media/image12.gif" /><Relationship Id="rId5" Type="http://schemas.openxmlformats.org/officeDocument/2006/relationships/tags" Target="../tags/tag197.xml" /><Relationship Id="rId6" Type="http://schemas.openxmlformats.org/officeDocument/2006/relationships/tags" Target="../tags/tag198.xml" /><Relationship Id="rId7" Type="http://schemas.openxmlformats.org/officeDocument/2006/relationships/tags" Target="../tags/tag199.xml" /><Relationship Id="rId8" Type="http://schemas.openxmlformats.org/officeDocument/2006/relationships/tags" Target="../tags/tag20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08.xml" /><Relationship Id="rId11" Type="http://schemas.openxmlformats.org/officeDocument/2006/relationships/tags" Target="../tags/tag209.xml" /><Relationship Id="rId12" Type="http://schemas.openxmlformats.org/officeDocument/2006/relationships/tags" Target="../tags/tag210.xml" /><Relationship Id="rId13" Type="http://schemas.openxmlformats.org/officeDocument/2006/relationships/tags" Target="../tags/tag211.xml" /><Relationship Id="rId14" Type="http://schemas.openxmlformats.org/officeDocument/2006/relationships/tags" Target="../tags/tag212.xml" /><Relationship Id="rId15" Type="http://schemas.openxmlformats.org/officeDocument/2006/relationships/tags" Target="../tags/tag213.xml" /><Relationship Id="rId16" Type="http://schemas.openxmlformats.org/officeDocument/2006/relationships/tags" Target="../tags/tag214.xml" /><Relationship Id="rId17" Type="http://schemas.openxmlformats.org/officeDocument/2006/relationships/tags" Target="../tags/tag215.xml" /><Relationship Id="rId18" Type="http://schemas.openxmlformats.org/officeDocument/2006/relationships/tags" Target="../tags/tag216.xml" /><Relationship Id="rId19" Type="http://schemas.openxmlformats.org/officeDocument/2006/relationships/tags" Target="../tags/tag217.xml" /><Relationship Id="rId2" Type="http://schemas.openxmlformats.org/officeDocument/2006/relationships/tags" Target="../tags/tag201.xml" /><Relationship Id="rId20" Type="http://schemas.openxmlformats.org/officeDocument/2006/relationships/tags" Target="../tags/tag218.xml" /><Relationship Id="rId3" Type="http://schemas.openxmlformats.org/officeDocument/2006/relationships/tags" Target="../tags/tag202.xml" /><Relationship Id="rId4" Type="http://schemas.openxmlformats.org/officeDocument/2006/relationships/tags" Target="../tags/tag203.xml" /><Relationship Id="rId5" Type="http://schemas.openxmlformats.org/officeDocument/2006/relationships/image" Target="../media/image12.gif" /><Relationship Id="rId6" Type="http://schemas.openxmlformats.org/officeDocument/2006/relationships/tags" Target="../tags/tag204.xml" /><Relationship Id="rId7" Type="http://schemas.openxmlformats.org/officeDocument/2006/relationships/tags" Target="../tags/tag205.xml" /><Relationship Id="rId8" Type="http://schemas.openxmlformats.org/officeDocument/2006/relationships/tags" Target="../tags/tag206.xml" /><Relationship Id="rId9" Type="http://schemas.openxmlformats.org/officeDocument/2006/relationships/tags" Target="../tags/tag20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26.xml" /><Relationship Id="rId11" Type="http://schemas.openxmlformats.org/officeDocument/2006/relationships/tags" Target="../tags/tag227.xml" /><Relationship Id="rId12" Type="http://schemas.openxmlformats.org/officeDocument/2006/relationships/tags" Target="../tags/tag228.xml" /><Relationship Id="rId13" Type="http://schemas.openxmlformats.org/officeDocument/2006/relationships/tags" Target="../tags/tag229.xml" /><Relationship Id="rId14" Type="http://schemas.openxmlformats.org/officeDocument/2006/relationships/tags" Target="../tags/tag230.xml" /><Relationship Id="rId15" Type="http://schemas.openxmlformats.org/officeDocument/2006/relationships/tags" Target="../tags/tag231.xml" /><Relationship Id="rId16" Type="http://schemas.openxmlformats.org/officeDocument/2006/relationships/tags" Target="../tags/tag232.xml" /><Relationship Id="rId17" Type="http://schemas.openxmlformats.org/officeDocument/2006/relationships/tags" Target="../tags/tag233.xml" /><Relationship Id="rId18" Type="http://schemas.openxmlformats.org/officeDocument/2006/relationships/tags" Target="../tags/tag234.xml" /><Relationship Id="rId19" Type="http://schemas.openxmlformats.org/officeDocument/2006/relationships/tags" Target="../tags/tag235.xml" /><Relationship Id="rId2" Type="http://schemas.openxmlformats.org/officeDocument/2006/relationships/tags" Target="../tags/tag219.xml" /><Relationship Id="rId20" Type="http://schemas.openxmlformats.org/officeDocument/2006/relationships/tags" Target="../tags/tag236.xml" /><Relationship Id="rId21" Type="http://schemas.openxmlformats.org/officeDocument/2006/relationships/tags" Target="../tags/tag237.xml" /><Relationship Id="rId22" Type="http://schemas.openxmlformats.org/officeDocument/2006/relationships/tags" Target="../tags/tag238.xml" /><Relationship Id="rId3" Type="http://schemas.openxmlformats.org/officeDocument/2006/relationships/tags" Target="../tags/tag220.xml" /><Relationship Id="rId4" Type="http://schemas.openxmlformats.org/officeDocument/2006/relationships/image" Target="../media/image13.gif" /><Relationship Id="rId5" Type="http://schemas.openxmlformats.org/officeDocument/2006/relationships/tags" Target="../tags/tag221.xml" /><Relationship Id="rId6" Type="http://schemas.openxmlformats.org/officeDocument/2006/relationships/tags" Target="../tags/tag222.xml" /><Relationship Id="rId7" Type="http://schemas.openxmlformats.org/officeDocument/2006/relationships/tags" Target="../tags/tag223.xml" /><Relationship Id="rId8" Type="http://schemas.openxmlformats.org/officeDocument/2006/relationships/tags" Target="../tags/tag224.xml" /><Relationship Id="rId9" Type="http://schemas.openxmlformats.org/officeDocument/2006/relationships/tags" Target="../tags/tag225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46.xml" /><Relationship Id="rId11" Type="http://schemas.openxmlformats.org/officeDocument/2006/relationships/tags" Target="../tags/tag247.xml" /><Relationship Id="rId12" Type="http://schemas.openxmlformats.org/officeDocument/2006/relationships/tags" Target="../tags/tag248.xml" /><Relationship Id="rId13" Type="http://schemas.openxmlformats.org/officeDocument/2006/relationships/tags" Target="../tags/tag249.xml" /><Relationship Id="rId14" Type="http://schemas.openxmlformats.org/officeDocument/2006/relationships/tags" Target="../tags/tag250.xml" /><Relationship Id="rId2" Type="http://schemas.openxmlformats.org/officeDocument/2006/relationships/tags" Target="../tags/tag239.xml" /><Relationship Id="rId3" Type="http://schemas.openxmlformats.org/officeDocument/2006/relationships/image" Target="../media/image13.gif" /><Relationship Id="rId4" Type="http://schemas.openxmlformats.org/officeDocument/2006/relationships/tags" Target="../tags/tag240.xml" /><Relationship Id="rId5" Type="http://schemas.openxmlformats.org/officeDocument/2006/relationships/tags" Target="../tags/tag241.xml" /><Relationship Id="rId6" Type="http://schemas.openxmlformats.org/officeDocument/2006/relationships/tags" Target="../tags/tag242.xml" /><Relationship Id="rId7" Type="http://schemas.openxmlformats.org/officeDocument/2006/relationships/tags" Target="../tags/tag243.xml" /><Relationship Id="rId8" Type="http://schemas.openxmlformats.org/officeDocument/2006/relationships/tags" Target="../tags/tag244.xml" /><Relationship Id="rId9" Type="http://schemas.openxmlformats.org/officeDocument/2006/relationships/tags" Target="../tags/tag24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58.xml" /><Relationship Id="rId11" Type="http://schemas.openxmlformats.org/officeDocument/2006/relationships/tags" Target="../tags/tag259.xml" /><Relationship Id="rId12" Type="http://schemas.openxmlformats.org/officeDocument/2006/relationships/tags" Target="../tags/tag260.xml" /><Relationship Id="rId13" Type="http://schemas.openxmlformats.org/officeDocument/2006/relationships/tags" Target="../tags/tag261.xml" /><Relationship Id="rId14" Type="http://schemas.openxmlformats.org/officeDocument/2006/relationships/tags" Target="../tags/tag262.xml" /><Relationship Id="rId2" Type="http://schemas.openxmlformats.org/officeDocument/2006/relationships/tags" Target="../tags/tag251.xml" /><Relationship Id="rId3" Type="http://schemas.openxmlformats.org/officeDocument/2006/relationships/tags" Target="../tags/tag252.xml" /><Relationship Id="rId4" Type="http://schemas.openxmlformats.org/officeDocument/2006/relationships/image" Target="../media/image13.gif" /><Relationship Id="rId5" Type="http://schemas.openxmlformats.org/officeDocument/2006/relationships/tags" Target="../tags/tag253.xml" /><Relationship Id="rId6" Type="http://schemas.openxmlformats.org/officeDocument/2006/relationships/tags" Target="../tags/tag254.xml" /><Relationship Id="rId7" Type="http://schemas.openxmlformats.org/officeDocument/2006/relationships/tags" Target="../tags/tag255.xml" /><Relationship Id="rId8" Type="http://schemas.openxmlformats.org/officeDocument/2006/relationships/tags" Target="../tags/tag256.xml" /><Relationship Id="rId9" Type="http://schemas.openxmlformats.org/officeDocument/2006/relationships/tags" Target="../tags/tag25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589224" y="3270306"/>
            <a:ext cx="1720994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3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节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rgbClr val="DCAB48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894004" y="2485757"/>
            <a:ext cx="2213936" cy="18185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组合 13" title=""/>
          <p:cNvGrpSpPr/>
          <p:nvPr>
            <p:custDataLst>
              <p:tags r:id="rId6"/>
            </p:custDataLst>
          </p:nvPr>
        </p:nvGrpSpPr>
        <p:grpSpPr>
          <a:xfrm>
            <a:off x="3648634" y="2202672"/>
            <a:ext cx="4686486" cy="460375"/>
            <a:chOff x="3752758" y="1466497"/>
            <a:chExt cx="4686486" cy="513155"/>
          </a:xfrm>
          <a:solidFill>
            <a:schemeClr val="accent6">
              <a:lumMod val="75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5" name="梯形 14"/>
            <p:cNvSpPr/>
            <p:nvPr>
              <p:custDataLst>
                <p:tags r:id="rId7"/>
              </p:custDataLst>
            </p:nvPr>
          </p:nvSpPr>
          <p:spPr>
            <a:xfrm>
              <a:off x="3752758" y="1492242"/>
              <a:ext cx="4686486" cy="171458"/>
            </a:xfrm>
            <a:prstGeom prst="trapezoid">
              <a:avLst>
                <a:gd name="adj" fmla="val 353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8"/>
              </p:custDataLst>
            </p:nvPr>
          </p:nvSpPr>
          <p:spPr>
            <a:xfrm>
              <a:off x="3819896" y="1466497"/>
              <a:ext cx="4552208" cy="51315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kumimoji="1" lang="zh-CN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第</a:t>
              </a:r>
              <a:r>
                <a:rPr kumimoji="1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3</a:t>
              </a:r>
              <a:r>
                <a:rPr kumimoji="1" lang="zh-CN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章</a:t>
              </a:r>
              <a:r>
                <a:rPr kumimoji="1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　</a:t>
              </a:r>
              <a:r>
                <a:rPr kumimoji="1" lang="zh-CN" altLang="en-US" sz="24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生态系统及其稳定性</a:t>
              </a:r>
              <a:endParaRPr kumimoji="1" lang="zh-CN" altLang="en-US" sz="2400" b="1" ker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 title=""/>
          <p:cNvSpPr txBox="1"/>
          <p:nvPr>
            <p:custDataLst>
              <p:tags r:id="rId9"/>
            </p:custDataLst>
          </p:nvPr>
        </p:nvSpPr>
        <p:spPr>
          <a:xfrm>
            <a:off x="2378786" y="3267929"/>
            <a:ext cx="8640960" cy="6140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zh-CN" altLang="en-US" sz="3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生态系统的物质循环及与能量流动的关系</a:t>
            </a:r>
            <a:endParaRPr lang="zh-CN" altLang="en-US" sz="3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" name="图片 77" title="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508" y="156355"/>
            <a:ext cx="1464893" cy="471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6" name="Title 6" title=""/>
          <p:cNvSpPr txBox="1"/>
          <p:nvPr>
            <p:custDataLst>
              <p:tags r:id="rId3"/>
            </p:custDataLst>
          </p:nvPr>
        </p:nvSpPr>
        <p:spPr>
          <a:xfrm>
            <a:off x="317500" y="802640"/>
            <a:ext cx="11382375" cy="1031240"/>
          </a:xfrm>
          <a:prstGeom prst="rect">
            <a:avLst/>
          </a:prstGeom>
          <a:solidFill>
            <a:srgbClr val="000000">
              <a:alpha val="0"/>
            </a:srgbClr>
          </a:solidFill>
          <a:ln w="3175">
            <a:noFill/>
            <a:prstDash val="dash"/>
          </a:ln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auto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Tx/>
              <a:buFont typeface="Wingdings" panose="05000000000000000000" charset="0"/>
            </a:pPr>
            <a:r>
              <a:rPr altLang="zh-CN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碳是如何分别进出生产者、消费者、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0000">
                    <a:alpha val="0"/>
                  </a:srgbClr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分解者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各个环节(以什么形式、通过哪些生命活动、形成哪些产物等)？ </a:t>
            </a:r>
            <a:endParaRPr lang="zh-CN" altLang="en-US" sz="2400" b="1" spc="16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2" name="内容占位符 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290" y="1384300"/>
            <a:ext cx="6386195" cy="5572760"/>
          </a:xfrm>
          <a:prstGeom prst="rect">
            <a:avLst/>
          </a:prstGeom>
        </p:spPr>
      </p:pic>
      <p:cxnSp>
        <p:nvCxnSpPr>
          <p:cNvPr id="29" name="直接连接符 28" title=""/>
          <p:cNvCxnSpPr/>
          <p:nvPr>
            <p:custDataLst>
              <p:tags r:id="rId6"/>
            </p:custDataLst>
          </p:nvPr>
        </p:nvCxnSpPr>
        <p:spPr>
          <a:xfrm>
            <a:off x="443954" y="803979"/>
            <a:ext cx="10655984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rgbClr val="376698"/>
          </a:lnRef>
          <a:fillRef idx="0">
            <a:srgbClr val="376698"/>
          </a:fillRef>
          <a:effectRef idx="0">
            <a:srgbClr val="376698"/>
          </a:effectRef>
          <a:fontRef idx="minor">
            <a:sysClr val="windowText" lastClr="000000"/>
          </a:fontRef>
        </p:style>
      </p:cxnSp>
      <p:pic>
        <p:nvPicPr>
          <p:cNvPr id="21" name="图片 20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08925" y="4119245"/>
            <a:ext cx="3442970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直接箭头连接符 30" title=""/>
          <p:cNvCxnSpPr/>
          <p:nvPr>
            <p:custDataLst>
              <p:tags r:id="rId9"/>
            </p:custDataLst>
          </p:nvPr>
        </p:nvCxnSpPr>
        <p:spPr>
          <a:xfrm flipH="1" flipV="1">
            <a:off x="837511" y="2295843"/>
            <a:ext cx="1905" cy="313817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rgbClr val="4893CF"/>
          </a:lnRef>
          <a:fillRef idx="0">
            <a:srgbClr val="4893CF"/>
          </a:fillRef>
          <a:effectRef idx="2">
            <a:srgbClr val="4893CF"/>
          </a:effectRef>
          <a:fontRef idx="minor">
            <a:sysClr val="windowText" lastClr="000000"/>
          </a:fontRef>
        </p:style>
      </p:cxnSp>
      <p:cxnSp>
        <p:nvCxnSpPr>
          <p:cNvPr id="32" name="直接箭头连接符 31" title=""/>
          <p:cNvCxnSpPr/>
          <p:nvPr>
            <p:custDataLst>
              <p:tags r:id="rId10"/>
            </p:custDataLst>
          </p:nvPr>
        </p:nvCxnSpPr>
        <p:spPr>
          <a:xfrm>
            <a:off x="2852212" y="2325272"/>
            <a:ext cx="723265" cy="2874010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3">
            <a:srgbClr val="8BBB96"/>
          </a:lnRef>
          <a:fillRef idx="0">
            <a:srgbClr val="8BBB96"/>
          </a:fillRef>
          <a:effectRef idx="2">
            <a:srgbClr val="8BBB96"/>
          </a:effectRef>
          <a:fontRef idx="minor">
            <a:sysClr val="windowText" lastClr="000000"/>
          </a:fontRef>
        </p:style>
      </p:cxnSp>
      <p:cxnSp>
        <p:nvCxnSpPr>
          <p:cNvPr id="33" name="直接箭头连接符 32" title=""/>
          <p:cNvCxnSpPr/>
          <p:nvPr>
            <p:custDataLst>
              <p:tags r:id="rId11"/>
            </p:custDataLst>
          </p:nvPr>
        </p:nvCxnSpPr>
        <p:spPr>
          <a:xfrm flipH="1">
            <a:off x="3575720" y="5579631"/>
            <a:ext cx="0" cy="362871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3">
            <a:srgbClr val="8BBB96"/>
          </a:lnRef>
          <a:fillRef idx="0">
            <a:srgbClr val="8BBB96"/>
          </a:fillRef>
          <a:effectRef idx="2">
            <a:srgbClr val="8BBB96"/>
          </a:effectRef>
          <a:fontRef idx="minor">
            <a:sysClr val="windowText" lastClr="000000"/>
          </a:fontRef>
        </p:style>
      </p:cxnSp>
      <p:sp>
        <p:nvSpPr>
          <p:cNvPr id="34" name="文本框 33" title=""/>
          <p:cNvSpPr txBox="1"/>
          <p:nvPr>
            <p:custDataLst>
              <p:tags r:id="rId12"/>
            </p:custDataLst>
          </p:nvPr>
        </p:nvSpPr>
        <p:spPr>
          <a:xfrm rot="2087427">
            <a:off x="-84208" y="5348799"/>
            <a:ext cx="1538989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7AD9E7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煤、石油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13"/>
            </p:custDataLst>
          </p:nvPr>
        </p:nvSpPr>
        <p:spPr>
          <a:xfrm>
            <a:off x="1919536" y="5164412"/>
            <a:ext cx="2690978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7AD9E7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水体中的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HCO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400" b="1" i="0" u="none" strike="noStrike" kern="1200" cap="none" spc="0" normalizeH="0" baseline="3000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等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14"/>
            </p:custDataLst>
          </p:nvPr>
        </p:nvSpPr>
        <p:spPr>
          <a:xfrm>
            <a:off x="1847528" y="5847655"/>
            <a:ext cx="3285082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7AD9E7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岩石中的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CaCO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等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15"/>
            </p:custDataLst>
          </p:nvPr>
        </p:nvSpPr>
        <p:spPr>
          <a:xfrm>
            <a:off x="6420237" y="1699787"/>
            <a:ext cx="5833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CO</a:t>
            </a:r>
            <a:r>
              <a:rPr kumimoji="0" lang="en-US" altLang="zh-CN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与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HCO</a:t>
            </a:r>
            <a:r>
              <a:rPr kumimoji="0" lang="en-US" altLang="zh-CN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的相互转化；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CaCO</a:t>
            </a:r>
            <a:r>
              <a:rPr kumimoji="0" lang="en-US" altLang="zh-CN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与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HCO</a:t>
            </a:r>
            <a:r>
              <a:rPr kumimoji="0" lang="en-US" altLang="zh-CN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的相互转化；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）煤、石油等化石燃料的开采与使用。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将有机物分解为二氧化碳等。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6"/>
            </p:custDataLst>
          </p:nvPr>
        </p:nvSpPr>
        <p:spPr>
          <a:xfrm>
            <a:off x="4670425" y="2569210"/>
            <a:ext cx="1633855" cy="521970"/>
          </a:xfrm>
          <a:prstGeom prst="rect">
            <a:avLst/>
          </a:prstGeom>
          <a:solidFill>
            <a:srgbClr val="E79647">
              <a:lumMod val="40000"/>
              <a:lumOff val="60000"/>
            </a:srgbClr>
          </a:solidFill>
          <a:ln w="12700" cmpd="sng">
            <a:solidFill>
              <a:srgbClr val="577CCE">
                <a:shade val="50000"/>
              </a:srgb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其他途径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3" name="Freeform 5" title=""/>
          <p:cNvSpPr/>
          <p:nvPr>
            <p:custDataLst>
              <p:tags r:id="rId17"/>
            </p:custDataLst>
          </p:nvPr>
        </p:nvSpPr>
        <p:spPr bwMode="auto">
          <a:xfrm>
            <a:off x="6304280" y="1833880"/>
            <a:ext cx="387985" cy="1992630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>
            <a:gsLst>
              <a:gs pos="0">
                <a:srgbClr val="5999AF">
                  <a:satMod val="103000"/>
                  <a:lumMod val="102000"/>
                  <a:tint val="94000"/>
                </a:srgbClr>
              </a:gs>
              <a:gs pos="50000">
                <a:srgbClr val="5999AF">
                  <a:satMod val="110000"/>
                  <a:lumMod val="100000"/>
                  <a:shade val="100000"/>
                </a:srgbClr>
              </a:gs>
              <a:gs pos="100000">
                <a:srgbClr val="5999AF">
                  <a:lumMod val="99000"/>
                  <a:satMod val="120000"/>
                  <a:shade val="78000"/>
                </a:srgbClr>
              </a:gs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0">
            <a:srgbClr val="5999AF"/>
          </a:lnRef>
          <a:fillRef idx="3">
            <a:srgbClr val="5999AF"/>
          </a:fillRef>
          <a:effectRef idx="3">
            <a:srgbClr val="5999A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矩形 24" title=""/>
          <p:cNvSpPr/>
          <p:nvPr>
            <p:custDataLst>
              <p:tags r:id="rId18"/>
            </p:custDataLst>
          </p:nvPr>
        </p:nvSpPr>
        <p:spPr>
          <a:xfrm>
            <a:off x="0" y="1807210"/>
            <a:ext cx="3758565" cy="52197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ctr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zh-CN" altLang="en-US" sz="2200" kern="0" noProof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+mn-ea"/>
              </a:rPr>
              <a:t>大气中的二氧化碳库</a:t>
            </a:r>
            <a:endParaRPr lang="zh-CN" altLang="en-US" sz="2200" kern="0" noProof="0" smtClean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142191" y="841321"/>
            <a:ext cx="11412000" cy="551815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>
              <a:lnSpc>
                <a:spcPct val="130000"/>
              </a:lnSpc>
              <a:spcBef>
                <a:spcPts val="1200"/>
              </a:spcBef>
              <a:buClrTx/>
              <a:buSzTx/>
              <a:buFont typeface="Wingdings" panose="05000000000000000000" charset="0"/>
            </a:pPr>
            <a:r>
              <a:rPr altLang="zh-CN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3.结合教材图3－10，用关键词、线段、箭头等完善碳循环的过程。</a:t>
            </a:r>
            <a:endParaRPr altLang="zh-CN" sz="2400" b="1" spc="16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8" name="矩形: 圆角 4" title=""/>
          <p:cNvSpPr/>
          <p:nvPr>
            <p:custDataLst>
              <p:tags r:id="rId4"/>
            </p:custDataLst>
          </p:nvPr>
        </p:nvSpPr>
        <p:spPr>
          <a:xfrm>
            <a:off x="5574998" y="4291360"/>
            <a:ext cx="1502410" cy="625475"/>
          </a:xfrm>
          <a:prstGeom prst="roundRect">
            <a:avLst/>
          </a:prstGeom>
          <a:solidFill>
            <a:srgbClr val="FFFFFF"/>
          </a:solidFill>
        </p:spPr>
        <p:style>
          <a:lnRef idx="2">
            <a:sysClr val="windowText" lastClr="000000"/>
          </a:lnRef>
          <a:fillRef idx="1">
            <a:sysClr val="window" lastClr="FFFFFF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矩形: 圆角 5" title=""/>
          <p:cNvSpPr/>
          <p:nvPr>
            <p:custDataLst>
              <p:tags r:id="rId5"/>
            </p:custDataLst>
          </p:nvPr>
        </p:nvSpPr>
        <p:spPr>
          <a:xfrm>
            <a:off x="4264025" y="6102985"/>
            <a:ext cx="1598295" cy="527685"/>
          </a:xfrm>
          <a:prstGeom prst="roundRect">
            <a:avLst/>
          </a:prstGeom>
          <a:solidFill>
            <a:srgbClr val="FFFFFF"/>
          </a:solidFill>
        </p:spPr>
        <p:style>
          <a:lnRef idx="2">
            <a:sysClr val="windowText" lastClr="000000"/>
          </a:lnRef>
          <a:fillRef idx="1">
            <a:sysClr val="window" lastClr="FFFFFF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文本框 50" title=""/>
          <p:cNvSpPr txBox="1"/>
          <p:nvPr>
            <p:custDataLst>
              <p:tags r:id="rId6"/>
            </p:custDataLst>
          </p:nvPr>
        </p:nvSpPr>
        <p:spPr>
          <a:xfrm>
            <a:off x="3705100" y="5296113"/>
            <a:ext cx="250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遗体和排出物</a:t>
            </a:r>
            <a:endParaRPr lang="zh-CN" altLang="en-US" sz="2800"/>
          </a:p>
        </p:txBody>
      </p:sp>
      <p:sp>
        <p:nvSpPr>
          <p:cNvPr id="64" name="矩形: 圆角 8" title=""/>
          <p:cNvSpPr/>
          <p:nvPr>
            <p:custDataLst>
              <p:tags r:id="rId7"/>
            </p:custDataLst>
          </p:nvPr>
        </p:nvSpPr>
        <p:spPr>
          <a:xfrm>
            <a:off x="7543651" y="3022974"/>
            <a:ext cx="1981635" cy="739055"/>
          </a:xfrm>
          <a:prstGeom prst="roundRect">
            <a:avLst/>
          </a:prstGeom>
          <a:solidFill>
            <a:srgbClr val="FFFFFF"/>
          </a:solidFill>
        </p:spPr>
        <p:style>
          <a:lnRef idx="2">
            <a:sysClr val="windowText" lastClr="000000"/>
          </a:lnRef>
          <a:fillRef idx="1">
            <a:sysClr val="window" lastClr="FFFFFF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65" name="直接连接符 64" title=""/>
          <p:cNvCxnSpPr/>
          <p:nvPr>
            <p:custDataLst>
              <p:tags r:id="rId8"/>
            </p:custDataLst>
          </p:nvPr>
        </p:nvCxnSpPr>
        <p:spPr>
          <a:xfrm>
            <a:off x="635689" y="3946169"/>
            <a:ext cx="11494770" cy="7620"/>
          </a:xfrm>
          <a:prstGeom prst="line">
            <a:avLst/>
          </a:prstGeom>
          <a:ln w="44450">
            <a:solidFill>
              <a:srgbClr val="659677"/>
            </a:solidFill>
            <a:prstDash val="dash"/>
          </a:ln>
        </p:spPr>
        <p:style>
          <a:lnRef idx="1">
            <a:srgbClr val="376698"/>
          </a:lnRef>
          <a:fillRef idx="0">
            <a:srgbClr val="376698"/>
          </a:fillRef>
          <a:effectRef idx="0">
            <a:srgbClr val="376698"/>
          </a:effectRef>
          <a:fontRef idx="minor">
            <a:sysClr val="windowText" lastClr="000000"/>
          </a:fontRef>
        </p:style>
      </p:cxnSp>
      <p:sp>
        <p:nvSpPr>
          <p:cNvPr id="66" name="文本框 65" title=""/>
          <p:cNvSpPr txBox="1"/>
          <p:nvPr>
            <p:custDataLst>
              <p:tags r:id="rId9"/>
            </p:custDataLst>
          </p:nvPr>
        </p:nvSpPr>
        <p:spPr>
          <a:xfrm>
            <a:off x="4410285" y="4217949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摄食</a:t>
            </a:r>
            <a:endParaRPr lang="zh-CN" altLang="en-US" sz="2800"/>
          </a:p>
        </p:txBody>
      </p:sp>
      <p:cxnSp>
        <p:nvCxnSpPr>
          <p:cNvPr id="67" name="直接箭头连接符 66" title=""/>
          <p:cNvCxnSpPr/>
          <p:nvPr>
            <p:custDataLst>
              <p:tags r:id="rId10"/>
            </p:custDataLst>
          </p:nvPr>
        </p:nvCxnSpPr>
        <p:spPr>
          <a:xfrm>
            <a:off x="4448385" y="4738649"/>
            <a:ext cx="1066800" cy="0"/>
          </a:xfrm>
          <a:prstGeom prst="straightConnector1">
            <a:avLst/>
          </a:prstGeom>
          <a:ln w="15875">
            <a:tailEnd type="triangle" w="lg" len="lg"/>
          </a:ln>
        </p:spPr>
        <p:style>
          <a:lnRef idx="1">
            <a:sysClr val="windowText" lastClr="000000"/>
          </a:lnRef>
          <a:fillRef idx="0">
            <a:sysClr val="windowText" lastClr="000000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</p:cxnSp>
      <p:cxnSp>
        <p:nvCxnSpPr>
          <p:cNvPr id="68" name="直接箭头连接符 67" title=""/>
          <p:cNvCxnSpPr/>
          <p:nvPr>
            <p:custDataLst>
              <p:tags r:id="rId11"/>
            </p:custDataLst>
          </p:nvPr>
        </p:nvCxnSpPr>
        <p:spPr>
          <a:xfrm flipH="1">
            <a:off x="5658227" y="4925138"/>
            <a:ext cx="709195" cy="457200"/>
          </a:xfrm>
          <a:prstGeom prst="straightConnector1">
            <a:avLst/>
          </a:prstGeom>
          <a:ln w="15875">
            <a:tailEnd type="triangle" w="lg" len="lg"/>
          </a:ln>
        </p:spPr>
        <p:style>
          <a:lnRef idx="1">
            <a:sysClr val="windowText" lastClr="000000"/>
          </a:lnRef>
          <a:fillRef idx="0">
            <a:sysClr val="windowText" lastClr="000000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</p:cxnSp>
      <p:cxnSp>
        <p:nvCxnSpPr>
          <p:cNvPr id="69" name="直接箭头连接符 68" title=""/>
          <p:cNvCxnSpPr/>
          <p:nvPr>
            <p:custDataLst>
              <p:tags r:id="rId12"/>
            </p:custDataLst>
          </p:nvPr>
        </p:nvCxnSpPr>
        <p:spPr>
          <a:xfrm>
            <a:off x="3463132" y="4889712"/>
            <a:ext cx="698500" cy="482600"/>
          </a:xfrm>
          <a:prstGeom prst="straightConnector1">
            <a:avLst/>
          </a:prstGeom>
          <a:ln w="15875">
            <a:tailEnd type="triangle" w="lg" len="lg"/>
          </a:ln>
        </p:spPr>
        <p:style>
          <a:lnRef idx="1">
            <a:sysClr val="windowText" lastClr="000000"/>
          </a:lnRef>
          <a:fillRef idx="0">
            <a:sysClr val="windowText" lastClr="000000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</p:cxnSp>
      <p:cxnSp>
        <p:nvCxnSpPr>
          <p:cNvPr id="70" name="直接箭头连接符 69" title=""/>
          <p:cNvCxnSpPr/>
          <p:nvPr>
            <p:custDataLst>
              <p:tags r:id="rId13"/>
            </p:custDataLst>
          </p:nvPr>
        </p:nvCxnSpPr>
        <p:spPr>
          <a:xfrm flipH="1">
            <a:off x="5007185" y="5711537"/>
            <a:ext cx="0" cy="393700"/>
          </a:xfrm>
          <a:prstGeom prst="straightConnector1">
            <a:avLst/>
          </a:prstGeom>
          <a:ln w="15875">
            <a:tailEnd type="triangle" w="lg" len="lg"/>
          </a:ln>
        </p:spPr>
        <p:style>
          <a:lnRef idx="1">
            <a:sysClr val="windowText" lastClr="000000"/>
          </a:lnRef>
          <a:fillRef idx="0">
            <a:sysClr val="windowText" lastClr="000000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</p:cxnSp>
      <p:grpSp>
        <p:nvGrpSpPr>
          <p:cNvPr id="71" name="组合 70" title=""/>
          <p:cNvGrpSpPr/>
          <p:nvPr>
            <p:custDataLst>
              <p:tags r:id="rId14"/>
            </p:custDataLst>
          </p:nvPr>
        </p:nvGrpSpPr>
        <p:grpSpPr>
          <a:xfrm>
            <a:off x="6207000" y="3762087"/>
            <a:ext cx="2438400" cy="1844840"/>
            <a:chOff x="8361278" y="3481139"/>
            <a:chExt cx="2438400" cy="1844840"/>
          </a:xfrm>
        </p:grpSpPr>
        <p:cxnSp>
          <p:nvCxnSpPr>
            <p:cNvPr id="72" name="直接连接符 71"/>
            <p:cNvCxnSpPr/>
            <p:nvPr>
              <p:custDataLst>
                <p:tags r:id="rId15"/>
              </p:custDataLst>
            </p:nvPr>
          </p:nvCxnSpPr>
          <p:spPr>
            <a:xfrm>
              <a:off x="8361278" y="5286011"/>
              <a:ext cx="2438400" cy="30490"/>
            </a:xfrm>
            <a:prstGeom prst="line">
              <a:avLst/>
            </a:prstGeom>
            <a:ln w="15875"/>
          </p:spPr>
          <p:style>
            <a:lnRef idx="1">
              <a:sysClr val="windowText" lastClr="000000"/>
            </a:lnRef>
            <a:fillRef idx="0">
              <a:sysClr val="windowText" lastClr="000000"/>
            </a:fillRef>
            <a:effectRef idx="0">
              <a:sysClr val="windowText" lastClr="000000"/>
            </a:effectRef>
            <a:fontRef idx="minor">
              <a:sysClr val="windowText" lastClr="000000"/>
            </a:fontRef>
          </p:style>
        </p:cxnSp>
        <p:cxnSp>
          <p:nvCxnSpPr>
            <p:cNvPr id="73" name="直接连接符 72"/>
            <p:cNvCxnSpPr/>
            <p:nvPr>
              <p:custDataLst>
                <p:tags r:id="rId16"/>
              </p:custDataLst>
            </p:nvPr>
          </p:nvCxnSpPr>
          <p:spPr>
            <a:xfrm flipH="1" flipV="1">
              <a:off x="10796337" y="3481139"/>
              <a:ext cx="0" cy="1844840"/>
            </a:xfrm>
            <a:prstGeom prst="line">
              <a:avLst/>
            </a:prstGeom>
            <a:ln w="15875">
              <a:tailEnd type="triangle" w="lg" len="lg"/>
            </a:ln>
          </p:spPr>
          <p:style>
            <a:lnRef idx="1">
              <a:sysClr val="windowText" lastClr="000000"/>
            </a:lnRef>
            <a:fillRef idx="0">
              <a:sysClr val="windowText" lastClr="000000"/>
            </a:fillRef>
            <a:effectRef idx="0">
              <a:sysClr val="windowText" lastClr="000000"/>
            </a:effectRef>
            <a:fontRef idx="minor">
              <a:sysClr val="windowText" lastClr="000000"/>
            </a:fontRef>
          </p:style>
        </p:cxnSp>
      </p:grpSp>
      <p:sp>
        <p:nvSpPr>
          <p:cNvPr id="74" name="文本框 73" title=""/>
          <p:cNvSpPr txBox="1"/>
          <p:nvPr>
            <p:custDataLst>
              <p:tags r:id="rId17"/>
            </p:custDataLst>
          </p:nvPr>
        </p:nvSpPr>
        <p:spPr>
          <a:xfrm>
            <a:off x="7810142" y="2267315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燃烧</a:t>
            </a:r>
            <a:endParaRPr lang="zh-CN" altLang="en-US" sz="2800"/>
          </a:p>
        </p:txBody>
      </p:sp>
      <p:cxnSp>
        <p:nvCxnSpPr>
          <p:cNvPr id="75" name="直接连接符 74" title=""/>
          <p:cNvCxnSpPr/>
          <p:nvPr>
            <p:custDataLst>
              <p:tags r:id="rId18"/>
            </p:custDataLst>
          </p:nvPr>
        </p:nvCxnSpPr>
        <p:spPr>
          <a:xfrm flipH="1" flipV="1">
            <a:off x="6802163" y="2081352"/>
            <a:ext cx="1511935" cy="921385"/>
          </a:xfrm>
          <a:prstGeom prst="line">
            <a:avLst/>
          </a:prstGeom>
          <a:ln w="15875">
            <a:tailEnd type="triangle" w="lg" len="lg"/>
          </a:ln>
        </p:spPr>
        <p:style>
          <a:lnRef idx="1">
            <a:sysClr val="windowText" lastClr="000000"/>
          </a:lnRef>
          <a:fillRef idx="0">
            <a:sysClr val="windowText" lastClr="000000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</p:cxnSp>
      <p:cxnSp>
        <p:nvCxnSpPr>
          <p:cNvPr id="76" name="直接连接符 75" title=""/>
          <p:cNvCxnSpPr/>
          <p:nvPr>
            <p:custDataLst>
              <p:tags r:id="rId19"/>
            </p:custDataLst>
          </p:nvPr>
        </p:nvCxnSpPr>
        <p:spPr>
          <a:xfrm flipH="1" flipV="1">
            <a:off x="6299912" y="2270171"/>
            <a:ext cx="0" cy="1956057"/>
          </a:xfrm>
          <a:prstGeom prst="line">
            <a:avLst/>
          </a:prstGeom>
          <a:ln w="15875">
            <a:tailEnd type="triangle" w="lg" len="lg"/>
          </a:ln>
        </p:spPr>
        <p:style>
          <a:lnRef idx="1">
            <a:sysClr val="windowText" lastClr="000000"/>
          </a:lnRef>
          <a:fillRef idx="0">
            <a:sysClr val="windowText" lastClr="000000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</p:cxnSp>
      <p:cxnSp>
        <p:nvCxnSpPr>
          <p:cNvPr id="77" name="直接连接符 76" title=""/>
          <p:cNvCxnSpPr/>
          <p:nvPr>
            <p:custDataLst>
              <p:tags r:id="rId20"/>
            </p:custDataLst>
          </p:nvPr>
        </p:nvCxnSpPr>
        <p:spPr>
          <a:xfrm flipH="1">
            <a:off x="3330852" y="2333261"/>
            <a:ext cx="0" cy="1910088"/>
          </a:xfrm>
          <a:prstGeom prst="line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ysClr val="windowText" lastClr="000000"/>
          </a:lnRef>
          <a:fillRef idx="0">
            <a:sysClr val="windowText" lastClr="000000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</p:cxnSp>
      <p:grpSp>
        <p:nvGrpSpPr>
          <p:cNvPr id="78" name="组合 77" title=""/>
          <p:cNvGrpSpPr/>
          <p:nvPr>
            <p:custDataLst>
              <p:tags r:id="rId21"/>
            </p:custDataLst>
          </p:nvPr>
        </p:nvGrpSpPr>
        <p:grpSpPr>
          <a:xfrm>
            <a:off x="2543508" y="4259610"/>
            <a:ext cx="1803400" cy="624840"/>
            <a:chOff x="3914" y="5542"/>
            <a:chExt cx="2840" cy="984"/>
          </a:xfrm>
        </p:grpSpPr>
        <p:sp>
          <p:nvSpPr>
            <p:cNvPr id="79" name="矩形: 圆角 3"/>
            <p:cNvSpPr/>
            <p:nvPr>
              <p:custDataLst>
                <p:tags r:id="rId22"/>
              </p:custDataLst>
            </p:nvPr>
          </p:nvSpPr>
          <p:spPr>
            <a:xfrm>
              <a:off x="3914" y="5542"/>
              <a:ext cx="2840" cy="985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ysClr val="windowText" lastClr="000000"/>
            </a:lnRef>
            <a:fillRef idx="1">
              <a:sysClr val="window" lastClr="FFFFFF"/>
            </a:fillRef>
            <a:effectRef idx="0">
              <a:sysClr val="windowText" lastClr="000000"/>
            </a:effectRef>
            <a:fontRef idx="minor">
              <a:sysClr val="windowText" lastClr="000000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0" name="文本框 79"/>
            <p:cNvSpPr txBox="1"/>
            <p:nvPr>
              <p:custDataLst>
                <p:tags r:id="rId23"/>
              </p:custDataLst>
            </p:nvPr>
          </p:nvSpPr>
          <p:spPr>
            <a:xfrm>
              <a:off x="4345" y="5634"/>
              <a:ext cx="2167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C00000"/>
                  </a:solidFill>
                </a:rPr>
                <a:t>生产者</a:t>
              </a:r>
              <a:endParaRPr lang="zh-CN" altLang="en-US" sz="28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81" name="组合 80" title=""/>
          <p:cNvGrpSpPr/>
          <p:nvPr>
            <p:custDataLst>
              <p:tags r:id="rId24"/>
            </p:custDataLst>
          </p:nvPr>
        </p:nvGrpSpPr>
        <p:grpSpPr>
          <a:xfrm>
            <a:off x="2234032" y="1927817"/>
            <a:ext cx="2014766" cy="4645950"/>
            <a:chOff x="4505093" y="984455"/>
            <a:chExt cx="2014766" cy="4645950"/>
          </a:xfrm>
        </p:grpSpPr>
        <p:cxnSp>
          <p:nvCxnSpPr>
            <p:cNvPr id="82" name="直接连接符 81"/>
            <p:cNvCxnSpPr/>
            <p:nvPr>
              <p:custDataLst>
                <p:tags r:id="rId25"/>
              </p:custDataLst>
            </p:nvPr>
          </p:nvCxnSpPr>
          <p:spPr>
            <a:xfrm>
              <a:off x="4510719" y="5623420"/>
              <a:ext cx="2009140" cy="6985"/>
            </a:xfrm>
            <a:prstGeom prst="line">
              <a:avLst/>
            </a:prstGeom>
            <a:ln w="15875"/>
          </p:spPr>
          <p:style>
            <a:lnRef idx="1">
              <a:sysClr val="windowText" lastClr="000000"/>
            </a:lnRef>
            <a:fillRef idx="0">
              <a:sysClr val="windowText" lastClr="000000"/>
            </a:fillRef>
            <a:effectRef idx="0">
              <a:sysClr val="windowText" lastClr="000000"/>
            </a:effectRef>
            <a:fontRef idx="minor">
              <a:sysClr val="windowText" lastClr="000000"/>
            </a:fontRef>
          </p:style>
        </p:cxnSp>
        <p:cxnSp>
          <p:nvCxnSpPr>
            <p:cNvPr id="83" name="直接连接符 82"/>
            <p:cNvCxnSpPr/>
            <p:nvPr>
              <p:custDataLst>
                <p:tags r:id="rId26"/>
              </p:custDataLst>
            </p:nvPr>
          </p:nvCxnSpPr>
          <p:spPr>
            <a:xfrm flipH="1">
              <a:off x="4505745" y="989923"/>
              <a:ext cx="0" cy="4633497"/>
            </a:xfrm>
            <a:prstGeom prst="line">
              <a:avLst/>
            </a:prstGeom>
            <a:ln w="15875"/>
          </p:spPr>
          <p:style>
            <a:lnRef idx="1">
              <a:sysClr val="windowText" lastClr="000000"/>
            </a:lnRef>
            <a:fillRef idx="0">
              <a:sysClr val="windowText" lastClr="000000"/>
            </a:fillRef>
            <a:effectRef idx="0">
              <a:sysClr val="windowText" lastClr="000000"/>
            </a:effectRef>
            <a:fontRef idx="minor">
              <a:sysClr val="windowText" lastClr="000000"/>
            </a:fontRef>
          </p:style>
        </p:cxnSp>
        <p:cxnSp>
          <p:nvCxnSpPr>
            <p:cNvPr id="84" name="直接箭头连接符 83"/>
            <p:cNvCxnSpPr/>
            <p:nvPr>
              <p:custDataLst>
                <p:tags r:id="rId27"/>
              </p:custDataLst>
            </p:nvPr>
          </p:nvCxnSpPr>
          <p:spPr>
            <a:xfrm>
              <a:off x="4505093" y="984455"/>
              <a:ext cx="371707" cy="0"/>
            </a:xfrm>
            <a:prstGeom prst="straightConnector1">
              <a:avLst/>
            </a:prstGeom>
            <a:ln w="15875">
              <a:tailEnd type="triangle" w="lg" len="lg"/>
            </a:ln>
          </p:spPr>
          <p:style>
            <a:lnRef idx="1">
              <a:sysClr val="windowText" lastClr="000000"/>
            </a:lnRef>
            <a:fillRef idx="0">
              <a:sysClr val="windowText" lastClr="000000"/>
            </a:fillRef>
            <a:effectRef idx="0">
              <a:sysClr val="windowText" lastClr="000000"/>
            </a:effectRef>
            <a:fontRef idx="minor">
              <a:sysClr val="windowText" lastClr="000000"/>
            </a:fontRef>
          </p:style>
        </p:cxnSp>
      </p:grpSp>
      <p:sp>
        <p:nvSpPr>
          <p:cNvPr id="85" name="文本框 84" title=""/>
          <p:cNvSpPr txBox="1"/>
          <p:nvPr>
            <p:custDataLst>
              <p:tags r:id="rId28"/>
            </p:custDataLst>
          </p:nvPr>
        </p:nvSpPr>
        <p:spPr>
          <a:xfrm>
            <a:off x="5723127" y="4310500"/>
            <a:ext cx="137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C00000"/>
                </a:solidFill>
              </a:rPr>
              <a:t>消费者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sp>
        <p:nvSpPr>
          <p:cNvPr id="86" name="文本框 85" title=""/>
          <p:cNvSpPr txBox="1"/>
          <p:nvPr>
            <p:custDataLst>
              <p:tags r:id="rId29"/>
            </p:custDataLst>
          </p:nvPr>
        </p:nvSpPr>
        <p:spPr>
          <a:xfrm>
            <a:off x="4319409" y="6132161"/>
            <a:ext cx="137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C00000"/>
                </a:solidFill>
              </a:rPr>
              <a:t>分解者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sp>
        <p:nvSpPr>
          <p:cNvPr id="87" name="文本框 86" title=""/>
          <p:cNvSpPr txBox="1"/>
          <p:nvPr>
            <p:custDataLst>
              <p:tags r:id="rId30"/>
            </p:custDataLst>
          </p:nvPr>
        </p:nvSpPr>
        <p:spPr>
          <a:xfrm>
            <a:off x="7693868" y="3127489"/>
            <a:ext cx="171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7030A0"/>
                </a:solidFill>
              </a:rPr>
              <a:t>化石燃料</a:t>
            </a:r>
            <a:endParaRPr lang="zh-CN" altLang="en-US" sz="2800" b="1">
              <a:solidFill>
                <a:srgbClr val="7030A0"/>
              </a:solidFill>
            </a:endParaRPr>
          </a:p>
        </p:txBody>
      </p:sp>
      <p:sp>
        <p:nvSpPr>
          <p:cNvPr id="88" name="文本框 87" title=""/>
          <p:cNvSpPr txBox="1"/>
          <p:nvPr>
            <p:custDataLst>
              <p:tags r:id="rId31"/>
            </p:custDataLst>
          </p:nvPr>
        </p:nvSpPr>
        <p:spPr>
          <a:xfrm>
            <a:off x="6175290" y="2601800"/>
            <a:ext cx="114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呼吸作用</a:t>
            </a:r>
            <a:endParaRPr lang="zh-CN" altLang="en-US" sz="2800"/>
          </a:p>
        </p:txBody>
      </p:sp>
      <p:grpSp>
        <p:nvGrpSpPr>
          <p:cNvPr id="89" name="组合 88" title=""/>
          <p:cNvGrpSpPr/>
          <p:nvPr>
            <p:custDataLst>
              <p:tags r:id="rId32"/>
            </p:custDataLst>
          </p:nvPr>
        </p:nvGrpSpPr>
        <p:grpSpPr>
          <a:xfrm>
            <a:off x="3561830" y="2270155"/>
            <a:ext cx="1143000" cy="1955800"/>
            <a:chOff x="5916" y="2409"/>
            <a:chExt cx="1800" cy="3080"/>
          </a:xfrm>
        </p:grpSpPr>
        <p:cxnSp>
          <p:nvCxnSpPr>
            <p:cNvPr id="90" name="直接连接符 89"/>
            <p:cNvCxnSpPr/>
            <p:nvPr>
              <p:custDataLst>
                <p:tags r:id="rId33"/>
              </p:custDataLst>
            </p:nvPr>
          </p:nvCxnSpPr>
          <p:spPr>
            <a:xfrm flipH="1" flipV="1">
              <a:off x="6003" y="2409"/>
              <a:ext cx="0" cy="3080"/>
            </a:xfrm>
            <a:prstGeom prst="line">
              <a:avLst/>
            </a:prstGeom>
            <a:ln w="15875">
              <a:tailEnd type="triangle" w="lg" len="lg"/>
            </a:ln>
          </p:spPr>
          <p:style>
            <a:lnRef idx="1">
              <a:sysClr val="windowText" lastClr="000000"/>
            </a:lnRef>
            <a:fillRef idx="0">
              <a:sysClr val="windowText" lastClr="000000"/>
            </a:fillRef>
            <a:effectRef idx="0">
              <a:sysClr val="windowText" lastClr="000000"/>
            </a:effectRef>
            <a:fontRef idx="minor">
              <a:sysClr val="windowText" lastClr="000000"/>
            </a:fontRef>
          </p:style>
        </p:cxnSp>
        <p:sp>
          <p:nvSpPr>
            <p:cNvPr id="91" name="文本框 90"/>
            <p:cNvSpPr txBox="1"/>
            <p:nvPr>
              <p:custDataLst>
                <p:tags r:id="rId34"/>
              </p:custDataLst>
            </p:nvPr>
          </p:nvSpPr>
          <p:spPr>
            <a:xfrm>
              <a:off x="5916" y="2931"/>
              <a:ext cx="1800" cy="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呼吸作用</a:t>
              </a:r>
              <a:endParaRPr lang="zh-CN" altLang="en-US" sz="2800"/>
            </a:p>
          </p:txBody>
        </p:sp>
      </p:grpSp>
      <p:sp>
        <p:nvSpPr>
          <p:cNvPr id="92" name="文本框 91" title=""/>
          <p:cNvSpPr txBox="1"/>
          <p:nvPr>
            <p:custDataLst>
              <p:tags r:id="rId35"/>
            </p:custDataLst>
          </p:nvPr>
        </p:nvSpPr>
        <p:spPr>
          <a:xfrm>
            <a:off x="2265686" y="2601800"/>
            <a:ext cx="114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光合作用</a:t>
            </a:r>
            <a:endParaRPr lang="zh-CN" altLang="en-US" sz="2800"/>
          </a:p>
        </p:txBody>
      </p:sp>
      <p:cxnSp>
        <p:nvCxnSpPr>
          <p:cNvPr id="93" name="直接箭头连接符 92" title=""/>
          <p:cNvCxnSpPr/>
          <p:nvPr>
            <p:custDataLst>
              <p:tags r:id="rId36"/>
            </p:custDataLst>
          </p:nvPr>
        </p:nvCxnSpPr>
        <p:spPr>
          <a:xfrm flipV="1">
            <a:off x="6892474" y="1649153"/>
            <a:ext cx="1925955" cy="12700"/>
          </a:xfrm>
          <a:prstGeom prst="straightConnector1">
            <a:avLst/>
          </a:prstGeom>
          <a:ln w="15875">
            <a:tailEnd type="triangle" w="lg" len="lg"/>
          </a:ln>
        </p:spPr>
        <p:style>
          <a:lnRef idx="1">
            <a:sysClr val="windowText" lastClr="000000"/>
          </a:lnRef>
          <a:fillRef idx="0">
            <a:sysClr val="windowText" lastClr="000000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</p:cxnSp>
      <p:cxnSp>
        <p:nvCxnSpPr>
          <p:cNvPr id="94" name="直接箭头连接符 93" title=""/>
          <p:cNvCxnSpPr/>
          <p:nvPr>
            <p:custDataLst>
              <p:tags r:id="rId37"/>
            </p:custDataLst>
          </p:nvPr>
        </p:nvCxnSpPr>
        <p:spPr>
          <a:xfrm flipH="1">
            <a:off x="6874252" y="1937238"/>
            <a:ext cx="1872615" cy="0"/>
          </a:xfrm>
          <a:prstGeom prst="straightConnector1">
            <a:avLst/>
          </a:prstGeom>
          <a:ln w="15875">
            <a:tailEnd type="triangle" w="lg" len="lg"/>
          </a:ln>
        </p:spPr>
        <p:style>
          <a:lnRef idx="1">
            <a:sysClr val="windowText" lastClr="000000"/>
          </a:lnRef>
          <a:fillRef idx="0">
            <a:sysClr val="windowText" lastClr="000000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</p:cxnSp>
      <p:sp>
        <p:nvSpPr>
          <p:cNvPr id="95" name="矩形: 圆角 6" title=""/>
          <p:cNvSpPr/>
          <p:nvPr>
            <p:custDataLst>
              <p:tags r:id="rId38"/>
            </p:custDataLst>
          </p:nvPr>
        </p:nvSpPr>
        <p:spPr>
          <a:xfrm>
            <a:off x="2604770" y="1562100"/>
            <a:ext cx="4217035" cy="56261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ysClr val="windowText" lastClr="000000"/>
          </a:lnRef>
          <a:fillRef idx="1">
            <a:sysClr val="window" lastClr="FFFFFF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大气中的</a:t>
            </a:r>
            <a:r>
              <a:rPr lang="en-US" altLang="zh-CN" sz="2800" b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</a:t>
            </a:r>
            <a:r>
              <a:rPr lang="en-US" altLang="zh-CN" sz="2800" b="1" baseline="-2500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sz="2800" b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库</a:t>
            </a:r>
            <a:endParaRPr lang="zh-CN" altLang="en-US" sz="2800" b="1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6" name="文本框 95" title=""/>
          <p:cNvSpPr txBox="1"/>
          <p:nvPr>
            <p:custDataLst>
              <p:tags r:id="rId39"/>
            </p:custDataLst>
          </p:nvPr>
        </p:nvSpPr>
        <p:spPr>
          <a:xfrm>
            <a:off x="2434218" y="6066856"/>
            <a:ext cx="175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分解作用</a:t>
            </a:r>
            <a:endParaRPr lang="zh-CN" altLang="en-US" sz="2800"/>
          </a:p>
        </p:txBody>
      </p:sp>
      <p:sp>
        <p:nvSpPr>
          <p:cNvPr id="97" name="矩形: 圆角 12" title=""/>
          <p:cNvSpPr/>
          <p:nvPr>
            <p:custDataLst>
              <p:tags r:id="rId40"/>
            </p:custDataLst>
          </p:nvPr>
        </p:nvSpPr>
        <p:spPr>
          <a:xfrm>
            <a:off x="407368" y="2370485"/>
            <a:ext cx="1655445" cy="1278890"/>
          </a:xfrm>
          <a:prstGeom prst="roundRect">
            <a:avLst>
              <a:gd name="adj" fmla="val 13179"/>
            </a:avLst>
          </a:prstGeom>
          <a:solidFill>
            <a:srgbClr val="659677">
              <a:lumMod val="40000"/>
              <a:lumOff val="60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rgbClr val="659677"/>
          </a:lnRef>
          <a:fillRef idx="2">
            <a:srgbClr val="659677"/>
          </a:fillRef>
          <a:effectRef idx="1">
            <a:srgbClr val="659677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非生物环境</a:t>
            </a:r>
            <a:endParaRPr lang="zh-CN" altLang="en-US" sz="320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8" name="矩形: 圆角 51" title=""/>
          <p:cNvSpPr/>
          <p:nvPr>
            <p:custDataLst>
              <p:tags r:id="rId41"/>
            </p:custDataLst>
          </p:nvPr>
        </p:nvSpPr>
        <p:spPr>
          <a:xfrm>
            <a:off x="672860" y="4355593"/>
            <a:ext cx="1390186" cy="1278673"/>
          </a:xfrm>
          <a:prstGeom prst="roundRect">
            <a:avLst>
              <a:gd name="adj" fmla="val 13179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rgbClr val="4893CF"/>
          </a:lnRef>
          <a:fillRef idx="2">
            <a:srgbClr val="4893CF"/>
          </a:fillRef>
          <a:effectRef idx="1">
            <a:srgbClr val="4893CF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生物</a:t>
            </a:r>
            <a:endParaRPr lang="en-US" altLang="zh-CN" sz="3200"/>
          </a:p>
          <a:p>
            <a:pPr algn="ctr"/>
            <a:r>
              <a:rPr lang="zh-CN" altLang="en-US" sz="3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群落</a:t>
            </a:r>
            <a:endParaRPr lang="zh-CN" altLang="en-US" sz="320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9" name="矩形: 圆角 6" title=""/>
          <p:cNvSpPr/>
          <p:nvPr>
            <p:custDataLst>
              <p:tags r:id="rId42"/>
            </p:custDataLst>
          </p:nvPr>
        </p:nvSpPr>
        <p:spPr>
          <a:xfrm>
            <a:off x="8850630" y="1475105"/>
            <a:ext cx="2948940" cy="60261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ysClr val="windowText" lastClr="000000"/>
          </a:lnRef>
          <a:fillRef idx="1">
            <a:sysClr val="window" lastClr="FFFFFF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水圈中的</a:t>
            </a:r>
            <a:r>
              <a:rPr lang="en-US" altLang="zh-CN" sz="2800" b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</a:t>
            </a:r>
            <a:r>
              <a:rPr lang="en-US" altLang="zh-CN" sz="2800" b="1" baseline="-2500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sz="2800" b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库</a:t>
            </a:r>
            <a:endParaRPr lang="zh-CN" altLang="en-US" sz="2800" b="1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1" grpId="0"/>
      <p:bldP spid="64" grpId="0" animBg="1"/>
      <p:bldP spid="66" grpId="0"/>
      <p:bldP spid="74" grpId="0"/>
      <p:bldP spid="85" grpId="0"/>
      <p:bldP spid="86" grpId="0"/>
      <p:bldP spid="87" grpId="0"/>
      <p:bldP spid="88" grpId="0"/>
      <p:bldP spid="92" grpId="0"/>
      <p:bldP spid="96" grpId="0"/>
      <p:bldP spid="97" grpId="0" animBg="1"/>
      <p:bldP spid="98" grpId="0" animBg="1"/>
      <p:bldP spid="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45" name="Rectangle 3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1135" y="5622925"/>
            <a:ext cx="1466850" cy="70675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FFFFFF"/>
                  </a:outerShdw>
                </a:effectLst>
              </a14:hiddenEffects>
            </a:ext>
          </a:extLst>
        </p:spPr>
        <p:style>
          <a:lnRef idx="1">
            <a:srgbClr val="5999AF"/>
          </a:lnRef>
          <a:fillRef idx="2">
            <a:srgbClr val="5999AF"/>
          </a:fillRef>
          <a:effectRef idx="1">
            <a:srgbClr val="5999AF"/>
          </a:effectRef>
          <a:fontRef idx="minor">
            <a:srgbClr val="000000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0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非生物环境               </a:t>
            </a:r>
            <a:r>
              <a:rPr kumimoji="0" lang="zh-CN" altLang="zh-CN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（ CO</a:t>
            </a:r>
            <a:r>
              <a:rPr kumimoji="0" lang="zh-CN" altLang="zh-CN" sz="200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zh-CN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 ）</a:t>
            </a:r>
            <a:endParaRPr kumimoji="0" lang="zh-CN" altLang="zh-CN" sz="2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Rectangle 3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74640" y="5622925"/>
            <a:ext cx="1200785" cy="70675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FFFFFF"/>
                  </a:outerShdw>
                </a:effectLst>
              </a14:hiddenEffects>
            </a:ext>
          </a:extLst>
        </p:spPr>
        <p:style>
          <a:lnRef idx="1">
            <a:srgbClr val="5999AF"/>
          </a:lnRef>
          <a:fillRef idx="2">
            <a:srgbClr val="5999AF"/>
          </a:fillRef>
          <a:effectRef idx="1">
            <a:srgbClr val="5999AF"/>
          </a:effectRef>
          <a:fontRef idx="minor">
            <a:srgbClr val="000000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生物群落</a:t>
            </a:r>
            <a:endParaRPr lang="zh-CN" altLang="zh-CN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（有机物）</a:t>
            </a:r>
            <a:endParaRPr lang="zh-CN" altLang="zh-CN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Line 34" title="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726254" y="5983286"/>
            <a:ext cx="3527425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FFFFFF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8" name="Line 35" title="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1726254" y="6127749"/>
            <a:ext cx="3455987" cy="0"/>
          </a:xfrm>
          <a:prstGeom prst="line">
            <a:avLst/>
          </a:prstGeom>
          <a:noFill/>
          <a:ln w="28575" cmpd="sng">
            <a:solidFill>
              <a:srgbClr val="00B05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FFFFFF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" name="Text Box 36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76400" y="5500370"/>
            <a:ext cx="361061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77CC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FFFFF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光合作用、化能合成作用</a:t>
            </a:r>
            <a:endParaRPr lang="zh-CN" altLang="zh-CN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" name="Text Box 3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5140" y="6132830"/>
            <a:ext cx="3453130" cy="460375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77CC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FFFFF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 b="1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呼吸作用、分解作用</a:t>
            </a:r>
            <a:endParaRPr lang="zh-CN" altLang="zh-CN" sz="2400" b="1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43840" y="1047115"/>
            <a:ext cx="628650" cy="455930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1920" y="1196975"/>
            <a:ext cx="6736715" cy="4166870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14"/>
            </p:custDataLst>
          </p:nvPr>
        </p:nvSpPr>
        <p:spPr>
          <a:xfrm>
            <a:off x="128270" y="692150"/>
            <a:ext cx="6988810" cy="551815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>
              <a:lnSpc>
                <a:spcPct val="130000"/>
              </a:lnSpc>
              <a:spcBef>
                <a:spcPts val="1200"/>
              </a:spcBef>
              <a:buClrTx/>
              <a:buSzTx/>
              <a:buFont typeface="Wingdings" panose="05000000000000000000" charset="0"/>
            </a:pPr>
            <a:r>
              <a:rPr altLang="zh-CN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4.根据碳循环过程思考并回答下列问题。</a:t>
            </a:r>
            <a:endParaRPr altLang="zh-CN" sz="2400" b="1" spc="16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" name="Text Box 2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933880" y="2077626"/>
            <a:ext cx="399605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(2)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进入生物群落的途径：</a:t>
            </a:r>
            <a:endParaRPr lang="zh-CN" altLang="en-US" sz="2400" b="1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Text Box 3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933880" y="2992754"/>
            <a:ext cx="512572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(3)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碳在生物群落内传递的途径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zh-CN" altLang="zh-CN" sz="2400" b="1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Rectangle 4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220267" y="3517264"/>
            <a:ext cx="203260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食物链（网）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6" name="Rectangle 12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220062" y="2541176"/>
            <a:ext cx="48013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生产者的光合作用、化能合成作用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矩形 26" title=""/>
          <p:cNvSpPr/>
          <p:nvPr>
            <p:custDataLst>
              <p:tags r:id="rId19"/>
            </p:custDataLst>
          </p:nvPr>
        </p:nvSpPr>
        <p:spPr>
          <a:xfrm>
            <a:off x="6933880" y="763084"/>
            <a:ext cx="1737360" cy="450215"/>
          </a:xfrm>
          <a:prstGeom prst="rect">
            <a:avLst/>
          </a:prstGeom>
        </p:spPr>
        <p:txBody>
          <a:bodyPr wrap="none" lIns="81436" tIns="40718" rIns="81436" bIns="40718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(1)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流动形式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矩形 27" title=""/>
          <p:cNvSpPr/>
          <p:nvPr>
            <p:custDataLst>
              <p:tags r:id="rId20"/>
            </p:custDataLst>
          </p:nvPr>
        </p:nvSpPr>
        <p:spPr>
          <a:xfrm>
            <a:off x="7220062" y="1245799"/>
            <a:ext cx="5069205" cy="450215"/>
          </a:xfrm>
          <a:prstGeom prst="rect">
            <a:avLst/>
          </a:prstGeom>
        </p:spPr>
        <p:txBody>
          <a:bodyPr wrap="square" lIns="81436" tIns="40718" rIns="81436" bIns="40718">
            <a:spAutoFit/>
          </a:bodyPr>
          <a:lstStyle/>
          <a:p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①生物群落与非生物环境</a:t>
            </a: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间</a:t>
            </a:r>
            <a:r>
              <a:rPr lang="zh-CN" alt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：</a:t>
            </a:r>
            <a:r>
              <a:rPr lang="en-US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CO</a:t>
            </a:r>
            <a:r>
              <a:rPr lang="en-US" altLang="zh-CN" sz="2400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endParaRPr lang="en-US" altLang="zh-CN" sz="2400" baseline="-250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矩形 28" title=""/>
          <p:cNvSpPr/>
          <p:nvPr>
            <p:custDataLst>
              <p:tags r:id="rId21"/>
            </p:custDataLst>
          </p:nvPr>
        </p:nvSpPr>
        <p:spPr>
          <a:xfrm>
            <a:off x="7220062" y="1624188"/>
            <a:ext cx="4342765" cy="451563"/>
          </a:xfrm>
          <a:prstGeom prst="rect">
            <a:avLst/>
          </a:prstGeom>
        </p:spPr>
        <p:txBody>
          <a:bodyPr wrap="square" lIns="81436" tIns="40718" rIns="81436" bIns="40718">
            <a:spAutoFit/>
          </a:bodyPr>
          <a:lstStyle/>
          <a:p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②生物群落</a:t>
            </a: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内部</a:t>
            </a:r>
            <a:r>
              <a:rPr lang="zh-CN" alt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：</a:t>
            </a: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含</a:t>
            </a: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碳有机物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Text Box 14" title="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402801" y="5772432"/>
            <a:ext cx="14157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二氧化碳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1" name="Text Box 13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933880" y="5772432"/>
            <a:ext cx="26720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(5)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碳循环的形式：</a:t>
            </a:r>
            <a:endParaRPr lang="zh-CN" altLang="en-US" sz="2400" b="1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Text Box 5" title="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933880" y="4000045"/>
            <a:ext cx="502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(4)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碳返回非生物环境的途径：</a:t>
            </a:r>
            <a:endParaRPr lang="zh-CN" altLang="en-US" sz="2400" b="1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Rectangle 6" title="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220062" y="4849919"/>
            <a:ext cx="2955937" cy="55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②分解者的分解作用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4" name="Rectangle 7" title="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220062" y="4460716"/>
            <a:ext cx="41857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①生产者、消费者的呼吸作用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5" name="Rectangle 8" title="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220062" y="5344796"/>
            <a:ext cx="2646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③化石燃料的燃烧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" grpId="0" animBg="1"/>
      <p:bldP spid="49" grpId="0" animBg="1"/>
      <p:bldP spid="50" grpId="0" animBg="1"/>
      <p:bldP spid="25" grpId="0" animBg="1"/>
      <p:bldP spid="26" grpId="0" animBg="1"/>
      <p:bldP spid="28" grpId="0"/>
      <p:bldP spid="29" grpId="0"/>
      <p:bldP spid="30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 title=""/>
          <p:cNvSpPr txBox="1"/>
          <p:nvPr>
            <p:custDataLst>
              <p:tags r:id="rId3"/>
            </p:custDataLst>
          </p:nvPr>
        </p:nvSpPr>
        <p:spPr>
          <a:xfrm>
            <a:off x="767715" y="3038475"/>
            <a:ext cx="22504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引起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温室效应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389206" y="825496"/>
            <a:ext cx="11412000" cy="718185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>
              <a:lnSpc>
                <a:spcPct val="130000"/>
              </a:lnSpc>
              <a:spcBef>
                <a:spcPts val="1200"/>
              </a:spcBef>
              <a:buClrTx/>
              <a:buSzTx/>
              <a:buFont typeface="Wingdings" panose="05000000000000000000" charset="0"/>
            </a:pPr>
            <a:r>
              <a:rPr altLang="zh-CN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5.以碳循环为例概括物质循环的特点。</a:t>
            </a:r>
            <a:endParaRPr altLang="zh-CN" sz="2400" b="1" spc="16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5"/>
            </p:custDataLst>
          </p:nvPr>
        </p:nvSpPr>
        <p:spPr>
          <a:xfrm>
            <a:off x="151765" y="1199515"/>
            <a:ext cx="777303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物质循环具有</a:t>
            </a:r>
            <a:r>
              <a:rPr lang="zh-CN" altLang="zh-CN" sz="2800" b="1" kern="1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全球性</a:t>
            </a: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zh-CN" altLang="zh-CN" sz="2800" b="1" kern="1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循环往复运动</a:t>
            </a: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的特点。</a:t>
            </a:r>
            <a:endParaRPr lang="zh-CN" altLang="zh-CN" sz="28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1" name="大气环流" title="">
            <a:hlinkClick action="ppaction://media"/>
          </p:cNvPr>
          <p:cNvPicPr>
            <a:picLocks noChangeAspect="1"/>
          </p:cNvPicPr>
          <p:nvPr>
            <a:vide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rcRect l="16119" r="14691"/>
          <a:stretch>
            <a:fillRect/>
          </a:stretch>
        </p:blipFill>
        <p:spPr>
          <a:xfrm>
            <a:off x="7568565" y="825500"/>
            <a:ext cx="4387215" cy="3646170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389255" y="2143760"/>
            <a:ext cx="7018655" cy="815975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>
              <a:lnSpc>
                <a:spcPct val="80000"/>
              </a:lnSpc>
              <a:spcBef>
                <a:spcPts val="1200"/>
              </a:spcBef>
              <a:buClrTx/>
              <a:buSzTx/>
              <a:buFont typeface="Wingdings" panose="05000000000000000000" charset="0"/>
            </a:pPr>
            <a:r>
              <a:rPr altLang="zh-CN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6.化石燃料的过量使用对环境有什么影响？</a:t>
            </a:r>
            <a:endParaRPr altLang="zh-CN" sz="2400" b="1" spc="16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spcBef>
                <a:spcPts val="1200"/>
              </a:spcBef>
              <a:buClrTx/>
              <a:buSzTx/>
              <a:buFont typeface="Wingdings" panose="05000000000000000000" charset="0"/>
            </a:pPr>
            <a:r>
              <a:rPr altLang="zh-CN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怎么缓解这种影响？</a:t>
            </a:r>
            <a:endParaRPr altLang="zh-CN" sz="2400" b="1" spc="16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4605655" y="4688840"/>
            <a:ext cx="586105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减少煤、石油等化石燃料的</a:t>
            </a:r>
            <a:r>
              <a:rPr lang="zh-CN" altLang="en-US" sz="2400" b="1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燃烧</a:t>
            </a:r>
            <a:endParaRPr lang="en-US" altLang="zh-CN" sz="2400" b="1" smtClean="0">
              <a:effectLst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开发新的洁净能源，如核能、太阳能、风能、水能等</a:t>
            </a:r>
            <a:endParaRPr lang="zh-CN" altLang="zh-CN" sz="2400" b="1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374269" y="4789327"/>
            <a:ext cx="4231386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植树造林</a:t>
            </a:r>
            <a:r>
              <a:rPr lang="en-US" altLang="zh-CN" sz="24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en-US" sz="24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森林碳汇</a:t>
            </a:r>
            <a:r>
              <a:rPr lang="en-US" altLang="zh-CN" sz="24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endParaRPr lang="en-US" altLang="zh-CN" sz="2400" b="1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直接从空气中捕集并封存</a:t>
            </a:r>
            <a:endParaRPr lang="en-US" altLang="zh-CN" sz="2400" b="1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2" name="矩形: 圆角 2" title=""/>
          <p:cNvSpPr/>
          <p:nvPr>
            <p:custDataLst>
              <p:tags r:id="rId13"/>
            </p:custDataLst>
          </p:nvPr>
        </p:nvSpPr>
        <p:spPr>
          <a:xfrm>
            <a:off x="892810" y="4207510"/>
            <a:ext cx="2125345" cy="581660"/>
          </a:xfrm>
          <a:prstGeom prst="roundRect">
            <a:avLst>
              <a:gd name="adj" fmla="val 50000"/>
            </a:avLst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增加碳汇</a:t>
            </a:r>
            <a:endParaRPr lang="zh-CN" altLang="en-US" sz="2400" b="1">
              <a:solidFill>
                <a:schemeClr val="bg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: 圆角 15" title=""/>
          <p:cNvSpPr/>
          <p:nvPr>
            <p:custDataLst>
              <p:tags r:id="rId14"/>
            </p:custDataLst>
          </p:nvPr>
        </p:nvSpPr>
        <p:spPr>
          <a:xfrm>
            <a:off x="5106035" y="4112260"/>
            <a:ext cx="2301875" cy="577215"/>
          </a:xfrm>
          <a:prstGeom prst="roundRect">
            <a:avLst>
              <a:gd name="adj" fmla="val 50000"/>
            </a:avLst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2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减少碳排放</a:t>
            </a:r>
            <a:endParaRPr lang="zh-CN" altLang="en-US" sz="2400" b="1">
              <a:solidFill>
                <a:schemeClr val="bg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5"/>
            </p:custDataLst>
          </p:nvPr>
        </p:nvSpPr>
        <p:spPr>
          <a:xfrm>
            <a:off x="4006850" y="2843530"/>
            <a:ext cx="3438525" cy="11988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碳汇</a:t>
            </a:r>
            <a:r>
              <a:rPr lang="zh-CN" altLang="en-US" sz="2400"/>
              <a:t>一般是指从空气中清除二氧化碳的过程、活动、机制。</a:t>
            </a:r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2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38f3fa340063e7619a0462d9e35bb85e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71464" y="980728"/>
            <a:ext cx="9678670" cy="51141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8131" name="文本框 48130" title=""/>
          <p:cNvSpPr txBox="1"/>
          <p:nvPr>
            <p:custDataLst>
              <p:tags r:id="rId3"/>
            </p:custDataLst>
          </p:nvPr>
        </p:nvSpPr>
        <p:spPr>
          <a:xfrm>
            <a:off x="1309370" y="943610"/>
            <a:ext cx="1007364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组成生物体的</a:t>
            </a:r>
            <a:r>
              <a:rPr lang="zh-CN" altLang="en-US" sz="2400" u="sng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　　　　　　　　　　</a:t>
            </a:r>
            <a:r>
              <a:rPr lang="zh-CN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等基本元素，在不断进行</a:t>
            </a:r>
            <a:r>
              <a:rPr lang="zh-CN" altLang="en-US" sz="24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着</a:t>
            </a:r>
            <a:endParaRPr lang="zh-CN" altLang="en-US" sz="240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 从</a:t>
            </a:r>
            <a:r>
              <a:rPr lang="zh-CN" altLang="en-US" sz="2400" u="sng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　       　　　  </a:t>
            </a:r>
            <a:r>
              <a:rPr lang="zh-CN" altLang="en-US" sz="24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到</a:t>
            </a:r>
            <a:r>
              <a:rPr lang="zh-CN" altLang="en-US" sz="2400" u="sng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　　　 　</a:t>
            </a:r>
            <a:r>
              <a:rPr lang="zh-CN" altLang="en-US" sz="24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，又从</a:t>
            </a:r>
            <a:r>
              <a:rPr lang="zh-CN" altLang="en-US" sz="2400" u="sng" smtClean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　 　　　            </a:t>
            </a:r>
            <a:r>
              <a:rPr lang="en-US" altLang="zh-CN" sz="2400" u="sng" smtClean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</a:t>
            </a:r>
            <a:r>
              <a:rPr lang="zh-CN" altLang="en-US" sz="2400" smtClean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zh-CN" altLang="en-US" sz="24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循环过程。               </a:t>
            </a:r>
            <a:endParaRPr lang="zh-CN" altLang="en-US" sz="2400"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1894522" y="1424612"/>
            <a:ext cx="202120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</a:rPr>
              <a:t>非生物环境</a:t>
            </a:r>
            <a:endParaRPr lang="zh-CN" altLang="en-US" sz="2400">
              <a:solidFill>
                <a:srgbClr val="FF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3770064" y="895102"/>
            <a:ext cx="300595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C</a:t>
            </a:r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H</a:t>
            </a:r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O</a:t>
            </a:r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N</a:t>
            </a:r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P</a:t>
            </a:r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S</a:t>
            </a:r>
            <a:endParaRPr lang="en-US" altLang="zh-CN" sz="2400">
              <a:solidFill>
                <a:srgbClr val="FF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676910" y="2150110"/>
            <a:ext cx="1719580" cy="2861310"/>
          </a:xfrm>
          <a:prstGeom prst="rect">
            <a:avLst/>
          </a:prstGeom>
          <a:noFill/>
          <a:ln w="76200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范围：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物质：</a:t>
            </a:r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循环过程：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特点：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1409998" y="2311400"/>
            <a:ext cx="5440680" cy="461665"/>
          </a:xfrm>
          <a:prstGeom prst="rect">
            <a:avLst/>
          </a:prstGeom>
          <a:noFill/>
          <a:ln w="76200">
            <a:noFill/>
          </a:ln>
        </p:spPr>
        <p:txBody>
          <a:bodyPr wrap="square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F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生物圈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，</a:t>
            </a: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又叫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生物地球化学循环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8"/>
            </p:custDataLst>
          </p:nvPr>
        </p:nvSpPr>
        <p:spPr>
          <a:xfrm>
            <a:off x="1415414" y="3025959"/>
            <a:ext cx="3832225" cy="461665"/>
          </a:xfrm>
          <a:prstGeom prst="rect">
            <a:avLst/>
          </a:prstGeom>
          <a:noFill/>
          <a:ln w="76200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 C</a:t>
            </a: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H</a:t>
            </a: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O</a:t>
            </a: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N</a:t>
            </a: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P</a:t>
            </a: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S</a:t>
            </a: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等</a:t>
            </a:r>
            <a:endParaRPr lang="zh-CN" altLang="en-US" sz="240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9"/>
            </p:custDataLst>
          </p:nvPr>
        </p:nvSpPr>
        <p:spPr>
          <a:xfrm>
            <a:off x="2090155" y="3758076"/>
            <a:ext cx="4949190" cy="460375"/>
          </a:xfrm>
          <a:prstGeom prst="rect">
            <a:avLst/>
          </a:prstGeom>
          <a:noFill/>
          <a:ln w="76200">
            <a:noFill/>
          </a:ln>
        </p:spPr>
        <p:txBody>
          <a:bodyPr wrap="square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非生物环境 </a:t>
            </a:r>
            <a:r>
              <a:rPr lang="zh-CN" altLang="en-US" sz="24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           </a:t>
            </a: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生物群落</a:t>
            </a:r>
            <a:endParaRPr lang="zh-CN" altLang="en-US" sz="240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15" name="直接连接符 14" title=""/>
          <p:cNvSpPr/>
          <p:nvPr>
            <p:custDataLst>
              <p:tags r:id="rId10"/>
            </p:custDataLst>
          </p:nvPr>
        </p:nvSpPr>
        <p:spPr>
          <a:xfrm>
            <a:off x="3766820" y="4060190"/>
            <a:ext cx="770890" cy="635"/>
          </a:xfrm>
          <a:prstGeom prst="line">
            <a:avLst/>
          </a:prstGeom>
          <a:ln w="28575" cap="flat" cmpd="sng">
            <a:solidFill>
              <a:srgbClr val="00008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6" name="直接连接符 15" title=""/>
          <p:cNvSpPr/>
          <p:nvPr>
            <p:custDataLst>
              <p:tags r:id="rId11"/>
            </p:custDataLst>
          </p:nvPr>
        </p:nvSpPr>
        <p:spPr>
          <a:xfrm flipH="1">
            <a:off x="3766798" y="3882690"/>
            <a:ext cx="720000" cy="635"/>
          </a:xfrm>
          <a:prstGeom prst="line">
            <a:avLst/>
          </a:prstGeom>
          <a:ln w="28575" cap="flat" cmpd="sng">
            <a:solidFill>
              <a:srgbClr val="00008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7" name="文本框 16" title=""/>
          <p:cNvSpPr txBox="1"/>
          <p:nvPr>
            <p:custDataLst>
              <p:tags r:id="rId12"/>
            </p:custDataLst>
          </p:nvPr>
        </p:nvSpPr>
        <p:spPr>
          <a:xfrm>
            <a:off x="1483924" y="4485205"/>
            <a:ext cx="3262432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循环往复运动，全球性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3"/>
            </p:custDataLst>
          </p:nvPr>
        </p:nvSpPr>
        <p:spPr>
          <a:xfrm>
            <a:off x="4006652" y="1424612"/>
            <a:ext cx="141577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生物群落</a:t>
            </a:r>
            <a:endParaRPr lang="zh-CN" altLang="en-US" sz="2400">
              <a:solidFill>
                <a:srgbClr val="FF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4"/>
            </p:custDataLst>
          </p:nvPr>
        </p:nvSpPr>
        <p:spPr>
          <a:xfrm>
            <a:off x="6180064" y="1424612"/>
            <a:ext cx="326243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生物群落到非生物环境</a:t>
            </a:r>
            <a:endParaRPr lang="zh-CN" altLang="en-US" sz="2400">
              <a:solidFill>
                <a:srgbClr val="FF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5"/>
            </p:custDataLst>
          </p:nvPr>
        </p:nvSpPr>
        <p:spPr>
          <a:xfrm>
            <a:off x="377190" y="2298700"/>
            <a:ext cx="4578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6"/>
            </p:custDataLst>
          </p:nvPr>
        </p:nvSpPr>
        <p:spPr>
          <a:xfrm>
            <a:off x="377190" y="5457686"/>
            <a:ext cx="19818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应用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实例：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7"/>
            </p:custDataLst>
          </p:nvPr>
        </p:nvSpPr>
        <p:spPr>
          <a:xfrm>
            <a:off x="2396340" y="5457686"/>
            <a:ext cx="398057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种养结合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-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如稻田中养鱼养鸭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18"/>
            </p:custDataLst>
          </p:nvPr>
        </p:nvSpPr>
        <p:spPr>
          <a:xfrm>
            <a:off x="377190" y="948690"/>
            <a:ext cx="1607185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4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概念：</a:t>
            </a:r>
            <a:endParaRPr lang="zh-CN" altLang="en-US" sz="2400" b="1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096635" y="2648585"/>
            <a:ext cx="5715000" cy="267906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5" grpId="2"/>
      <p:bldP spid="13" grpId="3"/>
      <p:bldP spid="14" grpId="4"/>
      <p:bldP spid="17" grpId="5"/>
      <p:bldP spid="18" grpId="6"/>
      <p:bldP spid="19" grpId="7"/>
      <p:bldP spid="22" grpId="8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矩形 7" title=""/>
          <p:cNvSpPr/>
          <p:nvPr>
            <p:custDataLst>
              <p:tags r:id="rId3"/>
            </p:custDataLst>
          </p:nvPr>
        </p:nvSpPr>
        <p:spPr>
          <a:xfrm>
            <a:off x="803669" y="837506"/>
            <a:ext cx="10583074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碳循环示意图中各组成成分的判断</a:t>
            </a:r>
            <a:endParaRPr lang="zh-CN" altLang="zh-CN" sz="28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4482" y="1022944"/>
            <a:ext cx="3532261" cy="183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 title=""/>
          <p:cNvSpPr/>
          <p:nvPr>
            <p:custDataLst>
              <p:tags r:id="rId6"/>
            </p:custDataLst>
          </p:nvPr>
        </p:nvSpPr>
        <p:spPr>
          <a:xfrm>
            <a:off x="803669" y="1485578"/>
            <a:ext cx="10583074" cy="4542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(1)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图甲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——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先根据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之间为双向箭头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指向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的箭头最多可判断：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为大气中的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二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氧化碳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库，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为生产者。再根据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的箭头都指向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可判断：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为分解者，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为消费者。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(2)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图乙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——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之间为双向箭头且指向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的箭头最多可判断：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是生产者，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是大气中的二氧化碳库。根据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的箭头都指向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E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可进一步判断：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E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是分解者，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是初级消费者，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是次级消费者。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2" title=""/>
          <p:cNvSpPr/>
          <p:nvPr>
            <p:custDataLst>
              <p:tags r:id="rId3"/>
            </p:custDataLst>
          </p:nvPr>
        </p:nvSpPr>
        <p:spPr>
          <a:xfrm>
            <a:off x="389206" y="1125538"/>
            <a:ext cx="1141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1.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如图是自然界碳循环的简图。据图分析，下列叙述错误的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endParaRPr lang="en-US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甲为分解者，乙为消费者，丙为生产者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①②③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表示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CO</a:t>
            </a:r>
            <a:r>
              <a:rPr lang="en-US" altLang="zh-CN" sz="2800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通过甲、丙、乙的呼吸作用进入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大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气中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④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主要表示大气中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CO</a:t>
            </a:r>
            <a:r>
              <a:rPr lang="en-US" altLang="zh-CN" sz="2800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通过光合作用进入生物群落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碳元素以无机物的形式在丙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→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乙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→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甲所示的渠道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流动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3772" y="1760671"/>
            <a:ext cx="2807434" cy="278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 title=""/>
          <p:cNvSpPr txBox="1"/>
          <p:nvPr>
            <p:custDataLst>
              <p:tags r:id="rId6"/>
            </p:custDataLst>
          </p:nvPr>
        </p:nvSpPr>
        <p:spPr>
          <a:xfrm>
            <a:off x="220438" y="4390557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89206" y="818163"/>
            <a:ext cx="1141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2.</a:t>
            </a:r>
            <a:r>
              <a:rPr lang="en-US" altLang="zh-CN" sz="28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(2022</a:t>
            </a:r>
            <a:r>
              <a:rPr lang="en-US" altLang="zh-CN" sz="2800" kern="100" smtClean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·</a:t>
            </a:r>
            <a:r>
              <a:rPr lang="zh-CN" altLang="en-US" sz="2800" kern="100" smtClean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陕西西安</a:t>
            </a:r>
            <a:r>
              <a:rPr lang="zh-CN" altLang="zh-CN" sz="2800" kern="10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高二</a:t>
            </a:r>
            <a:r>
              <a:rPr lang="zh-CN" altLang="zh-CN" sz="28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期末</a:t>
            </a:r>
            <a:r>
              <a:rPr lang="en-US" altLang="zh-CN" sz="28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如图为碳循环的部分示意图。下列叙述正确的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endParaRPr lang="en-US" altLang="zh-CN" sz="1050" kern="100" smtClean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endParaRPr lang="en-US" altLang="zh-CN" sz="2800" kern="10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碳元素在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②③④⑤⑥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过程中以有机物的形式流动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①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中的碳元素含量是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⑦⑧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中的碳元素含量之和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图中生产者、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Ⅱ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Ⅲ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kern="100" smtClean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Ⅳ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可以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构成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条食物链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豆科植物根部的根瘤菌所需的有机碳来自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⑥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过程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5680" y="1672832"/>
            <a:ext cx="4679052" cy="166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0" title=""/>
          <p:cNvSpPr txBox="1"/>
          <p:nvPr>
            <p:custDataLst>
              <p:tags r:id="rId6"/>
            </p:custDataLst>
          </p:nvPr>
        </p:nvSpPr>
        <p:spPr>
          <a:xfrm>
            <a:off x="239488" y="3482557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3" name="圆角矩形 32" title=""/>
          <p:cNvSpPr/>
          <p:nvPr>
            <p:custDataLst>
              <p:tags r:id="rId3"/>
            </p:custDataLst>
          </p:nvPr>
        </p:nvSpPr>
        <p:spPr>
          <a:xfrm>
            <a:off x="4641518" y="4757143"/>
            <a:ext cx="4222865" cy="593355"/>
          </a:xfrm>
          <a:prstGeom prst="roundRect">
            <a:avLst>
              <a:gd name="adj" fmla="val 50000"/>
            </a:avLst>
          </a:prstGeom>
          <a:solidFill>
            <a:srgbClr val="486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堂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31" title=""/>
          <p:cNvSpPr/>
          <p:nvPr>
            <p:custDataLst>
              <p:tags r:id="rId4"/>
            </p:custDataLst>
          </p:nvPr>
        </p:nvSpPr>
        <p:spPr>
          <a:xfrm>
            <a:off x="4641215" y="3095625"/>
            <a:ext cx="4759325" cy="593090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能量流动和物质循环的关系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 title=""/>
          <p:cNvSpPr/>
          <p:nvPr>
            <p:custDataLst>
              <p:tags r:id="rId5"/>
            </p:custDataLst>
          </p:nvPr>
        </p:nvSpPr>
        <p:spPr>
          <a:xfrm>
            <a:off x="4641518" y="1434355"/>
            <a:ext cx="4222816" cy="593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生态系统的物质循环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10800000">
            <a:off x="0" y="6176356"/>
            <a:ext cx="12192000" cy="876436"/>
          </a:xfrm>
          <a:prstGeom prst="rect">
            <a:avLst/>
          </a:prstGeom>
        </p:spPr>
      </p:pic>
      <p:sp>
        <p:nvSpPr>
          <p:cNvPr id="8" name="Freeform 5" title=""/>
          <p:cNvSpPr/>
          <p:nvPr>
            <p:custDataLst>
              <p:tags r:id="rId8"/>
            </p:custDataLst>
          </p:nvPr>
        </p:nvSpPr>
        <p:spPr bwMode="auto">
          <a:xfrm>
            <a:off x="2631214" y="4054476"/>
            <a:ext cx="1557867" cy="1564217"/>
          </a:xfrm>
          <a:custGeom>
            <a:gdLst>
              <a:gd name="T0" fmla="*/ 3898 w 3898"/>
              <a:gd name="T1" fmla="*/ 944 h 3904"/>
              <a:gd name="T2" fmla="*/ 934 w 3898"/>
              <a:gd name="T3" fmla="*/ 3904 h 3904"/>
              <a:gd name="T4" fmla="*/ 0 w 3898"/>
              <a:gd name="T5" fmla="*/ 1642 h 3904"/>
              <a:gd name="T6" fmla="*/ 1624 w 3898"/>
              <a:gd name="T7" fmla="*/ 0 h 3904"/>
              <a:gd name="T8" fmla="*/ 3898 w 3898"/>
              <a:gd name="T9" fmla="*/ 944 h 390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98" h="3904">
                <a:moveTo>
                  <a:pt x="3898" y="944"/>
                </a:moveTo>
                <a:cubicBezTo>
                  <a:pt x="3316" y="2213"/>
                  <a:pt x="2294" y="3284"/>
                  <a:pt x="934" y="3904"/>
                </a:cubicBezTo>
                <a:lnTo>
                  <a:pt x="0" y="1642"/>
                </a:lnTo>
                <a:cubicBezTo>
                  <a:pt x="734" y="1284"/>
                  <a:pt x="1292" y="696"/>
                  <a:pt x="1624" y="0"/>
                </a:cubicBezTo>
                <a:lnTo>
                  <a:pt x="3898" y="944"/>
                </a:lnTo>
                <a:close/>
              </a:path>
            </a:pathLst>
          </a:custGeom>
          <a:solidFill>
            <a:srgbClr val="486209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9" name="Freeform 6" title=""/>
          <p:cNvSpPr/>
          <p:nvPr>
            <p:custDataLst>
              <p:tags r:id="rId9"/>
            </p:custDataLst>
          </p:nvPr>
        </p:nvSpPr>
        <p:spPr bwMode="auto">
          <a:xfrm>
            <a:off x="3342414" y="2591859"/>
            <a:ext cx="1126067" cy="1678517"/>
          </a:xfrm>
          <a:custGeom>
            <a:gdLst>
              <a:gd name="T0" fmla="*/ 2294 w 2814"/>
              <a:gd name="T1" fmla="*/ 0 h 4189"/>
              <a:gd name="T2" fmla="*/ 2290 w 2814"/>
              <a:gd name="T3" fmla="*/ 4189 h 4189"/>
              <a:gd name="T4" fmla="*/ 12 w 2814"/>
              <a:gd name="T5" fmla="*/ 3244 h 4189"/>
              <a:gd name="T6" fmla="*/ 0 w 2814"/>
              <a:gd name="T7" fmla="*/ 948 h 4189"/>
              <a:gd name="T8" fmla="*/ 2294 w 2814"/>
              <a:gd name="T9" fmla="*/ 0 h 418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4" h="4189">
                <a:moveTo>
                  <a:pt x="2294" y="0"/>
                </a:moveTo>
                <a:cubicBezTo>
                  <a:pt x="2814" y="1401"/>
                  <a:pt x="2778" y="2881"/>
                  <a:pt x="2290" y="4189"/>
                </a:cubicBezTo>
                <a:lnTo>
                  <a:pt x="12" y="3244"/>
                </a:lnTo>
                <a:cubicBezTo>
                  <a:pt x="253" y="2522"/>
                  <a:pt x="265" y="1717"/>
                  <a:pt x="0" y="948"/>
                </a:cubicBezTo>
                <a:lnTo>
                  <a:pt x="2294" y="0"/>
                </a:lnTo>
                <a:close/>
              </a:path>
            </a:pathLst>
          </a:custGeom>
          <a:solidFill>
            <a:srgbClr val="6C930E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0" name="Freeform 7" title=""/>
          <p:cNvSpPr/>
          <p:nvPr>
            <p:custDataLst>
              <p:tags r:id="rId10"/>
            </p:custDataLst>
          </p:nvPr>
        </p:nvSpPr>
        <p:spPr bwMode="auto">
          <a:xfrm>
            <a:off x="2631214" y="1239308"/>
            <a:ext cx="1559984" cy="1568451"/>
          </a:xfrm>
          <a:custGeom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5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rgbClr val="92D050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endParaRPr lang="zh-CN" altLang="en-US">
              <a:solidFill>
                <a:srgbClr val="5F5F5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6" name="TextBox 17" title=""/>
          <p:cNvSpPr txBox="1"/>
          <p:nvPr>
            <p:custDataLst>
              <p:tags r:id="rId11"/>
            </p:custDataLst>
          </p:nvPr>
        </p:nvSpPr>
        <p:spPr>
          <a:xfrm>
            <a:off x="2831618" y="1895823"/>
            <a:ext cx="1073829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目标一</a:t>
            </a:r>
            <a:endParaRPr lang="zh-CN" altLang="en-US" sz="2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8" title=""/>
          <p:cNvSpPr txBox="1"/>
          <p:nvPr>
            <p:custDataLst>
              <p:tags r:id="rId12"/>
            </p:custDataLst>
          </p:nvPr>
        </p:nvSpPr>
        <p:spPr>
          <a:xfrm>
            <a:off x="3363942" y="3248374"/>
            <a:ext cx="112606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目标二</a:t>
            </a:r>
            <a:endParaRPr lang="zh-CN" altLang="en-US"/>
          </a:p>
        </p:txBody>
      </p:sp>
      <p:sp>
        <p:nvSpPr>
          <p:cNvPr id="18" name="TextBox 19" title=""/>
          <p:cNvSpPr txBox="1"/>
          <p:nvPr>
            <p:custDataLst>
              <p:tags r:id="rId13"/>
            </p:custDataLst>
          </p:nvPr>
        </p:nvSpPr>
        <p:spPr>
          <a:xfrm>
            <a:off x="2856556" y="4567536"/>
            <a:ext cx="1048891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目标三</a:t>
            </a:r>
            <a:endParaRPr lang="zh-CN" altLang="en-US"/>
          </a:p>
        </p:txBody>
      </p:sp>
      <p:grpSp>
        <p:nvGrpSpPr>
          <p:cNvPr id="31" name="组合 30" title=""/>
          <p:cNvGrpSpPr/>
          <p:nvPr>
            <p:custDataLst>
              <p:tags r:id="rId14"/>
            </p:custDataLst>
          </p:nvPr>
        </p:nvGrpSpPr>
        <p:grpSpPr>
          <a:xfrm>
            <a:off x="1074647" y="2521890"/>
            <a:ext cx="1945633" cy="1950692"/>
            <a:chOff x="1074647" y="2580081"/>
            <a:chExt cx="1945633" cy="1950692"/>
          </a:xfrm>
        </p:grpSpPr>
        <p:sp>
          <p:nvSpPr>
            <p:cNvPr id="11" name="Oval 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74647" y="2580081"/>
              <a:ext cx="1945633" cy="1950692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17" tIns="60958" rIns="121917" bIns="6095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幼圆" panose="02010509060101010101" charset="-122"/>
              </a:endParaRPr>
            </a:p>
          </p:txBody>
        </p:sp>
        <p:sp>
          <p:nvSpPr>
            <p:cNvPr id="15" name="TextBox 16"/>
            <p:cNvSpPr txBox="1"/>
            <p:nvPr>
              <p:custDataLst>
                <p:tags r:id="rId16"/>
              </p:custDataLst>
            </p:nvPr>
          </p:nvSpPr>
          <p:spPr>
            <a:xfrm>
              <a:off x="1744820" y="2798883"/>
              <a:ext cx="605288" cy="984881"/>
            </a:xfrm>
            <a:prstGeom prst="rect">
              <a:avLst/>
            </a:prstGeom>
            <a:noFill/>
          </p:spPr>
          <p:txBody>
            <a:bodyPr wrap="none" lIns="121917" tIns="60958" rIns="121917" bIns="60958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en-US" altLang="zh-CN" sz="28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6"/>
            <p:cNvSpPr txBox="1"/>
            <p:nvPr>
              <p:custDataLst>
                <p:tags r:id="rId17"/>
              </p:custDataLst>
            </p:nvPr>
          </p:nvSpPr>
          <p:spPr>
            <a:xfrm>
              <a:off x="1441556" y="3748713"/>
              <a:ext cx="1439810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>
                <a:defRPr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任意多边形 23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-6919" y="2341041"/>
            <a:ext cx="2010721" cy="2262572"/>
          </a:xfrm>
          <a:custGeom>
            <a:gdLst>
              <a:gd name="connsiteX0" fmla="*/ 0 w 2010721"/>
              <a:gd name="connsiteY0" fmla="*/ 0 h 2262572"/>
              <a:gd name="connsiteX1" fmla="*/ 2010721 w 2010721"/>
              <a:gd name="connsiteY1" fmla="*/ 0 h 2262572"/>
              <a:gd name="connsiteX2" fmla="*/ 2010721 w 2010721"/>
              <a:gd name="connsiteY2" fmla="*/ 19455 h 2262572"/>
              <a:gd name="connsiteX3" fmla="*/ 2003254 w 2010721"/>
              <a:gd name="connsiteY3" fmla="*/ 19077 h 2262572"/>
              <a:gd name="connsiteX4" fmla="*/ 893929 w 2010721"/>
              <a:gd name="connsiteY4" fmla="*/ 1131287 h 2262572"/>
              <a:gd name="connsiteX5" fmla="*/ 2003254 w 2010721"/>
              <a:gd name="connsiteY5" fmla="*/ 2243497 h 2262572"/>
              <a:gd name="connsiteX6" fmla="*/ 2010721 w 2010721"/>
              <a:gd name="connsiteY6" fmla="*/ 2243119 h 2262572"/>
              <a:gd name="connsiteX7" fmla="*/ 2010721 w 2010721"/>
              <a:gd name="connsiteY7" fmla="*/ 2262572 h 2262572"/>
              <a:gd name="connsiteX8" fmla="*/ 0 w 2010721"/>
              <a:gd name="connsiteY8" fmla="*/ 2262572 h 2262572"/>
              <a:gd name="connsiteX9" fmla="*/ 0 w 2010721"/>
              <a:gd name="connsiteY9" fmla="*/ 0 h 22625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721" h="2262572">
                <a:moveTo>
                  <a:pt x="0" y="0"/>
                </a:moveTo>
                <a:lnTo>
                  <a:pt x="2010721" y="0"/>
                </a:lnTo>
                <a:lnTo>
                  <a:pt x="2010721" y="19455"/>
                </a:lnTo>
                <a:lnTo>
                  <a:pt x="2003254" y="19077"/>
                </a:lnTo>
                <a:cubicBezTo>
                  <a:pt x="1390591" y="19077"/>
                  <a:pt x="893929" y="517030"/>
                  <a:pt x="893929" y="1131287"/>
                </a:cubicBezTo>
                <a:cubicBezTo>
                  <a:pt x="893929" y="1745544"/>
                  <a:pt x="1390591" y="2243497"/>
                  <a:pt x="2003254" y="2243497"/>
                </a:cubicBezTo>
                <a:lnTo>
                  <a:pt x="2010721" y="2243119"/>
                </a:lnTo>
                <a:lnTo>
                  <a:pt x="2010721" y="2262572"/>
                </a:lnTo>
                <a:lnTo>
                  <a:pt x="0" y="2262572"/>
                </a:lnTo>
                <a:lnTo>
                  <a:pt x="0" y="0"/>
                </a:lnTo>
                <a:close/>
              </a:path>
            </a:pathLst>
          </a:custGeom>
          <a:solidFill>
            <a:srgbClr val="70AD4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17" tIns="60958" rIns="121917" bIns="60958" numCol="1" anchor="t" anchorCtr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pic>
        <p:nvPicPr>
          <p:cNvPr id="34" name="图片 33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311180"/>
            <a:ext cx="12192000" cy="1068131"/>
          </a:xfrm>
          <a:prstGeom prst="rect">
            <a:avLst/>
          </a:prstGeom>
        </p:spPr>
      </p:pic>
      <p:pic>
        <p:nvPicPr>
          <p:cNvPr id="20" name="图片 19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4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3727 L 0.00951 -0.67893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32" grpId="0" animBg="1"/>
      <p:bldP spid="9" grpId="1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6" r="22424"/>
          <a:stretch>
            <a:fillRect/>
          </a:stretch>
        </p:blipFill>
        <p:spPr>
          <a:xfrm flipH="1">
            <a:off x="0" y="0"/>
            <a:ext cx="3816424" cy="6858000"/>
          </a:xfrm>
          <a:custGeom>
            <a:gdLst>
              <a:gd name="connsiteX0" fmla="*/ 3816424 w 3816424"/>
              <a:gd name="connsiteY0" fmla="*/ 0 h 6858000"/>
              <a:gd name="connsiteX1" fmla="*/ 1201563 w 3816424"/>
              <a:gd name="connsiteY1" fmla="*/ 0 h 6858000"/>
              <a:gd name="connsiteX2" fmla="*/ 0 w 3816424"/>
              <a:gd name="connsiteY2" fmla="*/ 3353587 h 6858000"/>
              <a:gd name="connsiteX3" fmla="*/ 0 w 3816424"/>
              <a:gd name="connsiteY3" fmla="*/ 3367708 h 6858000"/>
              <a:gd name="connsiteX4" fmla="*/ 1201565 w 3816424"/>
              <a:gd name="connsiteY4" fmla="*/ 6858000 h 6858000"/>
              <a:gd name="connsiteX5" fmla="*/ 3816424 w 3816424"/>
              <a:gd name="connsiteY5" fmla="*/ 6858000 h 685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6423" h="6858000">
                <a:moveTo>
                  <a:pt x="3816424" y="0"/>
                </a:moveTo>
                <a:lnTo>
                  <a:pt x="1201563" y="0"/>
                </a:lnTo>
                <a:lnTo>
                  <a:pt x="0" y="3353587"/>
                </a:lnTo>
                <a:lnTo>
                  <a:pt x="0" y="3367708"/>
                </a:lnTo>
                <a:lnTo>
                  <a:pt x="1201565" y="6858000"/>
                </a:lnTo>
                <a:lnTo>
                  <a:pt x="3816424" y="6858000"/>
                </a:lnTo>
                <a:close/>
              </a:path>
            </a:pathLst>
          </a:custGeom>
        </p:spPr>
      </p:pic>
      <p:pic>
        <p:nvPicPr>
          <p:cNvPr id="30" name="图片 29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2" t="-3034" b="100000"/>
          <a:stretch>
            <a:fillRect/>
          </a:stretch>
        </p:blipFill>
        <p:spPr>
          <a:xfrm>
            <a:off x="3714750" y="-208077"/>
            <a:ext cx="6343650" cy="208076"/>
          </a:xfrm>
          <a:custGeom>
            <a:gdLst>
              <a:gd name="connsiteX0" fmla="*/ 0 w 6343650"/>
              <a:gd name="connsiteY0" fmla="*/ 0 h 208076"/>
              <a:gd name="connsiteX1" fmla="*/ 6343650 w 6343650"/>
              <a:gd name="connsiteY1" fmla="*/ 0 h 208076"/>
              <a:gd name="connsiteX2" fmla="*/ 6343650 w 6343650"/>
              <a:gd name="connsiteY2" fmla="*/ 208076 h 208076"/>
              <a:gd name="connsiteX3" fmla="*/ 0 w 6343650"/>
              <a:gd name="connsiteY3" fmla="*/ 208076 h 208076"/>
              <a:gd name="connsiteX4" fmla="*/ 0 w 6343650"/>
              <a:gd name="connsiteY4" fmla="*/ 0 h 2080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3650" h="208076">
                <a:moveTo>
                  <a:pt x="0" y="0"/>
                </a:moveTo>
                <a:lnTo>
                  <a:pt x="6343650" y="0"/>
                </a:lnTo>
                <a:lnTo>
                  <a:pt x="6343650" y="208076"/>
                </a:lnTo>
                <a:lnTo>
                  <a:pt x="0" y="2080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3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8" t="-4882" r="63829" b="100000"/>
          <a:stretch>
            <a:fillRect/>
          </a:stretch>
        </p:blipFill>
        <p:spPr>
          <a:xfrm>
            <a:off x="6898889" y="-301133"/>
            <a:ext cx="1337685" cy="334832"/>
          </a:xfrm>
          <a:custGeom>
            <a:gdLst>
              <a:gd name="connsiteX0" fmla="*/ 0 w 1337685"/>
              <a:gd name="connsiteY0" fmla="*/ 0 h 334832"/>
              <a:gd name="connsiteX1" fmla="*/ 1337685 w 1337685"/>
              <a:gd name="connsiteY1" fmla="*/ 334832 h 334832"/>
              <a:gd name="connsiteX2" fmla="*/ 130072 w 1337685"/>
              <a:gd name="connsiteY2" fmla="*/ 334832 h 334832"/>
              <a:gd name="connsiteX3" fmla="*/ 0 w 1337685"/>
              <a:gd name="connsiteY3" fmla="*/ 0 h 3348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7685" h="334832">
                <a:moveTo>
                  <a:pt x="0" y="0"/>
                </a:moveTo>
                <a:lnTo>
                  <a:pt x="1337685" y="334832"/>
                </a:lnTo>
                <a:lnTo>
                  <a:pt x="130072" y="33483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1" r="63068" b="99714"/>
          <a:stretch>
            <a:fillRect/>
          </a:stretch>
        </p:blipFill>
        <p:spPr>
          <a:xfrm>
            <a:off x="8236574" y="33699"/>
            <a:ext cx="78335" cy="19608"/>
          </a:xfrm>
          <a:custGeom>
            <a:gdLst>
              <a:gd name="connsiteX0" fmla="*/ 0 w 78335"/>
              <a:gd name="connsiteY0" fmla="*/ 0 h 19608"/>
              <a:gd name="connsiteX1" fmla="*/ 78335 w 78335"/>
              <a:gd name="connsiteY1" fmla="*/ 0 h 19608"/>
              <a:gd name="connsiteX2" fmla="*/ 78335 w 78335"/>
              <a:gd name="connsiteY2" fmla="*/ 19608 h 19608"/>
              <a:gd name="connsiteX3" fmla="*/ 0 w 78335"/>
              <a:gd name="connsiteY3" fmla="*/ 0 h 196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5" h="19608">
                <a:moveTo>
                  <a:pt x="0" y="0"/>
                </a:moveTo>
                <a:lnTo>
                  <a:pt x="78335" y="0"/>
                </a:lnTo>
                <a:lnTo>
                  <a:pt x="78335" y="19608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2" name="组合 41" title=""/>
          <p:cNvGrpSpPr/>
          <p:nvPr>
            <p:custDataLst>
              <p:tags r:id="rId9"/>
            </p:custDataLst>
          </p:nvPr>
        </p:nvGrpSpPr>
        <p:grpSpPr>
          <a:xfrm>
            <a:off x="4458418" y="4078323"/>
            <a:ext cx="545698" cy="560012"/>
            <a:chOff x="4212816" y="2518212"/>
            <a:chExt cx="545698" cy="560012"/>
          </a:xfrm>
        </p:grpSpPr>
        <p:grpSp>
          <p:nvGrpSpPr>
            <p:cNvPr id="43" name="组合 42"/>
            <p:cNvGrpSpPr/>
            <p:nvPr>
              <p:custDataLst>
                <p:tags r:id="rId10"/>
              </p:custDataLst>
            </p:nvPr>
          </p:nvGrpSpPr>
          <p:grpSpPr>
            <a:xfrm>
              <a:off x="4212816" y="2532526"/>
              <a:ext cx="545698" cy="545698"/>
              <a:chOff x="1012329" y="1938453"/>
              <a:chExt cx="2981095" cy="2981095"/>
            </a:xfrm>
          </p:grpSpPr>
          <p:grpSp>
            <p:nvGrpSpPr>
              <p:cNvPr id="45" name="组合 44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49" name="任意形状 35"/>
                <p:cNvSpPr/>
                <p:nvPr>
                  <p:custDataLst>
                    <p:tags r:id="rId12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0" name="任意形状 36"/>
                <p:cNvSpPr/>
                <p:nvPr>
                  <p:custDataLst>
                    <p:tags r:id="rId13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46" name="组合 45"/>
              <p:cNvGrpSpPr/>
              <p:nvPr>
                <p:custDataLst>
                  <p:tags r:id="rId14"/>
                </p:custDataLst>
              </p:nvPr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47" name="任意形状 33"/>
                <p:cNvSpPr/>
                <p:nvPr>
                  <p:custDataLst>
                    <p:tags r:id="rId15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8" name="任意形状 34"/>
                <p:cNvSpPr/>
                <p:nvPr>
                  <p:custDataLst>
                    <p:tags r:id="rId16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44" name="文本框 43"/>
            <p:cNvSpPr txBox="1"/>
            <p:nvPr>
              <p:custDataLst>
                <p:tags r:id="rId17"/>
              </p:custDataLst>
            </p:nvPr>
          </p:nvSpPr>
          <p:spPr>
            <a:xfrm>
              <a:off x="4309713" y="2518212"/>
              <a:ext cx="3642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75A215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2</a:t>
              </a:r>
              <a:endParaRPr kumimoji="1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75A215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1" name="组合 50" title=""/>
          <p:cNvGrpSpPr/>
          <p:nvPr>
            <p:custDataLst>
              <p:tags r:id="rId18"/>
            </p:custDataLst>
          </p:nvPr>
        </p:nvGrpSpPr>
        <p:grpSpPr>
          <a:xfrm>
            <a:off x="4390863" y="1682466"/>
            <a:ext cx="545698" cy="560012"/>
            <a:chOff x="4212816" y="2518212"/>
            <a:chExt cx="545698" cy="560012"/>
          </a:xfrm>
        </p:grpSpPr>
        <p:grpSp>
          <p:nvGrpSpPr>
            <p:cNvPr id="52" name="组合 51"/>
            <p:cNvGrpSpPr/>
            <p:nvPr>
              <p:custDataLst>
                <p:tags r:id="rId19"/>
              </p:custDataLst>
            </p:nvPr>
          </p:nvGrpSpPr>
          <p:grpSpPr>
            <a:xfrm>
              <a:off x="4212816" y="2532526"/>
              <a:ext cx="545698" cy="545698"/>
              <a:chOff x="1012329" y="1938453"/>
              <a:chExt cx="2981095" cy="2981095"/>
            </a:xfrm>
          </p:grpSpPr>
          <p:grpSp>
            <p:nvGrpSpPr>
              <p:cNvPr id="54" name="组合 53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58" name="任意形状 35"/>
                <p:cNvSpPr/>
                <p:nvPr>
                  <p:custDataLst>
                    <p:tags r:id="rId21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9" name="任意形状 36"/>
                <p:cNvSpPr/>
                <p:nvPr>
                  <p:custDataLst>
                    <p:tags r:id="rId22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55" name="组合 54"/>
              <p:cNvGrpSpPr/>
              <p:nvPr>
                <p:custDataLst>
                  <p:tags r:id="rId23"/>
                </p:custDataLst>
              </p:nvPr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56" name="任意形状 33"/>
                <p:cNvSpPr/>
                <p:nvPr>
                  <p:custDataLst>
                    <p:tags r:id="rId24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7" name="任意形状 34"/>
                <p:cNvSpPr/>
                <p:nvPr>
                  <p:custDataLst>
                    <p:tags r:id="rId25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53" name="文本框 52"/>
            <p:cNvSpPr txBox="1"/>
            <p:nvPr>
              <p:custDataLst>
                <p:tags r:id="rId26"/>
              </p:custDataLst>
            </p:nvPr>
          </p:nvSpPr>
          <p:spPr>
            <a:xfrm>
              <a:off x="4309713" y="2518212"/>
              <a:ext cx="3642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75A215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1</a:t>
              </a:r>
              <a:endParaRPr kumimoji="1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75A215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9" name="圆角矩形 68" title=""/>
          <p:cNvSpPr/>
          <p:nvPr>
            <p:custDataLst>
              <p:tags r:id="rId27"/>
            </p:custDataLst>
          </p:nvPr>
        </p:nvSpPr>
        <p:spPr>
          <a:xfrm>
            <a:off x="5229225" y="1496695"/>
            <a:ext cx="4598670" cy="867410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以碳循环为例，说出物质循环的概念、过程和特点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圆角矩形 69" title=""/>
          <p:cNvSpPr/>
          <p:nvPr>
            <p:custDataLst>
              <p:tags r:id="rId28"/>
            </p:custDataLst>
          </p:nvPr>
        </p:nvSpPr>
        <p:spPr>
          <a:xfrm>
            <a:off x="5258435" y="3968115"/>
            <a:ext cx="5392420" cy="716280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比较能量流动与物质循环的关系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4" name="组合 73" title=""/>
          <p:cNvGrpSpPr/>
          <p:nvPr>
            <p:custDataLst>
              <p:tags r:id="rId29"/>
            </p:custDataLst>
          </p:nvPr>
        </p:nvGrpSpPr>
        <p:grpSpPr>
          <a:xfrm>
            <a:off x="602860" y="2256340"/>
            <a:ext cx="2036756" cy="2036756"/>
            <a:chOff x="1012329" y="1938453"/>
            <a:chExt cx="2981095" cy="2981095"/>
          </a:xfrm>
        </p:grpSpPr>
        <p:sp>
          <p:nvSpPr>
            <p:cNvPr id="75" name="文本框 74"/>
            <p:cNvSpPr txBox="1"/>
            <p:nvPr>
              <p:custDataLst>
                <p:tags r:id="rId30"/>
              </p:custDataLst>
            </p:nvPr>
          </p:nvSpPr>
          <p:spPr>
            <a:xfrm>
              <a:off x="1500556" y="2592424"/>
              <a:ext cx="2004644" cy="1673152"/>
            </a:xfrm>
            <a:custGeom>
              <a:rect l="l" t="t" r="r" b="b"/>
              <a:pathLst>
                <a:path w="2345512" h="1957654">
                  <a:moveTo>
                    <a:pt x="219456" y="1680591"/>
                  </a:moveTo>
                  <a:lnTo>
                    <a:pt x="199339" y="1828724"/>
                  </a:lnTo>
                  <a:cubicBezTo>
                    <a:pt x="197510" y="1842135"/>
                    <a:pt x="200558" y="1853108"/>
                    <a:pt x="208483" y="1861642"/>
                  </a:cubicBezTo>
                  <a:cubicBezTo>
                    <a:pt x="215798" y="1870786"/>
                    <a:pt x="225857" y="1875358"/>
                    <a:pt x="238658" y="1875358"/>
                  </a:cubicBezTo>
                  <a:lnTo>
                    <a:pt x="810158" y="1875358"/>
                  </a:lnTo>
                  <a:cubicBezTo>
                    <a:pt x="822960" y="1875358"/>
                    <a:pt x="834237" y="1870786"/>
                    <a:pt x="843991" y="1861642"/>
                  </a:cubicBezTo>
                  <a:cubicBezTo>
                    <a:pt x="853744" y="1853108"/>
                    <a:pt x="859536" y="1842135"/>
                    <a:pt x="861365" y="1828724"/>
                  </a:cubicBezTo>
                  <a:lnTo>
                    <a:pt x="880567" y="1680591"/>
                  </a:lnTo>
                  <a:close/>
                  <a:moveTo>
                    <a:pt x="2133371" y="1501369"/>
                  </a:moveTo>
                  <a:lnTo>
                    <a:pt x="2245842" y="1501369"/>
                  </a:lnTo>
                  <a:cubicBezTo>
                    <a:pt x="2254377" y="1501369"/>
                    <a:pt x="2261692" y="1504721"/>
                    <a:pt x="2267788" y="1511427"/>
                  </a:cubicBezTo>
                  <a:cubicBezTo>
                    <a:pt x="2273884" y="1518133"/>
                    <a:pt x="2276627" y="1526057"/>
                    <a:pt x="2276018" y="1535201"/>
                  </a:cubicBezTo>
                  <a:lnTo>
                    <a:pt x="2246757" y="1944853"/>
                  </a:lnTo>
                  <a:cubicBezTo>
                    <a:pt x="2207742" y="1944853"/>
                    <a:pt x="2175129" y="1929917"/>
                    <a:pt x="2148916" y="1900047"/>
                  </a:cubicBezTo>
                  <a:cubicBezTo>
                    <a:pt x="2122703" y="1870786"/>
                    <a:pt x="2110511" y="1835125"/>
                    <a:pt x="2112340" y="1793062"/>
                  </a:cubicBezTo>
                  <a:close/>
                  <a:moveTo>
                    <a:pt x="1752066" y="1501369"/>
                  </a:moveTo>
                  <a:lnTo>
                    <a:pt x="1874596" y="1501369"/>
                  </a:lnTo>
                  <a:lnTo>
                    <a:pt x="1816989" y="1795805"/>
                  </a:lnTo>
                  <a:cubicBezTo>
                    <a:pt x="1807845" y="1839697"/>
                    <a:pt x="1787118" y="1875358"/>
                    <a:pt x="1754809" y="1902790"/>
                  </a:cubicBezTo>
                  <a:cubicBezTo>
                    <a:pt x="1721891" y="1930832"/>
                    <a:pt x="1684401" y="1944853"/>
                    <a:pt x="1642338" y="1944853"/>
                  </a:cubicBezTo>
                  <a:lnTo>
                    <a:pt x="1723720" y="1525143"/>
                  </a:lnTo>
                  <a:cubicBezTo>
                    <a:pt x="1725549" y="1518437"/>
                    <a:pt x="1729206" y="1512646"/>
                    <a:pt x="1734693" y="1507769"/>
                  </a:cubicBezTo>
                  <a:cubicBezTo>
                    <a:pt x="1739569" y="1503502"/>
                    <a:pt x="1745361" y="1501369"/>
                    <a:pt x="1752066" y="1501369"/>
                  </a:cubicBezTo>
                  <a:close/>
                  <a:moveTo>
                    <a:pt x="255117" y="1419073"/>
                  </a:moveTo>
                  <a:lnTo>
                    <a:pt x="231343" y="1590980"/>
                  </a:lnTo>
                  <a:lnTo>
                    <a:pt x="893368" y="1590980"/>
                  </a:lnTo>
                  <a:lnTo>
                    <a:pt x="916229" y="1419073"/>
                  </a:lnTo>
                  <a:close/>
                  <a:moveTo>
                    <a:pt x="1768526" y="1342263"/>
                  </a:moveTo>
                  <a:lnTo>
                    <a:pt x="2326310" y="1342263"/>
                  </a:lnTo>
                  <a:lnTo>
                    <a:pt x="2318080" y="1394384"/>
                  </a:lnTo>
                  <a:cubicBezTo>
                    <a:pt x="2316251" y="1406576"/>
                    <a:pt x="2311374" y="1416329"/>
                    <a:pt x="2303450" y="1423645"/>
                  </a:cubicBezTo>
                  <a:cubicBezTo>
                    <a:pt x="2294915" y="1431569"/>
                    <a:pt x="2284857" y="1435532"/>
                    <a:pt x="2273274" y="1435532"/>
                  </a:cubicBezTo>
                  <a:lnTo>
                    <a:pt x="2104110" y="1435532"/>
                  </a:lnTo>
                  <a:lnTo>
                    <a:pt x="2044674" y="1879930"/>
                  </a:lnTo>
                  <a:cubicBezTo>
                    <a:pt x="2041626" y="1901266"/>
                    <a:pt x="2031873" y="1919554"/>
                    <a:pt x="2015414" y="1934794"/>
                  </a:cubicBezTo>
                  <a:cubicBezTo>
                    <a:pt x="1998345" y="1950034"/>
                    <a:pt x="1979752" y="1957654"/>
                    <a:pt x="1959635" y="1957654"/>
                  </a:cubicBezTo>
                  <a:lnTo>
                    <a:pt x="1812417" y="1957654"/>
                  </a:lnTo>
                  <a:lnTo>
                    <a:pt x="1818818" y="1905533"/>
                  </a:lnTo>
                  <a:cubicBezTo>
                    <a:pt x="1820037" y="1899437"/>
                    <a:pt x="1822780" y="1894561"/>
                    <a:pt x="1827047" y="1890903"/>
                  </a:cubicBezTo>
                  <a:cubicBezTo>
                    <a:pt x="1830705" y="1887245"/>
                    <a:pt x="1835277" y="1885417"/>
                    <a:pt x="1840763" y="1885417"/>
                  </a:cubicBezTo>
                  <a:cubicBezTo>
                    <a:pt x="1855394" y="1885417"/>
                    <a:pt x="1863623" y="1878101"/>
                    <a:pt x="1865452" y="1863471"/>
                  </a:cubicBezTo>
                  <a:lnTo>
                    <a:pt x="1923059" y="1435532"/>
                  </a:lnTo>
                  <a:lnTo>
                    <a:pt x="1716405" y="1435532"/>
                  </a:lnTo>
                  <a:lnTo>
                    <a:pt x="1722805" y="1383411"/>
                  </a:lnTo>
                  <a:cubicBezTo>
                    <a:pt x="1724634" y="1371219"/>
                    <a:pt x="1729816" y="1361161"/>
                    <a:pt x="1738350" y="1353236"/>
                  </a:cubicBezTo>
                  <a:cubicBezTo>
                    <a:pt x="1746885" y="1345921"/>
                    <a:pt x="1756943" y="1342263"/>
                    <a:pt x="1768526" y="1342263"/>
                  </a:cubicBezTo>
                  <a:close/>
                  <a:moveTo>
                    <a:pt x="1624050" y="1290142"/>
                  </a:moveTo>
                  <a:lnTo>
                    <a:pt x="1693545" y="1290142"/>
                  </a:lnTo>
                  <a:lnTo>
                    <a:pt x="1615821" y="1957654"/>
                  </a:lnTo>
                  <a:cubicBezTo>
                    <a:pt x="1591437" y="1957654"/>
                    <a:pt x="1571320" y="1948205"/>
                    <a:pt x="1555470" y="1929308"/>
                  </a:cubicBezTo>
                  <a:cubicBezTo>
                    <a:pt x="1539011" y="1910410"/>
                    <a:pt x="1532001" y="1887855"/>
                    <a:pt x="1534439" y="1861642"/>
                  </a:cubicBezTo>
                  <a:lnTo>
                    <a:pt x="1598447" y="1313917"/>
                  </a:lnTo>
                  <a:cubicBezTo>
                    <a:pt x="1599057" y="1307211"/>
                    <a:pt x="1601800" y="1301420"/>
                    <a:pt x="1606677" y="1296543"/>
                  </a:cubicBezTo>
                  <a:cubicBezTo>
                    <a:pt x="1611554" y="1292276"/>
                    <a:pt x="1617345" y="1290142"/>
                    <a:pt x="1624050" y="1290142"/>
                  </a:cubicBezTo>
                  <a:close/>
                  <a:moveTo>
                    <a:pt x="1316812" y="1290142"/>
                  </a:moveTo>
                  <a:lnTo>
                    <a:pt x="1387221" y="1290142"/>
                  </a:lnTo>
                  <a:lnTo>
                    <a:pt x="1298524" y="1862557"/>
                  </a:lnTo>
                  <a:cubicBezTo>
                    <a:pt x="1293647" y="1890598"/>
                    <a:pt x="1281150" y="1913458"/>
                    <a:pt x="1261034" y="1931137"/>
                  </a:cubicBezTo>
                  <a:cubicBezTo>
                    <a:pt x="1240917" y="1948815"/>
                    <a:pt x="1217447" y="1957654"/>
                    <a:pt x="1190625" y="1957654"/>
                  </a:cubicBezTo>
                  <a:lnTo>
                    <a:pt x="1290294" y="1313002"/>
                  </a:lnTo>
                  <a:cubicBezTo>
                    <a:pt x="1291514" y="1306297"/>
                    <a:pt x="1294562" y="1300810"/>
                    <a:pt x="1299438" y="1296543"/>
                  </a:cubicBezTo>
                  <a:cubicBezTo>
                    <a:pt x="1304315" y="1292276"/>
                    <a:pt x="1310106" y="1290142"/>
                    <a:pt x="1316812" y="1290142"/>
                  </a:cubicBezTo>
                  <a:close/>
                  <a:moveTo>
                    <a:pt x="1822475" y="1111834"/>
                  </a:moveTo>
                  <a:lnTo>
                    <a:pt x="2345512" y="1111834"/>
                  </a:lnTo>
                  <a:lnTo>
                    <a:pt x="2338197" y="1146581"/>
                  </a:lnTo>
                  <a:cubicBezTo>
                    <a:pt x="2335758" y="1162431"/>
                    <a:pt x="2329358" y="1175233"/>
                    <a:pt x="2318994" y="1184986"/>
                  </a:cubicBezTo>
                  <a:cubicBezTo>
                    <a:pt x="2308022" y="1194740"/>
                    <a:pt x="2295220" y="1199617"/>
                    <a:pt x="2280590" y="1199617"/>
                  </a:cubicBezTo>
                  <a:lnTo>
                    <a:pt x="1757553" y="1199617"/>
                  </a:lnTo>
                  <a:lnTo>
                    <a:pt x="1761210" y="1174013"/>
                  </a:lnTo>
                  <a:cubicBezTo>
                    <a:pt x="1764258" y="1158774"/>
                    <a:pt x="1771878" y="1144448"/>
                    <a:pt x="1784070" y="1131037"/>
                  </a:cubicBezTo>
                  <a:cubicBezTo>
                    <a:pt x="1795653" y="1118235"/>
                    <a:pt x="1808454" y="1111834"/>
                    <a:pt x="1822475" y="1111834"/>
                  </a:cubicBezTo>
                  <a:close/>
                  <a:moveTo>
                    <a:pt x="111556" y="1097204"/>
                  </a:moveTo>
                  <a:lnTo>
                    <a:pt x="298094" y="1097204"/>
                  </a:lnTo>
                  <a:lnTo>
                    <a:pt x="288950" y="1169441"/>
                  </a:lnTo>
                  <a:lnTo>
                    <a:pt x="288036" y="1172185"/>
                  </a:lnTo>
                  <a:lnTo>
                    <a:pt x="283464" y="1207846"/>
                  </a:lnTo>
                  <a:lnTo>
                    <a:pt x="283464" y="1209675"/>
                  </a:lnTo>
                  <a:lnTo>
                    <a:pt x="266090" y="1336777"/>
                  </a:lnTo>
                  <a:lnTo>
                    <a:pt x="927201" y="1336777"/>
                  </a:lnTo>
                  <a:lnTo>
                    <a:pt x="947318" y="1187729"/>
                  </a:lnTo>
                  <a:lnTo>
                    <a:pt x="329184" y="1187729"/>
                  </a:lnTo>
                  <a:lnTo>
                    <a:pt x="341071" y="1097204"/>
                  </a:lnTo>
                  <a:lnTo>
                    <a:pt x="1146657" y="1097204"/>
                  </a:lnTo>
                  <a:lnTo>
                    <a:pt x="1044245" y="1853413"/>
                  </a:lnTo>
                  <a:cubicBezTo>
                    <a:pt x="1041197" y="1882673"/>
                    <a:pt x="1028700" y="1907362"/>
                    <a:pt x="1006754" y="1927479"/>
                  </a:cubicBezTo>
                  <a:cubicBezTo>
                    <a:pt x="984809" y="1947596"/>
                    <a:pt x="960120" y="1957654"/>
                    <a:pt x="932688" y="1957654"/>
                  </a:cubicBezTo>
                  <a:lnTo>
                    <a:pt x="92354" y="1957654"/>
                  </a:lnTo>
                  <a:cubicBezTo>
                    <a:pt x="64922" y="1957654"/>
                    <a:pt x="43281" y="1947596"/>
                    <a:pt x="27432" y="1927479"/>
                  </a:cubicBezTo>
                  <a:cubicBezTo>
                    <a:pt x="10972" y="1907362"/>
                    <a:pt x="4877" y="1882673"/>
                    <a:pt x="9144" y="1853413"/>
                  </a:cubicBezTo>
                  <a:close/>
                  <a:moveTo>
                    <a:pt x="1472260" y="1095375"/>
                  </a:moveTo>
                  <a:lnTo>
                    <a:pt x="1604848" y="1095375"/>
                  </a:lnTo>
                  <a:lnTo>
                    <a:pt x="1594790" y="1170356"/>
                  </a:lnTo>
                  <a:lnTo>
                    <a:pt x="1727378" y="1170356"/>
                  </a:lnTo>
                  <a:lnTo>
                    <a:pt x="1720977" y="1214247"/>
                  </a:lnTo>
                  <a:cubicBezTo>
                    <a:pt x="1719148" y="1226439"/>
                    <a:pt x="1714271" y="1236497"/>
                    <a:pt x="1706346" y="1244422"/>
                  </a:cubicBezTo>
                  <a:cubicBezTo>
                    <a:pt x="1697812" y="1251737"/>
                    <a:pt x="1687754" y="1255395"/>
                    <a:pt x="1676171" y="1255395"/>
                  </a:cubicBezTo>
                  <a:lnTo>
                    <a:pt x="1582902" y="1255395"/>
                  </a:lnTo>
                  <a:lnTo>
                    <a:pt x="1495120" y="1913763"/>
                  </a:lnTo>
                  <a:cubicBezTo>
                    <a:pt x="1493291" y="1926565"/>
                    <a:pt x="1487805" y="1936928"/>
                    <a:pt x="1478661" y="1944853"/>
                  </a:cubicBezTo>
                  <a:cubicBezTo>
                    <a:pt x="1469517" y="1953387"/>
                    <a:pt x="1458849" y="1957654"/>
                    <a:pt x="1446657" y="1957654"/>
                  </a:cubicBezTo>
                  <a:lnTo>
                    <a:pt x="1318641" y="1957654"/>
                  </a:lnTo>
                  <a:lnTo>
                    <a:pt x="1412824" y="1255395"/>
                  </a:lnTo>
                  <a:lnTo>
                    <a:pt x="1280236" y="1255395"/>
                  </a:lnTo>
                  <a:lnTo>
                    <a:pt x="1286637" y="1211504"/>
                  </a:lnTo>
                  <a:cubicBezTo>
                    <a:pt x="1288465" y="1199312"/>
                    <a:pt x="1293342" y="1189254"/>
                    <a:pt x="1301267" y="1181329"/>
                  </a:cubicBezTo>
                  <a:cubicBezTo>
                    <a:pt x="1309801" y="1174013"/>
                    <a:pt x="1319860" y="1170356"/>
                    <a:pt x="1331442" y="1170356"/>
                  </a:cubicBezTo>
                  <a:lnTo>
                    <a:pt x="1423797" y="1170356"/>
                  </a:lnTo>
                  <a:lnTo>
                    <a:pt x="1429283" y="1135609"/>
                  </a:lnTo>
                  <a:cubicBezTo>
                    <a:pt x="1431112" y="1124026"/>
                    <a:pt x="1435989" y="1114273"/>
                    <a:pt x="1443914" y="1106348"/>
                  </a:cubicBezTo>
                  <a:cubicBezTo>
                    <a:pt x="1451838" y="1099033"/>
                    <a:pt x="1461287" y="1095375"/>
                    <a:pt x="1472260" y="1095375"/>
                  </a:cubicBezTo>
                  <a:close/>
                  <a:moveTo>
                    <a:pt x="1856308" y="437083"/>
                  </a:moveTo>
                  <a:lnTo>
                    <a:pt x="1844421" y="530352"/>
                  </a:lnTo>
                  <a:cubicBezTo>
                    <a:pt x="1840763" y="551078"/>
                    <a:pt x="1828876" y="566318"/>
                    <a:pt x="1808759" y="576072"/>
                  </a:cubicBezTo>
                  <a:lnTo>
                    <a:pt x="1190625" y="848563"/>
                  </a:lnTo>
                  <a:lnTo>
                    <a:pt x="1199769" y="771754"/>
                  </a:lnTo>
                  <a:cubicBezTo>
                    <a:pt x="1205255" y="740054"/>
                    <a:pt x="1223238" y="716890"/>
                    <a:pt x="1253718" y="702259"/>
                  </a:cubicBezTo>
                  <a:close/>
                  <a:moveTo>
                    <a:pt x="98755" y="244145"/>
                  </a:moveTo>
                  <a:lnTo>
                    <a:pt x="1049731" y="244145"/>
                  </a:lnTo>
                  <a:lnTo>
                    <a:pt x="1026871" y="313639"/>
                  </a:lnTo>
                  <a:cubicBezTo>
                    <a:pt x="1021994" y="326441"/>
                    <a:pt x="1013460" y="336194"/>
                    <a:pt x="1001268" y="342900"/>
                  </a:cubicBezTo>
                  <a:lnTo>
                    <a:pt x="719632" y="490118"/>
                  </a:lnTo>
                  <a:lnTo>
                    <a:pt x="1092708" y="490118"/>
                  </a:lnTo>
                  <a:lnTo>
                    <a:pt x="1083564" y="539496"/>
                  </a:lnTo>
                  <a:cubicBezTo>
                    <a:pt x="1080516" y="550469"/>
                    <a:pt x="1073810" y="560527"/>
                    <a:pt x="1063447" y="569671"/>
                  </a:cubicBezTo>
                  <a:cubicBezTo>
                    <a:pt x="1053084" y="578815"/>
                    <a:pt x="1040892" y="583387"/>
                    <a:pt x="1026871" y="583387"/>
                  </a:cubicBezTo>
                  <a:lnTo>
                    <a:pt x="703173" y="583387"/>
                  </a:lnTo>
                  <a:lnTo>
                    <a:pt x="662940" y="788213"/>
                  </a:lnTo>
                  <a:cubicBezTo>
                    <a:pt x="659282" y="807720"/>
                    <a:pt x="646785" y="824484"/>
                    <a:pt x="625449" y="838505"/>
                  </a:cubicBezTo>
                  <a:cubicBezTo>
                    <a:pt x="603504" y="854354"/>
                    <a:pt x="579120" y="862279"/>
                    <a:pt x="552297" y="862279"/>
                  </a:cubicBezTo>
                  <a:lnTo>
                    <a:pt x="194767" y="862279"/>
                  </a:lnTo>
                  <a:lnTo>
                    <a:pt x="202082" y="820217"/>
                  </a:lnTo>
                  <a:cubicBezTo>
                    <a:pt x="203911" y="809244"/>
                    <a:pt x="210312" y="800710"/>
                    <a:pt x="221285" y="794614"/>
                  </a:cubicBezTo>
                  <a:cubicBezTo>
                    <a:pt x="231648" y="789127"/>
                    <a:pt x="243840" y="786384"/>
                    <a:pt x="257861" y="786384"/>
                  </a:cubicBezTo>
                  <a:lnTo>
                    <a:pt x="379476" y="786384"/>
                  </a:lnTo>
                  <a:cubicBezTo>
                    <a:pt x="388010" y="786384"/>
                    <a:pt x="395935" y="783031"/>
                    <a:pt x="403250" y="776326"/>
                  </a:cubicBezTo>
                  <a:cubicBezTo>
                    <a:pt x="410565" y="770839"/>
                    <a:pt x="414833" y="764438"/>
                    <a:pt x="416052" y="757123"/>
                  </a:cubicBezTo>
                  <a:lnTo>
                    <a:pt x="450799" y="583387"/>
                  </a:lnTo>
                  <a:lnTo>
                    <a:pt x="0" y="583387"/>
                  </a:lnTo>
                  <a:lnTo>
                    <a:pt x="9144" y="525780"/>
                  </a:lnTo>
                  <a:cubicBezTo>
                    <a:pt x="11582" y="515417"/>
                    <a:pt x="17983" y="506882"/>
                    <a:pt x="28346" y="500177"/>
                  </a:cubicBezTo>
                  <a:cubicBezTo>
                    <a:pt x="38100" y="493471"/>
                    <a:pt x="49682" y="490118"/>
                    <a:pt x="63093" y="490118"/>
                  </a:cubicBezTo>
                  <a:lnTo>
                    <a:pt x="467258" y="490118"/>
                  </a:lnTo>
                  <a:lnTo>
                    <a:pt x="474573" y="457200"/>
                  </a:lnTo>
                  <a:lnTo>
                    <a:pt x="707745" y="330098"/>
                  </a:lnTo>
                  <a:lnTo>
                    <a:pt x="196596" y="330098"/>
                  </a:lnTo>
                  <a:cubicBezTo>
                    <a:pt x="172821" y="330098"/>
                    <a:pt x="154533" y="324917"/>
                    <a:pt x="141732" y="314554"/>
                  </a:cubicBezTo>
                  <a:cubicBezTo>
                    <a:pt x="129540" y="304190"/>
                    <a:pt x="119786" y="290474"/>
                    <a:pt x="112471" y="273406"/>
                  </a:cubicBezTo>
                  <a:close/>
                  <a:moveTo>
                    <a:pt x="1285722" y="175565"/>
                  </a:moveTo>
                  <a:lnTo>
                    <a:pt x="1856308" y="240487"/>
                  </a:lnTo>
                  <a:cubicBezTo>
                    <a:pt x="1864842" y="241706"/>
                    <a:pt x="1871396" y="245364"/>
                    <a:pt x="1875968" y="251460"/>
                  </a:cubicBezTo>
                  <a:cubicBezTo>
                    <a:pt x="1880540" y="257556"/>
                    <a:pt x="1882521" y="265176"/>
                    <a:pt x="1881911" y="274320"/>
                  </a:cubicBezTo>
                  <a:lnTo>
                    <a:pt x="1871853" y="342900"/>
                  </a:lnTo>
                  <a:lnTo>
                    <a:pt x="1368018" y="285293"/>
                  </a:lnTo>
                  <a:cubicBezTo>
                    <a:pt x="1339977" y="281026"/>
                    <a:pt x="1318336" y="268834"/>
                    <a:pt x="1303096" y="248717"/>
                  </a:cubicBezTo>
                  <a:cubicBezTo>
                    <a:pt x="1287856" y="228600"/>
                    <a:pt x="1282065" y="204521"/>
                    <a:pt x="1285722" y="176479"/>
                  </a:cubicBezTo>
                  <a:close/>
                  <a:moveTo>
                    <a:pt x="1320470" y="0"/>
                  </a:moveTo>
                  <a:lnTo>
                    <a:pt x="2298878" y="0"/>
                  </a:lnTo>
                  <a:cubicBezTo>
                    <a:pt x="2312289" y="0"/>
                    <a:pt x="2322804" y="4420"/>
                    <a:pt x="2330424" y="13259"/>
                  </a:cubicBezTo>
                  <a:cubicBezTo>
                    <a:pt x="2338044" y="22098"/>
                    <a:pt x="2340940" y="32918"/>
                    <a:pt x="2339111" y="45720"/>
                  </a:cubicBezTo>
                  <a:lnTo>
                    <a:pt x="2239442" y="758952"/>
                  </a:lnTo>
                  <a:cubicBezTo>
                    <a:pt x="2235174" y="786994"/>
                    <a:pt x="2221763" y="811378"/>
                    <a:pt x="2199208" y="832104"/>
                  </a:cubicBezTo>
                  <a:cubicBezTo>
                    <a:pt x="2176653" y="852221"/>
                    <a:pt x="2150745" y="862279"/>
                    <a:pt x="2121484" y="862279"/>
                  </a:cubicBezTo>
                  <a:lnTo>
                    <a:pt x="1705432" y="862279"/>
                  </a:lnTo>
                  <a:lnTo>
                    <a:pt x="1710004" y="828446"/>
                  </a:lnTo>
                  <a:cubicBezTo>
                    <a:pt x="1713052" y="810768"/>
                    <a:pt x="1721434" y="795833"/>
                    <a:pt x="1735150" y="783641"/>
                  </a:cubicBezTo>
                  <a:cubicBezTo>
                    <a:pt x="1748866" y="771449"/>
                    <a:pt x="1764563" y="765353"/>
                    <a:pt x="1782242" y="765353"/>
                  </a:cubicBezTo>
                  <a:lnTo>
                    <a:pt x="1970608" y="765353"/>
                  </a:lnTo>
                  <a:cubicBezTo>
                    <a:pt x="1979752" y="765353"/>
                    <a:pt x="1988286" y="762000"/>
                    <a:pt x="1996211" y="755294"/>
                  </a:cubicBezTo>
                  <a:cubicBezTo>
                    <a:pt x="2004136" y="748589"/>
                    <a:pt x="2008708" y="740664"/>
                    <a:pt x="2009927" y="731520"/>
                  </a:cubicBezTo>
                  <a:lnTo>
                    <a:pt x="2098624" y="96012"/>
                  </a:lnTo>
                  <a:lnTo>
                    <a:pt x="1280236" y="96012"/>
                  </a:lnTo>
                  <a:lnTo>
                    <a:pt x="1289380" y="27432"/>
                  </a:lnTo>
                  <a:cubicBezTo>
                    <a:pt x="1290599" y="19507"/>
                    <a:pt x="1294257" y="12954"/>
                    <a:pt x="1300353" y="7772"/>
                  </a:cubicBezTo>
                  <a:cubicBezTo>
                    <a:pt x="1306449" y="2591"/>
                    <a:pt x="1313154" y="0"/>
                    <a:pt x="1320470" y="0"/>
                  </a:cubicBezTo>
                  <a:close/>
                  <a:moveTo>
                    <a:pt x="158191" y="0"/>
                  </a:moveTo>
                  <a:lnTo>
                    <a:pt x="359359" y="0"/>
                  </a:lnTo>
                  <a:lnTo>
                    <a:pt x="369417" y="80467"/>
                  </a:lnTo>
                  <a:lnTo>
                    <a:pt x="458114" y="80467"/>
                  </a:lnTo>
                  <a:lnTo>
                    <a:pt x="464515" y="39319"/>
                  </a:lnTo>
                  <a:cubicBezTo>
                    <a:pt x="466953" y="27737"/>
                    <a:pt x="472745" y="18288"/>
                    <a:pt x="481889" y="10973"/>
                  </a:cubicBezTo>
                  <a:cubicBezTo>
                    <a:pt x="491642" y="3658"/>
                    <a:pt x="502615" y="0"/>
                    <a:pt x="514807" y="0"/>
                  </a:cubicBezTo>
                  <a:lnTo>
                    <a:pt x="749808" y="0"/>
                  </a:lnTo>
                  <a:lnTo>
                    <a:pt x="737006" y="80467"/>
                  </a:lnTo>
                  <a:lnTo>
                    <a:pt x="827532" y="80467"/>
                  </a:lnTo>
                  <a:lnTo>
                    <a:pt x="843991" y="43891"/>
                  </a:lnTo>
                  <a:cubicBezTo>
                    <a:pt x="853135" y="23165"/>
                    <a:pt x="865936" y="10668"/>
                    <a:pt x="882396" y="6401"/>
                  </a:cubicBezTo>
                  <a:cubicBezTo>
                    <a:pt x="899464" y="2743"/>
                    <a:pt x="920496" y="914"/>
                    <a:pt x="945489" y="914"/>
                  </a:cubicBezTo>
                  <a:lnTo>
                    <a:pt x="1120140" y="914"/>
                  </a:lnTo>
                  <a:lnTo>
                    <a:pt x="1084478" y="80467"/>
                  </a:lnTo>
                  <a:lnTo>
                    <a:pt x="1154887" y="80467"/>
                  </a:lnTo>
                  <a:lnTo>
                    <a:pt x="1141171" y="164592"/>
                  </a:lnTo>
                  <a:cubicBezTo>
                    <a:pt x="1137513" y="182880"/>
                    <a:pt x="1128064" y="197815"/>
                    <a:pt x="1112825" y="209398"/>
                  </a:cubicBezTo>
                  <a:cubicBezTo>
                    <a:pt x="1098194" y="220370"/>
                    <a:pt x="1080516" y="225857"/>
                    <a:pt x="1059789" y="225857"/>
                  </a:cubicBezTo>
                  <a:lnTo>
                    <a:pt x="852221" y="225857"/>
                  </a:lnTo>
                  <a:lnTo>
                    <a:pt x="879653" y="158191"/>
                  </a:lnTo>
                  <a:lnTo>
                    <a:pt x="256946" y="158191"/>
                  </a:lnTo>
                  <a:lnTo>
                    <a:pt x="248717" y="225857"/>
                  </a:lnTo>
                  <a:lnTo>
                    <a:pt x="21945" y="225857"/>
                  </a:lnTo>
                  <a:lnTo>
                    <a:pt x="35661" y="117958"/>
                  </a:lnTo>
                  <a:cubicBezTo>
                    <a:pt x="37490" y="106985"/>
                    <a:pt x="42672" y="98146"/>
                    <a:pt x="51206" y="91440"/>
                  </a:cubicBezTo>
                  <a:cubicBezTo>
                    <a:pt x="59740" y="84125"/>
                    <a:pt x="69799" y="80467"/>
                    <a:pt x="81381" y="80467"/>
                  </a:cubicBezTo>
                  <a:lnTo>
                    <a:pt x="114300" y="80467"/>
                  </a:lnTo>
                  <a:lnTo>
                    <a:pt x="108813" y="47549"/>
                  </a:lnTo>
                  <a:cubicBezTo>
                    <a:pt x="107594" y="34747"/>
                    <a:pt x="111861" y="23470"/>
                    <a:pt x="121615" y="13716"/>
                  </a:cubicBezTo>
                  <a:cubicBezTo>
                    <a:pt x="131369" y="4572"/>
                    <a:pt x="143561" y="0"/>
                    <a:pt x="15819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kumimoji="1" lang="zh-CN" altLang="en-US" sz="7200">
                <a:solidFill>
                  <a:schemeClr val="bg1"/>
                </a:solidFill>
                <a:latin typeface="Times New Roman" panose="02020603050405020304" pitchFamily="18" charset="0"/>
                <a:ea typeface="DOUYU Font" pitchFamily="2" charset="-122"/>
              </a:endParaRPr>
            </a:p>
          </p:txBody>
        </p:sp>
        <p:grpSp>
          <p:nvGrpSpPr>
            <p:cNvPr id="76" name="组合 75"/>
            <p:cNvGrpSpPr/>
            <p:nvPr>
              <p:custDataLst>
                <p:tags r:id="rId31"/>
              </p:custDataLst>
            </p:nvPr>
          </p:nvGrpSpPr>
          <p:grpSpPr>
            <a:xfrm>
              <a:off x="1012329" y="1938453"/>
              <a:ext cx="2981095" cy="2981095"/>
              <a:chOff x="1012329" y="1938453"/>
              <a:chExt cx="2981095" cy="2981095"/>
            </a:xfrm>
          </p:grpSpPr>
          <p:grpSp>
            <p:nvGrpSpPr>
              <p:cNvPr id="77" name="组合 76"/>
              <p:cNvGrpSpPr/>
              <p:nvPr>
                <p:custDataLst>
                  <p:tags r:id="rId32"/>
                </p:custDataLst>
              </p:nvPr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81" name="任意形状 9"/>
                <p:cNvSpPr/>
                <p:nvPr>
                  <p:custDataLst>
                    <p:tags r:id="rId33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2" name="任意形状 10"/>
                <p:cNvSpPr/>
                <p:nvPr>
                  <p:custDataLst>
                    <p:tags r:id="rId34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8" name="组合 77"/>
              <p:cNvGrpSpPr/>
              <p:nvPr>
                <p:custDataLst>
                  <p:tags r:id="rId35"/>
                </p:custDataLst>
              </p:nvPr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79" name="任意形状 13"/>
                <p:cNvSpPr/>
                <p:nvPr>
                  <p:custDataLst>
                    <p:tags r:id="rId36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0" name="任意形状 14"/>
                <p:cNvSpPr/>
                <p:nvPr>
                  <p:custDataLst>
                    <p:tags r:id="rId37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83" name="任意多边形 82" title=""/>
          <p:cNvSpPr/>
          <p:nvPr>
            <p:custDataLst>
              <p:tags r:id="rId38"/>
            </p:custDataLst>
          </p:nvPr>
        </p:nvSpPr>
        <p:spPr>
          <a:xfrm>
            <a:off x="14922" y="-2047"/>
            <a:ext cx="3881438" cy="6894627"/>
          </a:xfrm>
          <a:custGeom>
            <a:gdLst>
              <a:gd name="connsiteX0" fmla="*/ 3799584 w 3799584"/>
              <a:gd name="connsiteY0" fmla="*/ 3394459 h 6875577"/>
              <a:gd name="connsiteX1" fmla="*/ 3799584 w 3799584"/>
              <a:gd name="connsiteY1" fmla="*/ 3446575 h 6875577"/>
              <a:gd name="connsiteX2" fmla="*/ 3789753 w 3799584"/>
              <a:gd name="connsiteY2" fmla="*/ 3420647 h 6875577"/>
              <a:gd name="connsiteX3" fmla="*/ 0 w 3799584"/>
              <a:gd name="connsiteY3" fmla="*/ 0 h 6875577"/>
              <a:gd name="connsiteX4" fmla="*/ 2492748 w 3799584"/>
              <a:gd name="connsiteY4" fmla="*/ 0 h 6875577"/>
              <a:gd name="connsiteX5" fmla="*/ 3789753 w 3799584"/>
              <a:gd name="connsiteY5" fmla="*/ 3420647 h 6875577"/>
              <a:gd name="connsiteX6" fmla="*/ 2492748 w 3799584"/>
              <a:gd name="connsiteY6" fmla="*/ 6875577 h 6875577"/>
              <a:gd name="connsiteX7" fmla="*/ 0 w 3799584"/>
              <a:gd name="connsiteY7" fmla="*/ 6875577 h 6875577"/>
              <a:gd name="connsiteX0-1" fmla="*/ 3799584 w 3799584"/>
              <a:gd name="connsiteY0-2" fmla="*/ 3394459 h 6885102"/>
              <a:gd name="connsiteX1-3" fmla="*/ 3799584 w 3799584"/>
              <a:gd name="connsiteY1-4" fmla="*/ 3446575 h 6885102"/>
              <a:gd name="connsiteX2-5" fmla="*/ 3789753 w 3799584"/>
              <a:gd name="connsiteY2-6" fmla="*/ 3420647 h 6885102"/>
              <a:gd name="connsiteX3-7" fmla="*/ 3799584 w 3799584"/>
              <a:gd name="connsiteY3-8" fmla="*/ 3394459 h 6885102"/>
              <a:gd name="connsiteX4-9" fmla="*/ 0 w 3799584"/>
              <a:gd name="connsiteY4-10" fmla="*/ 0 h 6885102"/>
              <a:gd name="connsiteX5-11" fmla="*/ 2492748 w 3799584"/>
              <a:gd name="connsiteY5-12" fmla="*/ 0 h 6885102"/>
              <a:gd name="connsiteX6-13" fmla="*/ 3789753 w 3799584"/>
              <a:gd name="connsiteY6-14" fmla="*/ 3420647 h 6885102"/>
              <a:gd name="connsiteX7-15" fmla="*/ 2587998 w 3799584"/>
              <a:gd name="connsiteY7-16" fmla="*/ 6885102 h 6885102"/>
              <a:gd name="connsiteX8" fmla="*/ 0 w 3799584"/>
              <a:gd name="connsiteY8" fmla="*/ 6875577 h 6885102"/>
              <a:gd name="connsiteX9" fmla="*/ 0 w 3799584"/>
              <a:gd name="connsiteY9" fmla="*/ 0 h 6885102"/>
              <a:gd name="connsiteX0-17" fmla="*/ 3799584 w 3799584"/>
              <a:gd name="connsiteY0-18" fmla="*/ 3403984 h 6894627"/>
              <a:gd name="connsiteX1-19" fmla="*/ 3799584 w 3799584"/>
              <a:gd name="connsiteY1-20" fmla="*/ 3456100 h 6894627"/>
              <a:gd name="connsiteX2-21" fmla="*/ 3789753 w 3799584"/>
              <a:gd name="connsiteY2-22" fmla="*/ 3430172 h 6894627"/>
              <a:gd name="connsiteX3-23" fmla="*/ 3799584 w 3799584"/>
              <a:gd name="connsiteY3-24" fmla="*/ 3403984 h 6894627"/>
              <a:gd name="connsiteX4-25" fmla="*/ 0 w 3799584"/>
              <a:gd name="connsiteY4-26" fmla="*/ 9525 h 6894627"/>
              <a:gd name="connsiteX5-27" fmla="*/ 2578473 w 3799584"/>
              <a:gd name="connsiteY5-28" fmla="*/ 0 h 6894627"/>
              <a:gd name="connsiteX6-29" fmla="*/ 3789753 w 3799584"/>
              <a:gd name="connsiteY6-30" fmla="*/ 3430172 h 6894627"/>
              <a:gd name="connsiteX7-31" fmla="*/ 2587998 w 3799584"/>
              <a:gd name="connsiteY7-32" fmla="*/ 6894627 h 6894627"/>
              <a:gd name="connsiteX8-33" fmla="*/ 0 w 3799584"/>
              <a:gd name="connsiteY8-34" fmla="*/ 6885102 h 6894627"/>
              <a:gd name="connsiteX9-35" fmla="*/ 0 w 3799584"/>
              <a:gd name="connsiteY9-36" fmla="*/ 9525 h 6894627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  <a:cxn ang="0">
                <a:pos x="connsiteX9-35" y="connsiteY9-36"/>
              </a:cxn>
            </a:cxnLst>
            <a:rect l="l" t="t" r="r" b="b"/>
            <a:pathLst>
              <a:path w="3799584" h="6894627">
                <a:moveTo>
                  <a:pt x="3799584" y="3403984"/>
                </a:moveTo>
                <a:lnTo>
                  <a:pt x="3799584" y="3456100"/>
                </a:lnTo>
                <a:lnTo>
                  <a:pt x="3789753" y="3430172"/>
                </a:lnTo>
                <a:lnTo>
                  <a:pt x="3799584" y="3403984"/>
                </a:lnTo>
                <a:close/>
                <a:moveTo>
                  <a:pt x="0" y="9525"/>
                </a:moveTo>
                <a:lnTo>
                  <a:pt x="2578473" y="0"/>
                </a:lnTo>
                <a:lnTo>
                  <a:pt x="3789753" y="3430172"/>
                </a:lnTo>
                <a:lnTo>
                  <a:pt x="2587998" y="6894627"/>
                </a:lnTo>
                <a:lnTo>
                  <a:pt x="0" y="6885102"/>
                </a:lnTo>
                <a:lnTo>
                  <a:pt x="0" y="9525"/>
                </a:lnTo>
                <a:close/>
              </a:path>
            </a:pathLst>
          </a:custGeom>
          <a:solidFill>
            <a:srgbClr val="75A215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矩形 10" title=""/>
          <p:cNvSpPr/>
          <p:nvPr>
            <p:custDataLst>
              <p:tags r:id="rId3"/>
            </p:custDataLst>
          </p:nvPr>
        </p:nvSpPr>
        <p:spPr>
          <a:xfrm>
            <a:off x="389206" y="737558"/>
            <a:ext cx="11412000" cy="129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任务二：比较物质循环和能量流动，阐释二者的区别和联系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请在碳循环过程模型上绘制能量流动过程。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9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2242" y="1916832"/>
            <a:ext cx="641390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9985" y="1917065"/>
            <a:ext cx="6616065" cy="4681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10528300" y="11480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2" name="文本框 21" title=""/>
          <p:cNvSpPr txBox="1"/>
          <p:nvPr>
            <p:custDataLst>
              <p:tags r:id="rId3"/>
            </p:custDataLst>
          </p:nvPr>
        </p:nvSpPr>
        <p:spPr>
          <a:xfrm>
            <a:off x="483870" y="908050"/>
            <a:ext cx="769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2.列表对比归纳能量流动和物质循环的关系</a:t>
            </a:r>
            <a:endParaRPr lang="zh-CN" altLang="zh-CN" sz="2800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表格 9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59284" y="1537094"/>
          <a:ext cx="11271844" cy="472032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315442"/>
                <a:gridCol w="4978201"/>
                <a:gridCol w="4978201"/>
              </a:tblGrid>
              <a:tr h="72009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项目</a:t>
                      </a:r>
                      <a:endParaRPr lang="zh-CN" sz="2800" b="1" kern="1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能量流动</a:t>
                      </a:r>
                      <a:endParaRPr lang="zh-CN" sz="2800" b="1" kern="1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物质循环</a:t>
                      </a:r>
                      <a:endParaRPr lang="zh-CN" sz="2800" b="1" kern="1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72000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范围</a:t>
                      </a:r>
                      <a:endParaRPr lang="zh-CN" sz="2800" b="1" kern="100" baseline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生态系统</a:t>
                      </a:r>
                      <a:r>
                        <a:rPr lang="en-US" alt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_________</a:t>
                      </a:r>
                      <a:endParaRPr lang="zh-CN" sz="2800" kern="100" baseline="0">
                        <a:solidFill>
                          <a:sysClr val="windowText" lastClr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Courier New" panose="02070309020205020404" pitchFamily="49" charset="0"/>
                        </a:rPr>
                        <a:t>_______</a:t>
                      </a:r>
                      <a:endParaRPr lang="zh-CN" sz="2800" kern="100" baseline="0">
                        <a:solidFill>
                          <a:sysClr val="windowText" lastClr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000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特点</a:t>
                      </a:r>
                      <a:endParaRPr lang="zh-CN" sz="2800" b="1" kern="100" baseline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Courier New" panose="02070309020205020404" pitchFamily="49" charset="0"/>
                        </a:rPr>
                        <a:t>___________________</a:t>
                      </a:r>
                      <a:endParaRPr lang="zh-CN" sz="2800" kern="100" baseline="0">
                        <a:solidFill>
                          <a:sysClr val="windowText" lastClr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Courier New" panose="02070309020205020404" pitchFamily="49" charset="0"/>
                        </a:rPr>
                        <a:t>_________</a:t>
                      </a:r>
                      <a:endParaRPr lang="zh-CN" sz="2800" kern="100" baseline="0">
                        <a:solidFill>
                          <a:sysClr val="windowText" lastClr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联系</a:t>
                      </a:r>
                      <a:endParaRPr lang="zh-CN" sz="2800" b="1" kern="100" baseline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2">
                  <a:txBody>
                    <a:bodyPr vert="horz" wrap="square"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同时进行、相互依存、不可分割：</a:t>
                      </a:r>
                      <a:r>
                        <a:rPr lang="en-US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(1)</a:t>
                      </a:r>
                      <a:r>
                        <a:rPr lang="zh-CN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能量</a:t>
                      </a:r>
                      <a:r>
                        <a:rPr 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zh-CN" altLang="en-US" sz="2800" u="sng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CN" altLang="en-US" sz="2800" u="sng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CN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转移和释放，都离不开物质的合成和分解等过程；</a:t>
                      </a:r>
                      <a:r>
                        <a:rPr lang="en-US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(2)</a:t>
                      </a:r>
                      <a:r>
                        <a:rPr lang="zh-CN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物质是能量沿食物链</a:t>
                      </a:r>
                      <a:r>
                        <a:rPr lang="en-US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(</a:t>
                      </a:r>
                      <a:r>
                        <a:rPr lang="zh-CN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网</a:t>
                      </a:r>
                      <a:r>
                        <a:rPr lang="en-US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)</a:t>
                      </a:r>
                      <a:r>
                        <a:rPr lang="zh-CN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流动</a:t>
                      </a:r>
                      <a:r>
                        <a:rPr 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zh-CN" altLang="en-US" sz="2800" u="sng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(3)</a:t>
                      </a:r>
                      <a:r>
                        <a:rPr lang="zh-CN" sz="2800" kern="100" baseline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能量是物质在生物群落和非生物环境之间循环往返</a:t>
                      </a:r>
                      <a:r>
                        <a:rPr 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en-US" altLang="zh-CN" sz="2800" kern="100" baseline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______</a:t>
                      </a:r>
                      <a:endParaRPr lang="zh-CN" sz="2800" kern="100" baseline="0">
                        <a:solidFill>
                          <a:sysClr val="windowText" lastClr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33313" marR="33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</a:tbl>
          </a:graphicData>
        </a:graphic>
      </p:graphicFrame>
      <p:sp>
        <p:nvSpPr>
          <p:cNvPr id="12" name="矩形 11" title=""/>
          <p:cNvSpPr/>
          <p:nvPr>
            <p:custDataLst>
              <p:tags r:id="rId5"/>
            </p:custDataLst>
          </p:nvPr>
        </p:nvSpPr>
        <p:spPr>
          <a:xfrm>
            <a:off x="4150990" y="23911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各营养级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" name="矩形 12" title=""/>
          <p:cNvSpPr/>
          <p:nvPr>
            <p:custDataLst>
              <p:tags r:id="rId6"/>
            </p:custDataLst>
          </p:nvPr>
        </p:nvSpPr>
        <p:spPr>
          <a:xfrm>
            <a:off x="8596436" y="237209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全球性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 title=""/>
          <p:cNvSpPr/>
          <p:nvPr>
            <p:custDataLst>
              <p:tags r:id="rId7"/>
            </p:custDataLst>
          </p:nvPr>
        </p:nvSpPr>
        <p:spPr>
          <a:xfrm>
            <a:off x="2553920" y="3063600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单向流动，逐级递减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 title=""/>
          <p:cNvSpPr/>
          <p:nvPr>
            <p:custDataLst>
              <p:tags r:id="rId8"/>
            </p:custDataLst>
          </p:nvPr>
        </p:nvSpPr>
        <p:spPr>
          <a:xfrm>
            <a:off x="8445474" y="308241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反复利用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 title=""/>
          <p:cNvSpPr/>
          <p:nvPr>
            <p:custDataLst>
              <p:tags r:id="rId9"/>
            </p:custDataLst>
          </p:nvPr>
        </p:nvSpPr>
        <p:spPr>
          <a:xfrm>
            <a:off x="8730312" y="380273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固定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 title=""/>
          <p:cNvSpPr/>
          <p:nvPr>
            <p:custDataLst>
              <p:tags r:id="rId10"/>
            </p:custDataLst>
          </p:nvPr>
        </p:nvSpPr>
        <p:spPr>
          <a:xfrm>
            <a:off x="10199662" y="3787525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储存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 title=""/>
          <p:cNvSpPr/>
          <p:nvPr>
            <p:custDataLst>
              <p:tags r:id="rId11"/>
            </p:custDataLst>
          </p:nvPr>
        </p:nvSpPr>
        <p:spPr>
          <a:xfrm>
            <a:off x="5384651" y="506077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载体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 title=""/>
          <p:cNvSpPr/>
          <p:nvPr>
            <p:custDataLst>
              <p:tags r:id="rId12"/>
            </p:custDataLst>
          </p:nvPr>
        </p:nvSpPr>
        <p:spPr>
          <a:xfrm>
            <a:off x="5836056" y="570984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动力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7" name="直接连接符 16" title=""/>
          <p:cNvCxnSpPr/>
          <p:nvPr>
            <p:custDataLst>
              <p:tags r:id="rId3"/>
            </p:custDataLst>
          </p:nvPr>
        </p:nvCxnSpPr>
        <p:spPr bwMode="auto">
          <a:xfrm>
            <a:off x="1" y="734666"/>
            <a:ext cx="12190412" cy="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13C1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9" name="矩形 8" title=""/>
          <p:cNvSpPr/>
          <p:nvPr>
            <p:custDataLst>
              <p:tags r:id="rId4"/>
            </p:custDataLst>
          </p:nvPr>
        </p:nvSpPr>
        <p:spPr>
          <a:xfrm>
            <a:off x="389206" y="784352"/>
            <a:ext cx="11412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3.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分析如图所示的生态系统能量流动和物质循环的关系简图，</a:t>
            </a:r>
            <a:r>
              <a:rPr lang="zh-CN" altLang="en-US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能得到的结论是</a:t>
            </a:r>
            <a:endParaRPr lang="en-US" altLang="zh-CN" sz="1050" kern="100" smtClean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endParaRPr lang="en-US" altLang="zh-CN" sz="2800" kern="10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物质作为能量的载体，使能量沿着食物链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网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流动</a:t>
            </a:r>
            <a:endParaRPr lang="zh-CN" altLang="zh-CN" sz="1050" kern="100" smtClean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 spc="-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</a:t>
            </a:r>
            <a:r>
              <a:rPr lang="zh-CN" altLang="zh-CN" sz="2800" kern="100" spc="-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能量作为动力</a:t>
            </a:r>
            <a:r>
              <a:rPr lang="zh-CN" altLang="zh-CN" sz="2800" kern="100" spc="-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</a:t>
            </a:r>
            <a:r>
              <a:rPr lang="zh-CN" altLang="zh-CN" sz="2800" kern="100" spc="-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使物质能够不断地在生物群落和非生物环境之间循环往返</a:t>
            </a:r>
            <a:endParaRPr lang="zh-CN" altLang="zh-CN" sz="1050" kern="100" spc="-100" smtClean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能量</a:t>
            </a:r>
            <a:r>
              <a:rPr lang="en-US" altLang="zh-CN" sz="2800" kern="100" smtClean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①②③④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的总和便是生产者所固定的太阳能总量</a:t>
            </a:r>
            <a:endParaRPr lang="zh-CN" altLang="zh-CN" sz="1050" kern="100" smtClean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碳在生物群落和非生物环境之间的循环主要是以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CO</a:t>
            </a:r>
            <a:r>
              <a:rPr lang="en-US" altLang="zh-CN" sz="2800" kern="100" baseline="-250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的形式进行的</a:t>
            </a:r>
            <a:endParaRPr lang="zh-CN" altLang="zh-CN" sz="1050" kern="100" smtClean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31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7032" y="1603377"/>
            <a:ext cx="6176348" cy="24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0" title=""/>
          <p:cNvSpPr txBox="1"/>
          <p:nvPr>
            <p:custDataLst>
              <p:tags r:id="rId7"/>
            </p:custDataLst>
          </p:nvPr>
        </p:nvSpPr>
        <p:spPr>
          <a:xfrm>
            <a:off x="239488" y="5302082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89206" y="991355"/>
            <a:ext cx="11412000" cy="3896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下列有关生态系统物质循环和能量流动的叙述，错误的是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参与能量流动的总能量大小与生产者数量有关，与食物链长短无关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处于最高营养级的生物所同化的能量不会再提供给其他生物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农民拔草或杀灭害虫，虽然影响了食物链但可以调整能量流动关系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食物链既是物质传递链又是能量传递链，物质与能量相互依存、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不可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分割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TextBox 20" title=""/>
          <p:cNvSpPr txBox="1"/>
          <p:nvPr>
            <p:custDataLst>
              <p:tags r:id="rId4"/>
            </p:custDataLst>
          </p:nvPr>
        </p:nvSpPr>
        <p:spPr>
          <a:xfrm>
            <a:off x="220438" y="2321505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1807895" y="2093461"/>
            <a:ext cx="615553" cy="342377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生态系统的物质循环</a:t>
            </a:r>
            <a:endParaRPr lang="zh-CN" altLang="en-US" sz="28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3165827" y="1894711"/>
            <a:ext cx="256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物质循环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左大括号 7" title=""/>
          <p:cNvSpPr/>
          <p:nvPr>
            <p:custDataLst>
              <p:tags r:id="rId5"/>
            </p:custDataLst>
          </p:nvPr>
        </p:nvSpPr>
        <p:spPr>
          <a:xfrm>
            <a:off x="2567657" y="2061081"/>
            <a:ext cx="580321" cy="3816191"/>
          </a:xfrm>
          <a:prstGeom prst="leftBrace">
            <a:avLst>
              <a:gd name="adj1" fmla="val 15893"/>
              <a:gd name="adj2" fmla="val 50000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左大括号 8" title=""/>
          <p:cNvSpPr/>
          <p:nvPr>
            <p:custDataLst>
              <p:tags r:id="rId6"/>
            </p:custDataLst>
          </p:nvPr>
        </p:nvSpPr>
        <p:spPr>
          <a:xfrm>
            <a:off x="4871437" y="1402744"/>
            <a:ext cx="360045" cy="1417742"/>
          </a:xfrm>
          <a:prstGeom prst="leftBrace">
            <a:avLst>
              <a:gd name="adj1" fmla="val 28489"/>
              <a:gd name="adj2" fmla="val 50000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5237791" y="1388229"/>
            <a:ext cx="4104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对象：组成生物体的元素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5237791" y="2463279"/>
            <a:ext cx="453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特点：全球性，循环性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9"/>
            </p:custDataLst>
          </p:nvPr>
        </p:nvSpPr>
        <p:spPr>
          <a:xfrm>
            <a:off x="3165827" y="3896846"/>
            <a:ext cx="256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碳循环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 title=""/>
          <p:cNvCxnSpPr/>
          <p:nvPr>
            <p:custDataLst>
              <p:tags r:id="rId10"/>
            </p:custDataLst>
          </p:nvPr>
        </p:nvCxnSpPr>
        <p:spPr>
          <a:xfrm>
            <a:off x="4367520" y="4199106"/>
            <a:ext cx="1023982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4" name="文本框 13" title=""/>
          <p:cNvSpPr txBox="1"/>
          <p:nvPr>
            <p:custDataLst>
              <p:tags r:id="rId11"/>
            </p:custDataLst>
          </p:nvPr>
        </p:nvSpPr>
        <p:spPr>
          <a:xfrm>
            <a:off x="4552305" y="3803554"/>
            <a:ext cx="1039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endParaRPr lang="zh-CN" altLang="en-US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519792" y="3176822"/>
            <a:ext cx="4320624" cy="2052378"/>
          </a:xfrm>
          <a:prstGeom prst="rect">
            <a:avLst/>
          </a:prstGeom>
        </p:spPr>
      </p:pic>
      <p:sp>
        <p:nvSpPr>
          <p:cNvPr id="16" name="文本框 15" title=""/>
          <p:cNvSpPr txBox="1"/>
          <p:nvPr>
            <p:custDataLst>
              <p:tags r:id="rId14"/>
            </p:custDataLst>
          </p:nvPr>
        </p:nvSpPr>
        <p:spPr>
          <a:xfrm>
            <a:off x="3165827" y="5571326"/>
            <a:ext cx="4633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物质循环与能量流动的关系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5"/>
            </p:custDataLst>
          </p:nvPr>
        </p:nvSpPr>
        <p:spPr>
          <a:xfrm>
            <a:off x="5237791" y="1925754"/>
            <a:ext cx="239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范围：生物圈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箭头连接符 17" title=""/>
          <p:cNvCxnSpPr/>
          <p:nvPr>
            <p:custDataLst>
              <p:tags r:id="rId16"/>
            </p:custDataLst>
          </p:nvPr>
        </p:nvCxnSpPr>
        <p:spPr>
          <a:xfrm flipH="1">
            <a:off x="3787160" y="2421126"/>
            <a:ext cx="0" cy="147572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9" name="文本框 18" title=""/>
          <p:cNvSpPr txBox="1"/>
          <p:nvPr>
            <p:custDataLst>
              <p:tags r:id="rId17"/>
            </p:custDataLst>
          </p:nvPr>
        </p:nvSpPr>
        <p:spPr>
          <a:xfrm>
            <a:off x="3308199" y="2708920"/>
            <a:ext cx="4277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实例</a:t>
            </a:r>
            <a:endParaRPr lang="zh-CN" altLang="en-US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/>
      <p:bldP spid="11" grpId="0"/>
      <p:bldP spid="12" grpId="0"/>
      <p:bldP spid="14" grpId="0"/>
      <p:bldP spid="16" grpId="0"/>
      <p:bldP spid="17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78" name="图片 77" title="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508" y="156355"/>
            <a:ext cx="1464893" cy="471512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9" name="组合 8" title=""/>
          <p:cNvGrpSpPr/>
          <p:nvPr>
            <p:custDataLst>
              <p:tags r:id="rId3"/>
            </p:custDataLst>
          </p:nvPr>
        </p:nvGrpSpPr>
        <p:grpSpPr>
          <a:xfrm>
            <a:off x="1838325" y="1085215"/>
            <a:ext cx="8014335" cy="4598035"/>
            <a:chOff x="1911" y="1973"/>
            <a:chExt cx="12621" cy="7241"/>
          </a:xfrm>
        </p:grpSpPr>
        <p:sp>
          <p:nvSpPr>
            <p:cNvPr id="2" name="圆角矩形 67"/>
            <p:cNvSpPr/>
            <p:nvPr>
              <p:custDataLst>
                <p:tags r:id="rId4"/>
              </p:custDataLst>
            </p:nvPr>
          </p:nvSpPr>
          <p:spPr>
            <a:xfrm>
              <a:off x="1911" y="1973"/>
              <a:ext cx="12621" cy="7241"/>
            </a:xfrm>
            <a:prstGeom prst="roundRect">
              <a:avLst>
                <a:gd name="adj" fmla="val 3532"/>
              </a:avLst>
            </a:pr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lt1"/>
                </a:solidFill>
                <a:sym typeface="+mn-lt"/>
              </a:endParaRPr>
            </a:p>
          </p:txBody>
        </p:sp>
        <p:pic>
          <p:nvPicPr>
            <p:cNvPr id="8" name="情景视频：响应低碳生活的号召">
              <a:hlinkClick action="ppaction://media"/>
            </p:cNvPr>
            <p:cNvPicPr/>
            <p:nvPr>
              <a:videoFile r:link="rId7"/>
              <p:custDataLst>
                <p:tags r:id="rId6"/>
              </p:custDataLst>
              <p:extLst>
                <p:ext uri="{DAA4B4D4-6D71-4841-9C94-3DE7FCFB9230}">
                  <p14:media xmlns:p14="http://schemas.microsoft.com/office/powerpoint/2010/main" r:embed="rId8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2223" y="2216"/>
              <a:ext cx="11992" cy="6746"/>
            </a:xfrm>
            <a:prstGeom prst="rect">
              <a:avLst/>
            </a:prstGeom>
          </p:spPr>
        </p:pic>
      </p:grpSp>
      <p:grpSp>
        <p:nvGrpSpPr>
          <p:cNvPr id="3" name="组合 2" title=""/>
          <p:cNvGrpSpPr/>
          <p:nvPr>
            <p:custDataLst>
              <p:tags r:id="rId9"/>
            </p:custDataLst>
          </p:nvPr>
        </p:nvGrpSpPr>
        <p:grpSpPr>
          <a:xfrm>
            <a:off x="4025900" y="744220"/>
            <a:ext cx="3606800" cy="480060"/>
            <a:chOff x="695315" y="1583768"/>
            <a:chExt cx="3743960" cy="480060"/>
          </a:xfrm>
        </p:grpSpPr>
        <p:sp>
          <p:nvSpPr>
            <p:cNvPr id="4" name="圆角矩形 67"/>
            <p:cNvSpPr/>
            <p:nvPr>
              <p:custDataLst>
                <p:tags r:id="rId10"/>
              </p:custDataLst>
            </p:nvPr>
          </p:nvSpPr>
          <p:spPr>
            <a:xfrm>
              <a:off x="695315" y="1583768"/>
              <a:ext cx="3743960" cy="480060"/>
            </a:xfrm>
            <a:prstGeom prst="roundRect">
              <a:avLst>
                <a:gd name="adj" fmla="val 3532"/>
              </a:avLst>
            </a:prstGeom>
            <a:solidFill>
              <a:schemeClr val="accent6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lt1"/>
                </a:solidFill>
                <a:sym typeface="+mn-lt"/>
              </a:endParaRPr>
            </a:p>
          </p:txBody>
        </p:sp>
        <p:sp>
          <p:nvSpPr>
            <p:cNvPr id="5" name="Text Box 6"/>
            <p:cNvSpPr txBox="1"/>
            <p:nvPr>
              <p:custDataLst>
                <p:tags r:id="rId11"/>
              </p:custDataLst>
            </p:nvPr>
          </p:nvSpPr>
          <p:spPr>
            <a:xfrm>
              <a:off x="1203315" y="1588848"/>
              <a:ext cx="3129915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/>
                </a:rPr>
                <a:t>响应低碳生活的号召</a:t>
              </a:r>
              <a:endParaRPr lang="zh-CN" altLang="en-US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endParaRPr>
            </a:p>
          </p:txBody>
        </p:sp>
        <p:sp>
          <p:nvSpPr>
            <p:cNvPr id="6" name="woman-in-dress_53624"/>
            <p:cNvSpPr/>
            <p:nvPr>
              <p:custDataLst>
                <p:tags r:id="rId12"/>
              </p:custDataLst>
            </p:nvPr>
          </p:nvSpPr>
          <p:spPr>
            <a:xfrm>
              <a:off x="832475" y="1660603"/>
              <a:ext cx="277495" cy="391160"/>
            </a:xfrm>
            <a:custGeom>
              <a:gdLst>
                <a:gd name="T0" fmla="*/ 916 w 918"/>
                <a:gd name="T1" fmla="*/ 1106 h 1296"/>
                <a:gd name="T2" fmla="*/ 733 w 918"/>
                <a:gd name="T3" fmla="*/ 640 h 1296"/>
                <a:gd name="T4" fmla="*/ 733 w 918"/>
                <a:gd name="T5" fmla="*/ 475 h 1296"/>
                <a:gd name="T6" fmla="*/ 788 w 918"/>
                <a:gd name="T7" fmla="*/ 378 h 1296"/>
                <a:gd name="T8" fmla="*/ 734 w 918"/>
                <a:gd name="T9" fmla="*/ 274 h 1296"/>
                <a:gd name="T10" fmla="*/ 459 w 918"/>
                <a:gd name="T11" fmla="*/ 0 h 1296"/>
                <a:gd name="T12" fmla="*/ 184 w 918"/>
                <a:gd name="T13" fmla="*/ 274 h 1296"/>
                <a:gd name="T14" fmla="*/ 183 w 918"/>
                <a:gd name="T15" fmla="*/ 274 h 1296"/>
                <a:gd name="T16" fmla="*/ 183 w 918"/>
                <a:gd name="T17" fmla="*/ 274 h 1296"/>
                <a:gd name="T18" fmla="*/ 130 w 918"/>
                <a:gd name="T19" fmla="*/ 378 h 1296"/>
                <a:gd name="T20" fmla="*/ 185 w 918"/>
                <a:gd name="T21" fmla="*/ 475 h 1296"/>
                <a:gd name="T22" fmla="*/ 185 w 918"/>
                <a:gd name="T23" fmla="*/ 640 h 1296"/>
                <a:gd name="T24" fmla="*/ 2 w 918"/>
                <a:gd name="T25" fmla="*/ 1106 h 1296"/>
                <a:gd name="T26" fmla="*/ 81 w 918"/>
                <a:gd name="T27" fmla="*/ 1206 h 1296"/>
                <a:gd name="T28" fmla="*/ 169 w 918"/>
                <a:gd name="T29" fmla="*/ 1211 h 1296"/>
                <a:gd name="T30" fmla="*/ 418 w 918"/>
                <a:gd name="T31" fmla="*/ 1296 h 1296"/>
                <a:gd name="T32" fmla="*/ 418 w 918"/>
                <a:gd name="T33" fmla="*/ 1296 h 1296"/>
                <a:gd name="T34" fmla="*/ 500 w 918"/>
                <a:gd name="T35" fmla="*/ 1296 h 1296"/>
                <a:gd name="T36" fmla="*/ 500 w 918"/>
                <a:gd name="T37" fmla="*/ 1296 h 1296"/>
                <a:gd name="T38" fmla="*/ 749 w 918"/>
                <a:gd name="T39" fmla="*/ 1211 h 1296"/>
                <a:gd name="T40" fmla="*/ 837 w 918"/>
                <a:gd name="T41" fmla="*/ 1206 h 1296"/>
                <a:gd name="T42" fmla="*/ 916 w 918"/>
                <a:gd name="T43" fmla="*/ 1106 h 1296"/>
                <a:gd name="T44" fmla="*/ 279 w 918"/>
                <a:gd name="T45" fmla="*/ 674 h 1296"/>
                <a:gd name="T46" fmla="*/ 330 w 918"/>
                <a:gd name="T47" fmla="*/ 640 h 1296"/>
                <a:gd name="T48" fmla="*/ 459 w 918"/>
                <a:gd name="T49" fmla="*/ 683 h 1296"/>
                <a:gd name="T50" fmla="*/ 591 w 918"/>
                <a:gd name="T51" fmla="*/ 640 h 1296"/>
                <a:gd name="T52" fmla="*/ 639 w 918"/>
                <a:gd name="T53" fmla="*/ 671 h 1296"/>
                <a:gd name="T54" fmla="*/ 701 w 918"/>
                <a:gd name="T55" fmla="*/ 723 h 1296"/>
                <a:gd name="T56" fmla="*/ 459 w 918"/>
                <a:gd name="T57" fmla="*/ 783 h 1296"/>
                <a:gd name="T58" fmla="*/ 218 w 918"/>
                <a:gd name="T59" fmla="*/ 724 h 1296"/>
                <a:gd name="T60" fmla="*/ 279 w 918"/>
                <a:gd name="T61" fmla="*/ 674 h 1296"/>
                <a:gd name="T62" fmla="*/ 510 w 918"/>
                <a:gd name="T63" fmla="*/ 231 h 1296"/>
                <a:gd name="T64" fmla="*/ 664 w 918"/>
                <a:gd name="T65" fmla="*/ 336 h 1296"/>
                <a:gd name="T66" fmla="*/ 457 w 918"/>
                <a:gd name="T67" fmla="*/ 605 h 1296"/>
                <a:gd name="T68" fmla="*/ 259 w 918"/>
                <a:gd name="T69" fmla="*/ 374 h 1296"/>
                <a:gd name="T70" fmla="*/ 510 w 918"/>
                <a:gd name="T71" fmla="*/ 231 h 1296"/>
                <a:gd name="T72" fmla="*/ 828 w 918"/>
                <a:gd name="T73" fmla="*/ 1124 h 1296"/>
                <a:gd name="T74" fmla="*/ 754 w 918"/>
                <a:gd name="T75" fmla="*/ 1128 h 1296"/>
                <a:gd name="T76" fmla="*/ 754 w 918"/>
                <a:gd name="T77" fmla="*/ 1045 h 1296"/>
                <a:gd name="T78" fmla="*/ 733 w 918"/>
                <a:gd name="T79" fmla="*/ 1025 h 1296"/>
                <a:gd name="T80" fmla="*/ 714 w 918"/>
                <a:gd name="T81" fmla="*/ 1037 h 1296"/>
                <a:gd name="T82" fmla="*/ 583 w 918"/>
                <a:gd name="T83" fmla="*/ 959 h 1296"/>
                <a:gd name="T84" fmla="*/ 458 w 918"/>
                <a:gd name="T85" fmla="*/ 1030 h 1296"/>
                <a:gd name="T86" fmla="*/ 333 w 918"/>
                <a:gd name="T87" fmla="*/ 959 h 1296"/>
                <a:gd name="T88" fmla="*/ 204 w 918"/>
                <a:gd name="T89" fmla="*/ 1036 h 1296"/>
                <a:gd name="T90" fmla="*/ 186 w 918"/>
                <a:gd name="T91" fmla="*/ 1026 h 1296"/>
                <a:gd name="T92" fmla="*/ 165 w 918"/>
                <a:gd name="T93" fmla="*/ 1046 h 1296"/>
                <a:gd name="T94" fmla="*/ 165 w 918"/>
                <a:gd name="T95" fmla="*/ 1129 h 1296"/>
                <a:gd name="T96" fmla="*/ 89 w 918"/>
                <a:gd name="T97" fmla="*/ 1124 h 1296"/>
                <a:gd name="T98" fmla="*/ 85 w 918"/>
                <a:gd name="T99" fmla="*/ 1111 h 1296"/>
                <a:gd name="T100" fmla="*/ 204 w 918"/>
                <a:gd name="T101" fmla="*/ 740 h 1296"/>
                <a:gd name="T102" fmla="*/ 440 w 918"/>
                <a:gd name="T103" fmla="*/ 803 h 1296"/>
                <a:gd name="T104" fmla="*/ 440 w 918"/>
                <a:gd name="T105" fmla="*/ 923 h 1296"/>
                <a:gd name="T106" fmla="*/ 481 w 918"/>
                <a:gd name="T107" fmla="*/ 923 h 1296"/>
                <a:gd name="T108" fmla="*/ 481 w 918"/>
                <a:gd name="T109" fmla="*/ 804 h 1296"/>
                <a:gd name="T110" fmla="*/ 715 w 918"/>
                <a:gd name="T111" fmla="*/ 739 h 1296"/>
                <a:gd name="T112" fmla="*/ 832 w 918"/>
                <a:gd name="T113" fmla="*/ 1109 h 1296"/>
                <a:gd name="T114" fmla="*/ 828 w 918"/>
                <a:gd name="T115" fmla="*/ 1124 h 12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18" h="1296">
                  <a:moveTo>
                    <a:pt x="916" y="1106"/>
                  </a:moveTo>
                  <a:cubicBezTo>
                    <a:pt x="903" y="859"/>
                    <a:pt x="822" y="717"/>
                    <a:pt x="733" y="640"/>
                  </a:cubicBezTo>
                  <a:lnTo>
                    <a:pt x="733" y="475"/>
                  </a:lnTo>
                  <a:cubicBezTo>
                    <a:pt x="763" y="459"/>
                    <a:pt x="780" y="421"/>
                    <a:pt x="788" y="378"/>
                  </a:cubicBezTo>
                  <a:cubicBezTo>
                    <a:pt x="799" y="313"/>
                    <a:pt x="775" y="281"/>
                    <a:pt x="734" y="274"/>
                  </a:cubicBezTo>
                  <a:cubicBezTo>
                    <a:pt x="720" y="120"/>
                    <a:pt x="676" y="0"/>
                    <a:pt x="459" y="0"/>
                  </a:cubicBezTo>
                  <a:cubicBezTo>
                    <a:pt x="248" y="0"/>
                    <a:pt x="198" y="120"/>
                    <a:pt x="184" y="274"/>
                  </a:cubicBezTo>
                  <a:lnTo>
                    <a:pt x="183" y="274"/>
                  </a:lnTo>
                  <a:lnTo>
                    <a:pt x="183" y="274"/>
                  </a:lnTo>
                  <a:cubicBezTo>
                    <a:pt x="142" y="282"/>
                    <a:pt x="120" y="313"/>
                    <a:pt x="130" y="378"/>
                  </a:cubicBezTo>
                  <a:cubicBezTo>
                    <a:pt x="138" y="425"/>
                    <a:pt x="156" y="458"/>
                    <a:pt x="185" y="475"/>
                  </a:cubicBezTo>
                  <a:lnTo>
                    <a:pt x="185" y="640"/>
                  </a:lnTo>
                  <a:cubicBezTo>
                    <a:pt x="97" y="717"/>
                    <a:pt x="15" y="860"/>
                    <a:pt x="2" y="1106"/>
                  </a:cubicBezTo>
                  <a:cubicBezTo>
                    <a:pt x="0" y="1158"/>
                    <a:pt x="35" y="1203"/>
                    <a:pt x="81" y="1206"/>
                  </a:cubicBezTo>
                  <a:cubicBezTo>
                    <a:pt x="82" y="1206"/>
                    <a:pt x="169" y="1211"/>
                    <a:pt x="169" y="1211"/>
                  </a:cubicBezTo>
                  <a:cubicBezTo>
                    <a:pt x="217" y="1266"/>
                    <a:pt x="295" y="1291"/>
                    <a:pt x="418" y="1296"/>
                  </a:cubicBezTo>
                  <a:lnTo>
                    <a:pt x="418" y="1296"/>
                  </a:lnTo>
                  <a:cubicBezTo>
                    <a:pt x="418" y="1296"/>
                    <a:pt x="500" y="1296"/>
                    <a:pt x="500" y="1296"/>
                  </a:cubicBezTo>
                  <a:lnTo>
                    <a:pt x="500" y="1296"/>
                  </a:lnTo>
                  <a:cubicBezTo>
                    <a:pt x="624" y="1291"/>
                    <a:pt x="700" y="1266"/>
                    <a:pt x="749" y="1211"/>
                  </a:cubicBezTo>
                  <a:cubicBezTo>
                    <a:pt x="749" y="1211"/>
                    <a:pt x="836" y="1206"/>
                    <a:pt x="837" y="1206"/>
                  </a:cubicBezTo>
                  <a:cubicBezTo>
                    <a:pt x="883" y="1203"/>
                    <a:pt x="918" y="1158"/>
                    <a:pt x="916" y="1106"/>
                  </a:cubicBezTo>
                  <a:close/>
                  <a:moveTo>
                    <a:pt x="279" y="674"/>
                  </a:moveTo>
                  <a:cubicBezTo>
                    <a:pt x="298" y="662"/>
                    <a:pt x="315" y="651"/>
                    <a:pt x="330" y="640"/>
                  </a:cubicBezTo>
                  <a:cubicBezTo>
                    <a:pt x="369" y="667"/>
                    <a:pt x="412" y="683"/>
                    <a:pt x="459" y="683"/>
                  </a:cubicBezTo>
                  <a:cubicBezTo>
                    <a:pt x="507" y="683"/>
                    <a:pt x="552" y="667"/>
                    <a:pt x="591" y="640"/>
                  </a:cubicBezTo>
                  <a:cubicBezTo>
                    <a:pt x="605" y="650"/>
                    <a:pt x="621" y="660"/>
                    <a:pt x="639" y="671"/>
                  </a:cubicBezTo>
                  <a:cubicBezTo>
                    <a:pt x="661" y="685"/>
                    <a:pt x="682" y="703"/>
                    <a:pt x="701" y="723"/>
                  </a:cubicBezTo>
                  <a:cubicBezTo>
                    <a:pt x="632" y="761"/>
                    <a:pt x="549" y="783"/>
                    <a:pt x="459" y="783"/>
                  </a:cubicBezTo>
                  <a:cubicBezTo>
                    <a:pt x="369" y="783"/>
                    <a:pt x="287" y="761"/>
                    <a:pt x="218" y="724"/>
                  </a:cubicBezTo>
                  <a:cubicBezTo>
                    <a:pt x="236" y="704"/>
                    <a:pt x="257" y="687"/>
                    <a:pt x="279" y="674"/>
                  </a:cubicBezTo>
                  <a:close/>
                  <a:moveTo>
                    <a:pt x="510" y="231"/>
                  </a:moveTo>
                  <a:cubicBezTo>
                    <a:pt x="523" y="258"/>
                    <a:pt x="562" y="312"/>
                    <a:pt x="664" y="336"/>
                  </a:cubicBezTo>
                  <a:cubicBezTo>
                    <a:pt x="654" y="493"/>
                    <a:pt x="569" y="605"/>
                    <a:pt x="457" y="605"/>
                  </a:cubicBezTo>
                  <a:cubicBezTo>
                    <a:pt x="358" y="605"/>
                    <a:pt x="280" y="508"/>
                    <a:pt x="259" y="374"/>
                  </a:cubicBezTo>
                  <a:cubicBezTo>
                    <a:pt x="403" y="364"/>
                    <a:pt x="495" y="250"/>
                    <a:pt x="510" y="231"/>
                  </a:cubicBezTo>
                  <a:close/>
                  <a:moveTo>
                    <a:pt x="828" y="1124"/>
                  </a:moveTo>
                  <a:cubicBezTo>
                    <a:pt x="817" y="1125"/>
                    <a:pt x="774" y="1127"/>
                    <a:pt x="754" y="1128"/>
                  </a:cubicBezTo>
                  <a:lnTo>
                    <a:pt x="754" y="1045"/>
                  </a:lnTo>
                  <a:cubicBezTo>
                    <a:pt x="754" y="1034"/>
                    <a:pt x="744" y="1025"/>
                    <a:pt x="733" y="1025"/>
                  </a:cubicBezTo>
                  <a:cubicBezTo>
                    <a:pt x="725" y="1025"/>
                    <a:pt x="717" y="1030"/>
                    <a:pt x="714" y="1037"/>
                  </a:cubicBezTo>
                  <a:cubicBezTo>
                    <a:pt x="690" y="991"/>
                    <a:pt x="639" y="959"/>
                    <a:pt x="583" y="959"/>
                  </a:cubicBezTo>
                  <a:cubicBezTo>
                    <a:pt x="530" y="959"/>
                    <a:pt x="483" y="987"/>
                    <a:pt x="458" y="1030"/>
                  </a:cubicBezTo>
                  <a:cubicBezTo>
                    <a:pt x="432" y="987"/>
                    <a:pt x="386" y="959"/>
                    <a:pt x="333" y="959"/>
                  </a:cubicBezTo>
                  <a:cubicBezTo>
                    <a:pt x="277" y="959"/>
                    <a:pt x="228" y="991"/>
                    <a:pt x="204" y="1036"/>
                  </a:cubicBezTo>
                  <a:cubicBezTo>
                    <a:pt x="200" y="1030"/>
                    <a:pt x="193" y="1026"/>
                    <a:pt x="186" y="1026"/>
                  </a:cubicBezTo>
                  <a:cubicBezTo>
                    <a:pt x="174" y="1026"/>
                    <a:pt x="165" y="1035"/>
                    <a:pt x="165" y="1046"/>
                  </a:cubicBezTo>
                  <a:lnTo>
                    <a:pt x="165" y="1129"/>
                  </a:lnTo>
                  <a:cubicBezTo>
                    <a:pt x="147" y="1128"/>
                    <a:pt x="101" y="1125"/>
                    <a:pt x="89" y="1124"/>
                  </a:cubicBezTo>
                  <a:cubicBezTo>
                    <a:pt x="87" y="1122"/>
                    <a:pt x="85" y="1118"/>
                    <a:pt x="85" y="1111"/>
                  </a:cubicBezTo>
                  <a:cubicBezTo>
                    <a:pt x="94" y="950"/>
                    <a:pt x="135" y="823"/>
                    <a:pt x="204" y="740"/>
                  </a:cubicBezTo>
                  <a:cubicBezTo>
                    <a:pt x="271" y="777"/>
                    <a:pt x="352" y="800"/>
                    <a:pt x="440" y="803"/>
                  </a:cubicBezTo>
                  <a:lnTo>
                    <a:pt x="440" y="923"/>
                  </a:lnTo>
                  <a:lnTo>
                    <a:pt x="481" y="923"/>
                  </a:lnTo>
                  <a:lnTo>
                    <a:pt x="481" y="804"/>
                  </a:lnTo>
                  <a:cubicBezTo>
                    <a:pt x="568" y="800"/>
                    <a:pt x="648" y="777"/>
                    <a:pt x="715" y="739"/>
                  </a:cubicBezTo>
                  <a:cubicBezTo>
                    <a:pt x="783" y="822"/>
                    <a:pt x="824" y="950"/>
                    <a:pt x="832" y="1109"/>
                  </a:cubicBezTo>
                  <a:cubicBezTo>
                    <a:pt x="832" y="1117"/>
                    <a:pt x="830" y="1122"/>
                    <a:pt x="828" y="11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13"/>
            </p:custDataLst>
          </p:nvPr>
        </p:nvSpPr>
        <p:spPr>
          <a:xfrm>
            <a:off x="2019935" y="5742940"/>
            <a:ext cx="839978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1.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人类哪些活动增加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CO</a:t>
            </a:r>
            <a:r>
              <a:rPr lang="en-US" altLang="zh-CN" sz="2400" baseline="-25000">
                <a:latin typeface="Arial" panose="020b0604020202020204" pitchFamily="34" charset="0"/>
                <a:ea typeface="微软雅黑" panose="020b0503020204020204" pitchFamily="34" charset="-122"/>
              </a:rPr>
              <a:t>2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的排放？对自然环境有什么影响？</a:t>
            </a:r>
            <a:endParaRPr lang="zh-CN" altLang="en-US" sz="2400" baseline="-25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2036445" y="6157595"/>
            <a:ext cx="763143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2.</a:t>
            </a:r>
            <a:r>
              <a:rPr sz="24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号召</a:t>
            </a:r>
            <a:r>
              <a:rPr lang="zh-CN" sz="24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全民</a:t>
            </a:r>
            <a:r>
              <a:rPr sz="2400">
                <a:latin typeface="Arial" panose="020b0604020202020204" pitchFamily="34" charset="0"/>
                <a:ea typeface="微软雅黑" panose="020b0503020204020204" pitchFamily="34" charset="-122"/>
              </a:rPr>
              <a:t>低碳生活的</a:t>
            </a:r>
            <a:r>
              <a:rPr lang="zh-CN" sz="2400">
                <a:latin typeface="Arial" panose="020b0604020202020204" pitchFamily="34" charset="0"/>
                <a:ea typeface="微软雅黑" panose="020b0503020204020204" pitchFamily="34" charset="-122"/>
              </a:rPr>
              <a:t>意义是什么？</a:t>
            </a:r>
            <a:endParaRPr lang="zh-CN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3" name="圆角矩形 32" title=""/>
          <p:cNvSpPr/>
          <p:nvPr>
            <p:custDataLst>
              <p:tags r:id="rId3"/>
            </p:custDataLst>
          </p:nvPr>
        </p:nvSpPr>
        <p:spPr>
          <a:xfrm>
            <a:off x="4641518" y="4757143"/>
            <a:ext cx="4222865" cy="593355"/>
          </a:xfrm>
          <a:prstGeom prst="roundRect">
            <a:avLst>
              <a:gd name="adj" fmla="val 50000"/>
            </a:avLst>
          </a:prstGeom>
          <a:solidFill>
            <a:srgbClr val="486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堂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31" title=""/>
          <p:cNvSpPr/>
          <p:nvPr>
            <p:custDataLst>
              <p:tags r:id="rId4"/>
            </p:custDataLst>
          </p:nvPr>
        </p:nvSpPr>
        <p:spPr>
          <a:xfrm>
            <a:off x="4641215" y="3095625"/>
            <a:ext cx="4759325" cy="593090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能量流动和物质循环的关系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 title=""/>
          <p:cNvSpPr/>
          <p:nvPr>
            <p:custDataLst>
              <p:tags r:id="rId5"/>
            </p:custDataLst>
          </p:nvPr>
        </p:nvSpPr>
        <p:spPr>
          <a:xfrm>
            <a:off x="4641518" y="1434355"/>
            <a:ext cx="4222816" cy="593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生态系统的物质循环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10800000">
            <a:off x="0" y="6176356"/>
            <a:ext cx="12192000" cy="876436"/>
          </a:xfrm>
          <a:prstGeom prst="rect">
            <a:avLst/>
          </a:prstGeom>
        </p:spPr>
      </p:pic>
      <p:sp>
        <p:nvSpPr>
          <p:cNvPr id="8" name="Freeform 5" title=""/>
          <p:cNvSpPr/>
          <p:nvPr>
            <p:custDataLst>
              <p:tags r:id="rId8"/>
            </p:custDataLst>
          </p:nvPr>
        </p:nvSpPr>
        <p:spPr bwMode="auto">
          <a:xfrm>
            <a:off x="2631214" y="4054476"/>
            <a:ext cx="1557867" cy="1564217"/>
          </a:xfrm>
          <a:custGeom>
            <a:gdLst>
              <a:gd name="T0" fmla="*/ 3898 w 3898"/>
              <a:gd name="T1" fmla="*/ 944 h 3904"/>
              <a:gd name="T2" fmla="*/ 934 w 3898"/>
              <a:gd name="T3" fmla="*/ 3904 h 3904"/>
              <a:gd name="T4" fmla="*/ 0 w 3898"/>
              <a:gd name="T5" fmla="*/ 1642 h 3904"/>
              <a:gd name="T6" fmla="*/ 1624 w 3898"/>
              <a:gd name="T7" fmla="*/ 0 h 3904"/>
              <a:gd name="T8" fmla="*/ 3898 w 3898"/>
              <a:gd name="T9" fmla="*/ 944 h 390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98" h="3904">
                <a:moveTo>
                  <a:pt x="3898" y="944"/>
                </a:moveTo>
                <a:cubicBezTo>
                  <a:pt x="3316" y="2213"/>
                  <a:pt x="2294" y="3284"/>
                  <a:pt x="934" y="3904"/>
                </a:cubicBezTo>
                <a:lnTo>
                  <a:pt x="0" y="1642"/>
                </a:lnTo>
                <a:cubicBezTo>
                  <a:pt x="734" y="1284"/>
                  <a:pt x="1292" y="696"/>
                  <a:pt x="1624" y="0"/>
                </a:cubicBezTo>
                <a:lnTo>
                  <a:pt x="3898" y="944"/>
                </a:lnTo>
                <a:close/>
              </a:path>
            </a:pathLst>
          </a:custGeom>
          <a:solidFill>
            <a:srgbClr val="486209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9" name="Freeform 6" title=""/>
          <p:cNvSpPr/>
          <p:nvPr>
            <p:custDataLst>
              <p:tags r:id="rId9"/>
            </p:custDataLst>
          </p:nvPr>
        </p:nvSpPr>
        <p:spPr bwMode="auto">
          <a:xfrm>
            <a:off x="3342414" y="2591859"/>
            <a:ext cx="1126067" cy="1678517"/>
          </a:xfrm>
          <a:custGeom>
            <a:gdLst>
              <a:gd name="T0" fmla="*/ 2294 w 2814"/>
              <a:gd name="T1" fmla="*/ 0 h 4189"/>
              <a:gd name="T2" fmla="*/ 2290 w 2814"/>
              <a:gd name="T3" fmla="*/ 4189 h 4189"/>
              <a:gd name="T4" fmla="*/ 12 w 2814"/>
              <a:gd name="T5" fmla="*/ 3244 h 4189"/>
              <a:gd name="T6" fmla="*/ 0 w 2814"/>
              <a:gd name="T7" fmla="*/ 948 h 4189"/>
              <a:gd name="T8" fmla="*/ 2294 w 2814"/>
              <a:gd name="T9" fmla="*/ 0 h 418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4" h="4189">
                <a:moveTo>
                  <a:pt x="2294" y="0"/>
                </a:moveTo>
                <a:cubicBezTo>
                  <a:pt x="2814" y="1401"/>
                  <a:pt x="2778" y="2881"/>
                  <a:pt x="2290" y="4189"/>
                </a:cubicBezTo>
                <a:lnTo>
                  <a:pt x="12" y="3244"/>
                </a:lnTo>
                <a:cubicBezTo>
                  <a:pt x="253" y="2522"/>
                  <a:pt x="265" y="1717"/>
                  <a:pt x="0" y="948"/>
                </a:cubicBezTo>
                <a:lnTo>
                  <a:pt x="2294" y="0"/>
                </a:lnTo>
                <a:close/>
              </a:path>
            </a:pathLst>
          </a:custGeom>
          <a:solidFill>
            <a:srgbClr val="6C930E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0" name="Freeform 7" title=""/>
          <p:cNvSpPr/>
          <p:nvPr>
            <p:custDataLst>
              <p:tags r:id="rId10"/>
            </p:custDataLst>
          </p:nvPr>
        </p:nvSpPr>
        <p:spPr bwMode="auto">
          <a:xfrm>
            <a:off x="2631214" y="1239308"/>
            <a:ext cx="1559984" cy="1568451"/>
          </a:xfrm>
          <a:custGeom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5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rgbClr val="92D050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endParaRPr lang="zh-CN" altLang="en-US">
              <a:solidFill>
                <a:srgbClr val="5F5F5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6" name="TextBox 17" title=""/>
          <p:cNvSpPr txBox="1"/>
          <p:nvPr>
            <p:custDataLst>
              <p:tags r:id="rId11"/>
            </p:custDataLst>
          </p:nvPr>
        </p:nvSpPr>
        <p:spPr>
          <a:xfrm>
            <a:off x="2831618" y="1895823"/>
            <a:ext cx="1073829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目标一</a:t>
            </a:r>
            <a:endParaRPr lang="zh-CN" altLang="en-US" sz="2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8" title=""/>
          <p:cNvSpPr txBox="1"/>
          <p:nvPr>
            <p:custDataLst>
              <p:tags r:id="rId12"/>
            </p:custDataLst>
          </p:nvPr>
        </p:nvSpPr>
        <p:spPr>
          <a:xfrm>
            <a:off x="3363942" y="3248374"/>
            <a:ext cx="112606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目标二</a:t>
            </a:r>
            <a:endParaRPr lang="zh-CN" altLang="en-US"/>
          </a:p>
        </p:txBody>
      </p:sp>
      <p:sp>
        <p:nvSpPr>
          <p:cNvPr id="18" name="TextBox 19" title=""/>
          <p:cNvSpPr txBox="1"/>
          <p:nvPr>
            <p:custDataLst>
              <p:tags r:id="rId13"/>
            </p:custDataLst>
          </p:nvPr>
        </p:nvSpPr>
        <p:spPr>
          <a:xfrm>
            <a:off x="2856556" y="4567536"/>
            <a:ext cx="1048891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目标三</a:t>
            </a:r>
            <a:endParaRPr lang="zh-CN" altLang="en-US"/>
          </a:p>
        </p:txBody>
      </p:sp>
      <p:grpSp>
        <p:nvGrpSpPr>
          <p:cNvPr id="31" name="组合 30" title=""/>
          <p:cNvGrpSpPr/>
          <p:nvPr>
            <p:custDataLst>
              <p:tags r:id="rId14"/>
            </p:custDataLst>
          </p:nvPr>
        </p:nvGrpSpPr>
        <p:grpSpPr>
          <a:xfrm>
            <a:off x="1074647" y="2521890"/>
            <a:ext cx="1945633" cy="1950692"/>
            <a:chOff x="1074647" y="2580081"/>
            <a:chExt cx="1945633" cy="1950692"/>
          </a:xfrm>
        </p:grpSpPr>
        <p:sp>
          <p:nvSpPr>
            <p:cNvPr id="11" name="Oval 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74647" y="2580081"/>
              <a:ext cx="1945633" cy="1950692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17" tIns="60958" rIns="121917" bIns="6095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幼圆" panose="02010509060101010101" charset="-122"/>
              </a:endParaRPr>
            </a:p>
          </p:txBody>
        </p:sp>
        <p:sp>
          <p:nvSpPr>
            <p:cNvPr id="15" name="TextBox 16"/>
            <p:cNvSpPr txBox="1"/>
            <p:nvPr>
              <p:custDataLst>
                <p:tags r:id="rId16"/>
              </p:custDataLst>
            </p:nvPr>
          </p:nvSpPr>
          <p:spPr>
            <a:xfrm>
              <a:off x="1744820" y="2798883"/>
              <a:ext cx="605288" cy="984881"/>
            </a:xfrm>
            <a:prstGeom prst="rect">
              <a:avLst/>
            </a:prstGeom>
            <a:noFill/>
          </p:spPr>
          <p:txBody>
            <a:bodyPr wrap="none" lIns="121917" tIns="60958" rIns="121917" bIns="60958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en-US" altLang="zh-CN" sz="28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6"/>
            <p:cNvSpPr txBox="1"/>
            <p:nvPr>
              <p:custDataLst>
                <p:tags r:id="rId17"/>
              </p:custDataLst>
            </p:nvPr>
          </p:nvSpPr>
          <p:spPr>
            <a:xfrm>
              <a:off x="1441556" y="3748713"/>
              <a:ext cx="1439810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>
                <a:defRPr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任意多边形 23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-6919" y="2341041"/>
            <a:ext cx="2010721" cy="2262572"/>
          </a:xfrm>
          <a:custGeom>
            <a:gdLst>
              <a:gd name="connsiteX0" fmla="*/ 0 w 2010721"/>
              <a:gd name="connsiteY0" fmla="*/ 0 h 2262572"/>
              <a:gd name="connsiteX1" fmla="*/ 2010721 w 2010721"/>
              <a:gd name="connsiteY1" fmla="*/ 0 h 2262572"/>
              <a:gd name="connsiteX2" fmla="*/ 2010721 w 2010721"/>
              <a:gd name="connsiteY2" fmla="*/ 19455 h 2262572"/>
              <a:gd name="connsiteX3" fmla="*/ 2003254 w 2010721"/>
              <a:gd name="connsiteY3" fmla="*/ 19077 h 2262572"/>
              <a:gd name="connsiteX4" fmla="*/ 893929 w 2010721"/>
              <a:gd name="connsiteY4" fmla="*/ 1131287 h 2262572"/>
              <a:gd name="connsiteX5" fmla="*/ 2003254 w 2010721"/>
              <a:gd name="connsiteY5" fmla="*/ 2243497 h 2262572"/>
              <a:gd name="connsiteX6" fmla="*/ 2010721 w 2010721"/>
              <a:gd name="connsiteY6" fmla="*/ 2243119 h 2262572"/>
              <a:gd name="connsiteX7" fmla="*/ 2010721 w 2010721"/>
              <a:gd name="connsiteY7" fmla="*/ 2262572 h 2262572"/>
              <a:gd name="connsiteX8" fmla="*/ 0 w 2010721"/>
              <a:gd name="connsiteY8" fmla="*/ 2262572 h 2262572"/>
              <a:gd name="connsiteX9" fmla="*/ 0 w 2010721"/>
              <a:gd name="connsiteY9" fmla="*/ 0 h 22625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721" h="2262572">
                <a:moveTo>
                  <a:pt x="0" y="0"/>
                </a:moveTo>
                <a:lnTo>
                  <a:pt x="2010721" y="0"/>
                </a:lnTo>
                <a:lnTo>
                  <a:pt x="2010721" y="19455"/>
                </a:lnTo>
                <a:lnTo>
                  <a:pt x="2003254" y="19077"/>
                </a:lnTo>
                <a:cubicBezTo>
                  <a:pt x="1390591" y="19077"/>
                  <a:pt x="893929" y="517030"/>
                  <a:pt x="893929" y="1131287"/>
                </a:cubicBezTo>
                <a:cubicBezTo>
                  <a:pt x="893929" y="1745544"/>
                  <a:pt x="1390591" y="2243497"/>
                  <a:pt x="2003254" y="2243497"/>
                </a:cubicBezTo>
                <a:lnTo>
                  <a:pt x="2010721" y="2243119"/>
                </a:lnTo>
                <a:lnTo>
                  <a:pt x="2010721" y="2262572"/>
                </a:lnTo>
                <a:lnTo>
                  <a:pt x="0" y="2262572"/>
                </a:lnTo>
                <a:lnTo>
                  <a:pt x="0" y="0"/>
                </a:lnTo>
                <a:close/>
              </a:path>
            </a:pathLst>
          </a:custGeom>
          <a:solidFill>
            <a:srgbClr val="70AD4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17" tIns="60958" rIns="121917" bIns="60958" numCol="1" anchor="t" anchorCtr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pic>
        <p:nvPicPr>
          <p:cNvPr id="34" name="图片 33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311180"/>
            <a:ext cx="12192000" cy="1068131"/>
          </a:xfrm>
          <a:prstGeom prst="rect">
            <a:avLst/>
          </a:prstGeom>
        </p:spPr>
      </p:pic>
      <p:pic>
        <p:nvPicPr>
          <p:cNvPr id="20" name="图片 19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3727 L 0.00951 -0.67893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  <p:bldP spid="9" grpId="0" animBg="1"/>
      <p:bldP spid="10" grpId="0" animBg="1"/>
      <p:bldP spid="10" grpId="1" animBg="1"/>
      <p:bldP spid="16" grpId="0"/>
      <p:bldP spid="16" grpId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矩形 20" title=""/>
          <p:cNvSpPr/>
          <p:nvPr>
            <p:custDataLst>
              <p:tags r:id="rId3"/>
            </p:custDataLst>
          </p:nvPr>
        </p:nvSpPr>
        <p:spPr>
          <a:xfrm>
            <a:off x="287606" y="689745"/>
            <a:ext cx="114120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任务一：分析碳循环的过程及特点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内容占位符 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495" y="2503805"/>
            <a:ext cx="4838065" cy="4222115"/>
          </a:xfrm>
          <a:prstGeom prst="rect">
            <a:avLst/>
          </a:prstGeom>
        </p:spPr>
      </p:pic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287526" y="1256953"/>
            <a:ext cx="11558954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资料</a:t>
            </a:r>
            <a:r>
              <a:rPr kumimoji="0" lang="en-US" altLang="zh-CN" sz="2400" b="1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  </a:t>
            </a:r>
            <a:r>
              <a:rPr kumimoji="0" lang="zh-CN" altLang="en-US" sz="2400" b="0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二氧化碳能溶于水，因此可在大气和海洋、河流之间进行交换。此外，碳还可以长期固定</a:t>
            </a:r>
            <a:r>
              <a: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或保存在非生命系统中，如固定于煤、石油或木材中。人类对煤和石油等能源的利用，向大气中排放了大量的二氧化碳。</a:t>
            </a:r>
            <a:endParaRPr kumimoji="0" lang="zh-CN" altLang="en-US" sz="24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 title=""/>
          <p:cNvSpPr/>
          <p:nvPr>
            <p:custDataLst>
              <p:tags r:id="rId7"/>
            </p:custDataLst>
          </p:nvPr>
        </p:nvSpPr>
        <p:spPr>
          <a:xfrm>
            <a:off x="4745499" y="3171621"/>
            <a:ext cx="1101090" cy="460375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all" spc="0" normalizeH="0" baseline="0" noProof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讨论：</a:t>
            </a:r>
            <a:endParaRPr kumimoji="0" lang="zh-CN" altLang="en-US" sz="2400" b="1" i="0" u="none" strike="noStrike" kern="1200" cap="all" spc="0" normalizeH="0" baseline="0" noProof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副标题 2" title="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4871864" y="3807078"/>
            <a:ext cx="6974840" cy="172832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楷体" panose="02010609060101010101" pitchFamily="49" charset="-122"/>
              </a:rPr>
              <a:t>1.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楷体" panose="02010609060101010101" pitchFamily="49" charset="-122"/>
              </a:rPr>
              <a:t>碳在非生物环境和生物体内分别以什么形式存在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楷体" panose="02010609060101010101" pitchFamily="49" charset="-122"/>
              </a:rPr>
              <a:t>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楷体" panose="02010609060101010101" pitchFamily="49" charset="-122"/>
              </a:rPr>
              <a:t>2.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楷体" panose="02010609060101010101" pitchFamily="49" charset="-122"/>
              </a:rPr>
              <a:t>碳是如何进出生产者、消费者、分解者的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楷体" panose="02010609060101010101" pitchFamily="49" charset="-122"/>
              </a:rPr>
              <a:t>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楷体" panose="02010609060101010101" pitchFamily="49" charset="-122"/>
              </a:rPr>
              <a:t>3.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楷体" panose="02010609060101010101" pitchFamily="49" charset="-122"/>
              </a:rPr>
              <a:t>尝试构建碳循环的模型。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" name="文本框 19" title=""/>
          <p:cNvSpPr txBox="1"/>
          <p:nvPr>
            <p:custDataLst>
              <p:tags r:id="rId3"/>
            </p:custDataLst>
          </p:nvPr>
        </p:nvSpPr>
        <p:spPr>
          <a:xfrm>
            <a:off x="2684831" y="4394562"/>
            <a:ext cx="120821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7AD9E7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煤、石油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4"/>
            </p:custDataLst>
          </p:nvPr>
        </p:nvSpPr>
        <p:spPr>
          <a:xfrm>
            <a:off x="7060022" y="1548036"/>
            <a:ext cx="33774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碳的存在形式：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5" name="内容占位符 8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142" y="1202799"/>
            <a:ext cx="6386144" cy="5572984"/>
          </a:xfrm>
          <a:prstGeom prst="rect">
            <a:avLst/>
          </a:prstGeom>
        </p:spPr>
      </p:pic>
      <p:sp>
        <p:nvSpPr>
          <p:cNvPr id="26" name="矩形: 圆角 21" title=""/>
          <p:cNvSpPr/>
          <p:nvPr>
            <p:custDataLst>
              <p:tags r:id="rId7"/>
            </p:custDataLst>
          </p:nvPr>
        </p:nvSpPr>
        <p:spPr>
          <a:xfrm>
            <a:off x="1159726" y="4039478"/>
            <a:ext cx="2992058" cy="419100"/>
          </a:xfrm>
          <a:prstGeom prst="roundRect">
            <a:avLst/>
          </a:prstGeom>
          <a:solidFill>
            <a:srgbClr val="7AD9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生物群落中的有机物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8"/>
            </p:custDataLst>
          </p:nvPr>
        </p:nvSpPr>
        <p:spPr>
          <a:xfrm rot="2087427">
            <a:off x="-84208" y="5167189"/>
            <a:ext cx="1538989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7AD9E7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煤、石油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9"/>
            </p:custDataLst>
          </p:nvPr>
        </p:nvSpPr>
        <p:spPr>
          <a:xfrm>
            <a:off x="9043507" y="3124999"/>
            <a:ext cx="263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②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在</a:t>
            </a:r>
            <a:r>
              <a:rPr lang="zh-CN" altLang="en-US" sz="240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生物群落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中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0"/>
            </p:custDataLst>
          </p:nvPr>
        </p:nvSpPr>
        <p:spPr>
          <a:xfrm>
            <a:off x="9005050" y="3678879"/>
            <a:ext cx="306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主要是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有机物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的形式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2" name="文本框 41" title=""/>
          <p:cNvSpPr txBox="1"/>
          <p:nvPr>
            <p:custDataLst>
              <p:tags r:id="rId11"/>
            </p:custDataLst>
          </p:nvPr>
        </p:nvSpPr>
        <p:spPr>
          <a:xfrm>
            <a:off x="5823049" y="3124999"/>
            <a:ext cx="3148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①在非生物环境中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12"/>
            </p:custDataLst>
          </p:nvPr>
        </p:nvSpPr>
        <p:spPr>
          <a:xfrm>
            <a:off x="5787253" y="3678879"/>
            <a:ext cx="3352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主要是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CO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的形式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co2-inside-cloud_62832" title=""/>
          <p:cNvSpPr>
            <a:spLocks noChangeAspect="1"/>
          </p:cNvSpPr>
          <p:nvPr>
            <p:custDataLst>
              <p:tags r:id="rId13"/>
            </p:custDataLst>
          </p:nvPr>
        </p:nvSpPr>
        <p:spPr bwMode="auto">
          <a:xfrm>
            <a:off x="6666868" y="2182619"/>
            <a:ext cx="914442" cy="739912"/>
          </a:xfrm>
          <a:custGeom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239" h="489723">
                <a:moveTo>
                  <a:pt x="433745" y="289608"/>
                </a:moveTo>
                <a:cubicBezTo>
                  <a:pt x="421768" y="289608"/>
                  <a:pt x="409791" y="293422"/>
                  <a:pt x="401118" y="299918"/>
                </a:cubicBezTo>
                <a:cubicBezTo>
                  <a:pt x="399260" y="301361"/>
                  <a:pt x="398537" y="303835"/>
                  <a:pt x="399363" y="306000"/>
                </a:cubicBezTo>
                <a:lnTo>
                  <a:pt x="405351" y="321156"/>
                </a:lnTo>
                <a:cubicBezTo>
                  <a:pt x="405971" y="322703"/>
                  <a:pt x="407210" y="323837"/>
                  <a:pt x="408862" y="324249"/>
                </a:cubicBezTo>
                <a:cubicBezTo>
                  <a:pt x="410411" y="324661"/>
                  <a:pt x="412062" y="324352"/>
                  <a:pt x="413405" y="323424"/>
                </a:cubicBezTo>
                <a:cubicBezTo>
                  <a:pt x="418980" y="319094"/>
                  <a:pt x="424349" y="316929"/>
                  <a:pt x="429511" y="316929"/>
                </a:cubicBezTo>
                <a:cubicBezTo>
                  <a:pt x="435913" y="316929"/>
                  <a:pt x="439113" y="319610"/>
                  <a:pt x="439113" y="324765"/>
                </a:cubicBezTo>
                <a:cubicBezTo>
                  <a:pt x="438907" y="333116"/>
                  <a:pt x="429924" y="342498"/>
                  <a:pt x="411236" y="359200"/>
                </a:cubicBezTo>
                <a:lnTo>
                  <a:pt x="399673" y="369716"/>
                </a:lnTo>
                <a:cubicBezTo>
                  <a:pt x="398537" y="370747"/>
                  <a:pt x="397918" y="372087"/>
                  <a:pt x="397918" y="373634"/>
                </a:cubicBezTo>
                <a:lnTo>
                  <a:pt x="397918" y="386315"/>
                </a:lnTo>
                <a:cubicBezTo>
                  <a:pt x="397918" y="389202"/>
                  <a:pt x="400292" y="391573"/>
                  <a:pt x="403183" y="391573"/>
                </a:cubicBezTo>
                <a:lnTo>
                  <a:pt x="467094" y="391573"/>
                </a:lnTo>
                <a:cubicBezTo>
                  <a:pt x="469985" y="391573"/>
                  <a:pt x="472256" y="389202"/>
                  <a:pt x="472256" y="386315"/>
                </a:cubicBezTo>
                <a:lnTo>
                  <a:pt x="472256" y="368994"/>
                </a:lnTo>
                <a:cubicBezTo>
                  <a:pt x="472256" y="366108"/>
                  <a:pt x="469985" y="363839"/>
                  <a:pt x="467094" y="363839"/>
                </a:cubicBezTo>
                <a:lnTo>
                  <a:pt x="447064" y="363839"/>
                </a:lnTo>
                <a:cubicBezTo>
                  <a:pt x="459556" y="352395"/>
                  <a:pt x="470604" y="339508"/>
                  <a:pt x="470604" y="323115"/>
                </a:cubicBezTo>
                <a:cubicBezTo>
                  <a:pt x="470604" y="302804"/>
                  <a:pt x="456149" y="289608"/>
                  <a:pt x="433745" y="289608"/>
                </a:cubicBezTo>
                <a:close/>
                <a:moveTo>
                  <a:pt x="317172" y="251283"/>
                </a:moveTo>
                <a:cubicBezTo>
                  <a:pt x="334634" y="251283"/>
                  <a:pt x="342383" y="269731"/>
                  <a:pt x="342383" y="288075"/>
                </a:cubicBezTo>
                <a:cubicBezTo>
                  <a:pt x="342383" y="305389"/>
                  <a:pt x="335874" y="325588"/>
                  <a:pt x="317276" y="325588"/>
                </a:cubicBezTo>
                <a:cubicBezTo>
                  <a:pt x="301881" y="325588"/>
                  <a:pt x="291858" y="311160"/>
                  <a:pt x="291858" y="288796"/>
                </a:cubicBezTo>
                <a:cubicBezTo>
                  <a:pt x="291858" y="271483"/>
                  <a:pt x="298471" y="251283"/>
                  <a:pt x="317172" y="251283"/>
                </a:cubicBezTo>
                <a:close/>
                <a:moveTo>
                  <a:pt x="317900" y="218159"/>
                </a:moveTo>
                <a:cubicBezTo>
                  <a:pt x="278666" y="218159"/>
                  <a:pt x="251305" y="247439"/>
                  <a:pt x="251305" y="289401"/>
                </a:cubicBezTo>
                <a:cubicBezTo>
                  <a:pt x="251305" y="330229"/>
                  <a:pt x="277840" y="358684"/>
                  <a:pt x="315835" y="358684"/>
                </a:cubicBezTo>
                <a:cubicBezTo>
                  <a:pt x="356618" y="358684"/>
                  <a:pt x="383050" y="330641"/>
                  <a:pt x="383050" y="287133"/>
                </a:cubicBezTo>
                <a:cubicBezTo>
                  <a:pt x="383050" y="245893"/>
                  <a:pt x="356825" y="218159"/>
                  <a:pt x="317900" y="218159"/>
                </a:cubicBezTo>
                <a:close/>
                <a:moveTo>
                  <a:pt x="207115" y="218159"/>
                </a:moveTo>
                <a:cubicBezTo>
                  <a:pt x="162822" y="218159"/>
                  <a:pt x="132983" y="247130"/>
                  <a:pt x="132983" y="290329"/>
                </a:cubicBezTo>
                <a:cubicBezTo>
                  <a:pt x="132983" y="331775"/>
                  <a:pt x="160963" y="358478"/>
                  <a:pt x="204327" y="358478"/>
                </a:cubicBezTo>
                <a:cubicBezTo>
                  <a:pt x="221053" y="358478"/>
                  <a:pt x="233443" y="355282"/>
                  <a:pt x="239019" y="352498"/>
                </a:cubicBezTo>
                <a:cubicBezTo>
                  <a:pt x="241084" y="351467"/>
                  <a:pt x="242219" y="349199"/>
                  <a:pt x="241806" y="346828"/>
                </a:cubicBezTo>
                <a:lnTo>
                  <a:pt x="237470" y="324661"/>
                </a:lnTo>
                <a:cubicBezTo>
                  <a:pt x="237160" y="323115"/>
                  <a:pt x="236231" y="321775"/>
                  <a:pt x="234889" y="321053"/>
                </a:cubicBezTo>
                <a:cubicBezTo>
                  <a:pt x="233443" y="320331"/>
                  <a:pt x="231894" y="320228"/>
                  <a:pt x="230449" y="320744"/>
                </a:cubicBezTo>
                <a:cubicBezTo>
                  <a:pt x="225906" y="322599"/>
                  <a:pt x="217130" y="324455"/>
                  <a:pt x="208560" y="324455"/>
                </a:cubicBezTo>
                <a:cubicBezTo>
                  <a:pt x="186259" y="324455"/>
                  <a:pt x="173456" y="311465"/>
                  <a:pt x="173456" y="288680"/>
                </a:cubicBezTo>
                <a:cubicBezTo>
                  <a:pt x="173456" y="265791"/>
                  <a:pt x="186465" y="252182"/>
                  <a:pt x="208354" y="252182"/>
                </a:cubicBezTo>
                <a:cubicBezTo>
                  <a:pt x="216201" y="252182"/>
                  <a:pt x="223531" y="253626"/>
                  <a:pt x="230346" y="256513"/>
                </a:cubicBezTo>
                <a:cubicBezTo>
                  <a:pt x="231688" y="257028"/>
                  <a:pt x="233340" y="257028"/>
                  <a:pt x="234682" y="256306"/>
                </a:cubicBezTo>
                <a:cubicBezTo>
                  <a:pt x="236024" y="255688"/>
                  <a:pt x="237057" y="254451"/>
                  <a:pt x="237470" y="252904"/>
                </a:cubicBezTo>
                <a:lnTo>
                  <a:pt x="243252" y="230325"/>
                </a:lnTo>
                <a:cubicBezTo>
                  <a:pt x="243871" y="227953"/>
                  <a:pt x="242735" y="225479"/>
                  <a:pt x="240567" y="224345"/>
                </a:cubicBezTo>
                <a:cubicBezTo>
                  <a:pt x="234785" y="221355"/>
                  <a:pt x="222912" y="218159"/>
                  <a:pt x="207115" y="218159"/>
                </a:cubicBezTo>
                <a:close/>
                <a:moveTo>
                  <a:pt x="329980" y="0"/>
                </a:moveTo>
                <a:cubicBezTo>
                  <a:pt x="430750" y="0"/>
                  <a:pt x="514278" y="73613"/>
                  <a:pt x="529559" y="169908"/>
                </a:cubicBezTo>
                <a:cubicBezTo>
                  <a:pt x="575297" y="201560"/>
                  <a:pt x="605239" y="254347"/>
                  <a:pt x="605239" y="314248"/>
                </a:cubicBezTo>
                <a:cubicBezTo>
                  <a:pt x="605239" y="411162"/>
                  <a:pt x="526564" y="489724"/>
                  <a:pt x="429511" y="489724"/>
                </a:cubicBezTo>
                <a:lnTo>
                  <a:pt x="175831" y="489724"/>
                </a:lnTo>
                <a:cubicBezTo>
                  <a:pt x="78675" y="489724"/>
                  <a:pt x="0" y="411162"/>
                  <a:pt x="0" y="314248"/>
                </a:cubicBezTo>
                <a:cubicBezTo>
                  <a:pt x="0" y="230737"/>
                  <a:pt x="58438" y="160835"/>
                  <a:pt x="136597" y="142999"/>
                </a:cubicBezTo>
                <a:cubicBezTo>
                  <a:pt x="161892" y="60210"/>
                  <a:pt x="238915" y="0"/>
                  <a:pt x="32998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6" name="fried-egg_267817" title=""/>
          <p:cNvSpPr>
            <a:spLocks noChangeAspect="1"/>
          </p:cNvSpPr>
          <p:nvPr>
            <p:custDataLst>
              <p:tags r:id="rId14"/>
            </p:custDataLst>
          </p:nvPr>
        </p:nvSpPr>
        <p:spPr bwMode="auto">
          <a:xfrm>
            <a:off x="9790111" y="2180265"/>
            <a:ext cx="974241" cy="835759"/>
          </a:xfrm>
          <a:custGeom>
            <a:gdLst>
              <a:gd name="connsiteX0" fmla="*/ 382101 w 607639"/>
              <a:gd name="connsiteY0" fmla="*/ 392626 h 521267"/>
              <a:gd name="connsiteX1" fmla="*/ 397142 w 607639"/>
              <a:gd name="connsiteY1" fmla="*/ 403828 h 521267"/>
              <a:gd name="connsiteX2" fmla="*/ 351839 w 607639"/>
              <a:gd name="connsiteY2" fmla="*/ 426497 h 521267"/>
              <a:gd name="connsiteX3" fmla="*/ 351839 w 607639"/>
              <a:gd name="connsiteY3" fmla="*/ 407917 h 521267"/>
              <a:gd name="connsiteX4" fmla="*/ 382101 w 607639"/>
              <a:gd name="connsiteY4" fmla="*/ 392626 h 521267"/>
              <a:gd name="connsiteX5" fmla="*/ 207815 w 607639"/>
              <a:gd name="connsiteY5" fmla="*/ 370751 h 521267"/>
              <a:gd name="connsiteX6" fmla="*/ 227644 w 607639"/>
              <a:gd name="connsiteY6" fmla="*/ 370751 h 521267"/>
              <a:gd name="connsiteX7" fmla="*/ 227644 w 607639"/>
              <a:gd name="connsiteY7" fmla="*/ 389310 h 521267"/>
              <a:gd name="connsiteX8" fmla="*/ 207815 w 607639"/>
              <a:gd name="connsiteY8" fmla="*/ 389310 h 521267"/>
              <a:gd name="connsiteX9" fmla="*/ 466014 w 607639"/>
              <a:gd name="connsiteY9" fmla="*/ 331023 h 521267"/>
              <a:gd name="connsiteX10" fmla="*/ 484643 w 607639"/>
              <a:gd name="connsiteY10" fmla="*/ 331023 h 521267"/>
              <a:gd name="connsiteX11" fmla="*/ 484643 w 607639"/>
              <a:gd name="connsiteY11" fmla="*/ 349652 h 521267"/>
              <a:gd name="connsiteX12" fmla="*/ 466014 w 607639"/>
              <a:gd name="connsiteY12" fmla="*/ 349652 h 521267"/>
              <a:gd name="connsiteX13" fmla="*/ 351839 w 607639"/>
              <a:gd name="connsiteY13" fmla="*/ 312958 h 521267"/>
              <a:gd name="connsiteX14" fmla="*/ 408362 w 607639"/>
              <a:gd name="connsiteY14" fmla="*/ 369764 h 521267"/>
              <a:gd name="connsiteX15" fmla="*/ 406938 w 607639"/>
              <a:gd name="connsiteY15" fmla="*/ 381054 h 521267"/>
              <a:gd name="connsiteX16" fmla="*/ 388690 w 607639"/>
              <a:gd name="connsiteY16" fmla="*/ 377409 h 521267"/>
              <a:gd name="connsiteX17" fmla="*/ 389759 w 607639"/>
              <a:gd name="connsiteY17" fmla="*/ 369764 h 521267"/>
              <a:gd name="connsiteX18" fmla="*/ 351839 w 607639"/>
              <a:gd name="connsiteY18" fmla="*/ 331627 h 521267"/>
              <a:gd name="connsiteX19" fmla="*/ 551001 w 607639"/>
              <a:gd name="connsiteY19" fmla="*/ 293905 h 521267"/>
              <a:gd name="connsiteX20" fmla="*/ 569604 w 607639"/>
              <a:gd name="connsiteY20" fmla="*/ 293905 h 521267"/>
              <a:gd name="connsiteX21" fmla="*/ 503202 w 607639"/>
              <a:gd name="connsiteY21" fmla="*/ 360095 h 521267"/>
              <a:gd name="connsiteX22" fmla="*/ 503202 w 607639"/>
              <a:gd name="connsiteY22" fmla="*/ 341526 h 521267"/>
              <a:gd name="connsiteX23" fmla="*/ 551001 w 607639"/>
              <a:gd name="connsiteY23" fmla="*/ 293905 h 521267"/>
              <a:gd name="connsiteX24" fmla="*/ 351310 w 607639"/>
              <a:gd name="connsiteY24" fmla="*/ 293705 h 521267"/>
              <a:gd name="connsiteX25" fmla="*/ 275110 w 607639"/>
              <a:gd name="connsiteY25" fmla="*/ 369764 h 521267"/>
              <a:gd name="connsiteX26" fmla="*/ 351310 w 607639"/>
              <a:gd name="connsiteY26" fmla="*/ 445822 h 521267"/>
              <a:gd name="connsiteX27" fmla="*/ 427509 w 607639"/>
              <a:gd name="connsiteY27" fmla="*/ 369764 h 521267"/>
              <a:gd name="connsiteX28" fmla="*/ 351310 w 607639"/>
              <a:gd name="connsiteY28" fmla="*/ 293705 h 521267"/>
              <a:gd name="connsiteX29" fmla="*/ 180506 w 607639"/>
              <a:gd name="connsiteY29" fmla="*/ 275276 h 521267"/>
              <a:gd name="connsiteX30" fmla="*/ 237664 w 607639"/>
              <a:gd name="connsiteY30" fmla="*/ 275276 h 521267"/>
              <a:gd name="connsiteX31" fmla="*/ 237664 w 607639"/>
              <a:gd name="connsiteY31" fmla="*/ 293905 h 521267"/>
              <a:gd name="connsiteX32" fmla="*/ 180506 w 607639"/>
              <a:gd name="connsiteY32" fmla="*/ 293905 h 521267"/>
              <a:gd name="connsiteX33" fmla="*/ 351310 w 607639"/>
              <a:gd name="connsiteY33" fmla="*/ 275135 h 521267"/>
              <a:gd name="connsiteX34" fmla="*/ 446114 w 607639"/>
              <a:gd name="connsiteY34" fmla="*/ 369764 h 521267"/>
              <a:gd name="connsiteX35" fmla="*/ 351310 w 607639"/>
              <a:gd name="connsiteY35" fmla="*/ 464392 h 521267"/>
              <a:gd name="connsiteX36" fmla="*/ 256505 w 607639"/>
              <a:gd name="connsiteY36" fmla="*/ 369764 h 521267"/>
              <a:gd name="connsiteX37" fmla="*/ 351310 w 607639"/>
              <a:gd name="connsiteY37" fmla="*/ 275135 h 521267"/>
              <a:gd name="connsiteX38" fmla="*/ 466014 w 607639"/>
              <a:gd name="connsiteY38" fmla="*/ 265326 h 521267"/>
              <a:gd name="connsiteX39" fmla="*/ 503202 w 607639"/>
              <a:gd name="connsiteY39" fmla="*/ 265326 h 521267"/>
              <a:gd name="connsiteX40" fmla="*/ 503202 w 607639"/>
              <a:gd name="connsiteY40" fmla="*/ 284026 h 521267"/>
              <a:gd name="connsiteX41" fmla="*/ 466014 w 607639"/>
              <a:gd name="connsiteY41" fmla="*/ 284026 h 521267"/>
              <a:gd name="connsiteX42" fmla="*/ 503202 w 607639"/>
              <a:gd name="connsiteY42" fmla="*/ 238088 h 521267"/>
              <a:gd name="connsiteX43" fmla="*/ 521902 w 607639"/>
              <a:gd name="connsiteY43" fmla="*/ 238088 h 521267"/>
              <a:gd name="connsiteX44" fmla="*/ 521902 w 607639"/>
              <a:gd name="connsiteY44" fmla="*/ 256717 h 521267"/>
              <a:gd name="connsiteX45" fmla="*/ 503202 w 607639"/>
              <a:gd name="connsiteY45" fmla="*/ 256717 h 521267"/>
              <a:gd name="connsiteX46" fmla="*/ 247544 w 607639"/>
              <a:gd name="connsiteY46" fmla="*/ 226938 h 521267"/>
              <a:gd name="connsiteX47" fmla="*/ 274853 w 607639"/>
              <a:gd name="connsiteY47" fmla="*/ 226938 h 521267"/>
              <a:gd name="connsiteX48" fmla="*/ 274853 w 607639"/>
              <a:gd name="connsiteY48" fmla="*/ 245497 h 521267"/>
              <a:gd name="connsiteX49" fmla="*/ 247544 w 607639"/>
              <a:gd name="connsiteY49" fmla="*/ 245497 h 521267"/>
              <a:gd name="connsiteX50" fmla="*/ 360589 w 607639"/>
              <a:gd name="connsiteY50" fmla="*/ 218259 h 521267"/>
              <a:gd name="connsiteX51" fmla="*/ 389027 w 607639"/>
              <a:gd name="connsiteY51" fmla="*/ 218259 h 521267"/>
              <a:gd name="connsiteX52" fmla="*/ 389027 w 607639"/>
              <a:gd name="connsiteY52" fmla="*/ 236888 h 521267"/>
              <a:gd name="connsiteX53" fmla="*/ 360589 w 607639"/>
              <a:gd name="connsiteY53" fmla="*/ 236888 h 521267"/>
              <a:gd name="connsiteX54" fmla="*/ 56946 w 607639"/>
              <a:gd name="connsiteY54" fmla="*/ 218259 h 521267"/>
              <a:gd name="connsiteX55" fmla="*/ 75644 w 607639"/>
              <a:gd name="connsiteY55" fmla="*/ 218259 h 521267"/>
              <a:gd name="connsiteX56" fmla="*/ 189256 w 607639"/>
              <a:gd name="connsiteY56" fmla="*/ 331998 h 521267"/>
              <a:gd name="connsiteX57" fmla="*/ 189256 w 607639"/>
              <a:gd name="connsiteY57" fmla="*/ 350569 h 521267"/>
              <a:gd name="connsiteX58" fmla="*/ 56946 w 607639"/>
              <a:gd name="connsiteY58" fmla="*/ 218259 h 521267"/>
              <a:gd name="connsiteX59" fmla="*/ 333210 w 607639"/>
              <a:gd name="connsiteY59" fmla="*/ 189821 h 521267"/>
              <a:gd name="connsiteX60" fmla="*/ 351839 w 607639"/>
              <a:gd name="connsiteY60" fmla="*/ 189821 h 521267"/>
              <a:gd name="connsiteX61" fmla="*/ 351839 w 607639"/>
              <a:gd name="connsiteY61" fmla="*/ 208380 h 521267"/>
              <a:gd name="connsiteX62" fmla="*/ 333210 w 607639"/>
              <a:gd name="connsiteY62" fmla="*/ 208380 h 521267"/>
              <a:gd name="connsiteX63" fmla="*/ 133298 w 607639"/>
              <a:gd name="connsiteY63" fmla="*/ 189821 h 521267"/>
              <a:gd name="connsiteX64" fmla="*/ 161877 w 607639"/>
              <a:gd name="connsiteY64" fmla="*/ 189821 h 521267"/>
              <a:gd name="connsiteX65" fmla="*/ 161877 w 607639"/>
              <a:gd name="connsiteY65" fmla="*/ 208380 h 521267"/>
              <a:gd name="connsiteX66" fmla="*/ 133298 w 607639"/>
              <a:gd name="connsiteY66" fmla="*/ 208380 h 521267"/>
              <a:gd name="connsiteX67" fmla="*/ 256223 w 607639"/>
              <a:gd name="connsiteY67" fmla="*/ 171121 h 521267"/>
              <a:gd name="connsiteX68" fmla="*/ 284802 w 607639"/>
              <a:gd name="connsiteY68" fmla="*/ 171121 h 521267"/>
              <a:gd name="connsiteX69" fmla="*/ 284802 w 607639"/>
              <a:gd name="connsiteY69" fmla="*/ 189821 h 521267"/>
              <a:gd name="connsiteX70" fmla="*/ 256223 w 607639"/>
              <a:gd name="connsiteY70" fmla="*/ 189821 h 521267"/>
              <a:gd name="connsiteX71" fmla="*/ 56452 w 607639"/>
              <a:gd name="connsiteY71" fmla="*/ 171121 h 521267"/>
              <a:gd name="connsiteX72" fmla="*/ 75011 w 607639"/>
              <a:gd name="connsiteY72" fmla="*/ 171121 h 521267"/>
              <a:gd name="connsiteX73" fmla="*/ 75011 w 607639"/>
              <a:gd name="connsiteY73" fmla="*/ 198430 h 521267"/>
              <a:gd name="connsiteX74" fmla="*/ 56452 w 607639"/>
              <a:gd name="connsiteY74" fmla="*/ 198430 h 521267"/>
              <a:gd name="connsiteX75" fmla="*/ 114739 w 607639"/>
              <a:gd name="connsiteY75" fmla="*/ 161242 h 521267"/>
              <a:gd name="connsiteX76" fmla="*/ 133298 w 607639"/>
              <a:gd name="connsiteY76" fmla="*/ 161242 h 521267"/>
              <a:gd name="connsiteX77" fmla="*/ 133298 w 607639"/>
              <a:gd name="connsiteY77" fmla="*/ 179871 h 521267"/>
              <a:gd name="connsiteX78" fmla="*/ 114739 w 607639"/>
              <a:gd name="connsiteY78" fmla="*/ 179871 h 521267"/>
              <a:gd name="connsiteX79" fmla="*/ 199136 w 607639"/>
              <a:gd name="connsiteY79" fmla="*/ 142683 h 521267"/>
              <a:gd name="connsiteX80" fmla="*/ 256223 w 607639"/>
              <a:gd name="connsiteY80" fmla="*/ 142683 h 521267"/>
              <a:gd name="connsiteX81" fmla="*/ 256223 w 607639"/>
              <a:gd name="connsiteY81" fmla="*/ 161242 h 521267"/>
              <a:gd name="connsiteX82" fmla="*/ 199136 w 607639"/>
              <a:gd name="connsiteY82" fmla="*/ 161242 h 521267"/>
              <a:gd name="connsiteX83" fmla="*/ 407727 w 607639"/>
              <a:gd name="connsiteY83" fmla="*/ 113822 h 521267"/>
              <a:gd name="connsiteX84" fmla="*/ 465167 w 607639"/>
              <a:gd name="connsiteY84" fmla="*/ 169922 h 521267"/>
              <a:gd name="connsiteX85" fmla="*/ 446466 w 607639"/>
              <a:gd name="connsiteY85" fmla="*/ 169922 h 521267"/>
              <a:gd name="connsiteX86" fmla="*/ 407727 w 607639"/>
              <a:gd name="connsiteY86" fmla="*/ 132404 h 521267"/>
              <a:gd name="connsiteX87" fmla="*/ 84890 w 607639"/>
              <a:gd name="connsiteY87" fmla="*/ 104225 h 521267"/>
              <a:gd name="connsiteX88" fmla="*/ 114739 w 607639"/>
              <a:gd name="connsiteY88" fmla="*/ 104225 h 521267"/>
              <a:gd name="connsiteX89" fmla="*/ 114739 w 607639"/>
              <a:gd name="connsiteY89" fmla="*/ 122784 h 521267"/>
              <a:gd name="connsiteX90" fmla="*/ 84890 w 607639"/>
              <a:gd name="connsiteY90" fmla="*/ 122784 h 521267"/>
              <a:gd name="connsiteX91" fmla="*/ 151927 w 607639"/>
              <a:gd name="connsiteY91" fmla="*/ 85666 h 521267"/>
              <a:gd name="connsiteX92" fmla="*/ 170627 w 607639"/>
              <a:gd name="connsiteY92" fmla="*/ 85666 h 521267"/>
              <a:gd name="connsiteX93" fmla="*/ 170627 w 607639"/>
              <a:gd name="connsiteY93" fmla="*/ 104225 h 521267"/>
              <a:gd name="connsiteX94" fmla="*/ 151927 w 607639"/>
              <a:gd name="connsiteY94" fmla="*/ 104225 h 521267"/>
              <a:gd name="connsiteX95" fmla="*/ 266243 w 607639"/>
              <a:gd name="connsiteY95" fmla="*/ 75717 h 521267"/>
              <a:gd name="connsiteX96" fmla="*/ 284802 w 607639"/>
              <a:gd name="connsiteY96" fmla="*/ 75717 h 521267"/>
              <a:gd name="connsiteX97" fmla="*/ 284802 w 607639"/>
              <a:gd name="connsiteY97" fmla="*/ 94346 h 521267"/>
              <a:gd name="connsiteX98" fmla="*/ 266243 w 607639"/>
              <a:gd name="connsiteY98" fmla="*/ 94346 h 521267"/>
              <a:gd name="connsiteX99" fmla="*/ 199136 w 607639"/>
              <a:gd name="connsiteY99" fmla="*/ 47279 h 521267"/>
              <a:gd name="connsiteX100" fmla="*/ 247544 w 607639"/>
              <a:gd name="connsiteY100" fmla="*/ 47279 h 521267"/>
              <a:gd name="connsiteX101" fmla="*/ 247544 w 607639"/>
              <a:gd name="connsiteY101" fmla="*/ 65838 h 521267"/>
              <a:gd name="connsiteX102" fmla="*/ 199136 w 607639"/>
              <a:gd name="connsiteY102" fmla="*/ 65838 h 521267"/>
              <a:gd name="connsiteX103" fmla="*/ 208807 w 607639"/>
              <a:gd name="connsiteY103" fmla="*/ 18661 h 521267"/>
              <a:gd name="connsiteX104" fmla="*/ 72984 w 607639"/>
              <a:gd name="connsiteY104" fmla="*/ 75800 h 521267"/>
              <a:gd name="connsiteX105" fmla="*/ 94880 w 607639"/>
              <a:gd name="connsiteY105" fmla="*/ 75800 h 521267"/>
              <a:gd name="connsiteX106" fmla="*/ 94880 w 607639"/>
              <a:gd name="connsiteY106" fmla="*/ 94372 h 521267"/>
              <a:gd name="connsiteX107" fmla="*/ 56963 w 607639"/>
              <a:gd name="connsiteY107" fmla="*/ 94372 h 521267"/>
              <a:gd name="connsiteX108" fmla="*/ 18602 w 607639"/>
              <a:gd name="connsiteY108" fmla="*/ 208471 h 521267"/>
              <a:gd name="connsiteX109" fmla="*/ 69602 w 607639"/>
              <a:gd name="connsiteY109" fmla="*/ 337766 h 521267"/>
              <a:gd name="connsiteX110" fmla="*/ 194121 w 607639"/>
              <a:gd name="connsiteY110" fmla="*/ 397660 h 521267"/>
              <a:gd name="connsiteX111" fmla="*/ 199817 w 607639"/>
              <a:gd name="connsiteY111" fmla="*/ 398104 h 521267"/>
              <a:gd name="connsiteX112" fmla="*/ 202042 w 607639"/>
              <a:gd name="connsiteY112" fmla="*/ 403347 h 521267"/>
              <a:gd name="connsiteX113" fmla="*/ 351304 w 607639"/>
              <a:gd name="connsiteY113" fmla="*/ 502695 h 521267"/>
              <a:gd name="connsiteX114" fmla="*/ 439330 w 607639"/>
              <a:gd name="connsiteY114" fmla="*/ 476569 h 521267"/>
              <a:gd name="connsiteX115" fmla="*/ 497896 w 607639"/>
              <a:gd name="connsiteY115" fmla="*/ 409034 h 521267"/>
              <a:gd name="connsiteX116" fmla="*/ 499765 w 607639"/>
              <a:gd name="connsiteY116" fmla="*/ 405035 h 521267"/>
              <a:gd name="connsiteX117" fmla="*/ 503948 w 607639"/>
              <a:gd name="connsiteY117" fmla="*/ 403969 h 521267"/>
              <a:gd name="connsiteX118" fmla="*/ 588948 w 607639"/>
              <a:gd name="connsiteY118" fmla="*/ 293868 h 521267"/>
              <a:gd name="connsiteX119" fmla="*/ 566430 w 607639"/>
              <a:gd name="connsiteY119" fmla="*/ 225800 h 521267"/>
              <a:gd name="connsiteX120" fmla="*/ 509110 w 607639"/>
              <a:gd name="connsiteY120" fmla="*/ 185101 h 521267"/>
              <a:gd name="connsiteX121" fmla="*/ 503414 w 607639"/>
              <a:gd name="connsiteY121" fmla="*/ 183323 h 521267"/>
              <a:gd name="connsiteX122" fmla="*/ 502613 w 607639"/>
              <a:gd name="connsiteY122" fmla="*/ 177370 h 521267"/>
              <a:gd name="connsiteX123" fmla="*/ 408267 w 607639"/>
              <a:gd name="connsiteY123" fmla="*/ 94461 h 521267"/>
              <a:gd name="connsiteX124" fmla="*/ 374000 w 607639"/>
              <a:gd name="connsiteY124" fmla="*/ 100948 h 521267"/>
              <a:gd name="connsiteX125" fmla="*/ 367236 w 607639"/>
              <a:gd name="connsiteY125" fmla="*/ 103525 h 521267"/>
              <a:gd name="connsiteX126" fmla="*/ 363053 w 607639"/>
              <a:gd name="connsiteY126" fmla="*/ 97749 h 521267"/>
              <a:gd name="connsiteX127" fmla="*/ 296833 w 607639"/>
              <a:gd name="connsiteY127" fmla="*/ 40255 h 521267"/>
              <a:gd name="connsiteX128" fmla="*/ 208807 w 607639"/>
              <a:gd name="connsiteY128" fmla="*/ 18661 h 521267"/>
              <a:gd name="connsiteX129" fmla="*/ 208807 w 607639"/>
              <a:gd name="connsiteY129" fmla="*/ 0 h 521267"/>
              <a:gd name="connsiteX130" fmla="*/ 305466 w 607639"/>
              <a:gd name="connsiteY130" fmla="*/ 23726 h 521267"/>
              <a:gd name="connsiteX131" fmla="*/ 374000 w 607639"/>
              <a:gd name="connsiteY131" fmla="*/ 81309 h 521267"/>
              <a:gd name="connsiteX132" fmla="*/ 408267 w 607639"/>
              <a:gd name="connsiteY132" fmla="*/ 75888 h 521267"/>
              <a:gd name="connsiteX133" fmla="*/ 520236 w 607639"/>
              <a:gd name="connsiteY133" fmla="*/ 169194 h 521267"/>
              <a:gd name="connsiteX134" fmla="*/ 581294 w 607639"/>
              <a:gd name="connsiteY134" fmla="*/ 214692 h 521267"/>
              <a:gd name="connsiteX135" fmla="*/ 607639 w 607639"/>
              <a:gd name="connsiteY135" fmla="*/ 293868 h 521267"/>
              <a:gd name="connsiteX136" fmla="*/ 512938 w 607639"/>
              <a:gd name="connsiteY136" fmla="*/ 420764 h 521267"/>
              <a:gd name="connsiteX137" fmla="*/ 449566 w 607639"/>
              <a:gd name="connsiteY137" fmla="*/ 492209 h 521267"/>
              <a:gd name="connsiteX138" fmla="*/ 351304 w 607639"/>
              <a:gd name="connsiteY138" fmla="*/ 521267 h 521267"/>
              <a:gd name="connsiteX139" fmla="*/ 187089 w 607639"/>
              <a:gd name="connsiteY139" fmla="*/ 415699 h 521267"/>
              <a:gd name="connsiteX140" fmla="*/ 55984 w 607639"/>
              <a:gd name="connsiteY140" fmla="*/ 350385 h 521267"/>
              <a:gd name="connsiteX141" fmla="*/ 0 w 607639"/>
              <a:gd name="connsiteY141" fmla="*/ 208471 h 521267"/>
              <a:gd name="connsiteX142" fmla="*/ 208807 w 607639"/>
              <a:gd name="connsiteY142" fmla="*/ 0 h 52126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07639" h="521267">
                <a:moveTo>
                  <a:pt x="382101" y="392626"/>
                </a:moveTo>
                <a:lnTo>
                  <a:pt x="397142" y="403828"/>
                </a:lnTo>
                <a:cubicBezTo>
                  <a:pt x="386284" y="418229"/>
                  <a:pt x="369195" y="426497"/>
                  <a:pt x="351839" y="426497"/>
                </a:cubicBezTo>
                <a:lnTo>
                  <a:pt x="351839" y="407917"/>
                </a:lnTo>
                <a:cubicBezTo>
                  <a:pt x="362965" y="407917"/>
                  <a:pt x="374802" y="402316"/>
                  <a:pt x="382101" y="392626"/>
                </a:cubicBezTo>
                <a:close/>
                <a:moveTo>
                  <a:pt x="207815" y="370751"/>
                </a:moveTo>
                <a:lnTo>
                  <a:pt x="227644" y="370751"/>
                </a:lnTo>
                <a:lnTo>
                  <a:pt x="227644" y="389310"/>
                </a:lnTo>
                <a:lnTo>
                  <a:pt x="207815" y="389310"/>
                </a:lnTo>
                <a:close/>
                <a:moveTo>
                  <a:pt x="466014" y="331023"/>
                </a:moveTo>
                <a:lnTo>
                  <a:pt x="484643" y="331023"/>
                </a:lnTo>
                <a:lnTo>
                  <a:pt x="484643" y="349652"/>
                </a:lnTo>
                <a:lnTo>
                  <a:pt x="466014" y="349652"/>
                </a:lnTo>
                <a:close/>
                <a:moveTo>
                  <a:pt x="351839" y="312958"/>
                </a:moveTo>
                <a:cubicBezTo>
                  <a:pt x="382905" y="312958"/>
                  <a:pt x="408362" y="338472"/>
                  <a:pt x="408362" y="369764"/>
                </a:cubicBezTo>
                <a:cubicBezTo>
                  <a:pt x="408362" y="373587"/>
                  <a:pt x="407739" y="377409"/>
                  <a:pt x="406938" y="381054"/>
                </a:cubicBezTo>
                <a:lnTo>
                  <a:pt x="388690" y="377409"/>
                </a:lnTo>
                <a:cubicBezTo>
                  <a:pt x="389225" y="374920"/>
                  <a:pt x="389759" y="372342"/>
                  <a:pt x="389759" y="369764"/>
                </a:cubicBezTo>
                <a:cubicBezTo>
                  <a:pt x="389759" y="348695"/>
                  <a:pt x="372935" y="331627"/>
                  <a:pt x="351839" y="331627"/>
                </a:cubicBezTo>
                <a:close/>
                <a:moveTo>
                  <a:pt x="551001" y="293905"/>
                </a:moveTo>
                <a:lnTo>
                  <a:pt x="569604" y="293905"/>
                </a:lnTo>
                <a:cubicBezTo>
                  <a:pt x="569604" y="329888"/>
                  <a:pt x="539252" y="360095"/>
                  <a:pt x="503202" y="360095"/>
                </a:cubicBezTo>
                <a:lnTo>
                  <a:pt x="503202" y="341526"/>
                </a:lnTo>
                <a:cubicBezTo>
                  <a:pt x="529282" y="341526"/>
                  <a:pt x="551001" y="319937"/>
                  <a:pt x="551001" y="293905"/>
                </a:cubicBezTo>
                <a:close/>
                <a:moveTo>
                  <a:pt x="351310" y="293705"/>
                </a:moveTo>
                <a:cubicBezTo>
                  <a:pt x="309293" y="293705"/>
                  <a:pt x="275110" y="327825"/>
                  <a:pt x="275110" y="369764"/>
                </a:cubicBezTo>
                <a:cubicBezTo>
                  <a:pt x="275110" y="411702"/>
                  <a:pt x="309293" y="445822"/>
                  <a:pt x="351310" y="445822"/>
                </a:cubicBezTo>
                <a:cubicBezTo>
                  <a:pt x="393326" y="445822"/>
                  <a:pt x="427509" y="411702"/>
                  <a:pt x="427509" y="369764"/>
                </a:cubicBezTo>
                <a:cubicBezTo>
                  <a:pt x="427509" y="327825"/>
                  <a:pt x="393326" y="293705"/>
                  <a:pt x="351310" y="293705"/>
                </a:cubicBezTo>
                <a:close/>
                <a:moveTo>
                  <a:pt x="180506" y="275276"/>
                </a:moveTo>
                <a:lnTo>
                  <a:pt x="237664" y="275276"/>
                </a:lnTo>
                <a:lnTo>
                  <a:pt x="237664" y="293905"/>
                </a:lnTo>
                <a:lnTo>
                  <a:pt x="180506" y="293905"/>
                </a:lnTo>
                <a:close/>
                <a:moveTo>
                  <a:pt x="351310" y="275135"/>
                </a:moveTo>
                <a:cubicBezTo>
                  <a:pt x="403563" y="275135"/>
                  <a:pt x="446114" y="317518"/>
                  <a:pt x="446114" y="369764"/>
                </a:cubicBezTo>
                <a:cubicBezTo>
                  <a:pt x="446114" y="421920"/>
                  <a:pt x="403563" y="464392"/>
                  <a:pt x="351310" y="464392"/>
                </a:cubicBezTo>
                <a:cubicBezTo>
                  <a:pt x="299056" y="464392"/>
                  <a:pt x="256505" y="421920"/>
                  <a:pt x="256505" y="369764"/>
                </a:cubicBezTo>
                <a:cubicBezTo>
                  <a:pt x="256505" y="317518"/>
                  <a:pt x="299056" y="275135"/>
                  <a:pt x="351310" y="275135"/>
                </a:cubicBezTo>
                <a:close/>
                <a:moveTo>
                  <a:pt x="466014" y="265326"/>
                </a:moveTo>
                <a:lnTo>
                  <a:pt x="503202" y="265326"/>
                </a:lnTo>
                <a:lnTo>
                  <a:pt x="503202" y="284026"/>
                </a:lnTo>
                <a:lnTo>
                  <a:pt x="466014" y="284026"/>
                </a:lnTo>
                <a:close/>
                <a:moveTo>
                  <a:pt x="503202" y="238088"/>
                </a:moveTo>
                <a:lnTo>
                  <a:pt x="521902" y="238088"/>
                </a:lnTo>
                <a:lnTo>
                  <a:pt x="521902" y="256717"/>
                </a:lnTo>
                <a:lnTo>
                  <a:pt x="503202" y="256717"/>
                </a:lnTo>
                <a:close/>
                <a:moveTo>
                  <a:pt x="247544" y="226938"/>
                </a:moveTo>
                <a:lnTo>
                  <a:pt x="274853" y="226938"/>
                </a:lnTo>
                <a:lnTo>
                  <a:pt x="274853" y="245497"/>
                </a:lnTo>
                <a:lnTo>
                  <a:pt x="247544" y="245497"/>
                </a:lnTo>
                <a:close/>
                <a:moveTo>
                  <a:pt x="360589" y="218259"/>
                </a:moveTo>
                <a:lnTo>
                  <a:pt x="389027" y="218259"/>
                </a:lnTo>
                <a:lnTo>
                  <a:pt x="389027" y="236888"/>
                </a:lnTo>
                <a:lnTo>
                  <a:pt x="360589" y="236888"/>
                </a:lnTo>
                <a:close/>
                <a:moveTo>
                  <a:pt x="56946" y="218259"/>
                </a:moveTo>
                <a:lnTo>
                  <a:pt x="75644" y="218259"/>
                </a:lnTo>
                <a:cubicBezTo>
                  <a:pt x="75644" y="280282"/>
                  <a:pt x="127197" y="331998"/>
                  <a:pt x="189256" y="331998"/>
                </a:cubicBezTo>
                <a:lnTo>
                  <a:pt x="189256" y="350569"/>
                </a:lnTo>
                <a:cubicBezTo>
                  <a:pt x="115978" y="350569"/>
                  <a:pt x="56946" y="291390"/>
                  <a:pt x="56946" y="218259"/>
                </a:cubicBezTo>
                <a:close/>
                <a:moveTo>
                  <a:pt x="333210" y="189821"/>
                </a:moveTo>
                <a:lnTo>
                  <a:pt x="351839" y="189821"/>
                </a:lnTo>
                <a:lnTo>
                  <a:pt x="351839" y="208380"/>
                </a:lnTo>
                <a:lnTo>
                  <a:pt x="333210" y="208380"/>
                </a:lnTo>
                <a:close/>
                <a:moveTo>
                  <a:pt x="133298" y="189821"/>
                </a:moveTo>
                <a:lnTo>
                  <a:pt x="161877" y="189821"/>
                </a:lnTo>
                <a:lnTo>
                  <a:pt x="161877" y="208380"/>
                </a:lnTo>
                <a:lnTo>
                  <a:pt x="133298" y="208380"/>
                </a:lnTo>
                <a:close/>
                <a:moveTo>
                  <a:pt x="256223" y="171121"/>
                </a:moveTo>
                <a:lnTo>
                  <a:pt x="284802" y="171121"/>
                </a:lnTo>
                <a:lnTo>
                  <a:pt x="284802" y="189821"/>
                </a:lnTo>
                <a:lnTo>
                  <a:pt x="256223" y="189821"/>
                </a:lnTo>
                <a:close/>
                <a:moveTo>
                  <a:pt x="56452" y="171121"/>
                </a:moveTo>
                <a:lnTo>
                  <a:pt x="75011" y="171121"/>
                </a:lnTo>
                <a:lnTo>
                  <a:pt x="75011" y="198430"/>
                </a:lnTo>
                <a:lnTo>
                  <a:pt x="56452" y="198430"/>
                </a:lnTo>
                <a:close/>
                <a:moveTo>
                  <a:pt x="114739" y="161242"/>
                </a:moveTo>
                <a:lnTo>
                  <a:pt x="133298" y="161242"/>
                </a:lnTo>
                <a:lnTo>
                  <a:pt x="133298" y="179871"/>
                </a:lnTo>
                <a:lnTo>
                  <a:pt x="114739" y="179871"/>
                </a:lnTo>
                <a:close/>
                <a:moveTo>
                  <a:pt x="199136" y="142683"/>
                </a:moveTo>
                <a:lnTo>
                  <a:pt x="256223" y="142683"/>
                </a:lnTo>
                <a:lnTo>
                  <a:pt x="256223" y="161242"/>
                </a:lnTo>
                <a:lnTo>
                  <a:pt x="199136" y="161242"/>
                </a:lnTo>
                <a:close/>
                <a:moveTo>
                  <a:pt x="407727" y="113822"/>
                </a:moveTo>
                <a:cubicBezTo>
                  <a:pt x="439965" y="113822"/>
                  <a:pt x="465167" y="138983"/>
                  <a:pt x="465167" y="169922"/>
                </a:cubicBezTo>
                <a:lnTo>
                  <a:pt x="446466" y="169922"/>
                </a:lnTo>
                <a:cubicBezTo>
                  <a:pt x="446466" y="150096"/>
                  <a:pt x="428833" y="132404"/>
                  <a:pt x="407727" y="132404"/>
                </a:cubicBezTo>
                <a:close/>
                <a:moveTo>
                  <a:pt x="84890" y="104225"/>
                </a:moveTo>
                <a:lnTo>
                  <a:pt x="114739" y="104225"/>
                </a:lnTo>
                <a:lnTo>
                  <a:pt x="114739" y="122784"/>
                </a:lnTo>
                <a:lnTo>
                  <a:pt x="84890" y="122784"/>
                </a:lnTo>
                <a:close/>
                <a:moveTo>
                  <a:pt x="151927" y="85666"/>
                </a:moveTo>
                <a:lnTo>
                  <a:pt x="170627" y="85666"/>
                </a:lnTo>
                <a:lnTo>
                  <a:pt x="170627" y="104225"/>
                </a:lnTo>
                <a:lnTo>
                  <a:pt x="151927" y="104225"/>
                </a:lnTo>
                <a:close/>
                <a:moveTo>
                  <a:pt x="266243" y="75717"/>
                </a:moveTo>
                <a:lnTo>
                  <a:pt x="284802" y="75717"/>
                </a:lnTo>
                <a:lnTo>
                  <a:pt x="284802" y="94346"/>
                </a:lnTo>
                <a:lnTo>
                  <a:pt x="266243" y="94346"/>
                </a:lnTo>
                <a:close/>
                <a:moveTo>
                  <a:pt x="199136" y="47279"/>
                </a:moveTo>
                <a:lnTo>
                  <a:pt x="247544" y="47279"/>
                </a:lnTo>
                <a:lnTo>
                  <a:pt x="247544" y="65838"/>
                </a:lnTo>
                <a:lnTo>
                  <a:pt x="199136" y="65838"/>
                </a:lnTo>
                <a:close/>
                <a:moveTo>
                  <a:pt x="208807" y="18661"/>
                </a:moveTo>
                <a:cubicBezTo>
                  <a:pt x="155670" y="18661"/>
                  <a:pt x="107519" y="40521"/>
                  <a:pt x="72984" y="75800"/>
                </a:cubicBezTo>
                <a:lnTo>
                  <a:pt x="94880" y="75800"/>
                </a:lnTo>
                <a:lnTo>
                  <a:pt x="94880" y="94372"/>
                </a:lnTo>
                <a:lnTo>
                  <a:pt x="56963" y="94372"/>
                </a:lnTo>
                <a:cubicBezTo>
                  <a:pt x="32932" y="126185"/>
                  <a:pt x="18602" y="165729"/>
                  <a:pt x="18602" y="208471"/>
                </a:cubicBezTo>
                <a:cubicBezTo>
                  <a:pt x="18602" y="256635"/>
                  <a:pt x="36670" y="302577"/>
                  <a:pt x="69602" y="337766"/>
                </a:cubicBezTo>
                <a:cubicBezTo>
                  <a:pt x="102267" y="372689"/>
                  <a:pt x="146503" y="394016"/>
                  <a:pt x="194121" y="397660"/>
                </a:cubicBezTo>
                <a:lnTo>
                  <a:pt x="199817" y="398104"/>
                </a:lnTo>
                <a:lnTo>
                  <a:pt x="202042" y="403347"/>
                </a:lnTo>
                <a:cubicBezTo>
                  <a:pt x="227231" y="463684"/>
                  <a:pt x="285796" y="502695"/>
                  <a:pt x="351304" y="502695"/>
                </a:cubicBezTo>
                <a:cubicBezTo>
                  <a:pt x="382723" y="502695"/>
                  <a:pt x="413163" y="493720"/>
                  <a:pt x="439330" y="476569"/>
                </a:cubicBezTo>
                <a:cubicBezTo>
                  <a:pt x="464875" y="459952"/>
                  <a:pt x="485079" y="436581"/>
                  <a:pt x="497896" y="409034"/>
                </a:cubicBezTo>
                <a:lnTo>
                  <a:pt x="499765" y="405035"/>
                </a:lnTo>
                <a:lnTo>
                  <a:pt x="503948" y="403969"/>
                </a:lnTo>
                <a:cubicBezTo>
                  <a:pt x="554058" y="390728"/>
                  <a:pt x="588948" y="345497"/>
                  <a:pt x="588948" y="293868"/>
                </a:cubicBezTo>
                <a:cubicBezTo>
                  <a:pt x="588948" y="269076"/>
                  <a:pt x="581205" y="245527"/>
                  <a:pt x="566430" y="225800"/>
                </a:cubicBezTo>
                <a:cubicBezTo>
                  <a:pt x="552100" y="206694"/>
                  <a:pt x="531718" y="192210"/>
                  <a:pt x="509110" y="185101"/>
                </a:cubicBezTo>
                <a:lnTo>
                  <a:pt x="503414" y="183323"/>
                </a:lnTo>
                <a:lnTo>
                  <a:pt x="502613" y="177370"/>
                </a:lnTo>
                <a:cubicBezTo>
                  <a:pt x="496561" y="130095"/>
                  <a:pt x="456063" y="94461"/>
                  <a:pt x="408267" y="94461"/>
                </a:cubicBezTo>
                <a:cubicBezTo>
                  <a:pt x="396608" y="94461"/>
                  <a:pt x="385126" y="96682"/>
                  <a:pt x="374000" y="100948"/>
                </a:cubicBezTo>
                <a:lnTo>
                  <a:pt x="367236" y="103525"/>
                </a:lnTo>
                <a:lnTo>
                  <a:pt x="363053" y="97749"/>
                </a:lnTo>
                <a:cubicBezTo>
                  <a:pt x="345786" y="73756"/>
                  <a:pt x="322822" y="53851"/>
                  <a:pt x="296833" y="40255"/>
                </a:cubicBezTo>
                <a:cubicBezTo>
                  <a:pt x="269508" y="25859"/>
                  <a:pt x="239869" y="18661"/>
                  <a:pt x="208807" y="18661"/>
                </a:cubicBezTo>
                <a:close/>
                <a:moveTo>
                  <a:pt x="208807" y="0"/>
                </a:moveTo>
                <a:cubicBezTo>
                  <a:pt x="242451" y="0"/>
                  <a:pt x="275828" y="8264"/>
                  <a:pt x="305466" y="23726"/>
                </a:cubicBezTo>
                <a:cubicBezTo>
                  <a:pt x="331990" y="37678"/>
                  <a:pt x="355576" y="57494"/>
                  <a:pt x="374000" y="81309"/>
                </a:cubicBezTo>
                <a:cubicBezTo>
                  <a:pt x="385126" y="77666"/>
                  <a:pt x="396697" y="75888"/>
                  <a:pt x="408267" y="75888"/>
                </a:cubicBezTo>
                <a:cubicBezTo>
                  <a:pt x="463451" y="75888"/>
                  <a:pt x="510534" y="115610"/>
                  <a:pt x="520236" y="169194"/>
                </a:cubicBezTo>
                <a:cubicBezTo>
                  <a:pt x="544356" y="177992"/>
                  <a:pt x="565896" y="193987"/>
                  <a:pt x="581294" y="214692"/>
                </a:cubicBezTo>
                <a:cubicBezTo>
                  <a:pt x="598561" y="237707"/>
                  <a:pt x="607639" y="265077"/>
                  <a:pt x="607639" y="293868"/>
                </a:cubicBezTo>
                <a:cubicBezTo>
                  <a:pt x="607639" y="352429"/>
                  <a:pt x="568922" y="404058"/>
                  <a:pt x="512938" y="420764"/>
                </a:cubicBezTo>
                <a:cubicBezTo>
                  <a:pt x="498608" y="449822"/>
                  <a:pt x="476712" y="474437"/>
                  <a:pt x="449566" y="492209"/>
                </a:cubicBezTo>
                <a:cubicBezTo>
                  <a:pt x="420283" y="511226"/>
                  <a:pt x="386372" y="521267"/>
                  <a:pt x="351304" y="521267"/>
                </a:cubicBezTo>
                <a:cubicBezTo>
                  <a:pt x="280189" y="521267"/>
                  <a:pt x="216372" y="480035"/>
                  <a:pt x="187089" y="415699"/>
                </a:cubicBezTo>
                <a:cubicBezTo>
                  <a:pt x="136890" y="410456"/>
                  <a:pt x="90519" y="387440"/>
                  <a:pt x="55984" y="350385"/>
                </a:cubicBezTo>
                <a:cubicBezTo>
                  <a:pt x="19848" y="311730"/>
                  <a:pt x="0" y="261345"/>
                  <a:pt x="0" y="208471"/>
                </a:cubicBezTo>
                <a:cubicBezTo>
                  <a:pt x="0" y="93572"/>
                  <a:pt x="93634" y="0"/>
                  <a:pt x="208807" y="0"/>
                </a:cubicBezTo>
                <a:close/>
              </a:path>
            </a:pathLst>
          </a:custGeom>
          <a:solidFill>
            <a:srgbClr val="659677"/>
          </a:solidFill>
          <a:ln>
            <a:noFill/>
          </a:ln>
        </p:spPr>
        <p:txBody>
          <a:bodyPr/>
          <a:lstStyle/>
          <a:p>
            <a:endParaRPr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7" name="组合 46" title=""/>
          <p:cNvGrpSpPr/>
          <p:nvPr>
            <p:custDataLst>
              <p:tags r:id="rId15"/>
            </p:custDataLst>
          </p:nvPr>
        </p:nvGrpSpPr>
        <p:grpSpPr>
          <a:xfrm>
            <a:off x="8717017" y="2036945"/>
            <a:ext cx="63062" cy="2155175"/>
            <a:chOff x="3873814" y="1916832"/>
            <a:chExt cx="63062" cy="2155175"/>
          </a:xfrm>
        </p:grpSpPr>
        <p:cxnSp>
          <p:nvCxnSpPr>
            <p:cNvPr id="48" name="直接连接符 47"/>
            <p:cNvCxnSpPr/>
            <p:nvPr>
              <p:custDataLst>
                <p:tags r:id="rId16"/>
              </p:custDataLst>
            </p:nvPr>
          </p:nvCxnSpPr>
          <p:spPr>
            <a:xfrm flipH="1">
              <a:off x="3906317" y="1935794"/>
              <a:ext cx="0" cy="209214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rgbClr val="376698"/>
            </a:lnRef>
            <a:fillRef idx="0">
              <a:srgbClr val="376698"/>
            </a:fillRef>
            <a:effectRef idx="1">
              <a:srgbClr val="376698"/>
            </a:effectRef>
            <a:fontRef idx="minor">
              <a:sysClr val="windowText" lastClr="000000"/>
            </a:fontRef>
          </p:style>
        </p:cxnSp>
        <p:sp>
          <p:nvSpPr>
            <p:cNvPr id="49" name="椭圆 48"/>
            <p:cNvSpPr/>
            <p:nvPr>
              <p:custDataLst>
                <p:tags r:id="rId17"/>
              </p:custDataLst>
            </p:nvPr>
          </p:nvSpPr>
          <p:spPr>
            <a:xfrm>
              <a:off x="3873814" y="4008945"/>
              <a:ext cx="63062" cy="63062"/>
            </a:xfrm>
            <a:prstGeom prst="ellipse">
              <a:avLst/>
            </a:prstGeom>
          </p:spPr>
          <p:style>
            <a:lnRef idx="2">
              <a:srgbClr val="376698">
                <a:shade val="50000"/>
              </a:srgbClr>
            </a:lnRef>
            <a:fillRef idx="1">
              <a:srgbClr val="376698"/>
            </a:fillRef>
            <a:effectRef idx="0">
              <a:srgbClr val="37669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>
              <p:custDataLst>
                <p:tags r:id="rId18"/>
              </p:custDataLst>
            </p:nvPr>
          </p:nvSpPr>
          <p:spPr>
            <a:xfrm>
              <a:off x="3873814" y="1916832"/>
              <a:ext cx="63062" cy="63062"/>
            </a:xfrm>
            <a:prstGeom prst="ellipse">
              <a:avLst/>
            </a:prstGeom>
          </p:spPr>
          <p:style>
            <a:lnRef idx="2">
              <a:srgbClr val="376698">
                <a:shade val="50000"/>
              </a:srgbClr>
            </a:lnRef>
            <a:fillRef idx="1">
              <a:srgbClr val="376698"/>
            </a:fillRef>
            <a:effectRef idx="0">
              <a:srgbClr val="37669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矩形: 圆角 51" title=""/>
          <p:cNvSpPr/>
          <p:nvPr>
            <p:custDataLst>
              <p:tags r:id="rId19"/>
            </p:custDataLst>
          </p:nvPr>
        </p:nvSpPr>
        <p:spPr>
          <a:xfrm>
            <a:off x="1159723" y="1325160"/>
            <a:ext cx="2889588" cy="564754"/>
          </a:xfrm>
          <a:prstGeom prst="roundRect">
            <a:avLst>
              <a:gd name="adj" fmla="val 29762"/>
            </a:avLst>
          </a:prstGeom>
          <a:noFill/>
          <a:ln w="6350" cap="flat" cmpd="sng" algn="ctr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</a:rPr>
              <a:t>大气中的</a:t>
            </a:r>
            <a:r>
              <a:rPr lang="zh-CN" altLang="en-US" sz="2200" ker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</a:rPr>
              <a:t>二氧化碳</a:t>
            </a:r>
            <a:r>
              <a:rPr kumimoji="0" lang="zh-CN" altLang="en-US" sz="2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</a:rPr>
              <a:t>库</a:t>
            </a:r>
            <a:endParaRPr kumimoji="0" lang="zh-CN" alt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52" name="Title 6" title=""/>
          <p:cNvSpPr txBox="1"/>
          <p:nvPr>
            <p:custDataLst>
              <p:tags r:id="rId20"/>
            </p:custDataLst>
          </p:nvPr>
        </p:nvSpPr>
        <p:spPr>
          <a:xfrm>
            <a:off x="181316" y="720600"/>
            <a:ext cx="9733280" cy="551815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auto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Tx/>
              <a:buFont typeface="Wingdings" panose="05000000000000000000" charset="0"/>
            </a:pPr>
            <a:r>
              <a:rPr altLang="zh-CN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碳在非生物环境和生物体内分别以什么形式存在？</a:t>
            </a:r>
            <a:endParaRPr lang="zh-CN" altLang="en-US" sz="2400" b="1" spc="16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8" grpId="0"/>
      <p:bldP spid="30" grpId="0"/>
      <p:bldP spid="42" grpId="0"/>
      <p:bldP spid="44" grpId="0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6" name="Title 6" title=""/>
          <p:cNvSpPr txBox="1"/>
          <p:nvPr>
            <p:custDataLst>
              <p:tags r:id="rId3"/>
            </p:custDataLst>
          </p:nvPr>
        </p:nvSpPr>
        <p:spPr>
          <a:xfrm>
            <a:off x="317500" y="802640"/>
            <a:ext cx="11382375" cy="1031240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auto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Tx/>
              <a:buFont typeface="Wingdings" panose="05000000000000000000" charset="0"/>
            </a:pPr>
            <a:r>
              <a:rPr altLang="zh-CN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碳是如何分别进出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生产者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、消费者、分解者各个环节(以什么形式、通过哪些生命活动、形成哪些产物等)？ </a:t>
            </a:r>
            <a:endParaRPr lang="zh-CN" altLang="en-US" sz="2400" b="1" spc="16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3" name="内容占位符 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4960" y="2231390"/>
            <a:ext cx="5405755" cy="4718050"/>
          </a:xfrm>
          <a:prstGeom prst="rect">
            <a:avLst/>
          </a:prstGeom>
        </p:spPr>
      </p:pic>
      <p:cxnSp>
        <p:nvCxnSpPr>
          <p:cNvPr id="43" name="直接箭头连接符 42" title=""/>
          <p:cNvCxnSpPr/>
          <p:nvPr>
            <p:custDataLst>
              <p:tags r:id="rId6"/>
            </p:custDataLst>
          </p:nvPr>
        </p:nvCxnSpPr>
        <p:spPr>
          <a:xfrm flipH="1">
            <a:off x="2657475" y="2323465"/>
            <a:ext cx="26035" cy="312166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rgbClr val="8BAA69"/>
          </a:lnRef>
          <a:fillRef idx="0">
            <a:srgbClr val="8BAA69"/>
          </a:fillRef>
          <a:effectRef idx="1">
            <a:srgbClr val="8BAA69"/>
          </a:effectRef>
          <a:fontRef idx="minor">
            <a:srgbClr val="000000"/>
          </a:fontRef>
        </p:style>
      </p:cxnSp>
      <p:sp>
        <p:nvSpPr>
          <p:cNvPr id="44" name="文本框 43" title=""/>
          <p:cNvSpPr txBox="1"/>
          <p:nvPr>
            <p:custDataLst>
              <p:tags r:id="rId7"/>
            </p:custDataLst>
          </p:nvPr>
        </p:nvSpPr>
        <p:spPr>
          <a:xfrm>
            <a:off x="3281311" y="2433478"/>
            <a:ext cx="573614" cy="1814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5BA080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光合作用</a:t>
            </a:r>
            <a:endParaRPr lang="zh-CN" altLang="en-US" sz="28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5" name="直接箭头连接符 44" title=""/>
          <p:cNvCxnSpPr/>
          <p:nvPr>
            <p:custDataLst>
              <p:tags r:id="rId8"/>
            </p:custDataLst>
          </p:nvPr>
        </p:nvCxnSpPr>
        <p:spPr>
          <a:xfrm flipH="1">
            <a:off x="3235325" y="2308225"/>
            <a:ext cx="0" cy="1970405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rgbClr val="8BAA69"/>
          </a:lnRef>
          <a:fillRef idx="0">
            <a:srgbClr val="8BAA69"/>
          </a:fillRef>
          <a:effectRef idx="1">
            <a:srgbClr val="8BAA69"/>
          </a:effectRef>
          <a:fontRef idx="minor">
            <a:srgbClr val="000000"/>
          </a:fontRef>
        </p:style>
      </p:cxnSp>
      <p:cxnSp>
        <p:nvCxnSpPr>
          <p:cNvPr id="2" name="直接箭头连接符 1" title=""/>
          <p:cNvCxnSpPr/>
          <p:nvPr>
            <p:custDataLst>
              <p:tags r:id="rId9"/>
            </p:custDataLst>
          </p:nvPr>
        </p:nvCxnSpPr>
        <p:spPr>
          <a:xfrm flipH="1">
            <a:off x="2904490" y="2262505"/>
            <a:ext cx="1270" cy="184785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rgbClr val="8BAA69"/>
          </a:lnRef>
          <a:fillRef idx="0">
            <a:srgbClr val="8BAA69"/>
          </a:fillRef>
          <a:effectRef idx="1">
            <a:srgbClr val="8BAA69"/>
          </a:effectRef>
          <a:fontRef idx="minor">
            <a:srgbClr val="000000"/>
          </a:fontRef>
        </p:style>
      </p:cxnSp>
      <p:sp>
        <p:nvSpPr>
          <p:cNvPr id="47" name="文本框 46" title=""/>
          <p:cNvSpPr txBox="1"/>
          <p:nvPr>
            <p:custDataLst>
              <p:tags r:id="rId10"/>
            </p:custDataLst>
          </p:nvPr>
        </p:nvSpPr>
        <p:spPr>
          <a:xfrm>
            <a:off x="3967933" y="2511042"/>
            <a:ext cx="573614" cy="1814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5BA080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呼吸作用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文本框 47" title=""/>
          <p:cNvSpPr txBox="1"/>
          <p:nvPr>
            <p:custDataLst>
              <p:tags r:id="rId11"/>
            </p:custDataLst>
          </p:nvPr>
        </p:nvSpPr>
        <p:spPr>
          <a:xfrm>
            <a:off x="3174619" y="5223254"/>
            <a:ext cx="1262856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5BA080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2F2F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溶解</a:t>
            </a:r>
            <a:endParaRPr lang="zh-CN" altLang="en-US" sz="2800" b="1">
              <a:solidFill>
                <a:srgbClr val="F2F2F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9" name="直接箭头连接符 48" title=""/>
          <p:cNvCxnSpPr/>
          <p:nvPr>
            <p:custDataLst>
              <p:tags r:id="rId12"/>
            </p:custDataLst>
          </p:nvPr>
        </p:nvCxnSpPr>
        <p:spPr>
          <a:xfrm flipH="1">
            <a:off x="2648585" y="5470525"/>
            <a:ext cx="34925" cy="47879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rgbClr val="8BAA69"/>
          </a:lnRef>
          <a:fillRef idx="0">
            <a:srgbClr val="8BAA69"/>
          </a:fillRef>
          <a:effectRef idx="0">
            <a:srgbClr val="8BAA69"/>
          </a:effectRef>
          <a:fontRef idx="minor">
            <a:srgbClr val="000000"/>
          </a:fontRef>
        </p:style>
      </p:cxnSp>
      <p:cxnSp>
        <p:nvCxnSpPr>
          <p:cNvPr id="50" name="直接箭头连接符 49" title=""/>
          <p:cNvCxnSpPr/>
          <p:nvPr>
            <p:custDataLst>
              <p:tags r:id="rId13"/>
            </p:custDataLst>
          </p:nvPr>
        </p:nvCxnSpPr>
        <p:spPr>
          <a:xfrm flipH="1">
            <a:off x="2324735" y="5470525"/>
            <a:ext cx="358775" cy="49784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rgbClr val="8BAA69"/>
          </a:lnRef>
          <a:fillRef idx="0">
            <a:srgbClr val="8BAA69"/>
          </a:fillRef>
          <a:effectRef idx="0">
            <a:srgbClr val="8BAA69"/>
          </a:effectRef>
          <a:fontRef idx="minor">
            <a:srgbClr val="000000"/>
          </a:fontRef>
        </p:style>
      </p:cxnSp>
      <p:cxnSp>
        <p:nvCxnSpPr>
          <p:cNvPr id="51" name="直接箭头连接符 50" title=""/>
          <p:cNvCxnSpPr/>
          <p:nvPr>
            <p:custDataLst>
              <p:tags r:id="rId14"/>
            </p:custDataLst>
          </p:nvPr>
        </p:nvCxnSpPr>
        <p:spPr>
          <a:xfrm>
            <a:off x="2683510" y="5467350"/>
            <a:ext cx="327025" cy="348615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rgbClr val="8BAA69"/>
          </a:lnRef>
          <a:fillRef idx="0">
            <a:srgbClr val="8BAA69"/>
          </a:fillRef>
          <a:effectRef idx="0">
            <a:srgbClr val="8BAA69"/>
          </a:effectRef>
          <a:fontRef idx="minor">
            <a:srgbClr val="000000"/>
          </a:fontRef>
        </p:style>
      </p:cxnSp>
      <p:cxnSp>
        <p:nvCxnSpPr>
          <p:cNvPr id="52" name="直接箭头连接符 51" title=""/>
          <p:cNvCxnSpPr/>
          <p:nvPr>
            <p:custDataLst>
              <p:tags r:id="rId15"/>
            </p:custDataLst>
          </p:nvPr>
        </p:nvCxnSpPr>
        <p:spPr>
          <a:xfrm>
            <a:off x="2667635" y="6006465"/>
            <a:ext cx="141605" cy="594995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rgbClr val="8BAA69"/>
          </a:lnRef>
          <a:fillRef idx="0">
            <a:srgbClr val="8BAA69"/>
          </a:fillRef>
          <a:effectRef idx="1">
            <a:srgbClr val="8BAA69"/>
          </a:effectRef>
          <a:fontRef idx="minor">
            <a:srgbClr val="000000"/>
          </a:fontRef>
        </p:style>
      </p:cxnSp>
      <p:sp>
        <p:nvSpPr>
          <p:cNvPr id="53" name="文本框 52" title=""/>
          <p:cNvSpPr txBox="1"/>
          <p:nvPr>
            <p:custDataLst>
              <p:tags r:id="rId16"/>
            </p:custDataLst>
          </p:nvPr>
        </p:nvSpPr>
        <p:spPr>
          <a:xfrm>
            <a:off x="3010535" y="5704205"/>
            <a:ext cx="1909445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5BA080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2F2F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光合作用</a:t>
            </a:r>
            <a:endParaRPr lang="zh-CN" altLang="en-US" sz="2800" b="1">
              <a:solidFill>
                <a:srgbClr val="F2F2F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4" name="直接箭头连接符 53" title=""/>
          <p:cNvCxnSpPr/>
          <p:nvPr>
            <p:custDataLst>
              <p:tags r:id="rId17"/>
            </p:custDataLst>
          </p:nvPr>
        </p:nvCxnSpPr>
        <p:spPr>
          <a:xfrm flipV="1">
            <a:off x="3900805" y="2429510"/>
            <a:ext cx="21590" cy="1917065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rgbClr val="D6B250"/>
          </a:lnRef>
          <a:fillRef idx="0">
            <a:srgbClr val="D6B250"/>
          </a:fillRef>
          <a:effectRef idx="1">
            <a:srgbClr val="D6B250"/>
          </a:effectRef>
          <a:fontRef idx="minor">
            <a:srgbClr val="000000"/>
          </a:fontRef>
        </p:style>
      </p:cxnSp>
      <p:sp>
        <p:nvSpPr>
          <p:cNvPr id="5" name="文本框 4" title=""/>
          <p:cNvSpPr txBox="1"/>
          <p:nvPr>
            <p:custDataLst>
              <p:tags r:id="rId18"/>
            </p:custDataLst>
          </p:nvPr>
        </p:nvSpPr>
        <p:spPr>
          <a:xfrm>
            <a:off x="5484495" y="3782060"/>
            <a:ext cx="1633855" cy="645160"/>
          </a:xfrm>
          <a:prstGeom prst="rect">
            <a:avLst/>
          </a:prstGeom>
          <a:solidFill>
            <a:srgbClr val="E79647">
              <a:lumMod val="40000"/>
              <a:lumOff val="60000"/>
            </a:srgbClr>
          </a:solidFill>
          <a:ln w="12700" cmpd="sng">
            <a:solidFill>
              <a:srgbClr val="577CCE">
                <a:shade val="50000"/>
              </a:srgb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生产者</a:t>
            </a:r>
            <a:endParaRPr lang="zh-CN" altLang="en-US" sz="3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8" name="Freeform 5" title=""/>
          <p:cNvSpPr/>
          <p:nvPr>
            <p:custDataLst>
              <p:tags r:id="rId19"/>
            </p:custDataLst>
          </p:nvPr>
        </p:nvSpPr>
        <p:spPr bwMode="auto">
          <a:xfrm>
            <a:off x="7198360" y="2653030"/>
            <a:ext cx="426720" cy="2792095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>
            <a:gsLst>
              <a:gs pos="0">
                <a:srgbClr val="5999AF">
                  <a:satMod val="103000"/>
                  <a:lumMod val="102000"/>
                  <a:tint val="94000"/>
                </a:srgbClr>
              </a:gs>
              <a:gs pos="50000">
                <a:srgbClr val="5999AF">
                  <a:satMod val="110000"/>
                  <a:lumMod val="100000"/>
                  <a:shade val="100000"/>
                </a:srgbClr>
              </a:gs>
              <a:gs pos="100000">
                <a:srgbClr val="5999AF">
                  <a:lumMod val="99000"/>
                  <a:satMod val="120000"/>
                  <a:shade val="78000"/>
                </a:srgbClr>
              </a:gs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0">
            <a:srgbClr val="5999AF"/>
          </a:lnRef>
          <a:fillRef idx="3">
            <a:srgbClr val="5999AF"/>
          </a:fillRef>
          <a:effectRef idx="3">
            <a:srgbClr val="5999A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20"/>
            </p:custDataLst>
          </p:nvPr>
        </p:nvSpPr>
        <p:spPr>
          <a:xfrm>
            <a:off x="7538085" y="4101465"/>
            <a:ext cx="4026535" cy="1210945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(2)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呼吸作用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: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将有机物分解为二氧化碳。</a:t>
            </a:r>
            <a:endParaRPr lang="zh-CN" altLang="en-US" sz="28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21"/>
            </p:custDataLst>
          </p:nvPr>
        </p:nvSpPr>
        <p:spPr>
          <a:xfrm>
            <a:off x="7538085" y="2769870"/>
            <a:ext cx="4026535" cy="1210945"/>
          </a:xfrm>
          <a:prstGeom prst="rect">
            <a:avLst/>
          </a:prstGeom>
          <a:solidFill>
            <a:srgbClr val="F5F5F8"/>
          </a:solidFill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(1)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光合作用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等</a:t>
            </a: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: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将二氧化碳转化为有机物。</a:t>
            </a:r>
            <a:endParaRPr lang="zh-CN" altLang="en-US" sz="28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25" name="矩形 24" title=""/>
          <p:cNvSpPr/>
          <p:nvPr>
            <p:custDataLst>
              <p:tags r:id="rId22"/>
            </p:custDataLst>
          </p:nvPr>
        </p:nvSpPr>
        <p:spPr>
          <a:xfrm>
            <a:off x="1367790" y="1882775"/>
            <a:ext cx="3758565" cy="52197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ctr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zh-CN" altLang="en-US" sz="2200" kern="0" noProof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+mn-ea"/>
              </a:rPr>
              <a:t>大气中的二氧化碳库</a:t>
            </a:r>
            <a:endParaRPr lang="zh-CN" altLang="en-US" sz="2200" kern="0" noProof="0" smtClean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8" grpId="0" animBg="1"/>
      <p:bldP spid="53" grpId="0" animBg="1"/>
      <p:bldP spid="8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3" name="内容占位符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4960" y="2231390"/>
            <a:ext cx="5405755" cy="4718050"/>
          </a:xfrm>
          <a:prstGeom prst="rect">
            <a:avLst/>
          </a:prstGeom>
        </p:spPr>
      </p:pic>
      <p:sp>
        <p:nvSpPr>
          <p:cNvPr id="25" name="矩形 24" title=""/>
          <p:cNvSpPr/>
          <p:nvPr>
            <p:custDataLst>
              <p:tags r:id="rId5"/>
            </p:custDataLst>
          </p:nvPr>
        </p:nvSpPr>
        <p:spPr>
          <a:xfrm>
            <a:off x="1367790" y="1882775"/>
            <a:ext cx="3758565" cy="52197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ctr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zh-CN" altLang="en-US" sz="2200" kern="0" noProof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+mn-ea"/>
              </a:rPr>
              <a:t>大气中的二氧化碳库</a:t>
            </a:r>
            <a:endParaRPr lang="zh-CN" altLang="en-US" sz="2200" kern="0" noProof="0" smtClean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/>
              <a:sym typeface="+mn-ea"/>
            </a:endParaRPr>
          </a:p>
        </p:txBody>
      </p:sp>
      <p:cxnSp>
        <p:nvCxnSpPr>
          <p:cNvPr id="2" name="直接箭头连接符 1" title=""/>
          <p:cNvCxnSpPr/>
          <p:nvPr>
            <p:custDataLst>
              <p:tags r:id="rId6"/>
            </p:custDataLst>
          </p:nvPr>
        </p:nvCxnSpPr>
        <p:spPr>
          <a:xfrm flipV="1">
            <a:off x="3871595" y="2404745"/>
            <a:ext cx="26670" cy="2257425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rgbClr val="D6B250"/>
          </a:lnRef>
          <a:fillRef idx="0">
            <a:srgbClr val="D6B250"/>
          </a:fillRef>
          <a:effectRef idx="1">
            <a:srgbClr val="D6B250"/>
          </a:effectRef>
          <a:fontRef idx="minor">
            <a:srgbClr val="000000"/>
          </a:fontRef>
        </p:style>
      </p:cxnSp>
      <p:cxnSp>
        <p:nvCxnSpPr>
          <p:cNvPr id="3" name="直接箭头连接符 2" title=""/>
          <p:cNvCxnSpPr/>
          <p:nvPr>
            <p:custDataLst>
              <p:tags r:id="rId7"/>
            </p:custDataLst>
          </p:nvPr>
        </p:nvCxnSpPr>
        <p:spPr>
          <a:xfrm flipH="1" flipV="1">
            <a:off x="4606290" y="2429510"/>
            <a:ext cx="17145" cy="339852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rgbClr val="D6B250"/>
          </a:lnRef>
          <a:fillRef idx="0">
            <a:srgbClr val="D6B250"/>
          </a:fillRef>
          <a:effectRef idx="1">
            <a:srgbClr val="D6B250"/>
          </a:effectRef>
          <a:fontRef idx="minor">
            <a:srgbClr val="000000"/>
          </a:fontRef>
        </p:style>
      </p:cxn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3955233" y="2507867"/>
            <a:ext cx="573614" cy="1814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5BA080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呼吸作用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9"/>
            </p:custDataLst>
          </p:nvPr>
        </p:nvSpPr>
        <p:spPr>
          <a:xfrm>
            <a:off x="2769639" y="4638489"/>
            <a:ext cx="984734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5BA080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摄食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0"/>
            </p:custDataLst>
          </p:nvPr>
        </p:nvSpPr>
        <p:spPr>
          <a:xfrm>
            <a:off x="5561965" y="3348355"/>
            <a:ext cx="1633855" cy="645160"/>
          </a:xfrm>
          <a:prstGeom prst="rect">
            <a:avLst/>
          </a:prstGeom>
          <a:solidFill>
            <a:srgbClr val="E79647">
              <a:lumMod val="40000"/>
              <a:lumOff val="60000"/>
            </a:srgbClr>
          </a:solidFill>
          <a:ln w="12700" cmpd="sng">
            <a:solidFill>
              <a:srgbClr val="577CCE">
                <a:shade val="50000"/>
              </a:srgb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消费者</a:t>
            </a:r>
            <a:endParaRPr lang="zh-CN" altLang="en-US" sz="3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3" name="Freeform 5" title=""/>
          <p:cNvSpPr/>
          <p:nvPr>
            <p:custDataLst>
              <p:tags r:id="rId11"/>
            </p:custDataLst>
          </p:nvPr>
        </p:nvSpPr>
        <p:spPr bwMode="auto">
          <a:xfrm>
            <a:off x="7275830" y="2219325"/>
            <a:ext cx="339725" cy="3273425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>
            <a:gsLst>
              <a:gs pos="0">
                <a:srgbClr val="5999AF">
                  <a:satMod val="103000"/>
                  <a:lumMod val="102000"/>
                  <a:tint val="94000"/>
                </a:srgbClr>
              </a:gs>
              <a:gs pos="50000">
                <a:srgbClr val="5999AF">
                  <a:satMod val="110000"/>
                  <a:lumMod val="100000"/>
                  <a:shade val="100000"/>
                </a:srgbClr>
              </a:gs>
              <a:gs pos="100000">
                <a:srgbClr val="5999AF">
                  <a:lumMod val="99000"/>
                  <a:satMod val="120000"/>
                  <a:shade val="78000"/>
                </a:srgbClr>
              </a:gs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0">
            <a:srgbClr val="5999AF"/>
          </a:lnRef>
          <a:fillRef idx="3">
            <a:srgbClr val="5999AF"/>
          </a:fillRef>
          <a:effectRef idx="3">
            <a:srgbClr val="5999A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7614920" y="4281170"/>
            <a:ext cx="4026535" cy="1124585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(2)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呼吸作用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等</a:t>
            </a: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: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将有机物分解为二氧化碳。</a:t>
            </a:r>
            <a:endParaRPr lang="zh-CN" altLang="en-US" sz="28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7615555" y="2336165"/>
            <a:ext cx="4026535" cy="1641475"/>
          </a:xfrm>
          <a:prstGeom prst="rect">
            <a:avLst/>
          </a:prstGeom>
          <a:solidFill>
            <a:srgbClr val="F5F5F8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(1)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摄食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等：将前一营养级的有机物转化为自身的有机物。</a:t>
            </a:r>
            <a:endParaRPr lang="zh-CN" altLang="en-US" sz="28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46" name="Title 6" title=""/>
          <p:cNvSpPr txBox="1"/>
          <p:nvPr>
            <p:custDataLst>
              <p:tags r:id="rId14"/>
            </p:custDataLst>
          </p:nvPr>
        </p:nvSpPr>
        <p:spPr>
          <a:xfrm>
            <a:off x="317500" y="802640"/>
            <a:ext cx="11382375" cy="1031240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auto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Tx/>
              <a:buFont typeface="Wingdings" panose="05000000000000000000" charset="0"/>
            </a:pPr>
            <a:r>
              <a:rPr altLang="zh-CN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碳是如何分别进出生产者、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消费者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、分解者各个环节(以什么形式、通过哪些生命活动、形成哪些产物等)？ </a:t>
            </a:r>
            <a:endParaRPr lang="zh-CN" altLang="en-US" sz="2400" b="1" spc="16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6" name="Title 6" title=""/>
          <p:cNvSpPr txBox="1"/>
          <p:nvPr>
            <p:custDataLst>
              <p:tags r:id="rId3"/>
            </p:custDataLst>
          </p:nvPr>
        </p:nvSpPr>
        <p:spPr>
          <a:xfrm>
            <a:off x="317500" y="802640"/>
            <a:ext cx="11382375" cy="1031240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auto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Tx/>
              <a:buFont typeface="Wingdings" panose="05000000000000000000" charset="0"/>
            </a:pPr>
            <a:r>
              <a:rPr altLang="zh-CN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碳是如何分别进出生产者、消费者、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分解者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各个环节(以什么形式、通过哪些生命活动、形成哪些产物等)？ </a:t>
            </a:r>
            <a:endParaRPr lang="zh-CN" altLang="en-US" sz="2400" b="1" spc="16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3" name="内容占位符 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590" y="2007870"/>
            <a:ext cx="5405755" cy="4718050"/>
          </a:xfrm>
          <a:prstGeom prst="rect">
            <a:avLst/>
          </a:prstGeom>
        </p:spPr>
      </p:pic>
      <p:sp>
        <p:nvSpPr>
          <p:cNvPr id="25" name="矩形 24" title=""/>
          <p:cNvSpPr/>
          <p:nvPr>
            <p:custDataLst>
              <p:tags r:id="rId6"/>
            </p:custDataLst>
          </p:nvPr>
        </p:nvSpPr>
        <p:spPr>
          <a:xfrm>
            <a:off x="715645" y="1922780"/>
            <a:ext cx="3758565" cy="52197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ctr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zh-CN" altLang="en-US" sz="2200" kern="0" noProof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+mn-ea"/>
              </a:rPr>
              <a:t>大气中的二氧化碳库</a:t>
            </a:r>
            <a:endParaRPr lang="zh-CN" altLang="en-US" sz="2200" kern="0" noProof="0" smtClean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7"/>
            </p:custDataLst>
          </p:nvPr>
        </p:nvSpPr>
        <p:spPr>
          <a:xfrm>
            <a:off x="5561965" y="3348355"/>
            <a:ext cx="1633855" cy="645160"/>
          </a:xfrm>
          <a:prstGeom prst="rect">
            <a:avLst/>
          </a:prstGeom>
          <a:solidFill>
            <a:srgbClr val="E79647">
              <a:lumMod val="40000"/>
              <a:lumOff val="60000"/>
            </a:srgbClr>
          </a:solidFill>
          <a:ln w="12700" cmpd="sng">
            <a:solidFill>
              <a:srgbClr val="577CCE">
                <a:shade val="50000"/>
              </a:srgb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分解者</a:t>
            </a:r>
            <a:endParaRPr lang="zh-CN" altLang="en-US" sz="3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3" name="Freeform 5" title=""/>
          <p:cNvSpPr/>
          <p:nvPr>
            <p:custDataLst>
              <p:tags r:id="rId8"/>
            </p:custDataLst>
          </p:nvPr>
        </p:nvSpPr>
        <p:spPr bwMode="auto">
          <a:xfrm>
            <a:off x="7275830" y="2219325"/>
            <a:ext cx="387985" cy="2676525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>
            <a:gsLst>
              <a:gs pos="0">
                <a:srgbClr val="5999AF">
                  <a:satMod val="103000"/>
                  <a:lumMod val="102000"/>
                  <a:tint val="94000"/>
                </a:srgbClr>
              </a:gs>
              <a:gs pos="50000">
                <a:srgbClr val="5999AF">
                  <a:satMod val="110000"/>
                  <a:lumMod val="100000"/>
                  <a:shade val="100000"/>
                </a:srgbClr>
              </a:gs>
              <a:gs pos="100000">
                <a:srgbClr val="5999AF">
                  <a:lumMod val="99000"/>
                  <a:satMod val="120000"/>
                  <a:shade val="78000"/>
                </a:srgbClr>
              </a:gs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0">
            <a:srgbClr val="5999AF"/>
          </a:lnRef>
          <a:fillRef idx="3">
            <a:srgbClr val="5999AF"/>
          </a:fillRef>
          <a:effectRef idx="3">
            <a:srgbClr val="5999A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9"/>
            </p:custDataLst>
          </p:nvPr>
        </p:nvSpPr>
        <p:spPr>
          <a:xfrm>
            <a:off x="7615555" y="3615055"/>
            <a:ext cx="4297680" cy="1210945"/>
          </a:xfrm>
          <a:prstGeom prst="rect">
            <a:avLst/>
          </a:prstGeom>
          <a:solidFill>
            <a:srgbClr val="D6B250">
              <a:lumMod val="40000"/>
              <a:lumOff val="60000"/>
            </a:srgb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(2)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微软雅黑" panose="020b0503020204020204" pitchFamily="34" charset="-122"/>
              </a:rPr>
              <a:t>微生物的分解作用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微软雅黑" panose="020b0503020204020204" pitchFamily="34" charset="-122"/>
              </a:rPr>
              <a:t>等：将有机物分解为二氧化碳。</a:t>
            </a:r>
            <a:endParaRPr lang="zh-CN" altLang="en-US" sz="28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0"/>
            </p:custDataLst>
          </p:nvPr>
        </p:nvSpPr>
        <p:spPr>
          <a:xfrm>
            <a:off x="7615555" y="2336165"/>
            <a:ext cx="4297680" cy="1124585"/>
          </a:xfrm>
          <a:prstGeom prst="rect">
            <a:avLst/>
          </a:prstGeom>
          <a:solidFill>
            <a:srgbClr val="8BAA69">
              <a:lumMod val="40000"/>
              <a:lumOff val="60000"/>
            </a:srgb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(1)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食腐、腐生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等</a:t>
            </a: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: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将现成有机物转化为自身有机物。</a:t>
            </a:r>
            <a:endParaRPr lang="zh-CN" altLang="en-US" sz="28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cxnSp>
        <p:nvCxnSpPr>
          <p:cNvPr id="7" name="直接箭头连接符 6" title=""/>
          <p:cNvCxnSpPr/>
          <p:nvPr>
            <p:custDataLst>
              <p:tags r:id="rId11"/>
            </p:custDataLst>
          </p:nvPr>
        </p:nvCxnSpPr>
        <p:spPr>
          <a:xfrm flipH="1">
            <a:off x="1367515" y="5039737"/>
            <a:ext cx="314660" cy="35754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rgbClr val="577CCE"/>
          </a:lnRef>
          <a:fillRef idx="0">
            <a:srgbClr val="577CCE"/>
          </a:fillRef>
          <a:effectRef idx="1">
            <a:srgbClr val="577CCE"/>
          </a:effectRef>
          <a:fontRef idx="minor">
            <a:srgbClr val="000000"/>
          </a:fontRef>
        </p:style>
      </p:cxnSp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1398270" y="5397500"/>
            <a:ext cx="1537970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5BA080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分解者</a:t>
            </a:r>
            <a:endParaRPr lang="zh-CN" altLang="en-US" sz="2800" b="1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箭头连接符 7" title=""/>
          <p:cNvCxnSpPr/>
          <p:nvPr>
            <p:custDataLst>
              <p:tags r:id="rId13"/>
            </p:custDataLst>
          </p:nvPr>
        </p:nvCxnSpPr>
        <p:spPr>
          <a:xfrm flipV="1">
            <a:off x="1395730" y="2426970"/>
            <a:ext cx="5715" cy="292989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rgbClr val="D6B250"/>
          </a:lnRef>
          <a:fillRef idx="0">
            <a:srgbClr val="D6B250"/>
          </a:fillRef>
          <a:effectRef idx="1">
            <a:srgbClr val="D6B250"/>
          </a:effectRef>
          <a:fontRef idx="minor">
            <a:srgbClr val="000000"/>
          </a:fontRef>
        </p:style>
      </p:cxn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709287" y="2286117"/>
            <a:ext cx="573614" cy="3538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微生物的分解作用</a:t>
            </a:r>
            <a:endParaRPr lang="zh-CN" altLang="en-US" sz="28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5" grpId="0" animBg="1"/>
      <p:bldP spid="9" grpId="0" animBg="1"/>
    </p:bldLst>
  </p:timing>
</p:sld>
</file>

<file path=ppt/tags/tag1.xml><?xml version="1.0" encoding="utf-8"?>
<p:tagLst xmlns:p="http://schemas.openxmlformats.org/presentationml/2006/main">
  <p:tag name="AS_UNIQUEID" val="11015"/>
</p:tagLst>
</file>

<file path=ppt/tags/tag10.xml><?xml version="1.0" encoding="utf-8"?>
<p:tagLst xmlns:p="http://schemas.openxmlformats.org/presentationml/2006/main">
  <p:tag name="AS_UNIQUEID" val="11024"/>
</p:tagLst>
</file>

<file path=ppt/tags/tag100.xml><?xml version="1.0" encoding="utf-8"?>
<p:tagLst xmlns:p="http://schemas.openxmlformats.org/presentationml/2006/main">
  <p:tag name="AS_UNIQUEID" val="11100"/>
</p:tagLst>
</file>

<file path=ppt/tags/tag101.xml><?xml version="1.0" encoding="utf-8"?>
<p:tagLst xmlns:p="http://schemas.openxmlformats.org/presentationml/2006/main">
  <p:tag name="AS_UNIQUEID" val="11101"/>
</p:tagLst>
</file>

<file path=ppt/tags/tag102.xml><?xml version="1.0" encoding="utf-8"?>
<p:tagLst xmlns:p="http://schemas.openxmlformats.org/presentationml/2006/main">
  <p:tag name="AS_UNIQUEID" val="11102"/>
</p:tagLst>
</file>

<file path=ppt/tags/tag103.xml><?xml version="1.0" encoding="utf-8"?>
<p:tagLst xmlns:p="http://schemas.openxmlformats.org/presentationml/2006/main">
  <p:tag name="AS_UNIQUEID" val="11103"/>
</p:tagLst>
</file>

<file path=ppt/tags/tag104.xml><?xml version="1.0" encoding="utf-8"?>
<p:tagLst xmlns:p="http://schemas.openxmlformats.org/presentationml/2006/main">
  <p:tag name="AS_UNIQUEID" val="11104"/>
</p:tagLst>
</file>

<file path=ppt/tags/tag105.xml><?xml version="1.0" encoding="utf-8"?>
<p:tagLst xmlns:p="http://schemas.openxmlformats.org/presentationml/2006/main">
  <p:tag name="AS_UNIQUEID" val="11105"/>
</p:tagLst>
</file>

<file path=ppt/tags/tag106.xml><?xml version="1.0" encoding="utf-8"?>
<p:tagLst xmlns:p="http://schemas.openxmlformats.org/presentationml/2006/main">
  <p:tag name="AS_UNIQUEID" val="11106"/>
</p:tagLst>
</file>

<file path=ppt/tags/tag107.xml><?xml version="1.0" encoding="utf-8"?>
<p:tagLst xmlns:p="http://schemas.openxmlformats.org/presentationml/2006/main">
  <p:tag name="AS_UNIQUEID" val="11107"/>
</p:tagLst>
</file>

<file path=ppt/tags/tag108.xml><?xml version="1.0" encoding="utf-8"?>
<p:tagLst xmlns:p="http://schemas.openxmlformats.org/presentationml/2006/main">
  <p:tag name="AS_UNIQUEID" val="11108"/>
</p:tagLst>
</file>

<file path=ppt/tags/tag109.xml><?xml version="1.0" encoding="utf-8"?>
<p:tagLst xmlns:p="http://schemas.openxmlformats.org/presentationml/2006/main">
  <p:tag name="AS_UNIQUEID" val="11109"/>
</p:tagLst>
</file>

<file path=ppt/tags/tag11.xml><?xml version="1.0" encoding="utf-8"?>
<p:tagLst xmlns:p="http://schemas.openxmlformats.org/presentationml/2006/main">
  <p:tag name="AS_UNIQUEID" val="11025"/>
</p:tagLst>
</file>

<file path=ppt/tags/tag110.xml><?xml version="1.0" encoding="utf-8"?>
<p:tagLst xmlns:p="http://schemas.openxmlformats.org/presentationml/2006/main">
  <p:tag name="AS_UNIQUEID" val="11110"/>
</p:tagLst>
</file>

<file path=ppt/tags/tag111.xml><?xml version="1.0" encoding="utf-8"?>
<p:tagLst xmlns:p="http://schemas.openxmlformats.org/presentationml/2006/main">
  <p:tag name="AS_UNIQUEID" val="11111"/>
</p:tagLst>
</file>

<file path=ppt/tags/tag112.xml><?xml version="1.0" encoding="utf-8"?>
<p:tagLst xmlns:p="http://schemas.openxmlformats.org/presentationml/2006/main">
  <p:tag name="AS_UNIQUEID" val="11112"/>
</p:tagLst>
</file>

<file path=ppt/tags/tag113.xml><?xml version="1.0" encoding="utf-8"?>
<p:tagLst xmlns:p="http://schemas.openxmlformats.org/presentationml/2006/main">
  <p:tag name="AS_UNIQUEID" val="11113"/>
</p:tagLst>
</file>

<file path=ppt/tags/tag114.xml><?xml version="1.0" encoding="utf-8"?>
<p:tagLst xmlns:p="http://schemas.openxmlformats.org/presentationml/2006/main">
  <p:tag name="AS_UNIQUEID" val="11114"/>
</p:tagLst>
</file>

<file path=ppt/tags/tag115.xml><?xml version="1.0" encoding="utf-8"?>
<p:tagLst xmlns:p="http://schemas.openxmlformats.org/presentationml/2006/main">
  <p:tag name="AS_UNIQUEID" val="11115"/>
</p:tagLst>
</file>

<file path=ppt/tags/tag116.xml><?xml version="1.0" encoding="utf-8"?>
<p:tagLst xmlns:p="http://schemas.openxmlformats.org/presentationml/2006/main">
  <p:tag name="AS_UNIQUEID" val="11116"/>
</p:tagLst>
</file>

<file path=ppt/tags/tag117.xml><?xml version="1.0" encoding="utf-8"?>
<p:tagLst xmlns:p="http://schemas.openxmlformats.org/presentationml/2006/main">
  <p:tag name="AS_UNIQUEID" val="11117"/>
</p:tagLst>
</file>

<file path=ppt/tags/tag118.xml><?xml version="1.0" encoding="utf-8"?>
<p:tagLst xmlns:p="http://schemas.openxmlformats.org/presentationml/2006/main">
  <p:tag name="AS_UNIQUEID" val="11118"/>
</p:tagLst>
</file>

<file path=ppt/tags/tag119.xml><?xml version="1.0" encoding="utf-8"?>
<p:tagLst xmlns:p="http://schemas.openxmlformats.org/presentationml/2006/main">
  <p:tag name="AS_UNIQUEID" val="11119"/>
</p:tagLst>
</file>

<file path=ppt/tags/tag12.xml><?xml version="1.0" encoding="utf-8"?>
<p:tagLst xmlns:p="http://schemas.openxmlformats.org/presentationml/2006/main">
  <p:tag name="AS_UNIQUEID" val="11026"/>
</p:tagLst>
</file>

<file path=ppt/tags/tag120.xml><?xml version="1.0" encoding="utf-8"?>
<p:tagLst xmlns:p="http://schemas.openxmlformats.org/presentationml/2006/main">
  <p:tag name="AS_UNIQUEID" val="11120"/>
</p:tagLst>
</file>

<file path=ppt/tags/tag121.xml><?xml version="1.0" encoding="utf-8"?>
<p:tagLst xmlns:p="http://schemas.openxmlformats.org/presentationml/2006/main">
  <p:tag name="AS_UNIQUEID" val="11121"/>
</p:tagLst>
</file>

<file path=ppt/tags/tag122.xml><?xml version="1.0" encoding="utf-8"?>
<p:tagLst xmlns:p="http://schemas.openxmlformats.org/presentationml/2006/main">
  <p:tag name="AS_UNIQUEID" val="11122"/>
</p:tagLst>
</file>

<file path=ppt/tags/tag123.xml><?xml version="1.0" encoding="utf-8"?>
<p:tagLst xmlns:p="http://schemas.openxmlformats.org/presentationml/2006/main">
  <p:tag name="AS_UNIQUEID" val="11123"/>
</p:tagLst>
</file>

<file path=ppt/tags/tag124.xml><?xml version="1.0" encoding="utf-8"?>
<p:tagLst xmlns:p="http://schemas.openxmlformats.org/presentationml/2006/main">
  <p:tag name="AS_UNIQUEID" val="11124"/>
</p:tagLst>
</file>

<file path=ppt/tags/tag125.xml><?xml version="1.0" encoding="utf-8"?>
<p:tagLst xmlns:p="http://schemas.openxmlformats.org/presentationml/2006/main">
  <p:tag name="AS_UNIQUEID" val="11125"/>
</p:tagLst>
</file>

<file path=ppt/tags/tag126.xml><?xml version="1.0" encoding="utf-8"?>
<p:tagLst xmlns:p="http://schemas.openxmlformats.org/presentationml/2006/main">
  <p:tag name="AS_UNIQUEID" val="11126"/>
</p:tagLst>
</file>

<file path=ppt/tags/tag127.xml><?xml version="1.0" encoding="utf-8"?>
<p:tagLst xmlns:p="http://schemas.openxmlformats.org/presentationml/2006/main">
  <p:tag name="AS_UNIQUEID" val="11127"/>
</p:tagLst>
</file>

<file path=ppt/tags/tag128.xml><?xml version="1.0" encoding="utf-8"?>
<p:tagLst xmlns:p="http://schemas.openxmlformats.org/presentationml/2006/main">
  <p:tag name="AS_UNIQUEID" val="11128"/>
</p:tagLst>
</file>

<file path=ppt/tags/tag129.xml><?xml version="1.0" encoding="utf-8"?>
<p:tagLst xmlns:p="http://schemas.openxmlformats.org/presentationml/2006/main">
  <p:tag name="AS_UNIQUEID" val="11129"/>
</p:tagLst>
</file>

<file path=ppt/tags/tag13.xml><?xml version="1.0" encoding="utf-8"?>
<p:tagLst xmlns:p="http://schemas.openxmlformats.org/presentationml/2006/main">
  <p:tag name="AS_UNIQUEID" val="11027"/>
</p:tagLst>
</file>

<file path=ppt/tags/tag130.xml><?xml version="1.0" encoding="utf-8"?>
<p:tagLst xmlns:p="http://schemas.openxmlformats.org/presentationml/2006/main">
  <p:tag name="AS_UNIQUEID" val="11130"/>
</p:tagLst>
</file>

<file path=ppt/tags/tag131.xml><?xml version="1.0" encoding="utf-8"?>
<p:tagLst xmlns:p="http://schemas.openxmlformats.org/presentationml/2006/main">
  <p:tag name="AS_UNIQUEID" val="11131"/>
  <p:tag name="KSO_WM_BEAUTIFY_FLAG" val=""/>
</p:tagLst>
</file>

<file path=ppt/tags/tag132.xml><?xml version="1.0" encoding="utf-8"?>
<p:tagLst xmlns:p="http://schemas.openxmlformats.org/presentationml/2006/main">
  <p:tag name="AS_UNIQUEID" val="11132"/>
</p:tagLst>
</file>

<file path=ppt/tags/tag133.xml><?xml version="1.0" encoding="utf-8"?>
<p:tagLst xmlns:p="http://schemas.openxmlformats.org/presentationml/2006/main">
  <p:tag name="AS_UNIQUEID" val="11133"/>
  <p:tag name="KSO_WM_BEAUTIFY_FLAG" val=""/>
</p:tagLst>
</file>

<file path=ppt/tags/tag134.xml><?xml version="1.0" encoding="utf-8"?>
<p:tagLst xmlns:p="http://schemas.openxmlformats.org/presentationml/2006/main">
  <p:tag name="AS_UNIQUEID" val="11134"/>
</p:tagLst>
</file>

<file path=ppt/tags/tag135.xml><?xml version="1.0" encoding="utf-8"?>
<p:tagLst xmlns:p="http://schemas.openxmlformats.org/presentationml/2006/main">
  <p:tag name="AS_UNIQUEID" val="11135"/>
</p:tagLst>
</file>

<file path=ppt/tags/tag136.xml><?xml version="1.0" encoding="utf-8"?>
<p:tagLst xmlns:p="http://schemas.openxmlformats.org/presentationml/2006/main">
  <p:tag name="AS_UNIQUEID" val="11136"/>
</p:tagLst>
</file>

<file path=ppt/tags/tag137.xml><?xml version="1.0" encoding="utf-8"?>
<p:tagLst xmlns:p="http://schemas.openxmlformats.org/presentationml/2006/main">
  <p:tag name="AS_UNIQUEID" val="11137"/>
</p:tagLst>
</file>

<file path=ppt/tags/tag138.xml><?xml version="1.0" encoding="utf-8"?>
<p:tagLst xmlns:p="http://schemas.openxmlformats.org/presentationml/2006/main">
  <p:tag name="AS_UNIQUEID" val="11138"/>
</p:tagLst>
</file>

<file path=ppt/tags/tag139.xml><?xml version="1.0" encoding="utf-8"?>
<p:tagLst xmlns:p="http://schemas.openxmlformats.org/presentationml/2006/main">
  <p:tag name="AS_UNIQUEID" val="11139"/>
</p:tagLst>
</file>

<file path=ppt/tags/tag14.xml><?xml version="1.0" encoding="utf-8"?>
<p:tagLst xmlns:p="http://schemas.openxmlformats.org/presentationml/2006/main">
  <p:tag name="AS_UNIQUEID" val="11028"/>
</p:tagLst>
</file>

<file path=ppt/tags/tag140.xml><?xml version="1.0" encoding="utf-8"?>
<p:tagLst xmlns:p="http://schemas.openxmlformats.org/presentationml/2006/main">
  <p:tag name="AS_UNIQUEID" val="11140"/>
</p:tagLst>
</file>

<file path=ppt/tags/tag141.xml><?xml version="1.0" encoding="utf-8"?>
<p:tagLst xmlns:p="http://schemas.openxmlformats.org/presentationml/2006/main">
  <p:tag name="AS_UNIQUEID" val="11141"/>
</p:tagLst>
</file>

<file path=ppt/tags/tag142.xml><?xml version="1.0" encoding="utf-8"?>
<p:tagLst xmlns:p="http://schemas.openxmlformats.org/presentationml/2006/main">
  <p:tag name="AS_UNIQUEID" val="11142"/>
</p:tagLst>
</file>

<file path=ppt/tags/tag143.xml><?xml version="1.0" encoding="utf-8"?>
<p:tagLst xmlns:p="http://schemas.openxmlformats.org/presentationml/2006/main">
  <p:tag name="AS_UNIQUEID" val="11143"/>
</p:tagLst>
</file>

<file path=ppt/tags/tag144.xml><?xml version="1.0" encoding="utf-8"?>
<p:tagLst xmlns:p="http://schemas.openxmlformats.org/presentationml/2006/main">
  <p:tag name="AS_UNIQUEID" val="11144"/>
</p:tagLst>
</file>

<file path=ppt/tags/tag145.xml><?xml version="1.0" encoding="utf-8"?>
<p:tagLst xmlns:p="http://schemas.openxmlformats.org/presentationml/2006/main">
  <p:tag name="AS_UNIQUEID" val="11145"/>
</p:tagLst>
</file>

<file path=ppt/tags/tag146.xml><?xml version="1.0" encoding="utf-8"?>
<p:tagLst xmlns:p="http://schemas.openxmlformats.org/presentationml/2006/main">
  <p:tag name="AS_UNIQUEID" val="11146"/>
</p:tagLst>
</file>

<file path=ppt/tags/tag147.xml><?xml version="1.0" encoding="utf-8"?>
<p:tagLst xmlns:p="http://schemas.openxmlformats.org/presentationml/2006/main">
  <p:tag name="AS_UNIQUEID" val="11147"/>
</p:tagLst>
</file>

<file path=ppt/tags/tag148.xml><?xml version="1.0" encoding="utf-8"?>
<p:tagLst xmlns:p="http://schemas.openxmlformats.org/presentationml/2006/main">
  <p:tag name="AS_UNIQUEID" val="11148"/>
</p:tagLst>
</file>

<file path=ppt/tags/tag149.xml><?xml version="1.0" encoding="utf-8"?>
<p:tagLst xmlns:p="http://schemas.openxmlformats.org/presentationml/2006/main">
  <p:tag name="AS_UNIQUEID" val="11149"/>
</p:tagLst>
</file>

<file path=ppt/tags/tag15.xml><?xml version="1.0" encoding="utf-8"?>
<p:tagLst xmlns:p="http://schemas.openxmlformats.org/presentationml/2006/main">
  <p:tag name="AS_UNIQUEID" val="11029"/>
</p:tagLst>
</file>

<file path=ppt/tags/tag150.xml><?xml version="1.0" encoding="utf-8"?>
<p:tagLst xmlns:p="http://schemas.openxmlformats.org/presentationml/2006/main">
  <p:tag name="AS_UNIQUEID" val="11150"/>
</p:tagLst>
</file>

<file path=ppt/tags/tag151.xml><?xml version="1.0" encoding="utf-8"?>
<p:tagLst xmlns:p="http://schemas.openxmlformats.org/presentationml/2006/main">
  <p:tag name="AS_UNIQUEID" val="11151"/>
</p:tagLst>
</file>

<file path=ppt/tags/tag152.xml><?xml version="1.0" encoding="utf-8"?>
<p:tagLst xmlns:p="http://schemas.openxmlformats.org/presentationml/2006/main">
  <p:tag name="AS_UNIQUEID" val="11152"/>
</p:tagLst>
</file>

<file path=ppt/tags/tag153.xml><?xml version="1.0" encoding="utf-8"?>
<p:tagLst xmlns:p="http://schemas.openxmlformats.org/presentationml/2006/main">
  <p:tag name="AS_UNIQUEID" val="11153"/>
</p:tagLst>
</file>

<file path=ppt/tags/tag154.xml><?xml version="1.0" encoding="utf-8"?>
<p:tagLst xmlns:p="http://schemas.openxmlformats.org/presentationml/2006/main">
  <p:tag name="AS_UNIQUEID" val="11154"/>
</p:tagLst>
</file>

<file path=ppt/tags/tag155.xml><?xml version="1.0" encoding="utf-8"?>
<p:tagLst xmlns:p="http://schemas.openxmlformats.org/presentationml/2006/main">
  <p:tag name="AS_UNIQUEID" val="11155"/>
</p:tagLst>
</file>

<file path=ppt/tags/tag156.xml><?xml version="1.0" encoding="utf-8"?>
<p:tagLst xmlns:p="http://schemas.openxmlformats.org/presentationml/2006/main">
  <p:tag name="AS_UNIQUEID" val="11156"/>
</p:tagLst>
</file>

<file path=ppt/tags/tag157.xml><?xml version="1.0" encoding="utf-8"?>
<p:tagLst xmlns:p="http://schemas.openxmlformats.org/presentationml/2006/main">
  <p:tag name="AS_UNIQUEID" val="11157"/>
</p:tagLst>
</file>

<file path=ppt/tags/tag158.xml><?xml version="1.0" encoding="utf-8"?>
<p:tagLst xmlns:p="http://schemas.openxmlformats.org/presentationml/2006/main">
  <p:tag name="AS_UNIQUEID" val="11158"/>
</p:tagLst>
</file>

<file path=ppt/tags/tag159.xml><?xml version="1.0" encoding="utf-8"?>
<p:tagLst xmlns:p="http://schemas.openxmlformats.org/presentationml/2006/main">
  <p:tag name="AS_UNIQUEID" val="11159"/>
</p:tagLst>
</file>

<file path=ppt/tags/tag16.xml><?xml version="1.0" encoding="utf-8"?>
<p:tagLst xmlns:p="http://schemas.openxmlformats.org/presentationml/2006/main">
  <p:tag name="AS_UNIQUEID" val="11030"/>
</p:tagLst>
</file>

<file path=ppt/tags/tag160.xml><?xml version="1.0" encoding="utf-8"?>
<p:tagLst xmlns:p="http://schemas.openxmlformats.org/presentationml/2006/main">
  <p:tag name="AS_UNIQUEID" val="11160"/>
</p:tagLst>
</file>

<file path=ppt/tags/tag161.xml><?xml version="1.0" encoding="utf-8"?>
<p:tagLst xmlns:p="http://schemas.openxmlformats.org/presentationml/2006/main">
  <p:tag name="AS_UNIQUEID" val="11161"/>
</p:tagLst>
</file>

<file path=ppt/tags/tag162.xml><?xml version="1.0" encoding="utf-8"?>
<p:tagLst xmlns:p="http://schemas.openxmlformats.org/presentationml/2006/main">
  <p:tag name="AS_UNIQUEID" val="11162"/>
</p:tagLst>
</file>

<file path=ppt/tags/tag163.xml><?xml version="1.0" encoding="utf-8"?>
<p:tagLst xmlns:p="http://schemas.openxmlformats.org/presentationml/2006/main">
  <p:tag name="AS_UNIQUEID" val="11163"/>
</p:tagLst>
</file>

<file path=ppt/tags/tag164.xml><?xml version="1.0" encoding="utf-8"?>
<p:tagLst xmlns:p="http://schemas.openxmlformats.org/presentationml/2006/main">
  <p:tag name="AS_UNIQUEID" val="11164"/>
</p:tagLst>
</file>

<file path=ppt/tags/tag165.xml><?xml version="1.0" encoding="utf-8"?>
<p:tagLst xmlns:p="http://schemas.openxmlformats.org/presentationml/2006/main">
  <p:tag name="AS_UNIQUEID" val="11165"/>
</p:tagLst>
</file>

<file path=ppt/tags/tag166.xml><?xml version="1.0" encoding="utf-8"?>
<p:tagLst xmlns:p="http://schemas.openxmlformats.org/presentationml/2006/main">
  <p:tag name="AS_UNIQUEID" val="11166"/>
</p:tagLst>
</file>

<file path=ppt/tags/tag167.xml><?xml version="1.0" encoding="utf-8"?>
<p:tagLst xmlns:p="http://schemas.openxmlformats.org/presentationml/2006/main">
  <p:tag name="AS_UNIQUEID" val="11167"/>
</p:tagLst>
</file>

<file path=ppt/tags/tag168.xml><?xml version="1.0" encoding="utf-8"?>
<p:tagLst xmlns:p="http://schemas.openxmlformats.org/presentationml/2006/main">
  <p:tag name="AS_UNIQUEID" val="11168"/>
</p:tagLst>
</file>

<file path=ppt/tags/tag169.xml><?xml version="1.0" encoding="utf-8"?>
<p:tagLst xmlns:p="http://schemas.openxmlformats.org/presentationml/2006/main">
  <p:tag name="AS_UNIQUEID" val="11169"/>
</p:tagLst>
</file>

<file path=ppt/tags/tag17.xml><?xml version="1.0" encoding="utf-8"?>
<p:tagLst xmlns:p="http://schemas.openxmlformats.org/presentationml/2006/main">
  <p:tag name="AS_UNIQUEID" val="11031"/>
</p:tagLst>
</file>

<file path=ppt/tags/tag170.xml><?xml version="1.0" encoding="utf-8"?>
<p:tagLst xmlns:p="http://schemas.openxmlformats.org/presentationml/2006/main">
  <p:tag name="AS_UNIQUEID" val="11170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5470*2847*1050*105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71.xml><?xml version="1.0" encoding="utf-8"?>
<p:tagLst xmlns:p="http://schemas.openxmlformats.org/presentationml/2006/main">
  <p:tag name="AS_UNIQUEID" val="11171"/>
</p:tagLst>
</file>

<file path=ppt/tags/tag172.xml><?xml version="1.0" encoding="utf-8"?>
<p:tagLst xmlns:p="http://schemas.openxmlformats.org/presentationml/2006/main">
  <p:tag name="AS_UNIQUEID" val="11172"/>
</p:tagLst>
</file>

<file path=ppt/tags/tag173.xml><?xml version="1.0" encoding="utf-8"?>
<p:tagLst xmlns:p="http://schemas.openxmlformats.org/presentationml/2006/main">
  <p:tag name="AS_UNIQUEID" val="2975"/>
</p:tagLst>
</file>

<file path=ppt/tags/tag174.xml><?xml version="1.0" encoding="utf-8"?>
<p:tagLst xmlns:p="http://schemas.openxmlformats.org/presentationml/2006/main">
  <p:tag name="AS_UNIQUEID" val="11173"/>
</p:tagLst>
</file>

<file path=ppt/tags/tag175.xml><?xml version="1.0" encoding="utf-8"?>
<p:tagLst xmlns:p="http://schemas.openxmlformats.org/presentationml/2006/main">
  <p:tag name="AS_UNIQUEID" val="11174"/>
</p:tagLst>
</file>

<file path=ppt/tags/tag176.xml><?xml version="1.0" encoding="utf-8"?>
<p:tagLst xmlns:p="http://schemas.openxmlformats.org/presentationml/2006/main">
  <p:tag name="AS_UNIQUEID" val="11175"/>
</p:tagLst>
</file>

<file path=ppt/tags/tag177.xml><?xml version="1.0" encoding="utf-8"?>
<p:tagLst xmlns:p="http://schemas.openxmlformats.org/presentationml/2006/main">
  <p:tag name="AS_UNIQUEID" val="11176"/>
</p:tagLst>
</file>

<file path=ppt/tags/tag178.xml><?xml version="1.0" encoding="utf-8"?>
<p:tagLst xmlns:p="http://schemas.openxmlformats.org/presentationml/2006/main">
  <p:tag name="AS_UNIQUEID" val="11177"/>
</p:tagLst>
</file>

<file path=ppt/tags/tag179.xml><?xml version="1.0" encoding="utf-8"?>
<p:tagLst xmlns:p="http://schemas.openxmlformats.org/presentationml/2006/main">
  <p:tag name="AS_UNIQUEID" val="11178"/>
</p:tagLst>
</file>

<file path=ppt/tags/tag18.xml><?xml version="1.0" encoding="utf-8"?>
<p:tagLst xmlns:p="http://schemas.openxmlformats.org/presentationml/2006/main">
  <p:tag name="AS_UNIQUEID" val="11032"/>
</p:tagLst>
</file>

<file path=ppt/tags/tag180.xml><?xml version="1.0" encoding="utf-8"?>
<p:tagLst xmlns:p="http://schemas.openxmlformats.org/presentationml/2006/main">
  <p:tag name="AS_UNIQUEID" val="11179"/>
</p:tagLst>
</file>

<file path=ppt/tags/tag181.xml><?xml version="1.0" encoding="utf-8"?>
<p:tagLst xmlns:p="http://schemas.openxmlformats.org/presentationml/2006/main">
  <p:tag name="AS_UNIQUEID" val="11180"/>
</p:tagLst>
</file>

<file path=ppt/tags/tag182.xml><?xml version="1.0" encoding="utf-8"?>
<p:tagLst xmlns:p="http://schemas.openxmlformats.org/presentationml/2006/main">
  <p:tag name="AS_UNIQUEID" val="11181"/>
</p:tagLst>
</file>

<file path=ppt/tags/tag183.xml><?xml version="1.0" encoding="utf-8"?>
<p:tagLst xmlns:p="http://schemas.openxmlformats.org/presentationml/2006/main">
  <p:tag name="AS_UNIQUEID" val="11182"/>
</p:tagLst>
</file>

<file path=ppt/tags/tag184.xml><?xml version="1.0" encoding="utf-8"?>
<p:tagLst xmlns:p="http://schemas.openxmlformats.org/presentationml/2006/main">
  <p:tag name="AS_UNIQUEID" val="11183"/>
</p:tagLst>
</file>

<file path=ppt/tags/tag185.xml><?xml version="1.0" encoding="utf-8"?>
<p:tagLst xmlns:p="http://schemas.openxmlformats.org/presentationml/2006/main">
  <p:tag name="AS_UNIQUEID" val="11184"/>
</p:tagLst>
</file>

<file path=ppt/tags/tag186.xml><?xml version="1.0" encoding="utf-8"?>
<p:tagLst xmlns:p="http://schemas.openxmlformats.org/presentationml/2006/main">
  <p:tag name="AS_UNIQUEID" val="11185"/>
</p:tagLst>
</file>

<file path=ppt/tags/tag187.xml><?xml version="1.0" encoding="utf-8"?>
<p:tagLst xmlns:p="http://schemas.openxmlformats.org/presentationml/2006/main">
  <p:tag name="AS_UNIQUEID" val="11186"/>
</p:tagLst>
</file>

<file path=ppt/tags/tag188.xml><?xml version="1.0" encoding="utf-8"?>
<p:tagLst xmlns:p="http://schemas.openxmlformats.org/presentationml/2006/main">
  <p:tag name="AS_UNIQUEID" val="11187"/>
</p:tagLst>
</file>

<file path=ppt/tags/tag189.xml><?xml version="1.0" encoding="utf-8"?>
<p:tagLst xmlns:p="http://schemas.openxmlformats.org/presentationml/2006/main">
  <p:tag name="AS_UNIQUEID" val="11188"/>
</p:tagLst>
</file>

<file path=ppt/tags/tag19.xml><?xml version="1.0" encoding="utf-8"?>
<p:tagLst xmlns:p="http://schemas.openxmlformats.org/presentationml/2006/main">
  <p:tag name="AS_UNIQUEID" val="1351"/>
</p:tagLst>
</file>

<file path=ppt/tags/tag190.xml><?xml version="1.0" encoding="utf-8"?>
<p:tagLst xmlns:p="http://schemas.openxmlformats.org/presentationml/2006/main">
  <p:tag name="AS_UNIQUEID" val="11189"/>
</p:tagLst>
</file>

<file path=ppt/tags/tag191.xml><?xml version="1.0" encoding="utf-8"?>
<p:tagLst xmlns:p="http://schemas.openxmlformats.org/presentationml/2006/main">
  <p:tag name="AS_UNIQUEID" val="11190"/>
</p:tagLst>
</file>

<file path=ppt/tags/tag192.xml><?xml version="1.0" encoding="utf-8"?>
<p:tagLst xmlns:p="http://schemas.openxmlformats.org/presentationml/2006/main">
  <p:tag name="AS_UNIQUEID" val="11191"/>
</p:tagLst>
</file>

<file path=ppt/tags/tag193.xml><?xml version="1.0" encoding="utf-8"?>
<p:tagLst xmlns:p="http://schemas.openxmlformats.org/presentationml/2006/main">
  <p:tag name="AS_UNIQUEID" val="11192"/>
</p:tagLst>
</file>

<file path=ppt/tags/tag194.xml><?xml version="1.0" encoding="utf-8"?>
<p:tagLst xmlns:p="http://schemas.openxmlformats.org/presentationml/2006/main">
  <p:tag name="AS_UNIQUEID" val="11193"/>
</p:tagLst>
</file>

<file path=ppt/tags/tag195.xml><?xml version="1.0" encoding="utf-8"?>
<p:tagLst xmlns:p="http://schemas.openxmlformats.org/presentationml/2006/main">
  <p:tag name="AS_UNIQUEID" val="11194"/>
</p:tagLst>
</file>

<file path=ppt/tags/tag196.xml><?xml version="1.0" encoding="utf-8"?>
<p:tagLst xmlns:p="http://schemas.openxmlformats.org/presentationml/2006/main">
  <p:tag name="AS_UNIQUEID" val="11195"/>
  <p:tag name="KSO_WM_BEAUTIFY_FLAG" val=""/>
</p:tagLst>
</file>

<file path=ppt/tags/tag197.xml><?xml version="1.0" encoding="utf-8"?>
<p:tagLst xmlns:p="http://schemas.openxmlformats.org/presentationml/2006/main">
  <p:tag name="AS_UNIQUEID" val="11196"/>
  <p:tag name="KSO_WM_BEAUTIFY_FLAG" val=""/>
</p:tagLst>
</file>

<file path=ppt/tags/tag198.xml><?xml version="1.0" encoding="utf-8"?>
<p:tagLst xmlns:p="http://schemas.openxmlformats.org/presentationml/2006/main">
  <p:tag name="AS_UNIQUEID" val="11197"/>
  <p:tag name="KSO_WM_BEAUTIFY_FLAG" val=""/>
</p:tagLst>
</file>

<file path=ppt/tags/tag199.xml><?xml version="1.0" encoding="utf-8"?>
<p:tagLst xmlns:p="http://schemas.openxmlformats.org/presentationml/2006/main">
  <p:tag name="AS_UNIQUEID" val="11198"/>
  <p:tag name="KSO_WM_BEAUTIFY_FLAG" val=""/>
</p:tagLst>
</file>

<file path=ppt/tags/tag2.xml><?xml version="1.0" encoding="utf-8"?>
<p:tagLst xmlns:p="http://schemas.openxmlformats.org/presentationml/2006/main">
  <p:tag name="AS_UNIQUEID" val="11016"/>
</p:tagLst>
</file>

<file path=ppt/tags/tag20.xml><?xml version="1.0" encoding="utf-8"?>
<p:tagLst xmlns:p="http://schemas.openxmlformats.org/presentationml/2006/main">
  <p:tag name="AS_UNIQUEID" val="1352"/>
</p:tagLst>
</file>

<file path=ppt/tags/tag200.xml><?xml version="1.0" encoding="utf-8"?>
<p:tagLst xmlns:p="http://schemas.openxmlformats.org/presentationml/2006/main">
  <p:tag name="AS_UNIQUEID" val="11199"/>
  <p:tag name="KSO_WM_BEAUTIFY_FLAG" val=""/>
</p:tagLst>
</file>

<file path=ppt/tags/tag201.xml><?xml version="1.0" encoding="utf-8"?>
<p:tagLst xmlns:p="http://schemas.openxmlformats.org/presentationml/2006/main">
  <p:tag name="AS_UNIQUEID" val="11200"/>
</p:tagLst>
</file>

<file path=ppt/tags/tag202.xml><?xml version="1.0" encoding="utf-8"?>
<p:tagLst xmlns:p="http://schemas.openxmlformats.org/presentationml/2006/main">
  <p:tag name="AS_UNIQUEID" val="11201"/>
  <p:tag name="KSO_WM_BEAUTIFY_FLAG" val=""/>
</p:tagLst>
</file>

<file path=ppt/tags/tag203.xml><?xml version="1.0" encoding="utf-8"?>
<p:tagLst xmlns:p="http://schemas.openxmlformats.org/presentationml/2006/main">
  <p:tag name="AS_UNIQUEID" val="11202"/>
  <p:tag name="KSO_WM_BEAUTIFY_FLAG" val=""/>
</p:tagLst>
</file>

<file path=ppt/tags/tag204.xml><?xml version="1.0" encoding="utf-8"?>
<p:tagLst xmlns:p="http://schemas.openxmlformats.org/presentationml/2006/main">
  <p:tag name="AS_UNIQUEID" val="11203"/>
  <p:tag name="KSO_WM_BEAUTIFY_FLAG" val=""/>
</p:tagLst>
</file>

<file path=ppt/tags/tag205.xml><?xml version="1.0" encoding="utf-8"?>
<p:tagLst xmlns:p="http://schemas.openxmlformats.org/presentationml/2006/main">
  <p:tag name="AS_UNIQUEID" val="11204"/>
  <p:tag name="KSO_WM_BEAUTIFY_FLAG" val=""/>
</p:tagLst>
</file>

<file path=ppt/tags/tag206.xml><?xml version="1.0" encoding="utf-8"?>
<p:tagLst xmlns:p="http://schemas.openxmlformats.org/presentationml/2006/main">
  <p:tag name="AS_UNIQUEID" val="11205"/>
  <p:tag name="KSO_WM_BEAUTIFY_FLAG" val=""/>
</p:tagLst>
</file>

<file path=ppt/tags/tag207.xml><?xml version="1.0" encoding="utf-8"?>
<p:tagLst xmlns:p="http://schemas.openxmlformats.org/presentationml/2006/main">
  <p:tag name="AS_UNIQUEID" val="11206"/>
  <p:tag name="KSO_WM_BEAUTIFY_FLAG" val=""/>
</p:tagLst>
</file>

<file path=ppt/tags/tag208.xml><?xml version="1.0" encoding="utf-8"?>
<p:tagLst xmlns:p="http://schemas.openxmlformats.org/presentationml/2006/main">
  <p:tag name="AS_UNIQUEID" val="11207"/>
  <p:tag name="KSO_WM_BEAUTIFY_FLAG" val=""/>
</p:tagLst>
</file>

<file path=ppt/tags/tag209.xml><?xml version="1.0" encoding="utf-8"?>
<p:tagLst xmlns:p="http://schemas.openxmlformats.org/presentationml/2006/main">
  <p:tag name="AS_UNIQUEID" val="11208"/>
  <p:tag name="KSO_WM_BEAUTIFY_FLAG" val=""/>
</p:tagLst>
</file>

<file path=ppt/tags/tag21.xml><?xml version="1.0" encoding="utf-8"?>
<p:tagLst xmlns:p="http://schemas.openxmlformats.org/presentationml/2006/main">
  <p:tag name="AS_UNIQUEID" val="11033"/>
</p:tagLst>
</file>

<file path=ppt/tags/tag210.xml><?xml version="1.0" encoding="utf-8"?>
<p:tagLst xmlns:p="http://schemas.openxmlformats.org/presentationml/2006/main">
  <p:tag name="AS_UNIQUEID" val="11209"/>
  <p:tag name="KSO_WM_BEAUTIFY_FLAG" val=""/>
</p:tagLst>
</file>

<file path=ppt/tags/tag211.xml><?xml version="1.0" encoding="utf-8"?>
<p:tagLst xmlns:p="http://schemas.openxmlformats.org/presentationml/2006/main">
  <p:tag name="AS_UNIQUEID" val="11210"/>
  <p:tag name="KSO_WM_BEAUTIFY_FLAG" val=""/>
</p:tagLst>
</file>

<file path=ppt/tags/tag212.xml><?xml version="1.0" encoding="utf-8"?>
<p:tagLst xmlns:p="http://schemas.openxmlformats.org/presentationml/2006/main">
  <p:tag name="AS_UNIQUEID" val="11211"/>
  <p:tag name="KSO_WM_BEAUTIFY_FLAG" val=""/>
</p:tagLst>
</file>

<file path=ppt/tags/tag213.xml><?xml version="1.0" encoding="utf-8"?>
<p:tagLst xmlns:p="http://schemas.openxmlformats.org/presentationml/2006/main">
  <p:tag name="AS_UNIQUEID" val="11212"/>
</p:tagLst>
</file>

<file path=ppt/tags/tag214.xml><?xml version="1.0" encoding="utf-8"?>
<p:tagLst xmlns:p="http://schemas.openxmlformats.org/presentationml/2006/main">
  <p:tag name="AS_UNIQUEID" val="11213"/>
  <p:tag name="KSO_WM_BEAUTIFY_FLAG" val=""/>
</p:tagLst>
</file>

<file path=ppt/tags/tag215.xml><?xml version="1.0" encoding="utf-8"?>
<p:tagLst xmlns:p="http://schemas.openxmlformats.org/presentationml/2006/main">
  <p:tag name="AS_UNIQUEID" val="11214"/>
  <p:tag name="KSO_WM_BEAUTIFY_FLAG" val=""/>
</p:tagLst>
</file>

<file path=ppt/tags/tag216.xml><?xml version="1.0" encoding="utf-8"?>
<p:tagLst xmlns:p="http://schemas.openxmlformats.org/presentationml/2006/main">
  <p:tag name="AS_UNIQUEID" val="11215"/>
  <p:tag name="KSO_WM_BEAUTIFY_FLAG" val=""/>
</p:tagLst>
</file>

<file path=ppt/tags/tag217.xml><?xml version="1.0" encoding="utf-8"?>
<p:tagLst xmlns:p="http://schemas.openxmlformats.org/presentationml/2006/main">
  <p:tag name="AS_UNIQUEID" val="11216"/>
  <p:tag name="KSO_WM_BEAUTIFY_FLAG" val=""/>
</p:tagLst>
</file>

<file path=ppt/tags/tag218.xml><?xml version="1.0" encoding="utf-8"?>
<p:tagLst xmlns:p="http://schemas.openxmlformats.org/presentationml/2006/main">
  <p:tag name="AS_UNIQUEID" val="10861"/>
  <p:tag name="KSO_WM_BEAUTIFY_FLAG" val="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23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5c98fe2b-6b28-4493-906e-e573a5acad47}"/>
  <p:tag name="KSO_WM_UNIT_TEXTBOXSTYLE_SHAPETYPE" val="0"/>
  <p:tag name="KSO_WM_UNIT_TEXTBOXSTYLE_TEMPLATEID" val="3132695"/>
  <p:tag name="KSO_WM_UNIT_TEXTBOXSTYLE_TEMPLATETYPE" val="1"/>
  <p:tag name="KSO_WM_UNIT_TEXTBOXSTYLE_TYPE" val="8"/>
  <p:tag name="KSO_WM_UNIT_TYPE" val="f"/>
  <p:tag name="KSO_WM_UNIT_VALUE" val="54"/>
</p:tagLst>
</file>

<file path=ppt/tags/tag219.xml><?xml version="1.0" encoding="utf-8"?>
<p:tagLst xmlns:p="http://schemas.openxmlformats.org/presentationml/2006/main">
  <p:tag name="AS_UNIQUEID" val="11217"/>
</p:tagLst>
</file>

<file path=ppt/tags/tag22.xml><?xml version="1.0" encoding="utf-8"?>
<p:tagLst xmlns:p="http://schemas.openxmlformats.org/presentationml/2006/main">
  <p:tag name="AS_UNIQUEID" val="11034"/>
</p:tagLst>
</file>

<file path=ppt/tags/tag220.xml><?xml version="1.0" encoding="utf-8"?>
<p:tagLst xmlns:p="http://schemas.openxmlformats.org/presentationml/2006/main">
  <p:tag name="AS_UNIQUEID" val="10862"/>
  <p:tag name="KSO_WM_BEAUTIFY_FLAG" val="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22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c95f984b-1a74-4e6b-93dc-417344d9c6ff}"/>
  <p:tag name="KSO_WM_UNIT_TEXTBOXSTYLE_SHAPETYPE" val="0"/>
  <p:tag name="KSO_WM_UNIT_TEXTBOXSTYLE_TEMPLATEID" val="3132694"/>
  <p:tag name="KSO_WM_UNIT_TEXTBOXSTYLE_TEMPLATETYPE" val="1"/>
  <p:tag name="KSO_WM_UNIT_TEXTBOXSTYLE_TYPE" val="8"/>
  <p:tag name="KSO_WM_UNIT_TYPE" val="f"/>
  <p:tag name="KSO_WM_UNIT_VALUE" val="54"/>
</p:tagLst>
</file>

<file path=ppt/tags/tag221.xml><?xml version="1.0" encoding="utf-8"?>
<p:tagLst xmlns:p="http://schemas.openxmlformats.org/presentationml/2006/main">
  <p:tag name="AS_UNIQUEID" val="38"/>
  <p:tag name="KSO_WM_BEAUTIFY_FLAG" val=""/>
</p:tagLst>
</file>

<file path=ppt/tags/tag222.xml><?xml version="1.0" encoding="utf-8"?>
<p:tagLst xmlns:p="http://schemas.openxmlformats.org/presentationml/2006/main">
  <p:tag name="AS_UNIQUEID" val="41"/>
  <p:tag name="KSO_WM_BEAUTIFY_FLAG" val=""/>
</p:tagLst>
</file>

<file path=ppt/tags/tag223.xml><?xml version="1.0" encoding="utf-8"?>
<p:tagLst xmlns:p="http://schemas.openxmlformats.org/presentationml/2006/main">
  <p:tag name="AS_UNIQUEID" val="42"/>
  <p:tag name="KSO_WM_BEAUTIFY_FLAG" val=""/>
</p:tagLst>
</file>

<file path=ppt/tags/tag224.xml><?xml version="1.0" encoding="utf-8"?>
<p:tagLst xmlns:p="http://schemas.openxmlformats.org/presentationml/2006/main">
  <p:tag name="AS_UNIQUEID" val="43"/>
  <p:tag name="KSO_WM_BEAUTIFY_FLAG" val=""/>
</p:tagLst>
</file>

<file path=ppt/tags/tag225.xml><?xml version="1.0" encoding="utf-8"?>
<p:tagLst xmlns:p="http://schemas.openxmlformats.org/presentationml/2006/main">
  <p:tag name="AS_UNIQUEID" val="44"/>
  <p:tag name="KSO_WM_BEAUTIFY_FLAG" val=""/>
</p:tagLst>
</file>

<file path=ppt/tags/tag226.xml><?xml version="1.0" encoding="utf-8"?>
<p:tagLst xmlns:p="http://schemas.openxmlformats.org/presentationml/2006/main">
  <p:tag name="AS_UNIQUEID" val="45"/>
  <p:tag name="KSO_WM_BEAUTIFY_FLAG" val=""/>
</p:tagLst>
</file>

<file path=ppt/tags/tag227.xml><?xml version="1.0" encoding="utf-8"?>
<p:tagLst xmlns:p="http://schemas.openxmlformats.org/presentationml/2006/main">
  <p:tag name="AS_UNIQUEID" val="46"/>
  <p:tag name="KSO_WM_BEAUTIFY_FLAG" val=""/>
</p:tagLst>
</file>

<file path=ppt/tags/tag228.xml><?xml version="1.0" encoding="utf-8"?>
<p:tagLst xmlns:p="http://schemas.openxmlformats.org/presentationml/2006/main">
  <p:tag name="AS_UNIQUEID" val="47"/>
  <p:tag name="KSO_WM_BEAUTIFY_FLAG" val=""/>
</p:tagLst>
</file>

<file path=ppt/tags/tag229.xml><?xml version="1.0" encoding="utf-8"?>
<p:tagLst xmlns:p="http://schemas.openxmlformats.org/presentationml/2006/main">
  <p:tag name="AS_UNIQUEID" val="48"/>
  <p:tag name="KSO_WM_BEAUTIFY_FLAG" val=""/>
</p:tagLst>
</file>

<file path=ppt/tags/tag23.xml><?xml version="1.0" encoding="utf-8"?>
<p:tagLst xmlns:p="http://schemas.openxmlformats.org/presentationml/2006/main">
  <p:tag name="AS_UNIQUEID" val="11035"/>
</p:tagLst>
</file>

<file path=ppt/tags/tag230.xml><?xml version="1.0" encoding="utf-8"?>
<p:tagLst xmlns:p="http://schemas.openxmlformats.org/presentationml/2006/main">
  <p:tag name="AS_UNIQUEID" val="49"/>
  <p:tag name="KSO_WM_BEAUTIFY_FLAG" val=""/>
</p:tagLst>
</file>

<file path=ppt/tags/tag231.xml><?xml version="1.0" encoding="utf-8"?>
<p:tagLst xmlns:p="http://schemas.openxmlformats.org/presentationml/2006/main">
  <p:tag name="AS_UNIQUEID" val="50"/>
  <p:tag name="KSO_WM_BEAUTIFY_FLAG" val=""/>
</p:tagLst>
</file>

<file path=ppt/tags/tag232.xml><?xml version="1.0" encoding="utf-8"?>
<p:tagLst xmlns:p="http://schemas.openxmlformats.org/presentationml/2006/main">
  <p:tag name="AS_UNIQUEID" val="51"/>
  <p:tag name="KSO_WM_BEAUTIFY_FLAG" val=""/>
</p:tagLst>
</file>

<file path=ppt/tags/tag233.xml><?xml version="1.0" encoding="utf-8"?>
<p:tagLst xmlns:p="http://schemas.openxmlformats.org/presentationml/2006/main">
  <p:tag name="AS_UNIQUEID" val="52"/>
  <p:tag name="KSO_WM_BEAUTIFY_FLAG" val=""/>
</p:tagLst>
</file>

<file path=ppt/tags/tag234.xml><?xml version="1.0" encoding="utf-8"?>
<p:tagLst xmlns:p="http://schemas.openxmlformats.org/presentationml/2006/main">
  <p:tag name="AS_UNIQUEID" val="10505"/>
  <p:tag name="KSO_WM_BEAUTIFY_FLAG" val=""/>
</p:tagLst>
</file>

<file path=ppt/tags/tag235.xml><?xml version="1.0" encoding="utf-8"?>
<p:tagLst xmlns:p="http://schemas.openxmlformats.org/presentationml/2006/main">
  <p:tag name="AS_UNIQUEID" val="1244"/>
  <p:tag name="KSO_WM_BEAUTIFY_FLAG" val=""/>
</p:tagLst>
</file>

<file path=ppt/tags/tag236.xml><?xml version="1.0" encoding="utf-8"?>
<p:tagLst xmlns:p="http://schemas.openxmlformats.org/presentationml/2006/main">
  <p:tag name="AS_UNIQUEID" val="10506"/>
  <p:tag name="KSO_WM_BEAUTIFY_FLAG" val=""/>
</p:tagLst>
</file>

<file path=ppt/tags/tag237.xml><?xml version="1.0" encoding="utf-8"?>
<p:tagLst xmlns:p="http://schemas.openxmlformats.org/presentationml/2006/main">
  <p:tag name="AS_UNIQUEID" val="10507"/>
  <p:tag name="KSO_WM_BEAUTIFY_FLAG" val=""/>
</p:tagLst>
</file>

<file path=ppt/tags/tag238.xml><?xml version="1.0" encoding="utf-8"?>
<p:tagLst xmlns:p="http://schemas.openxmlformats.org/presentationml/2006/main">
  <p:tag name="AS_UNIQUEID" val="40"/>
  <p:tag name="KSO_WM_BEAUTIFY_FLAG" val=""/>
</p:tagLst>
</file>

<file path=ppt/tags/tag239.xml><?xml version="1.0" encoding="utf-8"?>
<p:tagLst xmlns:p="http://schemas.openxmlformats.org/presentationml/2006/main">
  <p:tag name="AS_UNIQUEID" val="11218"/>
</p:tagLst>
</file>

<file path=ppt/tags/tag24.xml><?xml version="1.0" encoding="utf-8"?>
<p:tagLst xmlns:p="http://schemas.openxmlformats.org/presentationml/2006/main">
  <p:tag name="AS_UNIQUEID" val="11036"/>
</p:tagLst>
</file>

<file path=ppt/tags/tag240.xml><?xml version="1.0" encoding="utf-8"?>
<p:tagLst xmlns:p="http://schemas.openxmlformats.org/presentationml/2006/main">
  <p:tag name="AS_UNIQUEID" val="38"/>
  <p:tag name="KSO_WM_BEAUTIFY_FLAG" val=""/>
</p:tagLst>
</file>

<file path=ppt/tags/tag241.xml><?xml version="1.0" encoding="utf-8"?>
<p:tagLst xmlns:p="http://schemas.openxmlformats.org/presentationml/2006/main">
  <p:tag name="AS_UNIQUEID" val="40"/>
  <p:tag name="KSO_WM_BEAUTIFY_FLAG" val=""/>
</p:tagLst>
</file>

<file path=ppt/tags/tag242.xml><?xml version="1.0" encoding="utf-8"?>
<p:tagLst xmlns:p="http://schemas.openxmlformats.org/presentationml/2006/main">
  <p:tag name="AS_UNIQUEID" val="52"/>
  <p:tag name="KSO_WM_BEAUTIFY_FLAG" val=""/>
</p:tagLst>
</file>

<file path=ppt/tags/tag243.xml><?xml version="1.0" encoding="utf-8"?>
<p:tagLst xmlns:p="http://schemas.openxmlformats.org/presentationml/2006/main">
  <p:tag name="AS_UNIQUEID" val="66"/>
  <p:tag name="KSO_WM_BEAUTIFY_FLAG" val=""/>
</p:tagLst>
</file>

<file path=ppt/tags/tag244.xml><?xml version="1.0" encoding="utf-8"?>
<p:tagLst xmlns:p="http://schemas.openxmlformats.org/presentationml/2006/main">
  <p:tag name="AS_UNIQUEID" val="45"/>
  <p:tag name="KSO_WM_BEAUTIFY_FLAG" val=""/>
</p:tagLst>
</file>

<file path=ppt/tags/tag245.xml><?xml version="1.0" encoding="utf-8"?>
<p:tagLst xmlns:p="http://schemas.openxmlformats.org/presentationml/2006/main">
  <p:tag name="AS_UNIQUEID" val="64"/>
  <p:tag name="KSO_WM_BEAUTIFY_FLAG" val=""/>
</p:tagLst>
</file>

<file path=ppt/tags/tag246.xml><?xml version="1.0" encoding="utf-8"?>
<p:tagLst xmlns:p="http://schemas.openxmlformats.org/presentationml/2006/main">
  <p:tag name="AS_UNIQUEID" val="10511"/>
  <p:tag name="KSO_WM_BEAUTIFY_FLAG" val=""/>
</p:tagLst>
</file>

<file path=ppt/tags/tag247.xml><?xml version="1.0" encoding="utf-8"?>
<p:tagLst xmlns:p="http://schemas.openxmlformats.org/presentationml/2006/main">
  <p:tag name="AS_UNIQUEID" val="1244"/>
  <p:tag name="KSO_WM_BEAUTIFY_FLAG" val=""/>
</p:tagLst>
</file>

<file path=ppt/tags/tag248.xml><?xml version="1.0" encoding="utf-8"?>
<p:tagLst xmlns:p="http://schemas.openxmlformats.org/presentationml/2006/main">
  <p:tag name="AS_UNIQUEID" val="10512"/>
  <p:tag name="KSO_WM_BEAUTIFY_FLAG" val=""/>
</p:tagLst>
</file>

<file path=ppt/tags/tag249.xml><?xml version="1.0" encoding="utf-8"?>
<p:tagLst xmlns:p="http://schemas.openxmlformats.org/presentationml/2006/main">
  <p:tag name="AS_UNIQUEID" val="10513"/>
  <p:tag name="KSO_WM_BEAUTIFY_FLAG" val=""/>
</p:tagLst>
</file>

<file path=ppt/tags/tag25.xml><?xml version="1.0" encoding="utf-8"?>
<p:tagLst xmlns:p="http://schemas.openxmlformats.org/presentationml/2006/main">
  <p:tag name="AS_UNIQUEID" val="11037"/>
</p:tagLst>
</file>

<file path=ppt/tags/tag250.xml><?xml version="1.0" encoding="utf-8"?>
<p:tagLst xmlns:p="http://schemas.openxmlformats.org/presentationml/2006/main">
  <p:tag name="AS_UNIQUEID" val="10862"/>
  <p:tag name="KSO_WM_BEAUTIFY_FLAG" val="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22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c95f984b-1a74-4e6b-93dc-417344d9c6ff}"/>
  <p:tag name="KSO_WM_UNIT_TEXTBOXSTYLE_SHAPETYPE" val="0"/>
  <p:tag name="KSO_WM_UNIT_TEXTBOXSTYLE_TEMPLATEID" val="3132694"/>
  <p:tag name="KSO_WM_UNIT_TEXTBOXSTYLE_TEMPLATETYPE" val="1"/>
  <p:tag name="KSO_WM_UNIT_TEXTBOXSTYLE_TYPE" val="8"/>
  <p:tag name="KSO_WM_UNIT_TYPE" val="f"/>
  <p:tag name="KSO_WM_UNIT_VALUE" val="54"/>
</p:tagLst>
</file>

<file path=ppt/tags/tag251.xml><?xml version="1.0" encoding="utf-8"?>
<p:tagLst xmlns:p="http://schemas.openxmlformats.org/presentationml/2006/main">
  <p:tag name="AS_UNIQUEID" val="11219"/>
</p:tagLst>
</file>

<file path=ppt/tags/tag252.xml><?xml version="1.0" encoding="utf-8"?>
<p:tagLst xmlns:p="http://schemas.openxmlformats.org/presentationml/2006/main">
  <p:tag name="AS_UNIQUEID" val="10862"/>
  <p:tag name="KSO_WM_BEAUTIFY_FLAG" val="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22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c95f984b-1a74-4e6b-93dc-417344d9c6ff}"/>
  <p:tag name="KSO_WM_UNIT_TEXTBOXSTYLE_SHAPETYPE" val="0"/>
  <p:tag name="KSO_WM_UNIT_TEXTBOXSTYLE_TEMPLATEID" val="3132694"/>
  <p:tag name="KSO_WM_UNIT_TEXTBOXSTYLE_TEMPLATETYPE" val="1"/>
  <p:tag name="KSO_WM_UNIT_TEXTBOXSTYLE_TYPE" val="8"/>
  <p:tag name="KSO_WM_UNIT_TYPE" val="f"/>
  <p:tag name="KSO_WM_UNIT_VALUE" val="54"/>
</p:tagLst>
</file>

<file path=ppt/tags/tag253.xml><?xml version="1.0" encoding="utf-8"?>
<p:tagLst xmlns:p="http://schemas.openxmlformats.org/presentationml/2006/main">
  <p:tag name="AS_UNIQUEID" val="38"/>
  <p:tag name="KSO_WM_BEAUTIFY_FLAG" val=""/>
</p:tagLst>
</file>

<file path=ppt/tags/tag254.xml><?xml version="1.0" encoding="utf-8"?>
<p:tagLst xmlns:p="http://schemas.openxmlformats.org/presentationml/2006/main">
  <p:tag name="AS_UNIQUEID" val="40"/>
  <p:tag name="KSO_WM_BEAUTIFY_FLAG" val=""/>
</p:tagLst>
</file>

<file path=ppt/tags/tag255.xml><?xml version="1.0" encoding="utf-8"?>
<p:tagLst xmlns:p="http://schemas.openxmlformats.org/presentationml/2006/main">
  <p:tag name="AS_UNIQUEID" val="10516"/>
  <p:tag name="KSO_WM_BEAUTIFY_FLAG" val=""/>
</p:tagLst>
</file>

<file path=ppt/tags/tag256.xml><?xml version="1.0" encoding="utf-8"?>
<p:tagLst xmlns:p="http://schemas.openxmlformats.org/presentationml/2006/main">
  <p:tag name="AS_UNIQUEID" val="1244"/>
  <p:tag name="KSO_WM_BEAUTIFY_FLAG" val=""/>
</p:tagLst>
</file>

<file path=ppt/tags/tag257.xml><?xml version="1.0" encoding="utf-8"?>
<p:tagLst xmlns:p="http://schemas.openxmlformats.org/presentationml/2006/main">
  <p:tag name="AS_UNIQUEID" val="10517"/>
  <p:tag name="KSO_WM_BEAUTIFY_FLAG" val=""/>
</p:tagLst>
</file>

<file path=ppt/tags/tag258.xml><?xml version="1.0" encoding="utf-8"?>
<p:tagLst xmlns:p="http://schemas.openxmlformats.org/presentationml/2006/main">
  <p:tag name="AS_UNIQUEID" val="10518"/>
  <p:tag name="KSO_WM_BEAUTIFY_FLAG" val=""/>
</p:tagLst>
</file>

<file path=ppt/tags/tag259.xml><?xml version="1.0" encoding="utf-8"?>
<p:tagLst xmlns:p="http://schemas.openxmlformats.org/presentationml/2006/main">
  <p:tag name="AS_UNIQUEID" val="81"/>
  <p:tag name="KSO_WM_BEAUTIFY_FLAG" val=""/>
</p:tagLst>
</file>

<file path=ppt/tags/tag26.xml><?xml version="1.0" encoding="utf-8"?>
<p:tagLst xmlns:p="http://schemas.openxmlformats.org/presentationml/2006/main">
  <p:tag name="AS_UNIQUEID" val="11038"/>
</p:tagLst>
</file>

<file path=ppt/tags/tag260.xml><?xml version="1.0" encoding="utf-8"?>
<p:tagLst xmlns:p="http://schemas.openxmlformats.org/presentationml/2006/main">
  <p:tag name="AS_UNIQUEID" val="85"/>
  <p:tag name="KSO_WM_BEAUTIFY_FLAG" val=""/>
</p:tagLst>
</file>

<file path=ppt/tags/tag261.xml><?xml version="1.0" encoding="utf-8"?>
<p:tagLst xmlns:p="http://schemas.openxmlformats.org/presentationml/2006/main">
  <p:tag name="AS_UNIQUEID" val="66"/>
  <p:tag name="KSO_WM_BEAUTIFY_FLAG" val=""/>
</p:tagLst>
</file>

<file path=ppt/tags/tag262.xml><?xml version="1.0" encoding="utf-8"?>
<p:tagLst xmlns:p="http://schemas.openxmlformats.org/presentationml/2006/main">
  <p:tag name="AS_UNIQUEID" val="79"/>
  <p:tag name="KSO_WM_BEAUTIFY_FLAG" val=""/>
</p:tagLst>
</file>

<file path=ppt/tags/tag263.xml><?xml version="1.0" encoding="utf-8"?>
<p:tagLst xmlns:p="http://schemas.openxmlformats.org/presentationml/2006/main">
  <p:tag name="AS_UNIQUEID" val="11220"/>
</p:tagLst>
</file>

<file path=ppt/tags/tag264.xml><?xml version="1.0" encoding="utf-8"?>
<p:tagLst xmlns:p="http://schemas.openxmlformats.org/presentationml/2006/main">
  <p:tag name="AS_UNIQUEID" val="10862"/>
  <p:tag name="KSO_WM_BEAUTIFY_FLAG" val="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22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c95f984b-1a74-4e6b-93dc-417344d9c6ff}"/>
  <p:tag name="KSO_WM_UNIT_TEXTBOXSTYLE_SHAPETYPE" val="0"/>
  <p:tag name="KSO_WM_UNIT_TEXTBOXSTYLE_TEMPLATEID" val="3132694"/>
  <p:tag name="KSO_WM_UNIT_TEXTBOXSTYLE_TEMPLATETYPE" val="1"/>
  <p:tag name="KSO_WM_UNIT_TEXTBOXSTYLE_TYPE" val="8"/>
  <p:tag name="KSO_WM_UNIT_TYPE" val="f"/>
  <p:tag name="KSO_WM_UNIT_VALUE" val="54"/>
</p:tagLst>
</file>

<file path=ppt/tags/tag265.xml><?xml version="1.0" encoding="utf-8"?>
<p:tagLst xmlns:p="http://schemas.openxmlformats.org/presentationml/2006/main">
  <p:tag name="AS_UNIQUEID" val="11221"/>
  <p:tag name="KSO_WM_BEAUTIFY_FLAG" val=""/>
</p:tagLst>
</file>

<file path=ppt/tags/tag266.xml><?xml version="1.0" encoding="utf-8"?>
<p:tagLst xmlns:p="http://schemas.openxmlformats.org/presentationml/2006/main">
  <p:tag name="AS_UNIQUEID" val="11222"/>
  <p:tag name="KSO_WM_BEAUTIFY_FLAG" val=""/>
</p:tagLst>
</file>

<file path=ppt/tags/tag267.xml><?xml version="1.0" encoding="utf-8"?>
<p:tagLst xmlns:p="http://schemas.openxmlformats.org/presentationml/2006/main">
  <p:tag name="AS_UNIQUEID" val="11223"/>
  <p:tag name="KSO_WM_BEAUTIFY_FLAG" val=""/>
</p:tagLst>
</file>

<file path=ppt/tags/tag268.xml><?xml version="1.0" encoding="utf-8"?>
<p:tagLst xmlns:p="http://schemas.openxmlformats.org/presentationml/2006/main">
  <p:tag name="AS_UNIQUEID" val="11224"/>
  <p:tag name="KSO_WM_BEAUTIFY_FLAG" val=""/>
</p:tagLst>
</file>

<file path=ppt/tags/tag269.xml><?xml version="1.0" encoding="utf-8"?>
<p:tagLst xmlns:p="http://schemas.openxmlformats.org/presentationml/2006/main">
  <p:tag name="AS_UNIQUEID" val="11225"/>
  <p:tag name="KSO_WM_BEAUTIFY_FLAG" val=""/>
</p:tagLst>
</file>

<file path=ppt/tags/tag27.xml><?xml version="1.0" encoding="utf-8"?>
<p:tagLst xmlns:p="http://schemas.openxmlformats.org/presentationml/2006/main">
  <p:tag name="AS_UNIQUEID" val="11039"/>
</p:tagLst>
</file>

<file path=ppt/tags/tag270.xml><?xml version="1.0" encoding="utf-8"?>
<p:tagLst xmlns:p="http://schemas.openxmlformats.org/presentationml/2006/main">
  <p:tag name="AS_UNIQUEID" val="11226"/>
  <p:tag name="KSO_WM_BEAUTIFY_FLAG" val=""/>
</p:tagLst>
</file>

<file path=ppt/tags/tag271.xml><?xml version="1.0" encoding="utf-8"?>
<p:tagLst xmlns:p="http://schemas.openxmlformats.org/presentationml/2006/main">
  <p:tag name="AS_UNIQUEID" val="11227"/>
  <p:tag name="KSO_WM_BEAUTIFY_FLAG" val=""/>
</p:tagLst>
</file>

<file path=ppt/tags/tag272.xml><?xml version="1.0" encoding="utf-8"?>
<p:tagLst xmlns:p="http://schemas.openxmlformats.org/presentationml/2006/main">
  <p:tag name="AS_UNIQUEID" val="11228"/>
  <p:tag name="KSO_WM_BEAUTIFY_FLAG" val=""/>
</p:tagLst>
</file>

<file path=ppt/tags/tag273.xml><?xml version="1.0" encoding="utf-8"?>
<p:tagLst xmlns:p="http://schemas.openxmlformats.org/presentationml/2006/main">
  <p:tag name="AS_UNIQUEID" val="11229"/>
  <p:tag name="KSO_WM_BEAUTIFY_FLAG" val=""/>
</p:tagLst>
</file>

<file path=ppt/tags/tag274.xml><?xml version="1.0" encoding="utf-8"?>
<p:tagLst xmlns:p="http://schemas.openxmlformats.org/presentationml/2006/main">
  <p:tag name="AS_UNIQUEID" val="11230"/>
  <p:tag name="KSO_WM_BEAUTIFY_FLAG" val=""/>
</p:tagLst>
</file>

<file path=ppt/tags/tag275.xml><?xml version="1.0" encoding="utf-8"?>
<p:tagLst xmlns:p="http://schemas.openxmlformats.org/presentationml/2006/main">
  <p:tag name="AS_UNIQUEID" val="10516"/>
  <p:tag name="KSO_WM_BEAUTIFY_FLAG" val=""/>
</p:tagLst>
</file>

<file path=ppt/tags/tag276.xml><?xml version="1.0" encoding="utf-8"?>
<p:tagLst xmlns:p="http://schemas.openxmlformats.org/presentationml/2006/main">
  <p:tag name="AS_UNIQUEID" val="1244"/>
  <p:tag name="KSO_WM_BEAUTIFY_FLAG" val=""/>
</p:tagLst>
</file>

<file path=ppt/tags/tag277.xml><?xml version="1.0" encoding="utf-8"?>
<p:tagLst xmlns:p="http://schemas.openxmlformats.org/presentationml/2006/main">
  <p:tag name="AS_UNIQUEID" val="40"/>
  <p:tag name="KSO_WM_BEAUTIFY_FLAG" val=""/>
</p:tagLst>
</file>

<file path=ppt/tags/tag278.xml><?xml version="1.0" encoding="utf-8"?>
<p:tagLst xmlns:p="http://schemas.openxmlformats.org/presentationml/2006/main">
  <p:tag name="AS_UNIQUEID" val="11231"/>
</p:tagLst>
</file>

<file path=ppt/tags/tag279.xml><?xml version="1.0" encoding="utf-8"?>
<p:tagLst xmlns:p="http://schemas.openxmlformats.org/presentationml/2006/main">
  <p:tag name="AS_UNIQUEID" val="11232"/>
  <p:tag name="KSO_WM_BEAUTIFY_FLAG" val=""/>
</p:tagLst>
</file>

<file path=ppt/tags/tag28.xml><?xml version="1.0" encoding="utf-8"?>
<p:tagLst xmlns:p="http://schemas.openxmlformats.org/presentationml/2006/main">
  <p:tag name="AS_UNIQUEID" val="1351"/>
</p:tagLst>
</file>

<file path=ppt/tags/tag280.xml><?xml version="1.0" encoding="utf-8"?>
<p:tagLst xmlns:p="http://schemas.openxmlformats.org/presentationml/2006/main">
  <p:tag name="AS_UNIQUEID" val="6562"/>
  <p:tag name="KSO_WM_BEAUTIFY_FLAG" val=""/>
</p:tagLst>
</file>

<file path=ppt/tags/tag281.xml><?xml version="1.0" encoding="utf-8"?>
<p:tagLst xmlns:p="http://schemas.openxmlformats.org/presentationml/2006/main">
  <p:tag name="AS_UNIQUEID" val="6563"/>
  <p:tag name="KSO_WM_BEAUTIFY_FLAG" val=""/>
</p:tagLst>
</file>

<file path=ppt/tags/tag282.xml><?xml version="1.0" encoding="utf-8"?>
<p:tagLst xmlns:p="http://schemas.openxmlformats.org/presentationml/2006/main">
  <p:tag name="AS_UNIQUEID" val="6565"/>
  <p:tag name="KSO_WM_BEAUTIFY_FLAG" val=""/>
</p:tagLst>
</file>

<file path=ppt/tags/tag283.xml><?xml version="1.0" encoding="utf-8"?>
<p:tagLst xmlns:p="http://schemas.openxmlformats.org/presentationml/2006/main">
  <p:tag name="AS_UNIQUEID" val="6566"/>
  <p:tag name="KSO_WM_BEAUTIFY_FLAG" val=""/>
</p:tagLst>
</file>

<file path=ppt/tags/tag284.xml><?xml version="1.0" encoding="utf-8"?>
<p:tagLst xmlns:p="http://schemas.openxmlformats.org/presentationml/2006/main">
  <p:tag name="AS_UNIQUEID" val="6567"/>
  <p:tag name="KSO_WM_BEAUTIFY_FLAG" val=""/>
</p:tagLst>
</file>

<file path=ppt/tags/tag285.xml><?xml version="1.0" encoding="utf-8"?>
<p:tagLst xmlns:p="http://schemas.openxmlformats.org/presentationml/2006/main">
  <p:tag name="AS_UNIQUEID" val="6568"/>
  <p:tag name="KSO_WM_BEAUTIFY_FLAG" val=""/>
</p:tagLst>
</file>

<file path=ppt/tags/tag286.xml><?xml version="1.0" encoding="utf-8"?>
<p:tagLst xmlns:p="http://schemas.openxmlformats.org/presentationml/2006/main">
  <p:tag name="AS_UNIQUEID" val="6569"/>
  <p:tag name="KSO_WM_BEAUTIFY_FLAG" val=""/>
</p:tagLst>
</file>

<file path=ppt/tags/tag287.xml><?xml version="1.0" encoding="utf-8"?>
<p:tagLst xmlns:p="http://schemas.openxmlformats.org/presentationml/2006/main">
  <p:tag name="AS_UNIQUEID" val="6570"/>
  <p:tag name="KSO_WM_BEAUTIFY_FLAG" val=""/>
</p:tagLst>
</file>

<file path=ppt/tags/tag288.xml><?xml version="1.0" encoding="utf-8"?>
<p:tagLst xmlns:p="http://schemas.openxmlformats.org/presentationml/2006/main">
  <p:tag name="AS_UNIQUEID" val="6571"/>
  <p:tag name="KSO_WM_BEAUTIFY_FLAG" val=""/>
</p:tagLst>
</file>

<file path=ppt/tags/tag289.xml><?xml version="1.0" encoding="utf-8"?>
<p:tagLst xmlns:p="http://schemas.openxmlformats.org/presentationml/2006/main">
  <p:tag name="AS_UNIQUEID" val="6572"/>
  <p:tag name="KSO_WM_BEAUTIFY_FLAG" val=""/>
</p:tagLst>
</file>

<file path=ppt/tags/tag29.xml><?xml version="1.0" encoding="utf-8"?>
<p:tagLst xmlns:p="http://schemas.openxmlformats.org/presentationml/2006/main">
  <p:tag name="AS_UNIQUEID" val="1352"/>
</p:tagLst>
</file>

<file path=ppt/tags/tag290.xml><?xml version="1.0" encoding="utf-8"?>
<p:tagLst xmlns:p="http://schemas.openxmlformats.org/presentationml/2006/main">
  <p:tag name="AS_UNIQUEID" val="6573"/>
</p:tagLst>
</file>

<file path=ppt/tags/tag291.xml><?xml version="1.0" encoding="utf-8"?>
<p:tagLst xmlns:p="http://schemas.openxmlformats.org/presentationml/2006/main">
  <p:tag name="AS_UNIQUEID" val="6574"/>
  <p:tag name="KSO_WM_BEAUTIFY_FLAG" val=""/>
</p:tagLst>
</file>

<file path=ppt/tags/tag292.xml><?xml version="1.0" encoding="utf-8"?>
<p:tagLst xmlns:p="http://schemas.openxmlformats.org/presentationml/2006/main">
  <p:tag name="AS_UNIQUEID" val="6575"/>
  <p:tag name="KSO_WM_BEAUTIFY_FLAG" val=""/>
</p:tagLst>
</file>

<file path=ppt/tags/tag293.xml><?xml version="1.0" encoding="utf-8"?>
<p:tagLst xmlns:p="http://schemas.openxmlformats.org/presentationml/2006/main">
  <p:tag name="AS_UNIQUEID" val="6576"/>
  <p:tag name="KSO_WM_BEAUTIFY_FLAG" val=""/>
</p:tagLst>
</file>

<file path=ppt/tags/tag294.xml><?xml version="1.0" encoding="utf-8"?>
<p:tagLst xmlns:p="http://schemas.openxmlformats.org/presentationml/2006/main">
  <p:tag name="AS_UNIQUEID" val="6577"/>
  <p:tag name="KSO_WM_BEAUTIFY_FLAG" val=""/>
</p:tagLst>
</file>

<file path=ppt/tags/tag295.xml><?xml version="1.0" encoding="utf-8"?>
<p:tagLst xmlns:p="http://schemas.openxmlformats.org/presentationml/2006/main">
  <p:tag name="AS_UNIQUEID" val="6578"/>
  <p:tag name="KSO_WM_BEAUTIFY_FLAG" val=""/>
</p:tagLst>
</file>

<file path=ppt/tags/tag296.xml><?xml version="1.0" encoding="utf-8"?>
<p:tagLst xmlns:p="http://schemas.openxmlformats.org/presentationml/2006/main">
  <p:tag name="AS_UNIQUEID" val="6580"/>
  <p:tag name="KSO_WM_BEAUTIFY_FLAG" val=""/>
</p:tagLst>
</file>

<file path=ppt/tags/tag297.xml><?xml version="1.0" encoding="utf-8"?>
<p:tagLst xmlns:p="http://schemas.openxmlformats.org/presentationml/2006/main">
  <p:tag name="AS_UNIQUEID" val="11233"/>
</p:tagLst>
</file>

<file path=ppt/tags/tag298.xml><?xml version="1.0" encoding="utf-8"?>
<p:tagLst xmlns:p="http://schemas.openxmlformats.org/presentationml/2006/main">
  <p:tag name="AS_UNIQUEID" val="6561"/>
  <p:tag name="KSO_WM_BEAUTIFY_FLAG" val=""/>
</p:tagLst>
</file>

<file path=ppt/tags/tag299.xml><?xml version="1.0" encoding="utf-8"?>
<p:tagLst xmlns:p="http://schemas.openxmlformats.org/presentationml/2006/main">
  <p:tag name="AS_UNIQUEID" val="6581"/>
  <p:tag name="KSO_WM_BEAUTIFY_FLAG" val=""/>
</p:tagLst>
</file>

<file path=ppt/tags/tag3.xml><?xml version="1.0" encoding="utf-8"?>
<p:tagLst xmlns:p="http://schemas.openxmlformats.org/presentationml/2006/main">
  <p:tag name="AS_UNIQUEID" val="11017"/>
</p:tagLst>
</file>

<file path=ppt/tags/tag30.xml><?xml version="1.0" encoding="utf-8"?>
<p:tagLst xmlns:p="http://schemas.openxmlformats.org/presentationml/2006/main">
  <p:tag name="AS_UNIQUEID" val="11040"/>
</p:tagLst>
</file>

<file path=ppt/tags/tag300.xml><?xml version="1.0" encoding="utf-8"?>
<p:tagLst xmlns:p="http://schemas.openxmlformats.org/presentationml/2006/main">
  <p:tag name="AS_UNIQUEID" val="6582"/>
</p:tagLst>
</file>

<file path=ppt/tags/tag301.xml><?xml version="1.0" encoding="utf-8"?>
<p:tagLst xmlns:p="http://schemas.openxmlformats.org/presentationml/2006/main">
  <p:tag name="AS_UNIQUEID" val="6583"/>
  <p:tag name="KSO_WM_BEAUTIFY_FLAG" val=""/>
</p:tagLst>
</file>

<file path=ppt/tags/tag302.xml><?xml version="1.0" encoding="utf-8"?>
<p:tagLst xmlns:p="http://schemas.openxmlformats.org/presentationml/2006/main">
  <p:tag name="AS_UNIQUEID" val="6584"/>
  <p:tag name="KSO_WM_BEAUTIFY_FLAG" val=""/>
</p:tagLst>
</file>

<file path=ppt/tags/tag303.xml><?xml version="1.0" encoding="utf-8"?>
<p:tagLst xmlns:p="http://schemas.openxmlformats.org/presentationml/2006/main">
  <p:tag name="AS_UNIQUEID" val="6585"/>
  <p:tag name="KSO_WM_BEAUTIFY_FLAG" val=""/>
</p:tagLst>
</file>

<file path=ppt/tags/tag304.xml><?xml version="1.0" encoding="utf-8"?>
<p:tagLst xmlns:p="http://schemas.openxmlformats.org/presentationml/2006/main">
  <p:tag name="AS_UNIQUEID" val="6586"/>
  <p:tag name="KSO_WM_BEAUTIFY_FLAG" val=""/>
</p:tagLst>
</file>

<file path=ppt/tags/tag305.xml><?xml version="1.0" encoding="utf-8"?>
<p:tagLst xmlns:p="http://schemas.openxmlformats.org/presentationml/2006/main">
  <p:tag name="AS_UNIQUEID" val="6587"/>
  <p:tag name="KSO_WM_BEAUTIFY_FLAG" val=""/>
</p:tagLst>
</file>

<file path=ppt/tags/tag306.xml><?xml version="1.0" encoding="utf-8"?>
<p:tagLst xmlns:p="http://schemas.openxmlformats.org/presentationml/2006/main">
  <p:tag name="AS_UNIQUEID" val="6588"/>
  <p:tag name="KSO_WM_BEAUTIFY_FLAG" val=""/>
</p:tagLst>
</file>

<file path=ppt/tags/tag307.xml><?xml version="1.0" encoding="utf-8"?>
<p:tagLst xmlns:p="http://schemas.openxmlformats.org/presentationml/2006/main">
  <p:tag name="AS_UNIQUEID" val="6589"/>
  <p:tag name="KSO_WM_BEAUTIFY_FLAG" val=""/>
</p:tagLst>
</file>

<file path=ppt/tags/tag308.xml><?xml version="1.0" encoding="utf-8"?>
<p:tagLst xmlns:p="http://schemas.openxmlformats.org/presentationml/2006/main">
  <p:tag name="AS_UNIQUEID" val="11234"/>
</p:tagLst>
</file>

<file path=ppt/tags/tag309.xml><?xml version="1.0" encoding="utf-8"?>
<p:tagLst xmlns:p="http://schemas.openxmlformats.org/presentationml/2006/main">
  <p:tag name="AS_UNIQUEID" val="6579"/>
  <p:tag name="KSO_WM_BEAUTIFY_FLAG" val=""/>
</p:tagLst>
</file>

<file path=ppt/tags/tag31.xml><?xml version="1.0" encoding="utf-8"?>
<p:tagLst xmlns:p="http://schemas.openxmlformats.org/presentationml/2006/main">
  <p:tag name="AS_UNIQUEID" val="11041"/>
</p:tagLst>
</file>

<file path=ppt/tags/tag310.xml><?xml version="1.0" encoding="utf-8"?>
<p:tagLst xmlns:p="http://schemas.openxmlformats.org/presentationml/2006/main">
  <p:tag name="AS_UNIQUEID" val="6590"/>
  <p:tag name="KSO_WM_BEAUTIFY_FLAG" val=""/>
</p:tagLst>
</file>

<file path=ppt/tags/tag311.xml><?xml version="1.0" encoding="utf-8"?>
<p:tagLst xmlns:p="http://schemas.openxmlformats.org/presentationml/2006/main">
  <p:tag name="AS_UNIQUEID" val="6591"/>
  <p:tag name="KSO_WM_BEAUTIFY_FLAG" val=""/>
</p:tagLst>
</file>

<file path=ppt/tags/tag312.xml><?xml version="1.0" encoding="utf-8"?>
<p:tagLst xmlns:p="http://schemas.openxmlformats.org/presentationml/2006/main">
  <p:tag name="AS_UNIQUEID" val="6594"/>
  <p:tag name="KSO_WM_BEAUTIFY_FLAG" val=""/>
</p:tagLst>
</file>

<file path=ppt/tags/tag313.xml><?xml version="1.0" encoding="utf-8"?>
<p:tagLst xmlns:p="http://schemas.openxmlformats.org/presentationml/2006/main">
  <p:tag name="AS_UNIQUEID" val="6595"/>
  <p:tag name="KSO_WM_BEAUTIFY_FLAG" val=""/>
</p:tagLst>
</file>

<file path=ppt/tags/tag314.xml><?xml version="1.0" encoding="utf-8"?>
<p:tagLst xmlns:p="http://schemas.openxmlformats.org/presentationml/2006/main">
  <p:tag name="AS_UNIQUEID" val="6564"/>
  <p:tag name="KSO_WM_BEAUTIFY_FLAG" val=""/>
</p:tagLst>
</file>

<file path=ppt/tags/tag315.xml><?xml version="1.0" encoding="utf-8"?>
<p:tagLst xmlns:p="http://schemas.openxmlformats.org/presentationml/2006/main">
  <p:tag name="AS_UNIQUEID" val="6597"/>
  <p:tag name="KSO_WM_BEAUTIFY_FLAG" val=""/>
</p:tagLst>
</file>

<file path=ppt/tags/tag316.xml><?xml version="1.0" encoding="utf-8"?>
<p:tagLst xmlns:p="http://schemas.openxmlformats.org/presentationml/2006/main">
  <p:tag name="AS_UNIQUEID" val="6598"/>
  <p:tag name="KSO_WM_BEAUTIFY_FLAG" val=""/>
</p:tagLst>
</file>

<file path=ppt/tags/tag317.xml><?xml version="1.0" encoding="utf-8"?>
<p:tagLst xmlns:p="http://schemas.openxmlformats.org/presentationml/2006/main">
  <p:tag name="AS_UNIQUEID" val="6599"/>
  <p:tag name="KSO_WM_BEAUTIFY_FLAG" val=""/>
</p:tagLst>
</file>

<file path=ppt/tags/tag318.xml><?xml version="1.0" encoding="utf-8"?>
<p:tagLst xmlns:p="http://schemas.openxmlformats.org/presentationml/2006/main">
  <p:tag name="AS_UNIQUEID" val="6564"/>
  <p:tag name="KSO_WM_BEAUTIFY_FLAG" val=""/>
</p:tagLst>
</file>

<file path=ppt/tags/tag319.xml><?xml version="1.0" encoding="utf-8"?>
<p:tagLst xmlns:p="http://schemas.openxmlformats.org/presentationml/2006/main">
  <p:tag name="AS_UNIQUEID" val="11235"/>
</p:tagLst>
</file>

<file path=ppt/tags/tag32.xml><?xml version="1.0" encoding="utf-8"?>
<p:tagLst xmlns:p="http://schemas.openxmlformats.org/presentationml/2006/main">
  <p:tag name="AS_UNIQUEID" val="11042"/>
</p:tagLst>
</file>

<file path=ppt/tags/tag320.xml><?xml version="1.0" encoding="utf-8"?>
<p:tagLst xmlns:p="http://schemas.openxmlformats.org/presentationml/2006/main">
  <p:tag name="AS_UNIQUEID" val="11236"/>
</p:tagLst>
</file>

<file path=ppt/tags/tag321.xml><?xml version="1.0" encoding="utf-8"?>
<p:tagLst xmlns:p="http://schemas.openxmlformats.org/presentationml/2006/main">
  <p:tag name="AS_UNIQUEID" val="11237"/>
</p:tagLst>
</file>

<file path=ppt/tags/tag322.xml><?xml version="1.0" encoding="utf-8"?>
<p:tagLst xmlns:p="http://schemas.openxmlformats.org/presentationml/2006/main">
  <p:tag name="AS_UNIQUEID" val="11238"/>
</p:tagLst>
</file>

<file path=ppt/tags/tag323.xml><?xml version="1.0" encoding="utf-8"?>
<p:tagLst xmlns:p="http://schemas.openxmlformats.org/presentationml/2006/main">
  <p:tag name="AS_UNIQUEID" val="2687"/>
  <p:tag name="KSO_WM_BEAUTIFY_FLAG" val=""/>
</p:tagLst>
</file>

<file path=ppt/tags/tag324.xml><?xml version="1.0" encoding="utf-8"?>
<p:tagLst xmlns:p="http://schemas.openxmlformats.org/presentationml/2006/main">
  <p:tag name="AS_UNIQUEID" val="2688"/>
  <p:tag name="KSO_WM_BEAUTIFY_FLAG" val=""/>
</p:tagLst>
</file>

<file path=ppt/tags/tag325.xml><?xml version="1.0" encoding="utf-8"?>
<p:tagLst xmlns:p="http://schemas.openxmlformats.org/presentationml/2006/main">
  <p:tag name="AS_UNIQUEID" val="2689"/>
  <p:tag name="KSO_WM_BEAUTIFY_FLAG" val=""/>
</p:tagLst>
</file>

<file path=ppt/tags/tag326.xml><?xml version="1.0" encoding="utf-8"?>
<p:tagLst xmlns:p="http://schemas.openxmlformats.org/presentationml/2006/main">
  <p:tag name="AS_UNIQUEID" val="2690"/>
  <p:tag name="KSO_WM_BEAUTIFY_FLAG" val=""/>
</p:tagLst>
</file>

<file path=ppt/tags/tag327.xml><?xml version="1.0" encoding="utf-8"?>
<p:tagLst xmlns:p="http://schemas.openxmlformats.org/presentationml/2006/main">
  <p:tag name="AS_UNIQUEID" val="2691"/>
  <p:tag name="KSO_WM_BEAUTIFY_FLAG" val=""/>
</p:tagLst>
</file>

<file path=ppt/tags/tag328.xml><?xml version="1.0" encoding="utf-8"?>
<p:tagLst xmlns:p="http://schemas.openxmlformats.org/presentationml/2006/main">
  <p:tag name="AS_UNIQUEID" val="2692"/>
  <p:tag name="KSO_WM_BEAUTIFY_FLAG" val=""/>
</p:tagLst>
</file>

<file path=ppt/tags/tag329.xml><?xml version="1.0" encoding="utf-8"?>
<p:tagLst xmlns:p="http://schemas.openxmlformats.org/presentationml/2006/main">
  <p:tag name="AS_UNIQUEID" val="10933"/>
  <p:tag name="KSO_WM_BEAUTIFY_FLAG" val=""/>
</p:tagLst>
</file>

<file path=ppt/tags/tag33.xml><?xml version="1.0" encoding="utf-8"?>
<p:tagLst xmlns:p="http://schemas.openxmlformats.org/presentationml/2006/main">
  <p:tag name="AS_UNIQUEID" val="11043"/>
</p:tagLst>
</file>

<file path=ppt/tags/tag330.xml><?xml version="1.0" encoding="utf-8"?>
<p:tagLst xmlns:p="http://schemas.openxmlformats.org/presentationml/2006/main">
  <p:tag name="AS_UNIQUEID" val="10934"/>
  <p:tag name="KSO_WM_BEAUTIFY_FLAG" val=""/>
</p:tagLst>
</file>

<file path=ppt/tags/tag331.xml><?xml version="1.0" encoding="utf-8"?>
<p:tagLst xmlns:p="http://schemas.openxmlformats.org/presentationml/2006/main">
  <p:tag name="AS_UNIQUEID" val="11239"/>
  <p:tag name="KSO_WM_BEAUTIFY_FLAG" val=""/>
</p:tagLst>
</file>

<file path=ppt/tags/tag332.xml><?xml version="1.0" encoding="utf-8"?>
<p:tagLst xmlns:p="http://schemas.openxmlformats.org/presentationml/2006/main">
  <p:tag name="AS_UNIQUEID" val="2648"/>
  <p:tag name="KSO_WM_BEAUTIFY_FLAG" val=""/>
</p:tagLst>
</file>

<file path=ppt/tags/tag333.xml><?xml version="1.0" encoding="utf-8"?>
<p:tagLst xmlns:p="http://schemas.openxmlformats.org/presentationml/2006/main">
  <p:tag name="AS_UNIQUEID" val="2649"/>
  <p:tag name="KSO_WM_BEAUTIFY_FLAG" val=""/>
</p:tagLst>
</file>

<file path=ppt/tags/tag334.xml><?xml version="1.0" encoding="utf-8"?>
<p:tagLst xmlns:p="http://schemas.openxmlformats.org/presentationml/2006/main">
  <p:tag name="AS_UNIQUEID" val="2650"/>
  <p:tag name="KSO_WM_BEAUTIFY_FLAG" val=""/>
</p:tagLst>
</file>

<file path=ppt/tags/tag335.xml><?xml version="1.0" encoding="utf-8"?>
<p:tagLst xmlns:p="http://schemas.openxmlformats.org/presentationml/2006/main">
  <p:tag name="AS_UNIQUEID" val="2657"/>
  <p:tag name="KSO_WM_BEAUTIFY_FLAG" val=""/>
</p:tagLst>
</file>

<file path=ppt/tags/tag336.xml><?xml version="1.0" encoding="utf-8"?>
<p:tagLst xmlns:p="http://schemas.openxmlformats.org/presentationml/2006/main">
  <p:tag name="AS_UNIQUEID" val="2881"/>
  <p:tag name="KSO_WM_BEAUTIFY_FLAG" val=""/>
</p:tagLst>
</file>

<file path=ppt/tags/tag337.xml><?xml version="1.0" encoding="utf-8"?>
<p:tagLst xmlns:p="http://schemas.openxmlformats.org/presentationml/2006/main">
  <p:tag name="AS_UNIQUEID" val="2882"/>
  <p:tag name="KSO_WM_BEAUTIFY_FLAG" val=""/>
</p:tagLst>
</file>

<file path=ppt/tags/tag338.xml><?xml version="1.0" encoding="utf-8"?>
<p:tagLst xmlns:p="http://schemas.openxmlformats.org/presentationml/2006/main">
  <p:tag name="AS_UNIQUEID" val="2884"/>
  <p:tag name="KSO_WM_BEAUTIFY_FLAG" val=""/>
</p:tagLst>
</file>

<file path=ppt/tags/tag339.xml><?xml version="1.0" encoding="utf-8"?>
<p:tagLst xmlns:p="http://schemas.openxmlformats.org/presentationml/2006/main">
  <p:tag name="AS_UNIQUEID" val="2660"/>
  <p:tag name="KSO_WM_BEAUTIFY_FLAG" val=""/>
</p:tagLst>
</file>

<file path=ppt/tags/tag34.xml><?xml version="1.0" encoding="utf-8"?>
<p:tagLst xmlns:p="http://schemas.openxmlformats.org/presentationml/2006/main">
  <p:tag name="AS_UNIQUEID" val="11044"/>
</p:tagLst>
</file>

<file path=ppt/tags/tag340.xml><?xml version="1.0" encoding="utf-8"?>
<p:tagLst xmlns:p="http://schemas.openxmlformats.org/presentationml/2006/main">
  <p:tag name="AS_UNIQUEID" val="2659"/>
  <p:tag name="KSO_WM_BEAUTIFY_FLAG" val=""/>
</p:tagLst>
</file>

<file path=ppt/tags/tag341.xml><?xml version="1.0" encoding="utf-8"?>
<p:tagLst xmlns:p="http://schemas.openxmlformats.org/presentationml/2006/main">
  <p:tag name="AS_UNIQUEID" val="2651"/>
  <p:tag name="KSO_WM_BEAUTIFY_FLAG" val=""/>
</p:tagLst>
</file>

<file path=ppt/tags/tag342.xml><?xml version="1.0" encoding="utf-8"?>
<p:tagLst xmlns:p="http://schemas.openxmlformats.org/presentationml/2006/main">
  <p:tag name="AS_UNIQUEID" val="2652"/>
  <p:tag name="KSO_WM_BEAUTIFY_FLAG" val=""/>
</p:tagLst>
</file>

<file path=ppt/tags/tag343.xml><?xml version="1.0" encoding="utf-8"?>
<p:tagLst xmlns:p="http://schemas.openxmlformats.org/presentationml/2006/main">
  <p:tag name="AS_UNIQUEID" val="2653"/>
  <p:tag name="KSO_WM_BEAUTIFY_FLAG" val=""/>
</p:tagLst>
</file>

<file path=ppt/tags/tag344.xml><?xml version="1.0" encoding="utf-8"?>
<p:tagLst xmlns:p="http://schemas.openxmlformats.org/presentationml/2006/main">
  <p:tag name="AS_UNIQUEID" val="2654"/>
  <p:tag name="KSO_WM_BEAUTIFY_FLAG" val=""/>
</p:tagLst>
</file>

<file path=ppt/tags/tag345.xml><?xml version="1.0" encoding="utf-8"?>
<p:tagLst xmlns:p="http://schemas.openxmlformats.org/presentationml/2006/main">
  <p:tag name="AS_UNIQUEID" val="11240"/>
</p:tagLst>
</file>

<file path=ppt/tags/tag346.xml><?xml version="1.0" encoding="utf-8"?>
<p:tagLst xmlns:p="http://schemas.openxmlformats.org/presentationml/2006/main">
  <p:tag name="AS_UNIQUEID" val="3024"/>
  <p:tag name="KSO_WM_BEAUTIFY_FLAG" val=""/>
</p:tagLst>
</file>

<file path=ppt/tags/tag347.xml><?xml version="1.0" encoding="utf-8"?>
<p:tagLst xmlns:p="http://schemas.openxmlformats.org/presentationml/2006/main">
  <p:tag name="AS_UNIQUEID" val="11241"/>
  <p:tag name="KSO_WM_BEAUTIFY_FLAG" val=""/>
</p:tagLst>
</file>

<file path=ppt/tags/tag348.xml><?xml version="1.0" encoding="utf-8"?>
<p:tagLst xmlns:p="http://schemas.openxmlformats.org/presentationml/2006/main">
  <p:tag name="AS_UNIQUEID" val="11242"/>
  <p:tag name="KSO_WM_BEAUTIFY_FLAG" val=""/>
</p:tagLst>
</file>

<file path=ppt/tags/tag349.xml><?xml version="1.0" encoding="utf-8"?>
<p:tagLst xmlns:p="http://schemas.openxmlformats.org/presentationml/2006/main">
  <p:tag name="AS_UNIQUEID" val="11243"/>
  <p:tag name="KSO_WM_BEAUTIFY_FLAG" val=""/>
</p:tagLst>
</file>

<file path=ppt/tags/tag35.xml><?xml version="1.0" encoding="utf-8"?>
<p:tagLst xmlns:p="http://schemas.openxmlformats.org/presentationml/2006/main">
  <p:tag name="AS_UNIQUEID" val="1351"/>
</p:tagLst>
</file>

<file path=ppt/tags/tag350.xml><?xml version="1.0" encoding="utf-8"?>
<p:tagLst xmlns:p="http://schemas.openxmlformats.org/presentationml/2006/main">
  <p:tag name="AS_UNIQUEID" val="11244"/>
  <p:tag name="KSO_WM_BEAUTIFY_FLAG" val=""/>
</p:tagLst>
</file>

<file path=ppt/tags/tag351.xml><?xml version="1.0" encoding="utf-8"?>
<p:tagLst xmlns:p="http://schemas.openxmlformats.org/presentationml/2006/main">
  <p:tag name="AS_UNIQUEID" val="10992"/>
  <p:tag name="KSO_WM_BEAUTIFY_FLAG" val=""/>
</p:tagLst>
</file>

<file path=ppt/tags/tag352.xml><?xml version="1.0" encoding="utf-8"?>
<p:tagLst xmlns:p="http://schemas.openxmlformats.org/presentationml/2006/main">
  <p:tag name="AS_UNIQUEID" val="10993"/>
  <p:tag name="KSO_WM_BEAUTIFY_FLAG" val=""/>
</p:tagLst>
</file>

<file path=ppt/tags/tag353.xml><?xml version="1.0" encoding="utf-8"?>
<p:tagLst xmlns:p="http://schemas.openxmlformats.org/presentationml/2006/main">
  <p:tag name="AS_UNIQUEID" val="10994"/>
  <p:tag name="KSO_WM_BEAUTIFY_FLAG" val=""/>
</p:tagLst>
</file>

<file path=ppt/tags/tag354.xml><?xml version="1.0" encoding="utf-8"?>
<p:tagLst xmlns:p="http://schemas.openxmlformats.org/presentationml/2006/main">
  <p:tag name="AS_UNIQUEID" val="10995"/>
  <p:tag name="KSO_WM_BEAUTIFY_FLAG" val=""/>
</p:tagLst>
</file>

<file path=ppt/tags/tag355.xml><?xml version="1.0" encoding="utf-8"?>
<p:tagLst xmlns:p="http://schemas.openxmlformats.org/presentationml/2006/main">
  <p:tag name="AS_UNIQUEID" val="11000"/>
  <p:tag name="KSO_WM_BEAUTIFY_FLAG" val=""/>
</p:tagLst>
</file>

<file path=ppt/tags/tag356.xml><?xml version="1.0" encoding="utf-8"?>
<p:tagLst xmlns:p="http://schemas.openxmlformats.org/presentationml/2006/main">
  <p:tag name="AS_UNIQUEID" val="11245"/>
</p:tagLst>
</file>

<file path=ppt/tags/tag357.xml><?xml version="1.0" encoding="utf-8"?>
<p:tagLst xmlns:p="http://schemas.openxmlformats.org/presentationml/2006/main">
  <p:tag name="AS_UNIQUEID" val="11246"/>
  <p:tag name="KSO_WM_BEAUTIFY_FLAG" val=""/>
</p:tagLst>
</file>

<file path=ppt/tags/tag358.xml><?xml version="1.0" encoding="utf-8"?>
<p:tagLst xmlns:p="http://schemas.openxmlformats.org/presentationml/2006/main">
  <p:tag name="AS_UNIQUEID" val="11247"/>
</p:tagLst>
</file>

<file path=ppt/tags/tag359.xml><?xml version="1.0" encoding="utf-8"?>
<p:tagLst xmlns:p="http://schemas.openxmlformats.org/presentationml/2006/main">
  <p:tag name="AS_UNIQUEID" val="373"/>
  <p:tag name="KSO_WM_BEAUTIFY_FLAG" val=""/>
</p:tagLst>
</file>

<file path=ppt/tags/tag36.xml><?xml version="1.0" encoding="utf-8"?>
<p:tagLst xmlns:p="http://schemas.openxmlformats.org/presentationml/2006/main">
  <p:tag name="AS_UNIQUEID" val="1352"/>
</p:tagLst>
</file>

<file path=ppt/tags/tag360.xml><?xml version="1.0" encoding="utf-8"?>
<p:tagLst xmlns:p="http://schemas.openxmlformats.org/presentationml/2006/main">
  <p:tag name="AS_UNIQUEID" val="377"/>
  <p:tag name="KSO_WM_BEAUTIFY_FLAG" val=""/>
</p:tagLst>
</file>

<file path=ppt/tags/tag361.xml><?xml version="1.0" encoding="utf-8"?>
<p:tagLst xmlns:p="http://schemas.openxmlformats.org/presentationml/2006/main">
  <p:tag name="AS_UNIQUEID" val="378"/>
  <p:tag name="KSO_WM_BEAUTIFY_FLAG" val=""/>
</p:tagLst>
</file>

<file path=ppt/tags/tag362.xml><?xml version="1.0" encoding="utf-8"?>
<p:tagLst xmlns:p="http://schemas.openxmlformats.org/presentationml/2006/main">
  <p:tag name="AS_UNIQUEID" val="380"/>
  <p:tag name="KSO_WM_BEAUTIFY_FLAG" val=""/>
</p:tagLst>
</file>

<file path=ppt/tags/tag363.xml><?xml version="1.0" encoding="utf-8"?>
<p:tagLst xmlns:p="http://schemas.openxmlformats.org/presentationml/2006/main">
  <p:tag name="AS_UNIQUEID" val="381"/>
  <p:tag name="KSO_WM_BEAUTIFY_FLAG" val=""/>
</p:tagLst>
</file>

<file path=ppt/tags/tag364.xml><?xml version="1.0" encoding="utf-8"?>
<p:tagLst xmlns:p="http://schemas.openxmlformats.org/presentationml/2006/main">
  <p:tag name="AS_UNIQUEID" val="382"/>
  <p:tag name="KSO_WM_BEAUTIFY_FLAG" val=""/>
</p:tagLst>
</file>

<file path=ppt/tags/tag365.xml><?xml version="1.0" encoding="utf-8"?>
<p:tagLst xmlns:p="http://schemas.openxmlformats.org/presentationml/2006/main">
  <p:tag name="AS_UNIQUEID" val="383"/>
  <p:tag name="KSO_WM_BEAUTIFY_FLAG" val=""/>
</p:tagLst>
</file>

<file path=ppt/tags/tag366.xml><?xml version="1.0" encoding="utf-8"?>
<p:tagLst xmlns:p="http://schemas.openxmlformats.org/presentationml/2006/main">
  <p:tag name="AS_UNIQUEID" val="384"/>
  <p:tag name="KSO_WM_BEAUTIFY_FLAG" val=""/>
</p:tagLst>
</file>

<file path=ppt/tags/tag367.xml><?xml version="1.0" encoding="utf-8"?>
<p:tagLst xmlns:p="http://schemas.openxmlformats.org/presentationml/2006/main">
  <p:tag name="AS_UNIQUEID" val="385"/>
  <p:tag name="KSO_WM_BEAUTIFY_FLAG" val=""/>
</p:tagLst>
</file>

<file path=ppt/tags/tag368.xml><?xml version="1.0" encoding="utf-8"?>
<p:tagLst xmlns:p="http://schemas.openxmlformats.org/presentationml/2006/main">
  <p:tag name="AS_UNIQUEID" val="386"/>
  <p:tag name="KSO_WM_BEAUTIFY_FLAG" val=""/>
</p:tagLst>
</file>

<file path=ppt/tags/tag369.xml><?xml version="1.0" encoding="utf-8"?>
<p:tagLst xmlns:p="http://schemas.openxmlformats.org/presentationml/2006/main">
  <p:tag name="AS_UNIQUEID" val="387"/>
  <p:tag name="KSO_WM_BEAUTIFY_FLAG" val=""/>
</p:tagLst>
</file>

<file path=ppt/tags/tag37.xml><?xml version="1.0" encoding="utf-8"?>
<p:tagLst xmlns:p="http://schemas.openxmlformats.org/presentationml/2006/main">
  <p:tag name="AS_UNIQUEID" val="11045"/>
</p:tagLst>
</file>

<file path=ppt/tags/tag370.xml><?xml version="1.0" encoding="utf-8"?>
<p:tagLst xmlns:p="http://schemas.openxmlformats.org/presentationml/2006/main">
  <p:tag name="AS_UNIQUEID" val="388"/>
  <p:tag name="KSO_WM_BEAUTIFY_FLAG" val=""/>
</p:tagLst>
</file>

<file path=ppt/tags/tag371.xml><?xml version="1.0" encoding="utf-8"?>
<p:tagLst xmlns:p="http://schemas.openxmlformats.org/presentationml/2006/main">
  <p:tag name="AS_UNIQUEID" val="389"/>
  <p:tag name="KSO_WM_BEAUTIFY_FLAG" val=""/>
</p:tagLst>
</file>

<file path=ppt/tags/tag372.xml><?xml version="1.0" encoding="utf-8"?>
<p:tagLst xmlns:p="http://schemas.openxmlformats.org/presentationml/2006/main">
  <p:tag name="AS_UNIQUEID" val="390"/>
  <p:tag name="KSO_WM_BEAUTIFY_FLAG" val=""/>
</p:tagLst>
</file>

<file path=ppt/tags/tag373.xml><?xml version="1.0" encoding="utf-8"?>
<p:tagLst xmlns:p="http://schemas.openxmlformats.org/presentationml/2006/main">
  <p:tag name="AS_UNIQUEID" val="391"/>
  <p:tag name="KSO_WM_BEAUTIFY_FLAG" val=""/>
</p:tagLst>
</file>

<file path=ppt/tags/tag374.xml><?xml version="1.0" encoding="utf-8"?>
<p:tagLst xmlns:p="http://schemas.openxmlformats.org/presentationml/2006/main">
  <p:tag name="AS_UNIQUEID" val="393"/>
  <p:tag name="KSO_WM_BEAUTIFY_FLAG" val=""/>
</p:tagLst>
</file>

<file path=ppt/tags/tag375.xml><?xml version="1.0" encoding="utf-8"?>
<p:tagLst xmlns:p="http://schemas.openxmlformats.org/presentationml/2006/main">
  <p:tag name="AS_UNIQUEID" val="11014"/>
  <p:tag name="KSO_WM_BEAUTIFY_FLAG" val=""/>
</p:tagLst>
</file>

<file path=ppt/tags/tag376.xml><?xml version="1.0" encoding="utf-8"?>
<p:tagLst xmlns:p="http://schemas.openxmlformats.org/presentationml/2006/main">
  <p:tag name="AS_UNIQUEID" val="11248"/>
</p:tagLst>
</file>

<file path=ppt/tags/tag377.xml><?xml version="1.0" encoding="utf-8"?>
<p:tagLst xmlns:p="http://schemas.openxmlformats.org/presentationml/2006/main">
  <p:tag name="AS_UNIQUEID" val="11249"/>
  <p:tag name="KSO_WM_BEAUTIFY_FLAG" val=""/>
</p:tagLst>
</file>

<file path=ppt/tags/tag378.xml><?xml version="1.0" encoding="utf-8"?>
<p:tagLst xmlns:p="http://schemas.openxmlformats.org/presentationml/2006/main">
  <p:tag name="AS_UNIQUEID" val="11250"/>
  <p:tag name="KSO_WM_BEAUTIFY_FLAG" val=""/>
</p:tagLst>
</file>

<file path=ppt/tags/tag379.xml><?xml version="1.0" encoding="utf-8"?>
<p:tagLst xmlns:p="http://schemas.openxmlformats.org/presentationml/2006/main">
  <p:tag name="AS_UNIQUEID" val="11251"/>
  <p:tag name="KSO_WM_BEAUTIFY_FLAG" val=""/>
</p:tagLst>
</file>

<file path=ppt/tags/tag38.xml><?xml version="1.0" encoding="utf-8"?>
<p:tagLst xmlns:p="http://schemas.openxmlformats.org/presentationml/2006/main">
  <p:tag name="AS_UNIQUEID" val="11046"/>
</p:tagLst>
</file>

<file path=ppt/tags/tag380.xml><?xml version="1.0" encoding="utf-8"?>
<p:tagLst xmlns:p="http://schemas.openxmlformats.org/presentationml/2006/main">
  <p:tag name="AS_UNIQUEID" val="11252"/>
</p:tagLst>
</file>

<file path=ppt/tags/tag381.xml><?xml version="1.0" encoding="utf-8"?>
<p:tagLst xmlns:p="http://schemas.openxmlformats.org/presentationml/2006/main">
  <p:tag name="AS_UNIQUEID" val="11253"/>
  <p:tag name="KSO_WM_BEAUTIFY_FLAG" val=""/>
</p:tagLst>
</file>

<file path=ppt/tags/tag382.xml><?xml version="1.0" encoding="utf-8"?>
<p:tagLst xmlns:p="http://schemas.openxmlformats.org/presentationml/2006/main">
  <p:tag name="AS_UNIQUEID" val="11254"/>
  <p:tag name="KSO_WM_BEAUTIFY_FLAG" val=""/>
</p:tagLst>
</file>

<file path=ppt/tags/tag383.xml><?xml version="1.0" encoding="utf-8"?>
<p:tagLst xmlns:p="http://schemas.openxmlformats.org/presentationml/2006/main">
  <p:tag name="AS_UNIQUEID" val="11255"/>
  <p:tag name="KSO_WM_BEAUTIFY_FLAG" val=""/>
</p:tagLst>
</file>

<file path=ppt/tags/tag384.xml><?xml version="1.0" encoding="utf-8"?>
<p:tagLst xmlns:p="http://schemas.openxmlformats.org/presentationml/2006/main">
  <p:tag name="AS_UNIQUEID" val="11256"/>
</p:tagLst>
</file>

<file path=ppt/tags/tag385.xml><?xml version="1.0" encoding="utf-8"?>
<p:tagLst xmlns:p="http://schemas.openxmlformats.org/presentationml/2006/main">
  <p:tag name="AS_UNIQUEID" val="11257"/>
  <p:tag name="KSO_WM_BEAUTIFY_FLAG" val=""/>
</p:tagLst>
</file>

<file path=ppt/tags/tag386.xml><?xml version="1.0" encoding="utf-8"?>
<p:tagLst xmlns:p="http://schemas.openxmlformats.org/presentationml/2006/main">
  <p:tag name="AS_UNIQUEID" val="11258"/>
  <p:tag name="KSO_WM_BEAUTIFY_FLAG" val=""/>
</p:tagLst>
</file>

<file path=ppt/tags/tag387.xml><?xml version="1.0" encoding="utf-8"?>
<p:tagLst xmlns:p="http://schemas.openxmlformats.org/presentationml/2006/main">
  <p:tag name="AS_UNIQUEID" val="11259"/>
  <p:tag name="KSO_WM_BEAUTIFY_FLAG" val=""/>
</p:tagLst>
</file>

<file path=ppt/tags/tag388.xml><?xml version="1.0" encoding="utf-8"?>
<p:tagLst xmlns:p="http://schemas.openxmlformats.org/presentationml/2006/main">
  <p:tag name="AS_UNIQUEID" val="11260"/>
</p:tagLst>
</file>

<file path=ppt/tags/tag389.xml><?xml version="1.0" encoding="utf-8"?>
<p:tagLst xmlns:p="http://schemas.openxmlformats.org/presentationml/2006/main">
  <p:tag name="AS_UNIQUEID" val="11261"/>
</p:tagLst>
</file>

<file path=ppt/tags/tag39.xml><?xml version="1.0" encoding="utf-8"?>
<p:tagLst xmlns:p="http://schemas.openxmlformats.org/presentationml/2006/main">
  <p:tag name="AS_UNIQUEID" val="11047"/>
</p:tagLst>
</file>

<file path=ppt/tags/tag390.xml><?xml version="1.0" encoding="utf-8"?>
<p:tagLst xmlns:p="http://schemas.openxmlformats.org/presentationml/2006/main">
  <p:tag name="AS_UNIQUEID" val="11262"/>
</p:tagLst>
</file>

<file path=ppt/tags/tag391.xml><?xml version="1.0" encoding="utf-8"?>
<p:tagLst xmlns:p="http://schemas.openxmlformats.org/presentationml/2006/main">
  <p:tag name="AS_UNIQUEID" val="11263"/>
</p:tagLst>
</file>

<file path=ppt/tags/tag392.xml><?xml version="1.0" encoding="utf-8"?>
<p:tagLst xmlns:p="http://schemas.openxmlformats.org/presentationml/2006/main">
  <p:tag name="AS_UNIQUEID" val="11264"/>
</p:tagLst>
</file>

<file path=ppt/tags/tag393.xml><?xml version="1.0" encoding="utf-8"?>
<p:tagLst xmlns:p="http://schemas.openxmlformats.org/presentationml/2006/main">
  <p:tag name="AS_UNIQUEID" val="11265"/>
</p:tagLst>
</file>

<file path=ppt/tags/tag394.xml><?xml version="1.0" encoding="utf-8"?>
<p:tagLst xmlns:p="http://schemas.openxmlformats.org/presentationml/2006/main">
  <p:tag name="AS_UNIQUEID" val="11266"/>
</p:tagLst>
</file>

<file path=ppt/tags/tag395.xml><?xml version="1.0" encoding="utf-8"?>
<p:tagLst xmlns:p="http://schemas.openxmlformats.org/presentationml/2006/main">
  <p:tag name="AS_UNIQUEID" val="11267"/>
</p:tagLst>
</file>

<file path=ppt/tags/tag396.xml><?xml version="1.0" encoding="utf-8"?>
<p:tagLst xmlns:p="http://schemas.openxmlformats.org/presentationml/2006/main">
  <p:tag name="AS_UNIQUEID" val="11268"/>
</p:tagLst>
</file>

<file path=ppt/tags/tag397.xml><?xml version="1.0" encoding="utf-8"?>
<p:tagLst xmlns:p="http://schemas.openxmlformats.org/presentationml/2006/main">
  <p:tag name="AS_UNIQUEID" val="11269"/>
</p:tagLst>
</file>

<file path=ppt/tags/tag398.xml><?xml version="1.0" encoding="utf-8"?>
<p:tagLst xmlns:p="http://schemas.openxmlformats.org/presentationml/2006/main">
  <p:tag name="AS_UNIQUEID" val="11270"/>
</p:tagLst>
</file>

<file path=ppt/tags/tag399.xml><?xml version="1.0" encoding="utf-8"?>
<p:tagLst xmlns:p="http://schemas.openxmlformats.org/presentationml/2006/main">
  <p:tag name="AS_UNIQUEID" val="11271"/>
</p:tagLst>
</file>

<file path=ppt/tags/tag4.xml><?xml version="1.0" encoding="utf-8"?>
<p:tagLst xmlns:p="http://schemas.openxmlformats.org/presentationml/2006/main">
  <p:tag name="AS_UNIQUEID" val="11018"/>
</p:tagLst>
</file>

<file path=ppt/tags/tag40.xml><?xml version="1.0" encoding="utf-8"?>
<p:tagLst xmlns:p="http://schemas.openxmlformats.org/presentationml/2006/main">
  <p:tag name="AS_UNIQUEID" val="11048"/>
</p:tagLst>
</file>

<file path=ppt/tags/tag400.xml><?xml version="1.0" encoding="utf-8"?>
<p:tagLst xmlns:p="http://schemas.openxmlformats.org/presentationml/2006/main">
  <p:tag name="AS_UNIQUEID" val="11272"/>
</p:tagLst>
</file>

<file path=ppt/tags/tag401.xml><?xml version="1.0" encoding="utf-8"?>
<p:tagLst xmlns:p="http://schemas.openxmlformats.org/presentationml/2006/main">
  <p:tag name="AS_UNIQUEID" val="11273"/>
</p:tagLst>
</file>

<file path=ppt/tags/tag402.xml><?xml version="1.0" encoding="utf-8"?>
<p:tagLst xmlns:p="http://schemas.openxmlformats.org/presentationml/2006/main">
  <p:tag name="AS_UNIQUEID" val="11274"/>
</p:tagLst>
</file>

<file path=ppt/tags/tag403.xml><?xml version="1.0" encoding="utf-8"?>
<p:tagLst xmlns:p="http://schemas.openxmlformats.org/presentationml/2006/main">
  <p:tag name="AS_UNIQUEID" val="11275"/>
</p:tagLst>
</file>

<file path=ppt/tags/tag404.xml><?xml version="1.0" encoding="utf-8"?>
<p:tagLst xmlns:p="http://schemas.openxmlformats.org/presentationml/2006/main">
  <p:tag name="AS_UNIQUEID" val="11276"/>
</p:tagLst>
</file>

<file path=ppt/tags/tag405.xml><?xml version="1.0" encoding="utf-8"?>
<p:tagLst xmlns:p="http://schemas.openxmlformats.org/presentationml/2006/main">
  <p:tag name="AS_UNIQUEID" val="11277"/>
</p:tagLst>
</file>

<file path=ppt/tags/tag406.xml><?xml version="1.0" encoding="utf-8"?>
<p:tagLst xmlns:p="http://schemas.openxmlformats.org/presentationml/2006/main">
  <p:tag name="AS_UNIQUEID" val="11278"/>
</p:tagLst>
</file>

<file path=ppt/tags/tag407.xml><?xml version="1.0" encoding="utf-8"?>
<p:tagLst xmlns:p="http://schemas.openxmlformats.org/presentationml/2006/main">
  <p:tag name="AS_UNIQUEID" val="11279"/>
  <p:tag name="KSO_WM_BEAUTIFY_FLAG" val=""/>
</p:tagLst>
</file>

<file path=ppt/tags/tag408.xml><?xml version="1.0" encoding="utf-8"?>
<p:tagLst xmlns:p="http://schemas.openxmlformats.org/presentationml/2006/main">
  <p:tag name="AS_UNIQUEID" val="11280"/>
  <p:tag name="KSO_WM_BEAUTIFY_FLAG" val=""/>
</p:tagLst>
</file>

<file path=ppt/tags/tag409.xml><?xml version="1.0" encoding="utf-8"?>
<p:tagLst xmlns:p="http://schemas.openxmlformats.org/presentationml/2006/main">
  <p:tag name="AS_UNIQUEID" val="11281"/>
</p:tagLst>
</file>

<file path=ppt/tags/tag41.xml><?xml version="1.0" encoding="utf-8"?>
<p:tagLst xmlns:p="http://schemas.openxmlformats.org/presentationml/2006/main">
  <p:tag name="AS_UNIQUEID" val="11049"/>
</p:tagLst>
</file>

<file path=ppt/tags/tag410.xml><?xml version="1.0" encoding="utf-8"?>
<p:tagLst xmlns:p="http://schemas.openxmlformats.org/presentationml/2006/main">
  <p:tag name="AS_UNIQUEID" val="11308"/>
</p:tagLst>
</file>

<file path=ppt/tags/tag411.xml><?xml version="1.0" encoding="utf-8"?>
<p:tagLst xmlns:p="http://schemas.openxmlformats.org/presentationml/2006/main">
  <p:tag name="AS_UNIQUEID" val="11282"/>
</p:tagLst>
</file>

<file path=ppt/tags/tag412.xml><?xml version="1.0" encoding="utf-8"?>
<p:tagLst xmlns:p="http://schemas.openxmlformats.org/presentationml/2006/main">
  <p:tag name="AS_UNIQUEID" val="11283"/>
  <p:tag name="KSO_WM_BEAUTIFY_FLAG" val=""/>
</p:tagLst>
</file>

<file path=ppt/tags/tag413.xml><?xml version="1.0" encoding="utf-8"?>
<p:tagLst xmlns:p="http://schemas.openxmlformats.org/presentationml/2006/main">
  <p:tag name="AS_UNIQUEID" val="11284"/>
  <p:tag name="KSO_WM_BEAUTIFY_FLAG" val=""/>
</p:tagLst>
</file>

<file path=ppt/tags/tag414.xml><?xml version="1.0" encoding="utf-8"?>
<p:tagLst xmlns:p="http://schemas.openxmlformats.org/presentationml/2006/main">
  <p:tag name="AS_UNIQUEID" val="11285"/>
  <p:tag name="KSO_WM_BEAUTIFY_FLAG" val=""/>
</p:tagLst>
</file>

<file path=ppt/tags/tag415.xml><?xml version="1.0" encoding="utf-8"?>
<p:tagLst xmlns:p="http://schemas.openxmlformats.org/presentationml/2006/main">
  <p:tag name="AS_UNIQUEID" val="11286"/>
  <p:tag name="KSO_WM_BEAUTIFY_FLAG" val=""/>
</p:tagLst>
</file>

<file path=ppt/tags/tag416.xml><?xml version="1.0" encoding="utf-8"?>
<p:tagLst xmlns:p="http://schemas.openxmlformats.org/presentationml/2006/main">
  <p:tag name="AS_UNIQUEID" val="11287"/>
  <p:tag name="KSO_WM_BEAUTIFY_FLAG" val=""/>
</p:tagLst>
</file>

<file path=ppt/tags/tag417.xml><?xml version="1.0" encoding="utf-8"?>
<p:tagLst xmlns:p="http://schemas.openxmlformats.org/presentationml/2006/main">
  <p:tag name="AS_UNIQUEID" val="11288"/>
  <p:tag name="KSO_WM_BEAUTIFY_FLAG" val=""/>
</p:tagLst>
</file>

<file path=ppt/tags/tag418.xml><?xml version="1.0" encoding="utf-8"?>
<p:tagLst xmlns:p="http://schemas.openxmlformats.org/presentationml/2006/main">
  <p:tag name="AS_UNIQUEID" val="11289"/>
  <p:tag name="KSO_WM_BEAUTIFY_FLAG" val=""/>
</p:tagLst>
</file>

<file path=ppt/tags/tag419.xml><?xml version="1.0" encoding="utf-8"?>
<p:tagLst xmlns:p="http://schemas.openxmlformats.org/presentationml/2006/main">
  <p:tag name="AS_UNIQUEID" val="11290"/>
  <p:tag name="KSO_WM_BEAUTIFY_FLAG" val=""/>
</p:tagLst>
</file>

<file path=ppt/tags/tag42.xml><?xml version="1.0" encoding="utf-8"?>
<p:tagLst xmlns:p="http://schemas.openxmlformats.org/presentationml/2006/main">
  <p:tag name="AS_UNIQUEID" val="11050"/>
</p:tagLst>
</file>

<file path=ppt/tags/tag420.xml><?xml version="1.0" encoding="utf-8"?>
<p:tagLst xmlns:p="http://schemas.openxmlformats.org/presentationml/2006/main">
  <p:tag name="AS_UNIQUEID" val="11291"/>
  <p:tag name="KSO_WM_BEAUTIFY_FLAG" val=""/>
</p:tagLst>
</file>

<file path=ppt/tags/tag421.xml><?xml version="1.0" encoding="utf-8"?>
<p:tagLst xmlns:p="http://schemas.openxmlformats.org/presentationml/2006/main">
  <p:tag name="AS_UNIQUEID" val="11292"/>
  <p:tag name="KSO_WM_BEAUTIFY_FLAG" val=""/>
</p:tagLst>
</file>

<file path=ppt/tags/tag422.xml><?xml version="1.0" encoding="utf-8"?>
<p:tagLst xmlns:p="http://schemas.openxmlformats.org/presentationml/2006/main">
  <p:tag name="AS_UNIQUEID" val="11293"/>
</p:tagLst>
</file>

<file path=ppt/tags/tag423.xml><?xml version="1.0" encoding="utf-8"?>
<p:tagLst xmlns:p="http://schemas.openxmlformats.org/presentationml/2006/main">
  <p:tag name="AS_UNIQUEID" val="11294"/>
  <p:tag name="KSO_WM_BEAUTIFY_FLAG" val=""/>
</p:tagLst>
</file>

<file path=ppt/tags/tag424.xml><?xml version="1.0" encoding="utf-8"?>
<p:tagLst xmlns:p="http://schemas.openxmlformats.org/presentationml/2006/main">
  <p:tag name="AS_UNIQUEID" val="11295"/>
  <p:tag name="KSO_WM_BEAUTIFY_FLAG" val=""/>
</p:tagLst>
</file>

<file path=ppt/tags/tag425.xml><?xml version="1.0" encoding="utf-8"?>
<p:tagLst xmlns:p="http://schemas.openxmlformats.org/presentationml/2006/main">
  <p:tag name="AS_UNIQUEID" val="11296"/>
  <p:tag name="KSO_WM_BEAUTIFY_FLAG" val=""/>
</p:tagLst>
</file>

<file path=ppt/tags/tag426.xml><?xml version="1.0" encoding="utf-8"?>
<p:tagLst xmlns:p="http://schemas.openxmlformats.org/presentationml/2006/main">
  <p:tag name="AS_UNIQUEID" val="11297"/>
  <p:tag name="KSO_WM_BEAUTIFY_FLAG" val=""/>
</p:tagLst>
</file>

<file path=ppt/tags/tag427.xml><?xml version="1.0" encoding="utf-8"?>
<p:tagLst xmlns:p="http://schemas.openxmlformats.org/presentationml/2006/main">
  <p:tag name="AS_UNIQUEID" val="11298"/>
</p:tagLst>
</file>

<file path=ppt/tags/tag428.xml><?xml version="1.0" encoding="utf-8"?>
<p:tagLst xmlns:p="http://schemas.openxmlformats.org/presentationml/2006/main">
  <p:tag name="AS_UNIQUEID" val="11299"/>
  <p:tag name="KSO_WM_BEAUTIFY_FLAG" val=""/>
</p:tagLst>
</file>

<file path=ppt/tags/tag429.xml><?xml version="1.0" encoding="utf-8"?>
<p:tagLst xmlns:p="http://schemas.openxmlformats.org/presentationml/2006/main">
  <p:tag name="AS_UNIQUEID" val="11300"/>
  <p:tag name="KSO_WM_BEAUTIFY_FLAG" val=""/>
</p:tagLst>
</file>

<file path=ppt/tags/tag43.xml><?xml version="1.0" encoding="utf-8"?>
<p:tagLst xmlns:p="http://schemas.openxmlformats.org/presentationml/2006/main">
  <p:tag name="AS_UNIQUEID" val="11051"/>
</p:tagLst>
</file>

<file path=ppt/tags/tag430.xml><?xml version="1.0" encoding="utf-8"?>
<p:tagLst xmlns:p="http://schemas.openxmlformats.org/presentationml/2006/main">
  <p:tag name="AS_UNIQUEID" val="11301"/>
</p:tagLst>
</file>

<file path=ppt/tags/tag431.xml><?xml version="1.0" encoding="utf-8"?>
<p:tagLst xmlns:p="http://schemas.openxmlformats.org/presentationml/2006/main">
  <p:tag name="AS_UNIQUEID" val="7128"/>
  <p:tag name="KSO_WM_BEAUTIFY_FLAG" val=""/>
</p:tagLst>
</file>

<file path=ppt/tags/tag432.xml><?xml version="1.0" encoding="utf-8"?>
<p:tagLst xmlns:p="http://schemas.openxmlformats.org/presentationml/2006/main">
  <p:tag name="AS_UNIQUEID" val="7129"/>
  <p:tag name="KSO_WM_BEAUTIFY_FLAG" val=""/>
</p:tagLst>
</file>

<file path=ppt/tags/tag433.xml><?xml version="1.0" encoding="utf-8"?>
<p:tagLst xmlns:p="http://schemas.openxmlformats.org/presentationml/2006/main">
  <p:tag name="AS_UNIQUEID" val="7130"/>
  <p:tag name="KSO_WM_BEAUTIFY_FLAG" val=""/>
</p:tagLst>
</file>

<file path=ppt/tags/tag434.xml><?xml version="1.0" encoding="utf-8"?>
<p:tagLst xmlns:p="http://schemas.openxmlformats.org/presentationml/2006/main">
  <p:tag name="AS_UNIQUEID" val="7131"/>
  <p:tag name="KSO_WM_BEAUTIFY_FLAG" val=""/>
</p:tagLst>
</file>

<file path=ppt/tags/tag435.xml><?xml version="1.0" encoding="utf-8"?>
<p:tagLst xmlns:p="http://schemas.openxmlformats.org/presentationml/2006/main">
  <p:tag name="AS_UNIQUEID" val="7132"/>
  <p:tag name="KSO_WM_BEAUTIFY_FLAG" val=""/>
</p:tagLst>
</file>

<file path=ppt/tags/tag436.xml><?xml version="1.0" encoding="utf-8"?>
<p:tagLst xmlns:p="http://schemas.openxmlformats.org/presentationml/2006/main">
  <p:tag name="AS_UNIQUEID" val="7133"/>
  <p:tag name="KSO_WM_BEAUTIFY_FLAG" val=""/>
</p:tagLst>
</file>

<file path=ppt/tags/tag437.xml><?xml version="1.0" encoding="utf-8"?>
<p:tagLst xmlns:p="http://schemas.openxmlformats.org/presentationml/2006/main">
  <p:tag name="AS_UNIQUEID" val="7134"/>
  <p:tag name="KSO_WM_BEAUTIFY_FLAG" val=""/>
</p:tagLst>
</file>

<file path=ppt/tags/tag438.xml><?xml version="1.0" encoding="utf-8"?>
<p:tagLst xmlns:p="http://schemas.openxmlformats.org/presentationml/2006/main">
  <p:tag name="AS_UNIQUEID" val="7135"/>
  <p:tag name="KSO_WM_BEAUTIFY_FLAG" val=""/>
</p:tagLst>
</file>

<file path=ppt/tags/tag439.xml><?xml version="1.0" encoding="utf-8"?>
<p:tagLst xmlns:p="http://schemas.openxmlformats.org/presentationml/2006/main">
  <p:tag name="AS_UNIQUEID" val="7136"/>
  <p:tag name="KSO_WM_BEAUTIFY_FLAG" val=""/>
</p:tagLst>
</file>

<file path=ppt/tags/tag44.xml><?xml version="1.0" encoding="utf-8"?>
<p:tagLst xmlns:p="http://schemas.openxmlformats.org/presentationml/2006/main">
  <p:tag name="AS_UNIQUEID" val="11052"/>
</p:tagLst>
</file>

<file path=ppt/tags/tag440.xml><?xml version="1.0" encoding="utf-8"?>
<p:tagLst xmlns:p="http://schemas.openxmlformats.org/presentationml/2006/main">
  <p:tag name="AS_UNIQUEID" val="2247"/>
  <p:tag name="KSO_WM_BEAUTIFY_FLAG" val=""/>
</p:tagLst>
</file>

<file path=ppt/tags/tag441.xml><?xml version="1.0" encoding="utf-8"?>
<p:tagLst xmlns:p="http://schemas.openxmlformats.org/presentationml/2006/main">
  <p:tag name="AS_UNIQUEID" val="7137"/>
  <p:tag name="KSO_WM_BEAUTIFY_FLAG" val=""/>
</p:tagLst>
</file>

<file path=ppt/tags/tag442.xml><?xml version="1.0" encoding="utf-8"?>
<p:tagLst xmlns:p="http://schemas.openxmlformats.org/presentationml/2006/main">
  <p:tag name="AS_UNIQUEID" val="7138"/>
  <p:tag name="KSO_WM_BEAUTIFY_FLAG" val=""/>
</p:tagLst>
</file>

<file path=ppt/tags/tag443.xml><?xml version="1.0" encoding="utf-8"?>
<p:tagLst xmlns:p="http://schemas.openxmlformats.org/presentationml/2006/main">
  <p:tag name="AS_UNIQUEID" val="7139"/>
  <p:tag name="KSO_WM_BEAUTIFY_FLAG" val=""/>
</p:tagLst>
</file>

<file path=ppt/tags/tag444.xml><?xml version="1.0" encoding="utf-8"?>
<p:tagLst xmlns:p="http://schemas.openxmlformats.org/presentationml/2006/main">
  <p:tag name="AS_UNIQUEID" val="7140"/>
  <p:tag name="KSO_WM_BEAUTIFY_FLAG" val=""/>
</p:tagLst>
</file>

<file path=ppt/tags/tag445.xml><?xml version="1.0" encoding="utf-8"?>
<p:tagLst xmlns:p="http://schemas.openxmlformats.org/presentationml/2006/main">
  <p:tag name="AS_UNIQUEID" val="11302"/>
</p:tagLst>
</file>

<file path=ppt/tags/tag446.xml><?xml version="1.0" encoding="utf-8"?>
<p:tagLst xmlns:p="http://schemas.openxmlformats.org/presentationml/2006/main">
  <p:tag name="AS_UNIQUEID" val="11303"/>
</p:tagLst>
</file>

<file path=ppt/tags/tag447.xml><?xml version="1.0" encoding="utf-8"?>
<p:tagLst xmlns:p="http://schemas.openxmlformats.org/presentationml/2006/main">
  <p:tag name="AS_UNIQUEID" val="11304"/>
</p:tagLst>
</file>

<file path=ppt/tags/tag448.xml><?xml version="1.0" encoding="utf-8"?>
<p:tagLst xmlns:p="http://schemas.openxmlformats.org/presentationml/2006/main">
  <p:tag name="AS_UNIQUEID" val="11305"/>
</p:tagLst>
</file>

<file path=ppt/tags/tag449.xml><?xml version="1.0" encoding="utf-8"?>
<p:tagLst xmlns:p="http://schemas.openxmlformats.org/presentationml/2006/main">
  <p:tag name="AS_UNIQUEID" val="11306"/>
</p:tagLst>
</file>

<file path=ppt/tags/tag45.xml><?xml version="1.0" encoding="utf-8"?>
<p:tagLst xmlns:p="http://schemas.openxmlformats.org/presentationml/2006/main">
  <p:tag name="AS_UNIQUEID" val="11053"/>
</p:tagLst>
</file>

<file path=ppt/tags/tag450.xml><?xml version="1.0" encoding="utf-8"?>
<p:tagLst xmlns:p="http://schemas.openxmlformats.org/presentationml/2006/main">
  <p:tag name="AS_UNIQUEID" val="11307"/>
  <p:tag name="KSO_WM_BEAUTIFY_FLAG" val=""/>
</p:tagLst>
</file>

<file path=ppt/tags/tag45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VmYmE1NzRlM2JhMmQzMDg2MGVkZmY1MDJiYWZjMTQifQ=="/>
  <p:tag name="ISLIDE.GUIDESSETTING" val="{&quot;Id&quot;:&quot;2beddc22-b3a1-4328-97fc-1ec85790e22f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46.xml><?xml version="1.0" encoding="utf-8"?>
<p:tagLst xmlns:p="http://schemas.openxmlformats.org/presentationml/2006/main">
  <p:tag name="AS_UNIQUEID" val="11054"/>
</p:tagLst>
</file>

<file path=ppt/tags/tag47.xml><?xml version="1.0" encoding="utf-8"?>
<p:tagLst xmlns:p="http://schemas.openxmlformats.org/presentationml/2006/main">
  <p:tag name="AS_UNIQUEID" val="11055"/>
</p:tagLst>
</file>

<file path=ppt/tags/tag48.xml><?xml version="1.0" encoding="utf-8"?>
<p:tagLst xmlns:p="http://schemas.openxmlformats.org/presentationml/2006/main">
  <p:tag name="AS_UNIQUEID" val="11056"/>
</p:tagLst>
</file>

<file path=ppt/tags/tag49.xml><?xml version="1.0" encoding="utf-8"?>
<p:tagLst xmlns:p="http://schemas.openxmlformats.org/presentationml/2006/main">
  <p:tag name="AS_UNIQUEID" val="11057"/>
</p:tagLst>
</file>

<file path=ppt/tags/tag5.xml><?xml version="1.0" encoding="utf-8"?>
<p:tagLst xmlns:p="http://schemas.openxmlformats.org/presentationml/2006/main">
  <p:tag name="AS_UNIQUEID" val="11019"/>
</p:tagLst>
</file>

<file path=ppt/tags/tag50.xml><?xml version="1.0" encoding="utf-8"?>
<p:tagLst xmlns:p="http://schemas.openxmlformats.org/presentationml/2006/main">
  <p:tag name="AS_UNIQUEID" val="11058"/>
</p:tagLst>
</file>

<file path=ppt/tags/tag51.xml><?xml version="1.0" encoding="utf-8"?>
<p:tagLst xmlns:p="http://schemas.openxmlformats.org/presentationml/2006/main">
  <p:tag name="AS_UNIQUEID" val="11059"/>
</p:tagLst>
</file>

<file path=ppt/tags/tag52.xml><?xml version="1.0" encoding="utf-8"?>
<p:tagLst xmlns:p="http://schemas.openxmlformats.org/presentationml/2006/main">
  <p:tag name="AS_UNIQUEID" val="11060"/>
</p:tagLst>
</file>

<file path=ppt/tags/tag53.xml><?xml version="1.0" encoding="utf-8"?>
<p:tagLst xmlns:p="http://schemas.openxmlformats.org/presentationml/2006/main">
  <p:tag name="AS_UNIQUEID" val="11061"/>
</p:tagLst>
</file>

<file path=ppt/tags/tag54.xml><?xml version="1.0" encoding="utf-8"?>
<p:tagLst xmlns:p="http://schemas.openxmlformats.org/presentationml/2006/main">
  <p:tag name="AS_UNIQUEID" val="11062"/>
</p:tagLst>
</file>

<file path=ppt/tags/tag55.xml><?xml version="1.0" encoding="utf-8"?>
<p:tagLst xmlns:p="http://schemas.openxmlformats.org/presentationml/2006/main">
  <p:tag name="AS_UNIQUEID" val="1351"/>
</p:tagLst>
</file>

<file path=ppt/tags/tag56.xml><?xml version="1.0" encoding="utf-8"?>
<p:tagLst xmlns:p="http://schemas.openxmlformats.org/presentationml/2006/main">
  <p:tag name="AS_UNIQUEID" val="1352"/>
</p:tagLst>
</file>

<file path=ppt/tags/tag57.xml><?xml version="1.0" encoding="utf-8"?>
<p:tagLst xmlns:p="http://schemas.openxmlformats.org/presentationml/2006/main">
  <p:tag name="AS_UNIQUEID" val="11063"/>
</p:tagLst>
</file>

<file path=ppt/tags/tag58.xml><?xml version="1.0" encoding="utf-8"?>
<p:tagLst xmlns:p="http://schemas.openxmlformats.org/presentationml/2006/main">
  <p:tag name="AS_UNIQUEID" val="11064"/>
</p:tagLst>
</file>

<file path=ppt/tags/tag59.xml><?xml version="1.0" encoding="utf-8"?>
<p:tagLst xmlns:p="http://schemas.openxmlformats.org/presentationml/2006/main">
  <p:tag name="AS_UNIQUEID" val="11065"/>
</p:tagLst>
</file>

<file path=ppt/tags/tag6.xml><?xml version="1.0" encoding="utf-8"?>
<p:tagLst xmlns:p="http://schemas.openxmlformats.org/presentationml/2006/main">
  <p:tag name="AS_UNIQUEID" val="11020"/>
</p:tagLst>
</file>

<file path=ppt/tags/tag60.xml><?xml version="1.0" encoding="utf-8"?>
<p:tagLst xmlns:p="http://schemas.openxmlformats.org/presentationml/2006/main">
  <p:tag name="AS_UNIQUEID" val="11066"/>
</p:tagLst>
</file>

<file path=ppt/tags/tag61.xml><?xml version="1.0" encoding="utf-8"?>
<p:tagLst xmlns:p="http://schemas.openxmlformats.org/presentationml/2006/main">
  <p:tag name="AS_UNIQUEID" val="11067"/>
</p:tagLst>
</file>

<file path=ppt/tags/tag62.xml><?xml version="1.0" encoding="utf-8"?>
<p:tagLst xmlns:p="http://schemas.openxmlformats.org/presentationml/2006/main">
  <p:tag name="AS_UNIQUEID" val="11068"/>
</p:tagLst>
</file>

<file path=ppt/tags/tag63.xml><?xml version="1.0" encoding="utf-8"?>
<p:tagLst xmlns:p="http://schemas.openxmlformats.org/presentationml/2006/main">
  <p:tag name="AS_UNIQUEID" val="1351"/>
</p:tagLst>
</file>

<file path=ppt/tags/tag64.xml><?xml version="1.0" encoding="utf-8"?>
<p:tagLst xmlns:p="http://schemas.openxmlformats.org/presentationml/2006/main">
  <p:tag name="AS_UNIQUEID" val="1352"/>
</p:tagLst>
</file>

<file path=ppt/tags/tag65.xml><?xml version="1.0" encoding="utf-8"?>
<p:tagLst xmlns:p="http://schemas.openxmlformats.org/presentationml/2006/main">
  <p:tag name="AS_UNIQUEID" val="11069"/>
</p:tagLst>
</file>

<file path=ppt/tags/tag66.xml><?xml version="1.0" encoding="utf-8"?>
<p:tagLst xmlns:p="http://schemas.openxmlformats.org/presentationml/2006/main">
  <p:tag name="AS_UNIQUEID" val="11070"/>
</p:tagLst>
</file>

<file path=ppt/tags/tag67.xml><?xml version="1.0" encoding="utf-8"?>
<p:tagLst xmlns:p="http://schemas.openxmlformats.org/presentationml/2006/main">
  <p:tag name="AS_UNIQUEID" val="11071"/>
</p:tagLst>
</file>

<file path=ppt/tags/tag68.xml><?xml version="1.0" encoding="utf-8"?>
<p:tagLst xmlns:p="http://schemas.openxmlformats.org/presentationml/2006/main">
  <p:tag name="AS_UNIQUEID" val="11072"/>
</p:tagLst>
</file>

<file path=ppt/tags/tag69.xml><?xml version="1.0" encoding="utf-8"?>
<p:tagLst xmlns:p="http://schemas.openxmlformats.org/presentationml/2006/main">
  <p:tag name="AS_UNIQUEID" val="11073"/>
</p:tagLst>
</file>

<file path=ppt/tags/tag7.xml><?xml version="1.0" encoding="utf-8"?>
<p:tagLst xmlns:p="http://schemas.openxmlformats.org/presentationml/2006/main">
  <p:tag name="AS_UNIQUEID" val="11021"/>
</p:tagLst>
</file>

<file path=ppt/tags/tag70.xml><?xml version="1.0" encoding="utf-8"?>
<p:tagLst xmlns:p="http://schemas.openxmlformats.org/presentationml/2006/main">
  <p:tag name="AS_UNIQUEID" val="11074"/>
</p:tagLst>
</file>

<file path=ppt/tags/tag71.xml><?xml version="1.0" encoding="utf-8"?>
<p:tagLst xmlns:p="http://schemas.openxmlformats.org/presentationml/2006/main">
  <p:tag name="AS_UNIQUEID" val="11075"/>
</p:tagLst>
</file>

<file path=ppt/tags/tag72.xml><?xml version="1.0" encoding="utf-8"?>
<p:tagLst xmlns:p="http://schemas.openxmlformats.org/presentationml/2006/main">
  <p:tag name="AS_UNIQUEID" val="11076"/>
</p:tagLst>
</file>

<file path=ppt/tags/tag73.xml><?xml version="1.0" encoding="utf-8"?>
<p:tagLst xmlns:p="http://schemas.openxmlformats.org/presentationml/2006/main">
  <p:tag name="AS_UNIQUEID" val="11077"/>
</p:tagLst>
</file>

<file path=ppt/tags/tag74.xml><?xml version="1.0" encoding="utf-8"?>
<p:tagLst xmlns:p="http://schemas.openxmlformats.org/presentationml/2006/main">
  <p:tag name="AS_UNIQUEID" val="11078"/>
</p:tagLst>
</file>

<file path=ppt/tags/tag75.xml><?xml version="1.0" encoding="utf-8"?>
<p:tagLst xmlns:p="http://schemas.openxmlformats.org/presentationml/2006/main">
  <p:tag name="AS_UNIQUEID" val="11079"/>
</p:tagLst>
</file>

<file path=ppt/tags/tag76.xml><?xml version="1.0" encoding="utf-8"?>
<p:tagLst xmlns:p="http://schemas.openxmlformats.org/presentationml/2006/main">
  <p:tag name="AS_UNIQUEID" val="1351"/>
</p:tagLst>
</file>

<file path=ppt/tags/tag77.xml><?xml version="1.0" encoding="utf-8"?>
<p:tagLst xmlns:p="http://schemas.openxmlformats.org/presentationml/2006/main">
  <p:tag name="AS_UNIQUEID" val="1352"/>
</p:tagLst>
</file>

<file path=ppt/tags/tag78.xml><?xml version="1.0" encoding="utf-8"?>
<p:tagLst xmlns:p="http://schemas.openxmlformats.org/presentationml/2006/main">
  <p:tag name="AS_UNIQUEID" val="11080"/>
</p:tagLst>
</file>

<file path=ppt/tags/tag79.xml><?xml version="1.0" encoding="utf-8"?>
<p:tagLst xmlns:p="http://schemas.openxmlformats.org/presentationml/2006/main">
  <p:tag name="AS_UNIQUEID" val="11081"/>
</p:tagLst>
</file>

<file path=ppt/tags/tag8.xml><?xml version="1.0" encoding="utf-8"?>
<p:tagLst xmlns:p="http://schemas.openxmlformats.org/presentationml/2006/main">
  <p:tag name="AS_UNIQUEID" val="11022"/>
</p:tagLst>
</file>

<file path=ppt/tags/tag80.xml><?xml version="1.0" encoding="utf-8"?>
<p:tagLst xmlns:p="http://schemas.openxmlformats.org/presentationml/2006/main">
  <p:tag name="AS_UNIQUEID" val="11082"/>
</p:tagLst>
</file>

<file path=ppt/tags/tag81.xml><?xml version="1.0" encoding="utf-8"?>
<p:tagLst xmlns:p="http://schemas.openxmlformats.org/presentationml/2006/main">
  <p:tag name="AS_UNIQUEID" val="11083"/>
</p:tagLst>
</file>

<file path=ppt/tags/tag82.xml><?xml version="1.0" encoding="utf-8"?>
<p:tagLst xmlns:p="http://schemas.openxmlformats.org/presentationml/2006/main">
  <p:tag name="AS_UNIQUEID" val="11084"/>
</p:tagLst>
</file>

<file path=ppt/tags/tag83.xml><?xml version="1.0" encoding="utf-8"?>
<p:tagLst xmlns:p="http://schemas.openxmlformats.org/presentationml/2006/main">
  <p:tag name="AS_UNIQUEID" val="11085"/>
</p:tagLst>
</file>

<file path=ppt/tags/tag84.xml><?xml version="1.0" encoding="utf-8"?>
<p:tagLst xmlns:p="http://schemas.openxmlformats.org/presentationml/2006/main">
  <p:tag name="AS_UNIQUEID" val="1351"/>
</p:tagLst>
</file>

<file path=ppt/tags/tag85.xml><?xml version="1.0" encoding="utf-8"?>
<p:tagLst xmlns:p="http://schemas.openxmlformats.org/presentationml/2006/main">
  <p:tag name="AS_UNIQUEID" val="1352"/>
</p:tagLst>
</file>

<file path=ppt/tags/tag86.xml><?xml version="1.0" encoding="utf-8"?>
<p:tagLst xmlns:p="http://schemas.openxmlformats.org/presentationml/2006/main">
  <p:tag name="AS_UNIQUEID" val="11086"/>
</p:tagLst>
</file>

<file path=ppt/tags/tag87.xml><?xml version="1.0" encoding="utf-8"?>
<p:tagLst xmlns:p="http://schemas.openxmlformats.org/presentationml/2006/main">
  <p:tag name="AS_UNIQUEID" val="11087"/>
</p:tagLst>
</file>

<file path=ppt/tags/tag88.xml><?xml version="1.0" encoding="utf-8"?>
<p:tagLst xmlns:p="http://schemas.openxmlformats.org/presentationml/2006/main">
  <p:tag name="AS_UNIQUEID" val="11088"/>
</p:tagLst>
</file>

<file path=ppt/tags/tag89.xml><?xml version="1.0" encoding="utf-8"?>
<p:tagLst xmlns:p="http://schemas.openxmlformats.org/presentationml/2006/main">
  <p:tag name="AS_UNIQUEID" val="11089"/>
</p:tagLst>
</file>

<file path=ppt/tags/tag9.xml><?xml version="1.0" encoding="utf-8"?>
<p:tagLst xmlns:p="http://schemas.openxmlformats.org/presentationml/2006/main">
  <p:tag name="AS_UNIQUEID" val="11023"/>
</p:tagLst>
</file>

<file path=ppt/tags/tag90.xml><?xml version="1.0" encoding="utf-8"?>
<p:tagLst xmlns:p="http://schemas.openxmlformats.org/presentationml/2006/main">
  <p:tag name="AS_UNIQUEID" val="11090"/>
</p:tagLst>
</file>

<file path=ppt/tags/tag91.xml><?xml version="1.0" encoding="utf-8"?>
<p:tagLst xmlns:p="http://schemas.openxmlformats.org/presentationml/2006/main">
  <p:tag name="AS_UNIQUEID" val="11091"/>
</p:tagLst>
</file>

<file path=ppt/tags/tag92.xml><?xml version="1.0" encoding="utf-8"?>
<p:tagLst xmlns:p="http://schemas.openxmlformats.org/presentationml/2006/main">
  <p:tag name="AS_UNIQUEID" val="11092"/>
</p:tagLst>
</file>

<file path=ppt/tags/tag93.xml><?xml version="1.0" encoding="utf-8"?>
<p:tagLst xmlns:p="http://schemas.openxmlformats.org/presentationml/2006/main">
  <p:tag name="AS_UNIQUEID" val="11093"/>
</p:tagLst>
</file>

<file path=ppt/tags/tag94.xml><?xml version="1.0" encoding="utf-8"?>
<p:tagLst xmlns:p="http://schemas.openxmlformats.org/presentationml/2006/main">
  <p:tag name="AS_UNIQUEID" val="11094"/>
</p:tagLst>
</file>

<file path=ppt/tags/tag95.xml><?xml version="1.0" encoding="utf-8"?>
<p:tagLst xmlns:p="http://schemas.openxmlformats.org/presentationml/2006/main">
  <p:tag name="AS_UNIQUEID" val="11095"/>
</p:tagLst>
</file>

<file path=ppt/tags/tag96.xml><?xml version="1.0" encoding="utf-8"?>
<p:tagLst xmlns:p="http://schemas.openxmlformats.org/presentationml/2006/main">
  <p:tag name="AS_UNIQUEID" val="11096"/>
</p:tagLst>
</file>

<file path=ppt/tags/tag97.xml><?xml version="1.0" encoding="utf-8"?>
<p:tagLst xmlns:p="http://schemas.openxmlformats.org/presentationml/2006/main">
  <p:tag name="AS_UNIQUEID" val="11097"/>
</p:tagLst>
</file>

<file path=ppt/tags/tag98.xml><?xml version="1.0" encoding="utf-8"?>
<p:tagLst xmlns:p="http://schemas.openxmlformats.org/presentationml/2006/main">
  <p:tag name="AS_UNIQUEID" val="11098"/>
</p:tagLst>
</file>

<file path=ppt/tags/tag99.xml><?xml version="1.0" encoding="utf-8"?>
<p:tagLst xmlns:p="http://schemas.openxmlformats.org/presentationml/2006/main">
  <p:tag name="AS_UNIQUEID" val="11099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194</Paragraphs>
  <Slides>25</Slides>
  <Notes>2</Notes>
  <TotalTime>0</TotalTime>
  <HiddenSlides>0</HiddenSlides>
  <MMClips>3</MMClips>
  <ScaleCrop>0</ScaleCrop>
  <HeadingPairs>
    <vt:vector baseType="variant" size="6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baseType="lpstr" size="49">
      <vt:lpstr>Arial</vt:lpstr>
      <vt:lpstr>等线 Light</vt:lpstr>
      <vt:lpstr>等线</vt:lpstr>
      <vt:lpstr>Adobe 仿宋 Std R</vt:lpstr>
      <vt:lpstr>微软雅黑</vt:lpstr>
      <vt:lpstr>Calibri</vt:lpstr>
      <vt:lpstr>幼圆</vt:lpstr>
      <vt:lpstr>黑体</vt:lpstr>
      <vt:lpstr>Arial Black</vt:lpstr>
      <vt:lpstr>华文行楷</vt:lpstr>
      <vt:lpstr>Times New Roman</vt:lpstr>
      <vt:lpstr>微软雅黑 Light</vt:lpstr>
      <vt:lpstr>锐字工房云字库细圆GBK</vt:lpstr>
      <vt:lpstr>楷体</vt:lpstr>
      <vt:lpstr>DOUYU Font</vt:lpstr>
      <vt:lpstr>宋体</vt:lpstr>
      <vt:lpstr>Courier New</vt:lpstr>
      <vt:lpstr>华文楷体</vt:lpstr>
      <vt:lpstr>Segoe UI</vt:lpstr>
      <vt:lpstr>Wingdings</vt:lpstr>
      <vt:lpstr>方正中等线简体</vt:lpstr>
      <vt:lpstr>华文细黑</vt:lpstr>
      <vt:lpstr>楷体_GB2312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2023-12-11T10:34:52.521</cp:lastPrinted>
  <dcterms:created xsi:type="dcterms:W3CDTF">2023-12-11T10:34:52Z</dcterms:created>
  <dcterms:modified xsi:type="dcterms:W3CDTF">2023-12-11T02:34:52Z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