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vml" ContentType="application/vnd.openxmlformats-officedocument.vmlDrawing"/>
  <Default Extension="docx" ContentType="application/vnd.openxmlformats-officedocument.wordprocessingml.document"/>
  <Default Extension="png" ContentType="image/png"/>
  <Default Extension="wdp" ContentType="image/vnd.ms-photo"/>
  <Default Extension="emf" ContentType="image/x-emf"/>
  <Default Extension="svg" ContentType="image/svg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  <p:sldMasterId id="2147483664" r:id="rId2"/>
  </p:sldMasterIdLst>
  <p:notesMasterIdLst>
    <p:notesMasterId r:id="rId3"/>
  </p:notesMasterIdLst>
  <p:sldIdLst>
    <p:sldId id="262" r:id="rId4"/>
    <p:sldId id="261" r:id="rId5"/>
    <p:sldId id="270" r:id="rId6"/>
    <p:sldId id="283" r:id="rId7"/>
    <p:sldId id="258" r:id="rId8"/>
    <p:sldId id="264" r:id="rId9"/>
    <p:sldId id="289" r:id="rId10"/>
    <p:sldId id="284" r:id="rId11"/>
    <p:sldId id="285" r:id="rId12"/>
    <p:sldId id="286" r:id="rId13"/>
    <p:sldId id="287" r:id="rId14"/>
    <p:sldId id="288" r:id="rId15"/>
    <p:sldId id="290" r:id="rId16"/>
    <p:sldId id="291" r:id="rId17"/>
    <p:sldId id="292" r:id="rId18"/>
    <p:sldId id="293" r:id="rId19"/>
    <p:sldId id="297" r:id="rId20"/>
    <p:sldId id="266" r:id="rId21"/>
    <p:sldId id="295" r:id="rId22"/>
    <p:sldId id="296" r:id="rId23"/>
    <p:sldId id="294" r:id="rId24"/>
    <p:sldId id="298" r:id="rId25"/>
    <p:sldId id="299" r:id="rId26"/>
    <p:sldId id="263" r:id="rId27"/>
    <p:sldId id="300" r:id="rId28"/>
    <p:sldId id="301" r:id="rId29"/>
    <p:sldId id="302" r:id="rId30"/>
    <p:sldId id="303" r:id="rId31"/>
    <p:sldId id="259" r:id="rId32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slide" Target="slides/slide20.xml" /><Relationship Id="rId24" Type="http://schemas.openxmlformats.org/officeDocument/2006/relationships/slide" Target="slides/slide21.xml" /><Relationship Id="rId25" Type="http://schemas.openxmlformats.org/officeDocument/2006/relationships/slide" Target="slides/slide22.xml" /><Relationship Id="rId26" Type="http://schemas.openxmlformats.org/officeDocument/2006/relationships/slide" Target="slides/slide23.xml" /><Relationship Id="rId27" Type="http://schemas.openxmlformats.org/officeDocument/2006/relationships/slide" Target="slides/slide24.xml" /><Relationship Id="rId28" Type="http://schemas.openxmlformats.org/officeDocument/2006/relationships/slide" Target="slides/slide25.xml" /><Relationship Id="rId29" Type="http://schemas.openxmlformats.org/officeDocument/2006/relationships/slide" Target="slides/slide26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7.xml" /><Relationship Id="rId31" Type="http://schemas.openxmlformats.org/officeDocument/2006/relationships/slide" Target="slides/slide28.xml" /><Relationship Id="rId32" Type="http://schemas.openxmlformats.org/officeDocument/2006/relationships/slide" Target="slides/slide29.xml" /><Relationship Id="rId33" Type="http://schemas.openxmlformats.org/officeDocument/2006/relationships/tags" Target="tags/tag604.xml" /><Relationship Id="rId34" Type="http://schemas.openxmlformats.org/officeDocument/2006/relationships/presProps" Target="presProps.xml" /><Relationship Id="rId35" Type="http://schemas.openxmlformats.org/officeDocument/2006/relationships/viewProps" Target="viewProps.xml" /><Relationship Id="rId36" Type="http://schemas.openxmlformats.org/officeDocument/2006/relationships/theme" Target="theme/theme1.xml" /><Relationship Id="rId37" Type="http://schemas.openxmlformats.org/officeDocument/2006/relationships/tableStyles" Target="tableStyles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/Relationships>
</file>

<file path=ppt/drawings/_rels/vmlDrawing1.v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2.emf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5.xml" /><Relationship Id="rId2" Type="http://schemas.openxmlformats.org/officeDocument/2006/relationships/tags" Target="../tags/tag136.xml" /><Relationship Id="rId3" Type="http://schemas.openxmlformats.org/officeDocument/2006/relationships/tags" Target="../tags/tag137.xml" /><Relationship Id="rId4" Type="http://schemas.openxmlformats.org/officeDocument/2006/relationships/tags" Target="../tags/tag138.xml" /><Relationship Id="rId5" Type="http://schemas.openxmlformats.org/officeDocument/2006/relationships/tags" Target="../tags/tag139.xml" /><Relationship Id="rId6" Type="http://schemas.openxmlformats.org/officeDocument/2006/relationships/tags" Target="../tags/tag140.xml" /><Relationship Id="rId7" Type="http://schemas.openxmlformats.org/officeDocument/2006/relationships/tags" Target="../tags/tag141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0810F-8479-4121-A309-D41919E726B0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AE952-400D-4DD1-8582-989D089472EB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98.xml" /><Relationship Id="rId4" Type="http://schemas.openxmlformats.org/officeDocument/2006/relationships/tags" Target="../tags/tag599.xml" /><Relationship Id="rId5" Type="http://schemas.openxmlformats.org/officeDocument/2006/relationships/tags" Target="../tags/tag600.xml" /><Relationship Id="rId6" Type="http://schemas.openxmlformats.org/officeDocument/2006/relationships/tags" Target="../tags/tag60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62AD6A0-C615-4EB0-97F7-F641CE3765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.xml" /><Relationship Id="rId3" Type="http://schemas.openxmlformats.org/officeDocument/2006/relationships/tags" Target="../tags/tag3.xml" /><Relationship Id="rId4" Type="http://schemas.openxmlformats.org/officeDocument/2006/relationships/tags" Target="../tags/tag4.xml" /><Relationship Id="rId5" Type="http://schemas.openxmlformats.org/officeDocument/2006/relationships/tags" Target="../tags/tag5.xml" /><Relationship Id="rId6" Type="http://schemas.openxmlformats.org/officeDocument/2006/relationships/tags" Target="../tags/tag6.xml" /><Relationship Id="rId7" Type="http://schemas.openxmlformats.org/officeDocument/2006/relationships/tags" Target="../tags/tag7.xml" /><Relationship Id="rId8" Type="http://schemas.openxmlformats.org/officeDocument/2006/relationships/image" Target="../media/image1.png" /><Relationship Id="rId9" Type="http://schemas.openxmlformats.org/officeDocument/2006/relationships/tags" Target="../tags/tag8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2.xml" /><Relationship Id="rId10" Type="http://schemas.openxmlformats.org/officeDocument/2006/relationships/tags" Target="../tags/tag90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83.xml" /><Relationship Id="rId3" Type="http://schemas.openxmlformats.org/officeDocument/2006/relationships/tags" Target="../tags/tag84.xml" /><Relationship Id="rId4" Type="http://schemas.openxmlformats.org/officeDocument/2006/relationships/tags" Target="../tags/tag85.xml" /><Relationship Id="rId5" Type="http://schemas.openxmlformats.org/officeDocument/2006/relationships/tags" Target="../tags/tag86.xml" /><Relationship Id="rId6" Type="http://schemas.openxmlformats.org/officeDocument/2006/relationships/tags" Target="../tags/tag87.xml" /><Relationship Id="rId7" Type="http://schemas.openxmlformats.org/officeDocument/2006/relationships/tags" Target="../tags/tag88.xml" /><Relationship Id="rId8" Type="http://schemas.openxmlformats.org/officeDocument/2006/relationships/tags" Target="../tags/tag89.xml" /><Relationship Id="rId9" Type="http://schemas.openxmlformats.org/officeDocument/2006/relationships/image" Target="../media/image1.png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1.xml" /><Relationship Id="rId10" Type="http://schemas.openxmlformats.org/officeDocument/2006/relationships/tags" Target="../tags/tag99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92.xml" /><Relationship Id="rId3" Type="http://schemas.openxmlformats.org/officeDocument/2006/relationships/tags" Target="../tags/tag93.xml" /><Relationship Id="rId4" Type="http://schemas.openxmlformats.org/officeDocument/2006/relationships/tags" Target="../tags/tag94.xml" /><Relationship Id="rId5" Type="http://schemas.openxmlformats.org/officeDocument/2006/relationships/tags" Target="../tags/tag95.xml" /><Relationship Id="rId6" Type="http://schemas.openxmlformats.org/officeDocument/2006/relationships/tags" Target="../tags/tag96.xml" /><Relationship Id="rId7" Type="http://schemas.openxmlformats.org/officeDocument/2006/relationships/tags" Target="../tags/tag97.xml" /><Relationship Id="rId8" Type="http://schemas.openxmlformats.org/officeDocument/2006/relationships/tags" Target="../tags/tag98.xml" /><Relationship Id="rId9" Type="http://schemas.openxmlformats.org/officeDocument/2006/relationships/image" Target="../media/image1.png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0.xml" /><Relationship Id="rId10" Type="http://schemas.openxmlformats.org/officeDocument/2006/relationships/tags" Target="../tags/tag108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101.xml" /><Relationship Id="rId3" Type="http://schemas.openxmlformats.org/officeDocument/2006/relationships/tags" Target="../tags/tag102.xml" /><Relationship Id="rId4" Type="http://schemas.openxmlformats.org/officeDocument/2006/relationships/tags" Target="../tags/tag103.xml" /><Relationship Id="rId5" Type="http://schemas.openxmlformats.org/officeDocument/2006/relationships/tags" Target="../tags/tag104.xml" /><Relationship Id="rId6" Type="http://schemas.openxmlformats.org/officeDocument/2006/relationships/tags" Target="../tags/tag105.xml" /><Relationship Id="rId7" Type="http://schemas.openxmlformats.org/officeDocument/2006/relationships/tags" Target="../tags/tag106.xml" /><Relationship Id="rId8" Type="http://schemas.openxmlformats.org/officeDocument/2006/relationships/tags" Target="../tags/tag107.xml" /><Relationship Id="rId9" Type="http://schemas.openxmlformats.org/officeDocument/2006/relationships/image" Target="../media/image1.png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9.xml" /><Relationship Id="rId10" Type="http://schemas.openxmlformats.org/officeDocument/2006/relationships/slideMaster" Target="../slideMasters/slideMaster1.xml" /><Relationship Id="rId2" Type="http://schemas.openxmlformats.org/officeDocument/2006/relationships/image" Target="../media/image4.jpeg" /><Relationship Id="rId3" Type="http://schemas.openxmlformats.org/officeDocument/2006/relationships/tags" Target="../tags/tag110.xml" /><Relationship Id="rId4" Type="http://schemas.openxmlformats.org/officeDocument/2006/relationships/tags" Target="../tags/tag111.xml" /><Relationship Id="rId5" Type="http://schemas.openxmlformats.org/officeDocument/2006/relationships/tags" Target="../tags/tag112.xml" /><Relationship Id="rId6" Type="http://schemas.openxmlformats.org/officeDocument/2006/relationships/image" Target="../media/image1.png" /><Relationship Id="rId7" Type="http://schemas.openxmlformats.org/officeDocument/2006/relationships/tags" Target="../tags/tag113.xml" /><Relationship Id="rId8" Type="http://schemas.openxmlformats.org/officeDocument/2006/relationships/tags" Target="../tags/tag114.xml" /><Relationship Id="rId9" Type="http://schemas.openxmlformats.org/officeDocument/2006/relationships/tags" Target="../tags/tag115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16.xml" /><Relationship Id="rId2" Type="http://schemas.openxmlformats.org/officeDocument/2006/relationships/tags" Target="../tags/tag117.xml" /><Relationship Id="rId3" Type="http://schemas.openxmlformats.org/officeDocument/2006/relationships/tags" Target="../tags/tag118.xml" /><Relationship Id="rId4" Type="http://schemas.openxmlformats.org/officeDocument/2006/relationships/tags" Target="../tags/tag119.xml" /><Relationship Id="rId5" Type="http://schemas.openxmlformats.org/officeDocument/2006/relationships/tags" Target="../tags/tag120.xml" /><Relationship Id="rId6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21.xml" /><Relationship Id="rId2" Type="http://schemas.openxmlformats.org/officeDocument/2006/relationships/tags" Target="../tags/tag122.xml" /><Relationship Id="rId3" Type="http://schemas.openxmlformats.org/officeDocument/2006/relationships/tags" Target="../tags/tag123.xml" /><Relationship Id="rId4" Type="http://schemas.openxmlformats.org/officeDocument/2006/relationships/tags" Target="../tags/tag124.xml" /><Relationship Id="rId5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9.xml" /><Relationship Id="rId10" Type="http://schemas.openxmlformats.org/officeDocument/2006/relationships/tags" Target="../tags/tag17.xml" /><Relationship Id="rId11" Type="http://schemas.openxmlformats.org/officeDocument/2006/relationships/tags" Target="../tags/tag18.xml" /><Relationship Id="rId12" Type="http://schemas.openxmlformats.org/officeDocument/2006/relationships/tags" Target="../tags/tag19.xml" /><Relationship Id="rId13" Type="http://schemas.openxmlformats.org/officeDocument/2006/relationships/tags" Target="../tags/tag20.xml" /><Relationship Id="rId14" Type="http://schemas.openxmlformats.org/officeDocument/2006/relationships/image" Target="../media/image2.png" /><Relationship Id="rId15" Type="http://schemas.openxmlformats.org/officeDocument/2006/relationships/tags" Target="../tags/tag21.xml" /><Relationship Id="rId16" Type="http://schemas.openxmlformats.org/officeDocument/2006/relationships/tags" Target="../tags/tag22.xml" /><Relationship Id="rId17" Type="http://schemas.openxmlformats.org/officeDocument/2006/relationships/image" Target="../media/image3.jpeg" /><Relationship Id="rId18" Type="http://schemas.openxmlformats.org/officeDocument/2006/relationships/tags" Target="../tags/tag23.xml" /><Relationship Id="rId19" Type="http://schemas.openxmlformats.org/officeDocument/2006/relationships/slideMaster" Target="../slideMasters/slideMaster1.xml" /><Relationship Id="rId2" Type="http://schemas.openxmlformats.org/officeDocument/2006/relationships/tags" Target="../tags/tag10.xml" /><Relationship Id="rId3" Type="http://schemas.openxmlformats.org/officeDocument/2006/relationships/tags" Target="../tags/tag11.xml" /><Relationship Id="rId4" Type="http://schemas.openxmlformats.org/officeDocument/2006/relationships/image" Target="../media/image1.png" /><Relationship Id="rId5" Type="http://schemas.openxmlformats.org/officeDocument/2006/relationships/tags" Target="../tags/tag12.xml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tags" Target="../tags/tag15.xml" /><Relationship Id="rId9" Type="http://schemas.openxmlformats.org/officeDocument/2006/relationships/tags" Target="../tags/tag16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4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25.xml" /><Relationship Id="rId3" Type="http://schemas.openxmlformats.org/officeDocument/2006/relationships/tags" Target="../tags/tag26.xml" /><Relationship Id="rId4" Type="http://schemas.openxmlformats.org/officeDocument/2006/relationships/tags" Target="../tags/tag27.xml" /><Relationship Id="rId5" Type="http://schemas.openxmlformats.org/officeDocument/2006/relationships/tags" Target="../tags/tag28.xml" /><Relationship Id="rId6" Type="http://schemas.openxmlformats.org/officeDocument/2006/relationships/tags" Target="../tags/tag29.xml" /><Relationship Id="rId7" Type="http://schemas.openxmlformats.org/officeDocument/2006/relationships/tags" Target="../tags/tag30.xml" /><Relationship Id="rId8" Type="http://schemas.openxmlformats.org/officeDocument/2006/relationships/image" Target="../media/image1.png" /><Relationship Id="rId9" Type="http://schemas.openxmlformats.org/officeDocument/2006/relationships/tags" Target="../tags/tag3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2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33.xml" /><Relationship Id="rId3" Type="http://schemas.openxmlformats.org/officeDocument/2006/relationships/tags" Target="../tags/tag34.xml" /><Relationship Id="rId4" Type="http://schemas.openxmlformats.org/officeDocument/2006/relationships/image" Target="../media/image1.png" /><Relationship Id="rId5" Type="http://schemas.openxmlformats.org/officeDocument/2006/relationships/tags" Target="../tags/tag35.xml" /><Relationship Id="rId6" Type="http://schemas.openxmlformats.org/officeDocument/2006/relationships/tags" Target="../tags/tag36.xml" /><Relationship Id="rId7" Type="http://schemas.openxmlformats.org/officeDocument/2006/relationships/tags" Target="../tags/tag37.xml" /><Relationship Id="rId8" Type="http://schemas.openxmlformats.org/officeDocument/2006/relationships/tags" Target="../tags/tag38.xml" /><Relationship Id="rId9" Type="http://schemas.openxmlformats.org/officeDocument/2006/relationships/tags" Target="../tags/tag39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0.xml" /><Relationship Id="rId10" Type="http://schemas.openxmlformats.org/officeDocument/2006/relationships/tags" Target="../tags/tag48.xml" /><Relationship Id="rId11" Type="http://schemas.openxmlformats.org/officeDocument/2006/relationships/slideMaster" Target="../slideMasters/slideMaster1.xml" /><Relationship Id="rId2" Type="http://schemas.openxmlformats.org/officeDocument/2006/relationships/tags" Target="../tags/tag41.xml" /><Relationship Id="rId3" Type="http://schemas.openxmlformats.org/officeDocument/2006/relationships/tags" Target="../tags/tag42.xml" /><Relationship Id="rId4" Type="http://schemas.openxmlformats.org/officeDocument/2006/relationships/tags" Target="../tags/tag43.xml" /><Relationship Id="rId5" Type="http://schemas.openxmlformats.org/officeDocument/2006/relationships/tags" Target="../tags/tag44.xml" /><Relationship Id="rId6" Type="http://schemas.openxmlformats.org/officeDocument/2006/relationships/tags" Target="../tags/tag45.xml" /><Relationship Id="rId7" Type="http://schemas.openxmlformats.org/officeDocument/2006/relationships/tags" Target="../tags/tag46.xml" /><Relationship Id="rId8" Type="http://schemas.openxmlformats.org/officeDocument/2006/relationships/tags" Target="../tags/tag47.xml" /><Relationship Id="rId9" Type="http://schemas.openxmlformats.org/officeDocument/2006/relationships/image" Target="../media/image1.png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9.xml" /><Relationship Id="rId10" Type="http://schemas.openxmlformats.org/officeDocument/2006/relationships/tags" Target="../tags/tag57.xml" /><Relationship Id="rId11" Type="http://schemas.openxmlformats.org/officeDocument/2006/relationships/tags" Target="../tags/tag58.xml" /><Relationship Id="rId12" Type="http://schemas.openxmlformats.org/officeDocument/2006/relationships/image" Target="../media/image3.jpeg" /><Relationship Id="rId13" Type="http://schemas.openxmlformats.org/officeDocument/2006/relationships/tags" Target="../tags/tag59.xml" /><Relationship Id="rId14" Type="http://schemas.openxmlformats.org/officeDocument/2006/relationships/slideMaster" Target="../slideMasters/slideMaster1.xml" /><Relationship Id="rId2" Type="http://schemas.openxmlformats.org/officeDocument/2006/relationships/tags" Target="../tags/tag50.xml" /><Relationship Id="rId3" Type="http://schemas.openxmlformats.org/officeDocument/2006/relationships/tags" Target="../tags/tag51.xml" /><Relationship Id="rId4" Type="http://schemas.openxmlformats.org/officeDocument/2006/relationships/image" Target="../media/image1.png" /><Relationship Id="rId5" Type="http://schemas.openxmlformats.org/officeDocument/2006/relationships/tags" Target="../tags/tag52.xml" /><Relationship Id="rId6" Type="http://schemas.openxmlformats.org/officeDocument/2006/relationships/tags" Target="../tags/tag53.xml" /><Relationship Id="rId7" Type="http://schemas.openxmlformats.org/officeDocument/2006/relationships/tags" Target="../tags/tag54.xml" /><Relationship Id="rId8" Type="http://schemas.openxmlformats.org/officeDocument/2006/relationships/tags" Target="../tags/tag55.xml" /><Relationship Id="rId9" Type="http://schemas.openxmlformats.org/officeDocument/2006/relationships/tags" Target="../tags/tag56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0.xml" /><Relationship Id="rId10" Type="http://schemas.openxmlformats.org/officeDocument/2006/relationships/slideMaster" Target="../slideMasters/slideMaster1.xml" /><Relationship Id="rId2" Type="http://schemas.openxmlformats.org/officeDocument/2006/relationships/tags" Target="../tags/tag61.xml" /><Relationship Id="rId3" Type="http://schemas.openxmlformats.org/officeDocument/2006/relationships/tags" Target="../tags/tag62.xml" /><Relationship Id="rId4" Type="http://schemas.openxmlformats.org/officeDocument/2006/relationships/tags" Target="../tags/tag63.xml" /><Relationship Id="rId5" Type="http://schemas.openxmlformats.org/officeDocument/2006/relationships/tags" Target="../tags/tag64.xml" /><Relationship Id="rId6" Type="http://schemas.openxmlformats.org/officeDocument/2006/relationships/tags" Target="../tags/tag65.xml" /><Relationship Id="rId7" Type="http://schemas.openxmlformats.org/officeDocument/2006/relationships/tags" Target="../tags/tag66.xml" /><Relationship Id="rId8" Type="http://schemas.openxmlformats.org/officeDocument/2006/relationships/image" Target="../media/image1.png" /><Relationship Id="rId9" Type="http://schemas.openxmlformats.org/officeDocument/2006/relationships/tags" Target="../tags/tag67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8.xml" /><Relationship Id="rId10" Type="http://schemas.openxmlformats.org/officeDocument/2006/relationships/image" Target="../media/image3.jpeg" /><Relationship Id="rId11" Type="http://schemas.openxmlformats.org/officeDocument/2006/relationships/tags" Target="../tags/tag76.xml" /><Relationship Id="rId12" Type="http://schemas.openxmlformats.org/officeDocument/2006/relationships/slideMaster" Target="../slideMasters/slideMaster1.xml" /><Relationship Id="rId2" Type="http://schemas.openxmlformats.org/officeDocument/2006/relationships/tags" Target="../tags/tag69.xml" /><Relationship Id="rId3" Type="http://schemas.openxmlformats.org/officeDocument/2006/relationships/tags" Target="../tags/tag70.xml" /><Relationship Id="rId4" Type="http://schemas.openxmlformats.org/officeDocument/2006/relationships/tags" Target="../tags/tag71.xml" /><Relationship Id="rId5" Type="http://schemas.openxmlformats.org/officeDocument/2006/relationships/tags" Target="../tags/tag72.xml" /><Relationship Id="rId6" Type="http://schemas.openxmlformats.org/officeDocument/2006/relationships/tags" Target="../tags/tag73.xml" /><Relationship Id="rId7" Type="http://schemas.openxmlformats.org/officeDocument/2006/relationships/tags" Target="../tags/tag74.xml" /><Relationship Id="rId8" Type="http://schemas.openxmlformats.org/officeDocument/2006/relationships/image" Target="../media/image1.png" /><Relationship Id="rId9" Type="http://schemas.openxmlformats.org/officeDocument/2006/relationships/tags" Target="../tags/tag75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7.xml" /><Relationship Id="rId2" Type="http://schemas.openxmlformats.org/officeDocument/2006/relationships/tags" Target="../tags/tag78.xml" /><Relationship Id="rId3" Type="http://schemas.openxmlformats.org/officeDocument/2006/relationships/tags" Target="../tags/tag79.xml" /><Relationship Id="rId4" Type="http://schemas.openxmlformats.org/officeDocument/2006/relationships/tags" Target="../tags/tag80.xml" /><Relationship Id="rId5" Type="http://schemas.openxmlformats.org/officeDocument/2006/relationships/image" Target="../media/image1.png" /><Relationship Id="rId6" Type="http://schemas.openxmlformats.org/officeDocument/2006/relationships/tags" Target="../tags/tag81.xml" /><Relationship Id="rId7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432"/>
            <a:ext cx="5238750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二、探究土壤微生物的分解作用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9754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887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2056" y="109397"/>
            <a:ext cx="1588003" cy="483138"/>
            <a:chOff x="4" y="433"/>
            <a:chExt cx="2602" cy="78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145" y="504"/>
              <a:ext cx="2204" cy="718"/>
            </a:xfrm>
            <a:prstGeom prst="rect">
              <a:avLst/>
            </a:prstGeom>
            <a:grp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zh-CN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跟踪训练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8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97546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887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-36158" y="110009"/>
            <a:ext cx="1636217" cy="481913"/>
            <a:chOff x="-75" y="434"/>
            <a:chExt cx="2681" cy="787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-75" y="504"/>
              <a:ext cx="2651" cy="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none">
              <a:spAutoFit/>
            </a:bodyPr>
            <a:lstStyle/>
            <a:p>
              <a:pPr algn="l" defTabSz="469265"/>
              <a:r>
                <a:rPr lang="zh-CN" altLang="zh-CN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练习与应用</a:t>
              </a:r>
              <a:endParaRPr lang="zh-CN" altLang="zh-CN" sz="2260" b="1" smtClean="0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7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/>
          <p:cNvSpPr txBox="1"/>
          <p:nvPr userDrawn="1">
            <p:custDataLst>
              <p:tags r:id="rId2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3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4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5"/>
            </p:custDataLst>
          </p:nvPr>
        </p:nvGrpSpPr>
        <p:grpSpPr>
          <a:xfrm>
            <a:off x="12056" y="109397"/>
            <a:ext cx="1588002" cy="477015"/>
            <a:chOff x="4" y="433"/>
            <a:chExt cx="2602" cy="77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6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7"/>
              </p:custDataLst>
            </p:nvPr>
          </p:nvSpPr>
          <p:spPr>
            <a:xfrm>
              <a:off x="16" y="494"/>
              <a:ext cx="2336" cy="7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en-US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 课堂小结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 userDrawn="1">
            <p:custDataLst>
              <p:tags r:id="rId8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两栏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40"/>
          <a:stretch>
            <a:fillRect/>
          </a:stretch>
        </p:blipFill>
        <p:spPr>
          <a:xfrm>
            <a:off x="0" y="842859"/>
            <a:ext cx="12195032" cy="5342949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4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 userDrawn="1">
            <p:custDataLst>
              <p:tags r:id="rId5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1"/>
            <a:ext cx="12192000" cy="15380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5622819"/>
            <a:ext cx="12192000" cy="1538039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>
            <p:custDataLst>
              <p:tags r:id="rId9"/>
            </p:custDataLst>
          </p:nvPr>
        </p:nvSpPr>
        <p:spPr>
          <a:xfrm>
            <a:off x="557930" y="1659511"/>
            <a:ext cx="5474380" cy="264687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zh-CN" altLang="en-US" sz="16600" smtClean="0">
                <a:solidFill>
                  <a:srgbClr val="F8A5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谢谢</a:t>
            </a:r>
            <a:r>
              <a:rPr lang="en-US" altLang="zh-CN" sz="16600" smtClean="0">
                <a:solidFill>
                  <a:srgbClr val="F8A502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!</a:t>
            </a:r>
            <a:endParaRPr lang="zh-CN" altLang="en-US" sz="16600">
              <a:solidFill>
                <a:srgbClr val="F8A502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D9AD4B-BB3A-45E0-B1DE-83123D97BB8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1FB44-84B3-4690-8993-1837566EA56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D9AD4B-BB3A-45E0-B1DE-83123D97BB88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EB1FB44-84B3-4690-8993-1837566EA56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幻灯片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5" name="文本框 14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11180"/>
            <a:ext cx="12192000" cy="13695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5778344"/>
            <a:ext cx="12192000" cy="1382513"/>
          </a:xfrm>
          <a:prstGeom prst="rect">
            <a:avLst/>
          </a:prstGeom>
        </p:spPr>
      </p:pic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3017905" y="2336829"/>
            <a:ext cx="14466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教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5409117" y="2314706"/>
            <a:ext cx="12241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公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1" name="矩形 10"/>
          <p:cNvSpPr/>
          <p:nvPr userDrawn="1">
            <p:custDataLst>
              <p:tags r:id="rId9"/>
            </p:custDataLst>
          </p:nvPr>
        </p:nvSpPr>
        <p:spPr>
          <a:xfrm>
            <a:off x="4152537" y="2306641"/>
            <a:ext cx="122413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师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2" name="矩形 11"/>
          <p:cNvSpPr/>
          <p:nvPr userDrawn="1">
            <p:custDataLst>
              <p:tags r:id="rId10"/>
            </p:custDataLst>
          </p:nvPr>
        </p:nvSpPr>
        <p:spPr>
          <a:xfrm>
            <a:off x="6428154" y="2331233"/>
            <a:ext cx="15555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开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3" name="矩形 12"/>
          <p:cNvSpPr/>
          <p:nvPr userDrawn="1">
            <p:custDataLst>
              <p:tags r:id="rId11"/>
            </p:custDataLst>
          </p:nvPr>
        </p:nvSpPr>
        <p:spPr>
          <a:xfrm>
            <a:off x="7638473" y="2331233"/>
            <a:ext cx="15555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8800" b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90C413">
                    <a:lumMod val="75000"/>
                  </a:srgb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  <a:reflection blurRad="6350" stA="55000" endA="50" endPos="85000" dir="5400000" sy="-100000" algn="bl" rotWithShape="0"/>
                </a:effectLst>
                <a:latin typeface="Adobe 仿宋 Std R" panose="02020400000000000000" pitchFamily="18" charset="-122"/>
                <a:ea typeface="Adobe 仿宋 Std R" panose="02020400000000000000" pitchFamily="18" charset="-122"/>
              </a:rPr>
              <a:t>课</a:t>
            </a:r>
            <a:endParaRPr lang="zh-CN" altLang="en-US" sz="8800" b="1">
              <a:ln w="19050">
                <a:solidFill>
                  <a:srgbClr val="92D050"/>
                </a:solidFill>
                <a:prstDash val="solid"/>
              </a:ln>
              <a:solidFill>
                <a:srgbClr val="90C413">
                  <a:lumMod val="75000"/>
                </a:srgb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  <a:reflection blurRad="6350" stA="55000" endA="50" endPos="85000" dir="5400000" sy="-100000" algn="bl" rotWithShape="0"/>
              </a:effectLst>
              <a:latin typeface="Adobe 仿宋 Std R" panose="02020400000000000000" pitchFamily="18" charset="-122"/>
              <a:ea typeface="Adobe 仿宋 Std R" panose="02020400000000000000" pitchFamily="18" charset="-122"/>
            </a:endParaRPr>
          </a:p>
        </p:txBody>
      </p:sp>
      <p:sp>
        <p:nvSpPr>
          <p:cNvPr id="14" name="矩形 13"/>
          <p:cNvSpPr/>
          <p:nvPr userDrawn="1">
            <p:custDataLst>
              <p:tags r:id="rId12"/>
            </p:custDataLst>
          </p:nvPr>
        </p:nvSpPr>
        <p:spPr>
          <a:xfrm>
            <a:off x="-23119" y="2381297"/>
            <a:ext cx="12190414" cy="2074099"/>
          </a:xfrm>
          <a:prstGeom prst="rect">
            <a:avLst/>
          </a:prstGeom>
          <a:gradFill flip="none" rotWithShape="1">
            <a:gsLst>
              <a:gs pos="0">
                <a:srgbClr val="5A9B5B">
                  <a:shade val="30000"/>
                  <a:satMod val="115000"/>
                </a:srgbClr>
              </a:gs>
              <a:gs pos="50000">
                <a:srgbClr val="5A9B5B">
                  <a:shade val="67500"/>
                  <a:satMod val="115000"/>
                </a:srgbClr>
              </a:gs>
              <a:gs pos="100000">
                <a:srgbClr val="5A9B5B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13"/>
            </p:custDataLst>
          </p:nvPr>
        </p:nvSpPr>
        <p:spPr>
          <a:xfrm>
            <a:off x="2638822" y="2381297"/>
            <a:ext cx="9551591" cy="20740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4">
            <a:duotone>
              <a:srgbClr val="DCAB4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894004" y="2485757"/>
            <a:ext cx="2213936" cy="181859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矩形 21"/>
          <p:cNvSpPr/>
          <p:nvPr userDrawn="1">
            <p:custDataLst>
              <p:tags r:id="rId16"/>
            </p:custDataLst>
          </p:nvPr>
        </p:nvSpPr>
        <p:spPr>
          <a:xfrm>
            <a:off x="8313" y="2661407"/>
            <a:ext cx="12107940" cy="1599964"/>
          </a:xfrm>
          <a:prstGeom prst="rect">
            <a:avLst/>
          </a:prstGeom>
          <a:noFill/>
          <a:ln>
            <a:gradFill>
              <a:gsLst>
                <a:gs pos="0">
                  <a:srgbClr val="4A6654"/>
                </a:gs>
                <a:gs pos="100000">
                  <a:schemeClr val="bg1"/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1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1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1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1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1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5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 userDrawn="1">
            <p:custDataLst>
              <p:tags r:id="rId7"/>
            </p:custDataLst>
          </p:nvPr>
        </p:nvSpPr>
        <p:spPr>
          <a:xfrm>
            <a:off x="619125" y="60432"/>
            <a:ext cx="2314575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 境 视 频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6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6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7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22" name="任意多边形 21"/>
          <p:cNvSpPr/>
          <p:nvPr userDrawn="1">
            <p:custDataLst>
              <p:tags r:id="rId8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任意多边形 22"/>
          <p:cNvSpPr/>
          <p:nvPr userDrawn="1">
            <p:custDataLst>
              <p:tags r:id="rId9"/>
            </p:custDataLst>
          </p:nvPr>
        </p:nvSpPr>
        <p:spPr>
          <a:xfrm>
            <a:off x="619125" y="60432"/>
            <a:ext cx="2314575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情 境 导入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4" name="文本框 13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" name="文本框 14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grpSp>
        <p:nvGrpSpPr>
          <p:cNvPr id="10" name="组合 9"/>
          <p:cNvGrpSpPr/>
          <p:nvPr userDrawn="1">
            <p:custDataLst>
              <p:tags r:id="rId6"/>
            </p:custDataLst>
          </p:nvPr>
        </p:nvGrpSpPr>
        <p:grpSpPr>
          <a:xfrm>
            <a:off x="12056" y="109397"/>
            <a:ext cx="1588002" cy="477015"/>
            <a:chOff x="4" y="433"/>
            <a:chExt cx="2602" cy="779"/>
          </a:xfrm>
          <a:solidFill>
            <a:srgbClr val="6C930E"/>
          </a:solidFill>
        </p:grpSpPr>
        <p:sp>
          <p:nvSpPr>
            <p:cNvPr id="11" name="同侧圆角矩形 10"/>
            <p:cNvSpPr/>
            <p:nvPr>
              <p:custDataLst>
                <p:tags r:id="rId7"/>
              </p:custDataLst>
            </p:nvPr>
          </p:nvSpPr>
          <p:spPr>
            <a:xfrm rot="5400000">
              <a:off x="915" y="-478"/>
              <a:ext cx="779" cy="2602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 w="12700" cap="flat" cmpd="sng" algn="ctr">
              <a:solidFill>
                <a:srgbClr val="35A64A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69265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92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 panose="020b0503020204020204" pitchFamily="3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8"/>
              </p:custDataLst>
            </p:nvPr>
          </p:nvSpPr>
          <p:spPr>
            <a:xfrm>
              <a:off x="16" y="494"/>
              <a:ext cx="2514" cy="71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defTabSz="469265"/>
              <a:r>
                <a:rPr lang="zh-CN" altLang="en-US" sz="2260" b="1" smtClean="0">
                  <a:solidFill>
                    <a:prstClr val="white"/>
                  </a:solidFill>
                  <a:ea typeface="微软雅黑" panose="020b0503020204020204" pitchFamily="34" charset="-122"/>
                </a:rPr>
                <a:t>问题●探讨</a:t>
              </a:r>
              <a:endParaRPr lang="zh-CN" altLang="en-US" sz="2260" b="1">
                <a:solidFill>
                  <a:prstClr val="white"/>
                </a:solidFill>
                <a:ea typeface="微软雅黑" panose="020b0503020204020204" pitchFamily="3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grpSp>
        <p:nvGrpSpPr>
          <p:cNvPr id="4" name="组合 3"/>
          <p:cNvGrpSpPr/>
          <p:nvPr userDrawn="1">
            <p:custDataLst>
              <p:tags r:id="rId6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5" name="Oval 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6" name="TextBox 16"/>
            <p:cNvSpPr txBox="1"/>
            <p:nvPr>
              <p:custDataLst>
                <p:tags r:id="rId8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TextBox 16"/>
            <p:cNvSpPr txBox="1"/>
            <p:nvPr>
              <p:custDataLst>
                <p:tags r:id="rId9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任意多边形 7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325"/>
            <a:ext cx="2894330" cy="599440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一、生物富集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标题和内容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3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cxnSp>
        <p:nvCxnSpPr>
          <p:cNvPr id="8" name="直接连接符 7"/>
          <p:cNvCxnSpPr/>
          <p:nvPr userDrawn="1">
            <p:custDataLst>
              <p:tags r:id="rId4"/>
            </p:custDataLst>
          </p:nvPr>
        </p:nvCxnSpPr>
        <p:spPr>
          <a:xfrm>
            <a:off x="22310" y="715462"/>
            <a:ext cx="12149116" cy="40574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9" name="矩形 8"/>
          <p:cNvSpPr/>
          <p:nvPr userDrawn="1">
            <p:custDataLst>
              <p:tags r:id="rId5"/>
            </p:custDataLst>
          </p:nvPr>
        </p:nvSpPr>
        <p:spPr>
          <a:xfrm>
            <a:off x="22310" y="710326"/>
            <a:ext cx="3705861" cy="45711"/>
          </a:xfrm>
          <a:prstGeom prst="rect">
            <a:avLst/>
          </a:prstGeom>
          <a:solidFill>
            <a:srgbClr val="8DC2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185">
              <a:solidFill>
                <a:srgbClr val="FF0000"/>
              </a:solidFill>
            </a:endParaRPr>
          </a:p>
        </p:txBody>
      </p:sp>
      <p:sp>
        <p:nvSpPr>
          <p:cNvPr id="10" name="任意多边形 9"/>
          <p:cNvSpPr/>
          <p:nvPr userDrawn="1">
            <p:custDataLst>
              <p:tags r:id="rId6"/>
            </p:custDataLst>
          </p:nvPr>
        </p:nvSpPr>
        <p:spPr>
          <a:xfrm>
            <a:off x="31834" y="60432"/>
            <a:ext cx="587290" cy="599734"/>
          </a:xfrm>
          <a:custGeom>
            <a:gdLst>
              <a:gd name="connsiteX0" fmla="*/ 104688 w 587290"/>
              <a:gd name="connsiteY0" fmla="*/ 0 h 599734"/>
              <a:gd name="connsiteX1" fmla="*/ 587290 w 587290"/>
              <a:gd name="connsiteY1" fmla="*/ 0 h 599734"/>
              <a:gd name="connsiteX2" fmla="*/ 587290 w 587290"/>
              <a:gd name="connsiteY2" fmla="*/ 599734 h 599734"/>
              <a:gd name="connsiteX3" fmla="*/ 104688 w 587290"/>
              <a:gd name="connsiteY3" fmla="*/ 599734 h 599734"/>
              <a:gd name="connsiteX4" fmla="*/ 0 w 587290"/>
              <a:gd name="connsiteY4" fmla="*/ 499776 h 599734"/>
              <a:gd name="connsiteX5" fmla="*/ 0 w 587290"/>
              <a:gd name="connsiteY5" fmla="*/ 99958 h 599734"/>
              <a:gd name="connsiteX6" fmla="*/ 104688 w 587290"/>
              <a:gd name="connsiteY6" fmla="*/ 0 h 599734"/>
              <a:gd name="connsiteX7" fmla="*/ 47852 w 587290"/>
              <a:gd name="connsiteY7" fmla="*/ 86156 h 599734"/>
              <a:gd name="connsiteX8" fmla="*/ 130102 w 587290"/>
              <a:gd name="connsiteY8" fmla="*/ 280818 h 599734"/>
              <a:gd name="connsiteX9" fmla="*/ 47852 w 587290"/>
              <a:gd name="connsiteY9" fmla="*/ 475479 h 599734"/>
              <a:gd name="connsiteX10" fmla="*/ 130102 w 587290"/>
              <a:gd name="connsiteY10" fmla="*/ 475479 h 599734"/>
              <a:gd name="connsiteX11" fmla="*/ 212351 w 587290"/>
              <a:gd name="connsiteY11" fmla="*/ 280818 h 599734"/>
              <a:gd name="connsiteX12" fmla="*/ 130102 w 587290"/>
              <a:gd name="connsiteY12" fmla="*/ 86156 h 599734"/>
              <a:gd name="connsiteX13" fmla="*/ 47852 w 587290"/>
              <a:gd name="connsiteY13" fmla="*/ 86156 h 599734"/>
              <a:gd name="connsiteX14" fmla="*/ 197424 w 587290"/>
              <a:gd name="connsiteY14" fmla="*/ 86156 h 599734"/>
              <a:gd name="connsiteX15" fmla="*/ 279674 w 587290"/>
              <a:gd name="connsiteY15" fmla="*/ 280818 h 599734"/>
              <a:gd name="connsiteX16" fmla="*/ 197424 w 587290"/>
              <a:gd name="connsiteY16" fmla="*/ 475479 h 599734"/>
              <a:gd name="connsiteX17" fmla="*/ 279674 w 587290"/>
              <a:gd name="connsiteY17" fmla="*/ 475479 h 599734"/>
              <a:gd name="connsiteX18" fmla="*/ 361923 w 587290"/>
              <a:gd name="connsiteY18" fmla="*/ 280818 h 599734"/>
              <a:gd name="connsiteX19" fmla="*/ 279674 w 587290"/>
              <a:gd name="connsiteY19" fmla="*/ 86156 h 599734"/>
              <a:gd name="connsiteX20" fmla="*/ 197424 w 587290"/>
              <a:gd name="connsiteY20" fmla="*/ 86156 h 599734"/>
              <a:gd name="connsiteX21" fmla="*/ 376921 w 587290"/>
              <a:gd name="connsiteY21" fmla="*/ 86156 h 599734"/>
              <a:gd name="connsiteX22" fmla="*/ 459171 w 587290"/>
              <a:gd name="connsiteY22" fmla="*/ 280818 h 599734"/>
              <a:gd name="connsiteX23" fmla="*/ 376921 w 587290"/>
              <a:gd name="connsiteY23" fmla="*/ 475479 h 599734"/>
              <a:gd name="connsiteX24" fmla="*/ 459171 w 587290"/>
              <a:gd name="connsiteY24" fmla="*/ 475479 h 599734"/>
              <a:gd name="connsiteX25" fmla="*/ 541420 w 587290"/>
              <a:gd name="connsiteY25" fmla="*/ 280818 h 599734"/>
              <a:gd name="connsiteX26" fmla="*/ 459171 w 587290"/>
              <a:gd name="connsiteY26" fmla="*/ 86156 h 599734"/>
              <a:gd name="connsiteX27" fmla="*/ 376921 w 587290"/>
              <a:gd name="connsiteY27" fmla="*/ 86156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7290" h="599734">
                <a:moveTo>
                  <a:pt x="104688" y="0"/>
                </a:moveTo>
                <a:lnTo>
                  <a:pt x="587290" y="0"/>
                </a:lnTo>
                <a:lnTo>
                  <a:pt x="587290" y="599734"/>
                </a:lnTo>
                <a:lnTo>
                  <a:pt x="104688" y="599734"/>
                </a:lnTo>
                <a:cubicBezTo>
                  <a:pt x="46871" y="599734"/>
                  <a:pt x="0" y="554981"/>
                  <a:pt x="0" y="499776"/>
                </a:cubicBezTo>
                <a:lnTo>
                  <a:pt x="0" y="99958"/>
                </a:lnTo>
                <a:cubicBezTo>
                  <a:pt x="0" y="44753"/>
                  <a:pt x="46871" y="0"/>
                  <a:pt x="104688" y="0"/>
                </a:cubicBezTo>
                <a:close/>
                <a:moveTo>
                  <a:pt x="47852" y="86156"/>
                </a:moveTo>
                <a:lnTo>
                  <a:pt x="130102" y="280818"/>
                </a:lnTo>
                <a:lnTo>
                  <a:pt x="47852" y="475479"/>
                </a:lnTo>
                <a:lnTo>
                  <a:pt x="130102" y="475479"/>
                </a:lnTo>
                <a:lnTo>
                  <a:pt x="212351" y="280818"/>
                </a:lnTo>
                <a:lnTo>
                  <a:pt x="130102" y="86156"/>
                </a:lnTo>
                <a:lnTo>
                  <a:pt x="47852" y="86156"/>
                </a:lnTo>
                <a:close/>
                <a:moveTo>
                  <a:pt x="197424" y="86156"/>
                </a:moveTo>
                <a:lnTo>
                  <a:pt x="279674" y="280818"/>
                </a:lnTo>
                <a:lnTo>
                  <a:pt x="197424" y="475479"/>
                </a:lnTo>
                <a:lnTo>
                  <a:pt x="279674" y="475479"/>
                </a:lnTo>
                <a:lnTo>
                  <a:pt x="361923" y="280818"/>
                </a:lnTo>
                <a:lnTo>
                  <a:pt x="279674" y="86156"/>
                </a:lnTo>
                <a:lnTo>
                  <a:pt x="197424" y="86156"/>
                </a:lnTo>
                <a:close/>
                <a:moveTo>
                  <a:pt x="376921" y="86156"/>
                </a:moveTo>
                <a:lnTo>
                  <a:pt x="459171" y="280818"/>
                </a:lnTo>
                <a:lnTo>
                  <a:pt x="376921" y="475479"/>
                </a:lnTo>
                <a:lnTo>
                  <a:pt x="459171" y="475479"/>
                </a:lnTo>
                <a:lnTo>
                  <a:pt x="541420" y="280818"/>
                </a:lnTo>
                <a:lnTo>
                  <a:pt x="459171" y="86156"/>
                </a:lnTo>
                <a:lnTo>
                  <a:pt x="376921" y="86156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619125" y="60432"/>
            <a:ext cx="5238750" cy="599734"/>
          </a:xfrm>
          <a:custGeom>
            <a:gdLst>
              <a:gd name="connsiteX0" fmla="*/ 0 w 4924425"/>
              <a:gd name="connsiteY0" fmla="*/ 0 h 599734"/>
              <a:gd name="connsiteX1" fmla="*/ 4819737 w 4924425"/>
              <a:gd name="connsiteY1" fmla="*/ 0 h 599734"/>
              <a:gd name="connsiteX2" fmla="*/ 4924425 w 4924425"/>
              <a:gd name="connsiteY2" fmla="*/ 99958 h 599734"/>
              <a:gd name="connsiteX3" fmla="*/ 4924425 w 4924425"/>
              <a:gd name="connsiteY3" fmla="*/ 499776 h 599734"/>
              <a:gd name="connsiteX4" fmla="*/ 4819737 w 4924425"/>
              <a:gd name="connsiteY4" fmla="*/ 599734 h 599734"/>
              <a:gd name="connsiteX5" fmla="*/ 0 w 4924425"/>
              <a:gd name="connsiteY5" fmla="*/ 599734 h 599734"/>
              <a:gd name="connsiteX6" fmla="*/ 0 w 4924425"/>
              <a:gd name="connsiteY6" fmla="*/ 0 h 59973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4425" h="599734">
                <a:moveTo>
                  <a:pt x="0" y="0"/>
                </a:moveTo>
                <a:lnTo>
                  <a:pt x="4819737" y="0"/>
                </a:lnTo>
                <a:cubicBezTo>
                  <a:pt x="4877555" y="0"/>
                  <a:pt x="4924425" y="44753"/>
                  <a:pt x="4924425" y="99958"/>
                </a:cubicBezTo>
                <a:lnTo>
                  <a:pt x="4924425" y="499776"/>
                </a:lnTo>
                <a:cubicBezTo>
                  <a:pt x="4924425" y="554981"/>
                  <a:pt x="4877555" y="599734"/>
                  <a:pt x="4819737" y="599734"/>
                </a:cubicBezTo>
                <a:lnTo>
                  <a:pt x="0" y="599734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三、标题内容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节标题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8" name="任意形状 6"/>
          <p:cNvSpPr/>
          <p:nvPr userDrawn="1">
            <p:custDataLst>
              <p:tags r:id="rId2"/>
            </p:custDataLst>
          </p:nvPr>
        </p:nvSpPr>
        <p:spPr>
          <a:xfrm>
            <a:off x="2903036" y="-4990"/>
            <a:ext cx="6385930" cy="731452"/>
          </a:xfrm>
          <a:custGeom>
            <a:gdLst>
              <a:gd name="connsiteX0" fmla="*/ 0 w 2725973"/>
              <a:gd name="connsiteY0" fmla="*/ 0 h 312235"/>
              <a:gd name="connsiteX1" fmla="*/ 2725973 w 2725973"/>
              <a:gd name="connsiteY1" fmla="*/ 0 h 312235"/>
              <a:gd name="connsiteX2" fmla="*/ 2593534 w 2725973"/>
              <a:gd name="connsiteY2" fmla="*/ 63799 h 312235"/>
              <a:gd name="connsiteX3" fmla="*/ 1362986 w 2725973"/>
              <a:gd name="connsiteY3" fmla="*/ 312235 h 312235"/>
              <a:gd name="connsiteX4" fmla="*/ 132438 w 2725973"/>
              <a:gd name="connsiteY4" fmla="*/ 63799 h 31223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5973" h="312235">
                <a:moveTo>
                  <a:pt x="0" y="0"/>
                </a:moveTo>
                <a:lnTo>
                  <a:pt x="2725973" y="0"/>
                </a:lnTo>
                <a:lnTo>
                  <a:pt x="2593534" y="63799"/>
                </a:lnTo>
                <a:cubicBezTo>
                  <a:pt x="2215313" y="223773"/>
                  <a:pt x="1799481" y="312235"/>
                  <a:pt x="1362986" y="312235"/>
                </a:cubicBezTo>
                <a:cubicBezTo>
                  <a:pt x="926492" y="312235"/>
                  <a:pt x="510659" y="223773"/>
                  <a:pt x="132438" y="63799"/>
                </a:cubicBezTo>
                <a:close/>
              </a:path>
            </a:pathLst>
          </a:custGeom>
          <a:solidFill>
            <a:srgbClr val="75A21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标题 2"/>
          <p:cNvSpPr txBox="1"/>
          <p:nvPr userDrawn="1">
            <p:custDataLst>
              <p:tags r:id="rId3"/>
            </p:custDataLst>
          </p:nvPr>
        </p:nvSpPr>
        <p:spPr>
          <a:xfrm>
            <a:off x="5173128" y="71849"/>
            <a:ext cx="2002520" cy="4415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800" b="1" smtClean="0">
                <a:solidFill>
                  <a:prstClr val="white"/>
                </a:solidFill>
                <a:latin typeface="Arial Black" panose="020b0a04020102020204"/>
                <a:ea typeface="微软雅黑" panose="020b0503020204020204" pitchFamily="34" charset="-122"/>
              </a:rPr>
              <a:t>核心●归纳</a:t>
            </a:r>
            <a:endParaRPr lang="zh-CN" altLang="en-US" sz="2800" b="1">
              <a:solidFill>
                <a:prstClr val="white"/>
              </a:solidFill>
              <a:latin typeface="Arial Black" panose="020b0a04020102020204"/>
              <a:ea typeface="微软雅黑" panose="020b0503020204020204" pitchFamily="34" charset="-122"/>
            </a:endParaRPr>
          </a:p>
        </p:txBody>
      </p:sp>
      <p:sp>
        <p:nvSpPr>
          <p:cNvPr id="5" name="圆角矩形 4"/>
          <p:cNvSpPr/>
          <p:nvPr userDrawn="1">
            <p:custDataLst>
              <p:tags r:id="rId4"/>
            </p:custDataLst>
          </p:nvPr>
        </p:nvSpPr>
        <p:spPr>
          <a:xfrm>
            <a:off x="311730" y="726462"/>
            <a:ext cx="11568540" cy="5614856"/>
          </a:xfrm>
          <a:prstGeom prst="roundRect">
            <a:avLst>
              <a:gd name="adj" fmla="val 1925"/>
            </a:avLst>
          </a:prstGeom>
          <a:pattFill prst="smGrid">
            <a:fgClr>
              <a:sysClr val="window" lastClr="FFFFFF">
                <a:lumMod val="95000"/>
              </a:sysClr>
            </a:fgClr>
            <a:bgClr>
              <a:sysClr val="window" lastClr="FFFFFF"/>
            </a:bgClr>
          </a:pattFill>
          <a:ln w="25400" cap="flat" cmpd="sng" algn="ctr">
            <a:noFill/>
            <a:prstDash val="solid"/>
          </a:ln>
          <a:effectLst>
            <a:outerShdw blurRad="76200" dist="38100" dir="5400000" algn="t" rotWithShape="0">
              <a:prstClr val="black">
                <a:alpha val="2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1219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rot="10800000">
            <a:off x="0" y="6516210"/>
            <a:ext cx="12192000" cy="536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ags" Target="../tags/tag125.xml" /><Relationship Id="rId17" Type="http://schemas.openxmlformats.org/officeDocument/2006/relationships/image" Target="../media/image5.png" /><Relationship Id="rId18" Type="http://schemas.openxmlformats.org/officeDocument/2006/relationships/tags" Target="../tags/tag126.xml" /><Relationship Id="rId19" Type="http://schemas.openxmlformats.org/officeDocument/2006/relationships/tags" Target="../tags/tag127.xml" /><Relationship Id="rId2" Type="http://schemas.openxmlformats.org/officeDocument/2006/relationships/slideLayout" Target="../slideLayouts/slideLayout2.xml" /><Relationship Id="rId20" Type="http://schemas.openxmlformats.org/officeDocument/2006/relationships/tags" Target="../tags/tag128.xml" /><Relationship Id="rId21" Type="http://schemas.openxmlformats.org/officeDocument/2006/relationships/image" Target="file:///D:\qq&#25991;&#20214;\712321467\Image\C2C\Image2\%7b75232B38-A165-1FB7-499C-2E1C792CACB5%7d.png" TargetMode="External" /><Relationship Id="rId22" Type="http://schemas.openxmlformats.org/officeDocument/2006/relationships/image" Target="../media/image6.png" /><Relationship Id="rId23" Type="http://schemas.openxmlformats.org/officeDocument/2006/relationships/tags" Target="../tags/tag129.xml" /><Relationship Id="rId24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30.xml" /><Relationship Id="rId10" Type="http://schemas.openxmlformats.org/officeDocument/2006/relationships/theme" Target="../theme/theme2.xml" /><Relationship Id="rId2" Type="http://schemas.openxmlformats.org/officeDocument/2006/relationships/image" Target="../media/image5.png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image" Target="../media/image7.jpeg" /><Relationship Id="rId6" Type="http://schemas.openxmlformats.org/officeDocument/2006/relationships/tags" Target="../tags/tag133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6.png" /><Relationship Id="rId9" Type="http://schemas.openxmlformats.org/officeDocument/2006/relationships/tags" Target="../tags/tag13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6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7">
            <a:biLevel thresh="25000"/>
          </a:blip>
          <a:stretch>
            <a:fillRect/>
          </a:stretch>
        </p:blipFill>
        <p:spPr>
          <a:xfrm>
            <a:off x="11265271" y="6494212"/>
            <a:ext cx="839737" cy="24072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19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 userDrawn="1">
            <p:custDataLst>
              <p:tags r:id="rId20"/>
            </p:custDataLst>
          </p:nvPr>
        </p:nvSpPr>
        <p:spPr>
          <a:xfrm>
            <a:off x="0" y="0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2" r:link="rId2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8" name="图片 7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11265271" y="6494212"/>
            <a:ext cx="839737" cy="240724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>
            <p:custDataLst>
              <p:tags r:id="rId4"/>
            </p:custDataLst>
          </p:nvPr>
        </p:nvSpPr>
        <p:spPr>
          <a:xfrm>
            <a:off x="0" y="6488668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bg1"/>
                </a:solidFill>
              </a:rPr>
              <a:t>SZ-LWH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13"/>
          <p:cNvPicPr>
            <a:picLocks noChangeAspect="1" noChangeArrowheads="1"/>
          </p:cNvPicPr>
          <p:nvPr userDrawn="1"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02311" y="114300"/>
            <a:ext cx="748414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9.xml" /><Relationship Id="rId11" Type="http://schemas.openxmlformats.org/officeDocument/2006/relationships/image" Target="../media/image8.png" /><Relationship Id="rId12" Type="http://schemas.openxmlformats.org/officeDocument/2006/relationships/tags" Target="../tags/tag150.xml" /><Relationship Id="rId2" Type="http://schemas.openxmlformats.org/officeDocument/2006/relationships/tags" Target="../tags/tag142.xml" /><Relationship Id="rId3" Type="http://schemas.openxmlformats.org/officeDocument/2006/relationships/tags" Target="../tags/tag143.xml" /><Relationship Id="rId4" Type="http://schemas.openxmlformats.org/officeDocument/2006/relationships/image" Target="../media/image2.png" /><Relationship Id="rId5" Type="http://schemas.openxmlformats.org/officeDocument/2006/relationships/tags" Target="../tags/tag144.xml" /><Relationship Id="rId6" Type="http://schemas.openxmlformats.org/officeDocument/2006/relationships/tags" Target="../tags/tag145.xml" /><Relationship Id="rId7" Type="http://schemas.openxmlformats.org/officeDocument/2006/relationships/tags" Target="../tags/tag146.xml" /><Relationship Id="rId8" Type="http://schemas.openxmlformats.org/officeDocument/2006/relationships/tags" Target="../tags/tag147.xml" /><Relationship Id="rId9" Type="http://schemas.openxmlformats.org/officeDocument/2006/relationships/tags" Target="../tags/tag148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00.xml" /><Relationship Id="rId11" Type="http://schemas.openxmlformats.org/officeDocument/2006/relationships/tags" Target="../tags/tag301.xml" /><Relationship Id="rId12" Type="http://schemas.openxmlformats.org/officeDocument/2006/relationships/tags" Target="../tags/tag302.xml" /><Relationship Id="rId13" Type="http://schemas.openxmlformats.org/officeDocument/2006/relationships/tags" Target="../tags/tag303.xml" /><Relationship Id="rId14" Type="http://schemas.openxmlformats.org/officeDocument/2006/relationships/tags" Target="../tags/tag304.xml" /><Relationship Id="rId15" Type="http://schemas.openxmlformats.org/officeDocument/2006/relationships/tags" Target="../tags/tag305.xml" /><Relationship Id="rId16" Type="http://schemas.openxmlformats.org/officeDocument/2006/relationships/tags" Target="../tags/tag306.xml" /><Relationship Id="rId17" Type="http://schemas.openxmlformats.org/officeDocument/2006/relationships/tags" Target="../tags/tag307.xml" /><Relationship Id="rId18" Type="http://schemas.openxmlformats.org/officeDocument/2006/relationships/tags" Target="../tags/tag308.xml" /><Relationship Id="rId19" Type="http://schemas.openxmlformats.org/officeDocument/2006/relationships/tags" Target="../tags/tag309.xml" /><Relationship Id="rId2" Type="http://schemas.openxmlformats.org/officeDocument/2006/relationships/tags" Target="../tags/tag292.xml" /><Relationship Id="rId20" Type="http://schemas.openxmlformats.org/officeDocument/2006/relationships/tags" Target="../tags/tag310.xml" /><Relationship Id="rId21" Type="http://schemas.openxmlformats.org/officeDocument/2006/relationships/tags" Target="../tags/tag311.xml" /><Relationship Id="rId22" Type="http://schemas.openxmlformats.org/officeDocument/2006/relationships/tags" Target="../tags/tag312.xml" /><Relationship Id="rId23" Type="http://schemas.openxmlformats.org/officeDocument/2006/relationships/tags" Target="../tags/tag313.xml" /><Relationship Id="rId24" Type="http://schemas.openxmlformats.org/officeDocument/2006/relationships/tags" Target="../tags/tag314.xml" /><Relationship Id="rId3" Type="http://schemas.openxmlformats.org/officeDocument/2006/relationships/tags" Target="../tags/tag293.xml" /><Relationship Id="rId4" Type="http://schemas.openxmlformats.org/officeDocument/2006/relationships/tags" Target="../tags/tag294.xml" /><Relationship Id="rId5" Type="http://schemas.openxmlformats.org/officeDocument/2006/relationships/tags" Target="../tags/tag295.xml" /><Relationship Id="rId6" Type="http://schemas.openxmlformats.org/officeDocument/2006/relationships/tags" Target="../tags/tag296.xml" /><Relationship Id="rId7" Type="http://schemas.openxmlformats.org/officeDocument/2006/relationships/tags" Target="../tags/tag297.xml" /><Relationship Id="rId8" Type="http://schemas.openxmlformats.org/officeDocument/2006/relationships/tags" Target="../tags/tag298.xml" /><Relationship Id="rId9" Type="http://schemas.openxmlformats.org/officeDocument/2006/relationships/tags" Target="../tags/tag299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22.xml" /><Relationship Id="rId11" Type="http://schemas.openxmlformats.org/officeDocument/2006/relationships/tags" Target="../tags/tag323.xml" /><Relationship Id="rId12" Type="http://schemas.openxmlformats.org/officeDocument/2006/relationships/tags" Target="../tags/tag324.xml" /><Relationship Id="rId13" Type="http://schemas.openxmlformats.org/officeDocument/2006/relationships/tags" Target="../tags/tag325.xml" /><Relationship Id="rId14" Type="http://schemas.openxmlformats.org/officeDocument/2006/relationships/tags" Target="../tags/tag326.xml" /><Relationship Id="rId15" Type="http://schemas.openxmlformats.org/officeDocument/2006/relationships/tags" Target="../tags/tag327.xml" /><Relationship Id="rId16" Type="http://schemas.openxmlformats.org/officeDocument/2006/relationships/tags" Target="../tags/tag328.xml" /><Relationship Id="rId17" Type="http://schemas.openxmlformats.org/officeDocument/2006/relationships/tags" Target="../tags/tag329.xml" /><Relationship Id="rId18" Type="http://schemas.openxmlformats.org/officeDocument/2006/relationships/tags" Target="../tags/tag330.xml" /><Relationship Id="rId19" Type="http://schemas.openxmlformats.org/officeDocument/2006/relationships/tags" Target="../tags/tag331.xml" /><Relationship Id="rId2" Type="http://schemas.openxmlformats.org/officeDocument/2006/relationships/tags" Target="../tags/tag315.xml" /><Relationship Id="rId20" Type="http://schemas.openxmlformats.org/officeDocument/2006/relationships/tags" Target="../tags/tag332.xml" /><Relationship Id="rId21" Type="http://schemas.openxmlformats.org/officeDocument/2006/relationships/tags" Target="../tags/tag333.xml" /><Relationship Id="rId22" Type="http://schemas.openxmlformats.org/officeDocument/2006/relationships/tags" Target="../tags/tag334.xml" /><Relationship Id="rId23" Type="http://schemas.openxmlformats.org/officeDocument/2006/relationships/tags" Target="../tags/tag335.xml" /><Relationship Id="rId24" Type="http://schemas.openxmlformats.org/officeDocument/2006/relationships/tags" Target="../tags/tag336.xml" /><Relationship Id="rId25" Type="http://schemas.openxmlformats.org/officeDocument/2006/relationships/tags" Target="../tags/tag337.xml" /><Relationship Id="rId26" Type="http://schemas.openxmlformats.org/officeDocument/2006/relationships/tags" Target="../tags/tag338.xml" /><Relationship Id="rId27" Type="http://schemas.openxmlformats.org/officeDocument/2006/relationships/tags" Target="../tags/tag339.xml" /><Relationship Id="rId3" Type="http://schemas.openxmlformats.org/officeDocument/2006/relationships/tags" Target="../tags/tag316.xml" /><Relationship Id="rId4" Type="http://schemas.openxmlformats.org/officeDocument/2006/relationships/image" Target="../media/image18.png" /><Relationship Id="rId5" Type="http://schemas.openxmlformats.org/officeDocument/2006/relationships/tags" Target="../tags/tag317.xml" /><Relationship Id="rId6" Type="http://schemas.openxmlformats.org/officeDocument/2006/relationships/tags" Target="../tags/tag318.xml" /><Relationship Id="rId7" Type="http://schemas.openxmlformats.org/officeDocument/2006/relationships/tags" Target="../tags/tag319.xml" /><Relationship Id="rId8" Type="http://schemas.openxmlformats.org/officeDocument/2006/relationships/tags" Target="../tags/tag320.xml" /><Relationship Id="rId9" Type="http://schemas.openxmlformats.org/officeDocument/2006/relationships/tags" Target="../tags/tag321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347.xml" /><Relationship Id="rId11" Type="http://schemas.openxmlformats.org/officeDocument/2006/relationships/tags" Target="../tags/tag348.xml" /><Relationship Id="rId12" Type="http://schemas.openxmlformats.org/officeDocument/2006/relationships/tags" Target="../tags/tag349.xml" /><Relationship Id="rId2" Type="http://schemas.openxmlformats.org/officeDocument/2006/relationships/tags" Target="../tags/tag340.xml" /><Relationship Id="rId3" Type="http://schemas.openxmlformats.org/officeDocument/2006/relationships/image" Target="../media/image19.png" /><Relationship Id="rId4" Type="http://schemas.openxmlformats.org/officeDocument/2006/relationships/tags" Target="../tags/tag341.xml" /><Relationship Id="rId5" Type="http://schemas.openxmlformats.org/officeDocument/2006/relationships/tags" Target="../tags/tag342.xml" /><Relationship Id="rId6" Type="http://schemas.openxmlformats.org/officeDocument/2006/relationships/tags" Target="../tags/tag343.xml" /><Relationship Id="rId7" Type="http://schemas.openxmlformats.org/officeDocument/2006/relationships/tags" Target="../tags/tag344.xml" /><Relationship Id="rId8" Type="http://schemas.openxmlformats.org/officeDocument/2006/relationships/tags" Target="../tags/tag345.xml" /><Relationship Id="rId9" Type="http://schemas.openxmlformats.org/officeDocument/2006/relationships/tags" Target="../tags/tag346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350.xml" /><Relationship Id="rId3" Type="http://schemas.openxmlformats.org/officeDocument/2006/relationships/tags" Target="../tags/tag351.xml" /><Relationship Id="rId4" Type="http://schemas.openxmlformats.org/officeDocument/2006/relationships/tags" Target="../tags/tag352.xml" /><Relationship Id="rId5" Type="http://schemas.openxmlformats.org/officeDocument/2006/relationships/tags" Target="../tags/tag353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354.xml" /><Relationship Id="rId3" Type="http://schemas.openxmlformats.org/officeDocument/2006/relationships/tags" Target="../tags/tag355.xml" /><Relationship Id="rId4" Type="http://schemas.openxmlformats.org/officeDocument/2006/relationships/tags" Target="../tags/tag356.xml" /><Relationship Id="rId5" Type="http://schemas.openxmlformats.org/officeDocument/2006/relationships/tags" Target="../tags/tag357.xml" /><Relationship Id="rId6" Type="http://schemas.openxmlformats.org/officeDocument/2006/relationships/tags" Target="../tags/tag358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5.xml" /><Relationship Id="rId11" Type="http://schemas.openxmlformats.org/officeDocument/2006/relationships/tags" Target="../tags/tag366.xml" /><Relationship Id="rId12" Type="http://schemas.openxmlformats.org/officeDocument/2006/relationships/tags" Target="../tags/tag367.xml" /><Relationship Id="rId13" Type="http://schemas.openxmlformats.org/officeDocument/2006/relationships/tags" Target="../tags/tag368.xml" /><Relationship Id="rId14" Type="http://schemas.openxmlformats.org/officeDocument/2006/relationships/tags" Target="../tags/tag369.xml" /><Relationship Id="rId15" Type="http://schemas.openxmlformats.org/officeDocument/2006/relationships/package" Target="../embeddings/Document1.docx" TargetMode="Internal" /><Relationship Id="rId16" Type="http://schemas.openxmlformats.org/officeDocument/2006/relationships/image" Target="../media/image22.emf" /><Relationship Id="rId17" Type="http://schemas.openxmlformats.org/officeDocument/2006/relationships/vmlDrawing" Target="../drawings/vmlDrawing1.vml" /><Relationship Id="rId2" Type="http://schemas.openxmlformats.org/officeDocument/2006/relationships/tags" Target="../tags/tag359.xml" /><Relationship Id="rId3" Type="http://schemas.openxmlformats.org/officeDocument/2006/relationships/image" Target="../media/image20.png" /><Relationship Id="rId4" Type="http://schemas.openxmlformats.org/officeDocument/2006/relationships/tags" Target="../tags/tag360.xml" /><Relationship Id="rId5" Type="http://schemas.openxmlformats.org/officeDocument/2006/relationships/image" Target="../media/image21.png" /><Relationship Id="rId6" Type="http://schemas.openxmlformats.org/officeDocument/2006/relationships/tags" Target="../tags/tag361.xml" /><Relationship Id="rId7" Type="http://schemas.openxmlformats.org/officeDocument/2006/relationships/tags" Target="../tags/tag362.xml" /><Relationship Id="rId8" Type="http://schemas.openxmlformats.org/officeDocument/2006/relationships/tags" Target="../tags/tag363.xml" /><Relationship Id="rId9" Type="http://schemas.openxmlformats.org/officeDocument/2006/relationships/tags" Target="../tags/tag364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78.xml" /><Relationship Id="rId11" Type="http://schemas.openxmlformats.org/officeDocument/2006/relationships/tags" Target="../tags/tag379.xml" /><Relationship Id="rId12" Type="http://schemas.openxmlformats.org/officeDocument/2006/relationships/tags" Target="../tags/tag380.xml" /><Relationship Id="rId13" Type="http://schemas.openxmlformats.org/officeDocument/2006/relationships/tags" Target="../tags/tag381.xml" /><Relationship Id="rId14" Type="http://schemas.openxmlformats.org/officeDocument/2006/relationships/tags" Target="../tags/tag382.xml" /><Relationship Id="rId15" Type="http://schemas.openxmlformats.org/officeDocument/2006/relationships/tags" Target="../tags/tag383.xml" /><Relationship Id="rId16" Type="http://schemas.openxmlformats.org/officeDocument/2006/relationships/tags" Target="../tags/tag384.xml" /><Relationship Id="rId17" Type="http://schemas.openxmlformats.org/officeDocument/2006/relationships/tags" Target="../tags/tag385.xml" /><Relationship Id="rId18" Type="http://schemas.openxmlformats.org/officeDocument/2006/relationships/tags" Target="../tags/tag386.xml" /><Relationship Id="rId19" Type="http://schemas.openxmlformats.org/officeDocument/2006/relationships/tags" Target="../tags/tag387.xml" /><Relationship Id="rId2" Type="http://schemas.openxmlformats.org/officeDocument/2006/relationships/tags" Target="../tags/tag370.xml" /><Relationship Id="rId20" Type="http://schemas.openxmlformats.org/officeDocument/2006/relationships/tags" Target="../tags/tag388.xml" /><Relationship Id="rId21" Type="http://schemas.openxmlformats.org/officeDocument/2006/relationships/image" Target="../media/image23.jpeg" /><Relationship Id="rId22" Type="http://schemas.openxmlformats.org/officeDocument/2006/relationships/tags" Target="../tags/tag389.xml" /><Relationship Id="rId23" Type="http://schemas.openxmlformats.org/officeDocument/2006/relationships/image" Target="../media/image24.jpeg" /><Relationship Id="rId24" Type="http://schemas.openxmlformats.org/officeDocument/2006/relationships/tags" Target="../tags/tag390.xml" /><Relationship Id="rId3" Type="http://schemas.openxmlformats.org/officeDocument/2006/relationships/tags" Target="../tags/tag371.xml" /><Relationship Id="rId4" Type="http://schemas.openxmlformats.org/officeDocument/2006/relationships/tags" Target="../tags/tag372.xml" /><Relationship Id="rId5" Type="http://schemas.openxmlformats.org/officeDocument/2006/relationships/tags" Target="../tags/tag373.xml" /><Relationship Id="rId6" Type="http://schemas.openxmlformats.org/officeDocument/2006/relationships/tags" Target="../tags/tag374.xml" /><Relationship Id="rId7" Type="http://schemas.openxmlformats.org/officeDocument/2006/relationships/tags" Target="../tags/tag375.xml" /><Relationship Id="rId8" Type="http://schemas.openxmlformats.org/officeDocument/2006/relationships/tags" Target="../tags/tag376.xml" /><Relationship Id="rId9" Type="http://schemas.openxmlformats.org/officeDocument/2006/relationships/tags" Target="../tags/tag377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6.png" /><Relationship Id="rId11" Type="http://schemas.openxmlformats.org/officeDocument/2006/relationships/tags" Target="../tags/tag398.xml" /><Relationship Id="rId12" Type="http://schemas.openxmlformats.org/officeDocument/2006/relationships/tags" Target="../tags/tag399.xml" /><Relationship Id="rId13" Type="http://schemas.openxmlformats.org/officeDocument/2006/relationships/tags" Target="../tags/tag400.xml" /><Relationship Id="rId14" Type="http://schemas.openxmlformats.org/officeDocument/2006/relationships/tags" Target="../tags/tag401.xml" /><Relationship Id="rId15" Type="http://schemas.openxmlformats.org/officeDocument/2006/relationships/tags" Target="../tags/tag402.xml" /><Relationship Id="rId16" Type="http://schemas.openxmlformats.org/officeDocument/2006/relationships/tags" Target="../tags/tag403.xml" /><Relationship Id="rId17" Type="http://schemas.openxmlformats.org/officeDocument/2006/relationships/tags" Target="../tags/tag404.xml" /><Relationship Id="rId18" Type="http://schemas.openxmlformats.org/officeDocument/2006/relationships/tags" Target="../tags/tag405.xml" /><Relationship Id="rId19" Type="http://schemas.openxmlformats.org/officeDocument/2006/relationships/tags" Target="../tags/tag406.xml" /><Relationship Id="rId2" Type="http://schemas.openxmlformats.org/officeDocument/2006/relationships/tags" Target="../tags/tag391.xml" /><Relationship Id="rId20" Type="http://schemas.openxmlformats.org/officeDocument/2006/relationships/tags" Target="../tags/tag407.xml" /><Relationship Id="rId21" Type="http://schemas.openxmlformats.org/officeDocument/2006/relationships/image" Target="../media/image27.png" /><Relationship Id="rId22" Type="http://schemas.openxmlformats.org/officeDocument/2006/relationships/tags" Target="../tags/tag408.xml" /><Relationship Id="rId3" Type="http://schemas.openxmlformats.org/officeDocument/2006/relationships/tags" Target="../tags/tag392.xml" /><Relationship Id="rId4" Type="http://schemas.openxmlformats.org/officeDocument/2006/relationships/image" Target="../media/image25.png" /><Relationship Id="rId5" Type="http://schemas.openxmlformats.org/officeDocument/2006/relationships/tags" Target="../tags/tag393.xml" /><Relationship Id="rId6" Type="http://schemas.openxmlformats.org/officeDocument/2006/relationships/tags" Target="../tags/tag394.xml" /><Relationship Id="rId7" Type="http://schemas.openxmlformats.org/officeDocument/2006/relationships/tags" Target="../tags/tag395.xml" /><Relationship Id="rId8" Type="http://schemas.openxmlformats.org/officeDocument/2006/relationships/tags" Target="../tags/tag396.xml" /><Relationship Id="rId9" Type="http://schemas.openxmlformats.org/officeDocument/2006/relationships/tags" Target="../tags/tag397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17.xml" /><Relationship Id="rId11" Type="http://schemas.openxmlformats.org/officeDocument/2006/relationships/tags" Target="../tags/tag418.xml" /><Relationship Id="rId12" Type="http://schemas.openxmlformats.org/officeDocument/2006/relationships/tags" Target="../tags/tag419.xml" /><Relationship Id="rId13" Type="http://schemas.openxmlformats.org/officeDocument/2006/relationships/tags" Target="../tags/tag420.xml" /><Relationship Id="rId14" Type="http://schemas.openxmlformats.org/officeDocument/2006/relationships/tags" Target="../tags/tag421.xml" /><Relationship Id="rId15" Type="http://schemas.openxmlformats.org/officeDocument/2006/relationships/tags" Target="../tags/tag422.xml" /><Relationship Id="rId16" Type="http://schemas.openxmlformats.org/officeDocument/2006/relationships/tags" Target="../tags/tag423.xml" /><Relationship Id="rId17" Type="http://schemas.openxmlformats.org/officeDocument/2006/relationships/tags" Target="../tags/tag424.xml" /><Relationship Id="rId18" Type="http://schemas.openxmlformats.org/officeDocument/2006/relationships/tags" Target="../tags/tag425.xml" /><Relationship Id="rId19" Type="http://schemas.openxmlformats.org/officeDocument/2006/relationships/tags" Target="../tags/tag426.xml" /><Relationship Id="rId2" Type="http://schemas.openxmlformats.org/officeDocument/2006/relationships/tags" Target="../tags/tag409.xml" /><Relationship Id="rId20" Type="http://schemas.openxmlformats.org/officeDocument/2006/relationships/tags" Target="../tags/tag427.xml" /><Relationship Id="rId21" Type="http://schemas.openxmlformats.org/officeDocument/2006/relationships/tags" Target="../tags/tag428.xml" /><Relationship Id="rId22" Type="http://schemas.openxmlformats.org/officeDocument/2006/relationships/tags" Target="../tags/tag429.xml" /><Relationship Id="rId23" Type="http://schemas.openxmlformats.org/officeDocument/2006/relationships/tags" Target="../tags/tag430.xml" /><Relationship Id="rId24" Type="http://schemas.openxmlformats.org/officeDocument/2006/relationships/tags" Target="../tags/tag431.xml" /><Relationship Id="rId25" Type="http://schemas.openxmlformats.org/officeDocument/2006/relationships/tags" Target="../tags/tag432.xml" /><Relationship Id="rId26" Type="http://schemas.openxmlformats.org/officeDocument/2006/relationships/tags" Target="../tags/tag433.xml" /><Relationship Id="rId27" Type="http://schemas.openxmlformats.org/officeDocument/2006/relationships/tags" Target="../tags/tag434.xml" /><Relationship Id="rId28" Type="http://schemas.openxmlformats.org/officeDocument/2006/relationships/tags" Target="../tags/tag435.xml" /><Relationship Id="rId29" Type="http://schemas.openxmlformats.org/officeDocument/2006/relationships/tags" Target="../tags/tag436.xml" /><Relationship Id="rId3" Type="http://schemas.openxmlformats.org/officeDocument/2006/relationships/tags" Target="../tags/tag410.xml" /><Relationship Id="rId30" Type="http://schemas.openxmlformats.org/officeDocument/2006/relationships/tags" Target="../tags/tag437.xml" /><Relationship Id="rId31" Type="http://schemas.openxmlformats.org/officeDocument/2006/relationships/tags" Target="../tags/tag438.xml" /><Relationship Id="rId4" Type="http://schemas.openxmlformats.org/officeDocument/2006/relationships/tags" Target="../tags/tag411.xml" /><Relationship Id="rId5" Type="http://schemas.openxmlformats.org/officeDocument/2006/relationships/tags" Target="../tags/tag412.xml" /><Relationship Id="rId6" Type="http://schemas.openxmlformats.org/officeDocument/2006/relationships/tags" Target="../tags/tag413.xml" /><Relationship Id="rId7" Type="http://schemas.openxmlformats.org/officeDocument/2006/relationships/tags" Target="../tags/tag414.xml" /><Relationship Id="rId8" Type="http://schemas.openxmlformats.org/officeDocument/2006/relationships/tags" Target="../tags/tag415.xml" /><Relationship Id="rId9" Type="http://schemas.openxmlformats.org/officeDocument/2006/relationships/tags" Target="../tags/tag416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45.xml" /><Relationship Id="rId11" Type="http://schemas.openxmlformats.org/officeDocument/2006/relationships/tags" Target="../tags/tag446.xml" /><Relationship Id="rId12" Type="http://schemas.openxmlformats.org/officeDocument/2006/relationships/tags" Target="../tags/tag447.xml" /><Relationship Id="rId13" Type="http://schemas.openxmlformats.org/officeDocument/2006/relationships/tags" Target="../tags/tag448.xml" /><Relationship Id="rId14" Type="http://schemas.openxmlformats.org/officeDocument/2006/relationships/tags" Target="../tags/tag449.xml" /><Relationship Id="rId15" Type="http://schemas.openxmlformats.org/officeDocument/2006/relationships/tags" Target="../tags/tag450.xml" /><Relationship Id="rId16" Type="http://schemas.openxmlformats.org/officeDocument/2006/relationships/tags" Target="../tags/tag451.xml" /><Relationship Id="rId2" Type="http://schemas.openxmlformats.org/officeDocument/2006/relationships/tags" Target="../tags/tag439.xml" /><Relationship Id="rId3" Type="http://schemas.openxmlformats.org/officeDocument/2006/relationships/image" Target="../media/image28.png" /><Relationship Id="rId4" Type="http://schemas.openxmlformats.org/officeDocument/2006/relationships/image" Target="../media/image29.svg" /><Relationship Id="rId5" Type="http://schemas.openxmlformats.org/officeDocument/2006/relationships/tags" Target="../tags/tag440.xml" /><Relationship Id="rId6" Type="http://schemas.openxmlformats.org/officeDocument/2006/relationships/tags" Target="../tags/tag441.xml" /><Relationship Id="rId7" Type="http://schemas.openxmlformats.org/officeDocument/2006/relationships/tags" Target="../tags/tag442.xml" /><Relationship Id="rId8" Type="http://schemas.openxmlformats.org/officeDocument/2006/relationships/tags" Target="../tags/tag443.xml" /><Relationship Id="rId9" Type="http://schemas.openxmlformats.org/officeDocument/2006/relationships/tags" Target="../tags/tag444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10" Type="http://schemas.openxmlformats.org/officeDocument/2006/relationships/tags" Target="../tags/tag157.xml" /><Relationship Id="rId11" Type="http://schemas.openxmlformats.org/officeDocument/2006/relationships/tags" Target="../tags/tag158.xml" /><Relationship Id="rId12" Type="http://schemas.openxmlformats.org/officeDocument/2006/relationships/tags" Target="../tags/tag159.xml" /><Relationship Id="rId13" Type="http://schemas.openxmlformats.org/officeDocument/2006/relationships/tags" Target="../tags/tag160.xml" /><Relationship Id="rId14" Type="http://schemas.openxmlformats.org/officeDocument/2006/relationships/tags" Target="../tags/tag161.xml" /><Relationship Id="rId15" Type="http://schemas.openxmlformats.org/officeDocument/2006/relationships/tags" Target="../tags/tag162.xml" /><Relationship Id="rId16" Type="http://schemas.openxmlformats.org/officeDocument/2006/relationships/tags" Target="../tags/tag163.xml" /><Relationship Id="rId17" Type="http://schemas.openxmlformats.org/officeDocument/2006/relationships/tags" Target="../tags/tag164.xml" /><Relationship Id="rId18" Type="http://schemas.openxmlformats.org/officeDocument/2006/relationships/tags" Target="../tags/tag165.xml" /><Relationship Id="rId19" Type="http://schemas.openxmlformats.org/officeDocument/2006/relationships/tags" Target="../tags/tag166.xml" /><Relationship Id="rId2" Type="http://schemas.openxmlformats.org/officeDocument/2006/relationships/tags" Target="../tags/tag151.xml" /><Relationship Id="rId20" Type="http://schemas.openxmlformats.org/officeDocument/2006/relationships/tags" Target="../tags/tag167.xml" /><Relationship Id="rId21" Type="http://schemas.openxmlformats.org/officeDocument/2006/relationships/tags" Target="../tags/tag168.xml" /><Relationship Id="rId22" Type="http://schemas.openxmlformats.org/officeDocument/2006/relationships/tags" Target="../tags/tag169.xml" /><Relationship Id="rId23" Type="http://schemas.openxmlformats.org/officeDocument/2006/relationships/tags" Target="../tags/tag170.xml" /><Relationship Id="rId24" Type="http://schemas.openxmlformats.org/officeDocument/2006/relationships/tags" Target="../tags/tag171.xml" /><Relationship Id="rId25" Type="http://schemas.openxmlformats.org/officeDocument/2006/relationships/tags" Target="../tags/tag172.xml" /><Relationship Id="rId26" Type="http://schemas.openxmlformats.org/officeDocument/2006/relationships/tags" Target="../tags/tag173.xml" /><Relationship Id="rId27" Type="http://schemas.openxmlformats.org/officeDocument/2006/relationships/tags" Target="../tags/tag174.xml" /><Relationship Id="rId28" Type="http://schemas.openxmlformats.org/officeDocument/2006/relationships/tags" Target="../tags/tag175.xml" /><Relationship Id="rId29" Type="http://schemas.openxmlformats.org/officeDocument/2006/relationships/tags" Target="../tags/tag176.xml" /><Relationship Id="rId3" Type="http://schemas.openxmlformats.org/officeDocument/2006/relationships/image" Target="../media/image9.jpeg" /><Relationship Id="rId30" Type="http://schemas.openxmlformats.org/officeDocument/2006/relationships/tags" Target="../tags/tag177.xml" /><Relationship Id="rId31" Type="http://schemas.openxmlformats.org/officeDocument/2006/relationships/tags" Target="../tags/tag178.xml" /><Relationship Id="rId32" Type="http://schemas.openxmlformats.org/officeDocument/2006/relationships/tags" Target="../tags/tag179.xml" /><Relationship Id="rId33" Type="http://schemas.openxmlformats.org/officeDocument/2006/relationships/tags" Target="../tags/tag180.xml" /><Relationship Id="rId34" Type="http://schemas.openxmlformats.org/officeDocument/2006/relationships/tags" Target="../tags/tag181.xml" /><Relationship Id="rId35" Type="http://schemas.openxmlformats.org/officeDocument/2006/relationships/tags" Target="../tags/tag182.xml" /><Relationship Id="rId36" Type="http://schemas.openxmlformats.org/officeDocument/2006/relationships/tags" Target="../tags/tag183.xml" /><Relationship Id="rId37" Type="http://schemas.openxmlformats.org/officeDocument/2006/relationships/tags" Target="../tags/tag184.xml" /><Relationship Id="rId38" Type="http://schemas.openxmlformats.org/officeDocument/2006/relationships/tags" Target="../tags/tag185.xml" /><Relationship Id="rId39" Type="http://schemas.openxmlformats.org/officeDocument/2006/relationships/image" Target="../media/image8.png" /><Relationship Id="rId4" Type="http://schemas.openxmlformats.org/officeDocument/2006/relationships/tags" Target="../tags/tag152.xml" /><Relationship Id="rId40" Type="http://schemas.openxmlformats.org/officeDocument/2006/relationships/tags" Target="../tags/tag186.xml" /><Relationship Id="rId5" Type="http://schemas.openxmlformats.org/officeDocument/2006/relationships/image" Target="../media/image10.jpeg" /><Relationship Id="rId6" Type="http://schemas.openxmlformats.org/officeDocument/2006/relationships/tags" Target="../tags/tag153.xml" /><Relationship Id="rId7" Type="http://schemas.openxmlformats.org/officeDocument/2006/relationships/tags" Target="../tags/tag154.xml" /><Relationship Id="rId8" Type="http://schemas.openxmlformats.org/officeDocument/2006/relationships/tags" Target="../tags/tag155.xml" /><Relationship Id="rId9" Type="http://schemas.openxmlformats.org/officeDocument/2006/relationships/tags" Target="../tags/tag156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59.xml" /><Relationship Id="rId11" Type="http://schemas.openxmlformats.org/officeDocument/2006/relationships/tags" Target="../tags/tag460.xml" /><Relationship Id="rId12" Type="http://schemas.openxmlformats.org/officeDocument/2006/relationships/tags" Target="../tags/tag461.xml" /><Relationship Id="rId13" Type="http://schemas.openxmlformats.org/officeDocument/2006/relationships/tags" Target="../tags/tag462.xml" /><Relationship Id="rId14" Type="http://schemas.openxmlformats.org/officeDocument/2006/relationships/tags" Target="../tags/tag463.xml" /><Relationship Id="rId15" Type="http://schemas.openxmlformats.org/officeDocument/2006/relationships/tags" Target="../tags/tag464.xml" /><Relationship Id="rId16" Type="http://schemas.openxmlformats.org/officeDocument/2006/relationships/tags" Target="../tags/tag465.xml" /><Relationship Id="rId17" Type="http://schemas.openxmlformats.org/officeDocument/2006/relationships/tags" Target="../tags/tag466.xml" /><Relationship Id="rId18" Type="http://schemas.openxmlformats.org/officeDocument/2006/relationships/tags" Target="../tags/tag467.xml" /><Relationship Id="rId19" Type="http://schemas.openxmlformats.org/officeDocument/2006/relationships/tags" Target="../tags/tag468.xml" /><Relationship Id="rId2" Type="http://schemas.openxmlformats.org/officeDocument/2006/relationships/tags" Target="../tags/tag452.xml" /><Relationship Id="rId20" Type="http://schemas.openxmlformats.org/officeDocument/2006/relationships/tags" Target="../tags/tag469.xml" /><Relationship Id="rId21" Type="http://schemas.openxmlformats.org/officeDocument/2006/relationships/tags" Target="../tags/tag470.xml" /><Relationship Id="rId22" Type="http://schemas.openxmlformats.org/officeDocument/2006/relationships/tags" Target="../tags/tag471.xml" /><Relationship Id="rId23" Type="http://schemas.openxmlformats.org/officeDocument/2006/relationships/tags" Target="../tags/tag472.xml" /><Relationship Id="rId24" Type="http://schemas.openxmlformats.org/officeDocument/2006/relationships/tags" Target="../tags/tag473.xml" /><Relationship Id="rId25" Type="http://schemas.openxmlformats.org/officeDocument/2006/relationships/tags" Target="../tags/tag474.xml" /><Relationship Id="rId26" Type="http://schemas.openxmlformats.org/officeDocument/2006/relationships/tags" Target="../tags/tag475.xml" /><Relationship Id="rId27" Type="http://schemas.openxmlformats.org/officeDocument/2006/relationships/tags" Target="../tags/tag476.xml" /><Relationship Id="rId28" Type="http://schemas.openxmlformats.org/officeDocument/2006/relationships/tags" Target="../tags/tag477.xml" /><Relationship Id="rId29" Type="http://schemas.openxmlformats.org/officeDocument/2006/relationships/tags" Target="../tags/tag478.xml" /><Relationship Id="rId3" Type="http://schemas.openxmlformats.org/officeDocument/2006/relationships/tags" Target="../tags/tag453.xml" /><Relationship Id="rId30" Type="http://schemas.openxmlformats.org/officeDocument/2006/relationships/tags" Target="../tags/tag479.xml" /><Relationship Id="rId31" Type="http://schemas.openxmlformats.org/officeDocument/2006/relationships/tags" Target="../tags/tag480.xml" /><Relationship Id="rId4" Type="http://schemas.openxmlformats.org/officeDocument/2006/relationships/image" Target="../media/image30.jpeg" /><Relationship Id="rId5" Type="http://schemas.openxmlformats.org/officeDocument/2006/relationships/tags" Target="../tags/tag454.xml" /><Relationship Id="rId6" Type="http://schemas.openxmlformats.org/officeDocument/2006/relationships/tags" Target="../tags/tag455.xml" /><Relationship Id="rId7" Type="http://schemas.openxmlformats.org/officeDocument/2006/relationships/tags" Target="../tags/tag456.xml" /><Relationship Id="rId8" Type="http://schemas.openxmlformats.org/officeDocument/2006/relationships/tags" Target="../tags/tag457.xml" /><Relationship Id="rId9" Type="http://schemas.openxmlformats.org/officeDocument/2006/relationships/tags" Target="../tags/tag458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489.xml" /><Relationship Id="rId11" Type="http://schemas.openxmlformats.org/officeDocument/2006/relationships/tags" Target="../tags/tag490.xml" /><Relationship Id="rId12" Type="http://schemas.openxmlformats.org/officeDocument/2006/relationships/tags" Target="../tags/tag491.xml" /><Relationship Id="rId13" Type="http://schemas.openxmlformats.org/officeDocument/2006/relationships/tags" Target="../tags/tag492.xml" /><Relationship Id="rId14" Type="http://schemas.openxmlformats.org/officeDocument/2006/relationships/tags" Target="../tags/tag493.xml" /><Relationship Id="rId15" Type="http://schemas.openxmlformats.org/officeDocument/2006/relationships/tags" Target="../tags/tag494.xml" /><Relationship Id="rId16" Type="http://schemas.openxmlformats.org/officeDocument/2006/relationships/tags" Target="../tags/tag495.xml" /><Relationship Id="rId17" Type="http://schemas.openxmlformats.org/officeDocument/2006/relationships/tags" Target="../tags/tag496.xml" /><Relationship Id="rId18" Type="http://schemas.openxmlformats.org/officeDocument/2006/relationships/tags" Target="../tags/tag497.xml" /><Relationship Id="rId19" Type="http://schemas.openxmlformats.org/officeDocument/2006/relationships/tags" Target="../tags/tag498.xml" /><Relationship Id="rId2" Type="http://schemas.openxmlformats.org/officeDocument/2006/relationships/tags" Target="../tags/tag481.xml" /><Relationship Id="rId20" Type="http://schemas.openxmlformats.org/officeDocument/2006/relationships/tags" Target="../tags/tag499.xml" /><Relationship Id="rId21" Type="http://schemas.openxmlformats.org/officeDocument/2006/relationships/tags" Target="../tags/tag500.xml" /><Relationship Id="rId22" Type="http://schemas.openxmlformats.org/officeDocument/2006/relationships/tags" Target="../tags/tag501.xml" /><Relationship Id="rId23" Type="http://schemas.openxmlformats.org/officeDocument/2006/relationships/tags" Target="../tags/tag502.xml" /><Relationship Id="rId24" Type="http://schemas.openxmlformats.org/officeDocument/2006/relationships/tags" Target="../tags/tag503.xml" /><Relationship Id="rId25" Type="http://schemas.openxmlformats.org/officeDocument/2006/relationships/tags" Target="../tags/tag504.xml" /><Relationship Id="rId26" Type="http://schemas.openxmlformats.org/officeDocument/2006/relationships/tags" Target="../tags/tag505.xml" /><Relationship Id="rId27" Type="http://schemas.openxmlformats.org/officeDocument/2006/relationships/tags" Target="../tags/tag506.xml" /><Relationship Id="rId28" Type="http://schemas.openxmlformats.org/officeDocument/2006/relationships/tags" Target="../tags/tag507.xml" /><Relationship Id="rId29" Type="http://schemas.openxmlformats.org/officeDocument/2006/relationships/tags" Target="../tags/tag508.xml" /><Relationship Id="rId3" Type="http://schemas.openxmlformats.org/officeDocument/2006/relationships/tags" Target="../tags/tag482.xml" /><Relationship Id="rId30" Type="http://schemas.openxmlformats.org/officeDocument/2006/relationships/tags" Target="../tags/tag509.xml" /><Relationship Id="rId31" Type="http://schemas.openxmlformats.org/officeDocument/2006/relationships/tags" Target="../tags/tag510.xml" /><Relationship Id="rId32" Type="http://schemas.openxmlformats.org/officeDocument/2006/relationships/tags" Target="../tags/tag511.xml" /><Relationship Id="rId33" Type="http://schemas.openxmlformats.org/officeDocument/2006/relationships/tags" Target="../tags/tag512.xml" /><Relationship Id="rId34" Type="http://schemas.openxmlformats.org/officeDocument/2006/relationships/tags" Target="../tags/tag513.xml" /><Relationship Id="rId4" Type="http://schemas.openxmlformats.org/officeDocument/2006/relationships/tags" Target="../tags/tag483.xml" /><Relationship Id="rId5" Type="http://schemas.openxmlformats.org/officeDocument/2006/relationships/tags" Target="../tags/tag484.xml" /><Relationship Id="rId6" Type="http://schemas.openxmlformats.org/officeDocument/2006/relationships/tags" Target="../tags/tag485.xml" /><Relationship Id="rId7" Type="http://schemas.openxmlformats.org/officeDocument/2006/relationships/tags" Target="../tags/tag486.xml" /><Relationship Id="rId8" Type="http://schemas.openxmlformats.org/officeDocument/2006/relationships/tags" Target="../tags/tag487.xml" /><Relationship Id="rId9" Type="http://schemas.openxmlformats.org/officeDocument/2006/relationships/tags" Target="../tags/tag488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514.xml" /><Relationship Id="rId3" Type="http://schemas.openxmlformats.org/officeDocument/2006/relationships/tags" Target="../tags/tag515.xml" /><Relationship Id="rId4" Type="http://schemas.openxmlformats.org/officeDocument/2006/relationships/tags" Target="../tags/tag516.xml" /><Relationship Id="rId5" Type="http://schemas.openxmlformats.org/officeDocument/2006/relationships/tags" Target="../tags/tag517.xml" /><Relationship Id="rId6" Type="http://schemas.openxmlformats.org/officeDocument/2006/relationships/tags" Target="../tags/tag518.xml" /><Relationship Id="rId7" Type="http://schemas.openxmlformats.org/officeDocument/2006/relationships/tags" Target="../tags/tag519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520.xml" /><Relationship Id="rId3" Type="http://schemas.openxmlformats.org/officeDocument/2006/relationships/tags" Target="../tags/tag521.xml" /><Relationship Id="rId4" Type="http://schemas.openxmlformats.org/officeDocument/2006/relationships/tags" Target="../tags/tag522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tags" Target="../tags/tag531.xml" /><Relationship Id="rId11" Type="http://schemas.openxmlformats.org/officeDocument/2006/relationships/tags" Target="../tags/tag532.xml" /><Relationship Id="rId12" Type="http://schemas.openxmlformats.org/officeDocument/2006/relationships/tags" Target="../tags/tag533.xml" /><Relationship Id="rId13" Type="http://schemas.openxmlformats.org/officeDocument/2006/relationships/tags" Target="../tags/tag534.xml" /><Relationship Id="rId14" Type="http://schemas.openxmlformats.org/officeDocument/2006/relationships/tags" Target="../tags/tag535.xml" /><Relationship Id="rId15" Type="http://schemas.openxmlformats.org/officeDocument/2006/relationships/tags" Target="../tags/tag536.xml" /><Relationship Id="rId16" Type="http://schemas.openxmlformats.org/officeDocument/2006/relationships/tags" Target="../tags/tag537.xml" /><Relationship Id="rId17" Type="http://schemas.openxmlformats.org/officeDocument/2006/relationships/tags" Target="../tags/tag538.xml" /><Relationship Id="rId18" Type="http://schemas.openxmlformats.org/officeDocument/2006/relationships/tags" Target="../tags/tag539.xml" /><Relationship Id="rId19" Type="http://schemas.openxmlformats.org/officeDocument/2006/relationships/tags" Target="../tags/tag540.xml" /><Relationship Id="rId2" Type="http://schemas.openxmlformats.org/officeDocument/2006/relationships/tags" Target="../tags/tag523.xml" /><Relationship Id="rId20" Type="http://schemas.openxmlformats.org/officeDocument/2006/relationships/tags" Target="../tags/tag541.xml" /><Relationship Id="rId21" Type="http://schemas.openxmlformats.org/officeDocument/2006/relationships/tags" Target="../tags/tag542.xml" /><Relationship Id="rId22" Type="http://schemas.openxmlformats.org/officeDocument/2006/relationships/tags" Target="../tags/tag543.xml" /><Relationship Id="rId23" Type="http://schemas.openxmlformats.org/officeDocument/2006/relationships/tags" Target="../tags/tag544.xml" /><Relationship Id="rId24" Type="http://schemas.openxmlformats.org/officeDocument/2006/relationships/tags" Target="../tags/tag545.xml" /><Relationship Id="rId25" Type="http://schemas.openxmlformats.org/officeDocument/2006/relationships/tags" Target="../tags/tag546.xml" /><Relationship Id="rId26" Type="http://schemas.openxmlformats.org/officeDocument/2006/relationships/tags" Target="../tags/tag547.xml" /><Relationship Id="rId27" Type="http://schemas.openxmlformats.org/officeDocument/2006/relationships/tags" Target="../tags/tag548.xml" /><Relationship Id="rId28" Type="http://schemas.openxmlformats.org/officeDocument/2006/relationships/tags" Target="../tags/tag549.xml" /><Relationship Id="rId29" Type="http://schemas.openxmlformats.org/officeDocument/2006/relationships/tags" Target="../tags/tag550.xml" /><Relationship Id="rId3" Type="http://schemas.openxmlformats.org/officeDocument/2006/relationships/tags" Target="../tags/tag524.xml" /><Relationship Id="rId30" Type="http://schemas.openxmlformats.org/officeDocument/2006/relationships/tags" Target="../tags/tag551.xml" /><Relationship Id="rId31" Type="http://schemas.openxmlformats.org/officeDocument/2006/relationships/tags" Target="../tags/tag552.xml" /><Relationship Id="rId32" Type="http://schemas.openxmlformats.org/officeDocument/2006/relationships/tags" Target="../tags/tag553.xml" /><Relationship Id="rId33" Type="http://schemas.openxmlformats.org/officeDocument/2006/relationships/tags" Target="../tags/tag554.xml" /><Relationship Id="rId34" Type="http://schemas.openxmlformats.org/officeDocument/2006/relationships/tags" Target="../tags/tag555.xml" /><Relationship Id="rId35" Type="http://schemas.openxmlformats.org/officeDocument/2006/relationships/tags" Target="../tags/tag556.xml" /><Relationship Id="rId36" Type="http://schemas.openxmlformats.org/officeDocument/2006/relationships/tags" Target="../tags/tag557.xml" /><Relationship Id="rId37" Type="http://schemas.openxmlformats.org/officeDocument/2006/relationships/tags" Target="../tags/tag558.xml" /><Relationship Id="rId38" Type="http://schemas.openxmlformats.org/officeDocument/2006/relationships/tags" Target="../tags/tag559.xml" /><Relationship Id="rId39" Type="http://schemas.openxmlformats.org/officeDocument/2006/relationships/tags" Target="../tags/tag560.xml" /><Relationship Id="rId4" Type="http://schemas.openxmlformats.org/officeDocument/2006/relationships/tags" Target="../tags/tag525.xml" /><Relationship Id="rId40" Type="http://schemas.openxmlformats.org/officeDocument/2006/relationships/tags" Target="../tags/tag561.xml" /><Relationship Id="rId41" Type="http://schemas.openxmlformats.org/officeDocument/2006/relationships/tags" Target="../tags/tag562.xml" /><Relationship Id="rId42" Type="http://schemas.openxmlformats.org/officeDocument/2006/relationships/tags" Target="../tags/tag563.xml" /><Relationship Id="rId43" Type="http://schemas.openxmlformats.org/officeDocument/2006/relationships/tags" Target="../tags/tag564.xml" /><Relationship Id="rId44" Type="http://schemas.openxmlformats.org/officeDocument/2006/relationships/tags" Target="../tags/tag565.xml" /><Relationship Id="rId45" Type="http://schemas.openxmlformats.org/officeDocument/2006/relationships/tags" Target="../tags/tag566.xml" /><Relationship Id="rId46" Type="http://schemas.openxmlformats.org/officeDocument/2006/relationships/tags" Target="../tags/tag567.xml" /><Relationship Id="rId47" Type="http://schemas.openxmlformats.org/officeDocument/2006/relationships/tags" Target="../tags/tag568.xml" /><Relationship Id="rId48" Type="http://schemas.openxmlformats.org/officeDocument/2006/relationships/tags" Target="../tags/tag569.xml" /><Relationship Id="rId49" Type="http://schemas.openxmlformats.org/officeDocument/2006/relationships/tags" Target="../tags/tag570.xml" /><Relationship Id="rId5" Type="http://schemas.openxmlformats.org/officeDocument/2006/relationships/tags" Target="../tags/tag526.xml" /><Relationship Id="rId50" Type="http://schemas.openxmlformats.org/officeDocument/2006/relationships/tags" Target="../tags/tag571.xml" /><Relationship Id="rId6" Type="http://schemas.openxmlformats.org/officeDocument/2006/relationships/tags" Target="../tags/tag527.xml" /><Relationship Id="rId7" Type="http://schemas.openxmlformats.org/officeDocument/2006/relationships/tags" Target="../tags/tag528.xml" /><Relationship Id="rId8" Type="http://schemas.openxmlformats.org/officeDocument/2006/relationships/tags" Target="../tags/tag529.xml" /><Relationship Id="rId9" Type="http://schemas.openxmlformats.org/officeDocument/2006/relationships/tags" Target="../tags/tag530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tags" Target="../tags/tag572.xml" /><Relationship Id="rId3" Type="http://schemas.openxmlformats.org/officeDocument/2006/relationships/tags" Target="../tags/tag573.xml" /><Relationship Id="rId4" Type="http://schemas.openxmlformats.org/officeDocument/2006/relationships/tags" Target="../tags/tag574.xml" /><Relationship Id="rId5" Type="http://schemas.openxmlformats.org/officeDocument/2006/relationships/tags" Target="../tags/tag575.xml" /><Relationship Id="rId6" Type="http://schemas.openxmlformats.org/officeDocument/2006/relationships/tags" Target="../tags/tag576.xml" /><Relationship Id="rId7" Type="http://schemas.openxmlformats.org/officeDocument/2006/relationships/tags" Target="../tags/tag577.xml" /><Relationship Id="rId8" Type="http://schemas.openxmlformats.org/officeDocument/2006/relationships/tags" Target="../tags/tag578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tags" Target="../tags/tag579.xml" /><Relationship Id="rId3" Type="http://schemas.openxmlformats.org/officeDocument/2006/relationships/tags" Target="../tags/tag580.xml" /><Relationship Id="rId4" Type="http://schemas.openxmlformats.org/officeDocument/2006/relationships/tags" Target="../tags/tag581.xml" /><Relationship Id="rId5" Type="http://schemas.openxmlformats.org/officeDocument/2006/relationships/tags" Target="../tags/tag582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2" Type="http://schemas.openxmlformats.org/officeDocument/2006/relationships/tags" Target="../tags/tag583.xml" /><Relationship Id="rId3" Type="http://schemas.openxmlformats.org/officeDocument/2006/relationships/tags" Target="../tags/tag584.xml" /><Relationship Id="rId4" Type="http://schemas.openxmlformats.org/officeDocument/2006/relationships/tags" Target="../tags/tag585.xml" /><Relationship Id="rId5" Type="http://schemas.openxmlformats.org/officeDocument/2006/relationships/tags" Target="../tags/tag586.xml" /><Relationship Id="rId6" Type="http://schemas.openxmlformats.org/officeDocument/2006/relationships/tags" Target="../tags/tag587.xml" /><Relationship Id="rId7" Type="http://schemas.openxmlformats.org/officeDocument/2006/relationships/tags" Target="../tags/tag588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 /><Relationship Id="rId10" Type="http://schemas.openxmlformats.org/officeDocument/2006/relationships/tags" Target="../tags/tag596.xml" /><Relationship Id="rId11" Type="http://schemas.openxmlformats.org/officeDocument/2006/relationships/image" Target="../media/image32.png" /><Relationship Id="rId12" Type="http://schemas.openxmlformats.org/officeDocument/2006/relationships/tags" Target="../tags/tag597.xml" /><Relationship Id="rId2" Type="http://schemas.openxmlformats.org/officeDocument/2006/relationships/tags" Target="../tags/tag589.xml" /><Relationship Id="rId3" Type="http://schemas.openxmlformats.org/officeDocument/2006/relationships/tags" Target="../tags/tag590.xml" /><Relationship Id="rId4" Type="http://schemas.openxmlformats.org/officeDocument/2006/relationships/tags" Target="../tags/tag591.xml" /><Relationship Id="rId5" Type="http://schemas.openxmlformats.org/officeDocument/2006/relationships/tags" Target="../tags/tag592.xml" /><Relationship Id="rId6" Type="http://schemas.openxmlformats.org/officeDocument/2006/relationships/tags" Target="../tags/tag593.xml" /><Relationship Id="rId7" Type="http://schemas.openxmlformats.org/officeDocument/2006/relationships/tags" Target="../tags/tag594.xml" /><Relationship Id="rId8" Type="http://schemas.openxmlformats.org/officeDocument/2006/relationships/tags" Target="../tags/tag595.xml" /><Relationship Id="rId9" Type="http://schemas.openxmlformats.org/officeDocument/2006/relationships/image" Target="../media/image31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602.xml" /><Relationship Id="rId4" Type="http://schemas.openxmlformats.org/officeDocument/2006/relationships/image" Target="../media/image8.png" /><Relationship Id="rId5" Type="http://schemas.openxmlformats.org/officeDocument/2006/relationships/tags" Target="../tags/tag603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tags" Target="../tags/tag187.xml" /><Relationship Id="rId3" Type="http://schemas.openxmlformats.org/officeDocument/2006/relationships/image" Target="../media/image11.png" /><Relationship Id="rId4" Type="http://schemas.openxmlformats.org/officeDocument/2006/relationships/tags" Target="../tags/tag188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189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tags" Target="../tags/tag197.xml" /><Relationship Id="rId11" Type="http://schemas.openxmlformats.org/officeDocument/2006/relationships/tags" Target="../tags/tag198.xml" /><Relationship Id="rId12" Type="http://schemas.openxmlformats.org/officeDocument/2006/relationships/tags" Target="../tags/tag199.xml" /><Relationship Id="rId13" Type="http://schemas.openxmlformats.org/officeDocument/2006/relationships/tags" Target="../tags/tag200.xml" /><Relationship Id="rId14" Type="http://schemas.openxmlformats.org/officeDocument/2006/relationships/tags" Target="../tags/tag201.xml" /><Relationship Id="rId15" Type="http://schemas.openxmlformats.org/officeDocument/2006/relationships/tags" Target="../tags/tag202.xml" /><Relationship Id="rId16" Type="http://schemas.openxmlformats.org/officeDocument/2006/relationships/tags" Target="../tags/tag203.xml" /><Relationship Id="rId17" Type="http://schemas.openxmlformats.org/officeDocument/2006/relationships/image" Target="../media/image13.png" /><Relationship Id="rId18" Type="http://schemas.openxmlformats.org/officeDocument/2006/relationships/tags" Target="../tags/tag204.xml" /><Relationship Id="rId19" Type="http://schemas.openxmlformats.org/officeDocument/2006/relationships/video" Target="../media/media2.mp4" /><Relationship Id="rId2" Type="http://schemas.openxmlformats.org/officeDocument/2006/relationships/tags" Target="../tags/tag190.xml" /><Relationship Id="rId20" Type="http://schemas.microsoft.com/office/2007/relationships/media" Target="../media/media2.mp4" /><Relationship Id="rId3" Type="http://schemas.openxmlformats.org/officeDocument/2006/relationships/image" Target="../media/image12.jpeg" /><Relationship Id="rId4" Type="http://schemas.openxmlformats.org/officeDocument/2006/relationships/tags" Target="../tags/tag191.xml" /><Relationship Id="rId5" Type="http://schemas.openxmlformats.org/officeDocument/2006/relationships/tags" Target="../tags/tag192.xml" /><Relationship Id="rId6" Type="http://schemas.openxmlformats.org/officeDocument/2006/relationships/tags" Target="../tags/tag193.xml" /><Relationship Id="rId7" Type="http://schemas.openxmlformats.org/officeDocument/2006/relationships/tags" Target="../tags/tag194.xml" /><Relationship Id="rId8" Type="http://schemas.openxmlformats.org/officeDocument/2006/relationships/tags" Target="../tags/tag195.xml" /><Relationship Id="rId9" Type="http://schemas.openxmlformats.org/officeDocument/2006/relationships/tags" Target="../tags/tag196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212.xml" /><Relationship Id="rId11" Type="http://schemas.openxmlformats.org/officeDocument/2006/relationships/tags" Target="../tags/tag213.xml" /><Relationship Id="rId12" Type="http://schemas.openxmlformats.org/officeDocument/2006/relationships/tags" Target="../tags/tag214.xml" /><Relationship Id="rId13" Type="http://schemas.openxmlformats.org/officeDocument/2006/relationships/tags" Target="../tags/tag215.xml" /><Relationship Id="rId14" Type="http://schemas.openxmlformats.org/officeDocument/2006/relationships/tags" Target="../tags/tag216.xml" /><Relationship Id="rId15" Type="http://schemas.openxmlformats.org/officeDocument/2006/relationships/tags" Target="../tags/tag217.xml" /><Relationship Id="rId16" Type="http://schemas.openxmlformats.org/officeDocument/2006/relationships/tags" Target="../tags/tag218.xml" /><Relationship Id="rId17" Type="http://schemas.openxmlformats.org/officeDocument/2006/relationships/tags" Target="../tags/tag219.xml" /><Relationship Id="rId18" Type="http://schemas.openxmlformats.org/officeDocument/2006/relationships/tags" Target="../tags/tag220.xml" /><Relationship Id="rId19" Type="http://schemas.openxmlformats.org/officeDocument/2006/relationships/tags" Target="../tags/tag221.xml" /><Relationship Id="rId2" Type="http://schemas.openxmlformats.org/officeDocument/2006/relationships/tags" Target="../tags/tag205.xml" /><Relationship Id="rId20" Type="http://schemas.openxmlformats.org/officeDocument/2006/relationships/image" Target="../media/image3.jpeg" /><Relationship Id="rId21" Type="http://schemas.openxmlformats.org/officeDocument/2006/relationships/tags" Target="../tags/tag222.xml" /><Relationship Id="rId3" Type="http://schemas.openxmlformats.org/officeDocument/2006/relationships/tags" Target="../tags/tag206.xml" /><Relationship Id="rId4" Type="http://schemas.openxmlformats.org/officeDocument/2006/relationships/tags" Target="../tags/tag207.xml" /><Relationship Id="rId5" Type="http://schemas.openxmlformats.org/officeDocument/2006/relationships/tags" Target="../tags/tag208.xml" /><Relationship Id="rId6" Type="http://schemas.openxmlformats.org/officeDocument/2006/relationships/image" Target="../media/image1.png" /><Relationship Id="rId7" Type="http://schemas.openxmlformats.org/officeDocument/2006/relationships/tags" Target="../tags/tag209.xml" /><Relationship Id="rId8" Type="http://schemas.openxmlformats.org/officeDocument/2006/relationships/tags" Target="../tags/tag210.xml" /><Relationship Id="rId9" Type="http://schemas.openxmlformats.org/officeDocument/2006/relationships/tags" Target="../tags/tag211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31.xml" /><Relationship Id="rId11" Type="http://schemas.openxmlformats.org/officeDocument/2006/relationships/tags" Target="../tags/tag232.xml" /><Relationship Id="rId12" Type="http://schemas.openxmlformats.org/officeDocument/2006/relationships/tags" Target="../tags/tag233.xml" /><Relationship Id="rId13" Type="http://schemas.openxmlformats.org/officeDocument/2006/relationships/tags" Target="../tags/tag234.xml" /><Relationship Id="rId14" Type="http://schemas.openxmlformats.org/officeDocument/2006/relationships/tags" Target="../tags/tag235.xml" /><Relationship Id="rId15" Type="http://schemas.openxmlformats.org/officeDocument/2006/relationships/tags" Target="../tags/tag236.xml" /><Relationship Id="rId16" Type="http://schemas.openxmlformats.org/officeDocument/2006/relationships/tags" Target="../tags/tag237.xml" /><Relationship Id="rId17" Type="http://schemas.openxmlformats.org/officeDocument/2006/relationships/tags" Target="../tags/tag238.xml" /><Relationship Id="rId18" Type="http://schemas.openxmlformats.org/officeDocument/2006/relationships/tags" Target="../tags/tag239.xml" /><Relationship Id="rId2" Type="http://schemas.openxmlformats.org/officeDocument/2006/relationships/tags" Target="../tags/tag223.xml" /><Relationship Id="rId3" Type="http://schemas.openxmlformats.org/officeDocument/2006/relationships/tags" Target="../tags/tag224.xml" /><Relationship Id="rId4" Type="http://schemas.openxmlformats.org/officeDocument/2006/relationships/tags" Target="../tags/tag225.xml" /><Relationship Id="rId5" Type="http://schemas.openxmlformats.org/officeDocument/2006/relationships/tags" Target="../tags/tag226.xml" /><Relationship Id="rId6" Type="http://schemas.openxmlformats.org/officeDocument/2006/relationships/tags" Target="../tags/tag227.xml" /><Relationship Id="rId7" Type="http://schemas.openxmlformats.org/officeDocument/2006/relationships/tags" Target="../tags/tag228.xml" /><Relationship Id="rId8" Type="http://schemas.openxmlformats.org/officeDocument/2006/relationships/tags" Target="../tags/tag229.xml" /><Relationship Id="rId9" Type="http://schemas.openxmlformats.org/officeDocument/2006/relationships/tags" Target="../tags/tag230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48.xml" /><Relationship Id="rId11" Type="http://schemas.openxmlformats.org/officeDocument/2006/relationships/tags" Target="../tags/tag249.xml" /><Relationship Id="rId12" Type="http://schemas.openxmlformats.org/officeDocument/2006/relationships/tags" Target="../tags/tag250.xml" /><Relationship Id="rId13" Type="http://schemas.openxmlformats.org/officeDocument/2006/relationships/tags" Target="../tags/tag251.xml" /><Relationship Id="rId14" Type="http://schemas.openxmlformats.org/officeDocument/2006/relationships/tags" Target="../tags/tag252.xml" /><Relationship Id="rId15" Type="http://schemas.openxmlformats.org/officeDocument/2006/relationships/tags" Target="../tags/tag253.xml" /><Relationship Id="rId16" Type="http://schemas.openxmlformats.org/officeDocument/2006/relationships/tags" Target="../tags/tag254.xml" /><Relationship Id="rId17" Type="http://schemas.openxmlformats.org/officeDocument/2006/relationships/tags" Target="../tags/tag255.xml" /><Relationship Id="rId18" Type="http://schemas.openxmlformats.org/officeDocument/2006/relationships/tags" Target="../tags/tag256.xml" /><Relationship Id="rId19" Type="http://schemas.openxmlformats.org/officeDocument/2006/relationships/tags" Target="../tags/tag257.xml" /><Relationship Id="rId2" Type="http://schemas.openxmlformats.org/officeDocument/2006/relationships/tags" Target="../tags/tag240.xml" /><Relationship Id="rId20" Type="http://schemas.openxmlformats.org/officeDocument/2006/relationships/tags" Target="../tags/tag258.xml" /><Relationship Id="rId21" Type="http://schemas.openxmlformats.org/officeDocument/2006/relationships/tags" Target="../tags/tag259.xml" /><Relationship Id="rId3" Type="http://schemas.openxmlformats.org/officeDocument/2006/relationships/tags" Target="../tags/tag241.xml" /><Relationship Id="rId4" Type="http://schemas.openxmlformats.org/officeDocument/2006/relationships/tags" Target="../tags/tag242.xml" /><Relationship Id="rId5" Type="http://schemas.openxmlformats.org/officeDocument/2006/relationships/tags" Target="../tags/tag243.xml" /><Relationship Id="rId6" Type="http://schemas.openxmlformats.org/officeDocument/2006/relationships/tags" Target="../tags/tag244.xml" /><Relationship Id="rId7" Type="http://schemas.openxmlformats.org/officeDocument/2006/relationships/tags" Target="../tags/tag245.xml" /><Relationship Id="rId8" Type="http://schemas.openxmlformats.org/officeDocument/2006/relationships/tags" Target="../tags/tag246.xml" /><Relationship Id="rId9" Type="http://schemas.openxmlformats.org/officeDocument/2006/relationships/tags" Target="../tags/tag247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66.xml" /><Relationship Id="rId11" Type="http://schemas.openxmlformats.org/officeDocument/2006/relationships/tags" Target="../tags/tag267.xml" /><Relationship Id="rId12" Type="http://schemas.openxmlformats.org/officeDocument/2006/relationships/tags" Target="../tags/tag268.xml" /><Relationship Id="rId13" Type="http://schemas.openxmlformats.org/officeDocument/2006/relationships/tags" Target="../tags/tag269.xml" /><Relationship Id="rId14" Type="http://schemas.openxmlformats.org/officeDocument/2006/relationships/tags" Target="../tags/tag270.xml" /><Relationship Id="rId15" Type="http://schemas.openxmlformats.org/officeDocument/2006/relationships/tags" Target="../tags/tag271.xml" /><Relationship Id="rId16" Type="http://schemas.openxmlformats.org/officeDocument/2006/relationships/tags" Target="../tags/tag272.xml" /><Relationship Id="rId17" Type="http://schemas.openxmlformats.org/officeDocument/2006/relationships/tags" Target="../tags/tag273.xml" /><Relationship Id="rId18" Type="http://schemas.openxmlformats.org/officeDocument/2006/relationships/tags" Target="../tags/tag274.xml" /><Relationship Id="rId19" Type="http://schemas.openxmlformats.org/officeDocument/2006/relationships/tags" Target="../tags/tag275.xml" /><Relationship Id="rId2" Type="http://schemas.openxmlformats.org/officeDocument/2006/relationships/tags" Target="../tags/tag260.xml" /><Relationship Id="rId20" Type="http://schemas.openxmlformats.org/officeDocument/2006/relationships/tags" Target="../tags/tag276.xml" /><Relationship Id="rId21" Type="http://schemas.openxmlformats.org/officeDocument/2006/relationships/tags" Target="../tags/tag277.xml" /><Relationship Id="rId22" Type="http://schemas.openxmlformats.org/officeDocument/2006/relationships/tags" Target="../tags/tag278.xml" /><Relationship Id="rId23" Type="http://schemas.openxmlformats.org/officeDocument/2006/relationships/tags" Target="../tags/tag279.xml" /><Relationship Id="rId24" Type="http://schemas.openxmlformats.org/officeDocument/2006/relationships/tags" Target="../tags/tag280.xml" /><Relationship Id="rId25" Type="http://schemas.openxmlformats.org/officeDocument/2006/relationships/tags" Target="../tags/tag281.xml" /><Relationship Id="rId26" Type="http://schemas.openxmlformats.org/officeDocument/2006/relationships/tags" Target="../tags/tag282.xml" /><Relationship Id="rId27" Type="http://schemas.openxmlformats.org/officeDocument/2006/relationships/tags" Target="../tags/tag283.xml" /><Relationship Id="rId28" Type="http://schemas.openxmlformats.org/officeDocument/2006/relationships/tags" Target="../tags/tag284.xml" /><Relationship Id="rId3" Type="http://schemas.openxmlformats.org/officeDocument/2006/relationships/tags" Target="../tags/tag261.xml" /><Relationship Id="rId4" Type="http://schemas.openxmlformats.org/officeDocument/2006/relationships/tags" Target="../tags/tag262.xml" /><Relationship Id="rId5" Type="http://schemas.openxmlformats.org/officeDocument/2006/relationships/image" Target="../media/image14.png" /><Relationship Id="rId6" Type="http://schemas.microsoft.com/office/2007/relationships/hdphoto" Target="../media/image15.wdp" /><Relationship Id="rId7" Type="http://schemas.openxmlformats.org/officeDocument/2006/relationships/tags" Target="../tags/tag263.xml" /><Relationship Id="rId8" Type="http://schemas.openxmlformats.org/officeDocument/2006/relationships/tags" Target="../tags/tag264.xml" /><Relationship Id="rId9" Type="http://schemas.openxmlformats.org/officeDocument/2006/relationships/tags" Target="../tags/tag265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 /><Relationship Id="rId10" Type="http://schemas.openxmlformats.org/officeDocument/2006/relationships/tags" Target="../tags/tag291.xml" /><Relationship Id="rId2" Type="http://schemas.openxmlformats.org/officeDocument/2006/relationships/tags" Target="../tags/tag285.xml" /><Relationship Id="rId3" Type="http://schemas.openxmlformats.org/officeDocument/2006/relationships/tags" Target="../tags/tag286.xml" /><Relationship Id="rId4" Type="http://schemas.openxmlformats.org/officeDocument/2006/relationships/image" Target="../media/image16.png" /><Relationship Id="rId5" Type="http://schemas.openxmlformats.org/officeDocument/2006/relationships/tags" Target="../tags/tag287.xml" /><Relationship Id="rId6" Type="http://schemas.openxmlformats.org/officeDocument/2006/relationships/tags" Target="../tags/tag288.xml" /><Relationship Id="rId7" Type="http://schemas.openxmlformats.org/officeDocument/2006/relationships/tags" Target="../tags/tag289.xml" /><Relationship Id="rId8" Type="http://schemas.openxmlformats.org/officeDocument/2006/relationships/image" Target="../media/image17.jpeg" /><Relationship Id="rId9" Type="http://schemas.openxmlformats.org/officeDocument/2006/relationships/tags" Target="../tags/tag290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589224" y="3270306"/>
            <a:ext cx="1720994" cy="5835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第</a:t>
            </a:r>
            <a:r>
              <a:rPr lang="en-US" altLang="zh-CN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3</a:t>
            </a:r>
            <a:r>
              <a:rPr lang="zh-CN" altLang="en-US" sz="32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节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3" name="图片 1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rgbClr val="DCAB48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9894004" y="2485757"/>
            <a:ext cx="2213936" cy="18185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组合 13" title=""/>
          <p:cNvGrpSpPr/>
          <p:nvPr>
            <p:custDataLst>
              <p:tags r:id="rId6"/>
            </p:custDataLst>
          </p:nvPr>
        </p:nvGrpSpPr>
        <p:grpSpPr>
          <a:xfrm>
            <a:off x="3648634" y="2202672"/>
            <a:ext cx="4686486" cy="460375"/>
            <a:chOff x="3752758" y="1466497"/>
            <a:chExt cx="4686486" cy="513155"/>
          </a:xfrm>
          <a:solidFill>
            <a:schemeClr val="accent6">
              <a:lumMod val="75000"/>
            </a:schemeClr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5" name="梯形 14"/>
            <p:cNvSpPr/>
            <p:nvPr>
              <p:custDataLst>
                <p:tags r:id="rId7"/>
              </p:custDataLst>
            </p:nvPr>
          </p:nvSpPr>
          <p:spPr>
            <a:xfrm>
              <a:off x="3752758" y="1492242"/>
              <a:ext cx="4686486" cy="171458"/>
            </a:xfrm>
            <a:prstGeom prst="trapezoid">
              <a:avLst>
                <a:gd name="adj" fmla="val 35372"/>
              </a:avLst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8"/>
              </p:custDataLst>
            </p:nvPr>
          </p:nvSpPr>
          <p:spPr>
            <a:xfrm>
              <a:off x="3819896" y="1466497"/>
              <a:ext cx="4552208" cy="513155"/>
            </a:xfrm>
            <a:prstGeom prst="rect">
              <a:avLst/>
            </a:prstGeom>
            <a:grpFill/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 anchor="ctr">
              <a:spAutoFit/>
            </a:bodyPr>
            <a:lstStyle/>
            <a:p>
              <a:pPr lvl="0" algn="ctr">
                <a:defRPr/>
              </a:pPr>
              <a:r>
                <a:rPr kumimoji="1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第</a:t>
              </a:r>
              <a:r>
                <a:rPr kumimoji="1" lang="en-US" altLang="zh-CN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3</a:t>
              </a:r>
              <a:r>
                <a:rPr kumimoji="1" lang="zh-CN" altLang="en-US" sz="2400" b="1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章</a:t>
              </a:r>
              <a:r>
                <a:rPr kumimoji="1" lang="zh-CN" altLang="en-US" sz="2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</a:rPr>
                <a:t>　</a:t>
              </a:r>
              <a:r>
                <a:rPr kumimoji="1" lang="zh-CN" altLang="en-US" sz="2400" b="1" kern="0">
                  <a:solidFill>
                    <a:prstClr val="white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</a:rPr>
                <a:t>生态系统及其稳定性</a:t>
              </a:r>
              <a:endParaRPr kumimoji="1" lang="zh-CN" altLang="en-US" sz="2400" b="1" kern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文本框 11" title=""/>
          <p:cNvSpPr txBox="1"/>
          <p:nvPr>
            <p:custDataLst>
              <p:tags r:id="rId9"/>
            </p:custDataLst>
          </p:nvPr>
        </p:nvSpPr>
        <p:spPr>
          <a:xfrm>
            <a:off x="2378786" y="3267929"/>
            <a:ext cx="8640960" cy="61404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zh-CN" altLang="en-US" sz="3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生物富集及探究土壤微生物的分解作用</a:t>
            </a:r>
            <a:endParaRPr lang="zh-CN" altLang="en-US" sz="3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 title=""/>
          <p:cNvSpPr/>
          <p:nvPr>
            <p:custDataLst>
              <p:tags r:id="rId10"/>
            </p:custDataLst>
          </p:nvPr>
        </p:nvSpPr>
        <p:spPr>
          <a:xfrm>
            <a:off x="4817110" y="4478655"/>
            <a:ext cx="2350135" cy="7937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000" b="1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第</a:t>
            </a:r>
            <a:r>
              <a:rPr lang="en-US" altLang="zh-CN" sz="4000" b="1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r>
              <a:rPr lang="zh-CN" altLang="en-US" sz="4000" b="1">
                <a:solidFill>
                  <a:schemeClr val="accent4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课时</a:t>
            </a:r>
            <a:endParaRPr lang="zh-CN" altLang="en-US" sz="4000" b="1">
              <a:solidFill>
                <a:schemeClr val="accent4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8" name="图片 77" title="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508" y="156355"/>
            <a:ext cx="1464893" cy="47151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89206" y="664915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2.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对比碳循环，分析铅在生物体内富集的原因。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Text Box 6" title="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62005" y="2895457"/>
            <a:ext cx="1273179" cy="460375"/>
          </a:xfrm>
          <a:prstGeom prst="rect">
            <a:avLst/>
          </a:prstGeom>
          <a:solidFill>
            <a:srgbClr val="ECB594">
              <a:lumMod val="60000"/>
              <a:lumOff val="40000"/>
            </a:srgb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消费者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Text Box 7" title="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127183" y="2885932"/>
            <a:ext cx="1151824" cy="460375"/>
          </a:xfrm>
          <a:prstGeom prst="rect">
            <a:avLst/>
          </a:prstGeom>
          <a:solidFill>
            <a:srgbClr val="ECB594">
              <a:lumMod val="60000"/>
              <a:lumOff val="40000"/>
            </a:srgb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生产者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Text Box 9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93051" y="4213787"/>
            <a:ext cx="1226610" cy="460375"/>
          </a:xfrm>
          <a:prstGeom prst="rect">
            <a:avLst/>
          </a:prstGeom>
          <a:solidFill>
            <a:srgbClr val="ECB594">
              <a:lumMod val="60000"/>
              <a:lumOff val="40000"/>
            </a:srgb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分解者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Line 19" title="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7780429" y="3455873"/>
            <a:ext cx="3150" cy="62244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Line 21" title="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4369417" y="3151221"/>
            <a:ext cx="633943" cy="1552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Line 34" title="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5937161" y="3456021"/>
            <a:ext cx="1222380" cy="57714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Line 37" title="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400360" y="3141345"/>
            <a:ext cx="673100" cy="1270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Line 38" title="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25361" y="4411345"/>
            <a:ext cx="3818464" cy="1834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Rectangle 44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273461" y="2671444"/>
            <a:ext cx="803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7669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lastClr="000000" val="windowText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吸收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Rectangle 45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338446" y="2660155"/>
            <a:ext cx="80342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7669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lastClr="000000" val="windowText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摄食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5" name="Rectangle 50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670460" y="1665673"/>
            <a:ext cx="1521531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7669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lastClr="000000" val="windowText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呼吸作用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6" name="Line 42" title="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flipH="1" flipV="1">
            <a:off x="3238060" y="3553380"/>
            <a:ext cx="0" cy="84526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7" name="Text Box 7" title="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28086" y="2677087"/>
            <a:ext cx="1828800" cy="829945"/>
          </a:xfrm>
          <a:prstGeom prst="rect">
            <a:avLst/>
          </a:prstGeom>
          <a:solidFill>
            <a:srgbClr val="659677">
              <a:lumMod val="40000"/>
              <a:lumOff val="60000"/>
            </a:srgbClr>
          </a:solidFill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非生物环境中的碳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8" name="Line 19" title="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 flipV="1">
            <a:off x="7753261" y="2220459"/>
            <a:ext cx="1135" cy="587857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9" name="Line 19" title="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5721259" y="2230187"/>
            <a:ext cx="55" cy="578129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0" name="Line 38" title="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3238060" y="2207241"/>
            <a:ext cx="4515201" cy="988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1" name="Line 19" title="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3238060" y="2177361"/>
            <a:ext cx="8469" cy="496714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3" name="Rectangle 50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349660" y="3913573"/>
            <a:ext cx="1521531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7669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lastClr="000000" val="windowText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rgbClr val="ECB594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分解作用</a:t>
            </a:r>
            <a:endParaRPr lang="zh-CN" altLang="en-US" sz="24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4" name="圆角矩形 23" title=""/>
          <p:cNvSpPr/>
          <p:nvPr>
            <p:custDataLst>
              <p:tags r:id="rId22"/>
            </p:custDataLst>
          </p:nvPr>
        </p:nvSpPr>
        <p:spPr>
          <a:xfrm>
            <a:off x="2907860" y="1525379"/>
            <a:ext cx="5348380" cy="9525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矩形 21" title=""/>
          <p:cNvSpPr/>
          <p:nvPr>
            <p:custDataLst>
              <p:tags r:id="rId23"/>
            </p:custDataLst>
          </p:nvPr>
        </p:nvSpPr>
        <p:spPr>
          <a:xfrm>
            <a:off x="577801" y="5011163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成因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zh-CN" altLang="en-US" sz="2800" u="sng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　　　　　　　　　　　　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25" name="矩形 24" title=""/>
          <p:cNvSpPr/>
          <p:nvPr>
            <p:custDataLst>
              <p:tags r:id="rId24"/>
            </p:custDataLst>
          </p:nvPr>
        </p:nvSpPr>
        <p:spPr>
          <a:xfrm>
            <a:off x="1809780" y="5104909"/>
            <a:ext cx="8109551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铅在生物体内形成难以降解的化合物，且不易</a:t>
            </a:r>
            <a:r>
              <a:rPr lang="zh-CN" altLang="zh-CN" sz="2800" kern="100" smtClean="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排出</a:t>
            </a:r>
            <a:endParaRPr lang="en-US" altLang="zh-CN" sz="2800" kern="100" smtClean="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矩形 6" title=""/>
          <p:cNvSpPr/>
          <p:nvPr>
            <p:custDataLst>
              <p:tags r:id="rId3"/>
            </p:custDataLst>
          </p:nvPr>
        </p:nvSpPr>
        <p:spPr>
          <a:xfrm>
            <a:off x="389206" y="829370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3.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如图为水体和多种水生生物体内的铅浓度示意图。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9" r="77898" b="58199"/>
          <a:stretch>
            <a:fillRect/>
          </a:stretch>
        </p:blipFill>
        <p:spPr>
          <a:xfrm>
            <a:off x="2402136" y="1683653"/>
            <a:ext cx="5247186" cy="2279604"/>
          </a:xfrm>
          <a:prstGeom prst="rect">
            <a:avLst/>
          </a:prstGeom>
        </p:spPr>
      </p:pic>
      <p:grpSp>
        <p:nvGrpSpPr>
          <p:cNvPr id="6" name="组合 5" title=""/>
          <p:cNvGrpSpPr/>
          <p:nvPr>
            <p:custDataLst>
              <p:tags r:id="rId6"/>
            </p:custDataLst>
          </p:nvPr>
        </p:nvGrpSpPr>
        <p:grpSpPr>
          <a:xfrm>
            <a:off x="2402136" y="2468985"/>
            <a:ext cx="5078288" cy="419811"/>
            <a:chOff x="2386113" y="3317914"/>
            <a:chExt cx="5078288" cy="419811"/>
          </a:xfrm>
        </p:grpSpPr>
        <p:sp>
          <p:nvSpPr>
            <p:cNvPr id="3" name="文本框 2"/>
            <p:cNvSpPr txBox="1"/>
            <p:nvPr>
              <p:custDataLst>
                <p:tags r:id="rId7"/>
              </p:custDataLst>
            </p:nvPr>
          </p:nvSpPr>
          <p:spPr>
            <a:xfrm>
              <a:off x="2386113" y="3322253"/>
              <a:ext cx="482600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水</a:t>
              </a:r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3394225" y="3317914"/>
              <a:ext cx="1130300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浮游生物</a:t>
              </a:r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5307314" y="3336564"/>
              <a:ext cx="482600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鱼</a:t>
              </a:r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6778601" y="3355693"/>
              <a:ext cx="685800" cy="3820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/>
                <a:t>水鸟</a:t>
              </a:r>
              <a:endParaRPr lang="zh-CN" altLang="en-US"/>
            </a:p>
          </p:txBody>
        </p:sp>
      </p:grpSp>
      <p:cxnSp>
        <p:nvCxnSpPr>
          <p:cNvPr id="11" name="直接箭头连接符 10" title=""/>
          <p:cNvCxnSpPr/>
          <p:nvPr>
            <p:custDataLst>
              <p:tags r:id="rId11"/>
            </p:custDataLst>
          </p:nvPr>
        </p:nvCxnSpPr>
        <p:spPr>
          <a:xfrm>
            <a:off x="4730349" y="2689503"/>
            <a:ext cx="3592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rgbClr val="376698"/>
          </a:lnRef>
          <a:fillRef idx="0">
            <a:srgbClr val="376698"/>
          </a:fillRef>
          <a:effectRef idx="0">
            <a:srgbClr val="376698"/>
          </a:effectRef>
          <a:fontRef idx="minor">
            <a:sysClr val="windowText" lastClr="000000"/>
          </a:fontRef>
        </p:style>
      </p:cxnSp>
      <p:pic>
        <p:nvPicPr>
          <p:cNvPr id="13" name="图片 12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3" r="48055" b="74711"/>
          <a:stretch>
            <a:fillRect/>
          </a:stretch>
        </p:blipFill>
        <p:spPr>
          <a:xfrm>
            <a:off x="6704069" y="3079682"/>
            <a:ext cx="821803" cy="822689"/>
          </a:xfrm>
          <a:prstGeom prst="rect">
            <a:avLst/>
          </a:prstGeom>
        </p:spPr>
      </p:pic>
      <p:pic>
        <p:nvPicPr>
          <p:cNvPr id="14" name="图片 13" title="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24577" r="47630" b="49805"/>
          <a:stretch>
            <a:fillRect/>
          </a:stretch>
        </p:blipFill>
        <p:spPr>
          <a:xfrm>
            <a:off x="5148887" y="3092600"/>
            <a:ext cx="833377" cy="833377"/>
          </a:xfrm>
          <a:prstGeom prst="rect">
            <a:avLst/>
          </a:prstGeom>
        </p:spPr>
      </p:pic>
      <p:pic>
        <p:nvPicPr>
          <p:cNvPr id="15" name="图片 14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49482" r="47630" b="24900"/>
          <a:stretch>
            <a:fillRect/>
          </a:stretch>
        </p:blipFill>
        <p:spPr>
          <a:xfrm>
            <a:off x="3631235" y="3081029"/>
            <a:ext cx="844952" cy="833377"/>
          </a:xfrm>
          <a:prstGeom prst="rect">
            <a:avLst/>
          </a:prstGeom>
        </p:spPr>
      </p:pic>
      <p:pic>
        <p:nvPicPr>
          <p:cNvPr id="16" name="图片 15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9" t="74745" r="47206" b="-718"/>
          <a:stretch>
            <a:fillRect/>
          </a:stretch>
        </p:blipFill>
        <p:spPr>
          <a:xfrm>
            <a:off x="2186112" y="3082398"/>
            <a:ext cx="852869" cy="841343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0" t="50551" b="27745"/>
          <a:stretch>
            <a:fillRect/>
          </a:stretch>
        </p:blipFill>
        <p:spPr>
          <a:xfrm>
            <a:off x="3410248" y="1717767"/>
            <a:ext cx="1299449" cy="706056"/>
          </a:xfrm>
          <a:prstGeom prst="rect">
            <a:avLst/>
          </a:prstGeom>
        </p:spPr>
      </p:pic>
      <p:pic>
        <p:nvPicPr>
          <p:cNvPr id="18" name="图片 17" title="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0" t="28788" b="56980"/>
          <a:stretch>
            <a:fillRect/>
          </a:stretch>
        </p:blipFill>
        <p:spPr>
          <a:xfrm>
            <a:off x="4947040" y="1842347"/>
            <a:ext cx="1299449" cy="462987"/>
          </a:xfrm>
          <a:prstGeom prst="rect">
            <a:avLst/>
          </a:prstGeom>
        </p:spPr>
      </p:pic>
      <p:pic>
        <p:nvPicPr>
          <p:cNvPr id="19" name="图片 18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0" b="78684"/>
          <a:stretch>
            <a:fillRect/>
          </a:stretch>
        </p:blipFill>
        <p:spPr>
          <a:xfrm>
            <a:off x="6503287" y="1739522"/>
            <a:ext cx="1299449" cy="693440"/>
          </a:xfrm>
          <a:prstGeom prst="rect">
            <a:avLst/>
          </a:prstGeom>
        </p:spPr>
      </p:pic>
      <p:sp>
        <p:nvSpPr>
          <p:cNvPr id="21" name="文本框 20" title=""/>
          <p:cNvSpPr txBox="1"/>
          <p:nvPr>
            <p:custDataLst>
              <p:tags r:id="rId19"/>
            </p:custDataLst>
          </p:nvPr>
        </p:nvSpPr>
        <p:spPr>
          <a:xfrm>
            <a:off x="4634384" y="3947229"/>
            <a:ext cx="4514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&lt;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0"/>
            </p:custDataLst>
          </p:nvPr>
        </p:nvSpPr>
        <p:spPr>
          <a:xfrm>
            <a:off x="6127187" y="3951002"/>
            <a:ext cx="451413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&lt;</a:t>
            </a:r>
            <a:endParaRPr lang="zh-CN" alt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直接箭头连接符 22" title=""/>
          <p:cNvCxnSpPr/>
          <p:nvPr>
            <p:custDataLst>
              <p:tags r:id="rId21"/>
            </p:custDataLst>
          </p:nvPr>
        </p:nvCxnSpPr>
        <p:spPr>
          <a:xfrm>
            <a:off x="6147363" y="2689503"/>
            <a:ext cx="35922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rgbClr val="376698"/>
          </a:lnRef>
          <a:fillRef idx="0">
            <a:srgbClr val="376698"/>
          </a:fillRef>
          <a:effectRef idx="0">
            <a:srgbClr val="376698"/>
          </a:effectRef>
          <a:fontRef idx="minor">
            <a:sysClr val="windowText" lastClr="000000"/>
          </a:fontRef>
        </p:style>
      </p:cxnSp>
      <p:sp>
        <p:nvSpPr>
          <p:cNvPr id="24" name="文本框 23" title=""/>
          <p:cNvSpPr txBox="1"/>
          <p:nvPr>
            <p:custDataLst>
              <p:tags r:id="rId22"/>
            </p:custDataLst>
          </p:nvPr>
        </p:nvSpPr>
        <p:spPr>
          <a:xfrm>
            <a:off x="2268373" y="4025786"/>
            <a:ext cx="907413" cy="33718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2 ppm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3"/>
            </p:custDataLst>
          </p:nvPr>
        </p:nvSpPr>
        <p:spPr>
          <a:xfrm>
            <a:off x="3711267" y="4032270"/>
            <a:ext cx="737773" cy="33718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5 ppm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4"/>
            </p:custDataLst>
          </p:nvPr>
        </p:nvSpPr>
        <p:spPr>
          <a:xfrm>
            <a:off x="5126027" y="4041997"/>
            <a:ext cx="907413" cy="33718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200 ppm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25"/>
            </p:custDataLst>
          </p:nvPr>
        </p:nvSpPr>
        <p:spPr>
          <a:xfrm>
            <a:off x="6613985" y="4038755"/>
            <a:ext cx="1003664" cy="337185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600">
                <a:latin typeface="Times New Roman" panose="02020603050405020304" pitchFamily="18" charset="0"/>
                <a:cs typeface="Times New Roman" panose="02020603050405020304" pitchFamily="18" charset="0"/>
              </a:rPr>
              <a:t>1600 ppm</a:t>
            </a:r>
            <a:endParaRPr lang="zh-CN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26"/>
            </p:custDataLst>
          </p:nvPr>
        </p:nvSpPr>
        <p:spPr>
          <a:xfrm>
            <a:off x="389206" y="4660013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据图分析，写出分析结果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zh-CN" altLang="en-US" sz="2800" u="sng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　　　　　　　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矩形 11" title=""/>
          <p:cNvSpPr/>
          <p:nvPr>
            <p:custDataLst>
              <p:tags r:id="rId27"/>
            </p:custDataLst>
          </p:nvPr>
        </p:nvSpPr>
        <p:spPr>
          <a:xfrm>
            <a:off x="4789537" y="4782220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铅在生物体内的浓度沿食物链不断升高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  <p:cond evt="onBegin" delay="0">
                          <p:tn val="10"/>
                        </p:cond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  <p:cond evt="onBegin" delay="0">
                          <p:tn val="18"/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9" name="图片 8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448165" y="3804920"/>
            <a:ext cx="2632710" cy="2788920"/>
          </a:xfrm>
          <a:prstGeom prst="rect">
            <a:avLst/>
          </a:prstGeom>
        </p:spPr>
      </p:pic>
      <p:sp>
        <p:nvSpPr>
          <p:cNvPr id="10" name="矩形 9" title=""/>
          <p:cNvSpPr/>
          <p:nvPr>
            <p:custDataLst>
              <p:tags r:id="rId5"/>
            </p:custDataLst>
          </p:nvPr>
        </p:nvSpPr>
        <p:spPr>
          <a:xfrm>
            <a:off x="389206" y="750511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4.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还有哪些有害物质也有与铅类似的现象？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6"/>
            </p:custDataLst>
          </p:nvPr>
        </p:nvSpPr>
        <p:spPr>
          <a:xfrm>
            <a:off x="389206" y="1414533"/>
            <a:ext cx="11412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镉、汞等重金属，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DDT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、六六六等人工合成的有机化合物及一些放射性物质。</a:t>
            </a:r>
            <a:endParaRPr lang="zh-CN" altLang="zh-CN" sz="24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4" name="矩形 3" title=""/>
          <p:cNvSpPr/>
          <p:nvPr>
            <p:custDataLst>
              <p:tags r:id="rId7"/>
            </p:custDataLst>
          </p:nvPr>
        </p:nvSpPr>
        <p:spPr>
          <a:xfrm>
            <a:off x="389206" y="1966119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5.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生物富集对生物体有危害吗？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5" name="矩形 4" title=""/>
          <p:cNvSpPr/>
          <p:nvPr>
            <p:custDataLst>
              <p:tags r:id="rId8"/>
            </p:custDataLst>
          </p:nvPr>
        </p:nvSpPr>
        <p:spPr>
          <a:xfrm>
            <a:off x="504776" y="2630776"/>
            <a:ext cx="11412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有，而且富集的物质会沿着食物链积累，最终威胁食物链顶端的生物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包括人类</a:t>
            </a:r>
            <a:r>
              <a:rPr lang="en-US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24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2" name="矩形 1" title=""/>
          <p:cNvSpPr/>
          <p:nvPr>
            <p:custDataLst>
              <p:tags r:id="rId9"/>
            </p:custDataLst>
          </p:nvPr>
        </p:nvSpPr>
        <p:spPr>
          <a:xfrm>
            <a:off x="287606" y="3181926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6.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生物富集现象也具有全球性吗？说出理由。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6" name="矩形 5" title=""/>
          <p:cNvSpPr/>
          <p:nvPr>
            <p:custDataLst>
              <p:tags r:id="rId10"/>
            </p:custDataLst>
          </p:nvPr>
        </p:nvSpPr>
        <p:spPr>
          <a:xfrm>
            <a:off x="287606" y="3876428"/>
            <a:ext cx="1141200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有，富集的物质可通过大气、水和生物迁移等途径扩散，因此具有全球性。</a:t>
            </a:r>
            <a:endParaRPr lang="zh-CN" altLang="zh-CN" sz="24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矩形 6" title=""/>
          <p:cNvSpPr/>
          <p:nvPr>
            <p:custDataLst>
              <p:tags r:id="rId11"/>
            </p:custDataLst>
          </p:nvPr>
        </p:nvSpPr>
        <p:spPr>
          <a:xfrm>
            <a:off x="287606" y="4440714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  <a:tabLst>
                <a:tab pos="2250440"/>
              </a:tabLs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</a:rPr>
              <a:t>7.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如何有效地减少生物富集现象？</a:t>
            </a:r>
            <a:endParaRPr lang="zh-CN" altLang="zh-CN" sz="280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8" name="矩形 7" title=""/>
          <p:cNvSpPr/>
          <p:nvPr>
            <p:custDataLst>
              <p:tags r:id="rId12"/>
            </p:custDataLst>
          </p:nvPr>
        </p:nvSpPr>
        <p:spPr>
          <a:xfrm>
            <a:off x="287655" y="5107940"/>
            <a:ext cx="810704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　</a:t>
            </a:r>
            <a:r>
              <a:rPr lang="zh-CN" altLang="zh-CN" sz="24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合理利用资源，减少污染物排放，实施垃圾分类，种植能吸收有害重金属元素的植物等。</a:t>
            </a:r>
            <a:endParaRPr lang="zh-CN" altLang="zh-CN" sz="2400" kern="100">
              <a:solidFill>
                <a:srgbClr val="C00000"/>
              </a:solidFill>
              <a:effectLst/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矩形 2" title=""/>
          <p:cNvSpPr/>
          <p:nvPr>
            <p:custDataLst>
              <p:tags r:id="rId3"/>
            </p:custDataLst>
          </p:nvPr>
        </p:nvSpPr>
        <p:spPr>
          <a:xfrm>
            <a:off x="391215" y="834875"/>
            <a:ext cx="11409887" cy="590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1.</a:t>
            </a:r>
            <a:r>
              <a:rPr lang="en-US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(2023</a:t>
            </a:r>
            <a:r>
              <a:rPr lang="en-US" altLang="zh-CN" sz="2800" kern="100" smtClean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·</a:t>
            </a:r>
            <a:r>
              <a:rPr lang="zh-CN" altLang="en-US" sz="2800" kern="100" smtClean="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浙江绍兴</a:t>
            </a:r>
            <a:r>
              <a:rPr lang="zh-CN" altLang="zh-CN" sz="2800" kern="100" smtClean="0">
                <a:latin typeface="Times New Roman" panose="02020603050405020304" pitchFamily="18" charset="0"/>
                <a:ea typeface="楷体_GB2312" panose="02010609030101010101" pitchFamily="49" charset="-122"/>
                <a:cs typeface="Times New Roman" panose="02020603050405020304" pitchFamily="18" charset="0"/>
              </a:rPr>
              <a:t>高二期末</a:t>
            </a:r>
            <a:r>
              <a:rPr lang="en-US" altLang="zh-CN" sz="2800" kern="100">
                <a:latin typeface="Times New Roman" panose="02020603050405020304" pitchFamily="18" charset="0"/>
                <a:ea typeface="楷体_GB2312" panose="02010609030101010101" pitchFamily="49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在煤燃烧、有色金属冶炼过程中铅会以微小颗粒被排放进入大气，然后沉降在土壤和植物表面，而铅进入植物和动物体内后将不易被排出。下列叙述错误的是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铅能沿食物链在生物体内聚集，营养级越高的生物体内铅含量越高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铅随大气、水和生物迁移等途径扩散，生态系统中铅循环具有全球性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铅通过动植物呼吸作用、分解者分解作用和化石燃料燃烧等返回非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生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物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环境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减少化石燃料的燃烧、开发清洁能源是减少铅的生物富集现象的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有效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措施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cxnSp>
        <p:nvCxnSpPr>
          <p:cNvPr id="17" name="直接连接符 16" title=""/>
          <p:cNvCxnSpPr/>
          <p:nvPr>
            <p:custDataLst>
              <p:tags r:id="rId4"/>
            </p:custDataLst>
          </p:nvPr>
        </p:nvCxnSpPr>
        <p:spPr bwMode="auto">
          <a:xfrm>
            <a:off x="2082" y="734530"/>
            <a:ext cx="121881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13C1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20" title=""/>
          <p:cNvSpPr txBox="1"/>
          <p:nvPr>
            <p:custDataLst>
              <p:tags r:id="rId5"/>
            </p:custDataLst>
          </p:nvPr>
        </p:nvSpPr>
        <p:spPr>
          <a:xfrm>
            <a:off x="241525" y="4058065"/>
            <a:ext cx="719867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91215" y="732235"/>
            <a:ext cx="11409887" cy="2071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某些人工合成的化合物如农药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DDT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、六六六等，进入环境后便参与生态系统的物质循环，但是，这些化合物难以被降解而在生物体内蓄积。下表是某水域生态系统在结构和功能处于相对稳定状态时，甲、乙、丙、丁四个种群所含有的总能量和残留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DDT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的平均浓度。下列说法错误的是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2" name="矩形 11" title=""/>
          <p:cNvSpPr/>
          <p:nvPr>
            <p:custDataLst>
              <p:tags r:id="rId4"/>
            </p:custDataLst>
          </p:nvPr>
        </p:nvSpPr>
        <p:spPr>
          <a:xfrm>
            <a:off x="391215" y="2821287"/>
            <a:ext cx="11409887" cy="386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该生态系统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的水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体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DDT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的浓度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小于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0.04 ppm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B.DDT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在代谢中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易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分解，具有生物富集作用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丁种群个体死亡后释放的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DDT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还可能再进入丁种群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25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四个种群最简单的能量流动渠道是形成一条食物链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TextBox 20" title=""/>
          <p:cNvSpPr txBox="1"/>
          <p:nvPr>
            <p:custDataLst>
              <p:tags r:id="rId5"/>
            </p:custDataLst>
          </p:nvPr>
        </p:nvSpPr>
        <p:spPr>
          <a:xfrm>
            <a:off x="287881" y="6024077"/>
            <a:ext cx="719867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aphicFrame>
        <p:nvGraphicFramePr>
          <p:cNvPr id="8" name="表格 7" title=""/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3576345" y="2726143"/>
          <a:ext cx="8279130" cy="1920240"/>
        </p:xfrm>
        <a:graphic>
          <a:graphicData uri="http://schemas.openxmlformats.org/drawingml/2006/table">
            <a:tbl>
              <a:tblPr/>
              <a:tblGrid>
                <a:gridCol w="2502535"/>
                <a:gridCol w="1440180"/>
                <a:gridCol w="1439545"/>
                <a:gridCol w="1439545"/>
                <a:gridCol w="1457325"/>
              </a:tblGrid>
              <a:tr h="64008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种群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甲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乙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丙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丁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能量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(kJ)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2.8</a:t>
                      </a:r>
                      <a:r>
                        <a:rPr lang="en-US" sz="2800" kern="100">
                          <a:effectLst/>
                          <a:latin typeface="宋体" panose="02010600030101010101" pitchFamily="2" charset="-122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en-US" sz="2800" kern="100" baseline="300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9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1.3</a:t>
                      </a:r>
                      <a:r>
                        <a:rPr lang="en-US" sz="2800" kern="100">
                          <a:effectLst/>
                          <a:latin typeface="宋体" panose="02010600030101010101" pitchFamily="2" charset="-122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en-US" sz="2800" kern="100" baseline="300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8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9.1</a:t>
                      </a:r>
                      <a:r>
                        <a:rPr lang="en-US" sz="2800" kern="100">
                          <a:effectLst/>
                          <a:latin typeface="宋体" panose="02010600030101010101" pitchFamily="2" charset="-122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en-US" sz="2800" kern="100" baseline="300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7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2.9</a:t>
                      </a:r>
                      <a:r>
                        <a:rPr lang="en-US" sz="2800" kern="100">
                          <a:effectLst/>
                          <a:latin typeface="宋体" panose="02010600030101010101" pitchFamily="2" charset="-122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10</a:t>
                      </a:r>
                      <a:r>
                        <a:rPr lang="en-US" sz="2800" kern="100" baseline="300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7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4008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DDT</a:t>
                      </a:r>
                      <a:r>
                        <a:rPr lang="zh-CN" sz="2800" kern="10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浓度</a:t>
                      </a:r>
                      <a:r>
                        <a:rPr lang="en-US" altLang="zh-CN" sz="2800" kern="10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kern="10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ppm</a:t>
                      </a: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)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0.04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0.35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0.39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3.4</a:t>
                      </a:r>
                      <a:endParaRPr lang="zh-CN" sz="2800" kern="10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66613" marR="6661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6" name="图片 5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469390" y="3939222"/>
            <a:ext cx="2396490" cy="2221865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t="6085"/>
          <a:stretch>
            <a:fillRect/>
          </a:stretch>
        </p:blipFill>
        <p:spPr>
          <a:xfrm>
            <a:off x="6558280" y="3836352"/>
            <a:ext cx="2660992" cy="2324735"/>
          </a:xfrm>
          <a:prstGeom prst="rect">
            <a:avLst/>
          </a:prstGeom>
        </p:spPr>
      </p:pic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1469390" y="6160770"/>
            <a:ext cx="322961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</a:rPr>
              <a:t>秋天刚收获的花生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8"/>
            </p:custDataLst>
          </p:nvPr>
        </p:nvSpPr>
        <p:spPr>
          <a:xfrm>
            <a:off x="5860415" y="6160770"/>
            <a:ext cx="42608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Arial"/>
              </a:rPr>
              <a:t>第二年春天从土中刨出的花生</a:t>
            </a:r>
            <a:endParaRPr lang="zh-CN" altLang="en-US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3" name="矩形 2" title=""/>
          <p:cNvSpPr>
            <a:spLocks noChangeAspect="1"/>
          </p:cNvSpPr>
          <p:nvPr>
            <p:custDataLst>
              <p:tags r:id="rId9"/>
            </p:custDataLst>
          </p:nvPr>
        </p:nvSpPr>
        <p:spPr>
          <a:xfrm>
            <a:off x="364490" y="882650"/>
            <a:ext cx="11506200" cy="2158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  <a:tabLst>
                <a:tab pos="1029335"/>
                <a:tab pos="1850390"/>
                <a:tab pos="2538095"/>
                <a:tab pos="3221990"/>
              </a:tabLst>
            </a:pPr>
            <a:r>
              <a:rPr lang="en-US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1.</a:t>
            </a:r>
            <a:r>
              <a:rPr lang="zh-CN" altLang="zh-CN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实验</a:t>
            </a:r>
            <a:r>
              <a:rPr lang="zh-CN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原理</a:t>
            </a:r>
            <a:endParaRPr lang="zh-CN" altLang="zh-CN" sz="2400" b="1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</a:endParaRPr>
          </a:p>
          <a:p>
            <a:pPr>
              <a:lnSpc>
                <a:spcPct val="140000"/>
              </a:lnSpc>
              <a:tabLst>
                <a:tab pos="1029335"/>
                <a:tab pos="1850390"/>
                <a:tab pos="2538095"/>
                <a:tab pos="3221990"/>
              </a:tabLst>
            </a:pP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(1)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土壤中存在种类、数目繁多的细菌、真菌等微生物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，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它们在生态系统中的成分为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______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，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将环境中的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______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分解为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______</a:t>
            </a:r>
            <a:r>
              <a:rPr lang="zh-CN" altLang="en-US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，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其分解速度与环境中的</a:t>
            </a:r>
            <a:r>
              <a:rPr lang="en-US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_____</a:t>
            </a:r>
            <a:r>
              <a:rPr lang="zh-CN" altLang="zh-CN" sz="24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、水分等生态因子相关。</a:t>
            </a:r>
            <a:endParaRPr lang="zh-CN" altLang="zh-CN" sz="24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10"/>
            </p:custDataLst>
          </p:nvPr>
        </p:nvSpPr>
        <p:spPr>
          <a:xfrm>
            <a:off x="364490" y="2040116"/>
            <a:ext cx="1285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分解者</a:t>
            </a:r>
            <a:endParaRPr lang="zh-CN" altLang="zh-CN" sz="24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1"/>
            </p:custDataLst>
          </p:nvPr>
        </p:nvSpPr>
        <p:spPr>
          <a:xfrm>
            <a:off x="3095918" y="2040136"/>
            <a:ext cx="1266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有机物</a:t>
            </a:r>
            <a:endParaRPr lang="zh-CN" altLang="zh-CN" sz="24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12"/>
            </p:custDataLst>
          </p:nvPr>
        </p:nvSpPr>
        <p:spPr>
          <a:xfrm>
            <a:off x="4943034" y="2040136"/>
            <a:ext cx="14116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无机物</a:t>
            </a:r>
            <a:endParaRPr lang="zh-CN" altLang="zh-CN" sz="24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13"/>
            </p:custDataLst>
          </p:nvPr>
        </p:nvSpPr>
        <p:spPr>
          <a:xfrm>
            <a:off x="9247212" y="2040136"/>
            <a:ext cx="10172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240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温度</a:t>
            </a:r>
            <a:endParaRPr lang="zh-CN" altLang="zh-CN" sz="2400">
              <a:solidFill>
                <a:srgbClr val="FF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10" name="对象 9" title=""/>
          <p:cNvGraphicFramePr>
            <a:graphicFrameLocks noChangeAspect="1"/>
          </p:cNvGraphicFramePr>
          <p:nvPr>
            <p:custDataLst>
              <p:tags r:id="rId14"/>
            </p:custDataLst>
          </p:nvPr>
        </p:nvGraphicFramePr>
        <p:xfrm>
          <a:off x="461367" y="2863964"/>
          <a:ext cx="9659937" cy="1074738"/>
        </p:xfrm>
        <a:graphic>
          <a:graphicData uri="http://schemas.openxmlformats.org/presentationml/2006/ole">
            <mc:AlternateContent>
              <mc:Choice xmlns:v="urn:schemas-microsoft-com:vml" Requires="v">
                <p:oleObj spid="_x0000_s1038" name="文档" r:id="rId15" imgW="9662160" imgH="1075690" progId="Word.Document.12">
                  <p:embed/>
                </p:oleObj>
              </mc:Choice>
              <mc:Fallback>
                <p:oleObj name="文档" r:id="rId15" imgW="9662160" imgH="1075690" progId="Word.Document.12">
                  <p:embed/>
                  <p:pic>
                    <p:nvPicPr>
                      <p:cNvPr id="0" name="OLE substitute image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1367" y="2863964"/>
                        <a:ext cx="9659937" cy="1074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/>
      <p:bldP spid="17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891" name="Text Box 4" title=""/>
          <p:cNvSpPr txBox="1"/>
          <p:nvPr>
            <p:custDataLst>
              <p:tags r:id="rId3"/>
            </p:custDataLst>
          </p:nvPr>
        </p:nvSpPr>
        <p:spPr>
          <a:xfrm>
            <a:off x="2854325" y="872490"/>
            <a:ext cx="9252585" cy="2642870"/>
          </a:xfrm>
          <a:prstGeom prst="rect">
            <a:avLst/>
          </a:prstGeom>
          <a:noFill/>
          <a:ln w="44450" cmpd="sng">
            <a:solidFill>
              <a:srgbClr val="FF0000"/>
            </a:solidFill>
            <a:prstDash val="solid"/>
          </a:ln>
        </p:spPr>
        <p:txBody>
          <a:bodyPr wrap="square" lIns="0" tIns="0" rIns="0" bIns="0">
            <a:noAutofit/>
          </a:bodyPr>
          <a:lstStyle/>
          <a:p>
            <a:pPr lvl="0" indent="0" fontAlgn="auto">
              <a:lnSpc>
                <a:spcPct val="100000"/>
              </a:lnSpc>
            </a:pPr>
            <a:r>
              <a:rPr lang="en-US" altLang="zh-CN" sz="2400" b="1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en-US" altLang="zh-CN" sz="24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土壤中生活着肉眼看不见的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细菌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丝状真菌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和呈放射状的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放线菌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，这些生物的数量是</a:t>
            </a:r>
            <a:r>
              <a:rPr lang="zh-CN" altLang="en-US" sz="2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极其繁多</a:t>
            </a:r>
            <a:r>
              <a:rPr lang="zh-CN" altLang="en-US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的，例如一茶匙表层土就可能含有亿万个细菌。</a:t>
            </a: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</a:t>
            </a:r>
            <a:endParaRPr lang="en-US" altLang="zh-CN" sz="28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 lvl="0" indent="0" fontAlgn="auto">
              <a:lnSpc>
                <a:spcPct val="100000"/>
              </a:lnSpc>
            </a:pPr>
            <a:r>
              <a:rPr lang="en-US" altLang="zh-CN"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由于各地气候与环境等因素不同，落叶在土壤中被</a:t>
            </a:r>
            <a:r>
              <a:rPr sz="2800" b="1">
                <a:solidFill>
                  <a:srgbClr val="0000CC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分解的时间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也是</a:t>
            </a:r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不同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的，一般在</a:t>
            </a:r>
            <a:r>
              <a:rPr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温暖、湿润</a:t>
            </a:r>
            <a:r>
              <a:rPr sz="2800" b="1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的环境中需要一至数月时间。</a:t>
            </a:r>
            <a:endParaRPr lang="zh-CN" altLang="en-US" sz="2800" b="1" smtClean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  <p:grpSp>
        <p:nvGrpSpPr>
          <p:cNvPr id="24" name="组合 23" title=""/>
          <p:cNvGrpSpPr/>
          <p:nvPr>
            <p:custDataLst>
              <p:tags r:id="rId4"/>
            </p:custDataLst>
          </p:nvPr>
        </p:nvGrpSpPr>
        <p:grpSpPr>
          <a:xfrm>
            <a:off x="142875" y="981075"/>
            <a:ext cx="3423285" cy="5594350"/>
            <a:chOff x="-5" y="2008"/>
            <a:chExt cx="5391" cy="881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3" name="下箭头 22"/>
            <p:cNvSpPr/>
            <p:nvPr>
              <p:custDataLst>
                <p:tags r:id="rId5"/>
              </p:custDataLst>
            </p:nvPr>
          </p:nvSpPr>
          <p:spPr>
            <a:xfrm>
              <a:off x="1082" y="2898"/>
              <a:ext cx="520" cy="7920"/>
            </a:xfrm>
            <a:prstGeom prst="downArrow">
              <a:avLst/>
            </a:prstGeom>
            <a:grp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6"/>
              </p:custDataLst>
            </p:nvPr>
          </p:nvSpPr>
          <p:spPr>
            <a:xfrm>
              <a:off x="63" y="9326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7"/>
              </p:custDataLst>
            </p:nvPr>
          </p:nvSpPr>
          <p:spPr>
            <a:xfrm>
              <a:off x="44" y="8192"/>
              <a:ext cx="5327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圆角矩形 17"/>
            <p:cNvSpPr/>
            <p:nvPr>
              <p:custDataLst>
                <p:tags r:id="rId8"/>
              </p:custDataLst>
            </p:nvPr>
          </p:nvSpPr>
          <p:spPr>
            <a:xfrm>
              <a:off x="64" y="7014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63" y="5848"/>
              <a:ext cx="3648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44" y="4663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11"/>
              </p:custDataLst>
            </p:nvPr>
          </p:nvSpPr>
          <p:spPr>
            <a:xfrm>
              <a:off x="37" y="3488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12"/>
              </p:custDataLst>
            </p:nvPr>
          </p:nvSpPr>
          <p:spPr>
            <a:xfrm>
              <a:off x="-5" y="2008"/>
              <a:ext cx="2819" cy="9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797" name="矩形 1"/>
            <p:cNvSpPr/>
            <p:nvPr>
              <p:custDataLst>
                <p:tags r:id="rId13"/>
              </p:custDataLst>
            </p:nvPr>
          </p:nvSpPr>
          <p:spPr>
            <a:xfrm>
              <a:off x="64" y="2227"/>
              <a:ext cx="278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背景资料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14"/>
              </p:custDataLst>
            </p:nvPr>
          </p:nvSpPr>
          <p:spPr>
            <a:xfrm>
              <a:off x="103" y="3658"/>
              <a:ext cx="2528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提出问题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1"/>
            <p:cNvSpPr/>
            <p:nvPr>
              <p:custDataLst>
                <p:tags r:id="rId15"/>
              </p:custDataLst>
            </p:nvPr>
          </p:nvSpPr>
          <p:spPr>
            <a:xfrm>
              <a:off x="97" y="4839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做出假设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1"/>
            <p:cNvSpPr/>
            <p:nvPr>
              <p:custDataLst>
                <p:tags r:id="rId16"/>
              </p:custDataLst>
            </p:nvPr>
          </p:nvSpPr>
          <p:spPr>
            <a:xfrm>
              <a:off x="54" y="6038"/>
              <a:ext cx="3666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设计实验方案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1"/>
            <p:cNvSpPr/>
            <p:nvPr>
              <p:custDataLst>
                <p:tags r:id="rId17"/>
              </p:custDataLst>
            </p:nvPr>
          </p:nvSpPr>
          <p:spPr>
            <a:xfrm>
              <a:off x="57" y="7215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进行实验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1"/>
            <p:cNvSpPr/>
            <p:nvPr>
              <p:custDataLst>
                <p:tags r:id="rId18"/>
              </p:custDataLst>
            </p:nvPr>
          </p:nvSpPr>
          <p:spPr>
            <a:xfrm>
              <a:off x="31" y="8358"/>
              <a:ext cx="5355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分析结果、得出结论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1"/>
            <p:cNvSpPr/>
            <p:nvPr>
              <p:custDataLst>
                <p:tags r:id="rId19"/>
              </p:custDataLst>
            </p:nvPr>
          </p:nvSpPr>
          <p:spPr>
            <a:xfrm>
              <a:off x="77" y="9491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表达交流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2" name="直接连接符 21"/>
            <p:cNvCxnSpPr/>
            <p:nvPr>
              <p:custDataLst>
                <p:tags r:id="rId20"/>
              </p:custDataLst>
            </p:nvPr>
          </p:nvCxnSpPr>
          <p:spPr>
            <a:xfrm>
              <a:off x="2706" y="2488"/>
              <a:ext cx="1559" cy="17"/>
            </a:xfrm>
            <a:prstGeom prst="line">
              <a:avLst/>
            </a:prstGeom>
            <a:grp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227" name="图片 28711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3878580" y="3696335"/>
            <a:ext cx="3735070" cy="2536825"/>
          </a:xfrm>
          <a:prstGeom prst="rect">
            <a:avLst/>
          </a:prstGeom>
          <a:noFill/>
          <a:ln>
            <a:noFill/>
            <a:miter lim="800000"/>
          </a:ln>
        </p:spPr>
      </p:pic>
      <p:pic>
        <p:nvPicPr>
          <p:cNvPr id="52228" name="图片 28712" title="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7926070" y="3722370"/>
            <a:ext cx="3772535" cy="263461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文本框 9" title=""/>
          <p:cNvSpPr txBox="1"/>
          <p:nvPr>
            <p:custDataLst>
              <p:tags r:id="rId3"/>
            </p:custDataLst>
          </p:nvPr>
        </p:nvSpPr>
        <p:spPr>
          <a:xfrm>
            <a:off x="3421668" y="5069374"/>
            <a:ext cx="4138313" cy="4603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>
                <a:solidFill>
                  <a:srgbClr val="C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采集带有落叶的土壤</a:t>
            </a:r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1" name="图片 10" title=""/>
          <p:cNvPicPr/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4" t="4884" r="35925" b="6661"/>
          <a:stretch>
            <a:fillRect/>
          </a:stretch>
        </p:blipFill>
        <p:spPr bwMode="auto">
          <a:xfrm>
            <a:off x="946114" y="1836941"/>
            <a:ext cx="1402080" cy="33102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11" title=""/>
          <p:cNvSpPr/>
          <p:nvPr>
            <p:custDataLst>
              <p:tags r:id="rId6"/>
            </p:custDataLst>
          </p:nvPr>
        </p:nvSpPr>
        <p:spPr>
          <a:xfrm>
            <a:off x="900491" y="2149579"/>
            <a:ext cx="1498600" cy="5695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7"/>
            </p:custDataLst>
          </p:nvPr>
        </p:nvSpPr>
        <p:spPr>
          <a:xfrm>
            <a:off x="196548" y="5069374"/>
            <a:ext cx="3014133" cy="460375"/>
          </a:xfrm>
          <a:prstGeom prst="rect">
            <a:avLst/>
          </a:prstGeom>
          <a:solidFill>
            <a:sysClr val="window" lastClr="FFFFFF">
              <a:lumMod val="95000"/>
            </a:sysClr>
          </a:solidFill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华文楷体" panose="02010600040101010101" pitchFamily="2" charset="-122"/>
                <a:ea typeface="华文楷体" panose="02010600040101010101" pitchFamily="2" charset="-122"/>
              </a:rPr>
              <a:t>土壤垂直剖面模式图</a:t>
            </a:r>
            <a:endParaRPr lang="zh-CN" altLang="en-US"/>
          </a:p>
        </p:txBody>
      </p:sp>
      <p:sp>
        <p:nvSpPr>
          <p:cNvPr id="15" name="右箭头 14" title=""/>
          <p:cNvSpPr/>
          <p:nvPr>
            <p:custDataLst>
              <p:tags r:id="rId8"/>
            </p:custDataLst>
          </p:nvPr>
        </p:nvSpPr>
        <p:spPr>
          <a:xfrm rot="625554">
            <a:off x="2382526" y="2500730"/>
            <a:ext cx="1044900" cy="362383"/>
          </a:xfrm>
          <a:prstGeom prst="right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</a:gradFill>
          <a:ln>
            <a:solidFill>
              <a:srgbClr val="ECB594">
                <a:lumMod val="60000"/>
                <a:lumOff val="40000"/>
              </a:srgbClr>
            </a:solidFill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ysClr val="window" lastClr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6" name="组合 15" title=""/>
          <p:cNvGrpSpPr/>
          <p:nvPr>
            <p:custDataLst>
              <p:tags r:id="rId9"/>
            </p:custDataLst>
          </p:nvPr>
        </p:nvGrpSpPr>
        <p:grpSpPr>
          <a:xfrm>
            <a:off x="3421668" y="1995711"/>
            <a:ext cx="4168872" cy="3112191"/>
            <a:chOff x="3885534" y="2233169"/>
            <a:chExt cx="4168872" cy="3112191"/>
          </a:xfrm>
        </p:grpSpPr>
        <p:pic>
          <p:nvPicPr>
            <p:cNvPr id="17" name="图片 16" descr="C:\Users\李鑫\AppData\Local\Temp\1603193424(1).png"/>
            <p:cNvPicPr/>
            <p:nvPr>
              <p:custDataLst>
                <p:tags r:id="rId11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885534" y="2233169"/>
              <a:ext cx="4168872" cy="31121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6307469" y="2428720"/>
              <a:ext cx="1339819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</a:rPr>
                <a:t>枯枝落叶层</a:t>
              </a:r>
              <a:endParaRPr lang="zh-CN" altLang="en-US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6307469" y="3192124"/>
              <a:ext cx="1339819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</a:rPr>
                <a:t>有机碎屑层</a:t>
              </a:r>
              <a:endParaRPr lang="zh-CN" altLang="en-US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4"/>
              </p:custDataLst>
            </p:nvPr>
          </p:nvSpPr>
          <p:spPr>
            <a:xfrm>
              <a:off x="6529444" y="3957790"/>
              <a:ext cx="1123686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</a:rPr>
                <a:t>腐殖质层</a:t>
              </a:r>
              <a:endParaRPr lang="zh-CN" altLang="en-US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  <p:sp>
          <p:nvSpPr>
            <p:cNvPr id="27" name="文本框 26"/>
            <p:cNvSpPr txBox="1"/>
            <p:nvPr>
              <p:custDataLst>
                <p:tags r:id="rId15"/>
              </p:custDataLst>
            </p:nvPr>
          </p:nvSpPr>
          <p:spPr>
            <a:xfrm>
              <a:off x="6701722" y="4689618"/>
              <a:ext cx="931528" cy="369332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latin typeface="华文楷体" panose="02010600040101010101" pitchFamily="2" charset="-122"/>
                  <a:ea typeface="华文楷体" panose="02010600040101010101" pitchFamily="2" charset="-122"/>
                </a:rPr>
                <a:t>淀积层</a:t>
              </a:r>
              <a:endParaRPr lang="zh-CN" altLang="en-US">
                <a:latin typeface="华文楷体" panose="02010600040101010101" pitchFamily="2" charset="-122"/>
                <a:ea typeface="华文楷体" panose="02010600040101010101" pitchFamily="2" charset="-122"/>
              </a:endParaRPr>
            </a:p>
          </p:txBody>
        </p:sp>
      </p:grpSp>
      <p:sp>
        <p:nvSpPr>
          <p:cNvPr id="28" name="文本框 27" title=""/>
          <p:cNvSpPr txBox="1"/>
          <p:nvPr>
            <p:custDataLst>
              <p:tags r:id="rId16"/>
            </p:custDataLst>
          </p:nvPr>
        </p:nvSpPr>
        <p:spPr>
          <a:xfrm>
            <a:off x="5833958" y="2196855"/>
            <a:ext cx="1353042" cy="368300"/>
          </a:xfrm>
          <a:prstGeom prst="rect">
            <a:avLst/>
          </a:prstGeom>
          <a:solidFill>
            <a:srgbClr val="FF505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枯枝落叶层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17"/>
            </p:custDataLst>
          </p:nvPr>
        </p:nvSpPr>
        <p:spPr>
          <a:xfrm>
            <a:off x="5821187" y="2956594"/>
            <a:ext cx="1365813" cy="368300"/>
          </a:xfrm>
          <a:prstGeom prst="rect">
            <a:avLst/>
          </a:prstGeom>
          <a:solidFill>
            <a:srgbClr val="FF505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>
                <a:latin typeface="华文楷体" panose="02010600040101010101" pitchFamily="2" charset="-122"/>
                <a:ea typeface="华文楷体" panose="02010600040101010101" pitchFamily="2" charset="-122"/>
              </a:rPr>
              <a:t>有机碎屑层</a:t>
            </a:r>
            <a:endParaRPr lang="zh-CN" altLang="en-US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18"/>
            </p:custDataLst>
          </p:nvPr>
        </p:nvSpPr>
        <p:spPr>
          <a:xfrm>
            <a:off x="7757388" y="3565133"/>
            <a:ext cx="421132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土壤微生物通过分泌胞外酶，将底物分解为简单的分子，然后通过细胞膜吸收营养物质。</a:t>
            </a:r>
            <a:endParaRPr lang="zh-CN" sz="2400">
              <a:solidFill>
                <a:sysClr val="windowText" lastClr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19"/>
            </p:custDataLst>
          </p:nvPr>
        </p:nvSpPr>
        <p:spPr>
          <a:xfrm>
            <a:off x="273320" y="1091369"/>
            <a:ext cx="3278462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采集土壤微生物的方法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圆角矩形标注 4" title=""/>
          <p:cNvSpPr/>
          <p:nvPr>
            <p:custDataLst>
              <p:tags r:id="rId20"/>
            </p:custDataLst>
          </p:nvPr>
        </p:nvSpPr>
        <p:spPr>
          <a:xfrm>
            <a:off x="7829396" y="1692925"/>
            <a:ext cx="3905789" cy="1861974"/>
          </a:xfrm>
          <a:prstGeom prst="wedgeRoundRectCallout">
            <a:avLst>
              <a:gd name="adj1" fmla="val -53690"/>
              <a:gd name="adj2" fmla="val -698"/>
              <a:gd name="adj3" fmla="val 16667"/>
            </a:avLst>
          </a:prstGeom>
          <a:solidFill>
            <a:srgbClr val="ECB594">
              <a:lumMod val="20000"/>
              <a:lumOff val="80000"/>
            </a:srgbClr>
          </a:solidFill>
          <a:ln>
            <a:solidFill>
              <a:srgbClr val="ECB594"/>
            </a:solidFill>
          </a:ln>
        </p:spPr>
        <p:style>
          <a:lnRef idx="2">
            <a:srgbClr val="376698">
              <a:shade val="50000"/>
            </a:srgbClr>
          </a:lnRef>
          <a:fillRef idx="1">
            <a:srgbClr val="376698"/>
          </a:fillRef>
          <a:effectRef idx="0">
            <a:srgbClr val="376698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带有落叶的土壤中含有土壤微生物较多，好氧微生物主要生活于土壤表层</a:t>
            </a:r>
            <a:r>
              <a:rPr lang="zh-CN" altLang="en-US" sz="240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2" name="图片 31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237" y="5028590"/>
            <a:ext cx="1604943" cy="456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  <p:bldP spid="28" grpId="0" animBg="1"/>
      <p:bldP spid="29" grpId="0" animBg="1"/>
      <p:bldP spid="31" grpId="0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3" name="直接连接符 32" title=""/>
          <p:cNvCxnSpPr/>
          <p:nvPr>
            <p:custDataLst>
              <p:tags r:id="rId3"/>
            </p:custDataLst>
          </p:nvPr>
        </p:nvCxnSpPr>
        <p:spPr>
          <a:xfrm>
            <a:off x="1765935" y="2004060"/>
            <a:ext cx="849630" cy="127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 title=""/>
          <p:cNvGrpSpPr/>
          <p:nvPr>
            <p:custDataLst>
              <p:tags r:id="rId4"/>
            </p:custDataLst>
          </p:nvPr>
        </p:nvGrpSpPr>
        <p:grpSpPr>
          <a:xfrm>
            <a:off x="131445" y="775970"/>
            <a:ext cx="2365375" cy="5594350"/>
            <a:chOff x="-5" y="2008"/>
            <a:chExt cx="3725" cy="881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3" name="下箭头 22"/>
            <p:cNvSpPr/>
            <p:nvPr>
              <p:custDataLst>
                <p:tags r:id="rId5"/>
              </p:custDataLst>
            </p:nvPr>
          </p:nvSpPr>
          <p:spPr>
            <a:xfrm>
              <a:off x="1082" y="2898"/>
              <a:ext cx="520" cy="7920"/>
            </a:xfrm>
            <a:prstGeom prst="downArrow">
              <a:avLst/>
            </a:prstGeom>
            <a:grp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6"/>
              </p:custDataLst>
            </p:nvPr>
          </p:nvSpPr>
          <p:spPr>
            <a:xfrm>
              <a:off x="37" y="9849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7"/>
              </p:custDataLst>
            </p:nvPr>
          </p:nvSpPr>
          <p:spPr>
            <a:xfrm>
              <a:off x="44" y="8192"/>
              <a:ext cx="2913" cy="117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圆角矩形 17"/>
            <p:cNvSpPr/>
            <p:nvPr>
              <p:custDataLst>
                <p:tags r:id="rId8"/>
              </p:custDataLst>
            </p:nvPr>
          </p:nvSpPr>
          <p:spPr>
            <a:xfrm>
              <a:off x="64" y="7014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63" y="5848"/>
              <a:ext cx="3648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44" y="4663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11"/>
              </p:custDataLst>
            </p:nvPr>
          </p:nvSpPr>
          <p:spPr>
            <a:xfrm>
              <a:off x="37" y="3488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12"/>
              </p:custDataLst>
            </p:nvPr>
          </p:nvSpPr>
          <p:spPr>
            <a:xfrm>
              <a:off x="-5" y="2008"/>
              <a:ext cx="2819" cy="9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797" name="矩形 1"/>
            <p:cNvSpPr/>
            <p:nvPr>
              <p:custDataLst>
                <p:tags r:id="rId13"/>
              </p:custDataLst>
            </p:nvPr>
          </p:nvSpPr>
          <p:spPr>
            <a:xfrm>
              <a:off x="64" y="2227"/>
              <a:ext cx="278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背景资料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>
              <p:custDataLst>
                <p:tags r:id="rId14"/>
              </p:custDataLst>
            </p:nvPr>
          </p:nvSpPr>
          <p:spPr>
            <a:xfrm>
              <a:off x="97" y="3658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提出问题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1"/>
            <p:cNvSpPr/>
            <p:nvPr>
              <p:custDataLst>
                <p:tags r:id="rId15"/>
              </p:custDataLst>
            </p:nvPr>
          </p:nvSpPr>
          <p:spPr>
            <a:xfrm>
              <a:off x="97" y="4839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做出假设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1"/>
            <p:cNvSpPr/>
            <p:nvPr>
              <p:custDataLst>
                <p:tags r:id="rId16"/>
              </p:custDataLst>
            </p:nvPr>
          </p:nvSpPr>
          <p:spPr>
            <a:xfrm>
              <a:off x="54" y="6038"/>
              <a:ext cx="3666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设计实验方案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1"/>
            <p:cNvSpPr/>
            <p:nvPr>
              <p:custDataLst>
                <p:tags r:id="rId17"/>
              </p:custDataLst>
            </p:nvPr>
          </p:nvSpPr>
          <p:spPr>
            <a:xfrm>
              <a:off x="57" y="7215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进行实验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1"/>
            <p:cNvSpPr/>
            <p:nvPr>
              <p:custDataLst>
                <p:tags r:id="rId18"/>
              </p:custDataLst>
            </p:nvPr>
          </p:nvSpPr>
          <p:spPr>
            <a:xfrm>
              <a:off x="274" y="8227"/>
              <a:ext cx="2540" cy="110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分析结果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得出结论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矩形 1"/>
            <p:cNvSpPr/>
            <p:nvPr>
              <p:custDataLst>
                <p:tags r:id="rId19"/>
              </p:custDataLst>
            </p:nvPr>
          </p:nvSpPr>
          <p:spPr>
            <a:xfrm>
              <a:off x="77" y="9945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表达交流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11" name="表格 10" title=""/>
          <p:cNvGraphicFramePr>
            <a:graphicFrameLocks noGrp="1"/>
          </p:cNvGraphicFramePr>
          <p:nvPr>
            <p:custDataLst>
              <p:tags r:id="rId20"/>
            </p:custDataLst>
          </p:nvPr>
        </p:nvGraphicFramePr>
        <p:xfrm>
          <a:off x="2615427" y="1389711"/>
          <a:ext cx="9462770" cy="4084955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937895"/>
                <a:gridCol w="1276985"/>
                <a:gridCol w="7247890"/>
              </a:tblGrid>
              <a:tr h="583565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提出问题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83565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实验假设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83565">
                <a:tc rowSpan="3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实验设计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自变量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83565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实验组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83565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对照组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83565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实验现象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83565">
                <a:tc gridSpan="2">
                  <a:txBody>
                    <a:bodyPr vert="horz" wrap="square"/>
                    <a:lstStyle/>
                    <a:p>
                      <a:pPr algn="ctr"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结论分析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2" name="文本框 11" title=""/>
          <p:cNvSpPr txBox="1"/>
          <p:nvPr>
            <p:custDataLst>
              <p:tags r:id="rId21"/>
            </p:custDataLst>
          </p:nvPr>
        </p:nvSpPr>
        <p:spPr>
          <a:xfrm>
            <a:off x="4939527" y="1483691"/>
            <a:ext cx="6760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落叶是在土壤微生物的作用下腐烂的吗？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22"/>
            </p:custDataLst>
          </p:nvPr>
        </p:nvSpPr>
        <p:spPr>
          <a:xfrm>
            <a:off x="4939527" y="2062811"/>
            <a:ext cx="6104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落叶在土壤微生物的作用下可以腐烂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3"/>
            </p:custDataLst>
          </p:nvPr>
        </p:nvSpPr>
        <p:spPr>
          <a:xfrm>
            <a:off x="4939527" y="2655266"/>
            <a:ext cx="41567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土壤中是否含微生物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24"/>
            </p:custDataLst>
          </p:nvPr>
        </p:nvSpPr>
        <p:spPr>
          <a:xfrm>
            <a:off x="4939527" y="3224861"/>
            <a:ext cx="44970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对土壤高温处理（灭菌）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25"/>
            </p:custDataLst>
          </p:nvPr>
        </p:nvSpPr>
        <p:spPr>
          <a:xfrm>
            <a:off x="4939527" y="3807156"/>
            <a:ext cx="55479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对土壤不做任何处理（自然状态）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26"/>
            </p:custDataLst>
          </p:nvPr>
        </p:nvSpPr>
        <p:spPr>
          <a:xfrm>
            <a:off x="4863465" y="4333240"/>
            <a:ext cx="7274560" cy="10013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buClrTx/>
              <a:buSzTx/>
              <a:buFontTx/>
            </a:pPr>
            <a:r>
              <a:rPr lang="zh-CN" altLang="en-US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相同时间内实验组落叶腐烂程度</a:t>
            </a:r>
            <a:r>
              <a:rPr lang="zh-CN" altLang="en-US" sz="26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</a:t>
            </a:r>
            <a:r>
              <a:rPr lang="en-US" altLang="zh-CN" sz="26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          </a:t>
            </a:r>
            <a:r>
              <a:rPr lang="zh-CN" altLang="en-US" sz="2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对照组</a:t>
            </a:r>
            <a:endParaRPr lang="zh-CN" altLang="en-US" sz="2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27"/>
            </p:custDataLst>
          </p:nvPr>
        </p:nvSpPr>
        <p:spPr>
          <a:xfrm>
            <a:off x="4939527" y="4980001"/>
            <a:ext cx="51536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土壤微生物对落叶有分解作用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0" name="文本框 29" title=""/>
          <p:cNvSpPr txBox="1"/>
          <p:nvPr>
            <p:custDataLst>
              <p:tags r:id="rId28"/>
            </p:custDataLst>
          </p:nvPr>
        </p:nvSpPr>
        <p:spPr>
          <a:xfrm>
            <a:off x="2708910" y="5579110"/>
            <a:ext cx="4495165" cy="1221740"/>
          </a:xfrm>
          <a:prstGeom prst="wedgeRoundRectCallout">
            <a:avLst>
              <a:gd name="adj1" fmla="val 38444"/>
              <a:gd name="adj2" fmla="val -206012"/>
              <a:gd name="adj3" fmla="val 16667"/>
            </a:avLst>
          </a:prstGeom>
          <a:solidFill>
            <a:schemeClr val="accent4">
              <a:lumMod val="40000"/>
              <a:lumOff val="60000"/>
              <a:alpha val="81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no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土壤进行处理，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排除土壤微生物的作用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同时要尽可能</a:t>
            </a:r>
            <a:r>
              <a:rPr lang="zh-CN" altLang="en-US" sz="24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避免土壤理化性质的改变。</a:t>
            </a:r>
            <a:endParaRPr lang="zh-CN" altLang="en-US" sz="24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1" name="圆角矩形标注 23" title=""/>
          <p:cNvSpPr/>
          <p:nvPr>
            <p:custDataLst>
              <p:tags r:id="rId29"/>
            </p:custDataLst>
          </p:nvPr>
        </p:nvSpPr>
        <p:spPr>
          <a:xfrm>
            <a:off x="7312660" y="5525135"/>
            <a:ext cx="4766310" cy="1268095"/>
          </a:xfrm>
          <a:prstGeom prst="wedgeRoundRectCallout">
            <a:avLst>
              <a:gd name="adj1" fmla="val -44204"/>
              <a:gd name="adj2" fmla="val -198622"/>
              <a:gd name="adj3" fmla="val 16667"/>
            </a:avLst>
          </a:prstGeom>
          <a:solidFill>
            <a:srgbClr val="AEFB4B">
              <a:alpha val="30000"/>
            </a:srgbClr>
          </a:solidFill>
          <a:ln w="28575" cmpd="sng">
            <a:solidFill>
              <a:schemeClr val="accent3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28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不能加热烘干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，可将土壤用塑料袋包好，放在</a:t>
            </a:r>
            <a:r>
              <a:rPr lang="en-US" alt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60℃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恒温箱中</a:t>
            </a:r>
            <a:r>
              <a:rPr lang="en-US" alt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小时灭菌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标题 4" title=""/>
          <p:cNvSpPr txBox="1">
            <a:spLocks noGrp="1"/>
          </p:cNvSpPr>
          <p:nvPr>
            <p:custDataLst>
              <p:tags r:id="rId30"/>
            </p:custDataLst>
          </p:nvPr>
        </p:nvSpPr>
        <p:spPr>
          <a:xfrm>
            <a:off x="2496820" y="768985"/>
            <a:ext cx="1695450" cy="4184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案例1：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31"/>
            </p:custDataLst>
          </p:nvPr>
        </p:nvSpPr>
        <p:spPr>
          <a:xfrm>
            <a:off x="9618345" y="4264025"/>
            <a:ext cx="949325" cy="4610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小于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1" grpId="0"/>
      <p:bldP spid="25" grpId="0"/>
      <p:bldP spid="26" grpId="0"/>
      <p:bldP spid="27" grpId="0"/>
      <p:bldP spid="28" grpId="0"/>
      <p:bldP spid="30" grpId="0" animBg="1"/>
      <p:bldP spid="31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6" name="图片 25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8" t="53438" b="3339"/>
          <a:stretch>
            <a:fillRect/>
          </a:stretch>
        </p:blipFill>
        <p:spPr>
          <a:xfrm>
            <a:off x="3110230" y="3940810"/>
            <a:ext cx="4232275" cy="2091690"/>
          </a:xfrm>
          <a:prstGeom prst="rect">
            <a:avLst/>
          </a:prstGeom>
        </p:spPr>
      </p:pic>
      <p:sp>
        <p:nvSpPr>
          <p:cNvPr id="27" name="文本框 26" title=""/>
          <p:cNvSpPr txBox="1"/>
          <p:nvPr>
            <p:custDataLst>
              <p:tags r:id="rId6"/>
            </p:custDataLst>
          </p:nvPr>
        </p:nvSpPr>
        <p:spPr>
          <a:xfrm>
            <a:off x="194310" y="4881880"/>
            <a:ext cx="245554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土壤进行处理，排除土壤微生物的作用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右箭头 27" title=""/>
          <p:cNvSpPr/>
          <p:nvPr>
            <p:custDataLst>
              <p:tags r:id="rId7"/>
            </p:custDataLst>
          </p:nvPr>
        </p:nvSpPr>
        <p:spPr>
          <a:xfrm>
            <a:off x="2662555" y="5255592"/>
            <a:ext cx="894715" cy="288925"/>
          </a:xfrm>
          <a:prstGeom prst="rightArrow">
            <a:avLst/>
          </a:prstGeom>
          <a:solidFill>
            <a:srgbClr val="00B0F0"/>
          </a:solidFill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8"/>
            </p:custDataLst>
          </p:nvPr>
        </p:nvSpPr>
        <p:spPr>
          <a:xfrm>
            <a:off x="7829306" y="4974860"/>
            <a:ext cx="27051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土壤不进行处理，自然状态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左箭头 29" title=""/>
          <p:cNvSpPr/>
          <p:nvPr>
            <p:custDataLst>
              <p:tags r:id="rId9"/>
            </p:custDataLst>
          </p:nvPr>
        </p:nvSpPr>
        <p:spPr>
          <a:xfrm>
            <a:off x="7048891" y="5255592"/>
            <a:ext cx="780415" cy="267970"/>
          </a:xfrm>
          <a:prstGeom prst="leftArrow">
            <a:avLst/>
          </a:prstGeom>
          <a:solidFill>
            <a:srgbClr val="00B0F0"/>
          </a:solidFill>
        </p:spPr>
        <p:style>
          <a:lnRef idx="2">
            <a:srgbClr val="577CCE">
              <a:shade val="50000"/>
            </a:srgbClr>
          </a:lnRef>
          <a:fillRef idx="1">
            <a:srgbClr val="577CCE"/>
          </a:fillRef>
          <a:effectRef idx="0">
            <a:srgbClr val="577CCE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1" name="文本框 30" title=""/>
          <p:cNvSpPr txBox="1"/>
          <p:nvPr>
            <p:custDataLst>
              <p:tags r:id="rId10"/>
            </p:custDataLst>
          </p:nvPr>
        </p:nvSpPr>
        <p:spPr>
          <a:xfrm>
            <a:off x="412749" y="1697803"/>
            <a:ext cx="3270103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宋体" panose="02010600030101010101" pitchFamily="2" charset="-122"/>
              </a:rPr>
              <a:t>落叶是在土壤微生物的作用下腐烂的吗？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11"/>
            </p:custDataLst>
          </p:nvPr>
        </p:nvSpPr>
        <p:spPr>
          <a:xfrm>
            <a:off x="7669530" y="1122680"/>
            <a:ext cx="4314190" cy="3709035"/>
          </a:xfrm>
          <a:prstGeom prst="rect">
            <a:avLst/>
          </a:prstGeom>
          <a:solidFill>
            <a:srgbClr val="F5F5F8"/>
          </a:solidFill>
          <a:ln w="28575" cmpd="sng">
            <a:solidFill>
              <a:srgbClr val="577CCE">
                <a:shade val="50000"/>
              </a:srgb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注意：实验组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的土壤要进行处理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，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以尽可能排除土壤微生物的作用，同时要尽可能避免土壤理化性质的改变（例如，将土壤用塑料袋包好，放在</a:t>
            </a:r>
            <a:r>
              <a:rPr lang="en-US" altLang="zh-CN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60</a:t>
            </a:r>
            <a:r>
              <a:rPr lang="zh-CN" altLang="en-US" sz="280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℃恒温箱中处理一小时。</a:t>
            </a:r>
            <a:endParaRPr lang="zh-CN" altLang="en-US" sz="280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12"/>
            </p:custDataLst>
          </p:nvPr>
        </p:nvSpPr>
        <p:spPr>
          <a:xfrm>
            <a:off x="783590" y="6032752"/>
            <a:ext cx="18662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实验</a:t>
            </a:r>
            <a:r>
              <a:rPr lang="zh-CN" altLang="en-US" sz="28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结果：</a:t>
            </a:r>
            <a:endParaRPr lang="zh-CN" altLang="en-US" sz="28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13"/>
            </p:custDataLst>
          </p:nvPr>
        </p:nvSpPr>
        <p:spPr>
          <a:xfrm>
            <a:off x="3110230" y="6032752"/>
            <a:ext cx="2066290" cy="521970"/>
          </a:xfrm>
          <a:prstGeom prst="rect">
            <a:avLst/>
          </a:prstGeom>
          <a:solidFill>
            <a:srgbClr val="577CCE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落叶未腐烂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14"/>
            </p:custDataLst>
          </p:nvPr>
        </p:nvSpPr>
        <p:spPr>
          <a:xfrm>
            <a:off x="5680710" y="6039102"/>
            <a:ext cx="1661795" cy="521970"/>
          </a:xfrm>
          <a:prstGeom prst="rect">
            <a:avLst/>
          </a:prstGeom>
          <a:solidFill>
            <a:srgbClr val="5999AF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落叶腐烂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6" name="图片 35" title="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168" t="1371" b="53449"/>
          <a:stretch>
            <a:fillRect/>
          </a:stretch>
        </p:blipFill>
        <p:spPr>
          <a:xfrm>
            <a:off x="3249295" y="1352550"/>
            <a:ext cx="4706620" cy="2479675"/>
          </a:xfrm>
          <a:prstGeom prst="rect">
            <a:avLst/>
          </a:prstGeom>
        </p:spPr>
      </p:pic>
      <p:sp>
        <p:nvSpPr>
          <p:cNvPr id="37" name="标题 4" title=""/>
          <p:cNvSpPr txBox="1">
            <a:spLocks noGrp="1"/>
          </p:cNvSpPr>
          <p:nvPr>
            <p:custDataLst>
              <p:tags r:id="rId16"/>
            </p:custDataLst>
          </p:nvPr>
        </p:nvSpPr>
        <p:spPr>
          <a:xfrm>
            <a:off x="570230" y="793750"/>
            <a:ext cx="10306685" cy="46863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600" b="1">
                <a:solidFill>
                  <a:srgbClr val="577CCE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案例1：</a:t>
            </a:r>
            <a:r>
              <a:rPr lang="zh-CN" altLang="en-US" sz="2600" b="1">
                <a:solidFill>
                  <a:srgbClr val="000000">
                    <a:lumMod val="95000"/>
                    <a:lumOff val="5000"/>
                  </a:srgb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微软雅黑" panose="020b0503020204020204" pitchFamily="34" charset="-122"/>
              </a:rPr>
              <a:t>落叶是在土壤微生物的作用下腐烂的吗？</a:t>
            </a:r>
            <a:endParaRPr lang="zh-CN" altLang="en-US" sz="2600" b="1">
              <a:solidFill>
                <a:srgbClr val="000000">
                  <a:lumMod val="95000"/>
                  <a:lumOff val="5000"/>
                </a:srgbClr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6" r="22424"/>
          <a:stretch>
            <a:fillRect/>
          </a:stretch>
        </p:blipFill>
        <p:spPr>
          <a:xfrm flipH="1">
            <a:off x="0" y="0"/>
            <a:ext cx="3816424" cy="6858000"/>
          </a:xfrm>
          <a:custGeom>
            <a:gdLst>
              <a:gd name="connsiteX0" fmla="*/ 3816424 w 3816424"/>
              <a:gd name="connsiteY0" fmla="*/ 0 h 6858000"/>
              <a:gd name="connsiteX1" fmla="*/ 1201563 w 3816424"/>
              <a:gd name="connsiteY1" fmla="*/ 0 h 6858000"/>
              <a:gd name="connsiteX2" fmla="*/ 0 w 3816424"/>
              <a:gd name="connsiteY2" fmla="*/ 3353587 h 6858000"/>
              <a:gd name="connsiteX3" fmla="*/ 0 w 3816424"/>
              <a:gd name="connsiteY3" fmla="*/ 3367708 h 6858000"/>
              <a:gd name="connsiteX4" fmla="*/ 1201565 w 3816424"/>
              <a:gd name="connsiteY4" fmla="*/ 6858000 h 6858000"/>
              <a:gd name="connsiteX5" fmla="*/ 3816424 w 3816424"/>
              <a:gd name="connsiteY5" fmla="*/ 6858000 h 685800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16423" h="6858000">
                <a:moveTo>
                  <a:pt x="3816424" y="0"/>
                </a:moveTo>
                <a:lnTo>
                  <a:pt x="1201563" y="0"/>
                </a:lnTo>
                <a:lnTo>
                  <a:pt x="0" y="3353587"/>
                </a:lnTo>
                <a:lnTo>
                  <a:pt x="0" y="3367708"/>
                </a:lnTo>
                <a:lnTo>
                  <a:pt x="1201565" y="6858000"/>
                </a:lnTo>
                <a:lnTo>
                  <a:pt x="3816424" y="6858000"/>
                </a:lnTo>
                <a:close/>
              </a:path>
            </a:pathLst>
          </a:custGeom>
        </p:spPr>
      </p:pic>
      <p:pic>
        <p:nvPicPr>
          <p:cNvPr id="30" name="图片 29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 t="-3034" b="100000"/>
          <a:stretch>
            <a:fillRect/>
          </a:stretch>
        </p:blipFill>
        <p:spPr>
          <a:xfrm>
            <a:off x="3714750" y="-208077"/>
            <a:ext cx="6343650" cy="208076"/>
          </a:xfrm>
          <a:custGeom>
            <a:gdLst>
              <a:gd name="connsiteX0" fmla="*/ 0 w 6343650"/>
              <a:gd name="connsiteY0" fmla="*/ 0 h 208076"/>
              <a:gd name="connsiteX1" fmla="*/ 6343650 w 6343650"/>
              <a:gd name="connsiteY1" fmla="*/ 0 h 208076"/>
              <a:gd name="connsiteX2" fmla="*/ 6343650 w 6343650"/>
              <a:gd name="connsiteY2" fmla="*/ 208076 h 208076"/>
              <a:gd name="connsiteX3" fmla="*/ 0 w 6343650"/>
              <a:gd name="connsiteY3" fmla="*/ 208076 h 208076"/>
              <a:gd name="connsiteX4" fmla="*/ 0 w 6343650"/>
              <a:gd name="connsiteY4" fmla="*/ 0 h 20807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43650" h="208076">
                <a:moveTo>
                  <a:pt x="0" y="0"/>
                </a:moveTo>
                <a:lnTo>
                  <a:pt x="6343650" y="0"/>
                </a:lnTo>
                <a:lnTo>
                  <a:pt x="6343650" y="208076"/>
                </a:lnTo>
                <a:lnTo>
                  <a:pt x="0" y="2080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8" t="-4882" r="63829" b="100000"/>
          <a:stretch>
            <a:fillRect/>
          </a:stretch>
        </p:blipFill>
        <p:spPr>
          <a:xfrm>
            <a:off x="6898889" y="-301133"/>
            <a:ext cx="1337685" cy="334832"/>
          </a:xfrm>
          <a:custGeom>
            <a:gdLst>
              <a:gd name="connsiteX0" fmla="*/ 0 w 1337685"/>
              <a:gd name="connsiteY0" fmla="*/ 0 h 334832"/>
              <a:gd name="connsiteX1" fmla="*/ 1337685 w 1337685"/>
              <a:gd name="connsiteY1" fmla="*/ 334832 h 334832"/>
              <a:gd name="connsiteX2" fmla="*/ 130072 w 1337685"/>
              <a:gd name="connsiteY2" fmla="*/ 334832 h 334832"/>
              <a:gd name="connsiteX3" fmla="*/ 0 w 1337685"/>
              <a:gd name="connsiteY3" fmla="*/ 0 h 3348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37685" h="334832">
                <a:moveTo>
                  <a:pt x="0" y="0"/>
                </a:moveTo>
                <a:lnTo>
                  <a:pt x="1337685" y="334832"/>
                </a:lnTo>
                <a:lnTo>
                  <a:pt x="130072" y="33483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图片 3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71" r="63068" b="99714"/>
          <a:stretch>
            <a:fillRect/>
          </a:stretch>
        </p:blipFill>
        <p:spPr>
          <a:xfrm>
            <a:off x="8236574" y="33699"/>
            <a:ext cx="78335" cy="19608"/>
          </a:xfrm>
          <a:custGeom>
            <a:gdLst>
              <a:gd name="connsiteX0" fmla="*/ 0 w 78335"/>
              <a:gd name="connsiteY0" fmla="*/ 0 h 19608"/>
              <a:gd name="connsiteX1" fmla="*/ 78335 w 78335"/>
              <a:gd name="connsiteY1" fmla="*/ 0 h 19608"/>
              <a:gd name="connsiteX2" fmla="*/ 78335 w 78335"/>
              <a:gd name="connsiteY2" fmla="*/ 19608 h 19608"/>
              <a:gd name="connsiteX3" fmla="*/ 0 w 78335"/>
              <a:gd name="connsiteY3" fmla="*/ 0 h 1960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5" h="19608">
                <a:moveTo>
                  <a:pt x="0" y="0"/>
                </a:moveTo>
                <a:lnTo>
                  <a:pt x="78335" y="0"/>
                </a:lnTo>
                <a:lnTo>
                  <a:pt x="78335" y="19608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42" name="组合 41" title=""/>
          <p:cNvGrpSpPr/>
          <p:nvPr>
            <p:custDataLst>
              <p:tags r:id="rId9"/>
            </p:custDataLst>
          </p:nvPr>
        </p:nvGrpSpPr>
        <p:grpSpPr>
          <a:xfrm>
            <a:off x="4458418" y="4483453"/>
            <a:ext cx="545698" cy="560012"/>
            <a:chOff x="4212816" y="2518212"/>
            <a:chExt cx="545698" cy="560012"/>
          </a:xfrm>
        </p:grpSpPr>
        <p:grpSp>
          <p:nvGrpSpPr>
            <p:cNvPr id="43" name="组合 42"/>
            <p:cNvGrpSpPr/>
            <p:nvPr>
              <p:custDataLst>
                <p:tags r:id="rId10"/>
              </p:custDataLst>
            </p:nvPr>
          </p:nvGrpSpPr>
          <p:grpSpPr>
            <a:xfrm>
              <a:off x="4212816" y="2532526"/>
              <a:ext cx="545698" cy="545698"/>
              <a:chOff x="1012329" y="1938453"/>
              <a:chExt cx="2981095" cy="2981095"/>
            </a:xfrm>
          </p:grpSpPr>
          <p:grpSp>
            <p:nvGrpSpPr>
              <p:cNvPr id="45" name="组合 44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49" name="任意形状 35"/>
                <p:cNvSpPr/>
                <p:nvPr>
                  <p:custDataLst>
                    <p:tags r:id="rId12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0" name="任意形状 36"/>
                <p:cNvSpPr/>
                <p:nvPr>
                  <p:custDataLst>
                    <p:tags r:id="rId13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46" name="组合 45"/>
              <p:cNvGrpSpPr/>
              <p:nvPr>
                <p:custDataLst>
                  <p:tags r:id="rId14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47" name="任意形状 33"/>
                <p:cNvSpPr/>
                <p:nvPr>
                  <p:custDataLst>
                    <p:tags r:id="rId15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8" name="任意形状 34"/>
                <p:cNvSpPr/>
                <p:nvPr>
                  <p:custDataLst>
                    <p:tags r:id="rId16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44" name="文本框 43"/>
            <p:cNvSpPr txBox="1"/>
            <p:nvPr>
              <p:custDataLst>
                <p:tags r:id="rId17"/>
              </p:custDataLst>
            </p:nvPr>
          </p:nvSpPr>
          <p:spPr>
            <a:xfrm>
              <a:off x="4309713" y="2518212"/>
              <a:ext cx="364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>
                  <a:ln>
                    <a:noFill/>
                  </a:ln>
                  <a:solidFill>
                    <a:srgbClr val="75A215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2</a:t>
              </a:r>
              <a:endParaRPr kumimoji="1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75A215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51" name="组合 50" title=""/>
          <p:cNvGrpSpPr/>
          <p:nvPr>
            <p:custDataLst>
              <p:tags r:id="rId18"/>
            </p:custDataLst>
          </p:nvPr>
        </p:nvGrpSpPr>
        <p:grpSpPr>
          <a:xfrm>
            <a:off x="4390863" y="1682466"/>
            <a:ext cx="545698" cy="560012"/>
            <a:chOff x="4212816" y="2518212"/>
            <a:chExt cx="545698" cy="560012"/>
          </a:xfrm>
        </p:grpSpPr>
        <p:grpSp>
          <p:nvGrpSpPr>
            <p:cNvPr id="52" name="组合 51"/>
            <p:cNvGrpSpPr/>
            <p:nvPr>
              <p:custDataLst>
                <p:tags r:id="rId19"/>
              </p:custDataLst>
            </p:nvPr>
          </p:nvGrpSpPr>
          <p:grpSpPr>
            <a:xfrm>
              <a:off x="4212816" y="2532526"/>
              <a:ext cx="545698" cy="545698"/>
              <a:chOff x="1012329" y="1938453"/>
              <a:chExt cx="2981095" cy="2981095"/>
            </a:xfrm>
          </p:grpSpPr>
          <p:grpSp>
            <p:nvGrpSpPr>
              <p:cNvPr id="54" name="组合 53"/>
              <p:cNvGrpSpPr/>
              <p:nvPr>
                <p:custDataLst>
                  <p:tags r:id="rId20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58" name="任意形状 35"/>
                <p:cNvSpPr/>
                <p:nvPr>
                  <p:custDataLst>
                    <p:tags r:id="rId21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9" name="任意形状 36"/>
                <p:cNvSpPr/>
                <p:nvPr>
                  <p:custDataLst>
                    <p:tags r:id="rId22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55" name="组合 54"/>
              <p:cNvGrpSpPr/>
              <p:nvPr>
                <p:custDataLst>
                  <p:tags r:id="rId23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56" name="任意形状 33"/>
                <p:cNvSpPr/>
                <p:nvPr>
                  <p:custDataLst>
                    <p:tags r:id="rId24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7" name="任意形状 34"/>
                <p:cNvSpPr/>
                <p:nvPr>
                  <p:custDataLst>
                    <p:tags r:id="rId25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38100" cap="flat" cmpd="sng" algn="ctr">
                  <a:solidFill>
                    <a:srgbClr val="6C930E"/>
                  </a:solidFill>
                  <a:prstDash val="solid"/>
                  <a:miter lim="800000"/>
                </a:ln>
                <a:effectLst/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2694D5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</p:grpSp>
        <p:sp>
          <p:nvSpPr>
            <p:cNvPr id="53" name="文本框 52"/>
            <p:cNvSpPr txBox="1"/>
            <p:nvPr>
              <p:custDataLst>
                <p:tags r:id="rId26"/>
              </p:custDataLst>
            </p:nvPr>
          </p:nvSpPr>
          <p:spPr>
            <a:xfrm>
              <a:off x="4309713" y="2518212"/>
              <a:ext cx="3642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800" b="1" i="0" u="none" strike="noStrike" kern="0" cap="none" spc="0" normalizeH="0" baseline="0" noProof="0" smtClean="0">
                  <a:ln>
                    <a:noFill/>
                  </a:ln>
                  <a:solidFill>
                    <a:srgbClr val="75A215"/>
                  </a:solidFill>
                  <a:effectLst/>
                  <a:uLnTx/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1</a:t>
              </a:r>
              <a:endParaRPr kumimoji="1" lang="zh-CN" altLang="en-US" sz="2800" b="1" i="0" u="none" strike="noStrike" kern="0" cap="none" spc="0" normalizeH="0" baseline="0" noProof="0">
                <a:ln>
                  <a:noFill/>
                </a:ln>
                <a:solidFill>
                  <a:srgbClr val="75A215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69" name="圆角矩形 68" title=""/>
          <p:cNvSpPr/>
          <p:nvPr>
            <p:custDataLst>
              <p:tags r:id="rId27"/>
            </p:custDataLst>
          </p:nvPr>
        </p:nvSpPr>
        <p:spPr>
          <a:xfrm>
            <a:off x="5229225" y="1310640"/>
            <a:ext cx="5642610" cy="1392555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通过分析生物富集的过程，说明生物富集的危害，认同应采取措施减少危害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圆角矩形 69" title=""/>
          <p:cNvSpPr/>
          <p:nvPr>
            <p:custDataLst>
              <p:tags r:id="rId28"/>
            </p:custDataLst>
          </p:nvPr>
        </p:nvSpPr>
        <p:spPr>
          <a:xfrm>
            <a:off x="5258435" y="4498975"/>
            <a:ext cx="5482590" cy="59309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尝试探究土壤微生物的分解作用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4" name="组合 73" title=""/>
          <p:cNvGrpSpPr/>
          <p:nvPr>
            <p:custDataLst>
              <p:tags r:id="rId29"/>
            </p:custDataLst>
          </p:nvPr>
        </p:nvGrpSpPr>
        <p:grpSpPr>
          <a:xfrm>
            <a:off x="602860" y="2256340"/>
            <a:ext cx="2036756" cy="2036756"/>
            <a:chOff x="1012329" y="1938453"/>
            <a:chExt cx="2981095" cy="2981095"/>
          </a:xfrm>
        </p:grpSpPr>
        <p:sp>
          <p:nvSpPr>
            <p:cNvPr id="75" name="文本框 74"/>
            <p:cNvSpPr txBox="1"/>
            <p:nvPr>
              <p:custDataLst>
                <p:tags r:id="rId30"/>
              </p:custDataLst>
            </p:nvPr>
          </p:nvSpPr>
          <p:spPr>
            <a:xfrm>
              <a:off x="1500556" y="2592424"/>
              <a:ext cx="2004644" cy="1673152"/>
            </a:xfrm>
            <a:custGeom>
              <a:rect l="l" t="t" r="r" b="b"/>
              <a:pathLst>
                <a:path w="2345512" h="1957654">
                  <a:moveTo>
                    <a:pt x="219456" y="1680591"/>
                  </a:moveTo>
                  <a:lnTo>
                    <a:pt x="199339" y="1828724"/>
                  </a:lnTo>
                  <a:cubicBezTo>
                    <a:pt x="197510" y="1842135"/>
                    <a:pt x="200558" y="1853108"/>
                    <a:pt x="208483" y="1861642"/>
                  </a:cubicBezTo>
                  <a:cubicBezTo>
                    <a:pt x="215798" y="1870786"/>
                    <a:pt x="225857" y="1875358"/>
                    <a:pt x="238658" y="1875358"/>
                  </a:cubicBezTo>
                  <a:lnTo>
                    <a:pt x="810158" y="1875358"/>
                  </a:lnTo>
                  <a:cubicBezTo>
                    <a:pt x="822960" y="1875358"/>
                    <a:pt x="834237" y="1870786"/>
                    <a:pt x="843991" y="1861642"/>
                  </a:cubicBezTo>
                  <a:cubicBezTo>
                    <a:pt x="853744" y="1853108"/>
                    <a:pt x="859536" y="1842135"/>
                    <a:pt x="861365" y="1828724"/>
                  </a:cubicBezTo>
                  <a:lnTo>
                    <a:pt x="880567" y="1680591"/>
                  </a:lnTo>
                  <a:close/>
                  <a:moveTo>
                    <a:pt x="2133371" y="1501369"/>
                  </a:moveTo>
                  <a:lnTo>
                    <a:pt x="2245842" y="1501369"/>
                  </a:lnTo>
                  <a:cubicBezTo>
                    <a:pt x="2254377" y="1501369"/>
                    <a:pt x="2261692" y="1504721"/>
                    <a:pt x="2267788" y="1511427"/>
                  </a:cubicBezTo>
                  <a:cubicBezTo>
                    <a:pt x="2273884" y="1518133"/>
                    <a:pt x="2276627" y="1526057"/>
                    <a:pt x="2276018" y="1535201"/>
                  </a:cubicBezTo>
                  <a:lnTo>
                    <a:pt x="2246757" y="1944853"/>
                  </a:lnTo>
                  <a:cubicBezTo>
                    <a:pt x="2207742" y="1944853"/>
                    <a:pt x="2175129" y="1929917"/>
                    <a:pt x="2148916" y="1900047"/>
                  </a:cubicBezTo>
                  <a:cubicBezTo>
                    <a:pt x="2122703" y="1870786"/>
                    <a:pt x="2110511" y="1835125"/>
                    <a:pt x="2112340" y="1793062"/>
                  </a:cubicBezTo>
                  <a:close/>
                  <a:moveTo>
                    <a:pt x="1752066" y="1501369"/>
                  </a:moveTo>
                  <a:lnTo>
                    <a:pt x="1874596" y="1501369"/>
                  </a:lnTo>
                  <a:lnTo>
                    <a:pt x="1816989" y="1795805"/>
                  </a:lnTo>
                  <a:cubicBezTo>
                    <a:pt x="1807845" y="1839697"/>
                    <a:pt x="1787118" y="1875358"/>
                    <a:pt x="1754809" y="1902790"/>
                  </a:cubicBezTo>
                  <a:cubicBezTo>
                    <a:pt x="1721891" y="1930832"/>
                    <a:pt x="1684401" y="1944853"/>
                    <a:pt x="1642338" y="1944853"/>
                  </a:cubicBezTo>
                  <a:lnTo>
                    <a:pt x="1723720" y="1525143"/>
                  </a:lnTo>
                  <a:cubicBezTo>
                    <a:pt x="1725549" y="1518437"/>
                    <a:pt x="1729206" y="1512646"/>
                    <a:pt x="1734693" y="1507769"/>
                  </a:cubicBezTo>
                  <a:cubicBezTo>
                    <a:pt x="1739569" y="1503502"/>
                    <a:pt x="1745361" y="1501369"/>
                    <a:pt x="1752066" y="1501369"/>
                  </a:cubicBezTo>
                  <a:close/>
                  <a:moveTo>
                    <a:pt x="255117" y="1419073"/>
                  </a:moveTo>
                  <a:lnTo>
                    <a:pt x="231343" y="1590980"/>
                  </a:lnTo>
                  <a:lnTo>
                    <a:pt x="893368" y="1590980"/>
                  </a:lnTo>
                  <a:lnTo>
                    <a:pt x="916229" y="1419073"/>
                  </a:lnTo>
                  <a:close/>
                  <a:moveTo>
                    <a:pt x="1768526" y="1342263"/>
                  </a:moveTo>
                  <a:lnTo>
                    <a:pt x="2326310" y="1342263"/>
                  </a:lnTo>
                  <a:lnTo>
                    <a:pt x="2318080" y="1394384"/>
                  </a:lnTo>
                  <a:cubicBezTo>
                    <a:pt x="2316251" y="1406576"/>
                    <a:pt x="2311374" y="1416329"/>
                    <a:pt x="2303450" y="1423645"/>
                  </a:cubicBezTo>
                  <a:cubicBezTo>
                    <a:pt x="2294915" y="1431569"/>
                    <a:pt x="2284857" y="1435532"/>
                    <a:pt x="2273274" y="1435532"/>
                  </a:cubicBezTo>
                  <a:lnTo>
                    <a:pt x="2104110" y="1435532"/>
                  </a:lnTo>
                  <a:lnTo>
                    <a:pt x="2044674" y="1879930"/>
                  </a:lnTo>
                  <a:cubicBezTo>
                    <a:pt x="2041626" y="1901266"/>
                    <a:pt x="2031873" y="1919554"/>
                    <a:pt x="2015414" y="1934794"/>
                  </a:cubicBezTo>
                  <a:cubicBezTo>
                    <a:pt x="1998345" y="1950034"/>
                    <a:pt x="1979752" y="1957654"/>
                    <a:pt x="1959635" y="1957654"/>
                  </a:cubicBezTo>
                  <a:lnTo>
                    <a:pt x="1812417" y="1957654"/>
                  </a:lnTo>
                  <a:lnTo>
                    <a:pt x="1818818" y="1905533"/>
                  </a:lnTo>
                  <a:cubicBezTo>
                    <a:pt x="1820037" y="1899437"/>
                    <a:pt x="1822780" y="1894561"/>
                    <a:pt x="1827047" y="1890903"/>
                  </a:cubicBezTo>
                  <a:cubicBezTo>
                    <a:pt x="1830705" y="1887245"/>
                    <a:pt x="1835277" y="1885417"/>
                    <a:pt x="1840763" y="1885417"/>
                  </a:cubicBezTo>
                  <a:cubicBezTo>
                    <a:pt x="1855394" y="1885417"/>
                    <a:pt x="1863623" y="1878101"/>
                    <a:pt x="1865452" y="1863471"/>
                  </a:cubicBezTo>
                  <a:lnTo>
                    <a:pt x="1923059" y="1435532"/>
                  </a:lnTo>
                  <a:lnTo>
                    <a:pt x="1716405" y="1435532"/>
                  </a:lnTo>
                  <a:lnTo>
                    <a:pt x="1722805" y="1383411"/>
                  </a:lnTo>
                  <a:cubicBezTo>
                    <a:pt x="1724634" y="1371219"/>
                    <a:pt x="1729816" y="1361161"/>
                    <a:pt x="1738350" y="1353236"/>
                  </a:cubicBezTo>
                  <a:cubicBezTo>
                    <a:pt x="1746885" y="1345921"/>
                    <a:pt x="1756943" y="1342263"/>
                    <a:pt x="1768526" y="1342263"/>
                  </a:cubicBezTo>
                  <a:close/>
                  <a:moveTo>
                    <a:pt x="1624050" y="1290142"/>
                  </a:moveTo>
                  <a:lnTo>
                    <a:pt x="1693545" y="1290142"/>
                  </a:lnTo>
                  <a:lnTo>
                    <a:pt x="1615821" y="1957654"/>
                  </a:lnTo>
                  <a:cubicBezTo>
                    <a:pt x="1591437" y="1957654"/>
                    <a:pt x="1571320" y="1948205"/>
                    <a:pt x="1555470" y="1929308"/>
                  </a:cubicBezTo>
                  <a:cubicBezTo>
                    <a:pt x="1539011" y="1910410"/>
                    <a:pt x="1532001" y="1887855"/>
                    <a:pt x="1534439" y="1861642"/>
                  </a:cubicBezTo>
                  <a:lnTo>
                    <a:pt x="1598447" y="1313917"/>
                  </a:lnTo>
                  <a:cubicBezTo>
                    <a:pt x="1599057" y="1307211"/>
                    <a:pt x="1601800" y="1301420"/>
                    <a:pt x="1606677" y="1296543"/>
                  </a:cubicBezTo>
                  <a:cubicBezTo>
                    <a:pt x="1611554" y="1292276"/>
                    <a:pt x="1617345" y="1290142"/>
                    <a:pt x="1624050" y="1290142"/>
                  </a:cubicBezTo>
                  <a:close/>
                  <a:moveTo>
                    <a:pt x="1316812" y="1290142"/>
                  </a:moveTo>
                  <a:lnTo>
                    <a:pt x="1387221" y="1290142"/>
                  </a:lnTo>
                  <a:lnTo>
                    <a:pt x="1298524" y="1862557"/>
                  </a:lnTo>
                  <a:cubicBezTo>
                    <a:pt x="1293647" y="1890598"/>
                    <a:pt x="1281150" y="1913458"/>
                    <a:pt x="1261034" y="1931137"/>
                  </a:cubicBezTo>
                  <a:cubicBezTo>
                    <a:pt x="1240917" y="1948815"/>
                    <a:pt x="1217447" y="1957654"/>
                    <a:pt x="1190625" y="1957654"/>
                  </a:cubicBezTo>
                  <a:lnTo>
                    <a:pt x="1290294" y="1313002"/>
                  </a:lnTo>
                  <a:cubicBezTo>
                    <a:pt x="1291514" y="1306297"/>
                    <a:pt x="1294562" y="1300810"/>
                    <a:pt x="1299438" y="1296543"/>
                  </a:cubicBezTo>
                  <a:cubicBezTo>
                    <a:pt x="1304315" y="1292276"/>
                    <a:pt x="1310106" y="1290142"/>
                    <a:pt x="1316812" y="1290142"/>
                  </a:cubicBezTo>
                  <a:close/>
                  <a:moveTo>
                    <a:pt x="1822475" y="1111834"/>
                  </a:moveTo>
                  <a:lnTo>
                    <a:pt x="2345512" y="1111834"/>
                  </a:lnTo>
                  <a:lnTo>
                    <a:pt x="2338197" y="1146581"/>
                  </a:lnTo>
                  <a:cubicBezTo>
                    <a:pt x="2335758" y="1162431"/>
                    <a:pt x="2329358" y="1175233"/>
                    <a:pt x="2318994" y="1184986"/>
                  </a:cubicBezTo>
                  <a:cubicBezTo>
                    <a:pt x="2308022" y="1194740"/>
                    <a:pt x="2295220" y="1199617"/>
                    <a:pt x="2280590" y="1199617"/>
                  </a:cubicBezTo>
                  <a:lnTo>
                    <a:pt x="1757553" y="1199617"/>
                  </a:lnTo>
                  <a:lnTo>
                    <a:pt x="1761210" y="1174013"/>
                  </a:lnTo>
                  <a:cubicBezTo>
                    <a:pt x="1764258" y="1158774"/>
                    <a:pt x="1771878" y="1144448"/>
                    <a:pt x="1784070" y="1131037"/>
                  </a:cubicBezTo>
                  <a:cubicBezTo>
                    <a:pt x="1795653" y="1118235"/>
                    <a:pt x="1808454" y="1111834"/>
                    <a:pt x="1822475" y="1111834"/>
                  </a:cubicBezTo>
                  <a:close/>
                  <a:moveTo>
                    <a:pt x="111556" y="1097204"/>
                  </a:moveTo>
                  <a:lnTo>
                    <a:pt x="298094" y="1097204"/>
                  </a:lnTo>
                  <a:lnTo>
                    <a:pt x="288950" y="1169441"/>
                  </a:lnTo>
                  <a:lnTo>
                    <a:pt x="288036" y="1172185"/>
                  </a:lnTo>
                  <a:lnTo>
                    <a:pt x="283464" y="1207846"/>
                  </a:lnTo>
                  <a:lnTo>
                    <a:pt x="283464" y="1209675"/>
                  </a:lnTo>
                  <a:lnTo>
                    <a:pt x="266090" y="1336777"/>
                  </a:lnTo>
                  <a:lnTo>
                    <a:pt x="927201" y="1336777"/>
                  </a:lnTo>
                  <a:lnTo>
                    <a:pt x="947318" y="1187729"/>
                  </a:lnTo>
                  <a:lnTo>
                    <a:pt x="329184" y="1187729"/>
                  </a:lnTo>
                  <a:lnTo>
                    <a:pt x="341071" y="1097204"/>
                  </a:lnTo>
                  <a:lnTo>
                    <a:pt x="1146657" y="1097204"/>
                  </a:lnTo>
                  <a:lnTo>
                    <a:pt x="1044245" y="1853413"/>
                  </a:lnTo>
                  <a:cubicBezTo>
                    <a:pt x="1041197" y="1882673"/>
                    <a:pt x="1028700" y="1907362"/>
                    <a:pt x="1006754" y="1927479"/>
                  </a:cubicBezTo>
                  <a:cubicBezTo>
                    <a:pt x="984809" y="1947596"/>
                    <a:pt x="960120" y="1957654"/>
                    <a:pt x="932688" y="1957654"/>
                  </a:cubicBezTo>
                  <a:lnTo>
                    <a:pt x="92354" y="1957654"/>
                  </a:lnTo>
                  <a:cubicBezTo>
                    <a:pt x="64922" y="1957654"/>
                    <a:pt x="43281" y="1947596"/>
                    <a:pt x="27432" y="1927479"/>
                  </a:cubicBezTo>
                  <a:cubicBezTo>
                    <a:pt x="10972" y="1907362"/>
                    <a:pt x="4877" y="1882673"/>
                    <a:pt x="9144" y="1853413"/>
                  </a:cubicBezTo>
                  <a:close/>
                  <a:moveTo>
                    <a:pt x="1472260" y="1095375"/>
                  </a:moveTo>
                  <a:lnTo>
                    <a:pt x="1604848" y="1095375"/>
                  </a:lnTo>
                  <a:lnTo>
                    <a:pt x="1594790" y="1170356"/>
                  </a:lnTo>
                  <a:lnTo>
                    <a:pt x="1727378" y="1170356"/>
                  </a:lnTo>
                  <a:lnTo>
                    <a:pt x="1720977" y="1214247"/>
                  </a:lnTo>
                  <a:cubicBezTo>
                    <a:pt x="1719148" y="1226439"/>
                    <a:pt x="1714271" y="1236497"/>
                    <a:pt x="1706346" y="1244422"/>
                  </a:cubicBezTo>
                  <a:cubicBezTo>
                    <a:pt x="1697812" y="1251737"/>
                    <a:pt x="1687754" y="1255395"/>
                    <a:pt x="1676171" y="1255395"/>
                  </a:cubicBezTo>
                  <a:lnTo>
                    <a:pt x="1582902" y="1255395"/>
                  </a:lnTo>
                  <a:lnTo>
                    <a:pt x="1495120" y="1913763"/>
                  </a:lnTo>
                  <a:cubicBezTo>
                    <a:pt x="1493291" y="1926565"/>
                    <a:pt x="1487805" y="1936928"/>
                    <a:pt x="1478661" y="1944853"/>
                  </a:cubicBezTo>
                  <a:cubicBezTo>
                    <a:pt x="1469517" y="1953387"/>
                    <a:pt x="1458849" y="1957654"/>
                    <a:pt x="1446657" y="1957654"/>
                  </a:cubicBezTo>
                  <a:lnTo>
                    <a:pt x="1318641" y="1957654"/>
                  </a:lnTo>
                  <a:lnTo>
                    <a:pt x="1412824" y="1255395"/>
                  </a:lnTo>
                  <a:lnTo>
                    <a:pt x="1280236" y="1255395"/>
                  </a:lnTo>
                  <a:lnTo>
                    <a:pt x="1286637" y="1211504"/>
                  </a:lnTo>
                  <a:cubicBezTo>
                    <a:pt x="1288465" y="1199312"/>
                    <a:pt x="1293342" y="1189254"/>
                    <a:pt x="1301267" y="1181329"/>
                  </a:cubicBezTo>
                  <a:cubicBezTo>
                    <a:pt x="1309801" y="1174013"/>
                    <a:pt x="1319860" y="1170356"/>
                    <a:pt x="1331442" y="1170356"/>
                  </a:cubicBezTo>
                  <a:lnTo>
                    <a:pt x="1423797" y="1170356"/>
                  </a:lnTo>
                  <a:lnTo>
                    <a:pt x="1429283" y="1135609"/>
                  </a:lnTo>
                  <a:cubicBezTo>
                    <a:pt x="1431112" y="1124026"/>
                    <a:pt x="1435989" y="1114273"/>
                    <a:pt x="1443914" y="1106348"/>
                  </a:cubicBezTo>
                  <a:cubicBezTo>
                    <a:pt x="1451838" y="1099033"/>
                    <a:pt x="1461287" y="1095375"/>
                    <a:pt x="1472260" y="1095375"/>
                  </a:cubicBezTo>
                  <a:close/>
                  <a:moveTo>
                    <a:pt x="1856308" y="437083"/>
                  </a:moveTo>
                  <a:lnTo>
                    <a:pt x="1844421" y="530352"/>
                  </a:lnTo>
                  <a:cubicBezTo>
                    <a:pt x="1840763" y="551078"/>
                    <a:pt x="1828876" y="566318"/>
                    <a:pt x="1808759" y="576072"/>
                  </a:cubicBezTo>
                  <a:lnTo>
                    <a:pt x="1190625" y="848563"/>
                  </a:lnTo>
                  <a:lnTo>
                    <a:pt x="1199769" y="771754"/>
                  </a:lnTo>
                  <a:cubicBezTo>
                    <a:pt x="1205255" y="740054"/>
                    <a:pt x="1223238" y="716890"/>
                    <a:pt x="1253718" y="702259"/>
                  </a:cubicBezTo>
                  <a:close/>
                  <a:moveTo>
                    <a:pt x="98755" y="244145"/>
                  </a:moveTo>
                  <a:lnTo>
                    <a:pt x="1049731" y="244145"/>
                  </a:lnTo>
                  <a:lnTo>
                    <a:pt x="1026871" y="313639"/>
                  </a:lnTo>
                  <a:cubicBezTo>
                    <a:pt x="1021994" y="326441"/>
                    <a:pt x="1013460" y="336194"/>
                    <a:pt x="1001268" y="342900"/>
                  </a:cubicBezTo>
                  <a:lnTo>
                    <a:pt x="719632" y="490118"/>
                  </a:lnTo>
                  <a:lnTo>
                    <a:pt x="1092708" y="490118"/>
                  </a:lnTo>
                  <a:lnTo>
                    <a:pt x="1083564" y="539496"/>
                  </a:lnTo>
                  <a:cubicBezTo>
                    <a:pt x="1080516" y="550469"/>
                    <a:pt x="1073810" y="560527"/>
                    <a:pt x="1063447" y="569671"/>
                  </a:cubicBezTo>
                  <a:cubicBezTo>
                    <a:pt x="1053084" y="578815"/>
                    <a:pt x="1040892" y="583387"/>
                    <a:pt x="1026871" y="583387"/>
                  </a:cubicBezTo>
                  <a:lnTo>
                    <a:pt x="703173" y="583387"/>
                  </a:lnTo>
                  <a:lnTo>
                    <a:pt x="662940" y="788213"/>
                  </a:lnTo>
                  <a:cubicBezTo>
                    <a:pt x="659282" y="807720"/>
                    <a:pt x="646785" y="824484"/>
                    <a:pt x="625449" y="838505"/>
                  </a:cubicBezTo>
                  <a:cubicBezTo>
                    <a:pt x="603504" y="854354"/>
                    <a:pt x="579120" y="862279"/>
                    <a:pt x="552297" y="862279"/>
                  </a:cubicBezTo>
                  <a:lnTo>
                    <a:pt x="194767" y="862279"/>
                  </a:lnTo>
                  <a:lnTo>
                    <a:pt x="202082" y="820217"/>
                  </a:lnTo>
                  <a:cubicBezTo>
                    <a:pt x="203911" y="809244"/>
                    <a:pt x="210312" y="800710"/>
                    <a:pt x="221285" y="794614"/>
                  </a:cubicBezTo>
                  <a:cubicBezTo>
                    <a:pt x="231648" y="789127"/>
                    <a:pt x="243840" y="786384"/>
                    <a:pt x="257861" y="786384"/>
                  </a:cubicBezTo>
                  <a:lnTo>
                    <a:pt x="379476" y="786384"/>
                  </a:lnTo>
                  <a:cubicBezTo>
                    <a:pt x="388010" y="786384"/>
                    <a:pt x="395935" y="783031"/>
                    <a:pt x="403250" y="776326"/>
                  </a:cubicBezTo>
                  <a:cubicBezTo>
                    <a:pt x="410565" y="770839"/>
                    <a:pt x="414833" y="764438"/>
                    <a:pt x="416052" y="757123"/>
                  </a:cubicBezTo>
                  <a:lnTo>
                    <a:pt x="450799" y="583387"/>
                  </a:lnTo>
                  <a:lnTo>
                    <a:pt x="0" y="583387"/>
                  </a:lnTo>
                  <a:lnTo>
                    <a:pt x="9144" y="525780"/>
                  </a:lnTo>
                  <a:cubicBezTo>
                    <a:pt x="11582" y="515417"/>
                    <a:pt x="17983" y="506882"/>
                    <a:pt x="28346" y="500177"/>
                  </a:cubicBezTo>
                  <a:cubicBezTo>
                    <a:pt x="38100" y="493471"/>
                    <a:pt x="49682" y="490118"/>
                    <a:pt x="63093" y="490118"/>
                  </a:cubicBezTo>
                  <a:lnTo>
                    <a:pt x="467258" y="490118"/>
                  </a:lnTo>
                  <a:lnTo>
                    <a:pt x="474573" y="457200"/>
                  </a:lnTo>
                  <a:lnTo>
                    <a:pt x="707745" y="330098"/>
                  </a:lnTo>
                  <a:lnTo>
                    <a:pt x="196596" y="330098"/>
                  </a:lnTo>
                  <a:cubicBezTo>
                    <a:pt x="172821" y="330098"/>
                    <a:pt x="154533" y="324917"/>
                    <a:pt x="141732" y="314554"/>
                  </a:cubicBezTo>
                  <a:cubicBezTo>
                    <a:pt x="129540" y="304190"/>
                    <a:pt x="119786" y="290474"/>
                    <a:pt x="112471" y="273406"/>
                  </a:cubicBezTo>
                  <a:close/>
                  <a:moveTo>
                    <a:pt x="1285722" y="175565"/>
                  </a:moveTo>
                  <a:lnTo>
                    <a:pt x="1856308" y="240487"/>
                  </a:lnTo>
                  <a:cubicBezTo>
                    <a:pt x="1864842" y="241706"/>
                    <a:pt x="1871396" y="245364"/>
                    <a:pt x="1875968" y="251460"/>
                  </a:cubicBezTo>
                  <a:cubicBezTo>
                    <a:pt x="1880540" y="257556"/>
                    <a:pt x="1882521" y="265176"/>
                    <a:pt x="1881911" y="274320"/>
                  </a:cubicBezTo>
                  <a:lnTo>
                    <a:pt x="1871853" y="342900"/>
                  </a:lnTo>
                  <a:lnTo>
                    <a:pt x="1368018" y="285293"/>
                  </a:lnTo>
                  <a:cubicBezTo>
                    <a:pt x="1339977" y="281026"/>
                    <a:pt x="1318336" y="268834"/>
                    <a:pt x="1303096" y="248717"/>
                  </a:cubicBezTo>
                  <a:cubicBezTo>
                    <a:pt x="1287856" y="228600"/>
                    <a:pt x="1282065" y="204521"/>
                    <a:pt x="1285722" y="176479"/>
                  </a:cubicBezTo>
                  <a:close/>
                  <a:moveTo>
                    <a:pt x="1320470" y="0"/>
                  </a:moveTo>
                  <a:lnTo>
                    <a:pt x="2298878" y="0"/>
                  </a:lnTo>
                  <a:cubicBezTo>
                    <a:pt x="2312289" y="0"/>
                    <a:pt x="2322804" y="4420"/>
                    <a:pt x="2330424" y="13259"/>
                  </a:cubicBezTo>
                  <a:cubicBezTo>
                    <a:pt x="2338044" y="22098"/>
                    <a:pt x="2340940" y="32918"/>
                    <a:pt x="2339111" y="45720"/>
                  </a:cubicBezTo>
                  <a:lnTo>
                    <a:pt x="2239442" y="758952"/>
                  </a:lnTo>
                  <a:cubicBezTo>
                    <a:pt x="2235174" y="786994"/>
                    <a:pt x="2221763" y="811378"/>
                    <a:pt x="2199208" y="832104"/>
                  </a:cubicBezTo>
                  <a:cubicBezTo>
                    <a:pt x="2176653" y="852221"/>
                    <a:pt x="2150745" y="862279"/>
                    <a:pt x="2121484" y="862279"/>
                  </a:cubicBezTo>
                  <a:lnTo>
                    <a:pt x="1705432" y="862279"/>
                  </a:lnTo>
                  <a:lnTo>
                    <a:pt x="1710004" y="828446"/>
                  </a:lnTo>
                  <a:cubicBezTo>
                    <a:pt x="1713052" y="810768"/>
                    <a:pt x="1721434" y="795833"/>
                    <a:pt x="1735150" y="783641"/>
                  </a:cubicBezTo>
                  <a:cubicBezTo>
                    <a:pt x="1748866" y="771449"/>
                    <a:pt x="1764563" y="765353"/>
                    <a:pt x="1782242" y="765353"/>
                  </a:cubicBezTo>
                  <a:lnTo>
                    <a:pt x="1970608" y="765353"/>
                  </a:lnTo>
                  <a:cubicBezTo>
                    <a:pt x="1979752" y="765353"/>
                    <a:pt x="1988286" y="762000"/>
                    <a:pt x="1996211" y="755294"/>
                  </a:cubicBezTo>
                  <a:cubicBezTo>
                    <a:pt x="2004136" y="748589"/>
                    <a:pt x="2008708" y="740664"/>
                    <a:pt x="2009927" y="731520"/>
                  </a:cubicBezTo>
                  <a:lnTo>
                    <a:pt x="2098624" y="96012"/>
                  </a:lnTo>
                  <a:lnTo>
                    <a:pt x="1280236" y="96012"/>
                  </a:lnTo>
                  <a:lnTo>
                    <a:pt x="1289380" y="27432"/>
                  </a:lnTo>
                  <a:cubicBezTo>
                    <a:pt x="1290599" y="19507"/>
                    <a:pt x="1294257" y="12954"/>
                    <a:pt x="1300353" y="7772"/>
                  </a:cubicBezTo>
                  <a:cubicBezTo>
                    <a:pt x="1306449" y="2591"/>
                    <a:pt x="1313154" y="0"/>
                    <a:pt x="1320470" y="0"/>
                  </a:cubicBezTo>
                  <a:close/>
                  <a:moveTo>
                    <a:pt x="158191" y="0"/>
                  </a:moveTo>
                  <a:lnTo>
                    <a:pt x="359359" y="0"/>
                  </a:lnTo>
                  <a:lnTo>
                    <a:pt x="369417" y="80467"/>
                  </a:lnTo>
                  <a:lnTo>
                    <a:pt x="458114" y="80467"/>
                  </a:lnTo>
                  <a:lnTo>
                    <a:pt x="464515" y="39319"/>
                  </a:lnTo>
                  <a:cubicBezTo>
                    <a:pt x="466953" y="27737"/>
                    <a:pt x="472745" y="18288"/>
                    <a:pt x="481889" y="10973"/>
                  </a:cubicBezTo>
                  <a:cubicBezTo>
                    <a:pt x="491642" y="3658"/>
                    <a:pt x="502615" y="0"/>
                    <a:pt x="514807" y="0"/>
                  </a:cubicBezTo>
                  <a:lnTo>
                    <a:pt x="749808" y="0"/>
                  </a:lnTo>
                  <a:lnTo>
                    <a:pt x="737006" y="80467"/>
                  </a:lnTo>
                  <a:lnTo>
                    <a:pt x="827532" y="80467"/>
                  </a:lnTo>
                  <a:lnTo>
                    <a:pt x="843991" y="43891"/>
                  </a:lnTo>
                  <a:cubicBezTo>
                    <a:pt x="853135" y="23165"/>
                    <a:pt x="865936" y="10668"/>
                    <a:pt x="882396" y="6401"/>
                  </a:cubicBezTo>
                  <a:cubicBezTo>
                    <a:pt x="899464" y="2743"/>
                    <a:pt x="920496" y="914"/>
                    <a:pt x="945489" y="914"/>
                  </a:cubicBezTo>
                  <a:lnTo>
                    <a:pt x="1120140" y="914"/>
                  </a:lnTo>
                  <a:lnTo>
                    <a:pt x="1084478" y="80467"/>
                  </a:lnTo>
                  <a:lnTo>
                    <a:pt x="1154887" y="80467"/>
                  </a:lnTo>
                  <a:lnTo>
                    <a:pt x="1141171" y="164592"/>
                  </a:lnTo>
                  <a:cubicBezTo>
                    <a:pt x="1137513" y="182880"/>
                    <a:pt x="1128064" y="197815"/>
                    <a:pt x="1112825" y="209398"/>
                  </a:cubicBezTo>
                  <a:cubicBezTo>
                    <a:pt x="1098194" y="220370"/>
                    <a:pt x="1080516" y="225857"/>
                    <a:pt x="1059789" y="225857"/>
                  </a:cubicBezTo>
                  <a:lnTo>
                    <a:pt x="852221" y="225857"/>
                  </a:lnTo>
                  <a:lnTo>
                    <a:pt x="879653" y="158191"/>
                  </a:lnTo>
                  <a:lnTo>
                    <a:pt x="256946" y="158191"/>
                  </a:lnTo>
                  <a:lnTo>
                    <a:pt x="248717" y="225857"/>
                  </a:lnTo>
                  <a:lnTo>
                    <a:pt x="21945" y="225857"/>
                  </a:lnTo>
                  <a:lnTo>
                    <a:pt x="35661" y="117958"/>
                  </a:lnTo>
                  <a:cubicBezTo>
                    <a:pt x="37490" y="106985"/>
                    <a:pt x="42672" y="98146"/>
                    <a:pt x="51206" y="91440"/>
                  </a:cubicBezTo>
                  <a:cubicBezTo>
                    <a:pt x="59740" y="84125"/>
                    <a:pt x="69799" y="80467"/>
                    <a:pt x="81381" y="80467"/>
                  </a:cubicBezTo>
                  <a:lnTo>
                    <a:pt x="114300" y="80467"/>
                  </a:lnTo>
                  <a:lnTo>
                    <a:pt x="108813" y="47549"/>
                  </a:lnTo>
                  <a:cubicBezTo>
                    <a:pt x="107594" y="34747"/>
                    <a:pt x="111861" y="23470"/>
                    <a:pt x="121615" y="13716"/>
                  </a:cubicBezTo>
                  <a:cubicBezTo>
                    <a:pt x="131369" y="4572"/>
                    <a:pt x="143561" y="0"/>
                    <a:pt x="15819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endParaRPr kumimoji="1" lang="zh-CN" altLang="en-US" sz="7200">
                <a:solidFill>
                  <a:schemeClr val="bg1"/>
                </a:solidFill>
                <a:latin typeface="Times New Roman" panose="02020603050405020304" pitchFamily="18" charset="0"/>
                <a:ea typeface="DOUYU Font" pitchFamily="2" charset="-122"/>
              </a:endParaRPr>
            </a:p>
          </p:txBody>
        </p:sp>
        <p:grpSp>
          <p:nvGrpSpPr>
            <p:cNvPr id="76" name="组合 75"/>
            <p:cNvGrpSpPr/>
            <p:nvPr>
              <p:custDataLst>
                <p:tags r:id="rId31"/>
              </p:custDataLst>
            </p:nvPr>
          </p:nvGrpSpPr>
          <p:grpSpPr>
            <a:xfrm>
              <a:off x="1012329" y="1938453"/>
              <a:ext cx="2981095" cy="2981095"/>
              <a:chOff x="1012329" y="1938453"/>
              <a:chExt cx="2981095" cy="2981095"/>
            </a:xfrm>
          </p:grpSpPr>
          <p:grpSp>
            <p:nvGrpSpPr>
              <p:cNvPr id="77" name="组合 76"/>
              <p:cNvGrpSpPr/>
              <p:nvPr>
                <p:custDataLst>
                  <p:tags r:id="rId32"/>
                </p:custDataLst>
              </p:nvPr>
            </p:nvGrpSpPr>
            <p:grpSpPr>
              <a:xfrm>
                <a:off x="2059245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81" name="任意形状 9"/>
                <p:cNvSpPr/>
                <p:nvPr>
                  <p:custDataLst>
                    <p:tags r:id="rId33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2" name="任意形状 10"/>
                <p:cNvSpPr/>
                <p:nvPr>
                  <p:custDataLst>
                    <p:tags r:id="rId34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78" name="组合 77"/>
              <p:cNvGrpSpPr/>
              <p:nvPr>
                <p:custDataLst>
                  <p:tags r:id="rId35"/>
                </p:custDataLst>
              </p:nvPr>
            </p:nvGrpSpPr>
            <p:grpSpPr>
              <a:xfrm rot="5400000">
                <a:off x="2059243" y="1938453"/>
                <a:ext cx="887268" cy="2981095"/>
                <a:chOff x="2059245" y="1938453"/>
                <a:chExt cx="887268" cy="2981095"/>
              </a:xfrm>
            </p:grpSpPr>
            <p:sp>
              <p:nvSpPr>
                <p:cNvPr id="79" name="任意形状 13"/>
                <p:cNvSpPr/>
                <p:nvPr>
                  <p:custDataLst>
                    <p:tags r:id="rId36"/>
                  </p:custDataLst>
                </p:nvPr>
              </p:nvSpPr>
              <p:spPr>
                <a:xfrm rot="2702631">
                  <a:off x="2059922" y="1937776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80" name="任意形状 14"/>
                <p:cNvSpPr/>
                <p:nvPr>
                  <p:custDataLst>
                    <p:tags r:id="rId37"/>
                  </p:custDataLst>
                </p:nvPr>
              </p:nvSpPr>
              <p:spPr>
                <a:xfrm rot="18897368" flipV="1">
                  <a:off x="2059924" y="4032959"/>
                  <a:ext cx="885912" cy="887266"/>
                </a:xfrm>
                <a:custGeom>
                  <a:gdLst>
                    <a:gd name="connsiteX0" fmla="*/ 91118 w 682933"/>
                    <a:gd name="connsiteY0" fmla="*/ 91118 h 683979"/>
                    <a:gd name="connsiteX1" fmla="*/ 311098 w 682933"/>
                    <a:gd name="connsiteY1" fmla="*/ 0 h 683979"/>
                    <a:gd name="connsiteX2" fmla="*/ 682933 w 682933"/>
                    <a:gd name="connsiteY2" fmla="*/ 0 h 683979"/>
                    <a:gd name="connsiteX3" fmla="*/ 0 w 682933"/>
                    <a:gd name="connsiteY3" fmla="*/ 683979 h 683979"/>
                    <a:gd name="connsiteX4" fmla="*/ 0 w 682933"/>
                    <a:gd name="connsiteY4" fmla="*/ 311098 h 683979"/>
                    <a:gd name="connsiteX5" fmla="*/ 91118 w 682933"/>
                    <a:gd name="connsiteY5" fmla="*/ 91118 h 683979"/>
                    <a:gd name="connsiteX0-1" fmla="*/ 0 w 682933"/>
                    <a:gd name="connsiteY0-2" fmla="*/ 683979 h 775419"/>
                    <a:gd name="connsiteX1-3" fmla="*/ 0 w 682933"/>
                    <a:gd name="connsiteY1-4" fmla="*/ 311098 h 775419"/>
                    <a:gd name="connsiteX2-5" fmla="*/ 91118 w 682933"/>
                    <a:gd name="connsiteY2-6" fmla="*/ 91118 h 775419"/>
                    <a:gd name="connsiteX3-7" fmla="*/ 311098 w 682933"/>
                    <a:gd name="connsiteY3-8" fmla="*/ 0 h 775419"/>
                    <a:gd name="connsiteX4-9" fmla="*/ 682933 w 682933"/>
                    <a:gd name="connsiteY4-10" fmla="*/ 0 h 775419"/>
                    <a:gd name="connsiteX5-11" fmla="*/ 91440 w 682933"/>
                    <a:gd name="connsiteY5-12" fmla="*/ 775419 h 775419"/>
                    <a:gd name="connsiteX0-13" fmla="*/ 0 w 682933"/>
                    <a:gd name="connsiteY0-14" fmla="*/ 683979 h 683979"/>
                    <a:gd name="connsiteX1-15" fmla="*/ 0 w 682933"/>
                    <a:gd name="connsiteY1-16" fmla="*/ 311098 h 683979"/>
                    <a:gd name="connsiteX2-17" fmla="*/ 91118 w 682933"/>
                    <a:gd name="connsiteY2-18" fmla="*/ 91118 h 683979"/>
                    <a:gd name="connsiteX3-19" fmla="*/ 311098 w 682933"/>
                    <a:gd name="connsiteY3-20" fmla="*/ 0 h 683979"/>
                    <a:gd name="connsiteX4-21" fmla="*/ 682933 w 682933"/>
                    <a:gd name="connsiteY4-22" fmla="*/ 0 h 683979"/>
                  </a:gdLst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</a:cxnLst>
                  <a:rect l="l" t="t" r="r" b="b"/>
                  <a:pathLst>
                    <a:path w="682933" h="683979">
                      <a:moveTo>
                        <a:pt x="0" y="683979"/>
                      </a:moveTo>
                      <a:lnTo>
                        <a:pt x="0" y="311098"/>
                      </a:lnTo>
                      <a:cubicBezTo>
                        <a:pt x="0" y="225191"/>
                        <a:pt x="34821" y="147416"/>
                        <a:pt x="91118" y="91118"/>
                      </a:cubicBezTo>
                      <a:cubicBezTo>
                        <a:pt x="147416" y="34821"/>
                        <a:pt x="225190" y="0"/>
                        <a:pt x="311098" y="0"/>
                      </a:cubicBezTo>
                      <a:lnTo>
                        <a:pt x="682933" y="0"/>
                      </a:lnTo>
                    </a:path>
                  </a:pathLst>
                </a:custGeom>
                <a:noFill/>
                <a:ln w="5715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kumimoji="1" lang="zh-CN" altLang="en-US">
                    <a:latin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83" name="任意多边形 82" title=""/>
          <p:cNvSpPr/>
          <p:nvPr>
            <p:custDataLst>
              <p:tags r:id="rId38"/>
            </p:custDataLst>
          </p:nvPr>
        </p:nvSpPr>
        <p:spPr>
          <a:xfrm>
            <a:off x="28892" y="-2047"/>
            <a:ext cx="3881438" cy="6894627"/>
          </a:xfrm>
          <a:custGeom>
            <a:gdLst>
              <a:gd name="connsiteX0" fmla="*/ 3799584 w 3799584"/>
              <a:gd name="connsiteY0" fmla="*/ 3394459 h 6875577"/>
              <a:gd name="connsiteX1" fmla="*/ 3799584 w 3799584"/>
              <a:gd name="connsiteY1" fmla="*/ 3446575 h 6875577"/>
              <a:gd name="connsiteX2" fmla="*/ 3789753 w 3799584"/>
              <a:gd name="connsiteY2" fmla="*/ 3420647 h 6875577"/>
              <a:gd name="connsiteX3" fmla="*/ 0 w 3799584"/>
              <a:gd name="connsiteY3" fmla="*/ 0 h 6875577"/>
              <a:gd name="connsiteX4" fmla="*/ 2492748 w 3799584"/>
              <a:gd name="connsiteY4" fmla="*/ 0 h 6875577"/>
              <a:gd name="connsiteX5" fmla="*/ 3789753 w 3799584"/>
              <a:gd name="connsiteY5" fmla="*/ 3420647 h 6875577"/>
              <a:gd name="connsiteX6" fmla="*/ 2492748 w 3799584"/>
              <a:gd name="connsiteY6" fmla="*/ 6875577 h 6875577"/>
              <a:gd name="connsiteX7" fmla="*/ 0 w 3799584"/>
              <a:gd name="connsiteY7" fmla="*/ 6875577 h 6875577"/>
              <a:gd name="connsiteX0-1" fmla="*/ 3799584 w 3799584"/>
              <a:gd name="connsiteY0-2" fmla="*/ 3394459 h 6885102"/>
              <a:gd name="connsiteX1-3" fmla="*/ 3799584 w 3799584"/>
              <a:gd name="connsiteY1-4" fmla="*/ 3446575 h 6885102"/>
              <a:gd name="connsiteX2-5" fmla="*/ 3789753 w 3799584"/>
              <a:gd name="connsiteY2-6" fmla="*/ 3420647 h 6885102"/>
              <a:gd name="connsiteX3-7" fmla="*/ 3799584 w 3799584"/>
              <a:gd name="connsiteY3-8" fmla="*/ 3394459 h 6885102"/>
              <a:gd name="connsiteX4-9" fmla="*/ 0 w 3799584"/>
              <a:gd name="connsiteY4-10" fmla="*/ 0 h 6885102"/>
              <a:gd name="connsiteX5-11" fmla="*/ 2492748 w 3799584"/>
              <a:gd name="connsiteY5-12" fmla="*/ 0 h 6885102"/>
              <a:gd name="connsiteX6-13" fmla="*/ 3789753 w 3799584"/>
              <a:gd name="connsiteY6-14" fmla="*/ 3420647 h 6885102"/>
              <a:gd name="connsiteX7-15" fmla="*/ 2587998 w 3799584"/>
              <a:gd name="connsiteY7-16" fmla="*/ 6885102 h 6885102"/>
              <a:gd name="connsiteX8" fmla="*/ 0 w 3799584"/>
              <a:gd name="connsiteY8" fmla="*/ 6875577 h 6885102"/>
              <a:gd name="connsiteX9" fmla="*/ 0 w 3799584"/>
              <a:gd name="connsiteY9" fmla="*/ 0 h 6885102"/>
              <a:gd name="connsiteX0-17" fmla="*/ 3799584 w 3799584"/>
              <a:gd name="connsiteY0-18" fmla="*/ 3403984 h 6894627"/>
              <a:gd name="connsiteX1-19" fmla="*/ 3799584 w 3799584"/>
              <a:gd name="connsiteY1-20" fmla="*/ 3456100 h 6894627"/>
              <a:gd name="connsiteX2-21" fmla="*/ 3789753 w 3799584"/>
              <a:gd name="connsiteY2-22" fmla="*/ 3430172 h 6894627"/>
              <a:gd name="connsiteX3-23" fmla="*/ 3799584 w 3799584"/>
              <a:gd name="connsiteY3-24" fmla="*/ 3403984 h 6894627"/>
              <a:gd name="connsiteX4-25" fmla="*/ 0 w 3799584"/>
              <a:gd name="connsiteY4-26" fmla="*/ 9525 h 6894627"/>
              <a:gd name="connsiteX5-27" fmla="*/ 2578473 w 3799584"/>
              <a:gd name="connsiteY5-28" fmla="*/ 0 h 6894627"/>
              <a:gd name="connsiteX6-29" fmla="*/ 3789753 w 3799584"/>
              <a:gd name="connsiteY6-30" fmla="*/ 3430172 h 6894627"/>
              <a:gd name="connsiteX7-31" fmla="*/ 2587998 w 3799584"/>
              <a:gd name="connsiteY7-32" fmla="*/ 6894627 h 6894627"/>
              <a:gd name="connsiteX8-33" fmla="*/ 0 w 3799584"/>
              <a:gd name="connsiteY8-34" fmla="*/ 6885102 h 6894627"/>
              <a:gd name="connsiteX9-35" fmla="*/ 0 w 3799584"/>
              <a:gd name="connsiteY9-36" fmla="*/ 9525 h 6894627"/>
            </a:gdLst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33" y="connsiteY8-34"/>
              </a:cxn>
              <a:cxn ang="0">
                <a:pos x="connsiteX9-35" y="connsiteY9-36"/>
              </a:cxn>
            </a:cxnLst>
            <a:rect l="l" t="t" r="r" b="b"/>
            <a:pathLst>
              <a:path w="3799584" h="6894627">
                <a:moveTo>
                  <a:pt x="3799584" y="3403984"/>
                </a:moveTo>
                <a:lnTo>
                  <a:pt x="3799584" y="3456100"/>
                </a:lnTo>
                <a:lnTo>
                  <a:pt x="3789753" y="3430172"/>
                </a:lnTo>
                <a:lnTo>
                  <a:pt x="3799584" y="3403984"/>
                </a:lnTo>
                <a:close/>
                <a:moveTo>
                  <a:pt x="0" y="9525"/>
                </a:moveTo>
                <a:lnTo>
                  <a:pt x="2578473" y="0"/>
                </a:lnTo>
                <a:lnTo>
                  <a:pt x="3789753" y="3430172"/>
                </a:lnTo>
                <a:lnTo>
                  <a:pt x="2587998" y="6894627"/>
                </a:lnTo>
                <a:lnTo>
                  <a:pt x="0" y="6885102"/>
                </a:lnTo>
                <a:lnTo>
                  <a:pt x="0" y="9525"/>
                </a:lnTo>
                <a:close/>
              </a:path>
            </a:pathLst>
          </a:custGeom>
          <a:solidFill>
            <a:srgbClr val="75A215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图片 2" title=""/>
          <p:cNvPicPr>
            <a:picLocks noChangeAspect="1"/>
          </p:cNvPicPr>
          <p:nvPr userDrawn="1">
            <p:custDataLst>
              <p:tags r:id="rId40"/>
            </p:custData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508" y="156355"/>
            <a:ext cx="1464893" cy="47151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1" name="组合 30" title=""/>
          <p:cNvGrpSpPr/>
          <p:nvPr>
            <p:custDataLst>
              <p:tags r:id="rId3"/>
            </p:custDataLst>
          </p:nvPr>
        </p:nvGrpSpPr>
        <p:grpSpPr>
          <a:xfrm>
            <a:off x="1125390" y="2900569"/>
            <a:ext cx="9466398" cy="3588051"/>
            <a:chOff x="1545" y="4192"/>
            <a:chExt cx="16128" cy="6113"/>
          </a:xfrm>
        </p:grpSpPr>
        <p:pic>
          <p:nvPicPr>
            <p:cNvPr id="6" name="图片 5" descr="微信图片_2021040816373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545" y="4192"/>
              <a:ext cx="16111" cy="6113"/>
            </a:xfrm>
            <a:prstGeom prst="rect">
              <a:avLst/>
            </a:prstGeom>
            <a:ln>
              <a:solidFill>
                <a:srgbClr val="00B050"/>
              </a:solidFill>
            </a:ln>
          </p:spPr>
        </p:pic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2100" y="6665"/>
              <a:ext cx="1354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纱布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7"/>
              </p:custDataLst>
            </p:nvPr>
          </p:nvSpPr>
          <p:spPr>
            <a:xfrm>
              <a:off x="2100" y="7702"/>
              <a:ext cx="1354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烧杯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4788" y="7871"/>
              <a:ext cx="1354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土壤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6456" y="5460"/>
              <a:ext cx="833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水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0"/>
              </p:custDataLst>
            </p:nvPr>
          </p:nvSpPr>
          <p:spPr>
            <a:xfrm>
              <a:off x="9057" y="5460"/>
              <a:ext cx="1876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玻璃棒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9276" y="7702"/>
              <a:ext cx="833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水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0935" y="5360"/>
              <a:ext cx="1354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取出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3"/>
              </p:custDataLst>
            </p:nvPr>
          </p:nvSpPr>
          <p:spPr>
            <a:xfrm>
              <a:off x="15276" y="4300"/>
              <a:ext cx="1354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碘液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5276" y="7293"/>
              <a:ext cx="2397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斐林试剂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5"/>
              </p:custDataLst>
            </p:nvPr>
          </p:nvSpPr>
          <p:spPr>
            <a:xfrm>
              <a:off x="14673" y="9214"/>
              <a:ext cx="1354" cy="78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sym typeface="微软雅黑" panose="020b0503020204020204" pitchFamily="34" charset="-122"/>
                </a:rPr>
                <a:t>加热</a:t>
              </a:r>
              <a:endPara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4" name="文本框 3" title=""/>
          <p:cNvSpPr txBox="1"/>
          <p:nvPr>
            <p:custDataLst>
              <p:tags r:id="rId16"/>
            </p:custDataLst>
          </p:nvPr>
        </p:nvSpPr>
        <p:spPr>
          <a:xfrm>
            <a:off x="2470785" y="2112010"/>
            <a:ext cx="3709670" cy="521970"/>
          </a:xfrm>
          <a:prstGeom prst="rect">
            <a:avLst/>
          </a:prstGeom>
          <a:solidFill>
            <a:srgbClr val="5999AF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</a:t>
            </a:r>
            <a:r>
              <a:rPr lang="en-US" altLang="zh-CN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）配制土壤浸出液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7"/>
            </p:custDataLst>
          </p:nvPr>
        </p:nvSpPr>
        <p:spPr>
          <a:xfrm>
            <a:off x="2769088" y="801836"/>
            <a:ext cx="1165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淀粉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8"/>
            </p:custDataLst>
          </p:nvPr>
        </p:nvSpPr>
        <p:spPr>
          <a:xfrm>
            <a:off x="3823188" y="660813"/>
            <a:ext cx="11766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碘液</a:t>
            </a:r>
            <a:endParaRPr lang="zh-CN" altLang="en-US" sz="28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9"/>
            </p:custDataLst>
          </p:nvPr>
        </p:nvSpPr>
        <p:spPr>
          <a:xfrm>
            <a:off x="4879828" y="778976"/>
            <a:ext cx="1254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变蓝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20"/>
            </p:custDataLst>
          </p:nvPr>
        </p:nvSpPr>
        <p:spPr>
          <a:xfrm>
            <a:off x="2769088" y="1500971"/>
            <a:ext cx="10261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淀粉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1"/>
            </p:custDataLst>
          </p:nvPr>
        </p:nvSpPr>
        <p:spPr>
          <a:xfrm>
            <a:off x="4652498" y="1430486"/>
            <a:ext cx="1328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葡萄糖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22"/>
            </p:custDataLst>
          </p:nvPr>
        </p:nvSpPr>
        <p:spPr>
          <a:xfrm>
            <a:off x="7567783" y="1567011"/>
            <a:ext cx="2704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产生砖红色沉淀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4" name="直接箭头连接符 23" title=""/>
          <p:cNvCxnSpPr/>
          <p:nvPr>
            <p:custDataLst>
              <p:tags r:id="rId23"/>
            </p:custDataLst>
          </p:nvPr>
        </p:nvCxnSpPr>
        <p:spPr>
          <a:xfrm flipV="1">
            <a:off x="3664438" y="1081236"/>
            <a:ext cx="1215390" cy="825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rgbClr val="5999AF"/>
          </a:lnRef>
          <a:fillRef idx="0">
            <a:srgbClr val="5999AF"/>
          </a:fillRef>
          <a:effectRef idx="2">
            <a:srgbClr val="5999AF"/>
          </a:effectRef>
          <a:fontRef idx="minor">
            <a:srgbClr val="000000"/>
          </a:fontRef>
        </p:style>
      </p:cxnSp>
      <p:cxnSp>
        <p:nvCxnSpPr>
          <p:cNvPr id="25" name="直接箭头连接符 24" title=""/>
          <p:cNvCxnSpPr/>
          <p:nvPr>
            <p:custDataLst>
              <p:tags r:id="rId24"/>
            </p:custDataLst>
          </p:nvPr>
        </p:nvCxnSpPr>
        <p:spPr>
          <a:xfrm flipV="1">
            <a:off x="3714847" y="1760846"/>
            <a:ext cx="832485" cy="317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rgbClr val="5999AF"/>
          </a:lnRef>
          <a:fillRef idx="0">
            <a:srgbClr val="5999AF"/>
          </a:fillRef>
          <a:effectRef idx="2">
            <a:srgbClr val="5999AF"/>
          </a:effectRef>
          <a:fontRef idx="minor">
            <a:srgbClr val="000000"/>
          </a:fontRef>
        </p:style>
      </p:cxnSp>
      <p:cxnSp>
        <p:nvCxnSpPr>
          <p:cNvPr id="26" name="直接箭头连接符 25" title=""/>
          <p:cNvCxnSpPr/>
          <p:nvPr>
            <p:custDataLst>
              <p:tags r:id="rId25"/>
            </p:custDataLst>
          </p:nvPr>
        </p:nvCxnSpPr>
        <p:spPr>
          <a:xfrm>
            <a:off x="6033867" y="1761481"/>
            <a:ext cx="1481455" cy="317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rgbClr val="5999AF"/>
          </a:lnRef>
          <a:fillRef idx="0">
            <a:srgbClr val="5999AF"/>
          </a:fillRef>
          <a:effectRef idx="2">
            <a:srgbClr val="5999AF"/>
          </a:effectRef>
          <a:fontRef idx="minor">
            <a:srgbClr val="000000"/>
          </a:fontRef>
        </p:style>
      </p:cxnSp>
      <p:sp>
        <p:nvSpPr>
          <p:cNvPr id="27" name="文本框 26" title=""/>
          <p:cNvSpPr txBox="1"/>
          <p:nvPr>
            <p:custDataLst>
              <p:tags r:id="rId26"/>
            </p:custDataLst>
          </p:nvPr>
        </p:nvSpPr>
        <p:spPr>
          <a:xfrm>
            <a:off x="3645046" y="1323641"/>
            <a:ext cx="10706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分解</a:t>
            </a:r>
            <a:endParaRPr lang="zh-CN" altLang="en-US" sz="28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27" title=""/>
          <p:cNvSpPr txBox="1"/>
          <p:nvPr>
            <p:custDataLst>
              <p:tags r:id="rId27"/>
            </p:custDataLst>
          </p:nvPr>
        </p:nvSpPr>
        <p:spPr>
          <a:xfrm>
            <a:off x="5904865" y="1232535"/>
            <a:ext cx="19634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斐林试剂</a:t>
            </a:r>
            <a:endParaRPr lang="zh-CN" altLang="en-US" sz="28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文本框 28" title=""/>
          <p:cNvSpPr txBox="1"/>
          <p:nvPr>
            <p:custDataLst>
              <p:tags r:id="rId28"/>
            </p:custDataLst>
          </p:nvPr>
        </p:nvSpPr>
        <p:spPr>
          <a:xfrm>
            <a:off x="6297392" y="1771641"/>
            <a:ext cx="954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B05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加热</a:t>
            </a:r>
            <a:endParaRPr lang="zh-CN" altLang="en-US" sz="2800" b="1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29"/>
            </p:custDataLst>
          </p:nvPr>
        </p:nvSpPr>
        <p:spPr>
          <a:xfrm>
            <a:off x="88900" y="1078230"/>
            <a:ext cx="2366645" cy="5715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3200" b="1">
                <a:solidFill>
                  <a:srgbClr val="66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1.</a:t>
            </a:r>
            <a:r>
              <a:rPr lang="zh-CN" altLang="en-US" sz="3200" b="1">
                <a:solidFill>
                  <a:srgbClr val="66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实验原理：</a:t>
            </a:r>
            <a:endParaRPr lang="en-US" altLang="zh-CN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30"/>
            </p:custDataLst>
          </p:nvPr>
        </p:nvSpPr>
        <p:spPr>
          <a:xfrm>
            <a:off x="73660" y="2089150"/>
            <a:ext cx="2366645" cy="5715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3200" b="1">
                <a:solidFill>
                  <a:srgbClr val="66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2.</a:t>
            </a:r>
            <a:r>
              <a:rPr lang="zh-CN" altLang="en-US" sz="3200" b="1">
                <a:solidFill>
                  <a:srgbClr val="66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实验步骤：</a:t>
            </a:r>
            <a:endParaRPr lang="en-US" altLang="zh-CN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1" name="Freeform 5" title=""/>
          <p:cNvSpPr/>
          <p:nvPr>
            <p:custDataLst>
              <p:tags r:id="rId31"/>
            </p:custDataLst>
          </p:nvPr>
        </p:nvSpPr>
        <p:spPr bwMode="auto">
          <a:xfrm>
            <a:off x="2470785" y="661035"/>
            <a:ext cx="387985" cy="1362710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>
            <a:gsLst>
              <a:gs pos="0">
                <a:srgbClr val="5999AF">
                  <a:satMod val="103000"/>
                  <a:lumMod val="102000"/>
                  <a:tint val="94000"/>
                </a:srgbClr>
              </a:gs>
              <a:gs pos="50000">
                <a:srgbClr val="5999AF">
                  <a:satMod val="110000"/>
                  <a:lumMod val="100000"/>
                  <a:shade val="100000"/>
                </a:srgbClr>
              </a:gs>
              <a:gs pos="100000">
                <a:srgbClr val="5999AF">
                  <a:lumMod val="99000"/>
                  <a:satMod val="120000"/>
                  <a:shade val="78000"/>
                </a:srgbClr>
              </a:gs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0">
            <a:srgbClr val="5999AF"/>
          </a:lnRef>
          <a:fillRef idx="3">
            <a:srgbClr val="5999AF"/>
          </a:fillRef>
          <a:effectRef idx="3">
            <a:srgbClr val="5999A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/>
      <p:bldP spid="19" grpId="0"/>
      <p:bldP spid="20" grpId="0"/>
      <p:bldP spid="21" grpId="0"/>
      <p:bldP spid="22" grpId="0"/>
      <p:bldP spid="23" grpId="0"/>
      <p:bldP spid="27" grpId="0"/>
      <p:bldP spid="28" grpId="0"/>
      <p:bldP spid="29" grpId="0"/>
      <p:bldP spid="5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33" name="直接连接符 32" title=""/>
          <p:cNvCxnSpPr/>
          <p:nvPr>
            <p:custDataLst>
              <p:tags r:id="rId3"/>
            </p:custDataLst>
          </p:nvPr>
        </p:nvCxnSpPr>
        <p:spPr>
          <a:xfrm>
            <a:off x="1816100" y="1969135"/>
            <a:ext cx="723900" cy="190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组合 23" title=""/>
          <p:cNvGrpSpPr/>
          <p:nvPr>
            <p:custDataLst>
              <p:tags r:id="rId4"/>
            </p:custDataLst>
          </p:nvPr>
        </p:nvGrpSpPr>
        <p:grpSpPr>
          <a:xfrm>
            <a:off x="131445" y="782955"/>
            <a:ext cx="2365375" cy="5594350"/>
            <a:chOff x="-5" y="2008"/>
            <a:chExt cx="3725" cy="881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3" name="下箭头 22"/>
            <p:cNvSpPr/>
            <p:nvPr>
              <p:custDataLst>
                <p:tags r:id="rId5"/>
              </p:custDataLst>
            </p:nvPr>
          </p:nvSpPr>
          <p:spPr>
            <a:xfrm>
              <a:off x="1082" y="2898"/>
              <a:ext cx="520" cy="7920"/>
            </a:xfrm>
            <a:prstGeom prst="downArrow">
              <a:avLst/>
            </a:prstGeom>
            <a:grpFill/>
            <a:ln w="12700" cmpd="sng">
              <a:solidFill>
                <a:schemeClr val="accent1">
                  <a:shade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6"/>
              </p:custDataLst>
            </p:nvPr>
          </p:nvSpPr>
          <p:spPr>
            <a:xfrm>
              <a:off x="37" y="9849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9" name="圆角矩形 18"/>
            <p:cNvSpPr/>
            <p:nvPr>
              <p:custDataLst>
                <p:tags r:id="rId7"/>
              </p:custDataLst>
            </p:nvPr>
          </p:nvSpPr>
          <p:spPr>
            <a:xfrm>
              <a:off x="44" y="8192"/>
              <a:ext cx="2913" cy="1173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8" name="圆角矩形 17"/>
            <p:cNvSpPr/>
            <p:nvPr>
              <p:custDataLst>
                <p:tags r:id="rId8"/>
              </p:custDataLst>
            </p:nvPr>
          </p:nvSpPr>
          <p:spPr>
            <a:xfrm>
              <a:off x="64" y="7014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7" name="圆角矩形 16"/>
            <p:cNvSpPr/>
            <p:nvPr>
              <p:custDataLst>
                <p:tags r:id="rId9"/>
              </p:custDataLst>
            </p:nvPr>
          </p:nvSpPr>
          <p:spPr>
            <a:xfrm>
              <a:off x="63" y="5848"/>
              <a:ext cx="3648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10"/>
              </p:custDataLst>
            </p:nvPr>
          </p:nvSpPr>
          <p:spPr>
            <a:xfrm>
              <a:off x="44" y="4663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5" name="圆角矩形 14"/>
            <p:cNvSpPr/>
            <p:nvPr>
              <p:custDataLst>
                <p:tags r:id="rId11"/>
              </p:custDataLst>
            </p:nvPr>
          </p:nvSpPr>
          <p:spPr>
            <a:xfrm>
              <a:off x="37" y="3488"/>
              <a:ext cx="2780" cy="8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14" name="圆角矩形 13"/>
            <p:cNvSpPr/>
            <p:nvPr>
              <p:custDataLst>
                <p:tags r:id="rId12"/>
              </p:custDataLst>
            </p:nvPr>
          </p:nvSpPr>
          <p:spPr>
            <a:xfrm>
              <a:off x="-5" y="2008"/>
              <a:ext cx="2819" cy="96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33797" name="矩形 1"/>
            <p:cNvSpPr/>
            <p:nvPr>
              <p:custDataLst>
                <p:tags r:id="rId13"/>
              </p:custDataLst>
            </p:nvPr>
          </p:nvSpPr>
          <p:spPr>
            <a:xfrm>
              <a:off x="64" y="2227"/>
              <a:ext cx="278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squar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背景资料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>
              <p:custDataLst>
                <p:tags r:id="rId14"/>
              </p:custDataLst>
            </p:nvPr>
          </p:nvSpPr>
          <p:spPr>
            <a:xfrm>
              <a:off x="97" y="3658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提出问题</a:t>
              </a:r>
              <a:endPara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" name="矩形 1"/>
            <p:cNvSpPr/>
            <p:nvPr>
              <p:custDataLst>
                <p:tags r:id="rId15"/>
              </p:custDataLst>
            </p:nvPr>
          </p:nvSpPr>
          <p:spPr>
            <a:xfrm>
              <a:off x="97" y="4839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做出假设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1"/>
            <p:cNvSpPr/>
            <p:nvPr>
              <p:custDataLst>
                <p:tags r:id="rId16"/>
              </p:custDataLst>
            </p:nvPr>
          </p:nvSpPr>
          <p:spPr>
            <a:xfrm>
              <a:off x="54" y="6038"/>
              <a:ext cx="3666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设计实验方案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1"/>
            <p:cNvSpPr/>
            <p:nvPr>
              <p:custDataLst>
                <p:tags r:id="rId17"/>
              </p:custDataLst>
            </p:nvPr>
          </p:nvSpPr>
          <p:spPr>
            <a:xfrm>
              <a:off x="57" y="7215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进行实验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矩形 1"/>
            <p:cNvSpPr/>
            <p:nvPr>
              <p:custDataLst>
                <p:tags r:id="rId18"/>
              </p:custDataLst>
            </p:nvPr>
          </p:nvSpPr>
          <p:spPr>
            <a:xfrm>
              <a:off x="274" y="8227"/>
              <a:ext cx="2540" cy="110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分析结果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得出结论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矩形 1"/>
            <p:cNvSpPr/>
            <p:nvPr>
              <p:custDataLst>
                <p:tags r:id="rId19"/>
              </p:custDataLst>
            </p:nvPr>
          </p:nvSpPr>
          <p:spPr>
            <a:xfrm>
              <a:off x="77" y="9945"/>
              <a:ext cx="2540" cy="623"/>
            </a:xfrm>
            <a:prstGeom prst="rect">
              <a:avLst/>
            </a:prstGeom>
            <a:grpFill/>
            <a:ln w="9525">
              <a:noFill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ts val="2375"/>
                </a:lnSpc>
              </a:pPr>
              <a:r>
                <a:rPr lang="zh-CN" altLang="en-US" sz="2800" b="1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表达交流</a:t>
              </a:r>
              <a:endParaRPr lang="zh-CN" altLang="en-US" sz="28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aphicFrame>
        <p:nvGraphicFramePr>
          <p:cNvPr id="4" name="表格 3" title=""/>
          <p:cNvGraphicFramePr>
            <a:graphicFrameLocks noGrp="1"/>
          </p:cNvGraphicFramePr>
          <p:nvPr>
            <p:custDataLst>
              <p:tags r:id="rId20"/>
            </p:custDataLst>
          </p:nvPr>
        </p:nvGraphicFramePr>
        <p:xfrm>
          <a:off x="2496279" y="1185924"/>
          <a:ext cx="9395004" cy="5449570"/>
        </p:xfrm>
        <a:graphic>
          <a:graphicData uri="http://schemas.openxmlformats.org/drawingml/2006/table">
            <a:tbl>
              <a:tblPr firstRow="1" bandRow="1">
                <a:effectLst/>
                <a:tableStyleId>{5940675A-B579-460E-94D1-54222C63F5DA}</a:tableStyleId>
              </a:tblPr>
              <a:tblGrid>
                <a:gridCol w="1066165"/>
                <a:gridCol w="1590675"/>
                <a:gridCol w="1671499"/>
                <a:gridCol w="5066665"/>
              </a:tblGrid>
              <a:tr h="575945"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提出问题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461010"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实验假设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499745">
                <a:tc rowSpan="3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实验设计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自变量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46863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实验组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48387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对照组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18160">
                <a:tc rowSpan="4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宋体" panose="02010600030101010101" pitchFamily="2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宋体" panose="02010600030101010101" pitchFamily="2" charset="-122"/>
                        </a:rPr>
                        <a:t>实验现象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宋体" panose="02010600030101010101" pitchFamily="2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加入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碘液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</a:t>
                      </a:r>
                      <a:r>
                        <a:rPr lang="en-US" altLang="zh-CN" sz="2800" b="1" baseline="-25000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en-US" altLang="zh-CN" sz="2800" b="1" baseline="-25000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4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41529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Arial" panose="020b0604020202020204" pitchFamily="34" charset="0"/>
                        </a:rPr>
                        <a:t>B</a:t>
                      </a:r>
                      <a:r>
                        <a:rPr lang="en-US" altLang="zh-CN" sz="2800" b="1" baseline="-25000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Arial" panose="020b0604020202020204" pitchFamily="34" charset="0"/>
                        </a:rPr>
                        <a:t>1</a:t>
                      </a:r>
                      <a:endParaRPr lang="en-US" altLang="zh-CN" sz="2800" b="1" baseline="-25000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4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429260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row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4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加入斐林试剂，水浴加热</a:t>
                      </a:r>
                      <a:endParaRPr lang="zh-CN" altLang="en-US" sz="24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Arial" panose="020b0604020202020204" pitchFamily="34" charset="0"/>
                        </a:rPr>
                        <a:t>A</a:t>
                      </a:r>
                      <a:r>
                        <a:rPr lang="en-US" altLang="zh-CN" sz="2800" b="1" baseline="-25000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  <a:sym typeface="Arial" panose="020b0604020202020204" pitchFamily="34" charset="0"/>
                        </a:rPr>
                        <a:t>2</a:t>
                      </a:r>
                      <a:endParaRPr lang="en-US" altLang="zh-CN" sz="2800" b="1" baseline="-25000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  <a:sym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4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63245"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v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altLang="zh-CN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B</a:t>
                      </a:r>
                      <a:r>
                        <a:rPr lang="en-US" altLang="zh-CN" sz="2800" b="1" baseline="-25000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2</a:t>
                      </a:r>
                      <a:endParaRPr lang="en-US" altLang="zh-CN" sz="2800" b="1" baseline="-25000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4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  <a:tr h="575945"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zh-CN" altLang="en-US" sz="2800" b="1">
                          <a:solidFill>
                            <a:sysClr val="windowText" lastClr="00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结论分析</a:t>
                      </a: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gridSpan="2">
                  <a:txBody>
                    <a:bodyPr vert="horz" wrap="square"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endParaRPr lang="zh-CN" altLang="en-US" sz="2800" b="1">
                        <a:solidFill>
                          <a:sysClr val="windowText" lastClr="000000"/>
                        </a:solidFill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 vert="horz" wrap="square"/>
                    <a:lstStyle/>
                    <a:p/>
                  </a:txBody>
                  <a:tcPr>
                    <a:lnL w="12700" cmpd="sng">
                      <a:solidFill>
                        <a:sysClr val="windowText" lastClr="000000"/>
                      </a:solidFill>
                      <a:prstDash val="solid"/>
                    </a:lnL>
                    <a:lnR w="12700" cmpd="sng">
                      <a:solidFill>
                        <a:sysClr val="windowText" lastClr="000000"/>
                      </a:solidFill>
                      <a:prstDash val="solid"/>
                    </a:lnR>
                    <a:lnT w="12700" cmpd="sng">
                      <a:solidFill>
                        <a:sysClr val="windowText" lastClr="000000"/>
                      </a:solidFill>
                      <a:prstDash val="solid"/>
                    </a:lnT>
                    <a:lnB w="12700" cmpd="sng">
                      <a:solidFill>
                        <a:sysClr val="windowText" lastClr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文本框 4" title=""/>
          <p:cNvSpPr txBox="1"/>
          <p:nvPr>
            <p:custDataLst>
              <p:tags r:id="rId21"/>
            </p:custDataLst>
          </p:nvPr>
        </p:nvSpPr>
        <p:spPr>
          <a:xfrm>
            <a:off x="5313001" y="1186218"/>
            <a:ext cx="59937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土壤微生物能分解淀粉吗？</a:t>
            </a:r>
            <a:endParaRPr lang="zh-CN" altLang="en-US" sz="28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22"/>
            </p:custDataLst>
          </p:nvPr>
        </p:nvSpPr>
        <p:spPr>
          <a:xfrm>
            <a:off x="5313001" y="1800898"/>
            <a:ext cx="48704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土壤微生物能分解淀粉</a:t>
            </a:r>
            <a:endParaRPr lang="zh-CN" altLang="en-US" sz="2800" b="1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23"/>
            </p:custDataLst>
          </p:nvPr>
        </p:nvSpPr>
        <p:spPr>
          <a:xfrm>
            <a:off x="5313001" y="2317153"/>
            <a:ext cx="59944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土壤中是否含有分解淀粉的微生物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24"/>
            </p:custDataLst>
          </p:nvPr>
        </p:nvSpPr>
        <p:spPr>
          <a:xfrm>
            <a:off x="5313001" y="2820073"/>
            <a:ext cx="70300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A</a:t>
            </a:r>
            <a:r>
              <a: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杯中加入适量淀粉糊</a:t>
            </a:r>
            <a:r>
              <a:rPr lang="en-US" altLang="zh-CN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+</a:t>
            </a:r>
            <a:r>
              <a:rPr lang="pt-BR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30mL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土壤浸出液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4" name="文本框 33" title=""/>
          <p:cNvSpPr txBox="1"/>
          <p:nvPr>
            <p:custDataLst>
              <p:tags r:id="rId25"/>
            </p:custDataLst>
          </p:nvPr>
        </p:nvSpPr>
        <p:spPr>
          <a:xfrm>
            <a:off x="5313001" y="3342043"/>
            <a:ext cx="6355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pt-BR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B</a:t>
            </a:r>
            <a:r>
              <a:rPr lang="zh-CN" altLang="en-US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杯中加入等量淀粉糊</a:t>
            </a:r>
            <a:r>
              <a:rPr lang="en-US" altLang="zh-CN" sz="28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+</a:t>
            </a:r>
            <a:r>
              <a:rPr lang="pt-BR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30mL</a:t>
            </a:r>
            <a:r>
              <a:rPr lang="zh-CN" altLang="pt-BR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宋体" panose="02010600030101010101" pitchFamily="2" charset="-122"/>
              </a:rPr>
              <a:t>蒸馏水</a:t>
            </a:r>
            <a:endParaRPr lang="zh-CN" altLang="pt-BR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26"/>
            </p:custDataLst>
          </p:nvPr>
        </p:nvSpPr>
        <p:spPr>
          <a:xfrm>
            <a:off x="7304361" y="3864013"/>
            <a:ext cx="2571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不变蓝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7"/>
            </p:custDataLst>
          </p:nvPr>
        </p:nvSpPr>
        <p:spPr>
          <a:xfrm>
            <a:off x="7442791" y="4366933"/>
            <a:ext cx="21685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变蓝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28"/>
            </p:custDataLst>
          </p:nvPr>
        </p:nvSpPr>
        <p:spPr>
          <a:xfrm>
            <a:off x="7442791" y="4883188"/>
            <a:ext cx="29089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产生砖红色沉淀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8" name="文本框 37" title=""/>
          <p:cNvSpPr txBox="1"/>
          <p:nvPr>
            <p:custDataLst>
              <p:tags r:id="rId29"/>
            </p:custDataLst>
          </p:nvPr>
        </p:nvSpPr>
        <p:spPr>
          <a:xfrm>
            <a:off x="7442791" y="5410873"/>
            <a:ext cx="3647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不产生砖红色沉淀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30"/>
            </p:custDataLst>
          </p:nvPr>
        </p:nvSpPr>
        <p:spPr>
          <a:xfrm>
            <a:off x="5458415" y="6113956"/>
            <a:ext cx="56318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  <a:sym typeface="宋体" panose="02010600030101010101" pitchFamily="2" charset="-122"/>
              </a:rPr>
              <a:t>土壤浸出液中的微生物能分解淀粉</a:t>
            </a:r>
            <a:endParaRPr lang="zh-CN" altLang="en-US" sz="2800" b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13" name="标题 4" title=""/>
          <p:cNvSpPr txBox="1">
            <a:spLocks noGrp="1"/>
          </p:cNvSpPr>
          <p:nvPr>
            <p:custDataLst>
              <p:tags r:id="rId31"/>
            </p:custDataLst>
          </p:nvPr>
        </p:nvSpPr>
        <p:spPr>
          <a:xfrm>
            <a:off x="2261235" y="680720"/>
            <a:ext cx="1695450" cy="41846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68580" tIns="34290" rIns="68580" bIns="34290" rtlCol="0" anchor="t" anchorCtr="0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案例</a:t>
            </a:r>
            <a:r>
              <a:rPr lang="en-US" altLang="zh-CN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</a:t>
            </a:r>
            <a:r>
              <a:rPr lang="zh-CN" altLang="en-US" sz="28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endParaRPr lang="zh-CN" altLang="en-US" sz="28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cxnSp>
        <p:nvCxnSpPr>
          <p:cNvPr id="21" name="直接箭头连接符 20" title=""/>
          <p:cNvCxnSpPr/>
          <p:nvPr>
            <p:custDataLst>
              <p:tags r:id="rId32"/>
            </p:custDataLst>
          </p:nvPr>
        </p:nvCxnSpPr>
        <p:spPr>
          <a:xfrm flipH="1">
            <a:off x="3673475" y="4090035"/>
            <a:ext cx="2108835" cy="529590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 title=""/>
          <p:cNvCxnSpPr/>
          <p:nvPr>
            <p:custDataLst>
              <p:tags r:id="rId33"/>
            </p:custDataLst>
          </p:nvPr>
        </p:nvCxnSpPr>
        <p:spPr>
          <a:xfrm flipH="1" flipV="1">
            <a:off x="3614420" y="4717415"/>
            <a:ext cx="2177415" cy="422275"/>
          </a:xfrm>
          <a:prstGeom prst="straightConnector1">
            <a:avLst/>
          </a:prstGeom>
          <a:ln w="317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 title=""/>
          <p:cNvSpPr/>
          <p:nvPr>
            <p:custDataLst>
              <p:tags r:id="rId34"/>
            </p:custDataLst>
          </p:nvPr>
        </p:nvSpPr>
        <p:spPr>
          <a:xfrm>
            <a:off x="2122805" y="4103370"/>
            <a:ext cx="1518920" cy="9918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/>
              <a:t>淀粉被水解</a:t>
            </a:r>
            <a:endParaRPr lang="zh-CN" altLang="en-US" sz="28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22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cxnSp>
        <p:nvCxnSpPr>
          <p:cNvPr id="17" name="直接连接符 16" title=""/>
          <p:cNvCxnSpPr/>
          <p:nvPr>
            <p:custDataLst>
              <p:tags r:id="rId3"/>
            </p:custDataLst>
          </p:nvPr>
        </p:nvCxnSpPr>
        <p:spPr bwMode="auto">
          <a:xfrm>
            <a:off x="2082" y="734530"/>
            <a:ext cx="1218815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13C18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矩形 8" title=""/>
          <p:cNvSpPr/>
          <p:nvPr>
            <p:custDataLst>
              <p:tags r:id="rId4"/>
            </p:custDataLst>
          </p:nvPr>
        </p:nvSpPr>
        <p:spPr>
          <a:xfrm>
            <a:off x="391215" y="765160"/>
            <a:ext cx="11409887" cy="189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某生物兴趣小组以带有落叶的表层土壤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深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5 cm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左右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为实验材料，研究土壤微生物在适宜温度下的分解作用，对土壤处理情况如表所示。下列有关叙述不正确的是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graphicFrame>
        <p:nvGraphicFramePr>
          <p:cNvPr id="3" name="表格 2" title="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4169666" y="2277484"/>
          <a:ext cx="7631430" cy="2160270"/>
        </p:xfrm>
        <a:graphic>
          <a:graphicData uri="http://schemas.openxmlformats.org/drawingml/2006/table">
            <a:tbl>
              <a:tblPr/>
              <a:tblGrid>
                <a:gridCol w="1467485"/>
                <a:gridCol w="1217295"/>
                <a:gridCol w="1786890"/>
                <a:gridCol w="1786255"/>
                <a:gridCol w="1373505"/>
              </a:tblGrid>
              <a:tr h="720090"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组别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1</a:t>
                      </a: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组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2</a:t>
                      </a: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组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3</a:t>
                      </a: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组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en-US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Courier New" panose="02070309020205020404" pitchFamily="49" charset="0"/>
                        </a:rPr>
                        <a:t>4</a:t>
                      </a: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组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90">
                <a:tc rowSpan="2"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土壤</a:t>
                      </a:r>
                      <a:endParaRPr lang="en-US" altLang="zh-CN" sz="2800" kern="100" baseline="0" smtClean="0">
                        <a:effectLst/>
                        <a:latin typeface="Times New Roman" panose="02020603050405020304" pitchFamily="18" charset="0"/>
                        <a:ea typeface="方正中等线简体" panose="03000509000000000000" pitchFamily="65" charset="-122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 smtClean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处理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灭菌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不灭菌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灭菌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不灭菌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90">
                <a:tc vMerge="1">
                  <a:txBody>
                    <a:bodyPr vert="horz" wrap="square"/>
                    <a:lstStyle/>
                    <a:p/>
                  </a:txBody>
                  <a:tcPr/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湿润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湿润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较干燥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vert="horz" wrap="square"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ct val="0"/>
                        </a:spcAft>
                      </a:pPr>
                      <a:r>
                        <a:rPr lang="zh-CN" sz="2800" kern="100" baseline="0">
                          <a:effectLst/>
                          <a:latin typeface="Times New Roman" panose="02020603050405020304" pitchFamily="18" charset="0"/>
                          <a:ea typeface="方正中等线简体" panose="03000509000000000000" pitchFamily="65" charset="-122"/>
                          <a:cs typeface="Times New Roman" panose="02020603050405020304" pitchFamily="18" charset="0"/>
                        </a:rPr>
                        <a:t>较干燥</a:t>
                      </a:r>
                      <a:endParaRPr lang="zh-CN" sz="2800" kern="100" baseline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Courier New" panose="02070309020205020404" pitchFamily="49" charset="0"/>
                      </a:endParaRPr>
                    </a:p>
                  </a:txBody>
                  <a:tcPr marL="58287" marR="582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2" name="矩形 21" title=""/>
          <p:cNvSpPr/>
          <p:nvPr>
            <p:custDataLst>
              <p:tags r:id="rId6"/>
            </p:custDataLst>
          </p:nvPr>
        </p:nvSpPr>
        <p:spPr>
          <a:xfrm>
            <a:off x="391215" y="2527130"/>
            <a:ext cx="11409887" cy="431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该实验能探究不同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土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壤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湿度条件下，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土壤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微生物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对落叶的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分解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作用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为了控制实验中的无关变量，作为实验材料的落叶也应进行灭菌处理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en-US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若该实验的自变量为土壤是否进行灭菌处理</a:t>
            </a:r>
            <a:r>
              <a:rPr lang="zh-CN" altLang="zh-CN" sz="2800" kern="100" spc="-8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实验中的对照组是</a:t>
            </a:r>
            <a:r>
              <a:rPr lang="en-US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组和</a:t>
            </a:r>
            <a:r>
              <a:rPr lang="en-US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</a:t>
            </a:r>
            <a:endParaRPr lang="zh-CN" altLang="zh-CN" sz="1050" kern="100" spc="-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4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预期结论是</a:t>
            </a:r>
            <a:r>
              <a:rPr lang="en-US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3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组的落叶不被分解，</a:t>
            </a:r>
            <a:r>
              <a:rPr lang="en-US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2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</a:t>
            </a:r>
            <a:r>
              <a:rPr lang="zh-CN" altLang="zh-CN" sz="2800" kern="100" spc="-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组中的落叶被不同程度地分解</a:t>
            </a:r>
            <a:endParaRPr lang="zh-CN" altLang="zh-CN" sz="1050" kern="100" spc="-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11" name="TextBox 20" title=""/>
          <p:cNvSpPr txBox="1"/>
          <p:nvPr>
            <p:custDataLst>
              <p:tags r:id="rId7"/>
            </p:custDataLst>
          </p:nvPr>
        </p:nvSpPr>
        <p:spPr>
          <a:xfrm>
            <a:off x="241525" y="5536131"/>
            <a:ext cx="719867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91215" y="645018"/>
            <a:ext cx="11409887" cy="5262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4.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一位同学要探究土壤微生物能否分解农药，并尽快得出实验结论，用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敌草隆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(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一种除草剂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)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进行实验：取等量沙土分装于相同的两个容器中，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组高压灭菌，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组不灭菌。下列有关叙述正确的是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向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中喷入等量的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敌草隆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，再置于同一恒温箱中培养相同时间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检测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敌草隆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的消失情况，预计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敌草隆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全部消失，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的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基本</a:t>
            </a:r>
            <a:endParaRPr lang="en-US" altLang="zh-CN" sz="2800" kern="100" smtClean="0"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en-US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不变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只用沙土实验效果比用几种典型土壤混合后的好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D.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再增加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c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组作为对照，不喷入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“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敌草隆</a:t>
            </a:r>
            <a:r>
              <a:rPr lang="en-US" altLang="zh-CN" sz="2800" kern="100">
                <a:latin typeface="宋体" panose="02010600030101010101" pitchFamily="2" charset="-122"/>
                <a:ea typeface="方正中等线简体" panose="03000509000000000000" pitchFamily="65" charset="-122"/>
                <a:cs typeface="Times New Roman" panose="02020603050405020304" pitchFamily="18" charset="0"/>
              </a:rPr>
              <a:t>”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，其他处理与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a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、</a:t>
            </a: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b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组相同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4" name="TextBox 20" title=""/>
          <p:cNvSpPr txBox="1"/>
          <p:nvPr>
            <p:custDataLst>
              <p:tags r:id="rId4"/>
            </p:custDataLst>
          </p:nvPr>
        </p:nvSpPr>
        <p:spPr>
          <a:xfrm>
            <a:off x="241525" y="2674608"/>
            <a:ext cx="719867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500" b="1" smtClean="0">
                <a:solidFill>
                  <a:srgbClr val="C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√</a:t>
            </a:r>
            <a:endParaRPr lang="zh-CN" altLang="en-US" sz="4500" b="1">
              <a:solidFill>
                <a:srgbClr val="C0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圆角矩形 1" title=""/>
          <p:cNvSpPr/>
          <p:nvPr>
            <p:custDataLst>
              <p:tags r:id="rId3"/>
            </p:custDataLst>
          </p:nvPr>
        </p:nvSpPr>
        <p:spPr>
          <a:xfrm>
            <a:off x="3983990" y="3115504"/>
            <a:ext cx="1193165" cy="1192777"/>
          </a:xfrm>
          <a:prstGeom prst="roundRect">
            <a:avLst/>
          </a:prstGeom>
          <a:solidFill>
            <a:srgbClr val="FF0000"/>
          </a:solidFill>
          <a:ln w="9525">
            <a:solidFill>
              <a:srgbClr val="7030A0"/>
            </a:solidFill>
          </a:ln>
        </p:spPr>
        <p:txBody>
          <a:bodyPr wrap="square" rtlCol="0" anchor="ctr">
            <a:spAutoFit/>
          </a:bodyPr>
          <a:lstStyle/>
          <a:p>
            <a:pPr algn="ctr" fontAlgn="base"/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生态</a:t>
            </a:r>
            <a:endParaRPr lang="en-US" altLang="zh-CN" sz="32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algn="ctr" fontAlgn="base"/>
            <a:r>
              <a:rPr lang="zh-CN" altLang="en-US" sz="3200" b="1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系统</a:t>
            </a:r>
            <a:endParaRPr lang="zh-CN" altLang="en-US" sz="3200" b="1">
              <a:solidFill>
                <a:srgbClr val="FFFFFF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cxnSp>
        <p:nvCxnSpPr>
          <p:cNvPr id="3" name="直接箭头连接符 2" title=""/>
          <p:cNvCxnSpPr/>
          <p:nvPr>
            <p:custDataLst>
              <p:tags r:id="rId4"/>
            </p:custDataLst>
          </p:nvPr>
        </p:nvCxnSpPr>
        <p:spPr>
          <a:xfrm rot="16200000" flipH="1" flipV="1">
            <a:off x="3943249" y="3512076"/>
            <a:ext cx="0" cy="360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rgbClr val="000000"/>
          </a:fontRef>
        </p:style>
      </p:cxnSp>
      <p:sp>
        <p:nvSpPr>
          <p:cNvPr id="4" name="圆角矩形 9" title=""/>
          <p:cNvSpPr/>
          <p:nvPr>
            <p:custDataLst>
              <p:tags r:id="rId5"/>
            </p:custDataLst>
          </p:nvPr>
        </p:nvSpPr>
        <p:spPr>
          <a:xfrm>
            <a:off x="2852232" y="3187270"/>
            <a:ext cx="900000" cy="1041003"/>
          </a:xfrm>
          <a:prstGeom prst="roundRect">
            <a:avLst/>
          </a:prstGeom>
          <a:solidFill>
            <a:srgbClr val="FFC000"/>
          </a:solidFill>
          <a:ln w="9525">
            <a:solidFill>
              <a:srgbClr val="D3679D"/>
            </a:solidFill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结构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5" name="直接箭头连接符 4" title=""/>
          <p:cNvCxnSpPr/>
          <p:nvPr>
            <p:custDataLst>
              <p:tags r:id="rId6"/>
            </p:custDataLst>
          </p:nvPr>
        </p:nvCxnSpPr>
        <p:spPr>
          <a:xfrm rot="5400000" flipH="1" flipV="1">
            <a:off x="5352699" y="3513382"/>
            <a:ext cx="0" cy="360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rgbClr val="000000"/>
          </a:fontRef>
        </p:style>
      </p:cxnSp>
      <p:sp>
        <p:nvSpPr>
          <p:cNvPr id="6" name="圆角矩形 59" title=""/>
          <p:cNvSpPr/>
          <p:nvPr>
            <p:custDataLst>
              <p:tags r:id="rId7"/>
            </p:custDataLst>
          </p:nvPr>
        </p:nvSpPr>
        <p:spPr>
          <a:xfrm>
            <a:off x="5527640" y="3189597"/>
            <a:ext cx="900000" cy="1041003"/>
          </a:xfrm>
          <a:prstGeom prst="roundRect">
            <a:avLst/>
          </a:prstGeom>
          <a:solidFill>
            <a:srgbClr val="FFC000"/>
          </a:solidFill>
          <a:ln w="9525">
            <a:solidFill>
              <a:srgbClr val="D3679D"/>
            </a:solidFill>
          </a:ln>
        </p:spPr>
        <p:txBody>
          <a:bodyPr wrap="square" anchor="ctr">
            <a:spAutoFit/>
          </a:bodyPr>
          <a:lstStyle/>
          <a:p>
            <a:pPr algn="ctr" fontAlgn="base"/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功能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 title=""/>
          <p:cNvGrpSpPr/>
          <p:nvPr>
            <p:custDataLst>
              <p:tags r:id="rId8"/>
            </p:custDataLst>
          </p:nvPr>
        </p:nvGrpSpPr>
        <p:grpSpPr>
          <a:xfrm flipH="1">
            <a:off x="6452600" y="2479814"/>
            <a:ext cx="333889" cy="2484000"/>
            <a:chOff x="3216925" y="2120395"/>
            <a:chExt cx="333889" cy="2185921"/>
          </a:xfrm>
        </p:grpSpPr>
        <p:cxnSp>
          <p:nvCxnSpPr>
            <p:cNvPr id="8" name="直接连接符 7"/>
            <p:cNvCxnSpPr/>
            <p:nvPr>
              <p:custDataLst>
                <p:tags r:id="rId9"/>
              </p:custDataLst>
            </p:nvPr>
          </p:nvCxnSpPr>
          <p:spPr>
            <a:xfrm>
              <a:off x="3216925" y="3153471"/>
              <a:ext cx="333889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9" name="直接连接符 8"/>
            <p:cNvCxnSpPr/>
            <p:nvPr>
              <p:custDataLst>
                <p:tags r:id="rId10"/>
              </p:custDataLst>
            </p:nvPr>
          </p:nvCxnSpPr>
          <p:spPr>
            <a:xfrm rot="16200000">
              <a:off x="2348343" y="3213356"/>
              <a:ext cx="2185921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10" name="直接连接符 9"/>
            <p:cNvCxnSpPr/>
            <p:nvPr>
              <p:custDataLst>
                <p:tags r:id="rId11"/>
              </p:custDataLst>
            </p:nvPr>
          </p:nvCxnSpPr>
          <p:spPr>
            <a:xfrm flipV="1">
              <a:off x="3248794" y="2120396"/>
              <a:ext cx="203660" cy="2719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12"/>
              </p:custDataLst>
            </p:nvPr>
          </p:nvCxnSpPr>
          <p:spPr>
            <a:xfrm>
              <a:off x="3272454" y="4303029"/>
              <a:ext cx="180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</p:grpSp>
      <p:sp>
        <p:nvSpPr>
          <p:cNvPr id="12" name="圆角矩形 66" title=""/>
          <p:cNvSpPr/>
          <p:nvPr>
            <p:custDataLst>
              <p:tags r:id="rId13"/>
            </p:custDataLst>
          </p:nvPr>
        </p:nvSpPr>
        <p:spPr>
          <a:xfrm>
            <a:off x="6786245" y="2190400"/>
            <a:ext cx="1968500" cy="582996"/>
          </a:xfrm>
          <a:prstGeom prst="roundRect">
            <a:avLst/>
          </a:prstGeom>
          <a:solidFill>
            <a:srgbClr val="98EAFF"/>
          </a:solidFill>
          <a:ln w="9525">
            <a:solidFill>
              <a:srgbClr val="24B0FF"/>
            </a:solidFill>
          </a:ln>
        </p:spPr>
        <p:txBody>
          <a:bodyPr wrap="square" rtlCol="0" anchor="ctr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8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能量流动</a:t>
            </a:r>
            <a:endParaRPr lang="zh-CN" altLang="en-US" sz="28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3" name="圆角矩形 69" title=""/>
          <p:cNvSpPr/>
          <p:nvPr>
            <p:custDataLst>
              <p:tags r:id="rId14"/>
            </p:custDataLst>
          </p:nvPr>
        </p:nvSpPr>
        <p:spPr>
          <a:xfrm>
            <a:off x="6816725" y="3467088"/>
            <a:ext cx="1809750" cy="582954"/>
          </a:xfrm>
          <a:prstGeom prst="roundRect">
            <a:avLst/>
          </a:prstGeom>
          <a:solidFill>
            <a:srgbClr val="98EAFF"/>
          </a:solidFill>
          <a:ln w="9525">
            <a:solidFill>
              <a:srgbClr val="24B0FF"/>
            </a:solidFill>
          </a:ln>
        </p:spPr>
        <p:txBody>
          <a:bodyPr wrap="square" rtlCol="0" anchor="ctr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8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物质循环</a:t>
            </a:r>
            <a:endParaRPr lang="zh-CN" altLang="en-US" sz="28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14" name="圆角矩形 70" title=""/>
          <p:cNvSpPr/>
          <p:nvPr>
            <p:custDataLst>
              <p:tags r:id="rId15"/>
            </p:custDataLst>
          </p:nvPr>
        </p:nvSpPr>
        <p:spPr>
          <a:xfrm>
            <a:off x="6816725" y="4586287"/>
            <a:ext cx="1684655" cy="578486"/>
          </a:xfrm>
          <a:prstGeom prst="roundRect">
            <a:avLst/>
          </a:prstGeom>
          <a:solidFill>
            <a:srgbClr val="98EAFF"/>
          </a:solidFill>
          <a:ln w="9525">
            <a:solidFill>
              <a:srgbClr val="24B0FF"/>
            </a:solidFill>
          </a:ln>
        </p:spPr>
        <p:txBody>
          <a:bodyPr wrap="square" rtlCol="0" anchor="ctr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8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信息传递</a:t>
            </a:r>
            <a:endParaRPr lang="zh-CN" altLang="en-US" sz="28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15" name="直接箭头连接符 14" title=""/>
          <p:cNvCxnSpPr/>
          <p:nvPr>
            <p:custDataLst>
              <p:tags r:id="rId16"/>
            </p:custDataLst>
          </p:nvPr>
        </p:nvCxnSpPr>
        <p:spPr>
          <a:xfrm flipH="1" flipV="1">
            <a:off x="7928789" y="2912733"/>
            <a:ext cx="0" cy="468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rgbClr val="000000"/>
          </a:fontRef>
        </p:style>
      </p:cxnSp>
      <p:cxnSp>
        <p:nvCxnSpPr>
          <p:cNvPr id="16" name="直接箭头连接符 15" title=""/>
          <p:cNvCxnSpPr/>
          <p:nvPr>
            <p:custDataLst>
              <p:tags r:id="rId17"/>
            </p:custDataLst>
          </p:nvPr>
        </p:nvCxnSpPr>
        <p:spPr>
          <a:xfrm flipH="1">
            <a:off x="7671875" y="2867805"/>
            <a:ext cx="0" cy="468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rgbClr val="000000"/>
          </a:lnRef>
          <a:fillRef idx="0">
            <a:srgbClr val="000000"/>
          </a:fillRef>
          <a:effectRef idx="0">
            <a:srgbClr val="000000"/>
          </a:effectRef>
          <a:fontRef idx="minor">
            <a:srgbClr val="000000"/>
          </a:fontRef>
        </p:style>
      </p:cxnSp>
      <p:sp>
        <p:nvSpPr>
          <p:cNvPr id="17" name="文本框 16" title=""/>
          <p:cNvSpPr txBox="1"/>
          <p:nvPr>
            <p:custDataLst>
              <p:tags r:id="rId18"/>
            </p:custDataLst>
          </p:nvPr>
        </p:nvSpPr>
        <p:spPr>
          <a:xfrm>
            <a:off x="7092315" y="2745105"/>
            <a:ext cx="7067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</a:t>
            </a:r>
            <a:endParaRPr lang="en-US" altLang="zh-CN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力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9"/>
            </p:custDataLst>
          </p:nvPr>
        </p:nvSpPr>
        <p:spPr>
          <a:xfrm>
            <a:off x="8092342" y="2773591"/>
            <a:ext cx="47159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载体</a:t>
            </a:r>
            <a:endParaRPr lang="zh-CN" altLang="en-US" sz="2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9" name="组合 18" title=""/>
          <p:cNvGrpSpPr/>
          <p:nvPr>
            <p:custDataLst>
              <p:tags r:id="rId20"/>
            </p:custDataLst>
          </p:nvPr>
        </p:nvGrpSpPr>
        <p:grpSpPr>
          <a:xfrm>
            <a:off x="8754723" y="2527241"/>
            <a:ext cx="503652" cy="1411937"/>
            <a:chOff x="3037273" y="2350453"/>
            <a:chExt cx="503652" cy="1584001"/>
          </a:xfrm>
        </p:grpSpPr>
        <p:cxnSp>
          <p:nvCxnSpPr>
            <p:cNvPr id="20" name="直接连接符 19"/>
            <p:cNvCxnSpPr/>
            <p:nvPr>
              <p:custDataLst>
                <p:tags r:id="rId21"/>
              </p:custDataLst>
            </p:nvPr>
          </p:nvCxnSpPr>
          <p:spPr>
            <a:xfrm>
              <a:off x="3216925" y="3134474"/>
              <a:ext cx="324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22"/>
              </p:custDataLst>
            </p:nvPr>
          </p:nvCxnSpPr>
          <p:spPr>
            <a:xfrm rot="16200000">
              <a:off x="2424925" y="3142454"/>
              <a:ext cx="1584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22" name="直接连接符 21"/>
            <p:cNvCxnSpPr/>
            <p:nvPr>
              <p:custDataLst>
                <p:tags r:id="rId23"/>
              </p:custDataLst>
            </p:nvPr>
          </p:nvCxnSpPr>
          <p:spPr>
            <a:xfrm>
              <a:off x="3037273" y="2350453"/>
              <a:ext cx="180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24"/>
              </p:custDataLst>
            </p:nvPr>
          </p:nvCxnSpPr>
          <p:spPr>
            <a:xfrm>
              <a:off x="3037273" y="3923437"/>
              <a:ext cx="180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</p:grpSp>
      <p:cxnSp>
        <p:nvCxnSpPr>
          <p:cNvPr id="25" name="直接连接符 24" title=""/>
          <p:cNvCxnSpPr/>
          <p:nvPr>
            <p:custDataLst>
              <p:tags r:id="rId25"/>
            </p:custDataLst>
          </p:nvPr>
        </p:nvCxnSpPr>
        <p:spPr>
          <a:xfrm flipH="1" flipV="1">
            <a:off x="9075420" y="3215640"/>
            <a:ext cx="687705" cy="101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26" name="直接连接符 25" title=""/>
          <p:cNvCxnSpPr/>
          <p:nvPr>
            <p:custDataLst>
              <p:tags r:id="rId26"/>
            </p:custDataLst>
          </p:nvPr>
        </p:nvCxnSpPr>
        <p:spPr>
          <a:xfrm rot="16200000" flipH="1">
            <a:off x="8882380" y="3228340"/>
            <a:ext cx="1402080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27" name="直接连接符 26" title=""/>
          <p:cNvCxnSpPr/>
          <p:nvPr>
            <p:custDataLst>
              <p:tags r:id="rId27"/>
            </p:custDataLst>
          </p:nvPr>
        </p:nvCxnSpPr>
        <p:spPr>
          <a:xfrm flipH="1">
            <a:off x="9583420" y="2527300"/>
            <a:ext cx="179705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28" name="直接连接符 27" title=""/>
          <p:cNvCxnSpPr/>
          <p:nvPr>
            <p:custDataLst>
              <p:tags r:id="rId28"/>
            </p:custDataLst>
          </p:nvPr>
        </p:nvCxnSpPr>
        <p:spPr>
          <a:xfrm flipH="1">
            <a:off x="9583420" y="3938905"/>
            <a:ext cx="179705" cy="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30" name="直接连接符 29" title=""/>
          <p:cNvCxnSpPr/>
          <p:nvPr>
            <p:custDataLst>
              <p:tags r:id="rId29"/>
            </p:custDataLst>
          </p:nvPr>
        </p:nvCxnSpPr>
        <p:spPr>
          <a:xfrm flipV="1">
            <a:off x="3213608" y="2669284"/>
            <a:ext cx="1715" cy="68257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31" name="直接连接符 30" title=""/>
          <p:cNvCxnSpPr/>
          <p:nvPr>
            <p:custDataLst>
              <p:tags r:id="rId30"/>
            </p:custDataLst>
          </p:nvPr>
        </p:nvCxnSpPr>
        <p:spPr>
          <a:xfrm flipH="1" flipV="1">
            <a:off x="3205721" y="2659680"/>
            <a:ext cx="2631688" cy="11152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32" name="直接箭头连接符 31" title=""/>
          <p:cNvCxnSpPr/>
          <p:nvPr>
            <p:custDataLst>
              <p:tags r:id="rId31"/>
            </p:custDataLst>
          </p:nvPr>
        </p:nvCxnSpPr>
        <p:spPr>
          <a:xfrm flipH="1">
            <a:off x="5836892" y="2659682"/>
            <a:ext cx="10120" cy="807407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33" name="文本框 32" title=""/>
          <p:cNvSpPr txBox="1"/>
          <p:nvPr>
            <p:custDataLst>
              <p:tags r:id="rId32"/>
            </p:custDataLst>
          </p:nvPr>
        </p:nvSpPr>
        <p:spPr>
          <a:xfrm>
            <a:off x="4247736" y="2656807"/>
            <a:ext cx="820299" cy="51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决定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4" name="圆角矩形 87" title=""/>
          <p:cNvSpPr/>
          <p:nvPr>
            <p:custDataLst>
              <p:tags r:id="rId33"/>
            </p:custDataLst>
          </p:nvPr>
        </p:nvSpPr>
        <p:spPr>
          <a:xfrm>
            <a:off x="9763125" y="2298065"/>
            <a:ext cx="1268730" cy="525145"/>
          </a:xfrm>
          <a:prstGeom prst="roundRect">
            <a:avLst/>
          </a:prstGeom>
          <a:noFill/>
          <a:ln w="9525">
            <a:solidFill>
              <a:srgbClr val="FF9900"/>
            </a:solidFill>
          </a:ln>
        </p:spPr>
        <p:txBody>
          <a:bodyPr wrap="square" rtlCol="0" anchor="ctr">
            <a:no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8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过程</a:t>
            </a:r>
            <a:endParaRPr lang="zh-CN" altLang="en-US" sz="28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35" name="圆角矩形 88" title=""/>
          <p:cNvSpPr/>
          <p:nvPr>
            <p:custDataLst>
              <p:tags r:id="rId34"/>
            </p:custDataLst>
          </p:nvPr>
        </p:nvSpPr>
        <p:spPr>
          <a:xfrm>
            <a:off x="9763125" y="2944495"/>
            <a:ext cx="1203325" cy="523240"/>
          </a:xfrm>
          <a:prstGeom prst="roundRect">
            <a:avLst/>
          </a:prstGeom>
          <a:noFill/>
          <a:ln w="9525">
            <a:solidFill>
              <a:srgbClr val="FF9900"/>
            </a:solidFill>
          </a:ln>
        </p:spPr>
        <p:txBody>
          <a:bodyPr wrap="square" rtlCol="0" anchor="ctr">
            <a:no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8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特点</a:t>
            </a:r>
            <a:endParaRPr lang="zh-CN" altLang="en-US" sz="28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36" name="圆角矩形 89" title=""/>
          <p:cNvSpPr/>
          <p:nvPr>
            <p:custDataLst>
              <p:tags r:id="rId35"/>
            </p:custDataLst>
          </p:nvPr>
        </p:nvSpPr>
        <p:spPr>
          <a:xfrm>
            <a:off x="9763125" y="3575206"/>
            <a:ext cx="1572260" cy="514037"/>
          </a:xfrm>
          <a:prstGeom prst="roundRect">
            <a:avLst/>
          </a:prstGeom>
          <a:noFill/>
          <a:ln w="9525">
            <a:solidFill>
              <a:srgbClr val="FF9900"/>
            </a:solidFill>
          </a:ln>
        </p:spPr>
        <p:txBody>
          <a:bodyPr wrap="square" rtlCol="0" anchor="ctr">
            <a:spAutoFit/>
          </a:bodyPr>
          <a:lstStyle/>
          <a:p>
            <a:pPr lvl="0" fontAlgn="base">
              <a:spcBef>
                <a:spcPct val="0"/>
              </a:spcBef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生物富集</a:t>
            </a:r>
            <a:endParaRPr lang="zh-CN" altLang="en-US" sz="2400" b="1">
              <a:solidFill>
                <a:srgbClr val="FF0000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grpSp>
        <p:nvGrpSpPr>
          <p:cNvPr id="37" name="组合 17" title=""/>
          <p:cNvGrpSpPr/>
          <p:nvPr>
            <p:custDataLst>
              <p:tags r:id="rId36"/>
            </p:custDataLst>
          </p:nvPr>
        </p:nvGrpSpPr>
        <p:grpSpPr>
          <a:xfrm>
            <a:off x="2505195" y="2891148"/>
            <a:ext cx="308092" cy="1441110"/>
            <a:chOff x="3036925" y="2120395"/>
            <a:chExt cx="308092" cy="1805761"/>
          </a:xfrm>
        </p:grpSpPr>
        <p:cxnSp>
          <p:nvCxnSpPr>
            <p:cNvPr id="38" name="直接连接符 37"/>
            <p:cNvCxnSpPr/>
            <p:nvPr>
              <p:custDataLst>
                <p:tags r:id="rId37"/>
              </p:custDataLst>
            </p:nvPr>
          </p:nvCxnSpPr>
          <p:spPr>
            <a:xfrm flipV="1">
              <a:off x="3216925" y="3119143"/>
              <a:ext cx="128092" cy="6383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38"/>
              </p:custDataLst>
            </p:nvPr>
          </p:nvCxnSpPr>
          <p:spPr>
            <a:xfrm rot="16200000">
              <a:off x="2304264" y="3023276"/>
              <a:ext cx="1805761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40" name="直接连接符 39"/>
            <p:cNvCxnSpPr/>
            <p:nvPr>
              <p:custDataLst>
                <p:tags r:id="rId39"/>
              </p:custDataLst>
            </p:nvPr>
          </p:nvCxnSpPr>
          <p:spPr>
            <a:xfrm>
              <a:off x="3036925" y="2123115"/>
              <a:ext cx="180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40"/>
              </p:custDataLst>
            </p:nvPr>
          </p:nvCxnSpPr>
          <p:spPr>
            <a:xfrm>
              <a:off x="3037273" y="3923437"/>
              <a:ext cx="180000" cy="0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rgbClr val="577CCE"/>
            </a:lnRef>
            <a:fillRef idx="0">
              <a:srgbClr val="577CCE"/>
            </a:fillRef>
            <a:effectRef idx="0">
              <a:srgbClr val="577CCE"/>
            </a:effectRef>
            <a:fontRef idx="minor">
              <a:srgbClr val="000000"/>
            </a:fontRef>
          </p:style>
        </p:cxnSp>
      </p:grpSp>
      <p:sp>
        <p:nvSpPr>
          <p:cNvPr id="42" name="圆角矩形 41" title=""/>
          <p:cNvSpPr/>
          <p:nvPr>
            <p:custDataLst>
              <p:tags r:id="rId41"/>
            </p:custDataLst>
          </p:nvPr>
        </p:nvSpPr>
        <p:spPr>
          <a:xfrm>
            <a:off x="620395" y="3937285"/>
            <a:ext cx="1846580" cy="582996"/>
          </a:xfrm>
          <a:prstGeom prst="roundRect">
            <a:avLst/>
          </a:prstGeom>
          <a:solidFill>
            <a:srgbClr val="98EAFF"/>
          </a:solidFill>
          <a:ln w="9525">
            <a:solidFill>
              <a:srgbClr val="24B0FF"/>
            </a:solidFill>
          </a:ln>
        </p:spPr>
        <p:txBody>
          <a:bodyPr wrap="square" rtlCol="0" anchor="ctr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8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组成成分</a:t>
            </a:r>
            <a:endParaRPr lang="zh-CN" altLang="en-US" sz="28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43" name="圆角矩形 42" title=""/>
          <p:cNvSpPr/>
          <p:nvPr>
            <p:custDataLst>
              <p:tags r:id="rId42"/>
            </p:custDataLst>
          </p:nvPr>
        </p:nvSpPr>
        <p:spPr>
          <a:xfrm>
            <a:off x="658495" y="2742215"/>
            <a:ext cx="1808480" cy="582996"/>
          </a:xfrm>
          <a:prstGeom prst="roundRect">
            <a:avLst/>
          </a:prstGeom>
          <a:solidFill>
            <a:srgbClr val="98EAFF"/>
          </a:solidFill>
          <a:ln w="9525">
            <a:solidFill>
              <a:srgbClr val="24B0FF"/>
            </a:solidFill>
          </a:ln>
        </p:spPr>
        <p:txBody>
          <a:bodyPr wrap="square" rtlCol="0" anchor="ctr">
            <a:spAutoFit/>
          </a:bodyPr>
          <a:lstStyle/>
          <a:p>
            <a:pPr lvl="0" algn="ctr" fontAlgn="base">
              <a:spcBef>
                <a:spcPct val="0"/>
              </a:spcBef>
            </a:pPr>
            <a:r>
              <a:rPr lang="zh-CN" altLang="en-US" sz="2800" b="1"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营养结构</a:t>
            </a:r>
            <a:endParaRPr lang="zh-CN" altLang="en-US" sz="2800" b="1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cxnSp>
        <p:nvCxnSpPr>
          <p:cNvPr id="48" name="直接连接符 47" title=""/>
          <p:cNvCxnSpPr/>
          <p:nvPr>
            <p:custDataLst>
              <p:tags r:id="rId43"/>
            </p:custDataLst>
          </p:nvPr>
        </p:nvCxnSpPr>
        <p:spPr>
          <a:xfrm flipV="1">
            <a:off x="2114938" y="1803654"/>
            <a:ext cx="5430" cy="72346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49" name="直接连接符 48" title=""/>
          <p:cNvCxnSpPr/>
          <p:nvPr>
            <p:custDataLst>
              <p:tags r:id="rId44"/>
            </p:custDataLst>
          </p:nvPr>
        </p:nvCxnSpPr>
        <p:spPr>
          <a:xfrm flipH="1" flipV="1">
            <a:off x="2115185" y="1803400"/>
            <a:ext cx="7129145" cy="8064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50" name="直接箭头连接符 49" title=""/>
          <p:cNvCxnSpPr/>
          <p:nvPr>
            <p:custDataLst>
              <p:tags r:id="rId45"/>
            </p:custDataLst>
          </p:nvPr>
        </p:nvCxnSpPr>
        <p:spPr>
          <a:xfrm flipH="1">
            <a:off x="9226454" y="1884021"/>
            <a:ext cx="2682" cy="1060169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51" name="文本框 50" title=""/>
          <p:cNvSpPr txBox="1"/>
          <p:nvPr>
            <p:custDataLst>
              <p:tags r:id="rId46"/>
            </p:custDataLst>
          </p:nvPr>
        </p:nvSpPr>
        <p:spPr>
          <a:xfrm>
            <a:off x="4343657" y="1763471"/>
            <a:ext cx="820299" cy="51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400" b="1">
                <a:solidFill>
                  <a:srgbClr val="1B04F8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渠道</a:t>
            </a:r>
            <a:endParaRPr lang="zh-CN" altLang="en-US" sz="2400" b="1">
              <a:solidFill>
                <a:srgbClr val="1B04F8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2" name="直接连接符 51" title=""/>
          <p:cNvCxnSpPr/>
          <p:nvPr>
            <p:custDataLst>
              <p:tags r:id="rId47"/>
            </p:custDataLst>
          </p:nvPr>
        </p:nvCxnSpPr>
        <p:spPr>
          <a:xfrm flipV="1">
            <a:off x="2107463" y="4666235"/>
            <a:ext cx="7433" cy="58358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53" name="直接连接符 52" title=""/>
          <p:cNvCxnSpPr/>
          <p:nvPr>
            <p:custDataLst>
              <p:tags r:id="rId48"/>
            </p:custDataLst>
          </p:nvPr>
        </p:nvCxnSpPr>
        <p:spPr>
          <a:xfrm flipH="1" flipV="1">
            <a:off x="2107565" y="5312410"/>
            <a:ext cx="7074535" cy="26035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cxnSp>
        <p:nvCxnSpPr>
          <p:cNvPr id="54" name="直接箭头连接符 53" title=""/>
          <p:cNvCxnSpPr/>
          <p:nvPr>
            <p:custDataLst>
              <p:tags r:id="rId49"/>
            </p:custDataLst>
          </p:nvPr>
        </p:nvCxnSpPr>
        <p:spPr>
          <a:xfrm flipV="1">
            <a:off x="9229090" y="3335655"/>
            <a:ext cx="10795" cy="2002790"/>
          </a:xfrm>
          <a:prstGeom prst="straightConnector1">
            <a:avLst/>
          </a:prstGeom>
          <a:ln w="28575">
            <a:solidFill>
              <a:srgbClr val="000000"/>
            </a:solidFill>
            <a:tailEnd type="triangle"/>
          </a:ln>
        </p:spPr>
        <p:style>
          <a:lnRef idx="1">
            <a:srgbClr val="577CCE"/>
          </a:lnRef>
          <a:fillRef idx="0">
            <a:srgbClr val="577CCE"/>
          </a:fillRef>
          <a:effectRef idx="0">
            <a:srgbClr val="577CCE"/>
          </a:effectRef>
          <a:fontRef idx="minor">
            <a:srgbClr val="000000"/>
          </a:fontRef>
        </p:style>
      </p:cxnSp>
      <p:sp>
        <p:nvSpPr>
          <p:cNvPr id="55" name="文本框 54" title=""/>
          <p:cNvSpPr txBox="1"/>
          <p:nvPr>
            <p:custDataLst>
              <p:tags r:id="rId50"/>
            </p:custDataLst>
          </p:nvPr>
        </p:nvSpPr>
        <p:spPr>
          <a:xfrm>
            <a:off x="5163821" y="4800461"/>
            <a:ext cx="820299" cy="511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2400" b="1">
                <a:solidFill>
                  <a:srgbClr val="1B04F8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参与</a:t>
            </a:r>
            <a:endParaRPr lang="zh-CN" altLang="en-US" sz="2400" b="1">
              <a:solidFill>
                <a:srgbClr val="1B04F8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2" grpId="0" animBg="1"/>
      <p:bldP spid="13" grpId="0" animBg="1"/>
      <p:bldP spid="14" grpId="0" animBg="1"/>
      <p:bldP spid="17" grpId="0"/>
      <p:bldP spid="18" grpId="0"/>
      <p:bldP spid="33" grpId="0"/>
      <p:bldP spid="34" grpId="0" animBg="1"/>
      <p:bldP spid="35" grpId="0" animBg="1"/>
      <p:bldP spid="36" grpId="0" animBg="1"/>
      <p:bldP spid="42" grpId="0" animBg="1"/>
      <p:bldP spid="43" grpId="0" animBg="1"/>
      <p:bldP spid="51" grpId="0"/>
      <p:bldP spid="5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484053" y="1605503"/>
            <a:ext cx="11220007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1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能量流动和物质循环是生态系统的主要功能。判断下列相关表述是否正确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。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(1)物质循环发生在生物群落与非生物环境之间。  （      ）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(2)能量流动和物质循环是两个相对独立的过程。  （      ）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7280385" y="2251833"/>
            <a:ext cx="8001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√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5"/>
            </p:custDataLst>
          </p:nvPr>
        </p:nvSpPr>
        <p:spPr>
          <a:xfrm>
            <a:off x="7280385" y="2921711"/>
            <a:ext cx="8001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×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284484" y="981791"/>
            <a:ext cx="23202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latin typeface="+mj-ea"/>
                <a:ea typeface="+mj-ea"/>
              </a:rPr>
              <a:t>一、概念检测</a:t>
            </a:r>
            <a:endParaRPr lang="zh-CN" altLang="en-US" sz="2800" b="1" smtClean="0">
              <a:latin typeface="+mj-ea"/>
              <a:ea typeface="+mj-ea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484053" y="3704202"/>
            <a:ext cx="11220007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3.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在生态系统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中，使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二氧化碳进入生物群落的生物主要是（     ）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  A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细菌   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B.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真菌   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C.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动物    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D.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绿色植物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8"/>
            </p:custDataLst>
          </p:nvPr>
        </p:nvSpPr>
        <p:spPr>
          <a:xfrm>
            <a:off x="8237669" y="3840448"/>
            <a:ext cx="8001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284421" y="723724"/>
            <a:ext cx="11220007" cy="56311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2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竹子中纤维素含量很高。大熊猫每天要吃大量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竹子，但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一般只能利用其中一小部分纤维素。研究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表明，大熊猫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的基因组缺少编码纤维素酶的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基因，但是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肠道中有多种纤维素分解菌。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(1)大熊猫与它肠道内某种纤维素分解菌的种间关系为（     ）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A.捕食   B.寄生   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.互利共生   D.原始合作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(2)下列叙述不合理的是（     ）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A.大熊猫是初级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消费者，属于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第二营养级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B.大熊猫未消化的纤维素会被分解者利用循环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C.纤维素分解菌促进了生态系统中的物质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D.能量流动方向是竹子→大熊猫一纤维素分解菌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4"/>
            </p:custDataLst>
          </p:nvPr>
        </p:nvSpPr>
        <p:spPr>
          <a:xfrm>
            <a:off x="7511726" y="2510608"/>
            <a:ext cx="8001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5"/>
            </p:custDataLst>
          </p:nvPr>
        </p:nvSpPr>
        <p:spPr>
          <a:xfrm>
            <a:off x="3557124" y="3581586"/>
            <a:ext cx="80010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240371" y="2849872"/>
            <a:ext cx="1157088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2.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同碳元素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一样，氮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在生物群落和非生物环境之间也是不断循环的。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为什么还要往农田中不断地施加氮肥呢?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4"/>
            </p:custDataLst>
          </p:nvPr>
        </p:nvSpPr>
        <p:spPr>
          <a:xfrm>
            <a:off x="240371" y="3984734"/>
            <a:ext cx="10943559" cy="2306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农田是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人工生态系统，是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以提高农作物的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产量，使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能量更多地流向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人类，满足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人类需要为目的的。农田土壤中氮的含量往往不足以使作物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高产，加之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农产品源源不断地自农田生态系统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输出，其中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的氮元素并不能都归还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土壤，所以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需要施加氮肥。这与物质循环并不矛盾。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5"/>
            </p:custDataLst>
          </p:nvPr>
        </p:nvSpPr>
        <p:spPr>
          <a:xfrm>
            <a:off x="240371" y="1468128"/>
            <a:ext cx="11570882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1.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生物圈是不是一个在物质上自给自足的系统?为什么?</a:t>
            </a:r>
            <a:endParaRPr lang="en-US" altLang="zh-CN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6"/>
            </p:custDataLst>
          </p:nvPr>
        </p:nvSpPr>
        <p:spPr>
          <a:xfrm>
            <a:off x="423251" y="1988284"/>
            <a:ext cx="11570882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是。生物圈是指地球上所有生物与其非生物环境的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总和，它们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通过物质循环构成一个物质上自给自足的系统。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7"/>
            </p:custDataLst>
          </p:nvPr>
        </p:nvSpPr>
        <p:spPr>
          <a:xfrm>
            <a:off x="240371" y="859394"/>
            <a:ext cx="232029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mtClean="0">
                <a:latin typeface="+mj-ea"/>
                <a:ea typeface="+mj-ea"/>
              </a:rPr>
              <a:t>二、拓展应用</a:t>
            </a:r>
            <a:endParaRPr lang="zh-CN" altLang="en-US" sz="2800" b="1" smtClean="0">
              <a:latin typeface="+mj-ea"/>
              <a:ea typeface="+mj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325888" y="775347"/>
            <a:ext cx="11570882" cy="1529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3.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下表为生活在某库区水域中层的几种鱼体内重金属的含量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(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单位：</a:t>
            </a:r>
            <a:r>
              <a:rPr lang="en-US" altLang="zh-CN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ng.g</a:t>
            </a:r>
            <a:r>
              <a:rPr lang="en-US" altLang="zh-CN" sz="2400" baseline="30000">
                <a:latin typeface="Times New Roman" panose="02020603050405020304" pitchFamily="18" charset="0"/>
                <a:ea typeface="微软雅黑" panose="020b0503020204020204" pitchFamily="34" charset="-122"/>
              </a:rPr>
              <a:t>-1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)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。请据表推测这几种鱼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中，草食性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的鱼是</a:t>
            </a:r>
            <a:r>
              <a:rPr lang="en-US" altLang="zh-CN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______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，杂食性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的鱼是</a:t>
            </a:r>
            <a:r>
              <a:rPr lang="en-US" altLang="zh-CN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_______</a:t>
            </a:r>
            <a:r>
              <a:rPr lang="zh-CN" altLang="en-US" sz="2400" smtClean="0">
                <a:latin typeface="Times New Roman" panose="02020603050405020304" pitchFamily="18" charset="0"/>
                <a:ea typeface="微软雅黑" panose="020b0503020204020204" pitchFamily="34" charset="-122"/>
              </a:rPr>
              <a:t>，肉食性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的鱼是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_______</a:t>
            </a:r>
            <a:r>
              <a:rPr lang="zh-CN" altLang="en-US" sz="2400">
                <a:latin typeface="Times New Roman" panose="02020603050405020304" pitchFamily="18" charset="0"/>
                <a:ea typeface="微软雅黑" panose="020b0503020204020204" pitchFamily="34" charset="-122"/>
              </a:rPr>
              <a:t>为什么</a:t>
            </a:r>
            <a:r>
              <a:rPr lang="en-US" altLang="zh-CN" sz="2400">
                <a:latin typeface="Times New Roman" panose="02020603050405020304" pitchFamily="18" charset="0"/>
                <a:ea typeface="微软雅黑" panose="020b0503020204020204" pitchFamily="34" charset="-122"/>
              </a:rPr>
              <a:t>?</a:t>
            </a:r>
            <a:endParaRPr lang="zh-CN" altLang="en-US" sz="2400"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2" title="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1124039" y="2308373"/>
          <a:ext cx="938784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25906"/>
                <a:gridCol w="1420214"/>
                <a:gridCol w="1524000"/>
                <a:gridCol w="1493520"/>
                <a:gridCol w="1554480"/>
                <a:gridCol w="1569720"/>
              </a:tblGrid>
              <a:tr h="29854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zh-CN" altLang="en-US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鱼的种类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A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B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C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D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E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9854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Hg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17.8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61.9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70.4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117.0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112.0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9854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Pb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27.3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34.9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52.5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84.3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75.8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298549"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Cd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8.8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14.1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10.3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21.9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 vert="horz" wrap="square"/>
                    <a:lstStyle/>
                    <a:p>
                      <a:pPr algn="ctr"/>
                      <a:r>
                        <a:rPr lang="en-US" altLang="zh-CN" sz="2400">
                          <a:latin typeface="Times New Roman" panose="02020603050405020304" pitchFamily="18" charset="0"/>
                          <a:ea typeface="微软雅黑" panose="020b0503020204020204" pitchFamily="34" charset="-122"/>
                        </a:rPr>
                        <a:t>41.6</a:t>
                      </a:r>
                      <a:endParaRPr lang="zh-CN" altLang="en-US" sz="2400">
                        <a:latin typeface="Times New Roman" panose="02020603050405020304" pitchFamily="18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10511879" y="1192417"/>
            <a:ext cx="1384891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D和E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6"/>
            </p:custDataLst>
          </p:nvPr>
        </p:nvSpPr>
        <p:spPr>
          <a:xfrm>
            <a:off x="4357044" y="1192417"/>
            <a:ext cx="778836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7"/>
            </p:custDataLst>
          </p:nvPr>
        </p:nvSpPr>
        <p:spPr>
          <a:xfrm>
            <a:off x="7484168" y="1192417"/>
            <a:ext cx="1193505" cy="5708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B和C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8"/>
            </p:custDataLst>
          </p:nvPr>
        </p:nvSpPr>
        <p:spPr>
          <a:xfrm>
            <a:off x="240826" y="4212120"/>
            <a:ext cx="11655944" cy="2009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这三种重金属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(Hg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Pb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Cd)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会富集在鱼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体内，并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沿食物链逐渐在鱼体内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聚集，营养级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越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高，它们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的相对含量越高。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鱼体内三种重金属的含量都是最低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的，因此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为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草食性，鱼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鱼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体内，三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种重金属的含量都高于</a:t>
            </a:r>
            <a:r>
              <a:rPr lang="en-US" altLang="zh-CN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，但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低于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en-US" altLang="zh-CN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E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，因此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可能是杂食性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鱼；</a:t>
            </a:r>
            <a:r>
              <a:rPr lang="en-US" altLang="zh-CN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E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鱼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体内，三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种重金属的含量都远高于</a:t>
            </a:r>
            <a:r>
              <a:rPr lang="en-US" altLang="zh-CN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A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、</a:t>
            </a:r>
            <a:r>
              <a:rPr lang="en-US" altLang="zh-CN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B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en-US" altLang="zh-CN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C</a:t>
            </a:r>
            <a:r>
              <a:rPr lang="zh-CN" altLang="en-US" sz="240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，因此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D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和</a:t>
            </a:r>
            <a:r>
              <a:rPr lang="en-US" altLang="zh-CN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E</a:t>
            </a:r>
            <a:r>
              <a:rPr lang="zh-CN" altLang="en-US" sz="240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可能是肉食性鱼。</a:t>
            </a:r>
            <a:endParaRPr lang="zh-CN" altLang="en-US" sz="240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New picture" title=""/>
          <p:cNvPicPr/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1353800" y="10668000"/>
            <a:ext cx="355600" cy="254000"/>
          </a:xfrm>
          <a:prstGeom prst="cube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960100" y="105029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78" name="图片 77" title="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508" y="156355"/>
            <a:ext cx="1464893" cy="471512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8" name="数说科学8月热词-血铅,科学,科普,好看视频" title="">
            <a:hlinkClick action="ppaction://media"/>
          </p:cNvPr>
          <p:cNvPicPr/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>
                  <p14:trim end="108151"/>
                </p14:media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53260" y="829310"/>
            <a:ext cx="8963025" cy="5199380"/>
          </a:xfrm>
          <a:prstGeom prst="rect">
            <a:avLst/>
          </a:prstGeom>
        </p:spPr>
      </p:pic>
      <p:sp>
        <p:nvSpPr>
          <p:cNvPr id="9" name="文本框 8" title=""/>
          <p:cNvSpPr txBox="1"/>
          <p:nvPr>
            <p:custDataLst>
              <p:tags r:id="rId7"/>
            </p:custDataLst>
          </p:nvPr>
        </p:nvSpPr>
        <p:spPr>
          <a:xfrm>
            <a:off x="2155941" y="5926827"/>
            <a:ext cx="7677921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</a:t>
            </a:r>
            <a:r>
              <a:rPr lang="zh-CN" altLang="en-US" sz="2800" b="1" smtClean="0">
                <a:latin typeface="黑体" panose="02010609060101010101" pitchFamily="49" charset="-122"/>
                <a:ea typeface="黑体" panose="02010609060101010101" pitchFamily="49" charset="-122"/>
              </a:rPr>
              <a:t>铅与人类的哪些生活相关呢？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869" b="84295"/>
          <a:stretch>
            <a:fillRect/>
          </a:stretch>
        </p:blipFill>
        <p:spPr>
          <a:xfrm>
            <a:off x="1821932" y="1874586"/>
            <a:ext cx="4824919" cy="4007796"/>
          </a:xfrm>
          <a:prstGeom prst="rect">
            <a:avLst/>
          </a:prstGeom>
        </p:spPr>
      </p:pic>
      <p:sp>
        <p:nvSpPr>
          <p:cNvPr id="3" name="文本框 2" title=""/>
          <p:cNvSpPr txBox="1"/>
          <p:nvPr>
            <p:custDataLst>
              <p:tags r:id="rId5"/>
            </p:custDataLst>
          </p:nvPr>
        </p:nvSpPr>
        <p:spPr>
          <a:xfrm>
            <a:off x="416676" y="628387"/>
            <a:ext cx="7677921" cy="637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b="1" smtClean="0">
                <a:latin typeface="黑体" panose="02010609060101010101" pitchFamily="49" charset="-122"/>
                <a:ea typeface="黑体" panose="02010609060101010101" pitchFamily="49" charset="-122"/>
              </a:rPr>
              <a:t>铅与人类的生活息息相关</a:t>
            </a:r>
            <a:endParaRPr lang="zh-CN" altLang="en-US" sz="2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6"/>
            </p:custDataLst>
          </p:nvPr>
        </p:nvSpPr>
        <p:spPr>
          <a:xfrm>
            <a:off x="567442" y="1704894"/>
            <a:ext cx="5241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常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生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活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铅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的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应</a:t>
            </a:r>
            <a:endParaRPr lang="en-US" altLang="zh-CN" sz="28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8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用</a:t>
            </a:r>
            <a:endParaRPr lang="zh-CN" altLang="en-US" sz="28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5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09" y="1611470"/>
            <a:ext cx="4618463" cy="4479909"/>
          </a:xfrm>
          <a:prstGeom prst="rect">
            <a:avLst/>
          </a:prstGeom>
        </p:spPr>
      </p:pic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3662643" y="1274959"/>
            <a:ext cx="968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香烟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9"/>
            </p:custDataLst>
          </p:nvPr>
        </p:nvSpPr>
        <p:spPr>
          <a:xfrm>
            <a:off x="4916840" y="1575476"/>
            <a:ext cx="861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食品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10"/>
            </p:custDataLst>
          </p:nvPr>
        </p:nvSpPr>
        <p:spPr>
          <a:xfrm>
            <a:off x="1767265" y="2455188"/>
            <a:ext cx="804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玩具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11"/>
            </p:custDataLst>
          </p:nvPr>
        </p:nvSpPr>
        <p:spPr>
          <a:xfrm>
            <a:off x="1420752" y="3416023"/>
            <a:ext cx="872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工业废气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2"/>
            </p:custDataLst>
          </p:nvPr>
        </p:nvSpPr>
        <p:spPr>
          <a:xfrm>
            <a:off x="1533324" y="5102458"/>
            <a:ext cx="95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化妆品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" name="文本框 10" title=""/>
          <p:cNvSpPr txBox="1"/>
          <p:nvPr>
            <p:custDataLst>
              <p:tags r:id="rId13"/>
            </p:custDataLst>
          </p:nvPr>
        </p:nvSpPr>
        <p:spPr>
          <a:xfrm>
            <a:off x="3434867" y="6023893"/>
            <a:ext cx="95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餐具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14"/>
            </p:custDataLst>
          </p:nvPr>
        </p:nvSpPr>
        <p:spPr>
          <a:xfrm>
            <a:off x="5625243" y="5351214"/>
            <a:ext cx="95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燃烧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" name="文本框 12" title=""/>
          <p:cNvSpPr txBox="1"/>
          <p:nvPr>
            <p:custDataLst>
              <p:tags r:id="rId15"/>
            </p:custDataLst>
          </p:nvPr>
        </p:nvSpPr>
        <p:spPr>
          <a:xfrm>
            <a:off x="6415021" y="4185734"/>
            <a:ext cx="9500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容器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4" name="文本框 13" title=""/>
          <p:cNvSpPr txBox="1"/>
          <p:nvPr>
            <p:custDataLst>
              <p:tags r:id="rId16"/>
            </p:custDataLst>
          </p:nvPr>
        </p:nvSpPr>
        <p:spPr>
          <a:xfrm>
            <a:off x="6411899" y="2876905"/>
            <a:ext cx="70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汽车</a:t>
            </a:r>
            <a:endParaRPr lang="en-US" altLang="zh-CN" sz="2000" b="1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2000" b="1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尾气</a:t>
            </a:r>
            <a:endParaRPr lang="zh-CN" altLang="en-US" sz="2000" b="1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15" name="铅中毒" title="">
            <a:hlinkClick action="ppaction://media"/>
          </p:cNvPr>
          <p:cNvPicPr>
            <a:picLocks noGrp="1" noChangeAspect="1"/>
          </p:cNvPicPr>
          <p:nvPr>
            <a:videoFile r:link="rId19"/>
            <p:custDataLst>
              <p:tags r:id="rId18"/>
            </p:custDataLst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14870" y="2230755"/>
            <a:ext cx="4625340" cy="28714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3" name="圆角矩形 32" title=""/>
          <p:cNvSpPr/>
          <p:nvPr>
            <p:custDataLst>
              <p:tags r:id="rId3"/>
            </p:custDataLst>
          </p:nvPr>
        </p:nvSpPr>
        <p:spPr>
          <a:xfrm>
            <a:off x="4641518" y="4757143"/>
            <a:ext cx="4222865" cy="593355"/>
          </a:xfrm>
          <a:prstGeom prst="roundRect">
            <a:avLst>
              <a:gd name="adj" fmla="val 50000"/>
            </a:avLst>
          </a:prstGeom>
          <a:solidFill>
            <a:srgbClr val="4862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练习与应用</a:t>
            </a:r>
            <a:endPara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圆角矩形 31" title=""/>
          <p:cNvSpPr/>
          <p:nvPr>
            <p:custDataLst>
              <p:tags r:id="rId4"/>
            </p:custDataLst>
          </p:nvPr>
        </p:nvSpPr>
        <p:spPr>
          <a:xfrm>
            <a:off x="4641215" y="3095625"/>
            <a:ext cx="4728845" cy="593090"/>
          </a:xfrm>
          <a:prstGeom prst="roundRect">
            <a:avLst>
              <a:gd name="adj" fmla="val 50000"/>
            </a:avLst>
          </a:prstGeom>
          <a:solidFill>
            <a:srgbClr val="6C93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探究土壤微生物的分解作用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圆角矩形 29" title=""/>
          <p:cNvSpPr/>
          <p:nvPr>
            <p:custDataLst>
              <p:tags r:id="rId5"/>
            </p:custDataLst>
          </p:nvPr>
        </p:nvSpPr>
        <p:spPr>
          <a:xfrm>
            <a:off x="4641518" y="1434355"/>
            <a:ext cx="4222816" cy="593355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生物富集</a:t>
            </a:r>
            <a:endParaRPr lang="zh-CN" altLang="en-US" sz="28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10800000">
            <a:off x="0" y="6176356"/>
            <a:ext cx="12192000" cy="876436"/>
          </a:xfrm>
          <a:prstGeom prst="rect">
            <a:avLst/>
          </a:prstGeom>
        </p:spPr>
      </p:pic>
      <p:sp>
        <p:nvSpPr>
          <p:cNvPr id="8" name="Freeform 5" title=""/>
          <p:cNvSpPr/>
          <p:nvPr>
            <p:custDataLst>
              <p:tags r:id="rId8"/>
            </p:custDataLst>
          </p:nvPr>
        </p:nvSpPr>
        <p:spPr bwMode="auto">
          <a:xfrm>
            <a:off x="2631214" y="4054476"/>
            <a:ext cx="1557867" cy="1564217"/>
          </a:xfrm>
          <a:custGeom>
            <a:gdLst>
              <a:gd name="T0" fmla="*/ 3898 w 3898"/>
              <a:gd name="T1" fmla="*/ 944 h 3904"/>
              <a:gd name="T2" fmla="*/ 934 w 3898"/>
              <a:gd name="T3" fmla="*/ 3904 h 3904"/>
              <a:gd name="T4" fmla="*/ 0 w 3898"/>
              <a:gd name="T5" fmla="*/ 1642 h 3904"/>
              <a:gd name="T6" fmla="*/ 1624 w 3898"/>
              <a:gd name="T7" fmla="*/ 0 h 3904"/>
              <a:gd name="T8" fmla="*/ 3898 w 3898"/>
              <a:gd name="T9" fmla="*/ 944 h 3904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98" h="3904">
                <a:moveTo>
                  <a:pt x="3898" y="944"/>
                </a:moveTo>
                <a:cubicBezTo>
                  <a:pt x="3316" y="2213"/>
                  <a:pt x="2294" y="3284"/>
                  <a:pt x="934" y="3904"/>
                </a:cubicBezTo>
                <a:lnTo>
                  <a:pt x="0" y="1642"/>
                </a:lnTo>
                <a:cubicBezTo>
                  <a:pt x="734" y="1284"/>
                  <a:pt x="1292" y="696"/>
                  <a:pt x="1624" y="0"/>
                </a:cubicBezTo>
                <a:lnTo>
                  <a:pt x="3898" y="944"/>
                </a:lnTo>
                <a:close/>
              </a:path>
            </a:pathLst>
          </a:custGeom>
          <a:solidFill>
            <a:srgbClr val="486209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9" name="Freeform 6" title=""/>
          <p:cNvSpPr/>
          <p:nvPr>
            <p:custDataLst>
              <p:tags r:id="rId9"/>
            </p:custDataLst>
          </p:nvPr>
        </p:nvSpPr>
        <p:spPr bwMode="auto">
          <a:xfrm>
            <a:off x="3342414" y="2591859"/>
            <a:ext cx="1126067" cy="1678517"/>
          </a:xfrm>
          <a:custGeom>
            <a:gdLst>
              <a:gd name="T0" fmla="*/ 2294 w 2814"/>
              <a:gd name="T1" fmla="*/ 0 h 4189"/>
              <a:gd name="T2" fmla="*/ 2290 w 2814"/>
              <a:gd name="T3" fmla="*/ 4189 h 4189"/>
              <a:gd name="T4" fmla="*/ 12 w 2814"/>
              <a:gd name="T5" fmla="*/ 3244 h 4189"/>
              <a:gd name="T6" fmla="*/ 0 w 2814"/>
              <a:gd name="T7" fmla="*/ 948 h 4189"/>
              <a:gd name="T8" fmla="*/ 2294 w 2814"/>
              <a:gd name="T9" fmla="*/ 0 h 4189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814" h="4189">
                <a:moveTo>
                  <a:pt x="2294" y="0"/>
                </a:moveTo>
                <a:cubicBezTo>
                  <a:pt x="2814" y="1401"/>
                  <a:pt x="2778" y="2881"/>
                  <a:pt x="2290" y="4189"/>
                </a:cubicBezTo>
                <a:lnTo>
                  <a:pt x="12" y="3244"/>
                </a:lnTo>
                <a:cubicBezTo>
                  <a:pt x="253" y="2522"/>
                  <a:pt x="265" y="1717"/>
                  <a:pt x="0" y="948"/>
                </a:cubicBezTo>
                <a:lnTo>
                  <a:pt x="2294" y="0"/>
                </a:lnTo>
                <a:close/>
              </a:path>
            </a:pathLst>
          </a:custGeom>
          <a:solidFill>
            <a:srgbClr val="6C930E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0" name="Freeform 7" title=""/>
          <p:cNvSpPr/>
          <p:nvPr>
            <p:custDataLst>
              <p:tags r:id="rId10"/>
            </p:custDataLst>
          </p:nvPr>
        </p:nvSpPr>
        <p:spPr bwMode="auto">
          <a:xfrm>
            <a:off x="2631214" y="1239308"/>
            <a:ext cx="1559984" cy="1568451"/>
          </a:xfrm>
          <a:custGeom>
            <a:gdLst>
              <a:gd name="T0" fmla="*/ 946 w 3906"/>
              <a:gd name="T1" fmla="*/ 0 h 3912"/>
              <a:gd name="T2" fmla="*/ 3906 w 3906"/>
              <a:gd name="T3" fmla="*/ 2964 h 3912"/>
              <a:gd name="T4" fmla="*/ 1613 w 3906"/>
              <a:gd name="T5" fmla="*/ 3912 h 3912"/>
              <a:gd name="T6" fmla="*/ 0 w 3906"/>
              <a:gd name="T7" fmla="*/ 2278 h 3912"/>
              <a:gd name="T8" fmla="*/ 946 w 3906"/>
              <a:gd name="T9" fmla="*/ 0 h 3912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905" h="3912">
                <a:moveTo>
                  <a:pt x="946" y="0"/>
                </a:moveTo>
                <a:cubicBezTo>
                  <a:pt x="2215" y="582"/>
                  <a:pt x="3286" y="1605"/>
                  <a:pt x="3906" y="2964"/>
                </a:cubicBezTo>
                <a:lnTo>
                  <a:pt x="1613" y="3912"/>
                </a:lnTo>
                <a:cubicBezTo>
                  <a:pt x="1257" y="3181"/>
                  <a:pt x="681" y="2620"/>
                  <a:pt x="0" y="2278"/>
                </a:cubicBezTo>
                <a:lnTo>
                  <a:pt x="946" y="0"/>
                </a:lnTo>
                <a:close/>
              </a:path>
            </a:pathLst>
          </a:custGeom>
          <a:solidFill>
            <a:srgbClr val="92D050"/>
          </a:solidFill>
          <a:ln w="4" cap="flat">
            <a:noFill/>
            <a:prstDash val="solid"/>
            <a:miter lim="800000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121917" tIns="60958" rIns="121917" bIns="60958" numCol="1" anchor="t" anchorCtr="0" compatLnSpc="1"/>
          <a:lstStyle/>
          <a:p>
            <a:endParaRPr lang="zh-CN" altLang="en-US">
              <a:solidFill>
                <a:srgbClr val="5F5F5F"/>
              </a:solidFill>
              <a:latin typeface="Calibri" panose="020f0502020204030204"/>
              <a:ea typeface="幼圆" panose="02010509060101010101" charset="-122"/>
            </a:endParaRPr>
          </a:p>
        </p:txBody>
      </p:sp>
      <p:sp>
        <p:nvSpPr>
          <p:cNvPr id="16" name="TextBox 17" title=""/>
          <p:cNvSpPr txBox="1"/>
          <p:nvPr>
            <p:custDataLst>
              <p:tags r:id="rId11"/>
            </p:custDataLst>
          </p:nvPr>
        </p:nvSpPr>
        <p:spPr>
          <a:xfrm>
            <a:off x="2831618" y="1895823"/>
            <a:ext cx="107382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zh-CN" altLang="en-US" sz="24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目标一</a:t>
            </a:r>
            <a:endParaRPr lang="zh-CN" altLang="en-US" sz="240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8" title=""/>
          <p:cNvSpPr txBox="1"/>
          <p:nvPr>
            <p:custDataLst>
              <p:tags r:id="rId12"/>
            </p:custDataLst>
          </p:nvPr>
        </p:nvSpPr>
        <p:spPr>
          <a:xfrm>
            <a:off x="3363942" y="3248374"/>
            <a:ext cx="112606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目标二</a:t>
            </a:r>
            <a:endParaRPr lang="zh-CN" altLang="en-US"/>
          </a:p>
        </p:txBody>
      </p:sp>
      <p:sp>
        <p:nvSpPr>
          <p:cNvPr id="18" name="TextBox 19" title=""/>
          <p:cNvSpPr txBox="1"/>
          <p:nvPr>
            <p:custDataLst>
              <p:tags r:id="rId13"/>
            </p:custDataLst>
          </p:nvPr>
        </p:nvSpPr>
        <p:spPr>
          <a:xfrm>
            <a:off x="2856556" y="4567536"/>
            <a:ext cx="104889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ctr">
              <a:defRPr sz="2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目标三</a:t>
            </a:r>
            <a:endParaRPr lang="zh-CN" altLang="en-US"/>
          </a:p>
        </p:txBody>
      </p:sp>
      <p:grpSp>
        <p:nvGrpSpPr>
          <p:cNvPr id="31" name="组合 30" title=""/>
          <p:cNvGrpSpPr/>
          <p:nvPr>
            <p:custDataLst>
              <p:tags r:id="rId14"/>
            </p:custDataLst>
          </p:nvPr>
        </p:nvGrpSpPr>
        <p:grpSpPr>
          <a:xfrm>
            <a:off x="1074647" y="2521890"/>
            <a:ext cx="1945633" cy="1950692"/>
            <a:chOff x="1074647" y="2580081"/>
            <a:chExt cx="1945633" cy="1950692"/>
          </a:xfrm>
        </p:grpSpPr>
        <p:sp>
          <p:nvSpPr>
            <p:cNvPr id="11" name="Oval 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1074647" y="2580081"/>
              <a:ext cx="1945633" cy="1950692"/>
            </a:xfrm>
            <a:prstGeom prst="ellipse">
              <a:avLst/>
            </a:prstGeom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121917" tIns="60958" rIns="121917" bIns="60958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Calibri" panose="020f0502020204030204"/>
                <a:ea typeface="幼圆" panose="02010509060101010101" charset="-122"/>
              </a:endParaRPr>
            </a:p>
          </p:txBody>
        </p:sp>
        <p:sp>
          <p:nvSpPr>
            <p:cNvPr id="15" name="TextBox 16"/>
            <p:cNvSpPr txBox="1"/>
            <p:nvPr>
              <p:custDataLst>
                <p:tags r:id="rId16"/>
              </p:custDataLst>
            </p:nvPr>
          </p:nvSpPr>
          <p:spPr>
            <a:xfrm>
              <a:off x="1744820" y="2798883"/>
              <a:ext cx="605288" cy="984881"/>
            </a:xfrm>
            <a:prstGeom prst="rect">
              <a:avLst/>
            </a:prstGeom>
            <a:noFill/>
          </p:spPr>
          <p:txBody>
            <a:bodyPr wrap="none" lIns="121917" tIns="60958" rIns="121917" bIns="60958">
              <a:spAutoFit/>
            </a:bodyPr>
            <a:lstStyle/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</a:t>
              </a:r>
              <a:endParaRPr lang="en-US" altLang="zh-CN" sz="2800" b="1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defRPr/>
              </a:pPr>
              <a:r>
                <a:rPr lang="zh-CN" altLang="en-US" sz="28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录</a:t>
              </a:r>
              <a:endParaRPr lang="zh-CN" altLang="en-US" sz="28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6"/>
            <p:cNvSpPr txBox="1"/>
            <p:nvPr>
              <p:custDataLst>
                <p:tags r:id="rId17"/>
              </p:custDataLst>
            </p:nvPr>
          </p:nvSpPr>
          <p:spPr>
            <a:xfrm>
              <a:off x="1441556" y="3748713"/>
              <a:ext cx="1439810" cy="338550"/>
            </a:xfrm>
            <a:prstGeom prst="rect">
              <a:avLst/>
            </a:prstGeom>
            <a:noFill/>
          </p:spPr>
          <p:txBody>
            <a:bodyPr wrap="square" lIns="121917" tIns="60958" rIns="121917" bIns="60958">
              <a:spAutoFit/>
            </a:bodyPr>
            <a:lstStyle/>
            <a:p>
              <a:pPr>
                <a:defRPr/>
              </a:pPr>
              <a:r>
                <a:rPr lang="en-US" altLang="zh-CN" sz="1400" b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CONTENTS</a:t>
              </a:r>
              <a:endParaRPr lang="zh-CN" altLang="en-US" sz="14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任意多边形 23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-6919" y="2341041"/>
            <a:ext cx="2010721" cy="2262572"/>
          </a:xfrm>
          <a:custGeom>
            <a:gdLst>
              <a:gd name="connsiteX0" fmla="*/ 0 w 2010721"/>
              <a:gd name="connsiteY0" fmla="*/ 0 h 2262572"/>
              <a:gd name="connsiteX1" fmla="*/ 2010721 w 2010721"/>
              <a:gd name="connsiteY1" fmla="*/ 0 h 2262572"/>
              <a:gd name="connsiteX2" fmla="*/ 2010721 w 2010721"/>
              <a:gd name="connsiteY2" fmla="*/ 19455 h 2262572"/>
              <a:gd name="connsiteX3" fmla="*/ 2003254 w 2010721"/>
              <a:gd name="connsiteY3" fmla="*/ 19077 h 2262572"/>
              <a:gd name="connsiteX4" fmla="*/ 893929 w 2010721"/>
              <a:gd name="connsiteY4" fmla="*/ 1131287 h 2262572"/>
              <a:gd name="connsiteX5" fmla="*/ 2003254 w 2010721"/>
              <a:gd name="connsiteY5" fmla="*/ 2243497 h 2262572"/>
              <a:gd name="connsiteX6" fmla="*/ 2010721 w 2010721"/>
              <a:gd name="connsiteY6" fmla="*/ 2243119 h 2262572"/>
              <a:gd name="connsiteX7" fmla="*/ 2010721 w 2010721"/>
              <a:gd name="connsiteY7" fmla="*/ 2262572 h 2262572"/>
              <a:gd name="connsiteX8" fmla="*/ 0 w 2010721"/>
              <a:gd name="connsiteY8" fmla="*/ 2262572 h 2262572"/>
              <a:gd name="connsiteX9" fmla="*/ 0 w 2010721"/>
              <a:gd name="connsiteY9" fmla="*/ 0 h 22625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10721" h="2262572">
                <a:moveTo>
                  <a:pt x="0" y="0"/>
                </a:moveTo>
                <a:lnTo>
                  <a:pt x="2010721" y="0"/>
                </a:lnTo>
                <a:lnTo>
                  <a:pt x="2010721" y="19455"/>
                </a:lnTo>
                <a:lnTo>
                  <a:pt x="2003254" y="19077"/>
                </a:lnTo>
                <a:cubicBezTo>
                  <a:pt x="1390591" y="19077"/>
                  <a:pt x="893929" y="517030"/>
                  <a:pt x="893929" y="1131287"/>
                </a:cubicBezTo>
                <a:cubicBezTo>
                  <a:pt x="893929" y="1745544"/>
                  <a:pt x="1390591" y="2243497"/>
                  <a:pt x="2003254" y="2243497"/>
                </a:cubicBezTo>
                <a:lnTo>
                  <a:pt x="2010721" y="2243119"/>
                </a:lnTo>
                <a:lnTo>
                  <a:pt x="2010721" y="2262572"/>
                </a:lnTo>
                <a:lnTo>
                  <a:pt x="0" y="2262572"/>
                </a:lnTo>
                <a:lnTo>
                  <a:pt x="0" y="0"/>
                </a:lnTo>
                <a:close/>
              </a:path>
            </a:pathLst>
          </a:custGeom>
          <a:solidFill>
            <a:srgbClr val="70AD47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121917" tIns="60958" rIns="121917" bIns="60958" numCol="1" anchor="t" anchorCtr="0" compatLnSpc="1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Calibri" panose="020f0502020204030204"/>
              <a:ea typeface="幼圆" panose="02010509060101010101" charset="-122"/>
            </a:endParaRPr>
          </a:p>
        </p:txBody>
      </p:sp>
      <p:pic>
        <p:nvPicPr>
          <p:cNvPr id="34" name="图片 33" title="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-311180"/>
            <a:ext cx="12192000" cy="1068131"/>
          </a:xfrm>
          <a:prstGeom prst="rect">
            <a:avLst/>
          </a:prstGeom>
        </p:spPr>
      </p:pic>
      <p:pic>
        <p:nvPicPr>
          <p:cNvPr id="20" name="图片 19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6" y="9588291"/>
            <a:ext cx="1419258" cy="14192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  <p:cond evt="onBegin" delay="0">
                          <p:tn val="32"/>
                        </p:cond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81 0.03727 L 0.00951 -0.67893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3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8" grpId="0" animBg="1"/>
      <p:bldP spid="9" grpId="0" animBg="1"/>
      <p:bldP spid="10" grpId="0" animBg="1"/>
      <p:bldP spid="10" grpId="1" animBg="1"/>
      <p:bldP spid="16" grpId="0"/>
      <p:bldP spid="16" grpId="1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1" name="文本框 30" title=""/>
          <p:cNvSpPr txBox="1"/>
          <p:nvPr>
            <p:custDataLst>
              <p:tags r:id="rId3"/>
            </p:custDataLst>
          </p:nvPr>
        </p:nvSpPr>
        <p:spPr>
          <a:xfrm>
            <a:off x="198120" y="873760"/>
            <a:ext cx="1499870" cy="5715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1.概念：</a:t>
            </a:r>
            <a:endParaRPr lang="en-US" altLang="zh-CN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32" name="文本框 31" title=""/>
          <p:cNvSpPr txBox="1"/>
          <p:nvPr>
            <p:custDataLst>
              <p:tags r:id="rId4"/>
            </p:custDataLst>
          </p:nvPr>
        </p:nvSpPr>
        <p:spPr>
          <a:xfrm>
            <a:off x="110490" y="767080"/>
            <a:ext cx="11971655" cy="1272540"/>
          </a:xfrm>
          <a:prstGeom prst="rect">
            <a:avLst/>
          </a:prstGeom>
          <a:noFill/>
          <a:ln w="28575" cmpd="sng">
            <a:noFill/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           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生物体从周围环境吸收、积蓄某种元素或难以降解的化合物，使</a:t>
            </a: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其在机体内浓度</a:t>
            </a:r>
            <a:r>
              <a:rPr lang="zh-CN" altLang="en-US" sz="3200" b="1" u="sng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          </a:t>
            </a:r>
            <a:r>
              <a:rPr lang="zh-CN" alt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环境浓度</a:t>
            </a:r>
            <a:r>
              <a:rPr lang="zh-CN" altLang="en-US" sz="320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的现象。</a:t>
            </a:r>
            <a:endParaRPr lang="zh-CN" altLang="en-US" sz="320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 title=""/>
          <p:cNvSpPr txBox="1"/>
          <p:nvPr>
            <p:custDataLst>
              <p:tags r:id="rId5"/>
            </p:custDataLst>
          </p:nvPr>
        </p:nvSpPr>
        <p:spPr>
          <a:xfrm>
            <a:off x="4380230" y="1430020"/>
            <a:ext cx="110807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超过</a:t>
            </a:r>
            <a:endParaRPr lang="zh-CN" altLang="en-US" sz="3200" b="1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6"/>
            </p:custDataLst>
          </p:nvPr>
        </p:nvSpPr>
        <p:spPr>
          <a:xfrm>
            <a:off x="110490" y="2543175"/>
            <a:ext cx="3547110" cy="5715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2.常见的生物富集物质：</a:t>
            </a:r>
            <a:endParaRPr lang="en-US" altLang="zh-CN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36" name="Freeform 5" title=""/>
          <p:cNvSpPr/>
          <p:nvPr>
            <p:custDataLst>
              <p:tags r:id="rId7"/>
            </p:custDataLst>
          </p:nvPr>
        </p:nvSpPr>
        <p:spPr bwMode="auto">
          <a:xfrm>
            <a:off x="3758565" y="2021205"/>
            <a:ext cx="335915" cy="1391285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>
            <a:gsLst>
              <a:gs pos="0">
                <a:srgbClr val="5999AF">
                  <a:satMod val="103000"/>
                  <a:lumMod val="102000"/>
                  <a:tint val="94000"/>
                </a:srgbClr>
              </a:gs>
              <a:gs pos="50000">
                <a:srgbClr val="5999AF">
                  <a:satMod val="110000"/>
                  <a:lumMod val="100000"/>
                  <a:shade val="100000"/>
                </a:srgbClr>
              </a:gs>
              <a:gs pos="100000">
                <a:srgbClr val="5999AF">
                  <a:lumMod val="99000"/>
                  <a:satMod val="120000"/>
                  <a:shade val="78000"/>
                </a:srgbClr>
              </a:gs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0">
            <a:srgbClr val="5999AF"/>
          </a:lnRef>
          <a:fillRef idx="3">
            <a:srgbClr val="5999AF"/>
          </a:fillRef>
          <a:effectRef idx="3">
            <a:srgbClr val="5999A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7" name="文本框 36" title=""/>
          <p:cNvSpPr txBox="1"/>
          <p:nvPr>
            <p:custDataLst>
              <p:tags r:id="rId8"/>
            </p:custDataLst>
          </p:nvPr>
        </p:nvSpPr>
        <p:spPr>
          <a:xfrm>
            <a:off x="8663940" y="2837180"/>
            <a:ext cx="2974340" cy="521335"/>
          </a:xfrm>
          <a:prstGeom prst="rect">
            <a:avLst/>
          </a:prstGeom>
          <a:solidFill>
            <a:srgbClr val="D6B250">
              <a:lumMod val="40000"/>
              <a:lumOff val="60000"/>
            </a:srgbClr>
          </a:solidFill>
        </p:spPr>
        <p:txBody>
          <a:bodyPr wrap="none" rtlCol="0" anchor="t">
            <a:no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如DDT、六六六等</a:t>
            </a:r>
            <a:endParaRPr lang="zh-CN" altLang="en-US" sz="2800" b="1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宋体" panose="02010600030101010101" pitchFamily="2" charset="-122"/>
            </a:endParaRPr>
          </a:p>
          <a:p>
            <a:pPr algn="l" fontAlgn="auto">
              <a:lnSpc>
                <a:spcPct val="100000"/>
              </a:lnSpc>
            </a:pPr>
            <a:endParaRPr lang="zh-CN" altLang="en-US" sz="2800" b="1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8" name="文本框 37" title=""/>
          <p:cNvSpPr txBox="1"/>
          <p:nvPr>
            <p:custDataLst>
              <p:tags r:id="rId9"/>
            </p:custDataLst>
          </p:nvPr>
        </p:nvSpPr>
        <p:spPr>
          <a:xfrm>
            <a:off x="4268470" y="2021205"/>
            <a:ext cx="1821815" cy="521970"/>
          </a:xfrm>
          <a:prstGeom prst="rect">
            <a:avLst/>
          </a:prstGeom>
          <a:solidFill>
            <a:srgbClr val="F5F5F8"/>
          </a:solidFill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重金属：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 title=""/>
          <p:cNvSpPr txBox="1"/>
          <p:nvPr>
            <p:custDataLst>
              <p:tags r:id="rId10"/>
            </p:custDataLst>
          </p:nvPr>
        </p:nvSpPr>
        <p:spPr>
          <a:xfrm>
            <a:off x="4268470" y="2837815"/>
            <a:ext cx="4283075" cy="520700"/>
          </a:xfrm>
          <a:prstGeom prst="rect">
            <a:avLst/>
          </a:prstGeom>
          <a:solidFill>
            <a:srgbClr val="F5F5F8"/>
          </a:solidFill>
        </p:spPr>
        <p:txBody>
          <a:bodyPr wrap="square">
            <a:noAutofit/>
          </a:bodyPr>
          <a:lstStyle/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人工合成的有机化合物：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 title=""/>
          <p:cNvSpPr txBox="1"/>
          <p:nvPr>
            <p:custDataLst>
              <p:tags r:id="rId11"/>
            </p:custDataLst>
          </p:nvPr>
        </p:nvSpPr>
        <p:spPr>
          <a:xfrm>
            <a:off x="6179820" y="2021205"/>
            <a:ext cx="4892040" cy="521970"/>
          </a:xfrm>
          <a:prstGeom prst="rect">
            <a:avLst/>
          </a:prstGeom>
          <a:solidFill>
            <a:srgbClr val="D6B250">
              <a:lumMod val="40000"/>
              <a:lumOff val="60000"/>
            </a:srgbClr>
          </a:solidFill>
        </p:spPr>
        <p:txBody>
          <a:bodyPr wrap="square" rtlCol="0" anchor="t">
            <a:spAutoFit/>
          </a:bodyPr>
          <a:lstStyle/>
          <a:p>
            <a:pPr algn="l" fontAlgn="auto">
              <a:lnSpc>
                <a:spcPct val="100000"/>
              </a:lnSpc>
            </a:pPr>
            <a:r>
              <a:rPr lang="zh-CN" altLang="en-US" sz="2800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如铅(Pb)、镉(Cd)、汞(Hg)等</a:t>
            </a:r>
            <a:endParaRPr lang="zh-CN" altLang="en-US" sz="2800" b="1" smtClean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41" name="文本框 40" title=""/>
          <p:cNvSpPr txBox="1"/>
          <p:nvPr>
            <p:custDataLst>
              <p:tags r:id="rId12"/>
            </p:custDataLst>
          </p:nvPr>
        </p:nvSpPr>
        <p:spPr>
          <a:xfrm>
            <a:off x="110490" y="4155440"/>
            <a:ext cx="2840355" cy="110617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3.发生生物富集的物质的特点</a:t>
            </a:r>
            <a:r>
              <a:rPr lang="zh-CN" altLang="en-US" sz="3200" b="1">
                <a:solidFill>
                  <a:srgbClr val="66006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：</a:t>
            </a:r>
            <a:endParaRPr lang="en-US" altLang="zh-CN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42" name="Freeform 5" title=""/>
          <p:cNvSpPr/>
          <p:nvPr>
            <p:custDataLst>
              <p:tags r:id="rId13"/>
            </p:custDataLst>
          </p:nvPr>
        </p:nvSpPr>
        <p:spPr bwMode="auto">
          <a:xfrm>
            <a:off x="2895600" y="3697605"/>
            <a:ext cx="365125" cy="2160905"/>
          </a:xfrm>
          <a:custGeom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gradFill>
            <a:gsLst>
              <a:gs pos="0">
                <a:srgbClr val="5999AF">
                  <a:satMod val="103000"/>
                  <a:lumMod val="102000"/>
                  <a:tint val="94000"/>
                </a:srgbClr>
              </a:gs>
              <a:gs pos="50000">
                <a:srgbClr val="5999AF">
                  <a:satMod val="110000"/>
                  <a:lumMod val="100000"/>
                  <a:shade val="100000"/>
                </a:srgbClr>
              </a:gs>
              <a:gs pos="100000">
                <a:srgbClr val="5999AF">
                  <a:lumMod val="99000"/>
                  <a:satMod val="120000"/>
                  <a:shade val="78000"/>
                </a:srgbClr>
              </a:gs>
              <a:gs pos="0">
                <a:srgbClr val="FECF40"/>
              </a:gs>
              <a:gs pos="100000">
                <a:srgbClr val="846C21"/>
              </a:gs>
            </a:gsLst>
            <a:lin ang="5400000" scaled="0"/>
          </a:gradFill>
        </p:spPr>
        <p:style>
          <a:lnRef idx="0">
            <a:srgbClr val="5999AF"/>
          </a:lnRef>
          <a:fillRef idx="3">
            <a:srgbClr val="5999AF"/>
          </a:fillRef>
          <a:effectRef idx="3">
            <a:srgbClr val="5999AF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3" name="文本框 42" title=""/>
          <p:cNvSpPr txBox="1"/>
          <p:nvPr>
            <p:custDataLst>
              <p:tags r:id="rId14"/>
            </p:custDataLst>
          </p:nvPr>
        </p:nvSpPr>
        <p:spPr>
          <a:xfrm>
            <a:off x="3260725" y="3751580"/>
            <a:ext cx="7156450" cy="521970"/>
          </a:xfrm>
          <a:prstGeom prst="rect">
            <a:avLst/>
          </a:prstGeom>
          <a:solidFill>
            <a:srgbClr val="F5F5F8"/>
          </a:solidFill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在环境和生物体中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存在形式</a:t>
            </a:r>
            <a:r>
              <a:rPr lang="zh-CN" altLang="en-US" sz="2800" b="1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微软雅黑" panose="020b0503020204020204" pitchFamily="34" charset="-122"/>
              </a:rPr>
              <a:t>是比较稳定的；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 title=""/>
          <p:cNvSpPr txBox="1"/>
          <p:nvPr>
            <p:custDataLst>
              <p:tags r:id="rId15"/>
            </p:custDataLst>
          </p:nvPr>
        </p:nvSpPr>
        <p:spPr>
          <a:xfrm>
            <a:off x="3260725" y="4568190"/>
            <a:ext cx="8121650" cy="520700"/>
          </a:xfrm>
          <a:prstGeom prst="rect">
            <a:avLst/>
          </a:prstGeom>
          <a:solidFill>
            <a:srgbClr val="F5F5F8"/>
          </a:solidFill>
        </p:spPr>
        <p:txBody>
          <a:bodyPr wrap="square">
            <a:noAutofit/>
          </a:bodyPr>
          <a:lstStyle/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 sz="2800" b="1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富集物质必须是生物体能够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吸收</a:t>
            </a:r>
            <a:r>
              <a:rPr lang="zh-CN" altLang="en-US" sz="2800" b="1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的且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不易排出</a:t>
            </a:r>
            <a:r>
              <a:rPr lang="zh-CN" altLang="en-US" sz="2800" b="1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的；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 title=""/>
          <p:cNvSpPr txBox="1"/>
          <p:nvPr>
            <p:custDataLst>
              <p:tags r:id="rId16"/>
            </p:custDataLst>
          </p:nvPr>
        </p:nvSpPr>
        <p:spPr>
          <a:xfrm>
            <a:off x="3260725" y="5261610"/>
            <a:ext cx="7526655" cy="520700"/>
          </a:xfrm>
          <a:prstGeom prst="rect">
            <a:avLst/>
          </a:prstGeom>
          <a:solidFill>
            <a:srgbClr val="F5F5F8"/>
          </a:solidFill>
        </p:spPr>
        <p:txBody>
          <a:bodyPr wrap="square">
            <a:noAutofit/>
          </a:bodyPr>
          <a:lstStyle/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zh-CN" altLang="en-US" sz="2800" b="1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富集物质</a:t>
            </a:r>
            <a:r>
              <a:rPr lang="zh-CN" altLang="en-US" sz="2800" b="1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在生物代谢过程中</a:t>
            </a:r>
            <a:r>
              <a:rPr lang="zh-CN" altLang="en-US" sz="2800" b="1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是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不易被分解</a:t>
            </a:r>
            <a:r>
              <a:rPr lang="zh-CN" altLang="en-US" sz="2800" b="1" smtClean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微软雅黑" panose="020b0503020204020204" pitchFamily="34" charset="-122"/>
                <a:sym typeface="宋体" panose="02010600030101010101" pitchFamily="2" charset="-122"/>
              </a:rPr>
              <a:t>的；</a:t>
            </a:r>
            <a:endParaRPr lang="zh-CN" altLang="en-US" sz="2800" b="1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 title=""/>
          <p:cNvSpPr txBox="1"/>
          <p:nvPr>
            <p:custDataLst>
              <p:tags r:id="rId17"/>
            </p:custDataLst>
          </p:nvPr>
        </p:nvSpPr>
        <p:spPr>
          <a:xfrm>
            <a:off x="156210" y="5955030"/>
            <a:ext cx="4337050" cy="57150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noAutofit/>
          </a:bodyPr>
          <a:lstStyle/>
          <a:p>
            <a:pPr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400" b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4.生物富集的主要途径：</a:t>
            </a:r>
            <a:endParaRPr lang="en-US" altLang="zh-CN" sz="3200" b="1" smtClean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18"/>
            </p:custDataLst>
          </p:nvPr>
        </p:nvSpPr>
        <p:spPr>
          <a:xfrm>
            <a:off x="3533140" y="5985510"/>
            <a:ext cx="2802255" cy="537845"/>
          </a:xfrm>
          <a:prstGeom prst="rect">
            <a:avLst/>
          </a:prstGeom>
          <a:solidFill>
            <a:srgbClr val="E79647">
              <a:lumMod val="40000"/>
              <a:lumOff val="60000"/>
            </a:srgbClr>
          </a:solidFill>
          <a:ln w="28575" cmpd="sng">
            <a:noFill/>
            <a:prstDash val="solid"/>
          </a:ln>
        </p:spPr>
        <p:txBody>
          <a:bodyPr wrap="square" rtlCol="0">
            <a:noAutofit/>
          </a:bodyPr>
          <a:lstStyle/>
          <a:p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食物链、食物网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4" grpId="0" animBg="1"/>
      <p:bldP spid="45" grpId="0" animBg="1"/>
      <p:bldP spid="47" grpId="24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文本框 4" title=""/>
          <p:cNvSpPr txBox="1"/>
          <p:nvPr>
            <p:custDataLst>
              <p:tags r:id="rId3"/>
            </p:custDataLst>
          </p:nvPr>
        </p:nvSpPr>
        <p:spPr>
          <a:xfrm>
            <a:off x="983432" y="2276728"/>
            <a:ext cx="2031325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①具有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全球性</a:t>
            </a:r>
            <a:endParaRPr lang="zh-CN" altLang="en-US" sz="16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1001847" y="3092767"/>
            <a:ext cx="451104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宋体" panose="02010600030101010101" pitchFamily="2" charset="-122"/>
              </a:rPr>
              <a:t>②有害物质</a:t>
            </a:r>
            <a:r>
              <a:rPr lang="zh-CN" altLang="en-US" sz="24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在生物体内的浓度会沿食物链不断升高</a:t>
            </a:r>
            <a:endParaRPr lang="zh-CN" altLang="en-US" sz="240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7" name="文本框 26" title=""/>
          <p:cNvSpPr txBox="1"/>
          <p:nvPr>
            <p:custDataLst>
              <p:tags r:id="rId5"/>
            </p:custDataLst>
          </p:nvPr>
        </p:nvSpPr>
        <p:spPr>
          <a:xfrm>
            <a:off x="551384" y="1279525"/>
            <a:ext cx="3384260" cy="645160"/>
          </a:xfrm>
          <a:prstGeom prst="rect">
            <a:avLst/>
          </a:prstGeom>
          <a:solidFill>
            <a:srgbClr val="FFFFFF"/>
          </a:solidFill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5.</a:t>
            </a:r>
            <a:r>
              <a:rPr lang="zh-CN" altLang="en-US" sz="2400" b="1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生物富集现象的特点</a:t>
            </a:r>
            <a:endParaRPr lang="zh-CN" altLang="en-US" sz="2400" b="1" smtClean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4" name="组合 43" title=""/>
          <p:cNvGrpSpPr/>
          <p:nvPr>
            <p:custDataLst>
              <p:tags r:id="rId6"/>
            </p:custDataLst>
          </p:nvPr>
        </p:nvGrpSpPr>
        <p:grpSpPr>
          <a:xfrm>
            <a:off x="6671793" y="1988711"/>
            <a:ext cx="4926330" cy="3637915"/>
            <a:chOff x="12533" y="4073"/>
            <a:chExt cx="7758" cy="5729"/>
          </a:xfrm>
        </p:grpSpPr>
        <p:grpSp>
          <p:nvGrpSpPr>
            <p:cNvPr id="45" name="组合 44"/>
            <p:cNvGrpSpPr/>
            <p:nvPr>
              <p:custDataLst>
                <p:tags r:id="rId7"/>
              </p:custDataLst>
            </p:nvPr>
          </p:nvGrpSpPr>
          <p:grpSpPr>
            <a:xfrm>
              <a:off x="13402" y="4300"/>
              <a:ext cx="6889" cy="4674"/>
              <a:chOff x="14097" y="4423"/>
              <a:chExt cx="6889" cy="4674"/>
            </a:xfrm>
          </p:grpSpPr>
          <p:sp>
            <p:nvSpPr>
              <p:cNvPr id="47" name="矩形 46"/>
              <p:cNvSpPr/>
              <p:nvPr>
                <p:custDataLst>
                  <p:tags r:id="rId8"/>
                </p:custDataLst>
              </p:nvPr>
            </p:nvSpPr>
            <p:spPr>
              <a:xfrm>
                <a:off x="14097" y="4423"/>
                <a:ext cx="2640" cy="1100"/>
              </a:xfrm>
              <a:prstGeom prst="rect">
                <a:avLst/>
              </a:prstGeom>
              <a:solidFill>
                <a:srgbClr val="01857C"/>
              </a:solidFill>
              <a:ln w="6350" cap="flat" cmpd="sng" algn="ctr">
                <a:solidFill>
                  <a:srgbClr val="F8FDFF"/>
                </a:solidFill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+mn-cs"/>
                </a:endParaRPr>
              </a:p>
            </p:txBody>
          </p:sp>
          <p:sp>
            <p:nvSpPr>
              <p:cNvPr id="48" name="矩形 47"/>
              <p:cNvSpPr/>
              <p:nvPr>
                <p:custDataLst>
                  <p:tags r:id="rId9"/>
                </p:custDataLst>
              </p:nvPr>
            </p:nvSpPr>
            <p:spPr>
              <a:xfrm>
                <a:off x="14445" y="5523"/>
                <a:ext cx="1942" cy="961"/>
              </a:xfrm>
              <a:prstGeom prst="rect">
                <a:avLst/>
              </a:prstGeom>
              <a:solidFill>
                <a:srgbClr val="01B7AA"/>
              </a:solidFill>
              <a:ln w="6350" cap="flat" cmpd="sng" algn="ctr">
                <a:solidFill>
                  <a:srgbClr val="0099FF"/>
                </a:solidFill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+mn-cs"/>
                </a:endParaRPr>
              </a:p>
            </p:txBody>
          </p:sp>
          <p:sp>
            <p:nvSpPr>
              <p:cNvPr id="49" name="矩形 48"/>
              <p:cNvSpPr/>
              <p:nvPr>
                <p:custDataLst>
                  <p:tags r:id="rId10"/>
                </p:custDataLst>
              </p:nvPr>
            </p:nvSpPr>
            <p:spPr>
              <a:xfrm>
                <a:off x="14793" y="6500"/>
                <a:ext cx="1247" cy="810"/>
              </a:xfrm>
              <a:prstGeom prst="rect">
                <a:avLst/>
              </a:prstGeom>
              <a:solidFill>
                <a:srgbClr val="5CFEF2"/>
              </a:solidFill>
              <a:ln w="6350" cap="flat" cmpd="sng" algn="ctr">
                <a:solidFill>
                  <a:srgbClr val="F8FDFF"/>
                </a:solidFill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+mn-cs"/>
                </a:endParaRPr>
              </a:p>
            </p:txBody>
          </p:sp>
          <p:sp>
            <p:nvSpPr>
              <p:cNvPr id="50" name="矩形 49"/>
              <p:cNvSpPr/>
              <p:nvPr>
                <p:custDataLst>
                  <p:tags r:id="rId11"/>
                </p:custDataLst>
              </p:nvPr>
            </p:nvSpPr>
            <p:spPr>
              <a:xfrm>
                <a:off x="15303" y="7310"/>
                <a:ext cx="227" cy="810"/>
              </a:xfrm>
              <a:prstGeom prst="rect">
                <a:avLst/>
              </a:prstGeom>
              <a:solidFill>
                <a:srgbClr val="01A89C">
                  <a:lumMod val="20000"/>
                  <a:lumOff val="80000"/>
                </a:srgbClr>
              </a:solidFill>
              <a:ln w="6350" cap="flat" cmpd="sng" algn="ctr">
                <a:solidFill>
                  <a:srgbClr val="F8FDFF"/>
                </a:solidFill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+mn-cs"/>
                </a:endParaRPr>
              </a:p>
            </p:txBody>
          </p:sp>
          <p:sp>
            <p:nvSpPr>
              <p:cNvPr id="51" name="矩形 50"/>
              <p:cNvSpPr/>
              <p:nvPr>
                <p:custDataLst>
                  <p:tags r:id="rId12"/>
                </p:custDataLst>
              </p:nvPr>
            </p:nvSpPr>
            <p:spPr>
              <a:xfrm>
                <a:off x="15360" y="8108"/>
                <a:ext cx="113" cy="989"/>
              </a:xfrm>
              <a:prstGeom prst="rect">
                <a:avLst/>
              </a:prstGeom>
              <a:solidFill>
                <a:srgbClr val="44546A">
                  <a:lumMod val="40000"/>
                  <a:lumOff val="60000"/>
                </a:srgbClr>
              </a:solidFill>
              <a:ln w="6350" cap="flat" cmpd="sng" algn="ctr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miter lim="800000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+mn-cs"/>
                </a:endParaRPr>
              </a:p>
            </p:txBody>
          </p:sp>
          <p:sp>
            <p:nvSpPr>
              <p:cNvPr id="52" name="矩形 51"/>
              <p:cNvSpPr/>
              <p:nvPr>
                <p:custDataLst>
                  <p:tags r:id="rId13"/>
                </p:custDataLst>
              </p:nvPr>
            </p:nvSpPr>
            <p:spPr>
              <a:xfrm>
                <a:off x="16737" y="4610"/>
                <a:ext cx="4249" cy="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鱼鹰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（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2.5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×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10</a:t>
                </a:r>
                <a:r>
                  <a:rPr kumimoji="0" lang="en-US" altLang="zh-CN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-5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）</a:t>
                </a:r>
                <a:endPara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</a:endParaRPr>
              </a:p>
            </p:txBody>
          </p:sp>
          <p:sp>
            <p:nvSpPr>
              <p:cNvPr id="53" name="矩形 52"/>
              <p:cNvSpPr/>
              <p:nvPr>
                <p:custDataLst>
                  <p:tags r:id="rId14"/>
                </p:custDataLst>
              </p:nvPr>
            </p:nvSpPr>
            <p:spPr>
              <a:xfrm>
                <a:off x="16807" y="5523"/>
                <a:ext cx="3569" cy="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大鱼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（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2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×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10</a:t>
                </a:r>
                <a:r>
                  <a:rPr kumimoji="0" lang="en-US" altLang="zh-CN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-6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）</a:t>
                </a:r>
                <a:endPara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</a:endParaRPr>
              </a:p>
            </p:txBody>
          </p:sp>
          <p:sp>
            <p:nvSpPr>
              <p:cNvPr id="54" name="矩形 53"/>
              <p:cNvSpPr/>
              <p:nvPr>
                <p:custDataLst>
                  <p:tags r:id="rId15"/>
                </p:custDataLst>
              </p:nvPr>
            </p:nvSpPr>
            <p:spPr>
              <a:xfrm>
                <a:off x="16780" y="6484"/>
                <a:ext cx="3764" cy="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小鱼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（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5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×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10</a:t>
                </a:r>
                <a:r>
                  <a:rPr kumimoji="0" lang="en-US" altLang="zh-CN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-7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）</a:t>
                </a:r>
                <a:endPara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</a:endParaRPr>
              </a:p>
            </p:txBody>
          </p:sp>
          <p:sp>
            <p:nvSpPr>
              <p:cNvPr id="55" name="矩形 54"/>
              <p:cNvSpPr/>
              <p:nvPr>
                <p:custDataLst>
                  <p:tags r:id="rId16"/>
                </p:custDataLst>
              </p:nvPr>
            </p:nvSpPr>
            <p:spPr>
              <a:xfrm>
                <a:off x="16780" y="7352"/>
                <a:ext cx="3764" cy="7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植物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（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4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×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10</a:t>
                </a:r>
                <a:r>
                  <a:rPr kumimoji="0" lang="en-US" altLang="zh-CN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-8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）</a:t>
                </a:r>
                <a:endParaRPr kumimoji="0" lang="zh-CN" altLang="en-US" sz="24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</a:endParaRPr>
              </a:p>
            </p:txBody>
          </p:sp>
          <p:sp>
            <p:nvSpPr>
              <p:cNvPr id="56" name="矩形 55"/>
              <p:cNvSpPr/>
              <p:nvPr>
                <p:custDataLst>
                  <p:tags r:id="rId17"/>
                </p:custDataLst>
              </p:nvPr>
            </p:nvSpPr>
            <p:spPr>
              <a:xfrm>
                <a:off x="17298" y="8108"/>
                <a:ext cx="2953" cy="7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水（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3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×</a:t>
                </a:r>
                <a:r>
                  <a:rPr kumimoji="0" lang="en-US" altLang="zh-CN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10</a:t>
                </a:r>
                <a:r>
                  <a:rPr kumimoji="0" lang="en-US" altLang="zh-CN" sz="2400" b="0" i="0" u="none" strike="noStrike" kern="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</a:rPr>
                  <a:t>-12</a:t>
                </a:r>
                <a:r>
                  <a:rPr kumimoji="0" lang="zh-CN" altLang="en-US" sz="2400" b="0" i="0" u="none" strike="noStrike" kern="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仿宋" panose="02010609060101010101" charset="-122"/>
                    <a:ea typeface="仿宋" panose="02010609060101010101" charset="-122"/>
                    <a:sym typeface="+mn-ea"/>
                  </a:rPr>
                  <a:t>）</a:t>
                </a:r>
                <a:endParaRPr kumimoji="0" lang="en-US" altLang="zh-CN" sz="2400" b="0" i="0" u="none" strike="noStrike" kern="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</a:endParaRPr>
              </a:p>
            </p:txBody>
          </p:sp>
        </p:grpSp>
        <p:sp>
          <p:nvSpPr>
            <p:cNvPr id="46" name="文本框 45"/>
            <p:cNvSpPr txBox="1"/>
            <p:nvPr>
              <p:custDataLst>
                <p:tags r:id="rId18"/>
              </p:custDataLst>
            </p:nvPr>
          </p:nvSpPr>
          <p:spPr>
            <a:xfrm>
              <a:off x="12533" y="4073"/>
              <a:ext cx="803" cy="572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宋体" panose="02010600030101010101" pitchFamily="2" charset="-122"/>
                  <a:sym typeface="宋体" panose="02010600030101010101" pitchFamily="2" charset="-122"/>
                </a:rPr>
                <a:t>有害物质</a:t>
              </a:r>
              <a:r>
                <a:rPr kumimoji="0" lang="zh-CN" altLang="en-US" sz="2400" i="0" u="none" strike="noStrike" kern="0" cap="none" spc="0" normalizeH="0" baseline="0" noProof="0" smtClean="0">
                  <a:ln>
                    <a:noFill/>
                  </a:ln>
                  <a:effectLst/>
                  <a:uLnTx/>
                  <a:uFillTx/>
                  <a:latin typeface="仿宋" panose="02010609060101010101" charset="-122"/>
                  <a:ea typeface="仿宋" panose="02010609060101010101" charset="-122"/>
                  <a:cs typeface="宋体" panose="02010600030101010101" pitchFamily="2" charset="-122"/>
                  <a:sym typeface="+mn-ea"/>
                </a:rPr>
                <a:t>在生物体内的浓度</a:t>
              </a:r>
              <a:endParaRPr kumimoji="0" lang="zh-CN" altLang="en-US" sz="240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仿宋" panose="02010609060101010101" charset="-122"/>
                <a:ea typeface="仿宋" panose="02010609060101010101" charset="-122"/>
                <a:cs typeface="宋体" panose="02010600030101010101" pitchFamily="2" charset="-122"/>
                <a:sym typeface="+mn-ea"/>
              </a:endParaRPr>
            </a:p>
          </p:txBody>
        </p:sp>
      </p:grpSp>
      <p:grpSp>
        <p:nvGrpSpPr>
          <p:cNvPr id="57" name="组合 56" title=""/>
          <p:cNvGrpSpPr/>
          <p:nvPr>
            <p:custDataLst>
              <p:tags r:id="rId19"/>
            </p:custDataLst>
          </p:nvPr>
        </p:nvGrpSpPr>
        <p:grpSpPr>
          <a:xfrm>
            <a:off x="6251656" y="2213271"/>
            <a:ext cx="528087" cy="3102305"/>
            <a:chOff x="6198262" y="3002280"/>
            <a:chExt cx="572135" cy="3102305"/>
          </a:xfrm>
          <a:gradFill flip="none" rotWithShape="1">
            <a:gsLst>
              <a:gs pos="0">
                <a:srgbClr val="01A89C">
                  <a:shade val="30000"/>
                  <a:satMod val="115000"/>
                </a:srgbClr>
              </a:gs>
              <a:gs pos="50000">
                <a:srgbClr val="01A89C">
                  <a:shade val="67500"/>
                  <a:satMod val="115000"/>
                </a:srgbClr>
              </a:gs>
              <a:gs pos="100000">
                <a:srgbClr val="01A89C">
                  <a:shade val="100000"/>
                  <a:satMod val="115000"/>
                </a:srgbClr>
              </a:gs>
            </a:gsLst>
            <a:lin ang="5400000" scaled="1"/>
          </a:gradFill>
        </p:grpSpPr>
        <p:sp>
          <p:nvSpPr>
            <p:cNvPr id="58" name="等腰三角形 57"/>
            <p:cNvSpPr/>
            <p:nvPr>
              <p:custDataLst>
                <p:tags r:id="rId20"/>
              </p:custDataLst>
            </p:nvPr>
          </p:nvSpPr>
          <p:spPr>
            <a:xfrm rot="10800000">
              <a:off x="6350348" y="3326132"/>
              <a:ext cx="276390" cy="2778453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9" name="等腰三角形 58"/>
            <p:cNvSpPr/>
            <p:nvPr>
              <p:custDataLst>
                <p:tags r:id="rId21"/>
              </p:custDataLst>
            </p:nvPr>
          </p:nvSpPr>
          <p:spPr>
            <a:xfrm>
              <a:off x="6198262" y="3002280"/>
              <a:ext cx="572135" cy="321972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7" name="矩形: 圆角 2" title=""/>
          <p:cNvSpPr/>
          <p:nvPr>
            <p:custDataLst>
              <p:tags r:id="rId3"/>
            </p:custDataLst>
          </p:nvPr>
        </p:nvSpPr>
        <p:spPr>
          <a:xfrm>
            <a:off x="363687" y="709927"/>
            <a:ext cx="4596394" cy="714974"/>
          </a:xfrm>
          <a:prstGeom prst="round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u"/>
            </a:pPr>
            <a:r>
              <a:rPr lang="zh-CN" altLang="en-US" sz="2400" b="1" noProof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生物富集</a:t>
            </a:r>
            <a:r>
              <a:rPr lang="zh-CN" altLang="en-US" sz="2400" b="1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实例</a:t>
            </a:r>
            <a:r>
              <a:rPr lang="en-US" altLang="zh-CN" sz="2400" b="1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——</a:t>
            </a:r>
            <a:r>
              <a:rPr lang="zh-CN" altLang="en-US" sz="2400" b="1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铅的</a:t>
            </a:r>
            <a:r>
              <a:rPr lang="zh-CN" altLang="en-US" sz="2400" b="1" noProof="1" smtClean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楷体" panose="02010609060101010101" pitchFamily="49" charset="-122"/>
              </a:rPr>
              <a:t>富集</a:t>
            </a:r>
            <a:endParaRPr lang="zh-CN" altLang="en-US" sz="2400" b="1" noProof="1" smtClean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楷体" panose="02010609060101010101" pitchFamily="49" charset="-122"/>
            </a:endParaRPr>
          </a:p>
        </p:txBody>
      </p:sp>
      <p:grpSp>
        <p:nvGrpSpPr>
          <p:cNvPr id="12" name="组合 11" title=""/>
          <p:cNvGrpSpPr/>
          <p:nvPr>
            <p:custDataLst>
              <p:tags r:id="rId4"/>
            </p:custDataLst>
          </p:nvPr>
        </p:nvGrpSpPr>
        <p:grpSpPr>
          <a:xfrm>
            <a:off x="363872" y="1537128"/>
            <a:ext cx="5998923" cy="5039995"/>
            <a:chOff x="8456" y="2201"/>
            <a:chExt cx="9671" cy="7937"/>
          </a:xfrm>
        </p:grpSpPr>
        <p:pic>
          <p:nvPicPr>
            <p:cNvPr id="14" name="图片 13" descr="360截图1765010162829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5000" contrast="30000"/>
                      </a14:imgEffect>
                      <a14:imgEffect>
                        <a14:sharpenSoften amount="2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275" y="2201"/>
              <a:ext cx="8852" cy="793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>
              <p:custDataLst>
                <p:tags r:id="rId8"/>
              </p:custDataLst>
            </p:nvPr>
          </p:nvSpPr>
          <p:spPr>
            <a:xfrm>
              <a:off x="8456" y="2479"/>
              <a:ext cx="4771" cy="1309"/>
            </a:xfrm>
            <a:prstGeom prst="rect">
              <a:avLst/>
            </a:prstGeom>
            <a:noFill/>
            <a:ln w="22225" cmpd="sng">
              <a:noFill/>
              <a:prstDash val="solid"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宋体" panose="02010600030101010101" pitchFamily="2" charset="-122"/>
                  <a:sym typeface="+mn-ea"/>
                </a:rPr>
                <a:t>铅在生物体内的浓度沿食物链不断升高</a:t>
              </a:r>
              <a:endParaRPr lang="zh-CN" altLang="en-US" sz="2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9"/>
            </p:custDataLst>
          </p:nvPr>
        </p:nvSpPr>
        <p:spPr>
          <a:xfrm>
            <a:off x="7532324" y="884196"/>
            <a:ext cx="2779395" cy="400110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煤燃烧、有色金属冶炼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0"/>
            </p:custDataLst>
          </p:nvPr>
        </p:nvSpPr>
        <p:spPr>
          <a:xfrm>
            <a:off x="7531689" y="1417596"/>
            <a:ext cx="2780030" cy="400110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铅被排放进入大气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19" name="文本框 18" title=""/>
          <p:cNvSpPr txBox="1"/>
          <p:nvPr>
            <p:custDataLst>
              <p:tags r:id="rId11"/>
            </p:custDataLst>
          </p:nvPr>
        </p:nvSpPr>
        <p:spPr>
          <a:xfrm>
            <a:off x="7532324" y="1977031"/>
            <a:ext cx="2779395" cy="400110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沉降在土壤和植被表面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12"/>
            </p:custDataLst>
          </p:nvPr>
        </p:nvSpPr>
        <p:spPr>
          <a:xfrm>
            <a:off x="6749500" y="2545125"/>
            <a:ext cx="1370330" cy="400110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进入土壤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13"/>
            </p:custDataLst>
          </p:nvPr>
        </p:nvSpPr>
        <p:spPr>
          <a:xfrm>
            <a:off x="9599884" y="2545125"/>
            <a:ext cx="1241425" cy="400110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进入水体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2" name="文本框 21" title=""/>
          <p:cNvSpPr txBox="1"/>
          <p:nvPr>
            <p:custDataLst>
              <p:tags r:id="rId14"/>
            </p:custDataLst>
          </p:nvPr>
        </p:nvSpPr>
        <p:spPr>
          <a:xfrm>
            <a:off x="6703088" y="3301857"/>
            <a:ext cx="1463155" cy="707886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植物根吸收叶片摄入铅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3" name="文本框 22" title=""/>
          <p:cNvSpPr txBox="1"/>
          <p:nvPr>
            <p:custDataLst>
              <p:tags r:id="rId15"/>
            </p:custDataLst>
          </p:nvPr>
        </p:nvSpPr>
        <p:spPr>
          <a:xfrm>
            <a:off x="8627064" y="3104156"/>
            <a:ext cx="2809875" cy="1015663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水生植物、浮游动物直接吸收铅，动物饮用含铅的水，直接摄入铅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4" name="文本框 23" title=""/>
          <p:cNvSpPr txBox="1"/>
          <p:nvPr>
            <p:custDataLst>
              <p:tags r:id="rId16"/>
            </p:custDataLst>
          </p:nvPr>
        </p:nvSpPr>
        <p:spPr>
          <a:xfrm>
            <a:off x="6633164" y="4303036"/>
            <a:ext cx="5073650" cy="1015663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铅进入体内形成多种比较稳定的铅的化合物，分布于生物体的多种组织细胞中，导致铅不易被排出，积蓄在体内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5" name="文本框 24" title=""/>
          <p:cNvSpPr txBox="1"/>
          <p:nvPr>
            <p:custDataLst>
              <p:tags r:id="rId17"/>
            </p:custDataLst>
          </p:nvPr>
        </p:nvSpPr>
        <p:spPr>
          <a:xfrm>
            <a:off x="6400119" y="5469531"/>
            <a:ext cx="5598795" cy="400110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含铅生物被更高营养级动物食用，沿食物链聚集</a:t>
            </a:r>
            <a:endParaRPr lang="zh-CN" altLang="en-US" sz="200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sp>
        <p:nvSpPr>
          <p:cNvPr id="26" name="文本框 25" title=""/>
          <p:cNvSpPr txBox="1"/>
          <p:nvPr>
            <p:custDataLst>
              <p:tags r:id="rId18"/>
            </p:custDataLst>
          </p:nvPr>
        </p:nvSpPr>
        <p:spPr>
          <a:xfrm>
            <a:off x="7398974" y="6112883"/>
            <a:ext cx="3181350" cy="400110"/>
          </a:xfrm>
          <a:prstGeom prst="rect">
            <a:avLst/>
          </a:prstGeom>
          <a:noFill/>
          <a:ln w="22225" cmpd="sng">
            <a:solidFill>
              <a:srgbClr val="00B050"/>
            </a:solidFill>
            <a:prstDash val="solid"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最终积累在</a:t>
            </a:r>
            <a:r>
              <a:rPr lang="zh-CN" altLang="en-US" sz="20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宋体" panose="02010600030101010101" pitchFamily="2" charset="-122"/>
                <a:sym typeface="+mn-ea"/>
              </a:rPr>
              <a:t>食物链的顶端</a:t>
            </a:r>
            <a:endParaRPr lang="zh-CN" altLang="en-US" sz="200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宋体" panose="02010600030101010101" pitchFamily="2" charset="-122"/>
              <a:sym typeface="+mn-ea"/>
            </a:endParaRPr>
          </a:p>
        </p:txBody>
      </p:sp>
      <p:cxnSp>
        <p:nvCxnSpPr>
          <p:cNvPr id="27" name="直接箭头连接符 26" title=""/>
          <p:cNvCxnSpPr/>
          <p:nvPr>
            <p:custDataLst>
              <p:tags r:id="rId19"/>
            </p:custDataLst>
          </p:nvPr>
        </p:nvCxnSpPr>
        <p:spPr>
          <a:xfrm flipH="1">
            <a:off x="8917259" y="5894785"/>
            <a:ext cx="9525" cy="2063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8" name="直接箭头连接符 27" title=""/>
          <p:cNvCxnSpPr/>
          <p:nvPr>
            <p:custDataLst>
              <p:tags r:id="rId20"/>
            </p:custDataLst>
          </p:nvPr>
        </p:nvCxnSpPr>
        <p:spPr>
          <a:xfrm flipH="1">
            <a:off x="8916624" y="1282976"/>
            <a:ext cx="9525" cy="2063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9" name="直接箭头连接符 28" title=""/>
          <p:cNvCxnSpPr/>
          <p:nvPr>
            <p:custDataLst>
              <p:tags r:id="rId21"/>
            </p:custDataLst>
          </p:nvPr>
        </p:nvCxnSpPr>
        <p:spPr>
          <a:xfrm flipH="1">
            <a:off x="8907099" y="1770656"/>
            <a:ext cx="9525" cy="2063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0" name="直接箭头连接符 29" title=""/>
          <p:cNvCxnSpPr/>
          <p:nvPr>
            <p:custDataLst>
              <p:tags r:id="rId22"/>
            </p:custDataLst>
          </p:nvPr>
        </p:nvCxnSpPr>
        <p:spPr>
          <a:xfrm flipH="1">
            <a:off x="7775026" y="2368903"/>
            <a:ext cx="146050" cy="21971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1" name="直接箭头连接符 30" title=""/>
          <p:cNvCxnSpPr/>
          <p:nvPr>
            <p:custDataLst>
              <p:tags r:id="rId23"/>
            </p:custDataLst>
          </p:nvPr>
        </p:nvCxnSpPr>
        <p:spPr>
          <a:xfrm>
            <a:off x="9831659" y="2375811"/>
            <a:ext cx="89535" cy="186690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2" name="直接箭头连接符 31" title=""/>
          <p:cNvCxnSpPr>
            <a:stCxn id="20" idx="2"/>
          </p:cNvCxnSpPr>
          <p:nvPr>
            <p:custDataLst>
              <p:tags r:id="rId24"/>
            </p:custDataLst>
          </p:nvPr>
        </p:nvCxnSpPr>
        <p:spPr>
          <a:xfrm flipH="1">
            <a:off x="7401012" y="2945235"/>
            <a:ext cx="33653" cy="308992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3" name="直接箭头连接符 32" title=""/>
          <p:cNvCxnSpPr/>
          <p:nvPr>
            <p:custDataLst>
              <p:tags r:id="rId25"/>
            </p:custDataLst>
          </p:nvPr>
        </p:nvCxnSpPr>
        <p:spPr>
          <a:xfrm flipH="1">
            <a:off x="10027239" y="2909211"/>
            <a:ext cx="9525" cy="2063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4" name="直接箭头连接符 33" title=""/>
          <p:cNvCxnSpPr/>
          <p:nvPr>
            <p:custDataLst>
              <p:tags r:id="rId26"/>
            </p:custDataLst>
          </p:nvPr>
        </p:nvCxnSpPr>
        <p:spPr>
          <a:xfrm flipH="1">
            <a:off x="7398974" y="4096661"/>
            <a:ext cx="9525" cy="2063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5" name="直接箭头连接符 34" title=""/>
          <p:cNvCxnSpPr/>
          <p:nvPr>
            <p:custDataLst>
              <p:tags r:id="rId27"/>
            </p:custDataLst>
          </p:nvPr>
        </p:nvCxnSpPr>
        <p:spPr>
          <a:xfrm flipH="1">
            <a:off x="9911669" y="4096661"/>
            <a:ext cx="9525" cy="2063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36" name="直接箭头连接符 35" title=""/>
          <p:cNvCxnSpPr/>
          <p:nvPr>
            <p:custDataLst>
              <p:tags r:id="rId28"/>
            </p:custDataLst>
          </p:nvPr>
        </p:nvCxnSpPr>
        <p:spPr>
          <a:xfrm flipH="1">
            <a:off x="8917259" y="5263156"/>
            <a:ext cx="9525" cy="206375"/>
          </a:xfrm>
          <a:prstGeom prst="straightConnector1">
            <a:avLst/>
          </a:prstGeom>
          <a:noFill/>
          <a:ln w="38100" cap="flat" cmpd="sng" algn="ctr">
            <a:solidFill>
              <a:srgbClr val="00B050"/>
            </a:solidFill>
            <a:prstDash val="solid"/>
            <a:miter lim="800000"/>
            <a:tailEnd type="arrow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6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1" name="矩形 20" title=""/>
          <p:cNvSpPr/>
          <p:nvPr>
            <p:custDataLst>
              <p:tags r:id="rId3"/>
            </p:custDataLst>
          </p:nvPr>
        </p:nvSpPr>
        <p:spPr>
          <a:xfrm>
            <a:off x="389206" y="706696"/>
            <a:ext cx="11412000" cy="1310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任务：分析生物富集现象及其成因</a:t>
            </a:r>
            <a:endParaRPr lang="zh-CN" altLang="zh-CN" sz="1050" kern="100"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en-US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Courier New" panose="02070309020205020404" pitchFamily="49" charset="0"/>
              </a:rPr>
              <a:t>1.</a:t>
            </a: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如图为不同采样点中水、水底沉积物和中国血蛤体内的铅浓度。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3090" y="2090206"/>
            <a:ext cx="5444173" cy="356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 title=""/>
          <p:cNvSpPr/>
          <p:nvPr>
            <p:custDataLst>
              <p:tags r:id="rId6"/>
            </p:custDataLst>
          </p:nvPr>
        </p:nvSpPr>
        <p:spPr>
          <a:xfrm>
            <a:off x="389206" y="5730851"/>
            <a:ext cx="11412000" cy="6644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ct val="0"/>
              </a:spcAft>
            </a:pPr>
            <a:r>
              <a:rPr lang="zh-CN" altLang="zh-CN" sz="2800" kern="10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据图分析，写出分析结果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：</a:t>
            </a:r>
            <a:r>
              <a:rPr lang="zh-CN" altLang="en-US" sz="2800" u="sng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　　　　　　　　　　　　　　　　　　</a:t>
            </a:r>
            <a:r>
              <a:rPr lang="zh-CN" altLang="zh-CN" sz="2800" kern="100" smtClean="0"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。</a:t>
            </a:r>
            <a:endParaRPr lang="zh-CN" altLang="zh-CN" sz="1050" kern="100">
              <a:effectLst/>
              <a:latin typeface="宋体" panose="02010600030101010101" pitchFamily="2" charset="-122"/>
              <a:ea typeface="宋体" panose="02010600030101010101" pitchFamily="2" charset="-122"/>
              <a:cs typeface="Courier New" panose="02070309020205020404" pitchFamily="49" charset="0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755629" y="5853058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kern="100">
                <a:solidFill>
                  <a:srgbClr val="C00000"/>
                </a:solidFill>
                <a:latin typeface="Times New Roman" panose="02020603050405020304" pitchFamily="18" charset="0"/>
                <a:ea typeface="方正中等线简体" panose="03000509000000000000" pitchFamily="65" charset="-122"/>
                <a:cs typeface="Times New Roman" panose="02020603050405020304" pitchFamily="18" charset="0"/>
              </a:rPr>
              <a:t>铅在中国血蛤体内的浓度超过环境浓度</a:t>
            </a:r>
            <a:endParaRPr lang="zh-CN" altLang="en-US" sz="2800" kern="100">
              <a:solidFill>
                <a:srgbClr val="C00000"/>
              </a:solidFill>
              <a:latin typeface="Times New Roman" panose="02020603050405020304" pitchFamily="18" charset="0"/>
              <a:ea typeface="方正中等线简体" panose="03000509000000000000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4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8559" y="2484408"/>
            <a:ext cx="2724241" cy="217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 title=""/>
          <p:cNvSpPr txBox="1"/>
          <p:nvPr>
            <p:custDataLst>
              <p:tags r:id="rId10"/>
            </p:custDataLst>
          </p:nvPr>
        </p:nvSpPr>
        <p:spPr>
          <a:xfrm>
            <a:off x="910495" y="4679038"/>
            <a:ext cx="3159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</a:rPr>
              <a:t>中国血蛤</a:t>
            </a:r>
            <a:endParaRPr lang="en-US" altLang="zh-CN" sz="2400" b="1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400" b="1" i="1" err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Hiatula chinensis</a:t>
            </a: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p="http://schemas.openxmlformats.org/presentationml/2006/main">
  <p:tag name="AS_UNIQUEID" val="10844"/>
</p:tagLst>
</file>

<file path=ppt/tags/tag10.xml><?xml version="1.0" encoding="utf-8"?>
<p:tagLst xmlns:p="http://schemas.openxmlformats.org/presentationml/2006/main">
  <p:tag name="AS_UNIQUEID" val="10851"/>
</p:tagLst>
</file>

<file path=ppt/tags/tag100.xml><?xml version="1.0" encoding="utf-8"?>
<p:tagLst xmlns:p="http://schemas.openxmlformats.org/presentationml/2006/main">
  <p:tag name="AS_UNIQUEID" val="10927"/>
</p:tagLst>
</file>

<file path=ppt/tags/tag101.xml><?xml version="1.0" encoding="utf-8"?>
<p:tagLst xmlns:p="http://schemas.openxmlformats.org/presentationml/2006/main">
  <p:tag name="AS_UNIQUEID" val="10928"/>
</p:tagLst>
</file>

<file path=ppt/tags/tag102.xml><?xml version="1.0" encoding="utf-8"?>
<p:tagLst xmlns:p="http://schemas.openxmlformats.org/presentationml/2006/main">
  <p:tag name="AS_UNIQUEID" val="1351"/>
</p:tagLst>
</file>

<file path=ppt/tags/tag103.xml><?xml version="1.0" encoding="utf-8"?>
<p:tagLst xmlns:p="http://schemas.openxmlformats.org/presentationml/2006/main">
  <p:tag name="AS_UNIQUEID" val="1352"/>
</p:tagLst>
</file>

<file path=ppt/tags/tag104.xml><?xml version="1.0" encoding="utf-8"?>
<p:tagLst xmlns:p="http://schemas.openxmlformats.org/presentationml/2006/main">
  <p:tag name="AS_UNIQUEID" val="10929"/>
</p:tagLst>
</file>

<file path=ppt/tags/tag105.xml><?xml version="1.0" encoding="utf-8"?>
<p:tagLst xmlns:p="http://schemas.openxmlformats.org/presentationml/2006/main">
  <p:tag name="AS_UNIQUEID" val="10930"/>
</p:tagLst>
</file>

<file path=ppt/tags/tag106.xml><?xml version="1.0" encoding="utf-8"?>
<p:tagLst xmlns:p="http://schemas.openxmlformats.org/presentationml/2006/main">
  <p:tag name="AS_UNIQUEID" val="10931"/>
</p:tagLst>
</file>

<file path=ppt/tags/tag107.xml><?xml version="1.0" encoding="utf-8"?>
<p:tagLst xmlns:p="http://schemas.openxmlformats.org/presentationml/2006/main">
  <p:tag name="AS_UNIQUEID" val="10932"/>
</p:tagLst>
</file>

<file path=ppt/tags/tag108.xml><?xml version="1.0" encoding="utf-8"?>
<p:tagLst xmlns:p="http://schemas.openxmlformats.org/presentationml/2006/main">
  <p:tag name="AS_UNIQUEID" val="10933"/>
</p:tagLst>
</file>

<file path=ppt/tags/tag109.xml><?xml version="1.0" encoding="utf-8"?>
<p:tagLst xmlns:p="http://schemas.openxmlformats.org/presentationml/2006/main">
  <p:tag name="AS_UNIQUEID" val="10934"/>
</p:tagLst>
</file>

<file path=ppt/tags/tag11.xml><?xml version="1.0" encoding="utf-8"?>
<p:tagLst xmlns:p="http://schemas.openxmlformats.org/presentationml/2006/main">
  <p:tag name="AS_UNIQUEID" val="10852"/>
</p:tagLst>
</file>

<file path=ppt/tags/tag110.xml><?xml version="1.0" encoding="utf-8"?>
<p:tagLst xmlns:p="http://schemas.openxmlformats.org/presentationml/2006/main">
  <p:tag name="AS_UNIQUEID" val="10935"/>
</p:tagLst>
</file>

<file path=ppt/tags/tag111.xml><?xml version="1.0" encoding="utf-8"?>
<p:tagLst xmlns:p="http://schemas.openxmlformats.org/presentationml/2006/main">
  <p:tag name="AS_UNIQUEID" val="10936"/>
</p:tagLst>
</file>

<file path=ppt/tags/tag112.xml><?xml version="1.0" encoding="utf-8"?>
<p:tagLst xmlns:p="http://schemas.openxmlformats.org/presentationml/2006/main">
  <p:tag name="AS_UNIQUEID" val="10937"/>
</p:tagLst>
</file>

<file path=ppt/tags/tag113.xml><?xml version="1.0" encoding="utf-8"?>
<p:tagLst xmlns:p="http://schemas.openxmlformats.org/presentationml/2006/main">
  <p:tag name="AS_UNIQUEID" val="10938"/>
</p:tagLst>
</file>

<file path=ppt/tags/tag114.xml><?xml version="1.0" encoding="utf-8"?>
<p:tagLst xmlns:p="http://schemas.openxmlformats.org/presentationml/2006/main">
  <p:tag name="AS_UNIQUEID" val="10939"/>
</p:tagLst>
</file>

<file path=ppt/tags/tag115.xml><?xml version="1.0" encoding="utf-8"?>
<p:tagLst xmlns:p="http://schemas.openxmlformats.org/presentationml/2006/main">
  <p:tag name="AS_UNIQUEID" val="10940"/>
</p:tagLst>
</file>

<file path=ppt/tags/tag116.xml><?xml version="1.0" encoding="utf-8"?>
<p:tagLst xmlns:p="http://schemas.openxmlformats.org/presentationml/2006/main">
  <p:tag name="AS_UNIQUEID" val="10941"/>
</p:tagLst>
</file>

<file path=ppt/tags/tag117.xml><?xml version="1.0" encoding="utf-8"?>
<p:tagLst xmlns:p="http://schemas.openxmlformats.org/presentationml/2006/main">
  <p:tag name="AS_UNIQUEID" val="10942"/>
</p:tagLst>
</file>

<file path=ppt/tags/tag118.xml><?xml version="1.0" encoding="utf-8"?>
<p:tagLst xmlns:p="http://schemas.openxmlformats.org/presentationml/2006/main">
  <p:tag name="AS_UNIQUEID" val="10943"/>
</p:tagLst>
</file>

<file path=ppt/tags/tag119.xml><?xml version="1.0" encoding="utf-8"?>
<p:tagLst xmlns:p="http://schemas.openxmlformats.org/presentationml/2006/main">
  <p:tag name="AS_UNIQUEID" val="10944"/>
</p:tagLst>
</file>

<file path=ppt/tags/tag12.xml><?xml version="1.0" encoding="utf-8"?>
<p:tagLst xmlns:p="http://schemas.openxmlformats.org/presentationml/2006/main">
  <p:tag name="AS_UNIQUEID" val="10853"/>
</p:tagLst>
</file>

<file path=ppt/tags/tag120.xml><?xml version="1.0" encoding="utf-8"?>
<p:tagLst xmlns:p="http://schemas.openxmlformats.org/presentationml/2006/main">
  <p:tag name="AS_UNIQUEID" val="10945"/>
</p:tagLst>
</file>

<file path=ppt/tags/tag121.xml><?xml version="1.0" encoding="utf-8"?>
<p:tagLst xmlns:p="http://schemas.openxmlformats.org/presentationml/2006/main">
  <p:tag name="AS_UNIQUEID" val="10946"/>
</p:tagLst>
</file>

<file path=ppt/tags/tag122.xml><?xml version="1.0" encoding="utf-8"?>
<p:tagLst xmlns:p="http://schemas.openxmlformats.org/presentationml/2006/main">
  <p:tag name="AS_UNIQUEID" val="10947"/>
</p:tagLst>
</file>

<file path=ppt/tags/tag123.xml><?xml version="1.0" encoding="utf-8"?>
<p:tagLst xmlns:p="http://schemas.openxmlformats.org/presentationml/2006/main">
  <p:tag name="AS_UNIQUEID" val="10948"/>
</p:tagLst>
</file>

<file path=ppt/tags/tag124.xml><?xml version="1.0" encoding="utf-8"?>
<p:tagLst xmlns:p="http://schemas.openxmlformats.org/presentationml/2006/main">
  <p:tag name="AS_UNIQUEID" val="10949"/>
</p:tagLst>
</file>

<file path=ppt/tags/tag125.xml><?xml version="1.0" encoding="utf-8"?>
<p:tagLst xmlns:p="http://schemas.openxmlformats.org/presentationml/2006/main">
  <p:tag name="AS_UNIQUEID" val="10950"/>
</p:tagLst>
</file>

<file path=ppt/tags/tag126.xml><?xml version="1.0" encoding="utf-8"?>
<p:tagLst xmlns:p="http://schemas.openxmlformats.org/presentationml/2006/main">
  <p:tag name="AS_UNIQUEID" val="10951"/>
</p:tagLst>
</file>

<file path=ppt/tags/tag127.xml><?xml version="1.0" encoding="utf-8"?>
<p:tagLst xmlns:p="http://schemas.openxmlformats.org/presentationml/2006/main">
  <p:tag name="AS_UNIQUEID" val="10952"/>
</p:tagLst>
</file>

<file path=ppt/tags/tag128.xml><?xml version="1.0" encoding="utf-8"?>
<p:tagLst xmlns:p="http://schemas.openxmlformats.org/presentationml/2006/main">
  <p:tag name="AS_UNIQUEID" val="10953"/>
</p:tagLst>
</file>

<file path=ppt/tags/tag129.xml><?xml version="1.0" encoding="utf-8"?>
<p:tagLst xmlns:p="http://schemas.openxmlformats.org/presentationml/2006/main">
  <p:tag name="AS_UNIQUEID" val="10954"/>
</p:tagLst>
</file>

<file path=ppt/tags/tag13.xml><?xml version="1.0" encoding="utf-8"?>
<p:tagLst xmlns:p="http://schemas.openxmlformats.org/presentationml/2006/main">
  <p:tag name="AS_UNIQUEID" val="10854"/>
</p:tagLst>
</file>

<file path=ppt/tags/tag130.xml><?xml version="1.0" encoding="utf-8"?>
<p:tagLst xmlns:p="http://schemas.openxmlformats.org/presentationml/2006/main">
  <p:tag name="AS_UNIQUEID" val="10955"/>
</p:tagLst>
</file>

<file path=ppt/tags/tag131.xml><?xml version="1.0" encoding="utf-8"?>
<p:tagLst xmlns:p="http://schemas.openxmlformats.org/presentationml/2006/main">
  <p:tag name="AS_UNIQUEID" val="10956"/>
</p:tagLst>
</file>

<file path=ppt/tags/tag132.xml><?xml version="1.0" encoding="utf-8"?>
<p:tagLst xmlns:p="http://schemas.openxmlformats.org/presentationml/2006/main">
  <p:tag name="AS_UNIQUEID" val="10957"/>
</p:tagLst>
</file>

<file path=ppt/tags/tag133.xml><?xml version="1.0" encoding="utf-8"?>
<p:tagLst xmlns:p="http://schemas.openxmlformats.org/presentationml/2006/main">
  <p:tag name="AS_UNIQUEID" val="10958"/>
</p:tagLst>
</file>

<file path=ppt/tags/tag134.xml><?xml version="1.0" encoding="utf-8"?>
<p:tagLst xmlns:p="http://schemas.openxmlformats.org/presentationml/2006/main">
  <p:tag name="AS_UNIQUEID" val="10959"/>
</p:tagLst>
</file>

<file path=ppt/tags/tag135.xml><?xml version="1.0" encoding="utf-8"?>
<p:tagLst xmlns:p="http://schemas.openxmlformats.org/presentationml/2006/main">
  <p:tag name="AS_UNIQUEID" val="10960"/>
</p:tagLst>
</file>

<file path=ppt/tags/tag136.xml><?xml version="1.0" encoding="utf-8"?>
<p:tagLst xmlns:p="http://schemas.openxmlformats.org/presentationml/2006/main">
  <p:tag name="AS_UNIQUEID" val="10961"/>
</p:tagLst>
</file>

<file path=ppt/tags/tag137.xml><?xml version="1.0" encoding="utf-8"?>
<p:tagLst xmlns:p="http://schemas.openxmlformats.org/presentationml/2006/main">
  <p:tag name="AS_UNIQUEID" val="10962"/>
</p:tagLst>
</file>

<file path=ppt/tags/tag138.xml><?xml version="1.0" encoding="utf-8"?>
<p:tagLst xmlns:p="http://schemas.openxmlformats.org/presentationml/2006/main">
  <p:tag name="AS_UNIQUEID" val="10963"/>
</p:tagLst>
</file>

<file path=ppt/tags/tag139.xml><?xml version="1.0" encoding="utf-8"?>
<p:tagLst xmlns:p="http://schemas.openxmlformats.org/presentationml/2006/main">
  <p:tag name="AS_UNIQUEID" val="10964"/>
</p:tagLst>
</file>

<file path=ppt/tags/tag14.xml><?xml version="1.0" encoding="utf-8"?>
<p:tagLst xmlns:p="http://schemas.openxmlformats.org/presentationml/2006/main">
  <p:tag name="AS_UNIQUEID" val="10855"/>
</p:tagLst>
</file>

<file path=ppt/tags/tag140.xml><?xml version="1.0" encoding="utf-8"?>
<p:tagLst xmlns:p="http://schemas.openxmlformats.org/presentationml/2006/main">
  <p:tag name="AS_UNIQUEID" val="10965"/>
</p:tagLst>
</file>

<file path=ppt/tags/tag141.xml><?xml version="1.0" encoding="utf-8"?>
<p:tagLst xmlns:p="http://schemas.openxmlformats.org/presentationml/2006/main">
  <p:tag name="AS_UNIQUEID" val="10966"/>
</p:tagLst>
</file>

<file path=ppt/tags/tag142.xml><?xml version="1.0" encoding="utf-8"?>
<p:tagLst xmlns:p="http://schemas.openxmlformats.org/presentationml/2006/main">
  <p:tag name="AS_UNIQUEID" val="10967"/>
</p:tagLst>
</file>

<file path=ppt/tags/tag143.xml><?xml version="1.0" encoding="utf-8"?>
<p:tagLst xmlns:p="http://schemas.openxmlformats.org/presentationml/2006/main">
  <p:tag name="AS_UNIQUEID" val="10968"/>
</p:tagLst>
</file>

<file path=ppt/tags/tag144.xml><?xml version="1.0" encoding="utf-8"?>
<p:tagLst xmlns:p="http://schemas.openxmlformats.org/presentationml/2006/main">
  <p:tag name="AS_UNIQUEID" val="10969"/>
</p:tagLst>
</file>

<file path=ppt/tags/tag145.xml><?xml version="1.0" encoding="utf-8"?>
<p:tagLst xmlns:p="http://schemas.openxmlformats.org/presentationml/2006/main">
  <p:tag name="AS_UNIQUEID" val="10970"/>
</p:tagLst>
</file>

<file path=ppt/tags/tag146.xml><?xml version="1.0" encoding="utf-8"?>
<p:tagLst xmlns:p="http://schemas.openxmlformats.org/presentationml/2006/main">
  <p:tag name="AS_UNIQUEID" val="10971"/>
</p:tagLst>
</file>

<file path=ppt/tags/tag147.xml><?xml version="1.0" encoding="utf-8"?>
<p:tagLst xmlns:p="http://schemas.openxmlformats.org/presentationml/2006/main">
  <p:tag name="AS_UNIQUEID" val="10972"/>
</p:tagLst>
</file>

<file path=ppt/tags/tag148.xml><?xml version="1.0" encoding="utf-8"?>
<p:tagLst xmlns:p="http://schemas.openxmlformats.org/presentationml/2006/main">
  <p:tag name="AS_UNIQUEID" val="10973"/>
</p:tagLst>
</file>

<file path=ppt/tags/tag149.xml><?xml version="1.0" encoding="utf-8"?>
<p:tagLst xmlns:p="http://schemas.openxmlformats.org/presentationml/2006/main">
  <p:tag name="AS_UNIQUEID" val="10974"/>
</p:tagLst>
</file>

<file path=ppt/tags/tag15.xml><?xml version="1.0" encoding="utf-8"?>
<p:tagLst xmlns:p="http://schemas.openxmlformats.org/presentationml/2006/main">
  <p:tag name="AS_UNIQUEID" val="10856"/>
</p:tagLst>
</file>

<file path=ppt/tags/tag150.xml><?xml version="1.0" encoding="utf-8"?>
<p:tagLst xmlns:p="http://schemas.openxmlformats.org/presentationml/2006/main">
  <p:tag name="AS_UNIQUEID" val="10975"/>
  <p:tag name="KSO_WM_BEAUTIFY_FLAG" val=""/>
</p:tagLst>
</file>

<file path=ppt/tags/tag151.xml><?xml version="1.0" encoding="utf-8"?>
<p:tagLst xmlns:p="http://schemas.openxmlformats.org/presentationml/2006/main">
  <p:tag name="AS_UNIQUEID" val="10976"/>
</p:tagLst>
</file>

<file path=ppt/tags/tag152.xml><?xml version="1.0" encoding="utf-8"?>
<p:tagLst xmlns:p="http://schemas.openxmlformats.org/presentationml/2006/main">
  <p:tag name="AS_UNIQUEID" val="10977"/>
  <p:tag name="KSO_WM_BEAUTIFY_FLAG" val=""/>
</p:tagLst>
</file>

<file path=ppt/tags/tag153.xml><?xml version="1.0" encoding="utf-8"?>
<p:tagLst xmlns:p="http://schemas.openxmlformats.org/presentationml/2006/main">
  <p:tag name="AS_UNIQUEID" val="10978"/>
</p:tagLst>
</file>

<file path=ppt/tags/tag154.xml><?xml version="1.0" encoding="utf-8"?>
<p:tagLst xmlns:p="http://schemas.openxmlformats.org/presentationml/2006/main">
  <p:tag name="AS_UNIQUEID" val="10979"/>
</p:tagLst>
</file>

<file path=ppt/tags/tag155.xml><?xml version="1.0" encoding="utf-8"?>
<p:tagLst xmlns:p="http://schemas.openxmlformats.org/presentationml/2006/main">
  <p:tag name="AS_UNIQUEID" val="10980"/>
</p:tagLst>
</file>

<file path=ppt/tags/tag156.xml><?xml version="1.0" encoding="utf-8"?>
<p:tagLst xmlns:p="http://schemas.openxmlformats.org/presentationml/2006/main">
  <p:tag name="AS_UNIQUEID" val="10981"/>
</p:tagLst>
</file>

<file path=ppt/tags/tag157.xml><?xml version="1.0" encoding="utf-8"?>
<p:tagLst xmlns:p="http://schemas.openxmlformats.org/presentationml/2006/main">
  <p:tag name="AS_UNIQUEID" val="10982"/>
</p:tagLst>
</file>

<file path=ppt/tags/tag158.xml><?xml version="1.0" encoding="utf-8"?>
<p:tagLst xmlns:p="http://schemas.openxmlformats.org/presentationml/2006/main">
  <p:tag name="AS_UNIQUEID" val="10983"/>
</p:tagLst>
</file>

<file path=ppt/tags/tag159.xml><?xml version="1.0" encoding="utf-8"?>
<p:tagLst xmlns:p="http://schemas.openxmlformats.org/presentationml/2006/main">
  <p:tag name="AS_UNIQUEID" val="10984"/>
</p:tagLst>
</file>

<file path=ppt/tags/tag16.xml><?xml version="1.0" encoding="utf-8"?>
<p:tagLst xmlns:p="http://schemas.openxmlformats.org/presentationml/2006/main">
  <p:tag name="AS_UNIQUEID" val="10857"/>
</p:tagLst>
</file>

<file path=ppt/tags/tag160.xml><?xml version="1.0" encoding="utf-8"?>
<p:tagLst xmlns:p="http://schemas.openxmlformats.org/presentationml/2006/main">
  <p:tag name="AS_UNIQUEID" val="10985"/>
</p:tagLst>
</file>

<file path=ppt/tags/tag161.xml><?xml version="1.0" encoding="utf-8"?>
<p:tagLst xmlns:p="http://schemas.openxmlformats.org/presentationml/2006/main">
  <p:tag name="AS_UNIQUEID" val="10986"/>
</p:tagLst>
</file>

<file path=ppt/tags/tag162.xml><?xml version="1.0" encoding="utf-8"?>
<p:tagLst xmlns:p="http://schemas.openxmlformats.org/presentationml/2006/main">
  <p:tag name="AS_UNIQUEID" val="10987"/>
</p:tagLst>
</file>

<file path=ppt/tags/tag163.xml><?xml version="1.0" encoding="utf-8"?>
<p:tagLst xmlns:p="http://schemas.openxmlformats.org/presentationml/2006/main">
  <p:tag name="AS_UNIQUEID" val="10988"/>
</p:tagLst>
</file>

<file path=ppt/tags/tag164.xml><?xml version="1.0" encoding="utf-8"?>
<p:tagLst xmlns:p="http://schemas.openxmlformats.org/presentationml/2006/main">
  <p:tag name="AS_UNIQUEID" val="10989"/>
</p:tagLst>
</file>

<file path=ppt/tags/tag165.xml><?xml version="1.0" encoding="utf-8"?>
<p:tagLst xmlns:p="http://schemas.openxmlformats.org/presentationml/2006/main">
  <p:tag name="AS_UNIQUEID" val="10990"/>
</p:tagLst>
</file>

<file path=ppt/tags/tag166.xml><?xml version="1.0" encoding="utf-8"?>
<p:tagLst xmlns:p="http://schemas.openxmlformats.org/presentationml/2006/main">
  <p:tag name="AS_UNIQUEID" val="10991"/>
</p:tagLst>
</file>

<file path=ppt/tags/tag167.xml><?xml version="1.0" encoding="utf-8"?>
<p:tagLst xmlns:p="http://schemas.openxmlformats.org/presentationml/2006/main">
  <p:tag name="AS_UNIQUEID" val="10992"/>
</p:tagLst>
</file>

<file path=ppt/tags/tag168.xml><?xml version="1.0" encoding="utf-8"?>
<p:tagLst xmlns:p="http://schemas.openxmlformats.org/presentationml/2006/main">
  <p:tag name="AS_UNIQUEID" val="10993"/>
</p:tagLst>
</file>

<file path=ppt/tags/tag169.xml><?xml version="1.0" encoding="utf-8"?>
<p:tagLst xmlns:p="http://schemas.openxmlformats.org/presentationml/2006/main">
  <p:tag name="AS_UNIQUEID" val="10994"/>
</p:tagLst>
</file>

<file path=ppt/tags/tag17.xml><?xml version="1.0" encoding="utf-8"?>
<p:tagLst xmlns:p="http://schemas.openxmlformats.org/presentationml/2006/main">
  <p:tag name="AS_UNIQUEID" val="10858"/>
</p:tagLst>
</file>

<file path=ppt/tags/tag170.xml><?xml version="1.0" encoding="utf-8"?>
<p:tagLst xmlns:p="http://schemas.openxmlformats.org/presentationml/2006/main">
  <p:tag name="AS_UNIQUEID" val="10995"/>
</p:tagLst>
</file>

<file path=ppt/tags/tag171.xml><?xml version="1.0" encoding="utf-8"?>
<p:tagLst xmlns:p="http://schemas.openxmlformats.org/presentationml/2006/main">
  <p:tag name="AS_UNIQUEID" val="10996"/>
</p:tagLst>
</file>

<file path=ppt/tags/tag172.xml><?xml version="1.0" encoding="utf-8"?>
<p:tagLst xmlns:p="http://schemas.openxmlformats.org/presentationml/2006/main">
  <p:tag name="AS_UNIQUEID" val="10997"/>
</p:tagLst>
</file>

<file path=ppt/tags/tag173.xml><?xml version="1.0" encoding="utf-8"?>
<p:tagLst xmlns:p="http://schemas.openxmlformats.org/presentationml/2006/main">
  <p:tag name="AS_UNIQUEID" val="10998"/>
</p:tagLst>
</file>

<file path=ppt/tags/tag174.xml><?xml version="1.0" encoding="utf-8"?>
<p:tagLst xmlns:p="http://schemas.openxmlformats.org/presentationml/2006/main">
  <p:tag name="AS_UNIQUEID" val="10999"/>
</p:tagLst>
</file>

<file path=ppt/tags/tag175.xml><?xml version="1.0" encoding="utf-8"?>
<p:tagLst xmlns:p="http://schemas.openxmlformats.org/presentationml/2006/main">
  <p:tag name="AS_UNIQUEID" val="11000"/>
</p:tagLst>
</file>

<file path=ppt/tags/tag176.xml><?xml version="1.0" encoding="utf-8"?>
<p:tagLst xmlns:p="http://schemas.openxmlformats.org/presentationml/2006/main">
  <p:tag name="AS_UNIQUEID" val="11001"/>
</p:tagLst>
</file>

<file path=ppt/tags/tag177.xml><?xml version="1.0" encoding="utf-8"?>
<p:tagLst xmlns:p="http://schemas.openxmlformats.org/presentationml/2006/main">
  <p:tag name="AS_UNIQUEID" val="11002"/>
</p:tagLst>
</file>

<file path=ppt/tags/tag178.xml><?xml version="1.0" encoding="utf-8"?>
<p:tagLst xmlns:p="http://schemas.openxmlformats.org/presentationml/2006/main">
  <p:tag name="AS_UNIQUEID" val="11003"/>
</p:tagLst>
</file>

<file path=ppt/tags/tag179.xml><?xml version="1.0" encoding="utf-8"?>
<p:tagLst xmlns:p="http://schemas.openxmlformats.org/presentationml/2006/main">
  <p:tag name="AS_UNIQUEID" val="11004"/>
</p:tagLst>
</file>

<file path=ppt/tags/tag18.xml><?xml version="1.0" encoding="utf-8"?>
<p:tagLst xmlns:p="http://schemas.openxmlformats.org/presentationml/2006/main">
  <p:tag name="AS_UNIQUEID" val="10859"/>
</p:tagLst>
</file>

<file path=ppt/tags/tag180.xml><?xml version="1.0" encoding="utf-8"?>
<p:tagLst xmlns:p="http://schemas.openxmlformats.org/presentationml/2006/main">
  <p:tag name="AS_UNIQUEID" val="11005"/>
</p:tagLst>
</file>

<file path=ppt/tags/tag181.xml><?xml version="1.0" encoding="utf-8"?>
<p:tagLst xmlns:p="http://schemas.openxmlformats.org/presentationml/2006/main">
  <p:tag name="AS_UNIQUEID" val="11006"/>
</p:tagLst>
</file>

<file path=ppt/tags/tag182.xml><?xml version="1.0" encoding="utf-8"?>
<p:tagLst xmlns:p="http://schemas.openxmlformats.org/presentationml/2006/main">
  <p:tag name="AS_UNIQUEID" val="11007"/>
</p:tagLst>
</file>

<file path=ppt/tags/tag183.xml><?xml version="1.0" encoding="utf-8"?>
<p:tagLst xmlns:p="http://schemas.openxmlformats.org/presentationml/2006/main">
  <p:tag name="AS_UNIQUEID" val="11008"/>
</p:tagLst>
</file>

<file path=ppt/tags/tag184.xml><?xml version="1.0" encoding="utf-8"?>
<p:tagLst xmlns:p="http://schemas.openxmlformats.org/presentationml/2006/main">
  <p:tag name="AS_UNIQUEID" val="11009"/>
</p:tagLst>
</file>

<file path=ppt/tags/tag185.xml><?xml version="1.0" encoding="utf-8"?>
<p:tagLst xmlns:p="http://schemas.openxmlformats.org/presentationml/2006/main">
  <p:tag name="AS_UNIQUEID" val="11010"/>
</p:tagLst>
</file>

<file path=ppt/tags/tag186.xml><?xml version="1.0" encoding="utf-8"?>
<p:tagLst xmlns:p="http://schemas.openxmlformats.org/presentationml/2006/main">
  <p:tag name="AS_UNIQUEID" val="11011"/>
  <p:tag name="KSO_WM_BEAUTIFY_FLAG" val=""/>
</p:tagLst>
</file>

<file path=ppt/tags/tag187.xml><?xml version="1.0" encoding="utf-8"?>
<p:tagLst xmlns:p="http://schemas.openxmlformats.org/presentationml/2006/main">
  <p:tag name="AS_UNIQUEID" val="11012"/>
</p:tagLst>
</file>

<file path=ppt/tags/tag188.xml><?xml version="1.0" encoding="utf-8"?>
<p:tagLst xmlns:p="http://schemas.openxmlformats.org/presentationml/2006/main">
  <p:tag name="AS_UNIQUEID" val="11013"/>
  <p:tag name="KSO_WM_BEAUTIFY_FLAG" val=""/>
</p:tagLst>
</file>

<file path=ppt/tags/tag189.xml><?xml version="1.0" encoding="utf-8"?>
<p:tagLst xmlns:p="http://schemas.openxmlformats.org/presentationml/2006/main">
  <p:tag name="AS_UNIQUEID" val="10692"/>
  <p:tag name="KSO_WM_BEAUTIFY_FLAG" val=""/>
</p:tagLst>
</file>

<file path=ppt/tags/tag19.xml><?xml version="1.0" encoding="utf-8"?>
<p:tagLst xmlns:p="http://schemas.openxmlformats.org/presentationml/2006/main">
  <p:tag name="AS_UNIQUEID" val="10860"/>
</p:tagLst>
</file>

<file path=ppt/tags/tag190.xml><?xml version="1.0" encoding="utf-8"?>
<p:tagLst xmlns:p="http://schemas.openxmlformats.org/presentationml/2006/main">
  <p:tag name="AS_UNIQUEID" val="11014"/>
</p:tagLst>
</file>

<file path=ppt/tags/tag191.xml><?xml version="1.0" encoding="utf-8"?>
<p:tagLst xmlns:p="http://schemas.openxmlformats.org/presentationml/2006/main">
  <p:tag name="AS_UNIQUEID" val="10691"/>
  <p:tag name="KSO_WM_BEAUTIFY_FLAG" val=""/>
</p:tagLst>
</file>

<file path=ppt/tags/tag192.xml><?xml version="1.0" encoding="utf-8"?>
<p:tagLst xmlns:p="http://schemas.openxmlformats.org/presentationml/2006/main">
  <p:tag name="AS_UNIQUEID" val="10692"/>
  <p:tag name="KSO_WM_BEAUTIFY_FLAG" val=""/>
</p:tagLst>
</file>

<file path=ppt/tags/tag193.xml><?xml version="1.0" encoding="utf-8"?>
<p:tagLst xmlns:p="http://schemas.openxmlformats.org/presentationml/2006/main">
  <p:tag name="AS_UNIQUEID" val="10693"/>
  <p:tag name="KSO_WM_BEAUTIFY_FLAG" val=""/>
</p:tagLst>
</file>

<file path=ppt/tags/tag194.xml><?xml version="1.0" encoding="utf-8"?>
<p:tagLst xmlns:p="http://schemas.openxmlformats.org/presentationml/2006/main">
  <p:tag name="AS_UNIQUEID" val="10694"/>
  <p:tag name="KSO_WM_BEAUTIFY_FLAG" val=""/>
</p:tagLst>
</file>

<file path=ppt/tags/tag195.xml><?xml version="1.0" encoding="utf-8"?>
<p:tagLst xmlns:p="http://schemas.openxmlformats.org/presentationml/2006/main">
  <p:tag name="AS_UNIQUEID" val="10695"/>
  <p:tag name="KSO_WM_BEAUTIFY_FLAG" val=""/>
</p:tagLst>
</file>

<file path=ppt/tags/tag196.xml><?xml version="1.0" encoding="utf-8"?>
<p:tagLst xmlns:p="http://schemas.openxmlformats.org/presentationml/2006/main">
  <p:tag name="AS_UNIQUEID" val="10696"/>
  <p:tag name="KSO_WM_BEAUTIFY_FLAG" val=""/>
</p:tagLst>
</file>

<file path=ppt/tags/tag197.xml><?xml version="1.0" encoding="utf-8"?>
<p:tagLst xmlns:p="http://schemas.openxmlformats.org/presentationml/2006/main">
  <p:tag name="AS_UNIQUEID" val="10697"/>
  <p:tag name="KSO_WM_BEAUTIFY_FLAG" val=""/>
</p:tagLst>
</file>

<file path=ppt/tags/tag198.xml><?xml version="1.0" encoding="utf-8"?>
<p:tagLst xmlns:p="http://schemas.openxmlformats.org/presentationml/2006/main">
  <p:tag name="AS_UNIQUEID" val="10698"/>
  <p:tag name="KSO_WM_BEAUTIFY_FLAG" val=""/>
</p:tagLst>
</file>

<file path=ppt/tags/tag199.xml><?xml version="1.0" encoding="utf-8"?>
<p:tagLst xmlns:p="http://schemas.openxmlformats.org/presentationml/2006/main">
  <p:tag name="AS_UNIQUEID" val="10699"/>
  <p:tag name="KSO_WM_BEAUTIFY_FLAG" val=""/>
</p:tagLst>
</file>

<file path=ppt/tags/tag2.xml><?xml version="1.0" encoding="utf-8"?>
<p:tagLst xmlns:p="http://schemas.openxmlformats.org/presentationml/2006/main">
  <p:tag name="AS_UNIQUEID" val="10845"/>
</p:tagLst>
</file>

<file path=ppt/tags/tag20.xml><?xml version="1.0" encoding="utf-8"?>
<p:tagLst xmlns:p="http://schemas.openxmlformats.org/presentationml/2006/main">
  <p:tag name="AS_UNIQUEID" val="10861"/>
</p:tagLst>
</file>

<file path=ppt/tags/tag200.xml><?xml version="1.0" encoding="utf-8"?>
<p:tagLst xmlns:p="http://schemas.openxmlformats.org/presentationml/2006/main">
  <p:tag name="AS_UNIQUEID" val="10700"/>
  <p:tag name="KSO_WM_BEAUTIFY_FLAG" val=""/>
</p:tagLst>
</file>

<file path=ppt/tags/tag201.xml><?xml version="1.0" encoding="utf-8"?>
<p:tagLst xmlns:p="http://schemas.openxmlformats.org/presentationml/2006/main">
  <p:tag name="AS_UNIQUEID" val="10701"/>
  <p:tag name="KSO_WM_BEAUTIFY_FLAG" val=""/>
</p:tagLst>
</file>

<file path=ppt/tags/tag202.xml><?xml version="1.0" encoding="utf-8"?>
<p:tagLst xmlns:p="http://schemas.openxmlformats.org/presentationml/2006/main">
  <p:tag name="AS_UNIQUEID" val="10702"/>
  <p:tag name="KSO_WM_BEAUTIFY_FLAG" val=""/>
</p:tagLst>
</file>

<file path=ppt/tags/tag203.xml><?xml version="1.0" encoding="utf-8"?>
<p:tagLst xmlns:p="http://schemas.openxmlformats.org/presentationml/2006/main">
  <p:tag name="AS_UNIQUEID" val="10703"/>
  <p:tag name="KSO_WM_BEAUTIFY_FLAG" val=""/>
</p:tagLst>
</file>

<file path=ppt/tags/tag204.xml><?xml version="1.0" encoding="utf-8"?>
<p:tagLst xmlns:p="http://schemas.openxmlformats.org/presentationml/2006/main">
  <p:tag name="AS_UNIQUEID" val="10712"/>
  <p:tag name="KSO_WM_BEAUTIFY_FLAG" val=""/>
</p:tagLst>
</file>

<file path=ppt/tags/tag205.xml><?xml version="1.0" encoding="utf-8"?>
<p:tagLst xmlns:p="http://schemas.openxmlformats.org/presentationml/2006/main">
  <p:tag name="AS_UNIQUEID" val="11015"/>
</p:tagLst>
</file>

<file path=ppt/tags/tag206.xml><?xml version="1.0" encoding="utf-8"?>
<p:tagLst xmlns:p="http://schemas.openxmlformats.org/presentationml/2006/main">
  <p:tag name="AS_UNIQUEID" val="11016"/>
</p:tagLst>
</file>

<file path=ppt/tags/tag207.xml><?xml version="1.0" encoding="utf-8"?>
<p:tagLst xmlns:p="http://schemas.openxmlformats.org/presentationml/2006/main">
  <p:tag name="AS_UNIQUEID" val="11017"/>
</p:tagLst>
</file>

<file path=ppt/tags/tag208.xml><?xml version="1.0" encoding="utf-8"?>
<p:tagLst xmlns:p="http://schemas.openxmlformats.org/presentationml/2006/main">
  <p:tag name="AS_UNIQUEID" val="11018"/>
</p:tagLst>
</file>

<file path=ppt/tags/tag209.xml><?xml version="1.0" encoding="utf-8"?>
<p:tagLst xmlns:p="http://schemas.openxmlformats.org/presentationml/2006/main">
  <p:tag name="AS_UNIQUEID" val="11019"/>
</p:tagLst>
</file>

<file path=ppt/tags/tag21.xml><?xml version="1.0" encoding="utf-8"?>
<p:tagLst xmlns:p="http://schemas.openxmlformats.org/presentationml/2006/main">
  <p:tag name="AS_UNIQUEID" val="10862"/>
</p:tagLst>
</file>

<file path=ppt/tags/tag210.xml><?xml version="1.0" encoding="utf-8"?>
<p:tagLst xmlns:p="http://schemas.openxmlformats.org/presentationml/2006/main">
  <p:tag name="AS_UNIQUEID" val="11020"/>
</p:tagLst>
</file>

<file path=ppt/tags/tag211.xml><?xml version="1.0" encoding="utf-8"?>
<p:tagLst xmlns:p="http://schemas.openxmlformats.org/presentationml/2006/main">
  <p:tag name="AS_UNIQUEID" val="11021"/>
</p:tagLst>
</file>

<file path=ppt/tags/tag212.xml><?xml version="1.0" encoding="utf-8"?>
<p:tagLst xmlns:p="http://schemas.openxmlformats.org/presentationml/2006/main">
  <p:tag name="AS_UNIQUEID" val="11022"/>
</p:tagLst>
</file>

<file path=ppt/tags/tag213.xml><?xml version="1.0" encoding="utf-8"?>
<p:tagLst xmlns:p="http://schemas.openxmlformats.org/presentationml/2006/main">
  <p:tag name="AS_UNIQUEID" val="11023"/>
</p:tagLst>
</file>

<file path=ppt/tags/tag214.xml><?xml version="1.0" encoding="utf-8"?>
<p:tagLst xmlns:p="http://schemas.openxmlformats.org/presentationml/2006/main">
  <p:tag name="AS_UNIQUEID" val="11024"/>
</p:tagLst>
</file>

<file path=ppt/tags/tag215.xml><?xml version="1.0" encoding="utf-8"?>
<p:tagLst xmlns:p="http://schemas.openxmlformats.org/presentationml/2006/main">
  <p:tag name="AS_UNIQUEID" val="11025"/>
</p:tagLst>
</file>

<file path=ppt/tags/tag216.xml><?xml version="1.0" encoding="utf-8"?>
<p:tagLst xmlns:p="http://schemas.openxmlformats.org/presentationml/2006/main">
  <p:tag name="AS_UNIQUEID" val="11026"/>
</p:tagLst>
</file>

<file path=ppt/tags/tag217.xml><?xml version="1.0" encoding="utf-8"?>
<p:tagLst xmlns:p="http://schemas.openxmlformats.org/presentationml/2006/main">
  <p:tag name="AS_UNIQUEID" val="11027"/>
</p:tagLst>
</file>

<file path=ppt/tags/tag218.xml><?xml version="1.0" encoding="utf-8"?>
<p:tagLst xmlns:p="http://schemas.openxmlformats.org/presentationml/2006/main">
  <p:tag name="AS_UNIQUEID" val="11028"/>
</p:tagLst>
</file>

<file path=ppt/tags/tag219.xml><?xml version="1.0" encoding="utf-8"?>
<p:tagLst xmlns:p="http://schemas.openxmlformats.org/presentationml/2006/main">
  <p:tag name="AS_UNIQUEID" val="11029"/>
</p:tagLst>
</file>

<file path=ppt/tags/tag22.xml><?xml version="1.0" encoding="utf-8"?>
<p:tagLst xmlns:p="http://schemas.openxmlformats.org/presentationml/2006/main">
  <p:tag name="AS_UNIQUEID" val="10863"/>
</p:tagLst>
</file>

<file path=ppt/tags/tag220.xml><?xml version="1.0" encoding="utf-8"?>
<p:tagLst xmlns:p="http://schemas.openxmlformats.org/presentationml/2006/main">
  <p:tag name="AS_UNIQUEID" val="11030"/>
</p:tagLst>
</file>

<file path=ppt/tags/tag221.xml><?xml version="1.0" encoding="utf-8"?>
<p:tagLst xmlns:p="http://schemas.openxmlformats.org/presentationml/2006/main">
  <p:tag name="AS_UNIQUEID" val="11031"/>
</p:tagLst>
</file>

<file path=ppt/tags/tag222.xml><?xml version="1.0" encoding="utf-8"?>
<p:tagLst xmlns:p="http://schemas.openxmlformats.org/presentationml/2006/main">
  <p:tag name="AS_UNIQUEID" val="11032"/>
</p:tagLst>
</file>

<file path=ppt/tags/tag223.xml><?xml version="1.0" encoding="utf-8"?>
<p:tagLst xmlns:p="http://schemas.openxmlformats.org/presentationml/2006/main">
  <p:tag name="AS_UNIQUEID" val="11033"/>
</p:tagLst>
</file>

<file path=ppt/tags/tag224.xml><?xml version="1.0" encoding="utf-8"?>
<p:tagLst xmlns:p="http://schemas.openxmlformats.org/presentationml/2006/main">
  <p:tag name="AS_UNIQUEID" val="2492"/>
  <p:tag name="KSO_WM_BEAUTIFY_FLAG" val=""/>
</p:tagLst>
</file>

<file path=ppt/tags/tag225.xml><?xml version="1.0" encoding="utf-8"?>
<p:tagLst xmlns:p="http://schemas.openxmlformats.org/presentationml/2006/main">
  <p:tag name="AS_UNIQUEID" val="4381"/>
  <p:tag name="KSO_WM_BEAUTIFY_FLAG" val=""/>
</p:tagLst>
</file>

<file path=ppt/tags/tag226.xml><?xml version="1.0" encoding="utf-8"?>
<p:tagLst xmlns:p="http://schemas.openxmlformats.org/presentationml/2006/main">
  <p:tag name="AS_UNIQUEID" val="4385"/>
  <p:tag name="KSO_WM_BEAUTIFY_FLAG" val=""/>
</p:tagLst>
</file>

<file path=ppt/tags/tag227.xml><?xml version="1.0" encoding="utf-8"?>
<p:tagLst xmlns:p="http://schemas.openxmlformats.org/presentationml/2006/main">
  <p:tag name="AS_UNIQUEID" val="2492"/>
  <p:tag name="KSO_WM_BEAUTIFY_FLAG" val=""/>
</p:tagLst>
</file>

<file path=ppt/tags/tag228.xml><?xml version="1.0" encoding="utf-8"?>
<p:tagLst xmlns:p="http://schemas.openxmlformats.org/presentationml/2006/main">
  <p:tag name="AS_UNIQUEID" val="1244"/>
  <p:tag name="KSO_WM_BEAUTIFY_FLAG" val=""/>
</p:tagLst>
</file>

<file path=ppt/tags/tag229.xml><?xml version="1.0" encoding="utf-8"?>
<p:tagLst xmlns:p="http://schemas.openxmlformats.org/presentationml/2006/main">
  <p:tag name="AS_UNIQUEID" val="4114"/>
  <p:tag name="KSO_WM_BEAUTIFY_FLAG" val=""/>
</p:tagLst>
</file>

<file path=ppt/tags/tag23.xml><?xml version="1.0" encoding="utf-8"?>
<p:tagLst xmlns:p="http://schemas.openxmlformats.org/presentationml/2006/main">
  <p:tag name="AS_UNIQUEID" val="10864"/>
</p:tagLst>
</file>

<file path=ppt/tags/tag230.xml><?xml version="1.0" encoding="utf-8"?>
<p:tagLst xmlns:p="http://schemas.openxmlformats.org/presentationml/2006/main">
  <p:tag name="AS_UNIQUEID" val="4111"/>
  <p:tag name="KSO_WM_BEAUTIFY_FLAG" val=""/>
</p:tagLst>
</file>

<file path=ppt/tags/tag231.xml><?xml version="1.0" encoding="utf-8"?>
<p:tagLst xmlns:p="http://schemas.openxmlformats.org/presentationml/2006/main">
  <p:tag name="AS_UNIQUEID" val="4113"/>
  <p:tag name="KSO_WM_BEAUTIFY_FLAG" val=""/>
</p:tagLst>
</file>

<file path=ppt/tags/tag232.xml><?xml version="1.0" encoding="utf-8"?>
<p:tagLst xmlns:p="http://schemas.openxmlformats.org/presentationml/2006/main">
  <p:tag name="AS_UNIQUEID" val="4112"/>
  <p:tag name="KSO_WM_BEAUTIFY_FLAG" val=""/>
</p:tagLst>
</file>

<file path=ppt/tags/tag233.xml><?xml version="1.0" encoding="utf-8"?>
<p:tagLst xmlns:p="http://schemas.openxmlformats.org/presentationml/2006/main">
  <p:tag name="AS_UNIQUEID" val="2492"/>
  <p:tag name="KSO_WM_BEAUTIFY_FLAG" val=""/>
</p:tagLst>
</file>

<file path=ppt/tags/tag234.xml><?xml version="1.0" encoding="utf-8"?>
<p:tagLst xmlns:p="http://schemas.openxmlformats.org/presentationml/2006/main">
  <p:tag name="AS_UNIQUEID" val="1244"/>
  <p:tag name="KSO_WM_BEAUTIFY_FLAG" val=""/>
</p:tagLst>
</file>

<file path=ppt/tags/tag235.xml><?xml version="1.0" encoding="utf-8"?>
<p:tagLst xmlns:p="http://schemas.openxmlformats.org/presentationml/2006/main">
  <p:tag name="AS_UNIQUEID" val="4111"/>
  <p:tag name="KSO_WM_BEAUTIFY_FLAG" val=""/>
</p:tagLst>
</file>

<file path=ppt/tags/tag236.xml><?xml version="1.0" encoding="utf-8"?>
<p:tagLst xmlns:p="http://schemas.openxmlformats.org/presentationml/2006/main">
  <p:tag name="AS_UNIQUEID" val="4113"/>
  <p:tag name="KSO_WM_BEAUTIFY_FLAG" val=""/>
</p:tagLst>
</file>

<file path=ppt/tags/tag237.xml><?xml version="1.0" encoding="utf-8"?>
<p:tagLst xmlns:p="http://schemas.openxmlformats.org/presentationml/2006/main">
  <p:tag name="AS_UNIQUEID" val="4113"/>
  <p:tag name="KSO_WM_BEAUTIFY_FLAG" val=""/>
</p:tagLst>
</file>

<file path=ppt/tags/tag238.xml><?xml version="1.0" encoding="utf-8"?>
<p:tagLst xmlns:p="http://schemas.openxmlformats.org/presentationml/2006/main">
  <p:tag name="AS_UNIQUEID" val="2492"/>
  <p:tag name="KSO_WM_BEAUTIFY_FLAG" val=""/>
</p:tagLst>
</file>

<file path=ppt/tags/tag239.xml><?xml version="1.0" encoding="utf-8"?>
<p:tagLst xmlns:p="http://schemas.openxmlformats.org/presentationml/2006/main">
  <p:tag name="AS_UNIQUEID" val="600"/>
  <p:tag name="KSO_WM_BEAUTIFY_FLAG" val=""/>
</p:tagLst>
</file>

<file path=ppt/tags/tag24.xml><?xml version="1.0" encoding="utf-8"?>
<p:tagLst xmlns:p="http://schemas.openxmlformats.org/presentationml/2006/main">
  <p:tag name="AS_UNIQUEID" val="10865"/>
</p:tagLst>
</file>

<file path=ppt/tags/tag240.xml><?xml version="1.0" encoding="utf-8"?>
<p:tagLst xmlns:p="http://schemas.openxmlformats.org/presentationml/2006/main">
  <p:tag name="AS_UNIQUEID" val="11034"/>
</p:tagLst>
</file>

<file path=ppt/tags/tag241.xml><?xml version="1.0" encoding="utf-8"?>
<p:tagLst xmlns:p="http://schemas.openxmlformats.org/presentationml/2006/main">
  <p:tag name="AS_UNIQUEID" val="1825"/>
  <p:tag name="KSO_WM_BEAUTIFY_FLAG" val=""/>
</p:tagLst>
</file>

<file path=ppt/tags/tag242.xml><?xml version="1.0" encoding="utf-8"?>
<p:tagLst xmlns:p="http://schemas.openxmlformats.org/presentationml/2006/main">
  <p:tag name="AS_UNIQUEID" val="1827"/>
  <p:tag name="KSO_WM_BEAUTIFY_FLAG" val=""/>
</p:tagLst>
</file>

<file path=ppt/tags/tag243.xml><?xml version="1.0" encoding="utf-8"?>
<p:tagLst xmlns:p="http://schemas.openxmlformats.org/presentationml/2006/main">
  <p:tag name="AS_UNIQUEID" val="1794"/>
  <p:tag name="KSO_WM_BEAUTIFY_FLAG" val=""/>
</p:tagLst>
</file>

<file path=ppt/tags/tag244.xml><?xml version="1.0" encoding="utf-8"?>
<p:tagLst xmlns:p="http://schemas.openxmlformats.org/presentationml/2006/main">
  <p:tag name="AS_UNIQUEID" val="1828"/>
</p:tagLst>
</file>

<file path=ppt/tags/tag245.xml><?xml version="1.0" encoding="utf-8"?>
<p:tagLst xmlns:p="http://schemas.openxmlformats.org/presentationml/2006/main">
  <p:tag name="AS_UNIQUEID" val="1829"/>
</p:tagLst>
</file>

<file path=ppt/tags/tag246.xml><?xml version="1.0" encoding="utf-8"?>
<p:tagLst xmlns:p="http://schemas.openxmlformats.org/presentationml/2006/main">
  <p:tag name="AS_UNIQUEID" val="430"/>
  <p:tag name="KSO_WM_BEAUTIFY_FLAG" val=""/>
</p:tagLst>
</file>

<file path=ppt/tags/tag247.xml><?xml version="1.0" encoding="utf-8"?>
<p:tagLst xmlns:p="http://schemas.openxmlformats.org/presentationml/2006/main">
  <p:tag name="AS_UNIQUEID" val="429"/>
  <p:tag name="KSO_WM_BEAUTIFY_FLAG" val=""/>
</p:tagLst>
</file>

<file path=ppt/tags/tag248.xml><?xml version="1.0" encoding="utf-8"?>
<p:tagLst xmlns:p="http://schemas.openxmlformats.org/presentationml/2006/main">
  <p:tag name="AS_UNIQUEID" val="428"/>
  <p:tag name="KSO_WM_BEAUTIFY_FLAG" val=""/>
</p:tagLst>
</file>

<file path=ppt/tags/tag249.xml><?xml version="1.0" encoding="utf-8"?>
<p:tagLst xmlns:p="http://schemas.openxmlformats.org/presentationml/2006/main">
  <p:tag name="AS_UNIQUEID" val="427"/>
  <p:tag name="KSO_WM_BEAUTIFY_FLAG" val=""/>
</p:tagLst>
</file>

<file path=ppt/tags/tag25.xml><?xml version="1.0" encoding="utf-8"?>
<p:tagLst xmlns:p="http://schemas.openxmlformats.org/presentationml/2006/main">
  <p:tag name="AS_UNIQUEID" val="10866"/>
</p:tagLst>
</file>

<file path=ppt/tags/tag250.xml><?xml version="1.0" encoding="utf-8"?>
<p:tagLst xmlns:p="http://schemas.openxmlformats.org/presentationml/2006/main">
  <p:tag name="AS_UNIQUEID" val="433"/>
  <p:tag name="KSO_WM_BEAUTIFY_FLAG" val=""/>
</p:tagLst>
</file>

<file path=ppt/tags/tag251.xml><?xml version="1.0" encoding="utf-8"?>
<p:tagLst xmlns:p="http://schemas.openxmlformats.org/presentationml/2006/main">
  <p:tag name="AS_UNIQUEID" val="437"/>
  <p:tag name="KSO_WM_BEAUTIFY_FLAG" val=""/>
</p:tagLst>
</file>

<file path=ppt/tags/tag252.xml><?xml version="1.0" encoding="utf-8"?>
<p:tagLst xmlns:p="http://schemas.openxmlformats.org/presentationml/2006/main">
  <p:tag name="AS_UNIQUEID" val="436"/>
  <p:tag name="KSO_WM_BEAUTIFY_FLAG" val=""/>
</p:tagLst>
</file>

<file path=ppt/tags/tag253.xml><?xml version="1.0" encoding="utf-8"?>
<p:tagLst xmlns:p="http://schemas.openxmlformats.org/presentationml/2006/main">
  <p:tag name="AS_UNIQUEID" val="435"/>
  <p:tag name="KSO_WM_BEAUTIFY_FLAG" val=""/>
</p:tagLst>
</file>

<file path=ppt/tags/tag254.xml><?xml version="1.0" encoding="utf-8"?>
<p:tagLst xmlns:p="http://schemas.openxmlformats.org/presentationml/2006/main">
  <p:tag name="AS_UNIQUEID" val="434"/>
  <p:tag name="KSO_WM_BEAUTIFY_FLAG" val=""/>
</p:tagLst>
</file>

<file path=ppt/tags/tag255.xml><?xml version="1.0" encoding="utf-8"?>
<p:tagLst xmlns:p="http://schemas.openxmlformats.org/presentationml/2006/main">
  <p:tag name="AS_UNIQUEID" val="432"/>
  <p:tag name="KSO_WM_BEAUTIFY_FLAG" val=""/>
</p:tagLst>
</file>

<file path=ppt/tags/tag256.xml><?xml version="1.0" encoding="utf-8"?>
<p:tagLst xmlns:p="http://schemas.openxmlformats.org/presentationml/2006/main">
  <p:tag name="AS_UNIQUEID" val="1830"/>
  <p:tag name="KSO_WM_BEAUTIFY_FLAG" val=""/>
</p:tagLst>
</file>

<file path=ppt/tags/tag257.xml><?xml version="1.0" encoding="utf-8"?>
<p:tagLst xmlns:p="http://schemas.openxmlformats.org/presentationml/2006/main">
  <p:tag name="AS_UNIQUEID" val="11035"/>
</p:tagLst>
</file>

<file path=ppt/tags/tag258.xml><?xml version="1.0" encoding="utf-8"?>
<p:tagLst xmlns:p="http://schemas.openxmlformats.org/presentationml/2006/main">
  <p:tag name="AS_UNIQUEID" val="11036"/>
  <p:tag name="KSO_WM_BEAUTIFY_FLAG" val=""/>
</p:tagLst>
</file>

<file path=ppt/tags/tag259.xml><?xml version="1.0" encoding="utf-8"?>
<p:tagLst xmlns:p="http://schemas.openxmlformats.org/presentationml/2006/main">
  <p:tag name="AS_UNIQUEID" val="11037"/>
  <p:tag name="KSO_WM_BEAUTIFY_FLAG" val=""/>
</p:tagLst>
</file>

<file path=ppt/tags/tag26.xml><?xml version="1.0" encoding="utf-8"?>
<p:tagLst xmlns:p="http://schemas.openxmlformats.org/presentationml/2006/main">
  <p:tag name="AS_UNIQUEID" val="10867"/>
</p:tagLst>
</file>

<file path=ppt/tags/tag260.xml><?xml version="1.0" encoding="utf-8"?>
<p:tagLst xmlns:p="http://schemas.openxmlformats.org/presentationml/2006/main">
  <p:tag name="AS_UNIQUEID" val="11038"/>
</p:tagLst>
</file>

<file path=ppt/tags/tag261.xml><?xml version="1.0" encoding="utf-8"?>
<p:tagLst xmlns:p="http://schemas.openxmlformats.org/presentationml/2006/main">
  <p:tag name="AS_UNIQUEID" val="11039"/>
  <p:tag name="KSO_WM_BEAUTIFY_FLAG" val=""/>
</p:tagLst>
</file>

<file path=ppt/tags/tag262.xml><?xml version="1.0" encoding="utf-8"?>
<p:tagLst xmlns:p="http://schemas.openxmlformats.org/presentationml/2006/main">
  <p:tag name="AS_UNIQUEID" val="1800"/>
</p:tagLst>
</file>

<file path=ppt/tags/tag263.xml><?xml version="1.0" encoding="utf-8"?>
<p:tagLst xmlns:p="http://schemas.openxmlformats.org/presentationml/2006/main">
  <p:tag name="AS_UNIQUEID" val="1801"/>
  <p:tag name="KSO_WM_BEAUTIFY_FLAG" val=""/>
</p:tagLst>
</file>

<file path=ppt/tags/tag264.xml><?xml version="1.0" encoding="utf-8"?>
<p:tagLst xmlns:p="http://schemas.openxmlformats.org/presentationml/2006/main">
  <p:tag name="AS_UNIQUEID" val="1802"/>
  <p:tag name="KSO_WM_BEAUTIFY_FLAG" val=""/>
</p:tagLst>
</file>

<file path=ppt/tags/tag265.xml><?xml version="1.0" encoding="utf-8"?>
<p:tagLst xmlns:p="http://schemas.openxmlformats.org/presentationml/2006/main">
  <p:tag name="AS_UNIQUEID" val="1803"/>
  <p:tag name="KSO_WM_BEAUTIFY_FLAG" val=""/>
</p:tagLst>
</file>

<file path=ppt/tags/tag266.xml><?xml version="1.0" encoding="utf-8"?>
<p:tagLst xmlns:p="http://schemas.openxmlformats.org/presentationml/2006/main">
  <p:tag name="AS_UNIQUEID" val="1804"/>
  <p:tag name="KSO_WM_BEAUTIFY_FLAG" val=""/>
</p:tagLst>
</file>

<file path=ppt/tags/tag267.xml><?xml version="1.0" encoding="utf-8"?>
<p:tagLst xmlns:p="http://schemas.openxmlformats.org/presentationml/2006/main">
  <p:tag name="AS_UNIQUEID" val="1805"/>
  <p:tag name="KSO_WM_BEAUTIFY_FLAG" val=""/>
</p:tagLst>
</file>

<file path=ppt/tags/tag268.xml><?xml version="1.0" encoding="utf-8"?>
<p:tagLst xmlns:p="http://schemas.openxmlformats.org/presentationml/2006/main">
  <p:tag name="AS_UNIQUEID" val="1806"/>
  <p:tag name="KSO_WM_BEAUTIFY_FLAG" val=""/>
</p:tagLst>
</file>

<file path=ppt/tags/tag269.xml><?xml version="1.0" encoding="utf-8"?>
<p:tagLst xmlns:p="http://schemas.openxmlformats.org/presentationml/2006/main">
  <p:tag name="AS_UNIQUEID" val="1807"/>
  <p:tag name="KSO_WM_BEAUTIFY_FLAG" val=""/>
</p:tagLst>
</file>

<file path=ppt/tags/tag27.xml><?xml version="1.0" encoding="utf-8"?>
<p:tagLst xmlns:p="http://schemas.openxmlformats.org/presentationml/2006/main">
  <p:tag name="AS_UNIQUEID" val="1351"/>
</p:tagLst>
</file>

<file path=ppt/tags/tag270.xml><?xml version="1.0" encoding="utf-8"?>
<p:tagLst xmlns:p="http://schemas.openxmlformats.org/presentationml/2006/main">
  <p:tag name="AS_UNIQUEID" val="1808"/>
  <p:tag name="KSO_WM_BEAUTIFY_FLAG" val=""/>
</p:tagLst>
</file>

<file path=ppt/tags/tag271.xml><?xml version="1.0" encoding="utf-8"?>
<p:tagLst xmlns:p="http://schemas.openxmlformats.org/presentationml/2006/main">
  <p:tag name="AS_UNIQUEID" val="1809"/>
  <p:tag name="KSO_WM_BEAUTIFY_FLAG" val=""/>
</p:tagLst>
</file>

<file path=ppt/tags/tag272.xml><?xml version="1.0" encoding="utf-8"?>
<p:tagLst xmlns:p="http://schemas.openxmlformats.org/presentationml/2006/main">
  <p:tag name="AS_UNIQUEID" val="1810"/>
  <p:tag name="KSO_WM_BEAUTIFY_FLAG" val=""/>
</p:tagLst>
</file>

<file path=ppt/tags/tag273.xml><?xml version="1.0" encoding="utf-8"?>
<p:tagLst xmlns:p="http://schemas.openxmlformats.org/presentationml/2006/main">
  <p:tag name="AS_UNIQUEID" val="1811"/>
  <p:tag name="KSO_WM_BEAUTIFY_FLAG" val=""/>
</p:tagLst>
</file>

<file path=ppt/tags/tag274.xml><?xml version="1.0" encoding="utf-8"?>
<p:tagLst xmlns:p="http://schemas.openxmlformats.org/presentationml/2006/main">
  <p:tag name="AS_UNIQUEID" val="1812"/>
  <p:tag name="KSO_WM_BEAUTIFY_FLAG" val=""/>
</p:tagLst>
</file>

<file path=ppt/tags/tag275.xml><?xml version="1.0" encoding="utf-8"?>
<p:tagLst xmlns:p="http://schemas.openxmlformats.org/presentationml/2006/main">
  <p:tag name="AS_UNIQUEID" val="1813"/>
  <p:tag name="KSO_WM_BEAUTIFY_FLAG" val=""/>
</p:tagLst>
</file>

<file path=ppt/tags/tag276.xml><?xml version="1.0" encoding="utf-8"?>
<p:tagLst xmlns:p="http://schemas.openxmlformats.org/presentationml/2006/main">
  <p:tag name="AS_UNIQUEID" val="1814"/>
  <p:tag name="KSO_WM_BEAUTIFY_FLAG" val=""/>
</p:tagLst>
</file>

<file path=ppt/tags/tag277.xml><?xml version="1.0" encoding="utf-8"?>
<p:tagLst xmlns:p="http://schemas.openxmlformats.org/presentationml/2006/main">
  <p:tag name="AS_UNIQUEID" val="1815"/>
  <p:tag name="KSO_WM_BEAUTIFY_FLAG" val=""/>
</p:tagLst>
</file>

<file path=ppt/tags/tag278.xml><?xml version="1.0" encoding="utf-8"?>
<p:tagLst xmlns:p="http://schemas.openxmlformats.org/presentationml/2006/main">
  <p:tag name="AS_UNIQUEID" val="1816"/>
  <p:tag name="KSO_WM_BEAUTIFY_FLAG" val=""/>
</p:tagLst>
</file>

<file path=ppt/tags/tag279.xml><?xml version="1.0" encoding="utf-8"?>
<p:tagLst xmlns:p="http://schemas.openxmlformats.org/presentationml/2006/main">
  <p:tag name="AS_UNIQUEID" val="1817"/>
  <p:tag name="KSO_WM_BEAUTIFY_FLAG" val=""/>
</p:tagLst>
</file>

<file path=ppt/tags/tag28.xml><?xml version="1.0" encoding="utf-8"?>
<p:tagLst xmlns:p="http://schemas.openxmlformats.org/presentationml/2006/main">
  <p:tag name="AS_UNIQUEID" val="1352"/>
</p:tagLst>
</file>

<file path=ppt/tags/tag280.xml><?xml version="1.0" encoding="utf-8"?>
<p:tagLst xmlns:p="http://schemas.openxmlformats.org/presentationml/2006/main">
  <p:tag name="AS_UNIQUEID" val="1818"/>
  <p:tag name="KSO_WM_BEAUTIFY_FLAG" val=""/>
</p:tagLst>
</file>

<file path=ppt/tags/tag281.xml><?xml version="1.0" encoding="utf-8"?>
<p:tagLst xmlns:p="http://schemas.openxmlformats.org/presentationml/2006/main">
  <p:tag name="AS_UNIQUEID" val="1819"/>
  <p:tag name="KSO_WM_BEAUTIFY_FLAG" val=""/>
</p:tagLst>
</file>

<file path=ppt/tags/tag282.xml><?xml version="1.0" encoding="utf-8"?>
<p:tagLst xmlns:p="http://schemas.openxmlformats.org/presentationml/2006/main">
  <p:tag name="AS_UNIQUEID" val="1820"/>
  <p:tag name="KSO_WM_BEAUTIFY_FLAG" val=""/>
</p:tagLst>
</file>

<file path=ppt/tags/tag283.xml><?xml version="1.0" encoding="utf-8"?>
<p:tagLst xmlns:p="http://schemas.openxmlformats.org/presentationml/2006/main">
  <p:tag name="AS_UNIQUEID" val="1821"/>
  <p:tag name="KSO_WM_BEAUTIFY_FLAG" val=""/>
</p:tagLst>
</file>

<file path=ppt/tags/tag284.xml><?xml version="1.0" encoding="utf-8"?>
<p:tagLst xmlns:p="http://schemas.openxmlformats.org/presentationml/2006/main">
  <p:tag name="AS_UNIQUEID" val="1822"/>
  <p:tag name="KSO_WM_BEAUTIFY_FLAG" val=""/>
</p:tagLst>
</file>

<file path=ppt/tags/tag285.xml><?xml version="1.0" encoding="utf-8"?>
<p:tagLst xmlns:p="http://schemas.openxmlformats.org/presentationml/2006/main">
  <p:tag name="AS_UNIQUEID" val="11040"/>
</p:tagLst>
</file>

<file path=ppt/tags/tag286.xml><?xml version="1.0" encoding="utf-8"?>
<p:tagLst xmlns:p="http://schemas.openxmlformats.org/presentationml/2006/main">
  <p:tag name="AS_UNIQUEID" val="11041"/>
  <p:tag name="KSO_WM_BEAUTIFY_FLAG" val=""/>
</p:tagLst>
</file>

<file path=ppt/tags/tag287.xml><?xml version="1.0" encoding="utf-8"?>
<p:tagLst xmlns:p="http://schemas.openxmlformats.org/presentationml/2006/main">
  <p:tag name="AS_UNIQUEID" val="11042"/>
  <p:tag name="KSO_WM_BEAUTIFY_FLAG" val=""/>
</p:tagLst>
</file>

<file path=ppt/tags/tag288.xml><?xml version="1.0" encoding="utf-8"?>
<p:tagLst xmlns:p="http://schemas.openxmlformats.org/presentationml/2006/main">
  <p:tag name="AS_UNIQUEID" val="11043"/>
  <p:tag name="KSO_WM_BEAUTIFY_FLAG" val=""/>
</p:tagLst>
</file>

<file path=ppt/tags/tag289.xml><?xml version="1.0" encoding="utf-8"?>
<p:tagLst xmlns:p="http://schemas.openxmlformats.org/presentationml/2006/main">
  <p:tag name="AS_UNIQUEID" val="11044"/>
  <p:tag name="KSO_WM_BEAUTIFY_FLAG" val=""/>
</p:tagLst>
</file>

<file path=ppt/tags/tag29.xml><?xml version="1.0" encoding="utf-8"?>
<p:tagLst xmlns:p="http://schemas.openxmlformats.org/presentationml/2006/main">
  <p:tag name="AS_UNIQUEID" val="10868"/>
</p:tagLst>
</file>

<file path=ppt/tags/tag290.xml><?xml version="1.0" encoding="utf-8"?>
<p:tagLst xmlns:p="http://schemas.openxmlformats.org/presentationml/2006/main">
  <p:tag name="AS_UNIQUEID" val="10731"/>
  <p:tag name="KSO_WM_BEAUTIFY_FLAG" val=""/>
  <p:tag name="KSO_WM_UNIT_PLACING_PICTURE_USER_VIEWPORT" val="{&quot;height&quot;:3432.1149606299214,&quot;width&quot;:4290.143307086614}"/>
</p:tagLst>
</file>

<file path=ppt/tags/tag291.xml><?xml version="1.0" encoding="utf-8"?>
<p:tagLst xmlns:p="http://schemas.openxmlformats.org/presentationml/2006/main">
  <p:tag name="AS_UNIQUEID" val="10733"/>
  <p:tag name="KSO_WM_BEAUTIFY_FLAG" val=""/>
</p:tagLst>
</file>

<file path=ppt/tags/tag292.xml><?xml version="1.0" encoding="utf-8"?>
<p:tagLst xmlns:p="http://schemas.openxmlformats.org/presentationml/2006/main">
  <p:tag name="AS_UNIQUEID" val="11045"/>
</p:tagLst>
</file>

<file path=ppt/tags/tag293.xml><?xml version="1.0" encoding="utf-8"?>
<p:tagLst xmlns:p="http://schemas.openxmlformats.org/presentationml/2006/main">
  <p:tag name="AS_UNIQUEID" val="11046"/>
  <p:tag name="KSO_WM_BEAUTIFY_FLAG" val=""/>
</p:tagLst>
</file>

<file path=ppt/tags/tag294.xml><?xml version="1.0" encoding="utf-8"?>
<p:tagLst xmlns:p="http://schemas.openxmlformats.org/presentationml/2006/main">
  <p:tag name="AS_UNIQUEID" val="11047"/>
  <p:tag name="KSO_WM_BEAUTIFY_FLAG" val=""/>
</p:tagLst>
</file>

<file path=ppt/tags/tag295.xml><?xml version="1.0" encoding="utf-8"?>
<p:tagLst xmlns:p="http://schemas.openxmlformats.org/presentationml/2006/main">
  <p:tag name="AS_UNIQUEID" val="11048"/>
  <p:tag name="KSO_WM_BEAUTIFY_FLAG" val=""/>
</p:tagLst>
</file>

<file path=ppt/tags/tag296.xml><?xml version="1.0" encoding="utf-8"?>
<p:tagLst xmlns:p="http://schemas.openxmlformats.org/presentationml/2006/main">
  <p:tag name="AS_UNIQUEID" val="11049"/>
  <p:tag name="KSO_WM_BEAUTIFY_FLAG" val=""/>
</p:tagLst>
</file>

<file path=ppt/tags/tag297.xml><?xml version="1.0" encoding="utf-8"?>
<p:tagLst xmlns:p="http://schemas.openxmlformats.org/presentationml/2006/main">
  <p:tag name="AS_UNIQUEID" val="11050"/>
  <p:tag name="KSO_WM_BEAUTIFY_FLAG" val=""/>
</p:tagLst>
</file>

<file path=ppt/tags/tag298.xml><?xml version="1.0" encoding="utf-8"?>
<p:tagLst xmlns:p="http://schemas.openxmlformats.org/presentationml/2006/main">
  <p:tag name="AS_UNIQUEID" val="11051"/>
  <p:tag name="KSO_WM_BEAUTIFY_FLAG" val=""/>
</p:tagLst>
</file>

<file path=ppt/tags/tag299.xml><?xml version="1.0" encoding="utf-8"?>
<p:tagLst xmlns:p="http://schemas.openxmlformats.org/presentationml/2006/main">
  <p:tag name="AS_UNIQUEID" val="11052"/>
  <p:tag name="KSO_WM_BEAUTIFY_FLAG" val=""/>
</p:tagLst>
</file>

<file path=ppt/tags/tag3.xml><?xml version="1.0" encoding="utf-8"?>
<p:tagLst xmlns:p="http://schemas.openxmlformats.org/presentationml/2006/main">
  <p:tag name="AS_UNIQUEID" val="10846"/>
</p:tagLst>
</file>

<file path=ppt/tags/tag30.xml><?xml version="1.0" encoding="utf-8"?>
<p:tagLst xmlns:p="http://schemas.openxmlformats.org/presentationml/2006/main">
  <p:tag name="AS_UNIQUEID" val="10869"/>
</p:tagLst>
</file>

<file path=ppt/tags/tag300.xml><?xml version="1.0" encoding="utf-8"?>
<p:tagLst xmlns:p="http://schemas.openxmlformats.org/presentationml/2006/main">
  <p:tag name="AS_UNIQUEID" val="11053"/>
  <p:tag name="KSO_WM_BEAUTIFY_FLAG" val=""/>
</p:tagLst>
</file>

<file path=ppt/tags/tag301.xml><?xml version="1.0" encoding="utf-8"?>
<p:tagLst xmlns:p="http://schemas.openxmlformats.org/presentationml/2006/main">
  <p:tag name="AS_UNIQUEID" val="11054"/>
  <p:tag name="KSO_WM_BEAUTIFY_FLAG" val=""/>
</p:tagLst>
</file>

<file path=ppt/tags/tag302.xml><?xml version="1.0" encoding="utf-8"?>
<p:tagLst xmlns:p="http://schemas.openxmlformats.org/presentationml/2006/main">
  <p:tag name="AS_UNIQUEID" val="11055"/>
  <p:tag name="KSO_WM_BEAUTIFY_FLAG" val=""/>
</p:tagLst>
</file>

<file path=ppt/tags/tag303.xml><?xml version="1.0" encoding="utf-8"?>
<p:tagLst xmlns:p="http://schemas.openxmlformats.org/presentationml/2006/main">
  <p:tag name="AS_UNIQUEID" val="11056"/>
  <p:tag name="KSO_WM_BEAUTIFY_FLAG" val=""/>
</p:tagLst>
</file>

<file path=ppt/tags/tag304.xml><?xml version="1.0" encoding="utf-8"?>
<p:tagLst xmlns:p="http://schemas.openxmlformats.org/presentationml/2006/main">
  <p:tag name="AS_UNIQUEID" val="11057"/>
  <p:tag name="KSO_WM_BEAUTIFY_FLAG" val=""/>
</p:tagLst>
</file>

<file path=ppt/tags/tag305.xml><?xml version="1.0" encoding="utf-8"?>
<p:tagLst xmlns:p="http://schemas.openxmlformats.org/presentationml/2006/main">
  <p:tag name="AS_UNIQUEID" val="11058"/>
  <p:tag name="KSO_WM_BEAUTIFY_FLAG" val=""/>
</p:tagLst>
</file>

<file path=ppt/tags/tag306.xml><?xml version="1.0" encoding="utf-8"?>
<p:tagLst xmlns:p="http://schemas.openxmlformats.org/presentationml/2006/main">
  <p:tag name="AS_UNIQUEID" val="11059"/>
  <p:tag name="KSO_WM_BEAUTIFY_FLAG" val=""/>
</p:tagLst>
</file>

<file path=ppt/tags/tag307.xml><?xml version="1.0" encoding="utf-8"?>
<p:tagLst xmlns:p="http://schemas.openxmlformats.org/presentationml/2006/main">
  <p:tag name="AS_UNIQUEID" val="11060"/>
  <p:tag name="KSO_WM_BEAUTIFY_FLAG" val=""/>
</p:tagLst>
</file>

<file path=ppt/tags/tag308.xml><?xml version="1.0" encoding="utf-8"?>
<p:tagLst xmlns:p="http://schemas.openxmlformats.org/presentationml/2006/main">
  <p:tag name="AS_UNIQUEID" val="11061"/>
  <p:tag name="KSO_WM_BEAUTIFY_FLAG" val=""/>
</p:tagLst>
</file>

<file path=ppt/tags/tag309.xml><?xml version="1.0" encoding="utf-8"?>
<p:tagLst xmlns:p="http://schemas.openxmlformats.org/presentationml/2006/main">
  <p:tag name="AS_UNIQUEID" val="11062"/>
  <p:tag name="KSO_WM_BEAUTIFY_FLAG" val=""/>
</p:tagLst>
</file>

<file path=ppt/tags/tag31.xml><?xml version="1.0" encoding="utf-8"?>
<p:tagLst xmlns:p="http://schemas.openxmlformats.org/presentationml/2006/main">
  <p:tag name="AS_UNIQUEID" val="10870"/>
</p:tagLst>
</file>

<file path=ppt/tags/tag310.xml><?xml version="1.0" encoding="utf-8"?>
<p:tagLst xmlns:p="http://schemas.openxmlformats.org/presentationml/2006/main">
  <p:tag name="AS_UNIQUEID" val="11063"/>
  <p:tag name="KSO_WM_BEAUTIFY_FLAG" val=""/>
</p:tagLst>
</file>

<file path=ppt/tags/tag311.xml><?xml version="1.0" encoding="utf-8"?>
<p:tagLst xmlns:p="http://schemas.openxmlformats.org/presentationml/2006/main">
  <p:tag name="AS_UNIQUEID" val="11064"/>
  <p:tag name="KSO_WM_BEAUTIFY_FLAG" val=""/>
</p:tagLst>
</file>

<file path=ppt/tags/tag312.xml><?xml version="1.0" encoding="utf-8"?>
<p:tagLst xmlns:p="http://schemas.openxmlformats.org/presentationml/2006/main">
  <p:tag name="AS_UNIQUEID" val="11065"/>
  <p:tag name="KSO_WM_BEAUTIFY_FLAG" val=""/>
</p:tagLst>
</file>

<file path=ppt/tags/tag313.xml><?xml version="1.0" encoding="utf-8"?>
<p:tagLst xmlns:p="http://schemas.openxmlformats.org/presentationml/2006/main">
  <p:tag name="AS_UNIQUEID" val="11066"/>
  <p:tag name="KSO_WM_BEAUTIFY_FLAG" val=""/>
</p:tagLst>
</file>

<file path=ppt/tags/tag314.xml><?xml version="1.0" encoding="utf-8"?>
<p:tagLst xmlns:p="http://schemas.openxmlformats.org/presentationml/2006/main">
  <p:tag name="AS_UNIQUEID" val="11067"/>
  <p:tag name="KSO_WM_BEAUTIFY_FLAG" val=""/>
</p:tagLst>
</file>

<file path=ppt/tags/tag315.xml><?xml version="1.0" encoding="utf-8"?>
<p:tagLst xmlns:p="http://schemas.openxmlformats.org/presentationml/2006/main">
  <p:tag name="AS_UNIQUEID" val="11068"/>
</p:tagLst>
</file>

<file path=ppt/tags/tag316.xml><?xml version="1.0" encoding="utf-8"?>
<p:tagLst xmlns:p="http://schemas.openxmlformats.org/presentationml/2006/main">
  <p:tag name="AS_UNIQUEID" val="11069"/>
  <p:tag name="KSO_WM_BEAUTIFY_FLAG" val=""/>
</p:tagLst>
</file>

<file path=ppt/tags/tag317.xml><?xml version="1.0" encoding="utf-8"?>
<p:tagLst xmlns:p="http://schemas.openxmlformats.org/presentationml/2006/main">
  <p:tag name="AS_UNIQUEID" val="11070"/>
  <p:tag name="KSO_WM_BEAUTIFY_FLAG" val=""/>
</p:tagLst>
</file>

<file path=ppt/tags/tag318.xml><?xml version="1.0" encoding="utf-8"?>
<p:tagLst xmlns:p="http://schemas.openxmlformats.org/presentationml/2006/main">
  <p:tag name="AS_UNIQUEID" val="11071"/>
</p:tagLst>
</file>

<file path=ppt/tags/tag319.xml><?xml version="1.0" encoding="utf-8"?>
<p:tagLst xmlns:p="http://schemas.openxmlformats.org/presentationml/2006/main">
  <p:tag name="AS_UNIQUEID" val="11072"/>
  <p:tag name="KSO_WM_BEAUTIFY_FLAG" val=""/>
</p:tagLst>
</file>

<file path=ppt/tags/tag32.xml><?xml version="1.0" encoding="utf-8"?>
<p:tagLst xmlns:p="http://schemas.openxmlformats.org/presentationml/2006/main">
  <p:tag name="AS_UNIQUEID" val="10871"/>
</p:tagLst>
</file>

<file path=ppt/tags/tag320.xml><?xml version="1.0" encoding="utf-8"?>
<p:tagLst xmlns:p="http://schemas.openxmlformats.org/presentationml/2006/main">
  <p:tag name="AS_UNIQUEID" val="11073"/>
  <p:tag name="KSO_WM_BEAUTIFY_FLAG" val=""/>
</p:tagLst>
</file>

<file path=ppt/tags/tag321.xml><?xml version="1.0" encoding="utf-8"?>
<p:tagLst xmlns:p="http://schemas.openxmlformats.org/presentationml/2006/main">
  <p:tag name="AS_UNIQUEID" val="11074"/>
  <p:tag name="KSO_WM_BEAUTIFY_FLAG" val=""/>
</p:tagLst>
</file>

<file path=ppt/tags/tag322.xml><?xml version="1.0" encoding="utf-8"?>
<p:tagLst xmlns:p="http://schemas.openxmlformats.org/presentationml/2006/main">
  <p:tag name="AS_UNIQUEID" val="11075"/>
  <p:tag name="KSO_WM_BEAUTIFY_FLAG" val=""/>
</p:tagLst>
</file>

<file path=ppt/tags/tag323.xml><?xml version="1.0" encoding="utf-8"?>
<p:tagLst xmlns:p="http://schemas.openxmlformats.org/presentationml/2006/main">
  <p:tag name="AS_UNIQUEID" val="11076"/>
  <p:tag name="KSO_WM_BEAUTIFY_FLAG" val=""/>
</p:tagLst>
</file>

<file path=ppt/tags/tag324.xml><?xml version="1.0" encoding="utf-8"?>
<p:tagLst xmlns:p="http://schemas.openxmlformats.org/presentationml/2006/main">
  <p:tag name="AS_UNIQUEID" val="11077"/>
  <p:tag name="KSO_WM_BEAUTIFY_FLAG" val=""/>
</p:tagLst>
</file>

<file path=ppt/tags/tag325.xml><?xml version="1.0" encoding="utf-8"?>
<p:tagLst xmlns:p="http://schemas.openxmlformats.org/presentationml/2006/main">
  <p:tag name="AS_UNIQUEID" val="11078"/>
  <p:tag name="KSO_WM_BEAUTIFY_FLAG" val=""/>
</p:tagLst>
</file>

<file path=ppt/tags/tag326.xml><?xml version="1.0" encoding="utf-8"?>
<p:tagLst xmlns:p="http://schemas.openxmlformats.org/presentationml/2006/main">
  <p:tag name="AS_UNIQUEID" val="11079"/>
  <p:tag name="KSO_WM_BEAUTIFY_FLAG" val=""/>
</p:tagLst>
</file>

<file path=ppt/tags/tag327.xml><?xml version="1.0" encoding="utf-8"?>
<p:tagLst xmlns:p="http://schemas.openxmlformats.org/presentationml/2006/main">
  <p:tag name="AS_UNIQUEID" val="11080"/>
  <p:tag name="KSO_WM_BEAUTIFY_FLAG" val=""/>
</p:tagLst>
</file>

<file path=ppt/tags/tag328.xml><?xml version="1.0" encoding="utf-8"?>
<p:tagLst xmlns:p="http://schemas.openxmlformats.org/presentationml/2006/main">
  <p:tag name="AS_UNIQUEID" val="11081"/>
  <p:tag name="KSO_WM_BEAUTIFY_FLAG" val=""/>
</p:tagLst>
</file>

<file path=ppt/tags/tag329.xml><?xml version="1.0" encoding="utf-8"?>
<p:tagLst xmlns:p="http://schemas.openxmlformats.org/presentationml/2006/main">
  <p:tag name="AS_UNIQUEID" val="11082"/>
  <p:tag name="KSO_WM_BEAUTIFY_FLAG" val=""/>
</p:tagLst>
</file>

<file path=ppt/tags/tag33.xml><?xml version="1.0" encoding="utf-8"?>
<p:tagLst xmlns:p="http://schemas.openxmlformats.org/presentationml/2006/main">
  <p:tag name="AS_UNIQUEID" val="10872"/>
</p:tagLst>
</file>

<file path=ppt/tags/tag330.xml><?xml version="1.0" encoding="utf-8"?>
<p:tagLst xmlns:p="http://schemas.openxmlformats.org/presentationml/2006/main">
  <p:tag name="AS_UNIQUEID" val="11083"/>
  <p:tag name="KSO_WM_BEAUTIFY_FLAG" val=""/>
</p:tagLst>
</file>

<file path=ppt/tags/tag331.xml><?xml version="1.0" encoding="utf-8"?>
<p:tagLst xmlns:p="http://schemas.openxmlformats.org/presentationml/2006/main">
  <p:tag name="AS_UNIQUEID" val="11084"/>
  <p:tag name="KSO_WM_BEAUTIFY_FLAG" val=""/>
</p:tagLst>
</file>

<file path=ppt/tags/tag332.xml><?xml version="1.0" encoding="utf-8"?>
<p:tagLst xmlns:p="http://schemas.openxmlformats.org/presentationml/2006/main">
  <p:tag name="AS_UNIQUEID" val="11085"/>
  <p:tag name="KSO_WM_BEAUTIFY_FLAG" val=""/>
</p:tagLst>
</file>

<file path=ppt/tags/tag333.xml><?xml version="1.0" encoding="utf-8"?>
<p:tagLst xmlns:p="http://schemas.openxmlformats.org/presentationml/2006/main">
  <p:tag name="AS_UNIQUEID" val="11086"/>
  <p:tag name="KSO_WM_BEAUTIFY_FLAG" val=""/>
</p:tagLst>
</file>

<file path=ppt/tags/tag334.xml><?xml version="1.0" encoding="utf-8"?>
<p:tagLst xmlns:p="http://schemas.openxmlformats.org/presentationml/2006/main">
  <p:tag name="AS_UNIQUEID" val="11087"/>
  <p:tag name="KSO_WM_BEAUTIFY_FLAG" val=""/>
</p:tagLst>
</file>

<file path=ppt/tags/tag335.xml><?xml version="1.0" encoding="utf-8"?>
<p:tagLst xmlns:p="http://schemas.openxmlformats.org/presentationml/2006/main">
  <p:tag name="AS_UNIQUEID" val="11088"/>
  <p:tag name="KSO_WM_BEAUTIFY_FLAG" val=""/>
</p:tagLst>
</file>

<file path=ppt/tags/tag336.xml><?xml version="1.0" encoding="utf-8"?>
<p:tagLst xmlns:p="http://schemas.openxmlformats.org/presentationml/2006/main">
  <p:tag name="AS_UNIQUEID" val="11089"/>
  <p:tag name="KSO_WM_BEAUTIFY_FLAG" val=""/>
</p:tagLst>
</file>

<file path=ppt/tags/tag337.xml><?xml version="1.0" encoding="utf-8"?>
<p:tagLst xmlns:p="http://schemas.openxmlformats.org/presentationml/2006/main">
  <p:tag name="AS_UNIQUEID" val="11090"/>
  <p:tag name="KSO_WM_BEAUTIFY_FLAG" val=""/>
</p:tagLst>
</file>

<file path=ppt/tags/tag338.xml><?xml version="1.0" encoding="utf-8"?>
<p:tagLst xmlns:p="http://schemas.openxmlformats.org/presentationml/2006/main">
  <p:tag name="AS_UNIQUEID" val="11091"/>
  <p:tag name="KSO_WM_BEAUTIFY_FLAG" val=""/>
</p:tagLst>
</file>

<file path=ppt/tags/tag339.xml><?xml version="1.0" encoding="utf-8"?>
<p:tagLst xmlns:p="http://schemas.openxmlformats.org/presentationml/2006/main">
  <p:tag name="AS_UNIQUEID" val="11092"/>
  <p:tag name="KSO_WM_BEAUTIFY_FLAG" val=""/>
</p:tagLst>
</file>

<file path=ppt/tags/tag34.xml><?xml version="1.0" encoding="utf-8"?>
<p:tagLst xmlns:p="http://schemas.openxmlformats.org/presentationml/2006/main">
  <p:tag name="AS_UNIQUEID" val="10873"/>
</p:tagLst>
</file>

<file path=ppt/tags/tag340.xml><?xml version="1.0" encoding="utf-8"?>
<p:tagLst xmlns:p="http://schemas.openxmlformats.org/presentationml/2006/main">
  <p:tag name="AS_UNIQUEID" val="11093"/>
</p:tagLst>
</file>

<file path=ppt/tags/tag341.xml><?xml version="1.0" encoding="utf-8"?>
<p:tagLst xmlns:p="http://schemas.openxmlformats.org/presentationml/2006/main">
  <p:tag name="AS_UNIQUEID" val="11094"/>
  <p:tag name="KSO_WM_BEAUTIFY_FLAG" val=""/>
</p:tagLst>
</file>

<file path=ppt/tags/tag342.xml><?xml version="1.0" encoding="utf-8"?>
<p:tagLst xmlns:p="http://schemas.openxmlformats.org/presentationml/2006/main">
  <p:tag name="AS_UNIQUEID" val="11095"/>
  <p:tag name="KSO_WM_BEAUTIFY_FLAG" val=""/>
</p:tagLst>
</file>

<file path=ppt/tags/tag343.xml><?xml version="1.0" encoding="utf-8"?>
<p:tagLst xmlns:p="http://schemas.openxmlformats.org/presentationml/2006/main">
  <p:tag name="AS_UNIQUEID" val="11096"/>
  <p:tag name="KSO_WM_BEAUTIFY_FLAG" val=""/>
</p:tagLst>
</file>

<file path=ppt/tags/tag344.xml><?xml version="1.0" encoding="utf-8"?>
<p:tagLst xmlns:p="http://schemas.openxmlformats.org/presentationml/2006/main">
  <p:tag name="AS_UNIQUEID" val="11097"/>
  <p:tag name="KSO_WM_BEAUTIFY_FLAG" val=""/>
</p:tagLst>
</file>

<file path=ppt/tags/tag345.xml><?xml version="1.0" encoding="utf-8"?>
<p:tagLst xmlns:p="http://schemas.openxmlformats.org/presentationml/2006/main">
  <p:tag name="AS_UNIQUEID" val="11098"/>
  <p:tag name="KSO_WM_BEAUTIFY_FLAG" val=""/>
</p:tagLst>
</file>

<file path=ppt/tags/tag346.xml><?xml version="1.0" encoding="utf-8"?>
<p:tagLst xmlns:p="http://schemas.openxmlformats.org/presentationml/2006/main">
  <p:tag name="AS_UNIQUEID" val="11099"/>
  <p:tag name="KSO_WM_BEAUTIFY_FLAG" val=""/>
</p:tagLst>
</file>

<file path=ppt/tags/tag347.xml><?xml version="1.0" encoding="utf-8"?>
<p:tagLst xmlns:p="http://schemas.openxmlformats.org/presentationml/2006/main">
  <p:tag name="AS_UNIQUEID" val="11100"/>
  <p:tag name="KSO_WM_BEAUTIFY_FLAG" val=""/>
</p:tagLst>
</file>

<file path=ppt/tags/tag348.xml><?xml version="1.0" encoding="utf-8"?>
<p:tagLst xmlns:p="http://schemas.openxmlformats.org/presentationml/2006/main">
  <p:tag name="AS_UNIQUEID" val="11101"/>
  <p:tag name="KSO_WM_BEAUTIFY_FLAG" val=""/>
</p:tagLst>
</file>

<file path=ppt/tags/tag349.xml><?xml version="1.0" encoding="utf-8"?>
<p:tagLst xmlns:p="http://schemas.openxmlformats.org/presentationml/2006/main">
  <p:tag name="AS_UNIQUEID" val="11102"/>
  <p:tag name="KSO_WM_BEAUTIFY_FLAG" val=""/>
</p:tagLst>
</file>

<file path=ppt/tags/tag35.xml><?xml version="1.0" encoding="utf-8"?>
<p:tagLst xmlns:p="http://schemas.openxmlformats.org/presentationml/2006/main">
  <p:tag name="AS_UNIQUEID" val="10874"/>
</p:tagLst>
</file>

<file path=ppt/tags/tag350.xml><?xml version="1.0" encoding="utf-8"?>
<p:tagLst xmlns:p="http://schemas.openxmlformats.org/presentationml/2006/main">
  <p:tag name="AS_UNIQUEID" val="11103"/>
</p:tagLst>
</file>

<file path=ppt/tags/tag351.xml><?xml version="1.0" encoding="utf-8"?>
<p:tagLst xmlns:p="http://schemas.openxmlformats.org/presentationml/2006/main">
  <p:tag name="AS_UNIQUEID" val="11104"/>
</p:tagLst>
</file>

<file path=ppt/tags/tag352.xml><?xml version="1.0" encoding="utf-8"?>
<p:tagLst xmlns:p="http://schemas.openxmlformats.org/presentationml/2006/main">
  <p:tag name="AS_UNIQUEID" val="11105"/>
</p:tagLst>
</file>

<file path=ppt/tags/tag353.xml><?xml version="1.0" encoding="utf-8"?>
<p:tagLst xmlns:p="http://schemas.openxmlformats.org/presentationml/2006/main">
  <p:tag name="AS_UNIQUEID" val="11106"/>
</p:tagLst>
</file>

<file path=ppt/tags/tag354.xml><?xml version="1.0" encoding="utf-8"?>
<p:tagLst xmlns:p="http://schemas.openxmlformats.org/presentationml/2006/main">
  <p:tag name="AS_UNIQUEID" val="11107"/>
</p:tagLst>
</file>

<file path=ppt/tags/tag355.xml><?xml version="1.0" encoding="utf-8"?>
<p:tagLst xmlns:p="http://schemas.openxmlformats.org/presentationml/2006/main">
  <p:tag name="AS_UNIQUEID" val="11108"/>
</p:tagLst>
</file>

<file path=ppt/tags/tag356.xml><?xml version="1.0" encoding="utf-8"?>
<p:tagLst xmlns:p="http://schemas.openxmlformats.org/presentationml/2006/main">
  <p:tag name="AS_UNIQUEID" val="11109"/>
</p:tagLst>
</file>

<file path=ppt/tags/tag357.xml><?xml version="1.0" encoding="utf-8"?>
<p:tagLst xmlns:p="http://schemas.openxmlformats.org/presentationml/2006/main">
  <p:tag name="AS_UNIQUEID" val="11110"/>
</p:tagLst>
</file>

<file path=ppt/tags/tag358.xml><?xml version="1.0" encoding="utf-8"?>
<p:tagLst xmlns:p="http://schemas.openxmlformats.org/presentationml/2006/main">
  <p:tag name="AS_UNIQUEID" val="11111"/>
</p:tagLst>
</file>

<file path=ppt/tags/tag359.xml><?xml version="1.0" encoding="utf-8"?>
<p:tagLst xmlns:p="http://schemas.openxmlformats.org/presentationml/2006/main">
  <p:tag name="AS_UNIQUEID" val="11112"/>
</p:tagLst>
</file>

<file path=ppt/tags/tag36.xml><?xml version="1.0" encoding="utf-8"?>
<p:tagLst xmlns:p="http://schemas.openxmlformats.org/presentationml/2006/main">
  <p:tag name="AS_UNIQUEID" val="1351"/>
</p:tagLst>
</file>

<file path=ppt/tags/tag360.xml><?xml version="1.0" encoding="utf-8"?>
<p:tagLst xmlns:p="http://schemas.openxmlformats.org/presentationml/2006/main">
  <p:tag name="AS_UNIQUEID" val="1838"/>
  <p:tag name="KSO_WM_BEAUTIFY_FLAG" val=""/>
  <p:tag name="KSO_WM_UNIT_PLACING_PICTURE_USER_VIEWPORT" val="{&quot;height&quot;:6000,&quot;width&quot;:6000}"/>
</p:tagLst>
</file>

<file path=ppt/tags/tag361.xml><?xml version="1.0" encoding="utf-8"?>
<p:tagLst xmlns:p="http://schemas.openxmlformats.org/presentationml/2006/main">
  <p:tag name="AS_UNIQUEID" val="1839"/>
  <p:tag name="KSO_WM_BEAUTIFY_FLAG" val=""/>
</p:tagLst>
</file>

<file path=ppt/tags/tag362.xml><?xml version="1.0" encoding="utf-8"?>
<p:tagLst xmlns:p="http://schemas.openxmlformats.org/presentationml/2006/main">
  <p:tag name="AS_UNIQUEID" val="1840"/>
  <p:tag name="KSO_WM_BEAUTIFY_FLAG" val=""/>
</p:tagLst>
</file>

<file path=ppt/tags/tag363.xml><?xml version="1.0" encoding="utf-8"?>
<p:tagLst xmlns:p="http://schemas.openxmlformats.org/presentationml/2006/main">
  <p:tag name="AS_UNIQUEID" val="1841"/>
  <p:tag name="KSO_WM_BEAUTIFY_FLAG" val=""/>
</p:tagLst>
</file>

<file path=ppt/tags/tag364.xml><?xml version="1.0" encoding="utf-8"?>
<p:tagLst xmlns:p="http://schemas.openxmlformats.org/presentationml/2006/main">
  <p:tag name="AS_UNIQUEID" val="3114"/>
  <p:tag name="KSO_WM_BEAUTIFY_FLAG" val=""/>
</p:tagLst>
</file>

<file path=ppt/tags/tag365.xml><?xml version="1.0" encoding="utf-8"?>
<p:tagLst xmlns:p="http://schemas.openxmlformats.org/presentationml/2006/main">
  <p:tag name="AS_UNIQUEID" val="3115"/>
  <p:tag name="KSO_WM_BEAUTIFY_FLAG" val=""/>
</p:tagLst>
</file>

<file path=ppt/tags/tag366.xml><?xml version="1.0" encoding="utf-8"?>
<p:tagLst xmlns:p="http://schemas.openxmlformats.org/presentationml/2006/main">
  <p:tag name="AS_UNIQUEID" val="3116"/>
  <p:tag name="KSO_WM_BEAUTIFY_FLAG" val=""/>
</p:tagLst>
</file>

<file path=ppt/tags/tag367.xml><?xml version="1.0" encoding="utf-8"?>
<p:tagLst xmlns:p="http://schemas.openxmlformats.org/presentationml/2006/main">
  <p:tag name="AS_UNIQUEID" val="3117"/>
  <p:tag name="KSO_WM_BEAUTIFY_FLAG" val=""/>
</p:tagLst>
</file>

<file path=ppt/tags/tag368.xml><?xml version="1.0" encoding="utf-8"?>
<p:tagLst xmlns:p="http://schemas.openxmlformats.org/presentationml/2006/main">
  <p:tag name="AS_UNIQUEID" val="3118"/>
  <p:tag name="KSO_WM_BEAUTIFY_FLAG" val=""/>
</p:tagLst>
</file>

<file path=ppt/tags/tag369.xml><?xml version="1.0" encoding="utf-8"?>
<p:tagLst xmlns:p="http://schemas.openxmlformats.org/presentationml/2006/main">
  <p:tag name="AS_UNIQUEID" val="11113"/>
  <p:tag name="KSO_WM_BEAUTIFY_FLAG" val=""/>
</p:tagLst>
</file>

<file path=ppt/tags/tag37.xml><?xml version="1.0" encoding="utf-8"?>
<p:tagLst xmlns:p="http://schemas.openxmlformats.org/presentationml/2006/main">
  <p:tag name="AS_UNIQUEID" val="1352"/>
</p:tagLst>
</file>

<file path=ppt/tags/tag370.xml><?xml version="1.0" encoding="utf-8"?>
<p:tagLst xmlns:p="http://schemas.openxmlformats.org/presentationml/2006/main">
  <p:tag name="AS_UNIQUEID" val="11114"/>
</p:tagLst>
</file>

<file path=ppt/tags/tag371.xml><?xml version="1.0" encoding="utf-8"?>
<p:tagLst xmlns:p="http://schemas.openxmlformats.org/presentationml/2006/main">
  <p:tag name="AS_UNIQUEID" val="1837"/>
  <p:tag name="KSO_WM_BEAUTIFY_FLAG" val=""/>
</p:tagLst>
</file>

<file path=ppt/tags/tag372.xml><?xml version="1.0" encoding="utf-8"?>
<p:tagLst xmlns:p="http://schemas.openxmlformats.org/presentationml/2006/main">
  <p:tag name="AS_UNIQUEID" val="2114"/>
</p:tagLst>
</file>

<file path=ppt/tags/tag373.xml><?xml version="1.0" encoding="utf-8"?>
<p:tagLst xmlns:p="http://schemas.openxmlformats.org/presentationml/2006/main">
  <p:tag name="AS_UNIQUEID" val="2115"/>
  <p:tag name="KSO_WM_BEAUTIFY_FLAG" val=""/>
</p:tagLst>
</file>

<file path=ppt/tags/tag374.xml><?xml version="1.0" encoding="utf-8"?>
<p:tagLst xmlns:p="http://schemas.openxmlformats.org/presentationml/2006/main">
  <p:tag name="AS_UNIQUEID" val="2116"/>
  <p:tag name="KSO_WM_BEAUTIFY_FLAG" val=""/>
</p:tagLst>
</file>

<file path=ppt/tags/tag375.xml><?xml version="1.0" encoding="utf-8"?>
<p:tagLst xmlns:p="http://schemas.openxmlformats.org/presentationml/2006/main">
  <p:tag name="AS_UNIQUEID" val="2117"/>
  <p:tag name="KSO_WM_BEAUTIFY_FLAG" val=""/>
</p:tagLst>
</file>

<file path=ppt/tags/tag376.xml><?xml version="1.0" encoding="utf-8"?>
<p:tagLst xmlns:p="http://schemas.openxmlformats.org/presentationml/2006/main">
  <p:tag name="AS_UNIQUEID" val="2118"/>
  <p:tag name="KSO_WM_BEAUTIFY_FLAG" val=""/>
</p:tagLst>
</file>

<file path=ppt/tags/tag377.xml><?xml version="1.0" encoding="utf-8"?>
<p:tagLst xmlns:p="http://schemas.openxmlformats.org/presentationml/2006/main">
  <p:tag name="AS_UNIQUEID" val="2119"/>
  <p:tag name="KSO_WM_BEAUTIFY_FLAG" val=""/>
</p:tagLst>
</file>

<file path=ppt/tags/tag378.xml><?xml version="1.0" encoding="utf-8"?>
<p:tagLst xmlns:p="http://schemas.openxmlformats.org/presentationml/2006/main">
  <p:tag name="AS_UNIQUEID" val="2120"/>
  <p:tag name="KSO_WM_BEAUTIFY_FLAG" val=""/>
</p:tagLst>
</file>

<file path=ppt/tags/tag379.xml><?xml version="1.0" encoding="utf-8"?>
<p:tagLst xmlns:p="http://schemas.openxmlformats.org/presentationml/2006/main">
  <p:tag name="AS_UNIQUEID" val="2121"/>
  <p:tag name="KSO_WM_BEAUTIFY_FLAG" val=""/>
</p:tagLst>
</file>

<file path=ppt/tags/tag38.xml><?xml version="1.0" encoding="utf-8"?>
<p:tagLst xmlns:p="http://schemas.openxmlformats.org/presentationml/2006/main">
  <p:tag name="AS_UNIQUEID" val="10875"/>
</p:tagLst>
</file>

<file path=ppt/tags/tag380.xml><?xml version="1.0" encoding="utf-8"?>
<p:tagLst xmlns:p="http://schemas.openxmlformats.org/presentationml/2006/main">
  <p:tag name="AS_UNIQUEID" val="2122"/>
  <p:tag name="KSO_WM_BEAUTIFY_FLAG" val=""/>
</p:tagLst>
</file>

<file path=ppt/tags/tag381.xml><?xml version="1.0" encoding="utf-8"?>
<p:tagLst xmlns:p="http://schemas.openxmlformats.org/presentationml/2006/main">
  <p:tag name="AS_UNIQUEID" val="1836"/>
  <p:tag name="KSO_WM_BEAUTIFY_FLAG" val=""/>
</p:tagLst>
</file>

<file path=ppt/tags/tag382.xml><?xml version="1.0" encoding="utf-8"?>
<p:tagLst xmlns:p="http://schemas.openxmlformats.org/presentationml/2006/main">
  <p:tag name="AS_UNIQUEID" val="1836"/>
  <p:tag name="KSO_WM_BEAUTIFY_FLAG" val=""/>
</p:tagLst>
</file>

<file path=ppt/tags/tag383.xml><?xml version="1.0" encoding="utf-8"?>
<p:tagLst xmlns:p="http://schemas.openxmlformats.org/presentationml/2006/main">
  <p:tag name="AS_UNIQUEID" val="1836"/>
  <p:tag name="KSO_WM_BEAUTIFY_FLAG" val=""/>
</p:tagLst>
</file>

<file path=ppt/tags/tag384.xml><?xml version="1.0" encoding="utf-8"?>
<p:tagLst xmlns:p="http://schemas.openxmlformats.org/presentationml/2006/main">
  <p:tag name="AS_UNIQUEID" val="1836"/>
  <p:tag name="KSO_WM_BEAUTIFY_FLAG" val=""/>
</p:tagLst>
</file>

<file path=ppt/tags/tag385.xml><?xml version="1.0" encoding="utf-8"?>
<p:tagLst xmlns:p="http://schemas.openxmlformats.org/presentationml/2006/main">
  <p:tag name="AS_UNIQUEID" val="1836"/>
  <p:tag name="KSO_WM_BEAUTIFY_FLAG" val=""/>
</p:tagLst>
</file>

<file path=ppt/tags/tag386.xml><?xml version="1.0" encoding="utf-8"?>
<p:tagLst xmlns:p="http://schemas.openxmlformats.org/presentationml/2006/main">
  <p:tag name="AS_UNIQUEID" val="1836"/>
  <p:tag name="KSO_WM_BEAUTIFY_FLAG" val=""/>
</p:tagLst>
</file>

<file path=ppt/tags/tag387.xml><?xml version="1.0" encoding="utf-8"?>
<p:tagLst xmlns:p="http://schemas.openxmlformats.org/presentationml/2006/main">
  <p:tag name="AS_UNIQUEID" val="1836"/>
  <p:tag name="KSO_WM_BEAUTIFY_FLAG" val=""/>
</p:tagLst>
</file>

<file path=ppt/tags/tag388.xml><?xml version="1.0" encoding="utf-8"?>
<p:tagLst xmlns:p="http://schemas.openxmlformats.org/presentationml/2006/main">
  <p:tag name="AS_UNIQUEID" val="2123"/>
  <p:tag name="KSO_WM_BEAUTIFY_FLAG" val=""/>
</p:tagLst>
</file>

<file path=ppt/tags/tag389.xml><?xml version="1.0" encoding="utf-8"?>
<p:tagLst xmlns:p="http://schemas.openxmlformats.org/presentationml/2006/main">
  <p:tag name="AS_UNIQUEID" val="472"/>
  <p:tag name="KSO_WM_BEAUTIFY_FLAG" val=""/>
</p:tagLst>
</file>

<file path=ppt/tags/tag39.xml><?xml version="1.0" encoding="utf-8"?>
<p:tagLst xmlns:p="http://schemas.openxmlformats.org/presentationml/2006/main">
  <p:tag name="AS_UNIQUEID" val="10876"/>
</p:tagLst>
</file>

<file path=ppt/tags/tag390.xml><?xml version="1.0" encoding="utf-8"?>
<p:tagLst xmlns:p="http://schemas.openxmlformats.org/presentationml/2006/main">
  <p:tag name="AS_UNIQUEID" val="473"/>
  <p:tag name="KSO_WM_BEAUTIFY_FLAG" val=""/>
</p:tagLst>
</file>

<file path=ppt/tags/tag391.xml><?xml version="1.0" encoding="utf-8"?>
<p:tagLst xmlns:p="http://schemas.openxmlformats.org/presentationml/2006/main">
  <p:tag name="AS_UNIQUEID" val="11115"/>
</p:tagLst>
</file>

<file path=ppt/tags/tag392.xml><?xml version="1.0" encoding="utf-8"?>
<p:tagLst xmlns:p="http://schemas.openxmlformats.org/presentationml/2006/main">
  <p:tag name="AS_UNIQUEID" val="2330"/>
  <p:tag name="KSO_WM_BEAUTIFY_FLAG" val=""/>
</p:tagLst>
</file>

<file path=ppt/tags/tag393.xml><?xml version="1.0" encoding="utf-8"?>
<p:tagLst xmlns:p="http://schemas.openxmlformats.org/presentationml/2006/main">
  <p:tag name="AS_UNIQUEID" val="2331"/>
  <p:tag name="KSO_WM_BEAUTIFY_FLAG" val=""/>
</p:tagLst>
</file>

<file path=ppt/tags/tag394.xml><?xml version="1.0" encoding="utf-8"?>
<p:tagLst xmlns:p="http://schemas.openxmlformats.org/presentationml/2006/main">
  <p:tag name="AS_UNIQUEID" val="2332"/>
  <p:tag name="KSO_WM_BEAUTIFY_FLAG" val=""/>
</p:tagLst>
</file>

<file path=ppt/tags/tag395.xml><?xml version="1.0" encoding="utf-8"?>
<p:tagLst xmlns:p="http://schemas.openxmlformats.org/presentationml/2006/main">
  <p:tag name="AS_UNIQUEID" val="2333"/>
  <p:tag name="KSO_WM_BEAUTIFY_FLAG" val=""/>
</p:tagLst>
</file>

<file path=ppt/tags/tag396.xml><?xml version="1.0" encoding="utf-8"?>
<p:tagLst xmlns:p="http://schemas.openxmlformats.org/presentationml/2006/main">
  <p:tag name="AS_UNIQUEID" val="2335"/>
  <p:tag name="KSO_WM_BEAUTIFY_FLAG" val=""/>
</p:tagLst>
</file>

<file path=ppt/tags/tag397.xml><?xml version="1.0" encoding="utf-8"?>
<p:tagLst xmlns:p="http://schemas.openxmlformats.org/presentationml/2006/main">
  <p:tag name="AS_UNIQUEID" val="2336"/>
</p:tagLst>
</file>

<file path=ppt/tags/tag398.xml><?xml version="1.0" encoding="utf-8"?>
<p:tagLst xmlns:p="http://schemas.openxmlformats.org/presentationml/2006/main">
  <p:tag name="AS_UNIQUEID" val="2337"/>
  <p:tag name="KSO_WM_BEAUTIFY_FLAG" val=""/>
</p:tagLst>
</file>

<file path=ppt/tags/tag399.xml><?xml version="1.0" encoding="utf-8"?>
<p:tagLst xmlns:p="http://schemas.openxmlformats.org/presentationml/2006/main">
  <p:tag name="AS_UNIQUEID" val="2338"/>
  <p:tag name="KSO_WM_BEAUTIFY_FLAG" val=""/>
</p:tagLst>
</file>

<file path=ppt/tags/tag4.xml><?xml version="1.0" encoding="utf-8"?>
<p:tagLst xmlns:p="http://schemas.openxmlformats.org/presentationml/2006/main">
  <p:tag name="AS_UNIQUEID" val="1351"/>
</p:tagLst>
</file>

<file path=ppt/tags/tag40.xml><?xml version="1.0" encoding="utf-8"?>
<p:tagLst xmlns:p="http://schemas.openxmlformats.org/presentationml/2006/main">
  <p:tag name="AS_UNIQUEID" val="10877"/>
</p:tagLst>
</file>

<file path=ppt/tags/tag400.xml><?xml version="1.0" encoding="utf-8"?>
<p:tagLst xmlns:p="http://schemas.openxmlformats.org/presentationml/2006/main">
  <p:tag name="AS_UNIQUEID" val="2339"/>
  <p:tag name="KSO_WM_BEAUTIFY_FLAG" val=""/>
</p:tagLst>
</file>

<file path=ppt/tags/tag401.xml><?xml version="1.0" encoding="utf-8"?>
<p:tagLst xmlns:p="http://schemas.openxmlformats.org/presentationml/2006/main">
  <p:tag name="AS_UNIQUEID" val="2340"/>
  <p:tag name="KSO_WM_BEAUTIFY_FLAG" val=""/>
</p:tagLst>
</file>

<file path=ppt/tags/tag402.xml><?xml version="1.0" encoding="utf-8"?>
<p:tagLst xmlns:p="http://schemas.openxmlformats.org/presentationml/2006/main">
  <p:tag name="AS_UNIQUEID" val="2341"/>
  <p:tag name="KSO_WM_BEAUTIFY_FLAG" val=""/>
</p:tagLst>
</file>

<file path=ppt/tags/tag403.xml><?xml version="1.0" encoding="utf-8"?>
<p:tagLst xmlns:p="http://schemas.openxmlformats.org/presentationml/2006/main">
  <p:tag name="AS_UNIQUEID" val="2342"/>
  <p:tag name="KSO_WM_BEAUTIFY_FLAG" val=""/>
</p:tagLst>
</file>

<file path=ppt/tags/tag404.xml><?xml version="1.0" encoding="utf-8"?>
<p:tagLst xmlns:p="http://schemas.openxmlformats.org/presentationml/2006/main">
  <p:tag name="AS_UNIQUEID" val="2343"/>
  <p:tag name="KSO_WM_BEAUTIFY_FLAG" val=""/>
</p:tagLst>
</file>

<file path=ppt/tags/tag405.xml><?xml version="1.0" encoding="utf-8"?>
<p:tagLst xmlns:p="http://schemas.openxmlformats.org/presentationml/2006/main">
  <p:tag name="AS_UNIQUEID" val="2345"/>
  <p:tag name="KSO_WM_BEAUTIFY_FLAG" val=""/>
</p:tagLst>
</file>

<file path=ppt/tags/tag406.xml><?xml version="1.0" encoding="utf-8"?>
<p:tagLst xmlns:p="http://schemas.openxmlformats.org/presentationml/2006/main">
  <p:tag name="AS_UNIQUEID" val="11116"/>
  <p:tag name="KSO_WM_BEAUTIFY_FLAG" val=""/>
</p:tagLst>
</file>

<file path=ppt/tags/tag407.xml><?xml version="1.0" encoding="utf-8"?>
<p:tagLst xmlns:p="http://schemas.openxmlformats.org/presentationml/2006/main">
  <p:tag name="AS_UNIQUEID" val="11117"/>
  <p:tag name="KSO_WM_BEAUTIFY_FLAG" val=""/>
</p:tagLst>
</file>

<file path=ppt/tags/tag408.xml><?xml version="1.0" encoding="utf-8"?>
<p:tagLst xmlns:p="http://schemas.openxmlformats.org/presentationml/2006/main">
  <p:tag name="AS_UNIQUEID" val="11118"/>
  <p:tag name="KSO_WM_BEAUTIFY_FLAG" val=""/>
</p:tagLst>
</file>

<file path=ppt/tags/tag409.xml><?xml version="1.0" encoding="utf-8"?>
<p:tagLst xmlns:p="http://schemas.openxmlformats.org/presentationml/2006/main">
  <p:tag name="AS_UNIQUEID" val="11119"/>
</p:tagLst>
</file>

<file path=ppt/tags/tag41.xml><?xml version="1.0" encoding="utf-8"?>
<p:tagLst xmlns:p="http://schemas.openxmlformats.org/presentationml/2006/main">
  <p:tag name="AS_UNIQUEID" val="10878"/>
</p:tagLst>
</file>

<file path=ppt/tags/tag410.xml><?xml version="1.0" encoding="utf-8"?>
<p:tagLst xmlns:p="http://schemas.openxmlformats.org/presentationml/2006/main">
  <p:tag name="AS_UNIQUEID" val="2189"/>
  <p:tag name="KSO_WM_BEAUTIFY_FLAG" val=""/>
</p:tagLst>
</file>

<file path=ppt/tags/tag411.xml><?xml version="1.0" encoding="utf-8"?>
<p:tagLst xmlns:p="http://schemas.openxmlformats.org/presentationml/2006/main">
  <p:tag name="AS_UNIQUEID" val="2114"/>
</p:tagLst>
</file>

<file path=ppt/tags/tag412.xml><?xml version="1.0" encoding="utf-8"?>
<p:tagLst xmlns:p="http://schemas.openxmlformats.org/presentationml/2006/main">
  <p:tag name="AS_UNIQUEID" val="2115"/>
  <p:tag name="KSO_WM_BEAUTIFY_FLAG" val=""/>
</p:tagLst>
</file>

<file path=ppt/tags/tag413.xml><?xml version="1.0" encoding="utf-8"?>
<p:tagLst xmlns:p="http://schemas.openxmlformats.org/presentationml/2006/main">
  <p:tag name="AS_UNIQUEID" val="2116"/>
  <p:tag name="KSO_WM_BEAUTIFY_FLAG" val=""/>
</p:tagLst>
</file>

<file path=ppt/tags/tag414.xml><?xml version="1.0" encoding="utf-8"?>
<p:tagLst xmlns:p="http://schemas.openxmlformats.org/presentationml/2006/main">
  <p:tag name="AS_UNIQUEID" val="2117"/>
  <p:tag name="KSO_WM_BEAUTIFY_FLAG" val=""/>
</p:tagLst>
</file>

<file path=ppt/tags/tag415.xml><?xml version="1.0" encoding="utf-8"?>
<p:tagLst xmlns:p="http://schemas.openxmlformats.org/presentationml/2006/main">
  <p:tag name="AS_UNIQUEID" val="2118"/>
  <p:tag name="KSO_WM_BEAUTIFY_FLAG" val=""/>
</p:tagLst>
</file>

<file path=ppt/tags/tag416.xml><?xml version="1.0" encoding="utf-8"?>
<p:tagLst xmlns:p="http://schemas.openxmlformats.org/presentationml/2006/main">
  <p:tag name="AS_UNIQUEID" val="2119"/>
  <p:tag name="KSO_WM_BEAUTIFY_FLAG" val=""/>
</p:tagLst>
</file>

<file path=ppt/tags/tag417.xml><?xml version="1.0" encoding="utf-8"?>
<p:tagLst xmlns:p="http://schemas.openxmlformats.org/presentationml/2006/main">
  <p:tag name="AS_UNIQUEID" val="2120"/>
  <p:tag name="KSO_WM_BEAUTIFY_FLAG" val=""/>
</p:tagLst>
</file>

<file path=ppt/tags/tag418.xml><?xml version="1.0" encoding="utf-8"?>
<p:tagLst xmlns:p="http://schemas.openxmlformats.org/presentationml/2006/main">
  <p:tag name="AS_UNIQUEID" val="2121"/>
  <p:tag name="KSO_WM_BEAUTIFY_FLAG" val=""/>
</p:tagLst>
</file>

<file path=ppt/tags/tag419.xml><?xml version="1.0" encoding="utf-8"?>
<p:tagLst xmlns:p="http://schemas.openxmlformats.org/presentationml/2006/main">
  <p:tag name="AS_UNIQUEID" val="2122"/>
  <p:tag name="KSO_WM_BEAUTIFY_FLAG" val=""/>
</p:tagLst>
</file>

<file path=ppt/tags/tag42.xml><?xml version="1.0" encoding="utf-8"?>
<p:tagLst xmlns:p="http://schemas.openxmlformats.org/presentationml/2006/main">
  <p:tag name="AS_UNIQUEID" val="10879"/>
</p:tagLst>
</file>

<file path=ppt/tags/tag420.xml><?xml version="1.0" encoding="utf-8"?>
<p:tagLst xmlns:p="http://schemas.openxmlformats.org/presentationml/2006/main">
  <p:tag name="AS_UNIQUEID" val="1836"/>
  <p:tag name="KSO_WM_BEAUTIFY_FLAG" val=""/>
</p:tagLst>
</file>

<file path=ppt/tags/tag421.xml><?xml version="1.0" encoding="utf-8"?>
<p:tagLst xmlns:p="http://schemas.openxmlformats.org/presentationml/2006/main">
  <p:tag name="AS_UNIQUEID" val="1836"/>
  <p:tag name="KSO_WM_BEAUTIFY_FLAG" val=""/>
</p:tagLst>
</file>

<file path=ppt/tags/tag422.xml><?xml version="1.0" encoding="utf-8"?>
<p:tagLst xmlns:p="http://schemas.openxmlformats.org/presentationml/2006/main">
  <p:tag name="AS_UNIQUEID" val="1836"/>
  <p:tag name="KSO_WM_BEAUTIFY_FLAG" val=""/>
</p:tagLst>
</file>

<file path=ppt/tags/tag423.xml><?xml version="1.0" encoding="utf-8"?>
<p:tagLst xmlns:p="http://schemas.openxmlformats.org/presentationml/2006/main">
  <p:tag name="AS_UNIQUEID" val="1836"/>
  <p:tag name="KSO_WM_BEAUTIFY_FLAG" val=""/>
</p:tagLst>
</file>

<file path=ppt/tags/tag424.xml><?xml version="1.0" encoding="utf-8"?>
<p:tagLst xmlns:p="http://schemas.openxmlformats.org/presentationml/2006/main">
  <p:tag name="AS_UNIQUEID" val="1836"/>
  <p:tag name="KSO_WM_BEAUTIFY_FLAG" val=""/>
</p:tagLst>
</file>

<file path=ppt/tags/tag425.xml><?xml version="1.0" encoding="utf-8"?>
<p:tagLst xmlns:p="http://schemas.openxmlformats.org/presentationml/2006/main">
  <p:tag name="AS_UNIQUEID" val="1836"/>
  <p:tag name="KSO_WM_BEAUTIFY_FLAG" val=""/>
</p:tagLst>
</file>

<file path=ppt/tags/tag426.xml><?xml version="1.0" encoding="utf-8"?>
<p:tagLst xmlns:p="http://schemas.openxmlformats.org/presentationml/2006/main">
  <p:tag name="AS_UNIQUEID" val="1836"/>
  <p:tag name="KSO_WM_BEAUTIFY_FLAG" val=""/>
</p:tagLst>
</file>

<file path=ppt/tags/tag427.xml><?xml version="1.0" encoding="utf-8"?>
<p:tagLst xmlns:p="http://schemas.openxmlformats.org/presentationml/2006/main">
  <p:tag name="AS_UNIQUEID" val="642"/>
  <p:tag name="KSO_WM_BEAUTIFY_FLAG" val=""/>
  <p:tag name="KSO_WM_UNIT_TABLE_BEAUTIFY" val="smartTable{4e875fe2-e837-48d7-a6c9-e4515f9625cd}"/>
  <p:tag name="TABLE_ENDDRAG_ORIGIN_RECT" val="881*321"/>
  <p:tag name="TABLE_ENDDRAG_RECT" val="46*51*881*321"/>
</p:tagLst>
</file>

<file path=ppt/tags/tag428.xml><?xml version="1.0" encoding="utf-8"?>
<p:tagLst xmlns:p="http://schemas.openxmlformats.org/presentationml/2006/main">
  <p:tag name="AS_UNIQUEID" val="644"/>
  <p:tag name="KSO_WM_BEAUTIFY_FLAG" val=""/>
</p:tagLst>
</file>

<file path=ppt/tags/tag429.xml><?xml version="1.0" encoding="utf-8"?>
<p:tagLst xmlns:p="http://schemas.openxmlformats.org/presentationml/2006/main">
  <p:tag name="AS_UNIQUEID" val="645"/>
  <p:tag name="KSO_WM_BEAUTIFY_FLAG" val=""/>
</p:tagLst>
</file>

<file path=ppt/tags/tag43.xml><?xml version="1.0" encoding="utf-8"?>
<p:tagLst xmlns:p="http://schemas.openxmlformats.org/presentationml/2006/main">
  <p:tag name="AS_UNIQUEID" val="1351"/>
</p:tagLst>
</file>

<file path=ppt/tags/tag430.xml><?xml version="1.0" encoding="utf-8"?>
<p:tagLst xmlns:p="http://schemas.openxmlformats.org/presentationml/2006/main">
  <p:tag name="AS_UNIQUEID" val="646"/>
  <p:tag name="KSO_WM_BEAUTIFY_FLAG" val=""/>
</p:tagLst>
</file>

<file path=ppt/tags/tag431.xml><?xml version="1.0" encoding="utf-8"?>
<p:tagLst xmlns:p="http://schemas.openxmlformats.org/presentationml/2006/main">
  <p:tag name="AS_UNIQUEID" val="647"/>
  <p:tag name="KSO_WM_BEAUTIFY_FLAG" val=""/>
</p:tagLst>
</file>

<file path=ppt/tags/tag432.xml><?xml version="1.0" encoding="utf-8"?>
<p:tagLst xmlns:p="http://schemas.openxmlformats.org/presentationml/2006/main">
  <p:tag name="AS_UNIQUEID" val="648"/>
  <p:tag name="KSO_WM_BEAUTIFY_FLAG" val=""/>
</p:tagLst>
</file>

<file path=ppt/tags/tag433.xml><?xml version="1.0" encoding="utf-8"?>
<p:tagLst xmlns:p="http://schemas.openxmlformats.org/presentationml/2006/main">
  <p:tag name="AS_UNIQUEID" val="649"/>
  <p:tag name="KSO_WM_BEAUTIFY_FLAG" val=""/>
</p:tagLst>
</file>

<file path=ppt/tags/tag434.xml><?xml version="1.0" encoding="utf-8"?>
<p:tagLst xmlns:p="http://schemas.openxmlformats.org/presentationml/2006/main">
  <p:tag name="AS_UNIQUEID" val="650"/>
  <p:tag name="KSO_WM_BEAUTIFY_FLAG" val=""/>
</p:tagLst>
</file>

<file path=ppt/tags/tag435.xml><?xml version="1.0" encoding="utf-8"?>
<p:tagLst xmlns:p="http://schemas.openxmlformats.org/presentationml/2006/main">
  <p:tag name="AS_UNIQUEID" val="1850"/>
  <p:tag name="KSO_WM_BEAUTIFY_FLAG" val=""/>
</p:tagLst>
</file>

<file path=ppt/tags/tag436.xml><?xml version="1.0" encoding="utf-8"?>
<p:tagLst xmlns:p="http://schemas.openxmlformats.org/presentationml/2006/main">
  <p:tag name="AS_UNIQUEID" val="4567"/>
  <p:tag name="KSO_WM_BEAUTIFY_FLAG" val=""/>
</p:tagLst>
</file>

<file path=ppt/tags/tag437.xml><?xml version="1.0" encoding="utf-8"?>
<p:tagLst xmlns:p="http://schemas.openxmlformats.org/presentationml/2006/main">
  <p:tag name="AS_UNIQUEID" val="6665"/>
  <p:tag name="KSO_WM_BEAUTIFY_FLAG" val=""/>
</p:tagLst>
</file>

<file path=ppt/tags/tag438.xml><?xml version="1.0" encoding="utf-8"?>
<p:tagLst xmlns:p="http://schemas.openxmlformats.org/presentationml/2006/main">
  <p:tag name="AS_UNIQUEID" val="646"/>
  <p:tag name="KSO_WM_BEAUTIFY_FLAG" val=""/>
</p:tagLst>
</file>

<file path=ppt/tags/tag439.xml><?xml version="1.0" encoding="utf-8"?>
<p:tagLst xmlns:p="http://schemas.openxmlformats.org/presentationml/2006/main">
  <p:tag name="AS_UNIQUEID" val="11120"/>
</p:tagLst>
</file>

<file path=ppt/tags/tag44.xml><?xml version="1.0" encoding="utf-8"?>
<p:tagLst xmlns:p="http://schemas.openxmlformats.org/presentationml/2006/main">
  <p:tag name="AS_UNIQUEID" val="1352"/>
</p:tagLst>
</file>

<file path=ppt/tags/tag440.xml><?xml version="1.0" encoding="utf-8"?>
<p:tagLst xmlns:p="http://schemas.openxmlformats.org/presentationml/2006/main">
  <p:tag name="AS_UNIQUEID" val="6019"/>
  <p:tag name="KSO_WM_BEAUTIFY_FLAG" val=""/>
</p:tagLst>
</file>

<file path=ppt/tags/tag441.xml><?xml version="1.0" encoding="utf-8"?>
<p:tagLst xmlns:p="http://schemas.openxmlformats.org/presentationml/2006/main">
  <p:tag name="AS_UNIQUEID" val="1850"/>
  <p:tag name="KSO_WM_BEAUTIFY_FLAG" val=""/>
</p:tagLst>
</file>

<file path=ppt/tags/tag442.xml><?xml version="1.0" encoding="utf-8"?>
<p:tagLst xmlns:p="http://schemas.openxmlformats.org/presentationml/2006/main">
  <p:tag name="AS_UNIQUEID" val="1851"/>
  <p:tag name="KSO_WM_BEAUTIFY_FLAG" val=""/>
</p:tagLst>
</file>

<file path=ppt/tags/tag443.xml><?xml version="1.0" encoding="utf-8"?>
<p:tagLst xmlns:p="http://schemas.openxmlformats.org/presentationml/2006/main">
  <p:tag name="AS_UNIQUEID" val="1852"/>
  <p:tag name="KSO_WM_BEAUTIFY_FLAG" val=""/>
</p:tagLst>
</file>

<file path=ppt/tags/tag444.xml><?xml version="1.0" encoding="utf-8"?>
<p:tagLst xmlns:p="http://schemas.openxmlformats.org/presentationml/2006/main">
  <p:tag name="AS_UNIQUEID" val="1853"/>
  <p:tag name="KSO_WM_BEAUTIFY_FLAG" val=""/>
</p:tagLst>
</file>

<file path=ppt/tags/tag445.xml><?xml version="1.0" encoding="utf-8"?>
<p:tagLst xmlns:p="http://schemas.openxmlformats.org/presentationml/2006/main">
  <p:tag name="AS_UNIQUEID" val="644"/>
  <p:tag name="KSO_WM_BEAUTIFY_FLAG" val=""/>
</p:tagLst>
</file>

<file path=ppt/tags/tag446.xml><?xml version="1.0" encoding="utf-8"?>
<p:tagLst xmlns:p="http://schemas.openxmlformats.org/presentationml/2006/main">
  <p:tag name="AS_UNIQUEID" val="644"/>
  <p:tag name="KSO_WM_BEAUTIFY_FLAG" val=""/>
</p:tagLst>
</file>

<file path=ppt/tags/tag447.xml><?xml version="1.0" encoding="utf-8"?>
<p:tagLst xmlns:p="http://schemas.openxmlformats.org/presentationml/2006/main">
  <p:tag name="AS_UNIQUEID" val="1854"/>
  <p:tag name="KSO_WM_BEAUTIFY_FLAG" val=""/>
</p:tagLst>
</file>

<file path=ppt/tags/tag448.xml><?xml version="1.0" encoding="utf-8"?>
<p:tagLst xmlns:p="http://schemas.openxmlformats.org/presentationml/2006/main">
  <p:tag name="AS_UNIQUEID" val="1855"/>
  <p:tag name="KSO_WM_BEAUTIFY_FLAG" val=""/>
</p:tagLst>
</file>

<file path=ppt/tags/tag449.xml><?xml version="1.0" encoding="utf-8"?>
<p:tagLst xmlns:p="http://schemas.openxmlformats.org/presentationml/2006/main">
  <p:tag name="AS_UNIQUEID" val="1856"/>
  <p:tag name="KSO_WM_BEAUTIFY_FLAG" val=""/>
</p:tagLst>
</file>

<file path=ppt/tags/tag45.xml><?xml version="1.0" encoding="utf-8"?>
<p:tagLst xmlns:p="http://schemas.openxmlformats.org/presentationml/2006/main">
  <p:tag name="AS_UNIQUEID" val="10880"/>
</p:tagLst>
</file>

<file path=ppt/tags/tag450.xml><?xml version="1.0" encoding="utf-8"?>
<p:tagLst xmlns:p="http://schemas.openxmlformats.org/presentationml/2006/main">
  <p:tag name="AS_UNIQUEID" val="6020"/>
  <p:tag name="KSO_WM_BEAUTIFY_FLAG" val=""/>
</p:tagLst>
</file>

<file path=ppt/tags/tag451.xml><?xml version="1.0" encoding="utf-8"?>
<p:tagLst xmlns:p="http://schemas.openxmlformats.org/presentationml/2006/main">
  <p:tag name="AS_UNIQUEID" val="6665"/>
  <p:tag name="KSO_WM_BEAUTIFY_FLAG" val=""/>
</p:tagLst>
</file>

<file path=ppt/tags/tag452.xml><?xml version="1.0" encoding="utf-8"?>
<p:tagLst xmlns:p="http://schemas.openxmlformats.org/presentationml/2006/main">
  <p:tag name="AS_UNIQUEID" val="11121"/>
</p:tagLst>
</file>

<file path=ppt/tags/tag453.xml><?xml version="1.0" encoding="utf-8"?>
<p:tagLst xmlns:p="http://schemas.openxmlformats.org/presentationml/2006/main">
  <p:tag name="AS_UNIQUEID" val="1861"/>
</p:tagLst>
</file>

<file path=ppt/tags/tag454.xml><?xml version="1.0" encoding="utf-8"?>
<p:tagLst xmlns:p="http://schemas.openxmlformats.org/presentationml/2006/main">
  <p:tag name="AS_UNIQUEID" val="1862"/>
  <p:tag name="KSO_WM_BEAUTIFY_FLAG" val=""/>
</p:tagLst>
</file>

<file path=ppt/tags/tag455.xml><?xml version="1.0" encoding="utf-8"?>
<p:tagLst xmlns:p="http://schemas.openxmlformats.org/presentationml/2006/main">
  <p:tag name="AS_UNIQUEID" val="1863"/>
  <p:tag name="KSO_WM_BEAUTIFY_FLAG" val=""/>
</p:tagLst>
</file>

<file path=ppt/tags/tag456.xml><?xml version="1.0" encoding="utf-8"?>
<p:tagLst xmlns:p="http://schemas.openxmlformats.org/presentationml/2006/main">
  <p:tag name="AS_UNIQUEID" val="1864"/>
  <p:tag name="KSO_WM_BEAUTIFY_FLAG" val=""/>
</p:tagLst>
</file>

<file path=ppt/tags/tag457.xml><?xml version="1.0" encoding="utf-8"?>
<p:tagLst xmlns:p="http://schemas.openxmlformats.org/presentationml/2006/main">
  <p:tag name="AS_UNIQUEID" val="1865"/>
  <p:tag name="KSO_WM_BEAUTIFY_FLAG" val=""/>
</p:tagLst>
</file>

<file path=ppt/tags/tag458.xml><?xml version="1.0" encoding="utf-8"?>
<p:tagLst xmlns:p="http://schemas.openxmlformats.org/presentationml/2006/main">
  <p:tag name="AS_UNIQUEID" val="1866"/>
  <p:tag name="KSO_WM_BEAUTIFY_FLAG" val=""/>
</p:tagLst>
</file>

<file path=ppt/tags/tag459.xml><?xml version="1.0" encoding="utf-8"?>
<p:tagLst xmlns:p="http://schemas.openxmlformats.org/presentationml/2006/main">
  <p:tag name="AS_UNIQUEID" val="1867"/>
  <p:tag name="KSO_WM_BEAUTIFY_FLAG" val=""/>
</p:tagLst>
</file>

<file path=ppt/tags/tag46.xml><?xml version="1.0" encoding="utf-8"?>
<p:tagLst xmlns:p="http://schemas.openxmlformats.org/presentationml/2006/main">
  <p:tag name="AS_UNIQUEID" val="10881"/>
</p:tagLst>
</file>

<file path=ppt/tags/tag460.xml><?xml version="1.0" encoding="utf-8"?>
<p:tagLst xmlns:p="http://schemas.openxmlformats.org/presentationml/2006/main">
  <p:tag name="AS_UNIQUEID" val="1868"/>
  <p:tag name="KSO_WM_BEAUTIFY_FLAG" val=""/>
</p:tagLst>
</file>

<file path=ppt/tags/tag461.xml><?xml version="1.0" encoding="utf-8"?>
<p:tagLst xmlns:p="http://schemas.openxmlformats.org/presentationml/2006/main">
  <p:tag name="AS_UNIQUEID" val="1869"/>
  <p:tag name="KSO_WM_BEAUTIFY_FLAG" val=""/>
</p:tagLst>
</file>

<file path=ppt/tags/tag462.xml><?xml version="1.0" encoding="utf-8"?>
<p:tagLst xmlns:p="http://schemas.openxmlformats.org/presentationml/2006/main">
  <p:tag name="AS_UNIQUEID" val="1870"/>
  <p:tag name="KSO_WM_BEAUTIFY_FLAG" val=""/>
</p:tagLst>
</file>

<file path=ppt/tags/tag463.xml><?xml version="1.0" encoding="utf-8"?>
<p:tagLst xmlns:p="http://schemas.openxmlformats.org/presentationml/2006/main">
  <p:tag name="AS_UNIQUEID" val="1871"/>
  <p:tag name="KSO_WM_BEAUTIFY_FLAG" val=""/>
</p:tagLst>
</file>

<file path=ppt/tags/tag464.xml><?xml version="1.0" encoding="utf-8"?>
<p:tagLst xmlns:p="http://schemas.openxmlformats.org/presentationml/2006/main">
  <p:tag name="AS_UNIQUEID" val="1872"/>
  <p:tag name="KSO_WM_BEAUTIFY_FLAG" val=""/>
</p:tagLst>
</file>

<file path=ppt/tags/tag465.xml><?xml version="1.0" encoding="utf-8"?>
<p:tagLst xmlns:p="http://schemas.openxmlformats.org/presentationml/2006/main">
  <p:tag name="AS_UNIQUEID" val="1874"/>
  <p:tag name="KSO_WM_BEAUTIFY_FLAG" val=""/>
</p:tagLst>
</file>

<file path=ppt/tags/tag466.xml><?xml version="1.0" encoding="utf-8"?>
<p:tagLst xmlns:p="http://schemas.openxmlformats.org/presentationml/2006/main">
  <p:tag name="AS_UNIQUEID" val="1876"/>
  <p:tag name="KSO_WM_BEAUTIFY_FLAG" val=""/>
</p:tagLst>
</file>

<file path=ppt/tags/tag467.xml><?xml version="1.0" encoding="utf-8"?>
<p:tagLst xmlns:p="http://schemas.openxmlformats.org/presentationml/2006/main">
  <p:tag name="AS_UNIQUEID" val="1877"/>
  <p:tag name="KSO_WM_BEAUTIFY_FLAG" val=""/>
</p:tagLst>
</file>

<file path=ppt/tags/tag468.xml><?xml version="1.0" encoding="utf-8"?>
<p:tagLst xmlns:p="http://schemas.openxmlformats.org/presentationml/2006/main">
  <p:tag name="AS_UNIQUEID" val="1878"/>
  <p:tag name="KSO_WM_BEAUTIFY_FLAG" val=""/>
</p:tagLst>
</file>

<file path=ppt/tags/tag469.xml><?xml version="1.0" encoding="utf-8"?>
<p:tagLst xmlns:p="http://schemas.openxmlformats.org/presentationml/2006/main">
  <p:tag name="AS_UNIQUEID" val="1879"/>
  <p:tag name="KSO_WM_BEAUTIFY_FLAG" val=""/>
</p:tagLst>
</file>

<file path=ppt/tags/tag47.xml><?xml version="1.0" encoding="utf-8"?>
<p:tagLst xmlns:p="http://schemas.openxmlformats.org/presentationml/2006/main">
  <p:tag name="AS_UNIQUEID" val="10882"/>
</p:tagLst>
</file>

<file path=ppt/tags/tag470.xml><?xml version="1.0" encoding="utf-8"?>
<p:tagLst xmlns:p="http://schemas.openxmlformats.org/presentationml/2006/main">
  <p:tag name="AS_UNIQUEID" val="1880"/>
  <p:tag name="KSO_WM_BEAUTIFY_FLAG" val=""/>
</p:tagLst>
</file>

<file path=ppt/tags/tag471.xml><?xml version="1.0" encoding="utf-8"?>
<p:tagLst xmlns:p="http://schemas.openxmlformats.org/presentationml/2006/main">
  <p:tag name="AS_UNIQUEID" val="1881"/>
  <p:tag name="KSO_WM_BEAUTIFY_FLAG" val=""/>
</p:tagLst>
</file>

<file path=ppt/tags/tag472.xml><?xml version="1.0" encoding="utf-8"?>
<p:tagLst xmlns:p="http://schemas.openxmlformats.org/presentationml/2006/main">
  <p:tag name="AS_UNIQUEID" val="1882"/>
  <p:tag name="KSO_WM_BEAUTIFY_FLAG" val=""/>
</p:tagLst>
</file>

<file path=ppt/tags/tag473.xml><?xml version="1.0" encoding="utf-8"?>
<p:tagLst xmlns:p="http://schemas.openxmlformats.org/presentationml/2006/main">
  <p:tag name="AS_UNIQUEID" val="1883"/>
  <p:tag name="KSO_WM_BEAUTIFY_FLAG" val=""/>
</p:tagLst>
</file>

<file path=ppt/tags/tag474.xml><?xml version="1.0" encoding="utf-8"?>
<p:tagLst xmlns:p="http://schemas.openxmlformats.org/presentationml/2006/main">
  <p:tag name="AS_UNIQUEID" val="1884"/>
  <p:tag name="KSO_WM_BEAUTIFY_FLAG" val=""/>
</p:tagLst>
</file>

<file path=ppt/tags/tag475.xml><?xml version="1.0" encoding="utf-8"?>
<p:tagLst xmlns:p="http://schemas.openxmlformats.org/presentationml/2006/main">
  <p:tag name="AS_UNIQUEID" val="1885"/>
  <p:tag name="KSO_WM_BEAUTIFY_FLAG" val=""/>
</p:tagLst>
</file>

<file path=ppt/tags/tag476.xml><?xml version="1.0" encoding="utf-8"?>
<p:tagLst xmlns:p="http://schemas.openxmlformats.org/presentationml/2006/main">
  <p:tag name="AS_UNIQUEID" val="1886"/>
  <p:tag name="KSO_WM_BEAUTIFY_FLAG" val=""/>
</p:tagLst>
</file>

<file path=ppt/tags/tag477.xml><?xml version="1.0" encoding="utf-8"?>
<p:tagLst xmlns:p="http://schemas.openxmlformats.org/presentationml/2006/main">
  <p:tag name="AS_UNIQUEID" val="1887"/>
  <p:tag name="KSO_WM_BEAUTIFY_FLAG" val=""/>
</p:tagLst>
</file>

<file path=ppt/tags/tag478.xml><?xml version="1.0" encoding="utf-8"?>
<p:tagLst xmlns:p="http://schemas.openxmlformats.org/presentationml/2006/main">
  <p:tag name="AS_UNIQUEID" val="2492"/>
  <p:tag name="KSO_WM_BEAUTIFY_FLAG" val=""/>
</p:tagLst>
</file>

<file path=ppt/tags/tag479.xml><?xml version="1.0" encoding="utf-8"?>
<p:tagLst xmlns:p="http://schemas.openxmlformats.org/presentationml/2006/main">
  <p:tag name="AS_UNIQUEID" val="2492"/>
  <p:tag name="KSO_WM_BEAUTIFY_FLAG" val=""/>
</p:tagLst>
</file>

<file path=ppt/tags/tag48.xml><?xml version="1.0" encoding="utf-8"?>
<p:tagLst xmlns:p="http://schemas.openxmlformats.org/presentationml/2006/main">
  <p:tag name="AS_UNIQUEID" val="10883"/>
</p:tagLst>
</file>

<file path=ppt/tags/tag480.xml><?xml version="1.0" encoding="utf-8"?>
<p:tagLst xmlns:p="http://schemas.openxmlformats.org/presentationml/2006/main">
  <p:tag name="AS_UNIQUEID" val="1244"/>
  <p:tag name="KSO_WM_BEAUTIFY_FLAG" val=""/>
</p:tagLst>
</file>

<file path=ppt/tags/tag481.xml><?xml version="1.0" encoding="utf-8"?>
<p:tagLst xmlns:p="http://schemas.openxmlformats.org/presentationml/2006/main">
  <p:tag name="AS_UNIQUEID" val="11122"/>
</p:tagLst>
</file>

<file path=ppt/tags/tag482.xml><?xml version="1.0" encoding="utf-8"?>
<p:tagLst xmlns:p="http://schemas.openxmlformats.org/presentationml/2006/main">
  <p:tag name="AS_UNIQUEID" val="2189"/>
  <p:tag name="KSO_WM_BEAUTIFY_FLAG" val=""/>
</p:tagLst>
</file>

<file path=ppt/tags/tag483.xml><?xml version="1.0" encoding="utf-8"?>
<p:tagLst xmlns:p="http://schemas.openxmlformats.org/presentationml/2006/main">
  <p:tag name="AS_UNIQUEID" val="2114"/>
</p:tagLst>
</file>

<file path=ppt/tags/tag484.xml><?xml version="1.0" encoding="utf-8"?>
<p:tagLst xmlns:p="http://schemas.openxmlformats.org/presentationml/2006/main">
  <p:tag name="AS_UNIQUEID" val="2115"/>
  <p:tag name="KSO_WM_BEAUTIFY_FLAG" val=""/>
</p:tagLst>
</file>

<file path=ppt/tags/tag485.xml><?xml version="1.0" encoding="utf-8"?>
<p:tagLst xmlns:p="http://schemas.openxmlformats.org/presentationml/2006/main">
  <p:tag name="AS_UNIQUEID" val="2116"/>
  <p:tag name="KSO_WM_BEAUTIFY_FLAG" val=""/>
</p:tagLst>
</file>

<file path=ppt/tags/tag486.xml><?xml version="1.0" encoding="utf-8"?>
<p:tagLst xmlns:p="http://schemas.openxmlformats.org/presentationml/2006/main">
  <p:tag name="AS_UNIQUEID" val="2117"/>
  <p:tag name="KSO_WM_BEAUTIFY_FLAG" val=""/>
</p:tagLst>
</file>

<file path=ppt/tags/tag487.xml><?xml version="1.0" encoding="utf-8"?>
<p:tagLst xmlns:p="http://schemas.openxmlformats.org/presentationml/2006/main">
  <p:tag name="AS_UNIQUEID" val="2118"/>
  <p:tag name="KSO_WM_BEAUTIFY_FLAG" val=""/>
</p:tagLst>
</file>

<file path=ppt/tags/tag488.xml><?xml version="1.0" encoding="utf-8"?>
<p:tagLst xmlns:p="http://schemas.openxmlformats.org/presentationml/2006/main">
  <p:tag name="AS_UNIQUEID" val="2119"/>
  <p:tag name="KSO_WM_BEAUTIFY_FLAG" val=""/>
</p:tagLst>
</file>

<file path=ppt/tags/tag489.xml><?xml version="1.0" encoding="utf-8"?>
<p:tagLst xmlns:p="http://schemas.openxmlformats.org/presentationml/2006/main">
  <p:tag name="AS_UNIQUEID" val="2120"/>
  <p:tag name="KSO_WM_BEAUTIFY_FLAG" val=""/>
</p:tagLst>
</file>

<file path=ppt/tags/tag49.xml><?xml version="1.0" encoding="utf-8"?>
<p:tagLst xmlns:p="http://schemas.openxmlformats.org/presentationml/2006/main">
  <p:tag name="AS_UNIQUEID" val="10884"/>
</p:tagLst>
</file>

<file path=ppt/tags/tag490.xml><?xml version="1.0" encoding="utf-8"?>
<p:tagLst xmlns:p="http://schemas.openxmlformats.org/presentationml/2006/main">
  <p:tag name="AS_UNIQUEID" val="2121"/>
  <p:tag name="KSO_WM_BEAUTIFY_FLAG" val=""/>
</p:tagLst>
</file>

<file path=ppt/tags/tag491.xml><?xml version="1.0" encoding="utf-8"?>
<p:tagLst xmlns:p="http://schemas.openxmlformats.org/presentationml/2006/main">
  <p:tag name="AS_UNIQUEID" val="2122"/>
  <p:tag name="KSO_WM_BEAUTIFY_FLAG" val=""/>
</p:tagLst>
</file>

<file path=ppt/tags/tag492.xml><?xml version="1.0" encoding="utf-8"?>
<p:tagLst xmlns:p="http://schemas.openxmlformats.org/presentationml/2006/main">
  <p:tag name="AS_UNIQUEID" val="1836"/>
  <p:tag name="KSO_WM_BEAUTIFY_FLAG" val=""/>
</p:tagLst>
</file>

<file path=ppt/tags/tag493.xml><?xml version="1.0" encoding="utf-8"?>
<p:tagLst xmlns:p="http://schemas.openxmlformats.org/presentationml/2006/main">
  <p:tag name="AS_UNIQUEID" val="1836"/>
  <p:tag name="KSO_WM_BEAUTIFY_FLAG" val=""/>
</p:tagLst>
</file>

<file path=ppt/tags/tag494.xml><?xml version="1.0" encoding="utf-8"?>
<p:tagLst xmlns:p="http://schemas.openxmlformats.org/presentationml/2006/main">
  <p:tag name="AS_UNIQUEID" val="1836"/>
  <p:tag name="KSO_WM_BEAUTIFY_FLAG" val=""/>
</p:tagLst>
</file>

<file path=ppt/tags/tag495.xml><?xml version="1.0" encoding="utf-8"?>
<p:tagLst xmlns:p="http://schemas.openxmlformats.org/presentationml/2006/main">
  <p:tag name="AS_UNIQUEID" val="1836"/>
  <p:tag name="KSO_WM_BEAUTIFY_FLAG" val=""/>
</p:tagLst>
</file>

<file path=ppt/tags/tag496.xml><?xml version="1.0" encoding="utf-8"?>
<p:tagLst xmlns:p="http://schemas.openxmlformats.org/presentationml/2006/main">
  <p:tag name="AS_UNIQUEID" val="1836"/>
  <p:tag name="KSO_WM_BEAUTIFY_FLAG" val=""/>
</p:tagLst>
</file>

<file path=ppt/tags/tag497.xml><?xml version="1.0" encoding="utf-8"?>
<p:tagLst xmlns:p="http://schemas.openxmlformats.org/presentationml/2006/main">
  <p:tag name="AS_UNIQUEID" val="1836"/>
  <p:tag name="KSO_WM_BEAUTIFY_FLAG" val=""/>
</p:tagLst>
</file>

<file path=ppt/tags/tag498.xml><?xml version="1.0" encoding="utf-8"?>
<p:tagLst xmlns:p="http://schemas.openxmlformats.org/presentationml/2006/main">
  <p:tag name="AS_UNIQUEID" val="1836"/>
  <p:tag name="KSO_WM_BEAUTIFY_FLAG" val=""/>
</p:tagLst>
</file>

<file path=ppt/tags/tag499.xml><?xml version="1.0" encoding="utf-8"?>
<p:tagLst xmlns:p="http://schemas.openxmlformats.org/presentationml/2006/main">
  <p:tag name="AS_UNIQUEID" val="652"/>
  <p:tag name="KSO_WM_BEAUTIFY_FLAG" val=""/>
  <p:tag name="KSO_WM_UNIT_TABLE_BEAUTIFY" val="smartTable{4e875fe2-e837-48d7-a6c9-e4515f9625cd}"/>
  <p:tag name="TABLE_ENDDRAG_ORIGIN_RECT" val="897*467"/>
  <p:tag name="TABLE_ENDDRAG_RECT" val="29*51*897*467"/>
</p:tagLst>
</file>

<file path=ppt/tags/tag5.xml><?xml version="1.0" encoding="utf-8"?>
<p:tagLst xmlns:p="http://schemas.openxmlformats.org/presentationml/2006/main">
  <p:tag name="AS_UNIQUEID" val="1352"/>
</p:tagLst>
</file>

<file path=ppt/tags/tag50.xml><?xml version="1.0" encoding="utf-8"?>
<p:tagLst xmlns:p="http://schemas.openxmlformats.org/presentationml/2006/main">
  <p:tag name="AS_UNIQUEID" val="10885"/>
</p:tagLst>
</file>

<file path=ppt/tags/tag500.xml><?xml version="1.0" encoding="utf-8"?>
<p:tagLst xmlns:p="http://schemas.openxmlformats.org/presentationml/2006/main">
  <p:tag name="AS_UNIQUEID" val="653"/>
  <p:tag name="KSO_WM_BEAUTIFY_FLAG" val=""/>
</p:tagLst>
</file>

<file path=ppt/tags/tag501.xml><?xml version="1.0" encoding="utf-8"?>
<p:tagLst xmlns:p="http://schemas.openxmlformats.org/presentationml/2006/main">
  <p:tag name="AS_UNIQUEID" val="654"/>
  <p:tag name="KSO_WM_BEAUTIFY_FLAG" val=""/>
</p:tagLst>
</file>

<file path=ppt/tags/tag502.xml><?xml version="1.0" encoding="utf-8"?>
<p:tagLst xmlns:p="http://schemas.openxmlformats.org/presentationml/2006/main">
  <p:tag name="AS_UNIQUEID" val="655"/>
  <p:tag name="KSO_WM_BEAUTIFY_FLAG" val=""/>
</p:tagLst>
</file>

<file path=ppt/tags/tag503.xml><?xml version="1.0" encoding="utf-8"?>
<p:tagLst xmlns:p="http://schemas.openxmlformats.org/presentationml/2006/main">
  <p:tag name="AS_UNIQUEID" val="656"/>
  <p:tag name="KSO_WM_BEAUTIFY_FLAG" val=""/>
</p:tagLst>
</file>

<file path=ppt/tags/tag504.xml><?xml version="1.0" encoding="utf-8"?>
<p:tagLst xmlns:p="http://schemas.openxmlformats.org/presentationml/2006/main">
  <p:tag name="AS_UNIQUEID" val="657"/>
  <p:tag name="KSO_WM_BEAUTIFY_FLAG" val=""/>
</p:tagLst>
</file>

<file path=ppt/tags/tag505.xml><?xml version="1.0" encoding="utf-8"?>
<p:tagLst xmlns:p="http://schemas.openxmlformats.org/presentationml/2006/main">
  <p:tag name="AS_UNIQUEID" val="658"/>
  <p:tag name="KSO_WM_BEAUTIFY_FLAG" val=""/>
</p:tagLst>
</file>

<file path=ppt/tags/tag506.xml><?xml version="1.0" encoding="utf-8"?>
<p:tagLst xmlns:p="http://schemas.openxmlformats.org/presentationml/2006/main">
  <p:tag name="AS_UNIQUEID" val="659"/>
  <p:tag name="KSO_WM_BEAUTIFY_FLAG" val=""/>
</p:tagLst>
</file>

<file path=ppt/tags/tag507.xml><?xml version="1.0" encoding="utf-8"?>
<p:tagLst xmlns:p="http://schemas.openxmlformats.org/presentationml/2006/main">
  <p:tag name="AS_UNIQUEID" val="660"/>
  <p:tag name="KSO_WM_BEAUTIFY_FLAG" val=""/>
</p:tagLst>
</file>

<file path=ppt/tags/tag508.xml><?xml version="1.0" encoding="utf-8"?>
<p:tagLst xmlns:p="http://schemas.openxmlformats.org/presentationml/2006/main">
  <p:tag name="AS_UNIQUEID" val="661"/>
  <p:tag name="KSO_WM_BEAUTIFY_FLAG" val=""/>
</p:tagLst>
</file>

<file path=ppt/tags/tag509.xml><?xml version="1.0" encoding="utf-8"?>
<p:tagLst xmlns:p="http://schemas.openxmlformats.org/presentationml/2006/main">
  <p:tag name="AS_UNIQUEID" val="662"/>
  <p:tag name="KSO_WM_BEAUTIFY_FLAG" val=""/>
</p:tagLst>
</file>

<file path=ppt/tags/tag51.xml><?xml version="1.0" encoding="utf-8"?>
<p:tagLst xmlns:p="http://schemas.openxmlformats.org/presentationml/2006/main">
  <p:tag name="AS_UNIQUEID" val="10886"/>
</p:tagLst>
</file>

<file path=ppt/tags/tag510.xml><?xml version="1.0" encoding="utf-8"?>
<p:tagLst xmlns:p="http://schemas.openxmlformats.org/presentationml/2006/main">
  <p:tag name="AS_UNIQUEID" val="6665"/>
  <p:tag name="KSO_WM_BEAUTIFY_FLAG" val=""/>
</p:tagLst>
</file>

<file path=ppt/tags/tag511.xml><?xml version="1.0" encoding="utf-8"?>
<p:tagLst xmlns:p="http://schemas.openxmlformats.org/presentationml/2006/main">
  <p:tag name="AS_UNIQUEID" val="10841"/>
  <p:tag name="KSO_WM_BEAUTIFY_FLAG" val=""/>
</p:tagLst>
</file>

<file path=ppt/tags/tag512.xml><?xml version="1.0" encoding="utf-8"?>
<p:tagLst xmlns:p="http://schemas.openxmlformats.org/presentationml/2006/main">
  <p:tag name="AS_UNIQUEID" val="10842"/>
  <p:tag name="KSO_WM_BEAUTIFY_FLAG" val=""/>
</p:tagLst>
</file>

<file path=ppt/tags/tag513.xml><?xml version="1.0" encoding="utf-8"?>
<p:tagLst xmlns:p="http://schemas.openxmlformats.org/presentationml/2006/main">
  <p:tag name="AS_UNIQUEID" val="10843"/>
  <p:tag name="KSO_WM_BEAUTIFY_FLAG" val=""/>
</p:tagLst>
</file>

<file path=ppt/tags/tag514.xml><?xml version="1.0" encoding="utf-8"?>
<p:tagLst xmlns:p="http://schemas.openxmlformats.org/presentationml/2006/main">
  <p:tag name="AS_UNIQUEID" val="11123"/>
</p:tagLst>
</file>

<file path=ppt/tags/tag515.xml><?xml version="1.0" encoding="utf-8"?>
<p:tagLst xmlns:p="http://schemas.openxmlformats.org/presentationml/2006/main">
  <p:tag name="AS_UNIQUEID" val="11124"/>
</p:tagLst>
</file>

<file path=ppt/tags/tag516.xml><?xml version="1.0" encoding="utf-8"?>
<p:tagLst xmlns:p="http://schemas.openxmlformats.org/presentationml/2006/main">
  <p:tag name="AS_UNIQUEID" val="11125"/>
</p:tagLst>
</file>

<file path=ppt/tags/tag517.xml><?xml version="1.0" encoding="utf-8"?>
<p:tagLst xmlns:p="http://schemas.openxmlformats.org/presentationml/2006/main">
  <p:tag name="AS_UNIQUEID" val="11126"/>
</p:tagLst>
</file>

<file path=ppt/tags/tag518.xml><?xml version="1.0" encoding="utf-8"?>
<p:tagLst xmlns:p="http://schemas.openxmlformats.org/presentationml/2006/main">
  <p:tag name="AS_UNIQUEID" val="11127"/>
</p:tagLst>
</file>

<file path=ppt/tags/tag519.xml><?xml version="1.0" encoding="utf-8"?>
<p:tagLst xmlns:p="http://schemas.openxmlformats.org/presentationml/2006/main">
  <p:tag name="AS_UNIQUEID" val="11128"/>
</p:tagLst>
</file>

<file path=ppt/tags/tag52.xml><?xml version="1.0" encoding="utf-8"?>
<p:tagLst xmlns:p="http://schemas.openxmlformats.org/presentationml/2006/main">
  <p:tag name="AS_UNIQUEID" val="10887"/>
</p:tagLst>
</file>

<file path=ppt/tags/tag520.xml><?xml version="1.0" encoding="utf-8"?>
<p:tagLst xmlns:p="http://schemas.openxmlformats.org/presentationml/2006/main">
  <p:tag name="AS_UNIQUEID" val="11129"/>
</p:tagLst>
</file>

<file path=ppt/tags/tag521.xml><?xml version="1.0" encoding="utf-8"?>
<p:tagLst xmlns:p="http://schemas.openxmlformats.org/presentationml/2006/main">
  <p:tag name="AS_UNIQUEID" val="11130"/>
</p:tagLst>
</file>

<file path=ppt/tags/tag522.xml><?xml version="1.0" encoding="utf-8"?>
<p:tagLst xmlns:p="http://schemas.openxmlformats.org/presentationml/2006/main">
  <p:tag name="AS_UNIQUEID" val="11131"/>
</p:tagLst>
</file>

<file path=ppt/tags/tag523.xml><?xml version="1.0" encoding="utf-8"?>
<p:tagLst xmlns:p="http://schemas.openxmlformats.org/presentationml/2006/main">
  <p:tag name="AS_UNIQUEID" val="11132"/>
</p:tagLst>
</file>

<file path=ppt/tags/tag524.xml><?xml version="1.0" encoding="utf-8"?>
<p:tagLst xmlns:p="http://schemas.openxmlformats.org/presentationml/2006/main">
  <p:tag name="AS_UNIQUEID" val="2491"/>
  <p:tag name="KSO_WM_BEAUTIFY_FLAG" val=""/>
</p:tagLst>
</file>

<file path=ppt/tags/tag525.xml><?xml version="1.0" encoding="utf-8"?>
<p:tagLst xmlns:p="http://schemas.openxmlformats.org/presentationml/2006/main">
  <p:tag name="AS_UNIQUEID" val="2492"/>
  <p:tag name="KSO_WM_BEAUTIFY_FLAG" val=""/>
</p:tagLst>
</file>

<file path=ppt/tags/tag526.xml><?xml version="1.0" encoding="utf-8"?>
<p:tagLst xmlns:p="http://schemas.openxmlformats.org/presentationml/2006/main">
  <p:tag name="AS_UNIQUEID" val="2493"/>
  <p:tag name="KSO_WM_BEAUTIFY_FLAG" val=""/>
</p:tagLst>
</file>

<file path=ppt/tags/tag527.xml><?xml version="1.0" encoding="utf-8"?>
<p:tagLst xmlns:p="http://schemas.openxmlformats.org/presentationml/2006/main">
  <p:tag name="AS_UNIQUEID" val="2494"/>
  <p:tag name="KSO_WM_BEAUTIFY_FLAG" val=""/>
</p:tagLst>
</file>

<file path=ppt/tags/tag528.xml><?xml version="1.0" encoding="utf-8"?>
<p:tagLst xmlns:p="http://schemas.openxmlformats.org/presentationml/2006/main">
  <p:tag name="AS_UNIQUEID" val="2495"/>
  <p:tag name="KSO_WM_BEAUTIFY_FLAG" val=""/>
</p:tagLst>
</file>

<file path=ppt/tags/tag529.xml><?xml version="1.0" encoding="utf-8"?>
<p:tagLst xmlns:p="http://schemas.openxmlformats.org/presentationml/2006/main">
  <p:tag name="AS_UNIQUEID" val="2496"/>
</p:tagLst>
</file>

<file path=ppt/tags/tag53.xml><?xml version="1.0" encoding="utf-8"?>
<p:tagLst xmlns:p="http://schemas.openxmlformats.org/presentationml/2006/main">
  <p:tag name="AS_UNIQUEID" val="10888"/>
</p:tagLst>
</file>

<file path=ppt/tags/tag530.xml><?xml version="1.0" encoding="utf-8"?>
<p:tagLst xmlns:p="http://schemas.openxmlformats.org/presentationml/2006/main">
  <p:tag name="AS_UNIQUEID" val="2497"/>
  <p:tag name="KSO_WM_BEAUTIFY_FLAG" val=""/>
</p:tagLst>
</file>

<file path=ppt/tags/tag531.xml><?xml version="1.0" encoding="utf-8"?>
<p:tagLst xmlns:p="http://schemas.openxmlformats.org/presentationml/2006/main">
  <p:tag name="AS_UNIQUEID" val="2498"/>
  <p:tag name="KSO_WM_BEAUTIFY_FLAG" val=""/>
</p:tagLst>
</file>

<file path=ppt/tags/tag532.xml><?xml version="1.0" encoding="utf-8"?>
<p:tagLst xmlns:p="http://schemas.openxmlformats.org/presentationml/2006/main">
  <p:tag name="AS_UNIQUEID" val="2499"/>
  <p:tag name="KSO_WM_BEAUTIFY_FLAG" val=""/>
</p:tagLst>
</file>

<file path=ppt/tags/tag533.xml><?xml version="1.0" encoding="utf-8"?>
<p:tagLst xmlns:p="http://schemas.openxmlformats.org/presentationml/2006/main">
  <p:tag name="AS_UNIQUEID" val="2500"/>
  <p:tag name="KSO_WM_BEAUTIFY_FLAG" val=""/>
</p:tagLst>
</file>

<file path=ppt/tags/tag534.xml><?xml version="1.0" encoding="utf-8"?>
<p:tagLst xmlns:p="http://schemas.openxmlformats.org/presentationml/2006/main">
  <p:tag name="AS_UNIQUEID" val="2501"/>
  <p:tag name="KSO_WM_BEAUTIFY_FLAG" val=""/>
</p:tagLst>
</file>

<file path=ppt/tags/tag535.xml><?xml version="1.0" encoding="utf-8"?>
<p:tagLst xmlns:p="http://schemas.openxmlformats.org/presentationml/2006/main">
  <p:tag name="AS_UNIQUEID" val="2502"/>
  <p:tag name="KSO_WM_BEAUTIFY_FLAG" val=""/>
</p:tagLst>
</file>

<file path=ppt/tags/tag536.xml><?xml version="1.0" encoding="utf-8"?>
<p:tagLst xmlns:p="http://schemas.openxmlformats.org/presentationml/2006/main">
  <p:tag name="AS_UNIQUEID" val="2503"/>
  <p:tag name="KSO_WM_BEAUTIFY_FLAG" val=""/>
</p:tagLst>
</file>

<file path=ppt/tags/tag537.xml><?xml version="1.0" encoding="utf-8"?>
<p:tagLst xmlns:p="http://schemas.openxmlformats.org/presentationml/2006/main">
  <p:tag name="AS_UNIQUEID" val="2504"/>
  <p:tag name="KSO_WM_BEAUTIFY_FLAG" val=""/>
</p:tagLst>
</file>

<file path=ppt/tags/tag538.xml><?xml version="1.0" encoding="utf-8"?>
<p:tagLst xmlns:p="http://schemas.openxmlformats.org/presentationml/2006/main">
  <p:tag name="AS_UNIQUEID" val="2505"/>
  <p:tag name="KSO_WM_BEAUTIFY_FLAG" val=""/>
</p:tagLst>
</file>

<file path=ppt/tags/tag539.xml><?xml version="1.0" encoding="utf-8"?>
<p:tagLst xmlns:p="http://schemas.openxmlformats.org/presentationml/2006/main">
  <p:tag name="AS_UNIQUEID" val="2506"/>
  <p:tag name="KSO_WM_BEAUTIFY_FLAG" val=""/>
</p:tagLst>
</file>

<file path=ppt/tags/tag54.xml><?xml version="1.0" encoding="utf-8"?>
<p:tagLst xmlns:p="http://schemas.openxmlformats.org/presentationml/2006/main">
  <p:tag name="AS_UNIQUEID" val="10889"/>
</p:tagLst>
</file>

<file path=ppt/tags/tag540.xml><?xml version="1.0" encoding="utf-8"?>
<p:tagLst xmlns:p="http://schemas.openxmlformats.org/presentationml/2006/main">
  <p:tag name="AS_UNIQUEID" val="2507"/>
  <p:tag name="KSO_WM_BEAUTIFY_FLAG" val=""/>
</p:tagLst>
</file>

<file path=ppt/tags/tag541.xml><?xml version="1.0" encoding="utf-8"?>
<p:tagLst xmlns:p="http://schemas.openxmlformats.org/presentationml/2006/main">
  <p:tag name="AS_UNIQUEID" val="2508"/>
</p:tagLst>
</file>

<file path=ppt/tags/tag542.xml><?xml version="1.0" encoding="utf-8"?>
<p:tagLst xmlns:p="http://schemas.openxmlformats.org/presentationml/2006/main">
  <p:tag name="AS_UNIQUEID" val="2509"/>
  <p:tag name="KSO_WM_BEAUTIFY_FLAG" val=""/>
</p:tagLst>
</file>

<file path=ppt/tags/tag543.xml><?xml version="1.0" encoding="utf-8"?>
<p:tagLst xmlns:p="http://schemas.openxmlformats.org/presentationml/2006/main">
  <p:tag name="AS_UNIQUEID" val="2510"/>
  <p:tag name="KSO_WM_BEAUTIFY_FLAG" val=""/>
</p:tagLst>
</file>

<file path=ppt/tags/tag544.xml><?xml version="1.0" encoding="utf-8"?>
<p:tagLst xmlns:p="http://schemas.openxmlformats.org/presentationml/2006/main">
  <p:tag name="AS_UNIQUEID" val="2511"/>
  <p:tag name="KSO_WM_BEAUTIFY_FLAG" val=""/>
</p:tagLst>
</file>

<file path=ppt/tags/tag545.xml><?xml version="1.0" encoding="utf-8"?>
<p:tagLst xmlns:p="http://schemas.openxmlformats.org/presentationml/2006/main">
  <p:tag name="AS_UNIQUEID" val="2512"/>
  <p:tag name="KSO_WM_BEAUTIFY_FLAG" val=""/>
</p:tagLst>
</file>

<file path=ppt/tags/tag546.xml><?xml version="1.0" encoding="utf-8"?>
<p:tagLst xmlns:p="http://schemas.openxmlformats.org/presentationml/2006/main">
  <p:tag name="AS_UNIQUEID" val="2513"/>
  <p:tag name="KSO_WM_BEAUTIFY_FLAG" val=""/>
</p:tagLst>
</file>

<file path=ppt/tags/tag547.xml><?xml version="1.0" encoding="utf-8"?>
<p:tagLst xmlns:p="http://schemas.openxmlformats.org/presentationml/2006/main">
  <p:tag name="AS_UNIQUEID" val="2514"/>
  <p:tag name="KSO_WM_BEAUTIFY_FLAG" val=""/>
</p:tagLst>
</file>

<file path=ppt/tags/tag548.xml><?xml version="1.0" encoding="utf-8"?>
<p:tagLst xmlns:p="http://schemas.openxmlformats.org/presentationml/2006/main">
  <p:tag name="AS_UNIQUEID" val="2515"/>
  <p:tag name="KSO_WM_BEAUTIFY_FLAG" val=""/>
</p:tagLst>
</file>

<file path=ppt/tags/tag549.xml><?xml version="1.0" encoding="utf-8"?>
<p:tagLst xmlns:p="http://schemas.openxmlformats.org/presentationml/2006/main">
  <p:tag name="AS_UNIQUEID" val="2516"/>
  <p:tag name="KSO_WM_BEAUTIFY_FLAG" val=""/>
</p:tagLst>
</file>

<file path=ppt/tags/tag55.xml><?xml version="1.0" encoding="utf-8"?>
<p:tagLst xmlns:p="http://schemas.openxmlformats.org/presentationml/2006/main">
  <p:tag name="AS_UNIQUEID" val="10890"/>
</p:tagLst>
</file>

<file path=ppt/tags/tag550.xml><?xml version="1.0" encoding="utf-8"?>
<p:tagLst xmlns:p="http://schemas.openxmlformats.org/presentationml/2006/main">
  <p:tag name="AS_UNIQUEID" val="2517"/>
  <p:tag name="KSO_WM_BEAUTIFY_FLAG" val=""/>
</p:tagLst>
</file>

<file path=ppt/tags/tag551.xml><?xml version="1.0" encoding="utf-8"?>
<p:tagLst xmlns:p="http://schemas.openxmlformats.org/presentationml/2006/main">
  <p:tag name="AS_UNIQUEID" val="2518"/>
  <p:tag name="KSO_WM_BEAUTIFY_FLAG" val=""/>
</p:tagLst>
</file>

<file path=ppt/tags/tag552.xml><?xml version="1.0" encoding="utf-8"?>
<p:tagLst xmlns:p="http://schemas.openxmlformats.org/presentationml/2006/main">
  <p:tag name="AS_UNIQUEID" val="2519"/>
  <p:tag name="KSO_WM_BEAUTIFY_FLAG" val=""/>
</p:tagLst>
</file>

<file path=ppt/tags/tag553.xml><?xml version="1.0" encoding="utf-8"?>
<p:tagLst xmlns:p="http://schemas.openxmlformats.org/presentationml/2006/main">
  <p:tag name="AS_UNIQUEID" val="2520"/>
  <p:tag name="KSO_WM_BEAUTIFY_FLAG" val=""/>
</p:tagLst>
</file>

<file path=ppt/tags/tag554.xml><?xml version="1.0" encoding="utf-8"?>
<p:tagLst xmlns:p="http://schemas.openxmlformats.org/presentationml/2006/main">
  <p:tag name="AS_UNIQUEID" val="2521"/>
  <p:tag name="KSO_WM_BEAUTIFY_FLAG" val=""/>
</p:tagLst>
</file>

<file path=ppt/tags/tag555.xml><?xml version="1.0" encoding="utf-8"?>
<p:tagLst xmlns:p="http://schemas.openxmlformats.org/presentationml/2006/main">
  <p:tag name="AS_UNIQUEID" val="2522"/>
  <p:tag name="KSO_WM_BEAUTIFY_FLAG" val=""/>
</p:tagLst>
</file>

<file path=ppt/tags/tag556.xml><?xml version="1.0" encoding="utf-8"?>
<p:tagLst xmlns:p="http://schemas.openxmlformats.org/presentationml/2006/main">
  <p:tag name="AS_UNIQUEID" val="2523"/>
  <p:tag name="KSO_WM_BEAUTIFY_FLAG" val=""/>
</p:tagLst>
</file>

<file path=ppt/tags/tag557.xml><?xml version="1.0" encoding="utf-8"?>
<p:tagLst xmlns:p="http://schemas.openxmlformats.org/presentationml/2006/main">
  <p:tag name="AS_UNIQUEID" val="2524"/>
</p:tagLst>
</file>

<file path=ppt/tags/tag558.xml><?xml version="1.0" encoding="utf-8"?>
<p:tagLst xmlns:p="http://schemas.openxmlformats.org/presentationml/2006/main">
  <p:tag name="AS_UNIQUEID" val="2525"/>
  <p:tag name="KSO_WM_BEAUTIFY_FLAG" val=""/>
</p:tagLst>
</file>

<file path=ppt/tags/tag559.xml><?xml version="1.0" encoding="utf-8"?>
<p:tagLst xmlns:p="http://schemas.openxmlformats.org/presentationml/2006/main">
  <p:tag name="AS_UNIQUEID" val="2526"/>
  <p:tag name="KSO_WM_BEAUTIFY_FLAG" val=""/>
</p:tagLst>
</file>

<file path=ppt/tags/tag56.xml><?xml version="1.0" encoding="utf-8"?>
<p:tagLst xmlns:p="http://schemas.openxmlformats.org/presentationml/2006/main">
  <p:tag name="AS_UNIQUEID" val="10891"/>
</p:tagLst>
</file>

<file path=ppt/tags/tag560.xml><?xml version="1.0" encoding="utf-8"?>
<p:tagLst xmlns:p="http://schemas.openxmlformats.org/presentationml/2006/main">
  <p:tag name="AS_UNIQUEID" val="2527"/>
  <p:tag name="KSO_WM_BEAUTIFY_FLAG" val=""/>
</p:tagLst>
</file>

<file path=ppt/tags/tag561.xml><?xml version="1.0" encoding="utf-8"?>
<p:tagLst xmlns:p="http://schemas.openxmlformats.org/presentationml/2006/main">
  <p:tag name="AS_UNIQUEID" val="2528"/>
  <p:tag name="KSO_WM_BEAUTIFY_FLAG" val=""/>
</p:tagLst>
</file>

<file path=ppt/tags/tag562.xml><?xml version="1.0" encoding="utf-8"?>
<p:tagLst xmlns:p="http://schemas.openxmlformats.org/presentationml/2006/main">
  <p:tag name="AS_UNIQUEID" val="2529"/>
  <p:tag name="KSO_WM_BEAUTIFY_FLAG" val=""/>
</p:tagLst>
</file>

<file path=ppt/tags/tag563.xml><?xml version="1.0" encoding="utf-8"?>
<p:tagLst xmlns:p="http://schemas.openxmlformats.org/presentationml/2006/main">
  <p:tag name="AS_UNIQUEID" val="2530"/>
  <p:tag name="KSO_WM_BEAUTIFY_FLAG" val=""/>
</p:tagLst>
</file>

<file path=ppt/tags/tag564.xml><?xml version="1.0" encoding="utf-8"?>
<p:tagLst xmlns:p="http://schemas.openxmlformats.org/presentationml/2006/main">
  <p:tag name="AS_UNIQUEID" val="2531"/>
  <p:tag name="KSO_WM_BEAUTIFY_FLAG" val=""/>
</p:tagLst>
</file>

<file path=ppt/tags/tag565.xml><?xml version="1.0" encoding="utf-8"?>
<p:tagLst xmlns:p="http://schemas.openxmlformats.org/presentationml/2006/main">
  <p:tag name="AS_UNIQUEID" val="2532"/>
  <p:tag name="KSO_WM_BEAUTIFY_FLAG" val=""/>
</p:tagLst>
</file>

<file path=ppt/tags/tag566.xml><?xml version="1.0" encoding="utf-8"?>
<p:tagLst xmlns:p="http://schemas.openxmlformats.org/presentationml/2006/main">
  <p:tag name="AS_UNIQUEID" val="2533"/>
  <p:tag name="KSO_WM_BEAUTIFY_FLAG" val=""/>
</p:tagLst>
</file>

<file path=ppt/tags/tag567.xml><?xml version="1.0" encoding="utf-8"?>
<p:tagLst xmlns:p="http://schemas.openxmlformats.org/presentationml/2006/main">
  <p:tag name="AS_UNIQUEID" val="2534"/>
  <p:tag name="KSO_WM_BEAUTIFY_FLAG" val=""/>
</p:tagLst>
</file>

<file path=ppt/tags/tag568.xml><?xml version="1.0" encoding="utf-8"?>
<p:tagLst xmlns:p="http://schemas.openxmlformats.org/presentationml/2006/main">
  <p:tag name="AS_UNIQUEID" val="2535"/>
  <p:tag name="KSO_WM_BEAUTIFY_FLAG" val=""/>
</p:tagLst>
</file>

<file path=ppt/tags/tag569.xml><?xml version="1.0" encoding="utf-8"?>
<p:tagLst xmlns:p="http://schemas.openxmlformats.org/presentationml/2006/main">
  <p:tag name="AS_UNIQUEID" val="2536"/>
  <p:tag name="KSO_WM_BEAUTIFY_FLAG" val=""/>
</p:tagLst>
</file>

<file path=ppt/tags/tag57.xml><?xml version="1.0" encoding="utf-8"?>
<p:tagLst xmlns:p="http://schemas.openxmlformats.org/presentationml/2006/main">
  <p:tag name="AS_UNIQUEID" val="10892"/>
</p:tagLst>
</file>

<file path=ppt/tags/tag570.xml><?xml version="1.0" encoding="utf-8"?>
<p:tagLst xmlns:p="http://schemas.openxmlformats.org/presentationml/2006/main">
  <p:tag name="AS_UNIQUEID" val="2537"/>
  <p:tag name="KSO_WM_BEAUTIFY_FLAG" val=""/>
</p:tagLst>
</file>

<file path=ppt/tags/tag571.xml><?xml version="1.0" encoding="utf-8"?>
<p:tagLst xmlns:p="http://schemas.openxmlformats.org/presentationml/2006/main">
  <p:tag name="AS_UNIQUEID" val="2538"/>
  <p:tag name="KSO_WM_BEAUTIFY_FLAG" val=""/>
</p:tagLst>
</file>

<file path=ppt/tags/tag572.xml><?xml version="1.0" encoding="utf-8"?>
<p:tagLst xmlns:p="http://schemas.openxmlformats.org/presentationml/2006/main">
  <p:tag name="AS_UNIQUEID" val="11133"/>
</p:tagLst>
</file>

<file path=ppt/tags/tag573.xml><?xml version="1.0" encoding="utf-8"?>
<p:tagLst xmlns:p="http://schemas.openxmlformats.org/presentationml/2006/main">
  <p:tag name="AS_UNIQUEID" val="6039"/>
</p:tagLst>
</file>

<file path=ppt/tags/tag574.xml><?xml version="1.0" encoding="utf-8"?>
<p:tagLst xmlns:p="http://schemas.openxmlformats.org/presentationml/2006/main">
  <p:tag name="AS_UNIQUEID" val="6040"/>
</p:tagLst>
</file>

<file path=ppt/tags/tag575.xml><?xml version="1.0" encoding="utf-8"?>
<p:tagLst xmlns:p="http://schemas.openxmlformats.org/presentationml/2006/main">
  <p:tag name="AS_UNIQUEID" val="6041"/>
</p:tagLst>
</file>

<file path=ppt/tags/tag576.xml><?xml version="1.0" encoding="utf-8"?>
<p:tagLst xmlns:p="http://schemas.openxmlformats.org/presentationml/2006/main">
  <p:tag name="AS_UNIQUEID" val="6043"/>
</p:tagLst>
</file>

<file path=ppt/tags/tag577.xml><?xml version="1.0" encoding="utf-8"?>
<p:tagLst xmlns:p="http://schemas.openxmlformats.org/presentationml/2006/main">
  <p:tag name="AS_UNIQUEID" val="6044"/>
</p:tagLst>
</file>

<file path=ppt/tags/tag578.xml><?xml version="1.0" encoding="utf-8"?>
<p:tagLst xmlns:p="http://schemas.openxmlformats.org/presentationml/2006/main">
  <p:tag name="AS_UNIQUEID" val="6045"/>
</p:tagLst>
</file>

<file path=ppt/tags/tag579.xml><?xml version="1.0" encoding="utf-8"?>
<p:tagLst xmlns:p="http://schemas.openxmlformats.org/presentationml/2006/main">
  <p:tag name="AS_UNIQUEID" val="11134"/>
</p:tagLst>
</file>

<file path=ppt/tags/tag58.xml><?xml version="1.0" encoding="utf-8"?>
<p:tagLst xmlns:p="http://schemas.openxmlformats.org/presentationml/2006/main">
  <p:tag name="AS_UNIQUEID" val="10893"/>
</p:tagLst>
</file>

<file path=ppt/tags/tag580.xml><?xml version="1.0" encoding="utf-8"?>
<p:tagLst xmlns:p="http://schemas.openxmlformats.org/presentationml/2006/main">
  <p:tag name="AS_UNIQUEID" val="6047"/>
</p:tagLst>
</file>

<file path=ppt/tags/tag581.xml><?xml version="1.0" encoding="utf-8"?>
<p:tagLst xmlns:p="http://schemas.openxmlformats.org/presentationml/2006/main">
  <p:tag name="AS_UNIQUEID" val="6048"/>
</p:tagLst>
</file>

<file path=ppt/tags/tag582.xml><?xml version="1.0" encoding="utf-8"?>
<p:tagLst xmlns:p="http://schemas.openxmlformats.org/presentationml/2006/main">
  <p:tag name="AS_UNIQUEID" val="6049"/>
</p:tagLst>
</file>

<file path=ppt/tags/tag583.xml><?xml version="1.0" encoding="utf-8"?>
<p:tagLst xmlns:p="http://schemas.openxmlformats.org/presentationml/2006/main">
  <p:tag name="AS_UNIQUEID" val="11135"/>
</p:tagLst>
</file>

<file path=ppt/tags/tag584.xml><?xml version="1.0" encoding="utf-8"?>
<p:tagLst xmlns:p="http://schemas.openxmlformats.org/presentationml/2006/main">
  <p:tag name="AS_UNIQUEID" val="6052"/>
</p:tagLst>
</file>

<file path=ppt/tags/tag585.xml><?xml version="1.0" encoding="utf-8"?>
<p:tagLst xmlns:p="http://schemas.openxmlformats.org/presentationml/2006/main">
  <p:tag name="AS_UNIQUEID" val="6053"/>
</p:tagLst>
</file>

<file path=ppt/tags/tag586.xml><?xml version="1.0" encoding="utf-8"?>
<p:tagLst xmlns:p="http://schemas.openxmlformats.org/presentationml/2006/main">
  <p:tag name="AS_UNIQUEID" val="6055"/>
</p:tagLst>
</file>

<file path=ppt/tags/tag587.xml><?xml version="1.0" encoding="utf-8"?>
<p:tagLst xmlns:p="http://schemas.openxmlformats.org/presentationml/2006/main">
  <p:tag name="AS_UNIQUEID" val="6056"/>
</p:tagLst>
</file>

<file path=ppt/tags/tag588.xml><?xml version="1.0" encoding="utf-8"?>
<p:tagLst xmlns:p="http://schemas.openxmlformats.org/presentationml/2006/main">
  <p:tag name="AS_UNIQUEID" val="6057"/>
</p:tagLst>
</file>

<file path=ppt/tags/tag589.xml><?xml version="1.0" encoding="utf-8"?>
<p:tagLst xmlns:p="http://schemas.openxmlformats.org/presentationml/2006/main">
  <p:tag name="AS_UNIQUEID" val="11136"/>
</p:tagLst>
</file>

<file path=ppt/tags/tag59.xml><?xml version="1.0" encoding="utf-8"?>
<p:tagLst xmlns:p="http://schemas.openxmlformats.org/presentationml/2006/main">
  <p:tag name="AS_UNIQUEID" val="10894"/>
</p:tagLst>
</file>

<file path=ppt/tags/tag590.xml><?xml version="1.0" encoding="utf-8"?>
<p:tagLst xmlns:p="http://schemas.openxmlformats.org/presentationml/2006/main">
  <p:tag name="AS_UNIQUEID" val="6059"/>
</p:tagLst>
</file>

<file path=ppt/tags/tag591.xml><?xml version="1.0" encoding="utf-8"?>
<p:tagLst xmlns:p="http://schemas.openxmlformats.org/presentationml/2006/main">
  <p:tag name="AS_UNIQUEID" val="6060"/>
</p:tagLst>
</file>

<file path=ppt/tags/tag592.xml><?xml version="1.0" encoding="utf-8"?>
<p:tagLst xmlns:p="http://schemas.openxmlformats.org/presentationml/2006/main">
  <p:tag name="AS_UNIQUEID" val="6061"/>
</p:tagLst>
</file>

<file path=ppt/tags/tag593.xml><?xml version="1.0" encoding="utf-8"?>
<p:tagLst xmlns:p="http://schemas.openxmlformats.org/presentationml/2006/main">
  <p:tag name="AS_UNIQUEID" val="6062"/>
</p:tagLst>
</file>

<file path=ppt/tags/tag594.xml><?xml version="1.0" encoding="utf-8"?>
<p:tagLst xmlns:p="http://schemas.openxmlformats.org/presentationml/2006/main">
  <p:tag name="AS_UNIQUEID" val="6063"/>
</p:tagLst>
</file>

<file path=ppt/tags/tag595.xml><?xml version="1.0" encoding="utf-8"?>
<p:tagLst xmlns:p="http://schemas.openxmlformats.org/presentationml/2006/main">
  <p:tag name="AS_UNIQUEID" val="6064"/>
</p:tagLst>
</file>

<file path=ppt/tags/tag596.xml><?xml version="1.0" encoding="utf-8"?>
<p:tagLst xmlns:p="http://schemas.openxmlformats.org/presentationml/2006/main">
  <p:tag name="AS_UNIQUEID" val="6065"/>
</p:tagLst>
</file>

<file path=ppt/tags/tag597.xml><?xml version="1.0" encoding="utf-8"?>
<p:tagLst xmlns:p="http://schemas.openxmlformats.org/presentationml/2006/main">
  <p:tag name="AS_UNIQUEID" val="11143"/>
</p:tagLst>
</file>

<file path=ppt/tags/tag598.xml><?xml version="1.0" encoding="utf-8"?>
<p:tagLst xmlns:p="http://schemas.openxmlformats.org/presentationml/2006/main">
  <p:tag name="AS_UNIQUEID" val="11137"/>
</p:tagLst>
</file>

<file path=ppt/tags/tag599.xml><?xml version="1.0" encoding="utf-8"?>
<p:tagLst xmlns:p="http://schemas.openxmlformats.org/presentationml/2006/main">
  <p:tag name="AS_UNIQUEID" val="11138"/>
</p:tagLst>
</file>

<file path=ppt/tags/tag6.xml><?xml version="1.0" encoding="utf-8"?>
<p:tagLst xmlns:p="http://schemas.openxmlformats.org/presentationml/2006/main">
  <p:tag name="AS_UNIQUEID" val="10847"/>
</p:tagLst>
</file>

<file path=ppt/tags/tag60.xml><?xml version="1.0" encoding="utf-8"?>
<p:tagLst xmlns:p="http://schemas.openxmlformats.org/presentationml/2006/main">
  <p:tag name="AS_UNIQUEID" val="10895"/>
</p:tagLst>
</file>

<file path=ppt/tags/tag600.xml><?xml version="1.0" encoding="utf-8"?>
<p:tagLst xmlns:p="http://schemas.openxmlformats.org/presentationml/2006/main">
  <p:tag name="AS_UNIQUEID" val="11139"/>
</p:tagLst>
</file>

<file path=ppt/tags/tag601.xml><?xml version="1.0" encoding="utf-8"?>
<p:tagLst xmlns:p="http://schemas.openxmlformats.org/presentationml/2006/main">
  <p:tag name="AS_UNIQUEID" val="11140"/>
</p:tagLst>
</file>

<file path=ppt/tags/tag602.xml><?xml version="1.0" encoding="utf-8"?>
<p:tagLst xmlns:p="http://schemas.openxmlformats.org/presentationml/2006/main">
  <p:tag name="AS_UNIQUEID" val="11141"/>
</p:tagLst>
</file>

<file path=ppt/tags/tag603.xml><?xml version="1.0" encoding="utf-8"?>
<p:tagLst xmlns:p="http://schemas.openxmlformats.org/presentationml/2006/main">
  <p:tag name="AS_UNIQUEID" val="11142"/>
  <p:tag name="KSO_WM_BEAUTIFY_FLAG" val=""/>
</p:tagLst>
</file>

<file path=ppt/tags/tag604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OTVmYmE1NzRlM2JhMmQzMDg2MGVkZmY1MDJiYWZjMTQifQ=="/>
  <p:tag name="ISLIDE.GUIDESSETTING" val="{&quot;Id&quot;:&quot;2beddc22-b3a1-4328-97fc-1ec85790e22f&quot;,&quot;Name&quot;:null,&quot;Kind&quot;:&quot;Custom&quot;,&quot;OldGuidesSetting&quot;:{&quot;HeaderHeight&quot;:0.0,&quot;FooterHeight&quot;:0.0,&quot;SideMargin&quot;:0.0,&quot;TopMargin&quot;:0.0,&quot;BottomMargin&quot;:0.0,&quot;IntervalMargin&quot;:0.0}}"/>
</p:tagLst>
</file>

<file path=ppt/tags/tag61.xml><?xml version="1.0" encoding="utf-8"?>
<p:tagLst xmlns:p="http://schemas.openxmlformats.org/presentationml/2006/main">
  <p:tag name="AS_UNIQUEID" val="10896"/>
</p:tagLst>
</file>

<file path=ppt/tags/tag62.xml><?xml version="1.0" encoding="utf-8"?>
<p:tagLst xmlns:p="http://schemas.openxmlformats.org/presentationml/2006/main">
  <p:tag name="AS_UNIQUEID" val="10897"/>
</p:tagLst>
</file>

<file path=ppt/tags/tag63.xml><?xml version="1.0" encoding="utf-8"?>
<p:tagLst xmlns:p="http://schemas.openxmlformats.org/presentationml/2006/main">
  <p:tag name="AS_UNIQUEID" val="1351"/>
</p:tagLst>
</file>

<file path=ppt/tags/tag64.xml><?xml version="1.0" encoding="utf-8"?>
<p:tagLst xmlns:p="http://schemas.openxmlformats.org/presentationml/2006/main">
  <p:tag name="AS_UNIQUEID" val="1352"/>
</p:tagLst>
</file>

<file path=ppt/tags/tag65.xml><?xml version="1.0" encoding="utf-8"?>
<p:tagLst xmlns:p="http://schemas.openxmlformats.org/presentationml/2006/main">
  <p:tag name="AS_UNIQUEID" val="10898"/>
</p:tagLst>
</file>

<file path=ppt/tags/tag66.xml><?xml version="1.0" encoding="utf-8"?>
<p:tagLst xmlns:p="http://schemas.openxmlformats.org/presentationml/2006/main">
  <p:tag name="AS_UNIQUEID" val="10899"/>
</p:tagLst>
</file>

<file path=ppt/tags/tag67.xml><?xml version="1.0" encoding="utf-8"?>
<p:tagLst xmlns:p="http://schemas.openxmlformats.org/presentationml/2006/main">
  <p:tag name="AS_UNIQUEID" val="10900"/>
</p:tagLst>
</file>

<file path=ppt/tags/tag68.xml><?xml version="1.0" encoding="utf-8"?>
<p:tagLst xmlns:p="http://schemas.openxmlformats.org/presentationml/2006/main">
  <p:tag name="AS_UNIQUEID" val="10901"/>
</p:tagLst>
</file>

<file path=ppt/tags/tag69.xml><?xml version="1.0" encoding="utf-8"?>
<p:tagLst xmlns:p="http://schemas.openxmlformats.org/presentationml/2006/main">
  <p:tag name="AS_UNIQUEID" val="10902"/>
</p:tagLst>
</file>

<file path=ppt/tags/tag7.xml><?xml version="1.0" encoding="utf-8"?>
<p:tagLst xmlns:p="http://schemas.openxmlformats.org/presentationml/2006/main">
  <p:tag name="AS_UNIQUEID" val="10848"/>
</p:tagLst>
</file>

<file path=ppt/tags/tag70.xml><?xml version="1.0" encoding="utf-8"?>
<p:tagLst xmlns:p="http://schemas.openxmlformats.org/presentationml/2006/main">
  <p:tag name="AS_UNIQUEID" val="10903"/>
</p:tagLst>
</file>

<file path=ppt/tags/tag71.xml><?xml version="1.0" encoding="utf-8"?>
<p:tagLst xmlns:p="http://schemas.openxmlformats.org/presentationml/2006/main">
  <p:tag name="AS_UNIQUEID" val="1351"/>
</p:tagLst>
</file>

<file path=ppt/tags/tag72.xml><?xml version="1.0" encoding="utf-8"?>
<p:tagLst xmlns:p="http://schemas.openxmlformats.org/presentationml/2006/main">
  <p:tag name="AS_UNIQUEID" val="1352"/>
</p:tagLst>
</file>

<file path=ppt/tags/tag73.xml><?xml version="1.0" encoding="utf-8"?>
<p:tagLst xmlns:p="http://schemas.openxmlformats.org/presentationml/2006/main">
  <p:tag name="AS_UNIQUEID" val="10904"/>
</p:tagLst>
</file>

<file path=ppt/tags/tag74.xml><?xml version="1.0" encoding="utf-8"?>
<p:tagLst xmlns:p="http://schemas.openxmlformats.org/presentationml/2006/main">
  <p:tag name="AS_UNIQUEID" val="10905"/>
</p:tagLst>
</file>

<file path=ppt/tags/tag75.xml><?xml version="1.0" encoding="utf-8"?>
<p:tagLst xmlns:p="http://schemas.openxmlformats.org/presentationml/2006/main">
  <p:tag name="AS_UNIQUEID" val="10906"/>
</p:tagLst>
</file>

<file path=ppt/tags/tag76.xml><?xml version="1.0" encoding="utf-8"?>
<p:tagLst xmlns:p="http://schemas.openxmlformats.org/presentationml/2006/main">
  <p:tag name="AS_UNIQUEID" val="10907"/>
</p:tagLst>
</file>

<file path=ppt/tags/tag77.xml><?xml version="1.0" encoding="utf-8"?>
<p:tagLst xmlns:p="http://schemas.openxmlformats.org/presentationml/2006/main">
  <p:tag name="AS_UNIQUEID" val="10908"/>
</p:tagLst>
</file>

<file path=ppt/tags/tag78.xml><?xml version="1.0" encoding="utf-8"?>
<p:tagLst xmlns:p="http://schemas.openxmlformats.org/presentationml/2006/main">
  <p:tag name="AS_UNIQUEID" val="10909"/>
</p:tagLst>
</file>

<file path=ppt/tags/tag79.xml><?xml version="1.0" encoding="utf-8"?>
<p:tagLst xmlns:p="http://schemas.openxmlformats.org/presentationml/2006/main">
  <p:tag name="AS_UNIQUEID" val="10910"/>
</p:tagLst>
</file>

<file path=ppt/tags/tag8.xml><?xml version="1.0" encoding="utf-8"?>
<p:tagLst xmlns:p="http://schemas.openxmlformats.org/presentationml/2006/main">
  <p:tag name="AS_UNIQUEID" val="10849"/>
</p:tagLst>
</file>

<file path=ppt/tags/tag80.xml><?xml version="1.0" encoding="utf-8"?>
<p:tagLst xmlns:p="http://schemas.openxmlformats.org/presentationml/2006/main">
  <p:tag name="AS_UNIQUEID" val="10911"/>
</p:tagLst>
</file>

<file path=ppt/tags/tag81.xml><?xml version="1.0" encoding="utf-8"?>
<p:tagLst xmlns:p="http://schemas.openxmlformats.org/presentationml/2006/main">
  <p:tag name="AS_UNIQUEID" val="10912"/>
</p:tagLst>
</file>

<file path=ppt/tags/tag82.xml><?xml version="1.0" encoding="utf-8"?>
<p:tagLst xmlns:p="http://schemas.openxmlformats.org/presentationml/2006/main">
  <p:tag name="AS_UNIQUEID" val="10913"/>
</p:tagLst>
</file>

<file path=ppt/tags/tag83.xml><?xml version="1.0" encoding="utf-8"?>
<p:tagLst xmlns:p="http://schemas.openxmlformats.org/presentationml/2006/main">
  <p:tag name="AS_UNIQUEID" val="10914"/>
</p:tagLst>
</file>

<file path=ppt/tags/tag84.xml><?xml version="1.0" encoding="utf-8"?>
<p:tagLst xmlns:p="http://schemas.openxmlformats.org/presentationml/2006/main">
  <p:tag name="AS_UNIQUEID" val="10915"/>
</p:tagLst>
</file>

<file path=ppt/tags/tag85.xml><?xml version="1.0" encoding="utf-8"?>
<p:tagLst xmlns:p="http://schemas.openxmlformats.org/presentationml/2006/main">
  <p:tag name="AS_UNIQUEID" val="1351"/>
</p:tagLst>
</file>

<file path=ppt/tags/tag86.xml><?xml version="1.0" encoding="utf-8"?>
<p:tagLst xmlns:p="http://schemas.openxmlformats.org/presentationml/2006/main">
  <p:tag name="AS_UNIQUEID" val="1352"/>
</p:tagLst>
</file>

<file path=ppt/tags/tag87.xml><?xml version="1.0" encoding="utf-8"?>
<p:tagLst xmlns:p="http://schemas.openxmlformats.org/presentationml/2006/main">
  <p:tag name="AS_UNIQUEID" val="10916"/>
</p:tagLst>
</file>

<file path=ppt/tags/tag88.xml><?xml version="1.0" encoding="utf-8"?>
<p:tagLst xmlns:p="http://schemas.openxmlformats.org/presentationml/2006/main">
  <p:tag name="AS_UNIQUEID" val="10917"/>
</p:tagLst>
</file>

<file path=ppt/tags/tag89.xml><?xml version="1.0" encoding="utf-8"?>
<p:tagLst xmlns:p="http://schemas.openxmlformats.org/presentationml/2006/main">
  <p:tag name="AS_UNIQUEID" val="10918"/>
</p:tagLst>
</file>

<file path=ppt/tags/tag9.xml><?xml version="1.0" encoding="utf-8"?>
<p:tagLst xmlns:p="http://schemas.openxmlformats.org/presentationml/2006/main">
  <p:tag name="AS_UNIQUEID" val="10850"/>
</p:tagLst>
</file>

<file path=ppt/tags/tag90.xml><?xml version="1.0" encoding="utf-8"?>
<p:tagLst xmlns:p="http://schemas.openxmlformats.org/presentationml/2006/main">
  <p:tag name="AS_UNIQUEID" val="10919"/>
</p:tagLst>
</file>

<file path=ppt/tags/tag91.xml><?xml version="1.0" encoding="utf-8"?>
<p:tagLst xmlns:p="http://schemas.openxmlformats.org/presentationml/2006/main">
  <p:tag name="AS_UNIQUEID" val="10920"/>
</p:tagLst>
</file>

<file path=ppt/tags/tag92.xml><?xml version="1.0" encoding="utf-8"?>
<p:tagLst xmlns:p="http://schemas.openxmlformats.org/presentationml/2006/main">
  <p:tag name="AS_UNIQUEID" val="10921"/>
</p:tagLst>
</file>

<file path=ppt/tags/tag93.xml><?xml version="1.0" encoding="utf-8"?>
<p:tagLst xmlns:p="http://schemas.openxmlformats.org/presentationml/2006/main">
  <p:tag name="AS_UNIQUEID" val="10922"/>
</p:tagLst>
</file>

<file path=ppt/tags/tag94.xml><?xml version="1.0" encoding="utf-8"?>
<p:tagLst xmlns:p="http://schemas.openxmlformats.org/presentationml/2006/main">
  <p:tag name="AS_UNIQUEID" val="1351"/>
</p:tagLst>
</file>

<file path=ppt/tags/tag95.xml><?xml version="1.0" encoding="utf-8"?>
<p:tagLst xmlns:p="http://schemas.openxmlformats.org/presentationml/2006/main">
  <p:tag name="AS_UNIQUEID" val="1352"/>
</p:tagLst>
</file>

<file path=ppt/tags/tag96.xml><?xml version="1.0" encoding="utf-8"?>
<p:tagLst xmlns:p="http://schemas.openxmlformats.org/presentationml/2006/main">
  <p:tag name="AS_UNIQUEID" val="10923"/>
</p:tagLst>
</file>

<file path=ppt/tags/tag97.xml><?xml version="1.0" encoding="utf-8"?>
<p:tagLst xmlns:p="http://schemas.openxmlformats.org/presentationml/2006/main">
  <p:tag name="AS_UNIQUEID" val="10924"/>
</p:tagLst>
</file>

<file path=ppt/tags/tag98.xml><?xml version="1.0" encoding="utf-8"?>
<p:tagLst xmlns:p="http://schemas.openxmlformats.org/presentationml/2006/main">
  <p:tag name="AS_UNIQUEID" val="10925"/>
</p:tagLst>
</file>

<file path=ppt/tags/tag99.xml><?xml version="1.0" encoding="utf-8"?>
<p:tagLst xmlns:p="http://schemas.openxmlformats.org/presentationml/2006/main">
  <p:tag name="AS_UNIQUEID" val="10926"/>
</p:tagLst>
</file>

<file path=ppt/theme/theme1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>学科网</Company>
  <Paragraphs>289</Paragraphs>
  <Slides>29</Slides>
  <Notes>1</Notes>
  <TotalTime>0</TotalTime>
  <HiddenSlides>0</HiddenSlides>
  <MMClips>2</MMClips>
  <ScaleCrop>0</ScaleCrop>
  <HeadingPairs>
    <vt:vector baseType="variant" size="6">
      <vt:variant>
        <vt:lpstr>Fonts used</vt:lpstr>
      </vt:variant>
      <vt:variant>
        <vt:i4>23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baseType="lpstr" size="53">
      <vt:lpstr>Arial</vt:lpstr>
      <vt:lpstr>等线 Light</vt:lpstr>
      <vt:lpstr>等线</vt:lpstr>
      <vt:lpstr>微软雅黑</vt:lpstr>
      <vt:lpstr>Adobe 仿宋 Std R</vt:lpstr>
      <vt:lpstr>Calibri</vt:lpstr>
      <vt:lpstr>幼圆</vt:lpstr>
      <vt:lpstr>黑体</vt:lpstr>
      <vt:lpstr>Arial Black</vt:lpstr>
      <vt:lpstr>华文行楷</vt:lpstr>
      <vt:lpstr>Times New Roman</vt:lpstr>
      <vt:lpstr>微软雅黑 Light</vt:lpstr>
      <vt:lpstr>锐字工房云字库细圆GBK</vt:lpstr>
      <vt:lpstr>楷体</vt:lpstr>
      <vt:lpstr>DOUYU Font</vt:lpstr>
      <vt:lpstr>华文楷体</vt:lpstr>
      <vt:lpstr>宋体</vt:lpstr>
      <vt:lpstr>Wingdings</vt:lpstr>
      <vt:lpstr>仿宋</vt:lpstr>
      <vt:lpstr>Courier New</vt:lpstr>
      <vt:lpstr>方正中等线简体</vt:lpstr>
      <vt:lpstr>楷体_GB2312</vt:lpstr>
      <vt:lpstr>华文细黑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Java</Application>
  <AppVersion>23.0300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creator>rbm.xkw.com</dc:creator>
  <cp:revision>1</cp:revision>
  <cp:lastPrinted>2023-12-11T10:35:02.821</cp:lastPrinted>
  <dcterms:created xsi:type="dcterms:W3CDTF">2023-12-11T10:35:02Z</dcterms:created>
  <dcterms:modified xsi:type="dcterms:W3CDTF">2023-12-11T02:35:02Z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