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2"/>
  </p:sldMasterIdLst>
  <p:notesMasterIdLst>
    <p:notesMasterId r:id="rId3"/>
  </p:notesMasterIdLst>
  <p:sldIdLst>
    <p:sldId id="283" r:id="rId4"/>
    <p:sldId id="261" r:id="rId5"/>
    <p:sldId id="270" r:id="rId6"/>
    <p:sldId id="258" r:id="rId7"/>
    <p:sldId id="264" r:id="rId8"/>
    <p:sldId id="298" r:id="rId9"/>
    <p:sldId id="300" r:id="rId10"/>
    <p:sldId id="299" r:id="rId11"/>
    <p:sldId id="301" r:id="rId12"/>
    <p:sldId id="302" r:id="rId13"/>
    <p:sldId id="303" r:id="rId14"/>
    <p:sldId id="304" r:id="rId15"/>
    <p:sldId id="305" r:id="rId16"/>
    <p:sldId id="306" r:id="rId17"/>
    <p:sldId id="324" r:id="rId18"/>
    <p:sldId id="307" r:id="rId19"/>
    <p:sldId id="308" r:id="rId20"/>
    <p:sldId id="309" r:id="rId21"/>
    <p:sldId id="310" r:id="rId22"/>
    <p:sldId id="316" r:id="rId23"/>
    <p:sldId id="317" r:id="rId24"/>
    <p:sldId id="266" r:id="rId25"/>
    <p:sldId id="311" r:id="rId26"/>
    <p:sldId id="312" r:id="rId27"/>
    <p:sldId id="313" r:id="rId28"/>
    <p:sldId id="314" r:id="rId29"/>
    <p:sldId id="315" r:id="rId30"/>
    <p:sldId id="318" r:id="rId31"/>
    <p:sldId id="325" r:id="rId32"/>
    <p:sldId id="267" r:id="rId33"/>
    <p:sldId id="319" r:id="rId34"/>
    <p:sldId id="320" r:id="rId35"/>
    <p:sldId id="321" r:id="rId36"/>
    <p:sldId id="322" r:id="rId37"/>
    <p:sldId id="323" r:id="rId38"/>
    <p:sldId id="263" r:id="rId39"/>
    <p:sldId id="259" r:id="rId40"/>
  </p:sldIdLst>
  <p:sldSz cx="12192000" cy="6858000"/>
  <p:notesSz cx="6858000" cy="9144000"/>
  <p:custDataLst>
    <p:tags r:id="rId41"/>
  </p:custDataLst>
  <p:defaultTextStyle>
    <a:defPPr>
      <a:defRPr lang="zh-CN"/>
    </a:defPPr>
    <a:lvl1pPr marL="0" indent="0" algn="l" defTabSz="914400" rtl="0" eaLnBrk="1" fontAlgn="base" hangingPunct="1">
      <a:lnSpc>
        <a:spcPct val="100000"/>
      </a:lnSpc>
      <a:spcBef>
        <a:spcPct val="0"/>
      </a:spcBef>
      <a:spcAft>
        <a:spcPct val="0"/>
      </a:spcAft>
      <a:buClrTx/>
      <a:buSzTx/>
      <a:buFontTx/>
      <a:buNone/>
      <a:defRPr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sz="1800">
        <a:solidFill>
          <a:schemeClr val="tx1"/>
        </a:solidFill>
        <a:latin typeface="等线" charset="-122"/>
        <a:ea typeface="等线" charset="-122"/>
      </a:defRPr>
    </a:lvl5pPr>
  </p:defaultTextStyle>
</p:presentation>
</file>

<file path=ppt/commentAuthors.xml><?xml version="1.0" encoding="utf-8"?>
<p:cmAuthorLst xmlns:p="http://schemas.openxmlformats.org/presentationml/2006/main">
  <p:cmAuthor id="0" name="薛 华林" initials="" lastIdx="0" clrIdx="0"/>
  <p:cmAuthor id="1" name="Administrator" initials="" lastIdx="0" clrIdx="0"/>
  <p:cmAuthor id="2" name="未知用户1" initials="" lastIdx="0" clrIdx="2"/>
  <p:cmAuthor id="3" name="靳曼" initials="" lastIdx="0" clrIdx="2"/>
  <p:cmAuthor id="4" name="Lenovo" initials="" lastIdx="0" clrIdx="2"/>
  <p:cmAuthor id="5" name="1206988966@qq.com" initials="" lastIdx="0" clrIdx="2"/>
  <p:cmAuthor id="6" name="姜伟光" initials="" lastIdx="0" clrIdx="0"/>
  <p:cmAuthor id="7" name="宋洁然" initials="" lastIdx="0" clrIdx="1"/>
  <p:cmAuthor id="8" name="ming qiu" initials="" lastIdx="0" clrIdx="1"/>
  <p:cmAuthor id="9" name="yyyaogd@126.com" initials="" lastIdx="0" clrIdx="0"/>
  <p:cmAuthor id="10" name="wucj" initials="" lastIdx="0" clrIdx="0"/>
  <p:cmAuthor id="11" name="SkyUser" initials="" lastIdx="0" clrIdx="0"/>
  <p:cmAuthor id="12" name="作者" initials="" lastIdx="0" clrIdx="24"/>
  <p:cmAuthor id="13" name="86158" initials="" lastIdx="0" clrIdx="8"/>
  <p:cmAuthor id="14" name="admin" initials="" lastIdx="0" clrIdx="14"/>
  <p:cmAuthor id="15" name="aurora" initials="" lastIdx="0" clrIdx="15"/>
  <p:cmAuthor id="16" name="tys" initials="" lastIdx="0" clrIdx="16"/>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fill>
          <a:solidFill>
            <a:schemeClr val="dk1">
              <a:tint val="20000"/>
            </a:schemeClr>
          </a:solidFill>
        </a:fill>
      </a:tcStyle>
    </a:band1H>
    <a:band1V>
      <a:tcStyle>
        <a:fill>
          <a:solidFill>
            <a:schemeClr val="dk1">
              <a:tint val="20000"/>
            </a:schemeClr>
          </a:solidFill>
        </a:fill>
      </a:tcStyle>
    </a:band1V>
    <a:lastCol>
      <a:tcTxStyle b="on">
        <a:fontRef idx="minor">
          <a:scrgbClr r="0" g="0" b="0"/>
        </a:fontRef>
        <a:schemeClr val="lt1"/>
      </a:tcTxStyle>
      <a:tcStyle>
        <a:fill>
          <a:solidFill>
            <a:schemeClr val="accent2"/>
          </a:solidFill>
        </a:fill>
      </a:tcStyle>
    </a:lastCol>
    <a:firstCol>
      <a:tcTxStyle b="on">
        <a:fontRef idx="minor">
          <a:scrgbClr r="0" g="0" b="0"/>
        </a:fontRef>
        <a:schemeClr val="lt1"/>
      </a:tcTxStyle>
      <a:tcStyle>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seCell>
    <a:swCell>
      <a:tcTxStyle b="on">
        <a:fontRef idx="minor">
          <a:scrgbClr r="0" g="0" b="0"/>
        </a:fontRef>
        <a:schemeClr val="dk1"/>
      </a:tcTx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p:cViewPr varScale="1">
        <p:scale>
          <a:sx n="56" d="100"/>
          <a:sy n="56" d="100"/>
        </p:scale>
        <p:origin x="0" y="0"/>
      </p:cViewPr>
    </p:cSldViewPr>
  </p:slideViewPr>
  <p:notesViewPr>
    <p:cSldViewPr>
      <p:cViewPr varScale="1">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tags" Target="tags/tag656.xml" /><Relationship Id="rId42" Type="http://schemas.openxmlformats.org/officeDocument/2006/relationships/presProps" Target="presProps.xml" /><Relationship Id="rId43" Type="http://schemas.openxmlformats.org/officeDocument/2006/relationships/viewProps" Target="viewProps.xml" /><Relationship Id="rId44" Type="http://schemas.openxmlformats.org/officeDocument/2006/relationships/theme" Target="theme/theme1.xml" /><Relationship Id="rId45"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110.xml" /><Relationship Id="rId2" Type="http://schemas.openxmlformats.org/officeDocument/2006/relationships/tags" Target="../tags/tag111.xml" /><Relationship Id="rId3" Type="http://schemas.openxmlformats.org/officeDocument/2006/relationships/tags" Target="../tags/tag112.xml" /><Relationship Id="rId4" Type="http://schemas.openxmlformats.org/officeDocument/2006/relationships/tags" Target="../tags/tag113.xml" /><Relationship Id="rId5" Type="http://schemas.openxmlformats.org/officeDocument/2006/relationships/tags" Target="../tags/tag114.xml" /><Relationship Id="rId6" Type="http://schemas.openxmlformats.org/officeDocument/2006/relationships/tags" Target="../tags/tag115.xml" /><Relationship Id="rId7" Type="http://schemas.openxmlformats.org/officeDocument/2006/relationships/tags" Target="../tags/tag116.xml" /><Relationship Id="rId8"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Pr>
        <a:solidFill>
          <a:schemeClr val="bg1"/>
        </a:solidFill>
      </p:bgPr>
    </p:bg>
    <p:spTree>
      <p:nvGrpSpPr>
        <p:cNvPr id="1" name="" title=""/>
        <p:cNvGrpSpPr/>
        <p:nvPr>
          <p:custDataLst>
            <p:tags r:id="rId1"/>
          </p:custDataLst>
        </p:nvPr>
      </p:nvGrpSpPr>
      <p:grpSpPr/>
      <p:sp>
        <p:nvSpPr>
          <p:cNvPr id="15362" name="页眉占位符 1"/>
          <p:cNvSpPr>
            <a:spLocks noGrp="1"/>
          </p:cNvSpPr>
          <p:nvPr>
            <p:ph type="hdr" sz="quarter" idx="4294967295"/>
            <p:custDataLst>
              <p:tags r:id="rId2"/>
            </p:custDataLst>
          </p:nvPr>
        </p:nvSpPr>
        <p:spPr>
          <a:xfrm>
            <a:off x="0" y="0"/>
            <a:ext cx="2971800" cy="458788"/>
          </a:xfrm>
          <a:prstGeom prst="rect">
            <a:avLst/>
          </a:prstGeom>
        </p:spPr>
        <p:txBody>
          <a:bodyPr lIns="91440" tIns="45720" rIns="91440" bIns="45720" rtlCol="0" anchor="t" anchorCtr="0"/>
          <a:lstStyle>
            <a:defPPr>
              <a:defRPr lang="zh-CN"/>
            </a:defPPr>
            <a:lvl1pPr marL="0" indent="0" algn="l" defTabSz="914400" rtl="0" eaLnBrk="1" fontAlgn="base" latinLnBrk="0" hangingPunct="1">
              <a:lnSpc>
                <a:spcPct val="100000"/>
              </a:lnSpc>
              <a:spcBef>
                <a:spcPct val="0"/>
              </a:spcBef>
              <a:spcAft>
                <a:spcPct val="0"/>
              </a:spcAft>
              <a:buClrTx/>
              <a:buSzTx/>
              <a:buFontTx/>
              <a:buNone/>
              <a:defRPr lang="zh-CN" altLang="en-US" sz="1800" kern="120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kern="120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kern="120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kern="120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kern="120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fontAlgn="base"/>
            <a:endParaRPr lang="zh-CN" altLang="en-US" sz="1200"/>
          </a:p>
        </p:txBody>
      </p:sp>
      <p:sp>
        <p:nvSpPr>
          <p:cNvPr id="15363" name="日期占位符 2"/>
          <p:cNvSpPr>
            <a:spLocks noGrp="1"/>
          </p:cNvSpPr>
          <p:nvPr>
            <p:ph type="dt" idx="1"/>
            <p:custDataLst>
              <p:tags r:id="rId3"/>
            </p:custDataLst>
          </p:nvPr>
        </p:nvSpPr>
        <p:spPr>
          <a:xfrm>
            <a:off x="3884613" y="0"/>
            <a:ext cx="2971800" cy="458788"/>
          </a:xfrm>
          <a:prstGeom prst="rect">
            <a:avLst/>
          </a:prstGeom>
        </p:spPr>
        <p:txBody>
          <a:bodyPr lIns="91440" tIns="45720" rIns="91440" bIns="45720" rtlCol="0"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2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r" fontAlgn="base"/>
            <a:fld id="{E2AEA11F-BE59-48EF-B972-F3154E1318F9}" type="datetime1">
              <a:rPr lang="zh-CN" altLang="en-US" sz="1200"/>
              <a:t>*</a:t>
            </a:fld>
            <a:endParaRPr lang="zh-CN" altLang="en-US" sz="1200"/>
          </a:p>
        </p:txBody>
      </p:sp>
      <p:sp>
        <p:nvSpPr>
          <p:cNvPr id="15364" name="幻灯片图像占位符 3" title=""/>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round/>
          </a:ln>
        </p:spPr>
      </p:sp>
      <p:sp>
        <p:nvSpPr>
          <p:cNvPr id="15365" name="备注占位符 4" title=""/>
          <p:cNvSpPr>
            <a:spLocks noGrp="1"/>
          </p:cNvSpPr>
          <p:nvPr>
            <p:ph type="body" sz="quarter" idx="3"/>
            <p:custDataLst>
              <p:tags r:id="rId5"/>
            </p:custDataLst>
          </p:nvPr>
        </p:nvSpPr>
        <p:spPr>
          <a:xfrm>
            <a:off x="685800" y="4400550"/>
            <a:ext cx="5486400" cy="3600450"/>
          </a:xfrm>
          <a:prstGeom prst="rect">
            <a:avLst/>
          </a:prstGeom>
          <a:noFill/>
          <a:ln>
            <a:noFill/>
            <a:miter lim="800000"/>
          </a:ln>
        </p:spPr>
        <p:txBody>
          <a:bodyPr lIns="91440" tIns="45720" rIns="91440" bIns="45720" anchor="t" anchorCtr="0"/>
          <a:lstStyle>
            <a:lvl1pPr marL="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等线" charset="-122"/>
                <a:ea typeface="等线" charset="-122"/>
              </a:defRPr>
            </a:lvl5pPr>
          </a:lstStyle>
          <a:p>
            <a:pPr lvl="0"/>
            <a:r>
              <a:t>编辑母版文本样式</a:t>
            </a:r>
          </a:p>
          <a:p>
            <a:pPr lvl="1"/>
            <a:r>
              <a:t>第二级</a:t>
            </a:r>
          </a:p>
          <a:p>
            <a:pPr lvl="2"/>
            <a:r>
              <a:t>第三级</a:t>
            </a:r>
          </a:p>
          <a:p>
            <a:pPr lvl="3"/>
            <a:r>
              <a:t>第四级</a:t>
            </a:r>
          </a:p>
          <a:p>
            <a:pPr lvl="4"/>
            <a:r>
              <a:t>第五级</a:t>
            </a:r>
          </a:p>
        </p:txBody>
      </p:sp>
      <p:sp>
        <p:nvSpPr>
          <p:cNvPr id="15366" name="页脚占位符 5"/>
          <p:cNvSpPr>
            <a:spLocks noGrp="1"/>
          </p:cNvSpPr>
          <p:nvPr>
            <p:ph type="ftr" sz="quarter" idx="4"/>
            <p:custDataLst>
              <p:tags r:id="rId6"/>
            </p:custDataLst>
          </p:nvPr>
        </p:nvSpPr>
        <p:spPr>
          <a:xfrm>
            <a:off x="0" y="8685213"/>
            <a:ext cx="2971800" cy="458788"/>
          </a:xfrm>
          <a:prstGeom prst="rect">
            <a:avLst/>
          </a:prstGeom>
        </p:spPr>
        <p:txBody>
          <a:bodyPr lIns="91440" tIns="45720" rIns="91440" bIns="45720" rtlCol="0"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fontAlgn="base"/>
            <a:endParaRPr lang="zh-CN" altLang="en-US" sz="1200"/>
          </a:p>
        </p:txBody>
      </p:sp>
      <p:sp>
        <p:nvSpPr>
          <p:cNvPr id="15367" name="灯片编号占位符 6"/>
          <p:cNvSpPr>
            <a:spLocks noGrp="1"/>
          </p:cNvSpPr>
          <p:nvPr>
            <p:ph type="sldNum" sz="quarter" idx="5"/>
            <p:custDataLst>
              <p:tags r:id="rId7"/>
            </p:custDataLst>
          </p:nvPr>
        </p:nvSpPr>
        <p:spPr>
          <a:xfrm>
            <a:off x="3884613" y="8685213"/>
            <a:ext cx="2971800" cy="458788"/>
          </a:xfrm>
          <a:prstGeom prst="rect">
            <a:avLst/>
          </a:prstGeom>
        </p:spPr>
        <p:txBody>
          <a:bodyPr lIns="91440" tIns="45720" rIns="91440" bIns="45720" rtlCol="0" anchor="b"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2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r" fontAlgn="base"/>
            <a:fld id="{07B93A93-63E2-4360-BBEE-F8732C4DA9D2}" type="slidenum">
              <a:rPr lang="zh-CN" altLang="en-US" sz="1200"/>
              <a:t>‹#›</a:t>
            </a:fld>
            <a:endParaRPr lang="zh-CN"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 Id="rId3" Type="http://schemas.openxmlformats.org/officeDocument/2006/relationships/tags" Target="../tags/tag227.xml" /><Relationship Id="rId4" Type="http://schemas.openxmlformats.org/officeDocument/2006/relationships/tags" Target="../tags/tag228.xml" /><Relationship Id="rId5" Type="http://schemas.openxmlformats.org/officeDocument/2006/relationships/tags" Target="../tags/tag229.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 Id="rId3" Type="http://schemas.openxmlformats.org/officeDocument/2006/relationships/tags" Target="../tags/tag251.xml" /><Relationship Id="rId4" Type="http://schemas.openxmlformats.org/officeDocument/2006/relationships/tags" Target="../tags/tag252.xml" /><Relationship Id="rId5" Type="http://schemas.openxmlformats.org/officeDocument/2006/relationships/tags" Target="../tags/tag253.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 Id="rId3" Type="http://schemas.openxmlformats.org/officeDocument/2006/relationships/tags" Target="../tags/tag649.xml" /><Relationship Id="rId4" Type="http://schemas.openxmlformats.org/officeDocument/2006/relationships/tags" Target="../tags/tag650.xml" /><Relationship Id="rId5" Type="http://schemas.openxmlformats.org/officeDocument/2006/relationships/tags" Target="../tags/tag651.xml" /><Relationship Id="rId6" Type="http://schemas.openxmlformats.org/officeDocument/2006/relationships/tags" Target="../tags/tag652.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title=""/>
        <p:cNvGrpSpPr/>
        <p:nvPr>
          <p:custDataLst>
            <p:tags r:id="rId3"/>
          </p:custDataLst>
        </p:nvPr>
      </p:nvGrpSpPr>
      <p:grpSpPr>
        <a:xfrm>
          <a:off x="0" y="0"/>
          <a:ext cx="0" cy="0"/>
        </a:xfrm>
      </p:grpSpPr>
      <p:sp>
        <p:nvSpPr>
          <p:cNvPr id="22529" name="幻灯片图像占位符 1" title=""/>
          <p:cNvSpPr>
            <a:spLocks noGrp="1" noRot="1"/>
          </p:cNvSpPr>
          <p:nvPr>
            <p:ph type="sldImg" idx="4294967295"/>
            <p:custDataLst>
              <p:tags r:id="rId4"/>
            </p:custDataLst>
          </p:nvPr>
        </p:nvSpPr>
        <p:spPr>
          <a:xfrm>
            <a:off x="685800" y="1143000"/>
            <a:ext cx="5486400" cy="3086100"/>
          </a:xfrm>
          <a:prstGeom prst="rect">
            <a:avLst/>
          </a:prstGeom>
          <a:noFill/>
          <a:ln w="12700">
            <a:round/>
          </a:ln>
        </p:spPr>
      </p:sp>
      <p:sp>
        <p:nvSpPr>
          <p:cNvPr id="22530" name="文本占位符 2" title=""/>
          <p:cNvSpPr txBox="1">
            <a:spLocks noGrp="1"/>
          </p:cNvSpPr>
          <p:nvPr>
            <p:ph type="body" idx="1"/>
            <p:custDataLst>
              <p:tags r:id="rId5"/>
            </p:custDataLst>
          </p:nvPr>
        </p:nvSpPr>
        <p:spPr>
          <a:xfrm>
            <a:off x="685800" y="4400550"/>
            <a:ext cx="5486400" cy="3600450"/>
          </a:xfrm>
          <a:prstGeom prst="rect">
            <a:avLst/>
          </a:prstGeom>
          <a:noFill/>
          <a:ln>
            <a:miter lim="800000"/>
          </a:ln>
        </p:spPr>
        <p:txBody>
          <a:bodyPr lIns="91440" tIns="45720" rIns="91440" bIns="45720" anchor="t" anchorCtr="0"/>
          <a:lstStyle>
            <a:lvl1pPr marL="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等线" charset="-122"/>
                <a:ea typeface="等线" charset="-122"/>
              </a:defRPr>
            </a:lvl5pPr>
          </a:lstStyle>
          <a:p>
            <a:pPr lvl="0"/>
            <a:r>
              <a:rPr lang="zh-CN" altLang="en-US" b="1">
                <a:solidFill>
                  <a:srgbClr val="FF0000"/>
                </a:solidFill>
                <a:latin typeface="微软雅黑" pitchFamily="34" charset="-122"/>
              </a:rPr>
              <a:t>问题二：生态平衡的特征有哪些？</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title=""/>
        <p:cNvGrpSpPr/>
        <p:nvPr>
          <p:custDataLst>
            <p:tags r:id="rId3"/>
          </p:custDataLst>
        </p:nvPr>
      </p:nvGrpSpPr>
      <p:grpSpPr>
        <a:xfrm>
          <a:off x="0" y="0"/>
          <a:ext cx="0" cy="0"/>
        </a:xfrm>
      </p:grpSpPr>
      <p:sp>
        <p:nvSpPr>
          <p:cNvPr id="25601" name="幻灯片图像占位符 1" title=""/>
          <p:cNvSpPr>
            <a:spLocks noGrp="1" noRot="1"/>
          </p:cNvSpPr>
          <p:nvPr>
            <p:ph type="sldImg" idx="4294967295"/>
            <p:custDataLst>
              <p:tags r:id="rId4"/>
            </p:custDataLst>
          </p:nvPr>
        </p:nvSpPr>
        <p:spPr>
          <a:xfrm>
            <a:off x="685800" y="1143000"/>
            <a:ext cx="5486400" cy="3086100"/>
          </a:xfrm>
          <a:prstGeom prst="rect">
            <a:avLst/>
          </a:prstGeom>
          <a:noFill/>
          <a:ln w="12700">
            <a:round/>
          </a:ln>
        </p:spPr>
      </p:sp>
      <p:sp>
        <p:nvSpPr>
          <p:cNvPr id="25602" name="文本占位符 2" title=""/>
          <p:cNvSpPr txBox="1">
            <a:spLocks noGrp="1"/>
          </p:cNvSpPr>
          <p:nvPr>
            <p:ph type="body" idx="1"/>
            <p:custDataLst>
              <p:tags r:id="rId5"/>
            </p:custDataLst>
          </p:nvPr>
        </p:nvSpPr>
        <p:spPr>
          <a:xfrm>
            <a:off x="685800" y="4400550"/>
            <a:ext cx="5486400" cy="3600450"/>
          </a:xfrm>
          <a:prstGeom prst="rect">
            <a:avLst/>
          </a:prstGeom>
          <a:noFill/>
          <a:ln>
            <a:miter lim="800000"/>
          </a:ln>
        </p:spPr>
        <p:txBody>
          <a:bodyPr lIns="91440" tIns="45720" rIns="91440" bIns="45720" anchor="t" anchorCtr="0"/>
          <a:lstStyle>
            <a:lvl1pPr marL="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等线" charset="-122"/>
                <a:ea typeface="等线" charset="-122"/>
              </a:defRPr>
            </a:lvl5pPr>
          </a:lstStyle>
          <a:p>
            <a:pPr lvl="0"/>
            <a:r>
              <a:rPr lang="zh-CN" altLang="en-US"/>
              <a:t>这种动态平衡是通过什么调节机制实现的呢？</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title=""/>
        <p:cNvGrpSpPr/>
        <p:nvPr>
          <p:custDataLst>
            <p:tags r:id="rId3"/>
          </p:custDataLst>
        </p:nvPr>
      </p:nvGrpSpPr>
      <p:grpSpPr>
        <a:xfrm>
          <a:off x="0" y="0"/>
          <a:ext cx="0" cy="0"/>
        </a:xfrm>
      </p:grpSpPr>
      <p:sp>
        <p:nvSpPr>
          <p:cNvPr id="56321" name="幻灯片图像占位符 1" title=""/>
          <p:cNvSpPr>
            <a:spLocks noGrp="1" noRot="1" noChangeAspect="1"/>
          </p:cNvSpPr>
          <p:nvPr>
            <p:ph type="sldImg" idx="4294967295"/>
            <p:custDataLst>
              <p:tags r:id="rId4"/>
            </p:custDataLst>
          </p:nvPr>
        </p:nvSpPr>
        <p:spPr>
          <a:xfrm>
            <a:off x="685800" y="1143000"/>
            <a:ext cx="5486400" cy="3086100"/>
          </a:xfrm>
          <a:prstGeom prst="rect">
            <a:avLst/>
          </a:prstGeom>
          <a:noFill/>
          <a:ln w="12700">
            <a:round/>
          </a:ln>
        </p:spPr>
      </p:sp>
      <p:sp>
        <p:nvSpPr>
          <p:cNvPr id="56322" name="备注占位符 2" title=""/>
          <p:cNvSpPr txBox="1">
            <a:spLocks noGrp="1"/>
          </p:cNvSpPr>
          <p:nvPr>
            <p:ph type="body" idx="1"/>
            <p:custDataLst>
              <p:tags r:id="rId5"/>
            </p:custDataLst>
          </p:nvPr>
        </p:nvSpPr>
        <p:spPr>
          <a:xfrm>
            <a:off x="685800" y="4400550"/>
            <a:ext cx="5486400" cy="3600450"/>
          </a:xfrm>
          <a:prstGeom prst="rect">
            <a:avLst/>
          </a:prstGeom>
          <a:noFill/>
          <a:ln>
            <a:miter lim="800000"/>
          </a:ln>
        </p:spPr>
        <p:txBody>
          <a:bodyPr lIns="91440" tIns="45720" rIns="91440" bIns="45720" anchor="t" anchorCtr="0"/>
          <a:lstStyle>
            <a:lvl1pPr marL="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等线" charset="-122"/>
                <a:ea typeface="等线" charset="-122"/>
              </a:defRPr>
            </a:lvl5pPr>
          </a:lstStyle>
          <a:p>
            <a:pPr lvl="0"/>
            <a:endParaRPr lang="zh-CN" altLang="en-US"/>
          </a:p>
        </p:txBody>
      </p:sp>
      <p:sp>
        <p:nvSpPr>
          <p:cNvPr id="56323" name="灯片编号占位符 3"/>
          <p:cNvSpPr>
            <a:spLocks noGrp="1"/>
          </p:cNvSpPr>
          <p:nvPr>
            <p:ph type="sldNum"/>
            <p:custDataLst>
              <p:tags r:id="rId6"/>
            </p:custDataLst>
          </p:nvPr>
        </p:nvSpPr>
        <p:spPr>
          <a:xfrm>
            <a:off x="3884613" y="8685213"/>
            <a:ext cx="2971800" cy="458788"/>
          </a:xfrm>
          <a:prstGeom prst="rect">
            <a:avLst/>
          </a:prstGeom>
        </p:spPr>
        <p:txBody>
          <a:bodyPr lIns="91440" tIns="45720" rIns="91440" bIns="45720" rtlCol="0"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r" fontAlgn="base">
              <a:spcBef>
                <a:spcPct val="0"/>
              </a:spcBef>
              <a:spcAft>
                <a:spcPct val="0"/>
              </a:spcAft>
              <a:buClrTx/>
              <a:buFontTx/>
            </a:pPr>
            <a:fld id="{185BD31E-324E-4CB8-8A8C-0B90D64157CA}" type="slidenum">
              <a:rPr lang="zh-CN" altLang="en-US" sz="1200" baseline="0">
                <a:solidFill>
                  <a:srgbClr val="000000"/>
                </a:solidFill>
                <a:latin typeface="Calibri"/>
                <a:ea typeface="宋体" pitchFamily="2" charset="-122"/>
              </a:rPr>
              <a:t>37</a:t>
            </a:fld>
            <a:endParaRPr lang="zh-CN" altLang="en-US" sz="1200" baseline="0">
              <a:solidFill>
                <a:srgbClr val="000000"/>
              </a:solidFill>
              <a:latin typeface="Calibri"/>
              <a:ea typeface="宋体"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10" Type="http://schemas.openxmlformats.org/officeDocument/2006/relationships/tags" Target="../tags/tag9.xml" /><Relationship Id="rId11" Type="http://schemas.openxmlformats.org/officeDocument/2006/relationships/tags" Target="../tags/tag10.xml" /><Relationship Id="rId12" Type="http://schemas.openxmlformats.org/officeDocument/2006/relationships/tags" Target="../tags/tag11.xml" /><Relationship Id="rId13" Type="http://schemas.openxmlformats.org/officeDocument/2006/relationships/tags" Target="../tags/tag12.xml" /><Relationship Id="rId14" Type="http://schemas.openxmlformats.org/officeDocument/2006/relationships/image" Target="../media/image2.png" /><Relationship Id="rId15" Type="http://schemas.openxmlformats.org/officeDocument/2006/relationships/tags" Target="../tags/tag13.xml" /><Relationship Id="rId16" Type="http://schemas.openxmlformats.org/officeDocument/2006/relationships/tags" Target="../tags/tag14.xml" /><Relationship Id="rId17" Type="http://schemas.openxmlformats.org/officeDocument/2006/relationships/image" Target="../media/image3.jpeg" /><Relationship Id="rId18" Type="http://schemas.openxmlformats.org/officeDocument/2006/relationships/tags" Target="../tags/tag15.xml" /><Relationship Id="rId19"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tags" Target="../tags/tag4.xml" /><Relationship Id="rId6" Type="http://schemas.openxmlformats.org/officeDocument/2006/relationships/tags" Target="../tags/tag5.xml" /><Relationship Id="rId7" Type="http://schemas.openxmlformats.org/officeDocument/2006/relationships/tags" Target="../tags/tag6.xml" /><Relationship Id="rId8" Type="http://schemas.openxmlformats.org/officeDocument/2006/relationships/tags" Target="../tags/tag7.xml" /><Relationship Id="rId9" Type="http://schemas.openxmlformats.org/officeDocument/2006/relationships/tags" Target="../tags/tag8.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80.xml" /><Relationship Id="rId10"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tags" Target="../tags/tag81.xml" /><Relationship Id="rId4" Type="http://schemas.openxmlformats.org/officeDocument/2006/relationships/tags" Target="../tags/tag82.xml" /><Relationship Id="rId5" Type="http://schemas.openxmlformats.org/officeDocument/2006/relationships/tags" Target="../tags/tag83.xml" /><Relationship Id="rId6" Type="http://schemas.openxmlformats.org/officeDocument/2006/relationships/tags" Target="../tags/tag84.xml" /><Relationship Id="rId7" Type="http://schemas.openxmlformats.org/officeDocument/2006/relationships/tags" Target="../tags/tag85.xml" /><Relationship Id="rId8" Type="http://schemas.openxmlformats.org/officeDocument/2006/relationships/image" Target="../media/image5.png" /><Relationship Id="rId9" Type="http://schemas.openxmlformats.org/officeDocument/2006/relationships/tags" Target="../tags/tag86.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87.xml" /><Relationship Id="rId10"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tags" Target="../tags/tag88.xml" /><Relationship Id="rId4" Type="http://schemas.openxmlformats.org/officeDocument/2006/relationships/tags" Target="../tags/tag89.xml" /><Relationship Id="rId5" Type="http://schemas.openxmlformats.org/officeDocument/2006/relationships/tags" Target="../tags/tag90.xml" /><Relationship Id="rId6" Type="http://schemas.openxmlformats.org/officeDocument/2006/relationships/tags" Target="../tags/tag91.xml" /><Relationship Id="rId7" Type="http://schemas.openxmlformats.org/officeDocument/2006/relationships/image" Target="../media/image6.png" /><Relationship Id="rId8" Type="http://schemas.openxmlformats.org/officeDocument/2006/relationships/tags" Target="../tags/tag92.xml" /><Relationship Id="rId9" Type="http://schemas.openxmlformats.org/officeDocument/2006/relationships/tags" Target="../tags/tag93.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94.xml" /><Relationship Id="rId10"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tags" Target="../tags/tag95.xml" /><Relationship Id="rId4" Type="http://schemas.openxmlformats.org/officeDocument/2006/relationships/tags" Target="../tags/tag96.xml" /><Relationship Id="rId5" Type="http://schemas.openxmlformats.org/officeDocument/2006/relationships/image" Target="../media/image7.jpeg" /><Relationship Id="rId6" Type="http://schemas.openxmlformats.org/officeDocument/2006/relationships/tags" Target="../tags/tag97.xml" /><Relationship Id="rId7" Type="http://schemas.openxmlformats.org/officeDocument/2006/relationships/tags" Target="../tags/tag98.xml" /><Relationship Id="rId8" Type="http://schemas.openxmlformats.org/officeDocument/2006/relationships/tags" Target="../tags/tag99.xml" /><Relationship Id="rId9" Type="http://schemas.openxmlformats.org/officeDocument/2006/relationships/tags" Target="../tags/tag100.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01.xml" /><Relationship Id="rId2" Type="http://schemas.openxmlformats.org/officeDocument/2006/relationships/tags" Target="../tags/tag102.xml" /><Relationship Id="rId3" Type="http://schemas.openxmlformats.org/officeDocument/2006/relationships/tags" Target="../tags/tag103.xml" /><Relationship Id="rId4" Type="http://schemas.openxmlformats.org/officeDocument/2006/relationships/tags" Target="../tags/tag104.xml" /><Relationship Id="rId5"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16.xml" /><Relationship Id="rId10"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tags" Target="../tags/tag17.xml" /><Relationship Id="rId4" Type="http://schemas.openxmlformats.org/officeDocument/2006/relationships/tags" Target="../tags/tag18.xml" /><Relationship Id="rId5" Type="http://schemas.openxmlformats.org/officeDocument/2006/relationships/tags" Target="../tags/tag19.xml" /><Relationship Id="rId6" Type="http://schemas.openxmlformats.org/officeDocument/2006/relationships/tags" Target="../tags/tag20.xml" /><Relationship Id="rId7" Type="http://schemas.openxmlformats.org/officeDocument/2006/relationships/tags" Target="../tags/tag21.xml" /><Relationship Id="rId8" Type="http://schemas.openxmlformats.org/officeDocument/2006/relationships/tags" Target="../tags/tag22.xml" /><Relationship Id="rId9" Type="http://schemas.openxmlformats.org/officeDocument/2006/relationships/tags" Target="../tags/tag23.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24.xml" /><Relationship Id="rId10"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tags" Target="../tags/tag25.xml" /><Relationship Id="rId4" Type="http://schemas.openxmlformats.org/officeDocument/2006/relationships/tags" Target="../tags/tag26.xml" /><Relationship Id="rId5" Type="http://schemas.openxmlformats.org/officeDocument/2006/relationships/tags" Target="../tags/tag27.xml" /><Relationship Id="rId6" Type="http://schemas.openxmlformats.org/officeDocument/2006/relationships/tags" Target="../tags/tag28.xml" /><Relationship Id="rId7" Type="http://schemas.openxmlformats.org/officeDocument/2006/relationships/tags" Target="../tags/tag29.xml" /><Relationship Id="rId8" Type="http://schemas.openxmlformats.org/officeDocument/2006/relationships/tags" Target="../tags/tag30.xml" /><Relationship Id="rId9" Type="http://schemas.openxmlformats.org/officeDocument/2006/relationships/tags" Target="../tags/tag3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32.xml" /><Relationship Id="rId10"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tags" Target="../tags/tag33.xml" /><Relationship Id="rId4" Type="http://schemas.openxmlformats.org/officeDocument/2006/relationships/tags" Target="../tags/tag34.xml" /><Relationship Id="rId5" Type="http://schemas.openxmlformats.org/officeDocument/2006/relationships/tags" Target="../tags/tag35.xml" /><Relationship Id="rId6" Type="http://schemas.openxmlformats.org/officeDocument/2006/relationships/tags" Target="../tags/tag36.xml" /><Relationship Id="rId7" Type="http://schemas.openxmlformats.org/officeDocument/2006/relationships/tags" Target="../tags/tag37.xml" /><Relationship Id="rId8" Type="http://schemas.openxmlformats.org/officeDocument/2006/relationships/image" Target="../media/image4.png" /><Relationship Id="rId9" Type="http://schemas.openxmlformats.org/officeDocument/2006/relationships/tags" Target="../tags/tag38.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39.xml" /><Relationship Id="rId10" Type="http://schemas.openxmlformats.org/officeDocument/2006/relationships/tags" Target="../tags/tag47.xml" /><Relationship Id="rId11" Type="http://schemas.openxmlformats.org/officeDocument/2006/relationships/tags" Target="../tags/tag48.xml" /><Relationship Id="rId12" Type="http://schemas.openxmlformats.org/officeDocument/2006/relationships/image" Target="../media/image3.jpeg" /><Relationship Id="rId13" Type="http://schemas.openxmlformats.org/officeDocument/2006/relationships/tags" Target="../tags/tag49.xml" /><Relationship Id="rId14"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tags" Target="../tags/tag40.xml" /><Relationship Id="rId4" Type="http://schemas.openxmlformats.org/officeDocument/2006/relationships/tags" Target="../tags/tag41.xml" /><Relationship Id="rId5" Type="http://schemas.openxmlformats.org/officeDocument/2006/relationships/tags" Target="../tags/tag42.xml" /><Relationship Id="rId6" Type="http://schemas.openxmlformats.org/officeDocument/2006/relationships/tags" Target="../tags/tag43.xml" /><Relationship Id="rId7" Type="http://schemas.openxmlformats.org/officeDocument/2006/relationships/tags" Target="../tags/tag44.xml" /><Relationship Id="rId8" Type="http://schemas.openxmlformats.org/officeDocument/2006/relationships/tags" Target="../tags/tag45.xml" /><Relationship Id="rId9" Type="http://schemas.openxmlformats.org/officeDocument/2006/relationships/tags" Target="../tags/tag46.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50.xml" /><Relationship Id="rId10"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tags" Target="../tags/tag51.xml" /><Relationship Id="rId4" Type="http://schemas.openxmlformats.org/officeDocument/2006/relationships/tags" Target="../tags/tag52.xml" /><Relationship Id="rId5" Type="http://schemas.openxmlformats.org/officeDocument/2006/relationships/tags" Target="../tags/tag53.xml" /><Relationship Id="rId6" Type="http://schemas.openxmlformats.org/officeDocument/2006/relationships/tags" Target="../tags/tag54.xml" /><Relationship Id="rId7" Type="http://schemas.openxmlformats.org/officeDocument/2006/relationships/tags" Target="../tags/tag55.xml" /><Relationship Id="rId8" Type="http://schemas.openxmlformats.org/officeDocument/2006/relationships/tags" Target="../tags/tag56.xml" /><Relationship Id="rId9" Type="http://schemas.openxmlformats.org/officeDocument/2006/relationships/tags" Target="../tags/tag57.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58.xml" /><Relationship Id="rId10"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tags" Target="../tags/tag59.xml" /><Relationship Id="rId4" Type="http://schemas.openxmlformats.org/officeDocument/2006/relationships/tags" Target="../tags/tag60.xml" /><Relationship Id="rId5" Type="http://schemas.openxmlformats.org/officeDocument/2006/relationships/tags" Target="../tags/tag61.xml" /><Relationship Id="rId6" Type="http://schemas.openxmlformats.org/officeDocument/2006/relationships/tags" Target="../tags/tag62.xml" /><Relationship Id="rId7" Type="http://schemas.openxmlformats.org/officeDocument/2006/relationships/tags" Target="../tags/tag63.xml" /><Relationship Id="rId8" Type="http://schemas.openxmlformats.org/officeDocument/2006/relationships/tags" Target="../tags/tag64.xml" /><Relationship Id="rId9" Type="http://schemas.openxmlformats.org/officeDocument/2006/relationships/tags" Target="../tags/tag65.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66.xml" /><Relationship Id="rId10" Type="http://schemas.openxmlformats.org/officeDocument/2006/relationships/tags" Target="../tags/tag73.xml" /><Relationship Id="rId11" Type="http://schemas.openxmlformats.org/officeDocument/2006/relationships/tags" Target="../tags/tag74.xml" /><Relationship Id="rId12"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tags" Target="../tags/tag67.xml" /><Relationship Id="rId4" Type="http://schemas.openxmlformats.org/officeDocument/2006/relationships/image" Target="../media/image3.jpeg" /><Relationship Id="rId5" Type="http://schemas.openxmlformats.org/officeDocument/2006/relationships/tags" Target="../tags/tag68.xml" /><Relationship Id="rId6" Type="http://schemas.openxmlformats.org/officeDocument/2006/relationships/tags" Target="../tags/tag69.xml" /><Relationship Id="rId7" Type="http://schemas.openxmlformats.org/officeDocument/2006/relationships/tags" Target="../tags/tag70.xml" /><Relationship Id="rId8" Type="http://schemas.openxmlformats.org/officeDocument/2006/relationships/tags" Target="../tags/tag71.xml" /><Relationship Id="rId9" Type="http://schemas.openxmlformats.org/officeDocument/2006/relationships/tags" Target="../tags/tag7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75.xml" /><Relationship Id="rId2" Type="http://schemas.openxmlformats.org/officeDocument/2006/relationships/image" Target="../media/image1.png" /><Relationship Id="rId3" Type="http://schemas.openxmlformats.org/officeDocument/2006/relationships/tags" Target="../tags/tag76.xml" /><Relationship Id="rId4" Type="http://schemas.openxmlformats.org/officeDocument/2006/relationships/tags" Target="../tags/tag77.xml" /><Relationship Id="rId5" Type="http://schemas.openxmlformats.org/officeDocument/2006/relationships/tags" Target="../tags/tag78.xml" /><Relationship Id="rId6" Type="http://schemas.openxmlformats.org/officeDocument/2006/relationships/tags" Target="../tags/tag79.xml" /><Relationship Id="rId7"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标题幻灯片">
    <p:bg>
      <p:bgPr>
        <a:solidFill>
          <a:schemeClr val="bg1"/>
        </a:solidFill>
      </p:bgPr>
    </p:bg>
    <p:spTree>
      <p:nvGrpSpPr>
        <p:cNvPr id="1" name="" title=""/>
        <p:cNvGrpSpPr/>
        <p:nvPr>
          <p:custDataLst>
            <p:tags r:id="rId1"/>
          </p:custDataLst>
        </p:nvPr>
      </p:nvGrpSpPr>
      <p:grpSpPr/>
      <p:pic>
        <p:nvPicPr>
          <p:cNvPr id="2053" name="图片 6" title=""/>
          <p:cNvPicPr>
            <a:picLocks noChangeAspect="1"/>
          </p:cNvPicPr>
          <p:nvPr>
            <p:custDataLst>
              <p:tags r:id="rId3"/>
            </p:custDataLst>
          </p:nvPr>
        </p:nvPicPr>
        <p:blipFill>
          <a:blip r:embed="rId2"/>
          <a:stretch>
            <a:fillRect/>
          </a:stretch>
        </p:blipFill>
        <p:spPr>
          <a:xfrm>
            <a:off x="0" y="-311150"/>
            <a:ext cx="12192000" cy="1370013"/>
          </a:xfrm>
          <a:prstGeom prst="rect">
            <a:avLst/>
          </a:prstGeom>
          <a:noFill/>
          <a:ln>
            <a:noFill/>
            <a:miter lim="800000"/>
          </a:ln>
        </p:spPr>
      </p:pic>
      <p:sp>
        <p:nvSpPr>
          <p:cNvPr id="2054" name="文本框 14" title=""/>
          <p:cNvSpPr txBox="1"/>
          <p:nvPr>
            <p:custDataLst>
              <p:tags r:id="rId4"/>
            </p:custDataLst>
          </p:nvPr>
        </p:nvSpPr>
        <p:spPr>
          <a:xfrm>
            <a:off x="0" y="6488113"/>
            <a:ext cx="1028700" cy="369887"/>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en-US" altLang="zh-CN">
                <a:solidFill>
                  <a:schemeClr val="bg1"/>
                </a:solidFill>
              </a:rPr>
              <a:t>SZ-LWH</a:t>
            </a:r>
            <a:endParaRPr lang="zh-CN" altLang="en-US">
              <a:solidFill>
                <a:schemeClr val="bg1"/>
              </a:solidFill>
            </a:endParaRPr>
          </a:p>
        </p:txBody>
      </p:sp>
      <p:sp>
        <p:nvSpPr>
          <p:cNvPr id="2055" name="文本框 16" title=""/>
          <p:cNvSpPr txBox="1"/>
          <p:nvPr>
            <p:custDataLst>
              <p:tags r:id="rId5"/>
            </p:custDataLst>
          </p:nvPr>
        </p:nvSpPr>
        <p:spPr>
          <a:xfrm>
            <a:off x="0" y="0"/>
            <a:ext cx="1028700" cy="369888"/>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en-US" altLang="zh-CN">
                <a:solidFill>
                  <a:schemeClr val="bg1"/>
                </a:solidFill>
              </a:rPr>
              <a:t>SZ-LWH</a:t>
            </a:r>
            <a:endParaRPr lang="zh-CN" altLang="en-US">
              <a:solidFill>
                <a:schemeClr val="bg1"/>
              </a:solidFill>
            </a:endParaRPr>
          </a:p>
        </p:txBody>
      </p:sp>
      <p:pic>
        <p:nvPicPr>
          <p:cNvPr id="2056" name="图片 7" title=""/>
          <p:cNvPicPr>
            <a:picLocks noChangeAspect="1"/>
          </p:cNvPicPr>
          <p:nvPr>
            <p:custDataLst>
              <p:tags r:id="rId6"/>
            </p:custDataLst>
          </p:nvPr>
        </p:nvPicPr>
        <p:blipFill>
          <a:blip r:embed="rId2"/>
          <a:stretch>
            <a:fillRect/>
          </a:stretch>
        </p:blipFill>
        <p:spPr>
          <a:xfrm rot="10800000">
            <a:off x="0" y="5778500"/>
            <a:ext cx="12192000" cy="1382713"/>
          </a:xfrm>
          <a:prstGeom prst="rect">
            <a:avLst/>
          </a:prstGeom>
          <a:noFill/>
          <a:ln>
            <a:noFill/>
            <a:miter lim="800000"/>
          </a:ln>
        </p:spPr>
      </p:pic>
      <p:sp>
        <p:nvSpPr>
          <p:cNvPr id="2057" name="矩形 8"/>
          <p:cNvSpPr/>
          <p:nvPr userDrawn="1">
            <p:custDataLst>
              <p:tags r:id="rId7"/>
            </p:custDataLst>
          </p:nvPr>
        </p:nvSpPr>
        <p:spPr>
          <a:xfrm>
            <a:off x="3017904" y="2336829"/>
            <a:ext cx="1446605" cy="1446550"/>
          </a:xfrm>
          <a:prstGeom prst="rect">
            <a:avLst/>
          </a:prstGeom>
          <a:noFill/>
        </p:spPr>
        <p:txBody>
          <a:bodyPr wrap="square" lIns="91440" tIns="45720" rIns="91440" bIns="45720">
            <a:spAutoFit/>
          </a:bodyPr>
          <a:lstStyle/>
          <a:p>
            <a:pPr fontAlgn="auto"/>
            <a:r>
              <a:rPr lang="zh-CN" altLang="en-US" sz="8800" b="1" strike="noStrike" noProof="1">
                <a:ln w="19050">
                  <a:solidFill>
                    <a:srgbClr val="92D050"/>
                  </a:solidFill>
                  <a:prstDash val="solid"/>
                </a:ln>
                <a:solidFill>
                  <a:srgbClr val="90C413">
                    <a:lumMod val="75000"/>
                  </a:srgbClr>
                </a:solidFill>
                <a:effectLst>
                  <a:outerShdw blurRad="50000" dist="50800" dir="7500000" algn="tl">
                    <a:srgbClr val="000000">
                      <a:shade val="5000"/>
                      <a:alpha val="35000"/>
                    </a:srgbClr>
                  </a:outerShdw>
                  <a:reflection blurRad="6350" stA="55000" endA="50" endPos="85000" dir="5400000" sy="-100000" algn="bl" rotWithShape="0"/>
                </a:effectLst>
                <a:latin typeface="Adobe 仿宋 Std R" pitchFamily="18" charset="-122"/>
                <a:ea typeface="Adobe 仿宋 Std R" panose="02020400000000000000" pitchFamily="18" charset="-122"/>
                <a:cs typeface="+mn-cs"/>
              </a:rPr>
              <a:t>教</a:t>
            </a:r>
            <a:endParaRPr lang="zh-CN" altLang="en-US" sz="8800" b="1" strike="noStrike" noProof="1">
              <a:ln w="19050">
                <a:solidFill>
                  <a:srgbClr val="92D050"/>
                </a:solidFill>
                <a:prstDash val="solid"/>
              </a:ln>
              <a:solidFill>
                <a:srgbClr val="90C413">
                  <a:lumMod val="75000"/>
                </a:srgbClr>
              </a:solidFill>
              <a:effectLst>
                <a:outerShdw blurRad="50000" dist="50800" dir="7500000" algn="tl">
                  <a:srgbClr val="000000">
                    <a:shade val="5000"/>
                    <a:alpha val="35000"/>
                  </a:srgbClr>
                </a:outerShdw>
                <a:reflection blurRad="6350" stA="55000" endA="50" endPos="85000" dir="5400000" sy="-100000" algn="bl" rotWithShape="0"/>
              </a:effectLst>
              <a:latin typeface="Adobe 仿宋 Std R" pitchFamily="18" charset="-122"/>
              <a:ea typeface="Adobe 仿宋 Std R" panose="02020400000000000000" pitchFamily="18" charset="-122"/>
            </a:endParaRPr>
          </a:p>
        </p:txBody>
      </p:sp>
      <p:sp>
        <p:nvSpPr>
          <p:cNvPr id="2058" name="矩形 9"/>
          <p:cNvSpPr/>
          <p:nvPr userDrawn="1">
            <p:custDataLst>
              <p:tags r:id="rId8"/>
            </p:custDataLst>
          </p:nvPr>
        </p:nvSpPr>
        <p:spPr>
          <a:xfrm>
            <a:off x="5409116" y="2314706"/>
            <a:ext cx="1224136" cy="1446550"/>
          </a:xfrm>
          <a:prstGeom prst="rect">
            <a:avLst/>
          </a:prstGeom>
          <a:noFill/>
        </p:spPr>
        <p:txBody>
          <a:bodyPr wrap="square" lIns="91440" tIns="45720" rIns="91440" bIns="45720">
            <a:spAutoFit/>
          </a:bodyPr>
          <a:lstStyle/>
          <a:p>
            <a:pPr algn="ctr" fontAlgn="auto"/>
            <a:r>
              <a:rPr lang="zh-CN" altLang="en-US" sz="8800" b="1" strike="noStrike" noProof="1">
                <a:ln w="19050">
                  <a:solidFill>
                    <a:srgbClr val="92D050"/>
                  </a:solidFill>
                  <a:prstDash val="solid"/>
                </a:ln>
                <a:solidFill>
                  <a:srgbClr val="90C413">
                    <a:lumMod val="75000"/>
                  </a:srgbClr>
                </a:solidFill>
                <a:effectLst>
                  <a:outerShdw blurRad="50000" dist="50800" dir="7500000" algn="tl">
                    <a:srgbClr val="000000">
                      <a:shade val="5000"/>
                      <a:alpha val="35000"/>
                    </a:srgbClr>
                  </a:outerShdw>
                  <a:reflection blurRad="6350" stA="55000" endA="50" endPos="85000" dir="5400000" sy="-100000" algn="bl" rotWithShape="0"/>
                </a:effectLst>
                <a:latin typeface="Adobe 仿宋 Std R" pitchFamily="18" charset="-122"/>
                <a:ea typeface="Adobe 仿宋 Std R" panose="02020400000000000000" pitchFamily="18" charset="-122"/>
                <a:cs typeface="+mn-cs"/>
              </a:rPr>
              <a:t>公</a:t>
            </a:r>
            <a:endParaRPr lang="zh-CN" altLang="en-US" sz="8800" b="1" strike="noStrike" noProof="1">
              <a:ln w="19050">
                <a:solidFill>
                  <a:srgbClr val="92D050"/>
                </a:solidFill>
                <a:prstDash val="solid"/>
              </a:ln>
              <a:solidFill>
                <a:srgbClr val="90C413">
                  <a:lumMod val="75000"/>
                </a:srgbClr>
              </a:solidFill>
              <a:effectLst>
                <a:outerShdw blurRad="50000" dist="50800" dir="7500000" algn="tl">
                  <a:srgbClr val="000000">
                    <a:shade val="5000"/>
                    <a:alpha val="35000"/>
                  </a:srgbClr>
                </a:outerShdw>
                <a:reflection blurRad="6350" stA="55000" endA="50" endPos="85000" dir="5400000" sy="-100000" algn="bl" rotWithShape="0"/>
              </a:effectLst>
              <a:latin typeface="Adobe 仿宋 Std R" pitchFamily="18" charset="-122"/>
              <a:ea typeface="Adobe 仿宋 Std R" panose="02020400000000000000" pitchFamily="18" charset="-122"/>
            </a:endParaRPr>
          </a:p>
        </p:txBody>
      </p:sp>
      <p:sp>
        <p:nvSpPr>
          <p:cNvPr id="2059" name="矩形 10"/>
          <p:cNvSpPr/>
          <p:nvPr userDrawn="1">
            <p:custDataLst>
              <p:tags r:id="rId9"/>
            </p:custDataLst>
          </p:nvPr>
        </p:nvSpPr>
        <p:spPr>
          <a:xfrm>
            <a:off x="4152537" y="2306641"/>
            <a:ext cx="1224136" cy="1446550"/>
          </a:xfrm>
          <a:prstGeom prst="rect">
            <a:avLst/>
          </a:prstGeom>
          <a:noFill/>
        </p:spPr>
        <p:txBody>
          <a:bodyPr wrap="square" lIns="91440" tIns="45720" rIns="91440" bIns="45720">
            <a:spAutoFit/>
          </a:bodyPr>
          <a:lstStyle/>
          <a:p>
            <a:pPr fontAlgn="auto"/>
            <a:r>
              <a:rPr lang="zh-CN" altLang="en-US" sz="8800" b="1" strike="noStrike" noProof="1">
                <a:ln w="19050">
                  <a:solidFill>
                    <a:srgbClr val="92D050"/>
                  </a:solidFill>
                  <a:prstDash val="solid"/>
                </a:ln>
                <a:solidFill>
                  <a:srgbClr val="90C413">
                    <a:lumMod val="75000"/>
                  </a:srgbClr>
                </a:solidFill>
                <a:effectLst>
                  <a:outerShdw blurRad="50000" dist="50800" dir="7500000" algn="tl">
                    <a:srgbClr val="000000">
                      <a:shade val="5000"/>
                      <a:alpha val="35000"/>
                    </a:srgbClr>
                  </a:outerShdw>
                  <a:reflection blurRad="6350" stA="55000" endA="50" endPos="85000" dir="5400000" sy="-100000" algn="bl" rotWithShape="0"/>
                </a:effectLst>
                <a:latin typeface="Adobe 仿宋 Std R" pitchFamily="18" charset="-122"/>
                <a:ea typeface="Adobe 仿宋 Std R" panose="02020400000000000000" pitchFamily="18" charset="-122"/>
                <a:cs typeface="+mn-cs"/>
              </a:rPr>
              <a:t>师</a:t>
            </a:r>
            <a:endParaRPr lang="zh-CN" altLang="en-US" sz="8800" b="1" strike="noStrike" noProof="1">
              <a:ln w="19050">
                <a:solidFill>
                  <a:srgbClr val="92D050"/>
                </a:solidFill>
                <a:prstDash val="solid"/>
              </a:ln>
              <a:solidFill>
                <a:srgbClr val="90C413">
                  <a:lumMod val="75000"/>
                </a:srgbClr>
              </a:solidFill>
              <a:effectLst>
                <a:outerShdw blurRad="50000" dist="50800" dir="7500000" algn="tl">
                  <a:srgbClr val="000000">
                    <a:shade val="5000"/>
                    <a:alpha val="35000"/>
                  </a:srgbClr>
                </a:outerShdw>
                <a:reflection blurRad="6350" stA="55000" endA="50" endPos="85000" dir="5400000" sy="-100000" algn="bl" rotWithShape="0"/>
              </a:effectLst>
              <a:latin typeface="Adobe 仿宋 Std R" pitchFamily="18" charset="-122"/>
              <a:ea typeface="Adobe 仿宋 Std R" panose="02020400000000000000" pitchFamily="18" charset="-122"/>
            </a:endParaRPr>
          </a:p>
        </p:txBody>
      </p:sp>
      <p:sp>
        <p:nvSpPr>
          <p:cNvPr id="2060" name="矩形 11"/>
          <p:cNvSpPr/>
          <p:nvPr userDrawn="1">
            <p:custDataLst>
              <p:tags r:id="rId10"/>
            </p:custDataLst>
          </p:nvPr>
        </p:nvSpPr>
        <p:spPr>
          <a:xfrm>
            <a:off x="6428153" y="2331233"/>
            <a:ext cx="1555540" cy="1446550"/>
          </a:xfrm>
          <a:prstGeom prst="rect">
            <a:avLst/>
          </a:prstGeom>
          <a:noFill/>
        </p:spPr>
        <p:txBody>
          <a:bodyPr wrap="square" lIns="91440" tIns="45720" rIns="91440" bIns="45720">
            <a:spAutoFit/>
          </a:bodyPr>
          <a:lstStyle/>
          <a:p>
            <a:pPr algn="ctr" fontAlgn="auto"/>
            <a:r>
              <a:rPr lang="zh-CN" altLang="en-US" sz="8800" b="1" strike="noStrike" noProof="1">
                <a:ln w="19050">
                  <a:solidFill>
                    <a:srgbClr val="92D050"/>
                  </a:solidFill>
                  <a:prstDash val="solid"/>
                </a:ln>
                <a:solidFill>
                  <a:srgbClr val="90C413">
                    <a:lumMod val="75000"/>
                  </a:srgbClr>
                </a:solidFill>
                <a:effectLst>
                  <a:outerShdw blurRad="50000" dist="50800" dir="7500000" algn="tl">
                    <a:srgbClr val="000000">
                      <a:shade val="5000"/>
                      <a:alpha val="35000"/>
                    </a:srgbClr>
                  </a:outerShdw>
                  <a:reflection blurRad="6350" stA="55000" endA="50" endPos="85000" dir="5400000" sy="-100000" algn="bl" rotWithShape="0"/>
                </a:effectLst>
                <a:latin typeface="Adobe 仿宋 Std R" pitchFamily="18" charset="-122"/>
                <a:ea typeface="Adobe 仿宋 Std R" panose="02020400000000000000" pitchFamily="18" charset="-122"/>
                <a:cs typeface="+mn-cs"/>
              </a:rPr>
              <a:t>开</a:t>
            </a:r>
            <a:endParaRPr lang="zh-CN" altLang="en-US" sz="8800" b="1" strike="noStrike" noProof="1">
              <a:ln w="19050">
                <a:solidFill>
                  <a:srgbClr val="92D050"/>
                </a:solidFill>
                <a:prstDash val="solid"/>
              </a:ln>
              <a:solidFill>
                <a:srgbClr val="90C413">
                  <a:lumMod val="75000"/>
                </a:srgbClr>
              </a:solidFill>
              <a:effectLst>
                <a:outerShdw blurRad="50000" dist="50800" dir="7500000" algn="tl">
                  <a:srgbClr val="000000">
                    <a:shade val="5000"/>
                    <a:alpha val="35000"/>
                  </a:srgbClr>
                </a:outerShdw>
                <a:reflection blurRad="6350" stA="55000" endA="50" endPos="85000" dir="5400000" sy="-100000" algn="bl" rotWithShape="0"/>
              </a:effectLst>
              <a:latin typeface="Adobe 仿宋 Std R" pitchFamily="18" charset="-122"/>
              <a:ea typeface="Adobe 仿宋 Std R" panose="02020400000000000000" pitchFamily="18" charset="-122"/>
            </a:endParaRPr>
          </a:p>
        </p:txBody>
      </p:sp>
      <p:sp>
        <p:nvSpPr>
          <p:cNvPr id="2061" name="矩形 12"/>
          <p:cNvSpPr/>
          <p:nvPr userDrawn="1">
            <p:custDataLst>
              <p:tags r:id="rId11"/>
            </p:custDataLst>
          </p:nvPr>
        </p:nvSpPr>
        <p:spPr>
          <a:xfrm>
            <a:off x="7638473" y="2331233"/>
            <a:ext cx="1555538" cy="1446550"/>
          </a:xfrm>
          <a:prstGeom prst="rect">
            <a:avLst/>
          </a:prstGeom>
          <a:noFill/>
        </p:spPr>
        <p:txBody>
          <a:bodyPr wrap="square" lIns="91440" tIns="45720" rIns="91440" bIns="45720">
            <a:spAutoFit/>
          </a:bodyPr>
          <a:lstStyle/>
          <a:p>
            <a:pPr algn="ctr" fontAlgn="auto"/>
            <a:r>
              <a:rPr lang="zh-CN" altLang="en-US" sz="8800" b="1" strike="noStrike" noProof="1">
                <a:ln w="19050">
                  <a:solidFill>
                    <a:srgbClr val="92D050"/>
                  </a:solidFill>
                  <a:prstDash val="solid"/>
                </a:ln>
                <a:solidFill>
                  <a:srgbClr val="90C413">
                    <a:lumMod val="75000"/>
                  </a:srgbClr>
                </a:solidFill>
                <a:effectLst>
                  <a:outerShdw blurRad="50000" dist="50800" dir="7500000" algn="tl">
                    <a:srgbClr val="000000">
                      <a:shade val="5000"/>
                      <a:alpha val="35000"/>
                    </a:srgbClr>
                  </a:outerShdw>
                  <a:reflection blurRad="6350" stA="55000" endA="50" endPos="85000" dir="5400000" sy="-100000" algn="bl" rotWithShape="0"/>
                </a:effectLst>
                <a:latin typeface="Adobe 仿宋 Std R" pitchFamily="18" charset="-122"/>
                <a:ea typeface="Adobe 仿宋 Std R" panose="02020400000000000000" pitchFamily="18" charset="-122"/>
                <a:cs typeface="+mn-cs"/>
              </a:rPr>
              <a:t>课</a:t>
            </a:r>
            <a:endParaRPr lang="zh-CN" altLang="en-US" sz="8800" b="1" strike="noStrike" noProof="1">
              <a:ln w="19050">
                <a:solidFill>
                  <a:srgbClr val="92D050"/>
                </a:solidFill>
                <a:prstDash val="solid"/>
              </a:ln>
              <a:solidFill>
                <a:srgbClr val="90C413">
                  <a:lumMod val="75000"/>
                </a:srgbClr>
              </a:solidFill>
              <a:effectLst>
                <a:outerShdw blurRad="50000" dist="50800" dir="7500000" algn="tl">
                  <a:srgbClr val="000000">
                    <a:shade val="5000"/>
                    <a:alpha val="35000"/>
                  </a:srgbClr>
                </a:outerShdw>
                <a:reflection blurRad="6350" stA="55000" endA="50" endPos="85000" dir="5400000" sy="-100000" algn="bl" rotWithShape="0"/>
              </a:effectLst>
              <a:latin typeface="Adobe 仿宋 Std R" pitchFamily="18" charset="-122"/>
              <a:ea typeface="Adobe 仿宋 Std R" panose="02020400000000000000" pitchFamily="18" charset="-122"/>
            </a:endParaRPr>
          </a:p>
        </p:txBody>
      </p:sp>
      <p:sp>
        <p:nvSpPr>
          <p:cNvPr id="2062" name="矩形 13" title=""/>
          <p:cNvSpPr/>
          <p:nvPr>
            <p:custDataLst>
              <p:tags r:id="rId12"/>
            </p:custDataLst>
          </p:nvPr>
        </p:nvSpPr>
        <p:spPr>
          <a:xfrm>
            <a:off x="-23812" y="2381250"/>
            <a:ext cx="12190412" cy="2074863"/>
          </a:xfrm>
          <a:prstGeom prst="rect">
            <a:avLst/>
          </a:prstGeom>
          <a:gradFill rotWithShape="1">
            <a:gsLst>
              <a:gs pos="0">
                <a:srgbClr val="2E5B2F"/>
              </a:gs>
              <a:gs pos="50000">
                <a:srgbClr val="468647"/>
              </a:gs>
              <a:gs pos="100000">
                <a:srgbClr val="55A056"/>
              </a:gs>
            </a:gsLst>
            <a:lin ang="18900000" scaled="1"/>
          </a:gradFill>
          <a:ln w="12700">
            <a:no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endParaRPr lang="zh-CN" altLang="en-US">
              <a:solidFill>
                <a:srgbClr val="FFFFFF"/>
              </a:solidFill>
              <a:latin typeface="等线" charset="-122"/>
              <a:ea typeface="等线" charset="-122"/>
            </a:endParaRPr>
          </a:p>
        </p:txBody>
      </p:sp>
      <p:sp>
        <p:nvSpPr>
          <p:cNvPr id="2063" name="矩形 15"/>
          <p:cNvSpPr/>
          <p:nvPr userDrawn="1">
            <p:custDataLst>
              <p:tags r:id="rId13"/>
            </p:custDataLst>
          </p:nvPr>
        </p:nvSpPr>
        <p:spPr>
          <a:xfrm>
            <a:off x="2638822" y="2381297"/>
            <a:ext cx="9551590" cy="2074099"/>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2064" name="图片 17" title=""/>
          <p:cNvPicPr>
            <a:picLocks noGrp="1" noChangeAspect="1"/>
          </p:cNvPicPr>
          <p:nvPr>
            <p:custDataLst>
              <p:tags r:id="rId15"/>
            </p:custDataLst>
          </p:nvPr>
        </p:nvPicPr>
        <p:blipFill>
          <a:blip r:embed="rId14"/>
          <a:stretch>
            <a:fillRect/>
          </a:stretch>
        </p:blipFill>
        <p:spPr>
          <a:xfrm>
            <a:off x="9893300" y="2486025"/>
            <a:ext cx="2214563" cy="1817688"/>
          </a:xfrm>
          <a:prstGeom prst="rect">
            <a:avLst/>
          </a:prstGeom>
          <a:noFill/>
          <a:ln>
            <a:miter lim="800000"/>
          </a:ln>
        </p:spPr>
      </p:pic>
      <p:sp>
        <p:nvSpPr>
          <p:cNvPr id="2065" name="矩形 21"/>
          <p:cNvSpPr/>
          <p:nvPr userDrawn="1">
            <p:custDataLst>
              <p:tags r:id="rId16"/>
            </p:custDataLst>
          </p:nvPr>
        </p:nvSpPr>
        <p:spPr>
          <a:xfrm>
            <a:off x="8313" y="2661407"/>
            <a:ext cx="12107940" cy="1599964"/>
          </a:xfrm>
          <a:prstGeom prst="rect">
            <a:avLst/>
          </a:prstGeom>
          <a:noFill/>
          <a:ln>
            <a:gradFill>
              <a:gsLst>
                <a:gs pos="0">
                  <a:srgbClr val="4A6654"/>
                </a:gs>
                <a:gs pos="100000">
                  <a:schemeClr val="bg1"/>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2066" name="图片 18" title=""/>
          <p:cNvPicPr>
            <a:picLocks noChangeAspect="1"/>
          </p:cNvPicPr>
          <p:nvPr>
            <p:custDataLst>
              <p:tags r:id="rId18"/>
            </p:custDataLst>
          </p:nvPr>
        </p:nvPicPr>
        <p:blipFill>
          <a:blip r:embed="rId17"/>
          <a:stretch>
            <a:fillRect/>
          </a:stretch>
        </p:blipFill>
        <p:spPr>
          <a:xfrm>
            <a:off x="919163" y="9588500"/>
            <a:ext cx="1419225" cy="1419225"/>
          </a:xfrm>
          <a:prstGeom prst="rect">
            <a:avLst/>
          </a:prstGeom>
          <a:noFill/>
          <a:ln>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wipe(left)">
                                      <p:cBhvr>
                                        <p:cTn id="7" dur="500"/>
                                        <p:tgtEl>
                                          <p:spTgt spid="2053"/>
                                        </p:tgtEl>
                                      </p:cBhvr>
                                    </p:animEffect>
                                  </p:childTnLst>
                                </p:cTn>
                              </p:par>
                              <p:par>
                                <p:cTn id="8" presetID="22" presetClass="entr" presetSubtype="2" fill="hold" nodeType="withEffect">
                                  <p:stCondLst>
                                    <p:cond delay="0"/>
                                  </p:stCondLst>
                                  <p:childTnLst>
                                    <p:set>
                                      <p:cBhvr>
                                        <p:cTn id="9" dur="1" fill="hold">
                                          <p:stCondLst>
                                            <p:cond delay="0"/>
                                          </p:stCondLst>
                                        </p:cTn>
                                        <p:tgtEl>
                                          <p:spTgt spid="2056"/>
                                        </p:tgtEl>
                                        <p:attrNameLst>
                                          <p:attrName>style.visibility</p:attrName>
                                        </p:attrNameLst>
                                      </p:cBhvr>
                                      <p:to>
                                        <p:strVal val="visible"/>
                                      </p:to>
                                    </p:set>
                                    <p:animEffect transition="in" filter="wipe(right)">
                                      <p:cBhvr>
                                        <p:cTn id="10" dur="500"/>
                                        <p:tgtEl>
                                          <p:spTgt spid="2056"/>
                                        </p:tgtEl>
                                      </p:cBhvr>
                                    </p:animEffec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2064"/>
                                        </p:tgtEl>
                                        <p:attrNameLst>
                                          <p:attrName>style.visibility</p:attrName>
                                        </p:attrNameLst>
                                      </p:cBhvr>
                                      <p:to>
                                        <p:strVal val="visible"/>
                                      </p:to>
                                    </p:set>
                                  </p:childTnLst>
                                </p:cTn>
                              </p:par>
                            </p:childTnLst>
                          </p:cTn>
                        </p:par>
                        <p:par>
                          <p:cTn id="14" fill="hold" nodeType="afterGroup">
                            <p:stCondLst>
                              <p:cond delay="501"/>
                            </p:stCondLst>
                            <p:childTnLst>
                              <p:par>
                                <p:cTn id="15" presetID="22" presetClass="entr" presetSubtype="8" fill="hold" grpId="0" nodeType="afterEffect">
                                  <p:stCondLst>
                                    <p:cond delay="0"/>
                                  </p:stCondLst>
                                  <p:childTnLst>
                                    <p:set>
                                      <p:cBhvr>
                                        <p:cTn id="16" dur="1" fill="hold">
                                          <p:stCondLst>
                                            <p:cond delay="0"/>
                                          </p:stCondLst>
                                        </p:cTn>
                                        <p:tgtEl>
                                          <p:spTgt spid="2057"/>
                                        </p:tgtEl>
                                        <p:attrNameLst>
                                          <p:attrName>style.visibility</p:attrName>
                                        </p:attrNameLst>
                                      </p:cBhvr>
                                      <p:to>
                                        <p:strVal val="visible"/>
                                      </p:to>
                                    </p:set>
                                    <p:animEffect transition="in" filter="wipe(left)">
                                      <p:cBhvr>
                                        <p:cTn id="17" dur="500"/>
                                        <p:tgtEl>
                                          <p:spTgt spid="2057"/>
                                        </p:tgtEl>
                                      </p:cBhvr>
                                    </p:animEffect>
                                  </p:childTnLst>
                                </p:cTn>
                              </p:par>
                            </p:childTnLst>
                          </p:cTn>
                        </p:par>
                        <p:par>
                          <p:cTn id="18" fill="hold" nodeType="afterGroup">
                            <p:stCondLst>
                              <p:cond delay="1001"/>
                            </p:stCondLst>
                            <p:childTnLst>
                              <p:par>
                                <p:cTn id="19" presetID="22" presetClass="entr" presetSubtype="8" fill="hold" grpId="0" nodeType="afterEffect">
                                  <p:stCondLst>
                                    <p:cond delay="0"/>
                                  </p:stCondLst>
                                  <p:childTnLst>
                                    <p:set>
                                      <p:cBhvr>
                                        <p:cTn id="20" dur="1" fill="hold">
                                          <p:stCondLst>
                                            <p:cond delay="0"/>
                                          </p:stCondLst>
                                        </p:cTn>
                                        <p:tgtEl>
                                          <p:spTgt spid="2059"/>
                                        </p:tgtEl>
                                        <p:attrNameLst>
                                          <p:attrName>style.visibility</p:attrName>
                                        </p:attrNameLst>
                                      </p:cBhvr>
                                      <p:to>
                                        <p:strVal val="visible"/>
                                      </p:to>
                                    </p:set>
                                    <p:animEffect transition="in" filter="wipe(left)">
                                      <p:cBhvr>
                                        <p:cTn id="21" dur="500"/>
                                        <p:tgtEl>
                                          <p:spTgt spid="2059"/>
                                        </p:tgtEl>
                                      </p:cBhvr>
                                    </p:animEffect>
                                  </p:childTnLst>
                                </p:cTn>
                              </p:par>
                            </p:childTnLst>
                          </p:cTn>
                        </p:par>
                        <p:par>
                          <p:cTn id="22" fill="hold" nodeType="afterGroup">
                            <p:stCondLst>
                              <p:cond delay="1501"/>
                            </p:stCondLst>
                            <p:childTnLst>
                              <p:par>
                                <p:cTn id="23" presetID="22" presetClass="entr" presetSubtype="8" fill="hold" grpId="0" nodeType="afterEffect">
                                  <p:stCondLst>
                                    <p:cond delay="0"/>
                                  </p:stCondLst>
                                  <p:childTnLst>
                                    <p:set>
                                      <p:cBhvr>
                                        <p:cTn id="24" dur="1" fill="hold">
                                          <p:stCondLst>
                                            <p:cond delay="0"/>
                                          </p:stCondLst>
                                        </p:cTn>
                                        <p:tgtEl>
                                          <p:spTgt spid="2058"/>
                                        </p:tgtEl>
                                        <p:attrNameLst>
                                          <p:attrName>style.visibility</p:attrName>
                                        </p:attrNameLst>
                                      </p:cBhvr>
                                      <p:to>
                                        <p:strVal val="visible"/>
                                      </p:to>
                                    </p:set>
                                    <p:animEffect transition="in" filter="wipe(left)">
                                      <p:cBhvr>
                                        <p:cTn id="25" dur="500"/>
                                        <p:tgtEl>
                                          <p:spTgt spid="2058"/>
                                        </p:tgtEl>
                                      </p:cBhvr>
                                    </p:animEffect>
                                  </p:childTnLst>
                                </p:cTn>
                              </p:par>
                            </p:childTnLst>
                          </p:cTn>
                        </p:par>
                        <p:par>
                          <p:cTn id="26" fill="hold" nodeType="afterGroup">
                            <p:stCondLst>
                              <p:cond delay="2001"/>
                            </p:stCondLst>
                            <p:childTnLst>
                              <p:par>
                                <p:cTn id="27" presetID="22" presetClass="entr" presetSubtype="8" fill="hold" grpId="0" nodeType="afterEffect">
                                  <p:stCondLst>
                                    <p:cond delay="0"/>
                                  </p:stCondLst>
                                  <p:childTnLst>
                                    <p:set>
                                      <p:cBhvr>
                                        <p:cTn id="28" dur="1" fill="hold">
                                          <p:stCondLst>
                                            <p:cond delay="0"/>
                                          </p:stCondLst>
                                        </p:cTn>
                                        <p:tgtEl>
                                          <p:spTgt spid="2060"/>
                                        </p:tgtEl>
                                        <p:attrNameLst>
                                          <p:attrName>style.visibility</p:attrName>
                                        </p:attrNameLst>
                                      </p:cBhvr>
                                      <p:to>
                                        <p:strVal val="visible"/>
                                      </p:to>
                                    </p:set>
                                    <p:animEffect transition="in" filter="wipe(left)">
                                      <p:cBhvr>
                                        <p:cTn id="29" dur="500"/>
                                        <p:tgtEl>
                                          <p:spTgt spid="2060"/>
                                        </p:tgtEl>
                                      </p:cBhvr>
                                    </p:animEffect>
                                  </p:childTnLst>
                                </p:cTn>
                              </p:par>
                            </p:childTnLst>
                          </p:cTn>
                        </p:par>
                        <p:par>
                          <p:cTn id="30" fill="hold" nodeType="afterGroup">
                            <p:stCondLst>
                              <p:cond delay="2501"/>
                            </p:stCondLst>
                            <p:childTnLst>
                              <p:par>
                                <p:cTn id="31" presetID="22" presetClass="entr" presetSubtype="8" fill="hold" grpId="0" nodeType="afterEffect">
                                  <p:stCondLst>
                                    <p:cond delay="0"/>
                                  </p:stCondLst>
                                  <p:childTnLst>
                                    <p:set>
                                      <p:cBhvr>
                                        <p:cTn id="32" dur="1" fill="hold">
                                          <p:stCondLst>
                                            <p:cond delay="0"/>
                                          </p:stCondLst>
                                        </p:cTn>
                                        <p:tgtEl>
                                          <p:spTgt spid="2061"/>
                                        </p:tgtEl>
                                        <p:attrNameLst>
                                          <p:attrName>style.visibility</p:attrName>
                                        </p:attrNameLst>
                                      </p:cBhvr>
                                      <p:to>
                                        <p:strVal val="visible"/>
                                      </p:to>
                                    </p:set>
                                    <p:animEffect transition="in" filter="wipe(left)">
                                      <p:cBhvr>
                                        <p:cTn id="33" dur="500"/>
                                        <p:tgtEl>
                                          <p:spTgt spid="2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p:bldP spid="2058" grpId="0"/>
      <p:bldP spid="2059" grpId="0"/>
      <p:bldP spid="2060" grpId="0"/>
      <p:bldP spid="2061" grpId="0"/>
    </p:bldLs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1_标题和内容">
    <p:bg>
      <p:bgPr>
        <a:solidFill>
          <a:schemeClr val="bg1"/>
        </a:solidFill>
      </p:bgPr>
    </p:bg>
    <p:spTree>
      <p:nvGrpSpPr>
        <p:cNvPr id="1" name="" title=""/>
        <p:cNvGrpSpPr/>
        <p:nvPr>
          <p:custDataLst>
            <p:tags r:id="rId1"/>
          </p:custDataLst>
        </p:nvPr>
      </p:nvGrpSpPr>
      <p:grpSpPr/>
      <p:pic>
        <p:nvPicPr>
          <p:cNvPr id="11269" name="图片 12" title=""/>
          <p:cNvPicPr>
            <a:picLocks noChangeAspect="1"/>
          </p:cNvPicPr>
          <p:nvPr>
            <p:custDataLst>
              <p:tags r:id="rId3"/>
            </p:custDataLst>
          </p:nvPr>
        </p:nvPicPr>
        <p:blipFill>
          <a:blip r:embed="rId2"/>
          <a:stretch>
            <a:fillRect/>
          </a:stretch>
        </p:blipFill>
        <p:spPr>
          <a:xfrm rot="10800000">
            <a:off x="0" y="6516688"/>
            <a:ext cx="12192000" cy="536575"/>
          </a:xfrm>
          <a:prstGeom prst="rect">
            <a:avLst/>
          </a:prstGeom>
          <a:noFill/>
          <a:ln>
            <a:noFill/>
            <a:miter lim="800000"/>
          </a:ln>
        </p:spPr>
      </p:pic>
      <p:sp>
        <p:nvSpPr>
          <p:cNvPr id="11270" name="文本框 13" title=""/>
          <p:cNvSpPr txBox="1"/>
          <p:nvPr>
            <p:custDataLst>
              <p:tags r:id="rId4"/>
            </p:custDataLst>
          </p:nvPr>
        </p:nvSpPr>
        <p:spPr>
          <a:xfrm>
            <a:off x="0" y="6497638"/>
            <a:ext cx="1028700" cy="369887"/>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en-US" altLang="zh-CN">
                <a:solidFill>
                  <a:schemeClr val="bg1"/>
                </a:solidFill>
              </a:rPr>
              <a:t>SZ-LWH</a:t>
            </a:r>
            <a:endParaRPr lang="zh-CN" altLang="en-US">
              <a:solidFill>
                <a:schemeClr val="bg1"/>
              </a:solidFill>
            </a:endParaRPr>
          </a:p>
        </p:txBody>
      </p:sp>
      <p:sp>
        <p:nvSpPr>
          <p:cNvPr id="11271" name="文本框 14" title=""/>
          <p:cNvSpPr txBox="1"/>
          <p:nvPr>
            <p:custDataLst>
              <p:tags r:id="rId5"/>
            </p:custDataLst>
          </p:nvPr>
        </p:nvSpPr>
        <p:spPr>
          <a:xfrm>
            <a:off x="0" y="9525"/>
            <a:ext cx="1028700" cy="368300"/>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en-US" altLang="zh-CN">
                <a:solidFill>
                  <a:schemeClr val="bg1"/>
                </a:solidFill>
              </a:rPr>
              <a:t>SZ-LWH</a:t>
            </a:r>
            <a:endParaRPr lang="zh-CN" altLang="en-US">
              <a:solidFill>
                <a:schemeClr val="bg1"/>
              </a:solidFill>
            </a:endParaRPr>
          </a:p>
        </p:txBody>
      </p:sp>
      <p:cxnSp>
        <p:nvCxnSpPr>
          <p:cNvPr id="11272" name="直接连接符 7"/>
          <p:cNvCxnSpPr/>
          <p:nvPr userDrawn="1">
            <p:custDataLst>
              <p:tags r:id="rId6"/>
            </p:custDataLst>
          </p:nvPr>
        </p:nvCxnSpPr>
        <p:spPr>
          <a:xfrm>
            <a:off x="22225" y="715963"/>
            <a:ext cx="12149138" cy="39688"/>
          </a:xfrm>
          <a:prstGeom prst="line">
            <a:avLst/>
          </a:prstGeom>
        </p:spPr>
        <p:style>
          <a:lnRef idx="1">
            <a:schemeClr val="accent3"/>
          </a:lnRef>
          <a:fillRef idx="0">
            <a:schemeClr val="accent3"/>
          </a:fillRef>
          <a:effectRef idx="0">
            <a:schemeClr val="accent3"/>
          </a:effectRef>
          <a:fontRef idx="minor">
            <a:schemeClr val="tx1"/>
          </a:fontRef>
        </p:style>
      </p:cxnSp>
      <p:sp>
        <p:nvSpPr>
          <p:cNvPr id="11273" name="矩形 8"/>
          <p:cNvSpPr/>
          <p:nvPr userDrawn="1">
            <p:custDataLst>
              <p:tags r:id="rId7"/>
            </p:custDataLst>
          </p:nvPr>
        </p:nvSpPr>
        <p:spPr>
          <a:xfrm>
            <a:off x="22225" y="709613"/>
            <a:ext cx="3705225" cy="46038"/>
          </a:xfrm>
          <a:prstGeom prst="rect">
            <a:avLst/>
          </a:prstGeom>
          <a:solidFill>
            <a:srgbClr val="8D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endParaRPr lang="zh-CN" altLang="en-US" sz="4100">
              <a:solidFill>
                <a:srgbClr val="FF0000"/>
              </a:solidFill>
              <a:latin typeface="等线" charset="-122"/>
              <a:ea typeface="等线" charset="-122"/>
            </a:endParaRPr>
          </a:p>
        </p:txBody>
      </p:sp>
      <p:pic>
        <p:nvPicPr>
          <p:cNvPr id="11274" name="组合 9" title=""/>
          <p:cNvPicPr>
            <a:picLocks noGrp="1" noChangeAspect="1"/>
          </p:cNvPicPr>
          <p:nvPr>
            <p:custDataLst>
              <p:tags r:id="rId9"/>
            </p:custDataLst>
          </p:nvPr>
        </p:nvPicPr>
        <p:blipFill>
          <a:blip r:embed="rId8"/>
          <a:stretch>
            <a:fillRect/>
          </a:stretch>
        </p:blipFill>
        <p:spPr>
          <a:xfrm>
            <a:off x="4763" y="103188"/>
            <a:ext cx="1601787" cy="488950"/>
          </a:xfrm>
          <a:prstGeom prst="rect">
            <a:avLst/>
          </a:prstGeom>
          <a:noFill/>
          <a:ln>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wipe(right)">
                                      <p:cBhvr>
                                        <p:cTn id="7"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7_标题和内容">
    <p:bg>
      <p:bgPr>
        <a:solidFill>
          <a:schemeClr val="bg1"/>
        </a:solidFill>
      </p:bgPr>
    </p:bg>
    <p:spTree>
      <p:nvGrpSpPr>
        <p:cNvPr id="1" name="" title=""/>
        <p:cNvGrpSpPr/>
        <p:nvPr>
          <p:custDataLst>
            <p:tags r:id="rId1"/>
          </p:custDataLst>
        </p:nvPr>
      </p:nvGrpSpPr>
      <p:grpSpPr/>
      <p:pic>
        <p:nvPicPr>
          <p:cNvPr id="12293" name="图片 12" title=""/>
          <p:cNvPicPr>
            <a:picLocks noChangeAspect="1"/>
          </p:cNvPicPr>
          <p:nvPr>
            <p:custDataLst>
              <p:tags r:id="rId3"/>
            </p:custDataLst>
          </p:nvPr>
        </p:nvPicPr>
        <p:blipFill>
          <a:blip r:embed="rId2"/>
          <a:stretch>
            <a:fillRect/>
          </a:stretch>
        </p:blipFill>
        <p:spPr>
          <a:xfrm rot="10800000">
            <a:off x="0" y="6516688"/>
            <a:ext cx="12192000" cy="536575"/>
          </a:xfrm>
          <a:prstGeom prst="rect">
            <a:avLst/>
          </a:prstGeom>
          <a:noFill/>
          <a:ln>
            <a:noFill/>
            <a:miter lim="800000"/>
          </a:ln>
        </p:spPr>
      </p:pic>
      <p:sp>
        <p:nvSpPr>
          <p:cNvPr id="12294" name="文本框 14" title=""/>
          <p:cNvSpPr txBox="1"/>
          <p:nvPr>
            <p:custDataLst>
              <p:tags r:id="rId4"/>
            </p:custDataLst>
          </p:nvPr>
        </p:nvSpPr>
        <p:spPr>
          <a:xfrm>
            <a:off x="0" y="0"/>
            <a:ext cx="1028700" cy="369888"/>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en-US" altLang="zh-CN">
                <a:solidFill>
                  <a:schemeClr val="bg1"/>
                </a:solidFill>
              </a:rPr>
              <a:t>SZ-LWH</a:t>
            </a:r>
            <a:endParaRPr lang="zh-CN" altLang="en-US">
              <a:solidFill>
                <a:schemeClr val="bg1"/>
              </a:solidFill>
            </a:endParaRPr>
          </a:p>
        </p:txBody>
      </p:sp>
      <p:cxnSp>
        <p:nvCxnSpPr>
          <p:cNvPr id="12295" name="直接连接符 7"/>
          <p:cNvCxnSpPr/>
          <p:nvPr userDrawn="1">
            <p:custDataLst>
              <p:tags r:id="rId5"/>
            </p:custDataLst>
          </p:nvPr>
        </p:nvCxnSpPr>
        <p:spPr>
          <a:xfrm>
            <a:off x="22225" y="715963"/>
            <a:ext cx="12149138" cy="39688"/>
          </a:xfrm>
          <a:prstGeom prst="line">
            <a:avLst/>
          </a:prstGeom>
        </p:spPr>
        <p:style>
          <a:lnRef idx="1">
            <a:schemeClr val="accent3"/>
          </a:lnRef>
          <a:fillRef idx="0">
            <a:schemeClr val="accent3"/>
          </a:fillRef>
          <a:effectRef idx="0">
            <a:schemeClr val="accent3"/>
          </a:effectRef>
          <a:fontRef idx="minor">
            <a:schemeClr val="tx1"/>
          </a:fontRef>
        </p:style>
      </p:cxnSp>
      <p:sp>
        <p:nvSpPr>
          <p:cNvPr id="12296" name="矩形 8"/>
          <p:cNvSpPr/>
          <p:nvPr userDrawn="1">
            <p:custDataLst>
              <p:tags r:id="rId6"/>
            </p:custDataLst>
          </p:nvPr>
        </p:nvSpPr>
        <p:spPr>
          <a:xfrm>
            <a:off x="22225" y="709613"/>
            <a:ext cx="3705225" cy="46038"/>
          </a:xfrm>
          <a:prstGeom prst="rect">
            <a:avLst/>
          </a:prstGeom>
          <a:solidFill>
            <a:srgbClr val="8D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endParaRPr lang="zh-CN" altLang="en-US" sz="4100">
              <a:solidFill>
                <a:srgbClr val="FF0000"/>
              </a:solidFill>
              <a:latin typeface="等线" charset="-122"/>
              <a:ea typeface="等线" charset="-122"/>
            </a:endParaRPr>
          </a:p>
        </p:txBody>
      </p:sp>
      <p:pic>
        <p:nvPicPr>
          <p:cNvPr id="12297" name="组合 9" title=""/>
          <p:cNvPicPr>
            <a:picLocks noGrp="1" noChangeAspect="1"/>
          </p:cNvPicPr>
          <p:nvPr>
            <p:custDataLst>
              <p:tags r:id="rId8"/>
            </p:custDataLst>
          </p:nvPr>
        </p:nvPicPr>
        <p:blipFill>
          <a:blip r:embed="rId7"/>
          <a:stretch>
            <a:fillRect/>
          </a:stretch>
        </p:blipFill>
        <p:spPr>
          <a:xfrm>
            <a:off x="4763" y="103188"/>
            <a:ext cx="1601787" cy="488950"/>
          </a:xfrm>
          <a:prstGeom prst="rect">
            <a:avLst/>
          </a:prstGeom>
          <a:noFill/>
          <a:ln>
            <a:miter lim="800000"/>
          </a:ln>
        </p:spPr>
      </p:pic>
      <p:sp>
        <p:nvSpPr>
          <p:cNvPr id="12298" name="文本框 13" title=""/>
          <p:cNvSpPr txBox="1"/>
          <p:nvPr>
            <p:custDataLst>
              <p:tags r:id="rId9"/>
            </p:custDataLst>
          </p:nvPr>
        </p:nvSpPr>
        <p:spPr>
          <a:xfrm>
            <a:off x="0" y="6488113"/>
            <a:ext cx="1028700" cy="369887"/>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en-US" altLang="zh-CN">
                <a:solidFill>
                  <a:schemeClr val="bg1"/>
                </a:solidFill>
              </a:rPr>
              <a:t>SZ-LWH</a:t>
            </a:r>
            <a:endParaRPr lang="zh-CN" altLang="en-US">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wipe(right)">
                                      <p:cBhvr>
                                        <p:cTn id="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两栏内容">
    <p:bg>
      <p:bgPr>
        <a:solidFill>
          <a:schemeClr val="bg1"/>
        </a:solidFill>
      </p:bgPr>
    </p:bg>
    <p:spTree>
      <p:nvGrpSpPr>
        <p:cNvPr id="1" name="" title=""/>
        <p:cNvGrpSpPr/>
        <p:nvPr>
          <p:custDataLst>
            <p:tags r:id="rId1"/>
          </p:custDataLst>
        </p:nvPr>
      </p:nvGrpSpPr>
      <p:grpSpPr/>
      <p:pic>
        <p:nvPicPr>
          <p:cNvPr id="13317" name="图片 10" title=""/>
          <p:cNvPicPr>
            <a:picLocks noChangeAspect="1"/>
          </p:cNvPicPr>
          <p:nvPr>
            <p:custDataLst>
              <p:tags r:id="rId3"/>
            </p:custDataLst>
          </p:nvPr>
        </p:nvPicPr>
        <p:blipFill>
          <a:blip r:embed="rId2"/>
          <a:stretch>
            <a:fillRect/>
          </a:stretch>
        </p:blipFill>
        <p:spPr>
          <a:xfrm rot="10800000">
            <a:off x="0" y="5622925"/>
            <a:ext cx="12192000" cy="1538288"/>
          </a:xfrm>
          <a:prstGeom prst="rect">
            <a:avLst/>
          </a:prstGeom>
          <a:noFill/>
          <a:ln>
            <a:noFill/>
            <a:miter lim="800000"/>
          </a:ln>
        </p:spPr>
      </p:pic>
      <p:sp>
        <p:nvSpPr>
          <p:cNvPr id="13318" name="文本框 11"/>
          <p:cNvSpPr txBox="1"/>
          <p:nvPr userDrawn="1">
            <p:custDataLst>
              <p:tags r:id="rId4"/>
            </p:custDataLst>
          </p:nvPr>
        </p:nvSpPr>
        <p:spPr>
          <a:xfrm>
            <a:off x="557930" y="1659510"/>
            <a:ext cx="5474380" cy="2646878"/>
          </a:xfrm>
          <a:prstGeom prst="rect">
            <a:avLst/>
          </a:prstGeom>
          <a:noFill/>
        </p:spPr>
        <p:txBody>
          <a:bodyPr wrap="square" rtlCol="0">
            <a:spAutoFit/>
            <a:scene3d>
              <a:camera prst="orthographicFront"/>
              <a:lightRig rig="threePt" dir="t"/>
            </a:scene3d>
            <a:sp3d extrusionH="57150">
              <a:bevelT h="25400" prst="softRound"/>
            </a:sp3d>
          </a:bodyPr>
          <a:lstStyle/>
          <a:p>
            <a:pPr fontAlgn="auto"/>
            <a:r>
              <a:rPr lang="zh-CN" altLang="en-US" sz="16600" strike="noStrike" noProof="1" smtClean="0">
                <a:solidFill>
                  <a:srgbClr val="F8A502"/>
                </a:solidFill>
                <a:latin typeface="华文行楷" pitchFamily="2" charset="-122"/>
                <a:ea typeface="华文行楷" panose="02010800040101010101" pitchFamily="2" charset="-122"/>
                <a:cs typeface="+mn-cs"/>
              </a:rPr>
              <a:t>谢谢</a:t>
            </a:r>
            <a:r>
              <a:rPr lang="en-US" altLang="zh-CN" sz="16600" strike="noStrike" noProof="1" smtClean="0">
                <a:solidFill>
                  <a:srgbClr val="F8A502"/>
                </a:solidFill>
                <a:latin typeface="华文行楷" pitchFamily="2" charset="-122"/>
                <a:ea typeface="华文行楷" panose="02010800040101010101" pitchFamily="2" charset="-122"/>
                <a:cs typeface="+mn-cs"/>
              </a:rPr>
              <a:t>!</a:t>
            </a:r>
            <a:endParaRPr lang="zh-CN" altLang="en-US" sz="16600" strike="noStrike" noProof="1">
              <a:solidFill>
                <a:srgbClr val="F8A502"/>
              </a:solidFill>
              <a:latin typeface="华文行楷" pitchFamily="2" charset="-122"/>
              <a:ea typeface="华文行楷" panose="02010800040101010101" pitchFamily="2" charset="-122"/>
            </a:endParaRPr>
          </a:p>
        </p:txBody>
      </p:sp>
      <p:pic>
        <p:nvPicPr>
          <p:cNvPr id="13319" name="图片 8" title=""/>
          <p:cNvPicPr>
            <a:picLocks noChangeAspect="1"/>
          </p:cNvPicPr>
          <p:nvPr>
            <p:custDataLst>
              <p:tags r:id="rId6"/>
            </p:custDataLst>
          </p:nvPr>
        </p:nvPicPr>
        <p:blipFill>
          <a:blip r:embed="rId5"/>
          <a:srcRect b="34241"/>
          <a:stretch>
            <a:fillRect/>
          </a:stretch>
        </p:blipFill>
        <p:spPr>
          <a:xfrm>
            <a:off x="0" y="842963"/>
            <a:ext cx="12195175" cy="5343525"/>
          </a:xfrm>
          <a:prstGeom prst="rect">
            <a:avLst/>
          </a:prstGeom>
          <a:noFill/>
          <a:ln>
            <a:noFill/>
            <a:miter lim="800000"/>
          </a:ln>
        </p:spPr>
      </p:pic>
      <p:sp>
        <p:nvSpPr>
          <p:cNvPr id="13320" name="文本框 5" title=""/>
          <p:cNvSpPr txBox="1"/>
          <p:nvPr>
            <p:custDataLst>
              <p:tags r:id="rId7"/>
            </p:custDataLst>
          </p:nvPr>
        </p:nvSpPr>
        <p:spPr>
          <a:xfrm>
            <a:off x="0" y="6488113"/>
            <a:ext cx="1028700" cy="369887"/>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en-US" altLang="zh-CN">
                <a:solidFill>
                  <a:schemeClr val="bg1"/>
                </a:solidFill>
              </a:rPr>
              <a:t>SZ-LWH</a:t>
            </a:r>
            <a:endParaRPr lang="zh-CN" altLang="en-US">
              <a:solidFill>
                <a:schemeClr val="bg1"/>
              </a:solidFill>
            </a:endParaRPr>
          </a:p>
        </p:txBody>
      </p:sp>
      <p:sp>
        <p:nvSpPr>
          <p:cNvPr id="13321" name="文本框 6" title=""/>
          <p:cNvSpPr txBox="1"/>
          <p:nvPr>
            <p:custDataLst>
              <p:tags r:id="rId8"/>
            </p:custDataLst>
          </p:nvPr>
        </p:nvSpPr>
        <p:spPr>
          <a:xfrm>
            <a:off x="0" y="0"/>
            <a:ext cx="1028700" cy="369888"/>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en-US" altLang="zh-CN">
                <a:solidFill>
                  <a:schemeClr val="bg1"/>
                </a:solidFill>
              </a:rPr>
              <a:t>SZ-LWH</a:t>
            </a:r>
            <a:endParaRPr lang="zh-CN" altLang="en-US">
              <a:solidFill>
                <a:schemeClr val="bg1"/>
              </a:solidFill>
            </a:endParaRPr>
          </a:p>
        </p:txBody>
      </p:sp>
      <p:pic>
        <p:nvPicPr>
          <p:cNvPr id="13322" name="图片 9" title=""/>
          <p:cNvPicPr>
            <a:picLocks noChangeAspect="1"/>
          </p:cNvPicPr>
          <p:nvPr>
            <p:custDataLst>
              <p:tags r:id="rId9"/>
            </p:custDataLst>
          </p:nvPr>
        </p:nvPicPr>
        <p:blipFill>
          <a:blip r:embed="rId2"/>
          <a:stretch>
            <a:fillRect/>
          </a:stretch>
        </p:blipFill>
        <p:spPr>
          <a:xfrm>
            <a:off x="0" y="-311150"/>
            <a:ext cx="12192000" cy="1538288"/>
          </a:xfrm>
          <a:prstGeom prst="rect">
            <a:avLst/>
          </a:prstGeom>
          <a:noFill/>
          <a:ln>
            <a:noFill/>
            <a:miter lim="800000"/>
          </a:ln>
          <a:effectLst>
            <a:outerShdw blurRad="50800" dist="38100" dir="5400000" algn="t">
              <a:srgbClr val="000000">
                <a:alpha val="39999"/>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322"/>
                                        </p:tgtEl>
                                        <p:attrNameLst>
                                          <p:attrName>style.visibility</p:attrName>
                                        </p:attrNameLst>
                                      </p:cBhvr>
                                      <p:to>
                                        <p:strVal val="visible"/>
                                      </p:to>
                                    </p:set>
                                    <p:animEffect transition="in" filter="wipe(left)">
                                      <p:cBhvr>
                                        <p:cTn id="7" dur="500"/>
                                        <p:tgtEl>
                                          <p:spTgt spid="13322"/>
                                        </p:tgtEl>
                                      </p:cBhvr>
                                    </p:animEffect>
                                  </p:childTnLst>
                                </p:cTn>
                              </p:par>
                              <p:par>
                                <p:cTn id="8" presetID="22" presetClass="entr" presetSubtype="2" fill="hold" nodeType="withEffect">
                                  <p:stCondLst>
                                    <p:cond delay="0"/>
                                  </p:stCondLst>
                                  <p:childTnLst>
                                    <p:set>
                                      <p:cBhvr>
                                        <p:cTn id="9" dur="1" fill="hold">
                                          <p:stCondLst>
                                            <p:cond delay="0"/>
                                          </p:stCondLst>
                                        </p:cTn>
                                        <p:tgtEl>
                                          <p:spTgt spid="13317"/>
                                        </p:tgtEl>
                                        <p:attrNameLst>
                                          <p:attrName>style.visibility</p:attrName>
                                        </p:attrNameLst>
                                      </p:cBhvr>
                                      <p:to>
                                        <p:strVal val="visible"/>
                                      </p:to>
                                    </p:set>
                                    <p:animEffect transition="in" filter="wipe(right)">
                                      <p:cBhvr>
                                        <p:cTn id="10" dur="500"/>
                                        <p:tgtEl>
                                          <p:spTgt spid="13317"/>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13318"/>
                                        </p:tgtEl>
                                        <p:attrNameLst>
                                          <p:attrName>style.visibility</p:attrName>
                                        </p:attrNameLst>
                                      </p:cBhvr>
                                      <p:to>
                                        <p:strVal val="visible"/>
                                      </p:to>
                                    </p:set>
                                    <p:anim calcmode="lin" valueType="num">
                                      <p:cBhvr>
                                        <p:cTn id="13" dur="1000" fill="hold"/>
                                        <p:tgtEl>
                                          <p:spTgt spid="13318"/>
                                        </p:tgtEl>
                                        <p:attrNameLst>
                                          <p:attrName>ppt_w</p:attrName>
                                        </p:attrNameLst>
                                      </p:cBhvr>
                                      <p:tavLst>
                                        <p:tav tm="0">
                                          <p:val>
                                            <p:fltVal val="0"/>
                                          </p:val>
                                        </p:tav>
                                        <p:tav tm="100000">
                                          <p:val>
                                            <p:strVal val="#ppt_w"/>
                                          </p:val>
                                        </p:tav>
                                      </p:tavLst>
                                    </p:anim>
                                    <p:anim calcmode="lin" valueType="num">
                                      <p:cBhvr>
                                        <p:cTn id="14" dur="1000" fill="hold"/>
                                        <p:tgtEl>
                                          <p:spTgt spid="13318"/>
                                        </p:tgtEl>
                                        <p:attrNameLst>
                                          <p:attrName>ppt_h</p:attrName>
                                        </p:attrNameLst>
                                      </p:cBhvr>
                                      <p:tavLst>
                                        <p:tav tm="0">
                                          <p:val>
                                            <p:fltVal val="0"/>
                                          </p:val>
                                        </p:tav>
                                        <p:tav tm="100000">
                                          <p:val>
                                            <p:strVal val="#ppt_h"/>
                                          </p:val>
                                        </p:tav>
                                      </p:tavLst>
                                    </p:anim>
                                    <p:animEffect transition="in" filter="fade">
                                      <p:cBhvr>
                                        <p:cTn id="15" dur="10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bg>
      <p:bgPr>
        <a:solidFill>
          <a:schemeClr val="bg1"/>
        </a:solidFill>
      </p:bgPr>
    </p:bg>
    <p:spTree>
      <p:nvGrpSpPr>
        <p:cNvPr id="1" name="" title=""/>
        <p:cNvGrpSpPr/>
        <p:nvPr>
          <p:custDataLst>
            <p:tags r:id="rId1"/>
          </p:custDataLst>
        </p:nvPr>
      </p:nvGrpSpPr>
      <p:grpSpPr/>
      <p:sp>
        <p:nvSpPr>
          <p:cNvPr id="14341" name="日期占位符 1"/>
          <p:cNvSpPr>
            <a:spLocks noGrp="1"/>
          </p:cNvSpPr>
          <p:nvPr>
            <p:ph type="dt" sz="half" idx="10"/>
            <p:custDataLst>
              <p:tags r:id="rId2"/>
            </p:custDataLst>
          </p:nvPr>
        </p:nvSpPr>
        <p:spPr>
          <a:xfrm>
            <a:off x="838200" y="6356350"/>
            <a:ext cx="2743200" cy="365125"/>
          </a:xfrm>
          <a:prstGeom prst="rect">
            <a:avLst/>
          </a:prstGeom>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fontAlgn="base"/>
            <a:fld id="{414D6237-A8F9-475C-B1AE-DD723D8C750D}" type="datetime1">
              <a:rPr lang="zh-CN" altLang="en-US"/>
              <a:t>*</a:t>
            </a:fld>
            <a:endParaRPr lang="zh-CN" altLang="en-US"/>
          </a:p>
        </p:txBody>
      </p:sp>
      <p:sp>
        <p:nvSpPr>
          <p:cNvPr id="14342" name="页脚占位符 2"/>
          <p:cNvSpPr>
            <a:spLocks noGrp="1"/>
          </p:cNvSpPr>
          <p:nvPr>
            <p:ph type="ftr" sz="quarter" idx="11"/>
            <p:custDataLst>
              <p:tags r:id="rId3"/>
            </p:custDataLst>
          </p:nvPr>
        </p:nvSpPr>
        <p:spPr>
          <a:xfrm>
            <a:off x="4038600" y="6356350"/>
            <a:ext cx="4114800" cy="365125"/>
          </a:xfrm>
          <a:prstGeom prst="rect">
            <a:avLst/>
          </a:prstGeom>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fontAlgn="base"/>
            <a:endParaRPr lang="zh-CN" altLang="en-US"/>
          </a:p>
        </p:txBody>
      </p:sp>
      <p:sp>
        <p:nvSpPr>
          <p:cNvPr id="14343" name="灯片编号占位符 3"/>
          <p:cNvSpPr>
            <a:spLocks noGrp="1"/>
          </p:cNvSpPr>
          <p:nvPr>
            <p:ph type="sldNum" sz="quarter" idx="12"/>
            <p:custDataLst>
              <p:tags r:id="rId4"/>
            </p:custDataLst>
          </p:nvPr>
        </p:nvSpPr>
        <p:spPr>
          <a:xfrm>
            <a:off x="8610600" y="6356350"/>
            <a:ext cx="2743200" cy="365125"/>
          </a:xfrm>
          <a:prstGeom prst="rect">
            <a:avLst/>
          </a:prstGeom>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fontAlgn="base"/>
            <a:fld id="{AF5B95C4-9F50-46C8-8106-F75B9AE73697}" type="slidenum">
              <a:rPr lang="zh-CN" altLang="en-US"/>
              <a:t>‹#›</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5_标题和内容">
    <p:bg>
      <p:bgPr>
        <a:solidFill>
          <a:schemeClr val="bg1"/>
        </a:solidFill>
      </p:bgPr>
    </p:bg>
    <p:spTree>
      <p:nvGrpSpPr>
        <p:cNvPr id="1" name="" title=""/>
        <p:cNvGrpSpPr/>
        <p:nvPr>
          <p:custDataLst>
            <p:tags r:id="rId1"/>
          </p:custDataLst>
        </p:nvPr>
      </p:nvGrpSpPr>
      <p:grpSpPr/>
      <p:pic>
        <p:nvPicPr>
          <p:cNvPr id="3077" name="图片 9" title=""/>
          <p:cNvPicPr>
            <a:picLocks noChangeAspect="1"/>
          </p:cNvPicPr>
          <p:nvPr>
            <p:custDataLst>
              <p:tags r:id="rId3"/>
            </p:custDataLst>
          </p:nvPr>
        </p:nvPicPr>
        <p:blipFill>
          <a:blip r:embed="rId2"/>
          <a:stretch>
            <a:fillRect/>
          </a:stretch>
        </p:blipFill>
        <p:spPr>
          <a:xfrm rot="10800000">
            <a:off x="0" y="6516688"/>
            <a:ext cx="12192000" cy="536575"/>
          </a:xfrm>
          <a:prstGeom prst="rect">
            <a:avLst/>
          </a:prstGeom>
          <a:noFill/>
          <a:ln>
            <a:noFill/>
            <a:miter lim="800000"/>
          </a:ln>
        </p:spPr>
      </p:pic>
      <p:sp>
        <p:nvSpPr>
          <p:cNvPr id="3078" name="文本框 6" title=""/>
          <p:cNvSpPr txBox="1"/>
          <p:nvPr>
            <p:custDataLst>
              <p:tags r:id="rId4"/>
            </p:custDataLst>
          </p:nvPr>
        </p:nvSpPr>
        <p:spPr>
          <a:xfrm>
            <a:off x="0" y="6488113"/>
            <a:ext cx="1028700" cy="369887"/>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en-US" altLang="zh-CN">
                <a:solidFill>
                  <a:schemeClr val="bg1"/>
                </a:solidFill>
              </a:rPr>
              <a:t>SZ-LWH</a:t>
            </a:r>
            <a:endParaRPr lang="zh-CN" altLang="en-US">
              <a:solidFill>
                <a:schemeClr val="bg1"/>
              </a:solidFill>
            </a:endParaRPr>
          </a:p>
        </p:txBody>
      </p:sp>
      <p:sp>
        <p:nvSpPr>
          <p:cNvPr id="3079" name="文本框 10" title=""/>
          <p:cNvSpPr txBox="1"/>
          <p:nvPr>
            <p:custDataLst>
              <p:tags r:id="rId5"/>
            </p:custDataLst>
          </p:nvPr>
        </p:nvSpPr>
        <p:spPr>
          <a:xfrm>
            <a:off x="0" y="0"/>
            <a:ext cx="1028700" cy="369888"/>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en-US" altLang="zh-CN">
                <a:solidFill>
                  <a:schemeClr val="bg1"/>
                </a:solidFill>
              </a:rPr>
              <a:t>SZ-LWH</a:t>
            </a:r>
            <a:endParaRPr lang="zh-CN" altLang="en-US">
              <a:solidFill>
                <a:schemeClr val="bg1"/>
              </a:solidFill>
            </a:endParaRPr>
          </a:p>
        </p:txBody>
      </p:sp>
      <p:cxnSp>
        <p:nvCxnSpPr>
          <p:cNvPr id="3080" name="直接连接符 7"/>
          <p:cNvCxnSpPr/>
          <p:nvPr userDrawn="1">
            <p:custDataLst>
              <p:tags r:id="rId6"/>
            </p:custDataLst>
          </p:nvPr>
        </p:nvCxnSpPr>
        <p:spPr>
          <a:xfrm>
            <a:off x="22225" y="715963"/>
            <a:ext cx="12149138" cy="39688"/>
          </a:xfrm>
          <a:prstGeom prst="line">
            <a:avLst/>
          </a:prstGeom>
        </p:spPr>
        <p:style>
          <a:lnRef idx="1">
            <a:schemeClr val="accent3"/>
          </a:lnRef>
          <a:fillRef idx="0">
            <a:schemeClr val="accent3"/>
          </a:fillRef>
          <a:effectRef idx="0">
            <a:schemeClr val="accent3"/>
          </a:effectRef>
          <a:fontRef idx="minor">
            <a:schemeClr val="tx1"/>
          </a:fontRef>
        </p:style>
      </p:cxnSp>
      <p:sp>
        <p:nvSpPr>
          <p:cNvPr id="3081" name="矩形 8"/>
          <p:cNvSpPr/>
          <p:nvPr userDrawn="1">
            <p:custDataLst>
              <p:tags r:id="rId7"/>
            </p:custDataLst>
          </p:nvPr>
        </p:nvSpPr>
        <p:spPr>
          <a:xfrm>
            <a:off x="22225" y="709613"/>
            <a:ext cx="3705225" cy="46038"/>
          </a:xfrm>
          <a:prstGeom prst="rect">
            <a:avLst/>
          </a:prstGeom>
          <a:solidFill>
            <a:srgbClr val="8D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endParaRPr lang="zh-CN" altLang="en-US" sz="4100">
              <a:solidFill>
                <a:srgbClr val="FF0000"/>
              </a:solidFill>
              <a:latin typeface="等线" charset="-122"/>
              <a:ea typeface="等线" charset="-122"/>
            </a:endParaRPr>
          </a:p>
        </p:txBody>
      </p:sp>
      <p:sp>
        <p:nvSpPr>
          <p:cNvPr id="3082" name="任意多边形 21"/>
          <p:cNvSpPr/>
          <p:nvPr userDrawn="1">
            <p:custDataLst>
              <p:tags r:id="rId8"/>
            </p:custDataLst>
          </p:nvPr>
        </p:nvSpPr>
        <p:spPr>
          <a:xfrm>
            <a:off x="31750" y="60325"/>
            <a:ext cx="587375" cy="600075"/>
          </a:xfrm>
          <a:custGeom>
            <a:gdLst>
              <a:gd name="connsiteX0" fmla="*/ 104688 w 587290"/>
              <a:gd name="connsiteY0" fmla="*/ 0 h 599734"/>
              <a:gd name="connsiteX1" fmla="*/ 587290 w 587290"/>
              <a:gd name="connsiteY1" fmla="*/ 0 h 599734"/>
              <a:gd name="connsiteX2" fmla="*/ 587290 w 587290"/>
              <a:gd name="connsiteY2" fmla="*/ 599734 h 599734"/>
              <a:gd name="connsiteX3" fmla="*/ 104688 w 587290"/>
              <a:gd name="connsiteY3" fmla="*/ 599734 h 599734"/>
              <a:gd name="connsiteX4" fmla="*/ 0 w 587290"/>
              <a:gd name="connsiteY4" fmla="*/ 499776 h 599734"/>
              <a:gd name="connsiteX5" fmla="*/ 0 w 587290"/>
              <a:gd name="connsiteY5" fmla="*/ 99958 h 599734"/>
              <a:gd name="connsiteX6" fmla="*/ 104688 w 587290"/>
              <a:gd name="connsiteY6" fmla="*/ 0 h 599734"/>
              <a:gd name="connsiteX7" fmla="*/ 47852 w 587290"/>
              <a:gd name="connsiteY7" fmla="*/ 86156 h 599734"/>
              <a:gd name="connsiteX8" fmla="*/ 130102 w 587290"/>
              <a:gd name="connsiteY8" fmla="*/ 280818 h 599734"/>
              <a:gd name="connsiteX9" fmla="*/ 47852 w 587290"/>
              <a:gd name="connsiteY9" fmla="*/ 475479 h 599734"/>
              <a:gd name="connsiteX10" fmla="*/ 130102 w 587290"/>
              <a:gd name="connsiteY10" fmla="*/ 475479 h 599734"/>
              <a:gd name="connsiteX11" fmla="*/ 212351 w 587290"/>
              <a:gd name="connsiteY11" fmla="*/ 280818 h 599734"/>
              <a:gd name="connsiteX12" fmla="*/ 130102 w 587290"/>
              <a:gd name="connsiteY12" fmla="*/ 86156 h 599734"/>
              <a:gd name="connsiteX13" fmla="*/ 47852 w 587290"/>
              <a:gd name="connsiteY13" fmla="*/ 86156 h 599734"/>
              <a:gd name="connsiteX14" fmla="*/ 197424 w 587290"/>
              <a:gd name="connsiteY14" fmla="*/ 86156 h 599734"/>
              <a:gd name="connsiteX15" fmla="*/ 279674 w 587290"/>
              <a:gd name="connsiteY15" fmla="*/ 280818 h 599734"/>
              <a:gd name="connsiteX16" fmla="*/ 197424 w 587290"/>
              <a:gd name="connsiteY16" fmla="*/ 475479 h 599734"/>
              <a:gd name="connsiteX17" fmla="*/ 279674 w 587290"/>
              <a:gd name="connsiteY17" fmla="*/ 475479 h 599734"/>
              <a:gd name="connsiteX18" fmla="*/ 361923 w 587290"/>
              <a:gd name="connsiteY18" fmla="*/ 280818 h 599734"/>
              <a:gd name="connsiteX19" fmla="*/ 279674 w 587290"/>
              <a:gd name="connsiteY19" fmla="*/ 86156 h 599734"/>
              <a:gd name="connsiteX20" fmla="*/ 197424 w 587290"/>
              <a:gd name="connsiteY20" fmla="*/ 86156 h 599734"/>
              <a:gd name="connsiteX21" fmla="*/ 376921 w 587290"/>
              <a:gd name="connsiteY21" fmla="*/ 86156 h 599734"/>
              <a:gd name="connsiteX22" fmla="*/ 459171 w 587290"/>
              <a:gd name="connsiteY22" fmla="*/ 280818 h 599734"/>
              <a:gd name="connsiteX23" fmla="*/ 376921 w 587290"/>
              <a:gd name="connsiteY23" fmla="*/ 475479 h 599734"/>
              <a:gd name="connsiteX24" fmla="*/ 459171 w 587290"/>
              <a:gd name="connsiteY24" fmla="*/ 475479 h 599734"/>
              <a:gd name="connsiteX25" fmla="*/ 541420 w 587290"/>
              <a:gd name="connsiteY25" fmla="*/ 280818 h 599734"/>
              <a:gd name="connsiteX26" fmla="*/ 459171 w 587290"/>
              <a:gd name="connsiteY26" fmla="*/ 86156 h 599734"/>
              <a:gd name="connsiteX27" fmla="*/ 376921 w 587290"/>
              <a:gd name="connsiteY27" fmla="*/ 86156 h 5997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7290" h="599734">
                <a:moveTo>
                  <a:pt x="104688" y="0"/>
                </a:moveTo>
                <a:lnTo>
                  <a:pt x="587290" y="0"/>
                </a:lnTo>
                <a:lnTo>
                  <a:pt x="587290" y="599734"/>
                </a:lnTo>
                <a:lnTo>
                  <a:pt x="104688" y="599734"/>
                </a:lnTo>
                <a:cubicBezTo>
                  <a:pt x="46871" y="599734"/>
                  <a:pt x="0" y="554981"/>
                  <a:pt x="0" y="499776"/>
                </a:cubicBezTo>
                <a:lnTo>
                  <a:pt x="0" y="99958"/>
                </a:lnTo>
                <a:cubicBezTo>
                  <a:pt x="0" y="44753"/>
                  <a:pt x="46871" y="0"/>
                  <a:pt x="104688" y="0"/>
                </a:cubicBezTo>
                <a:close/>
                <a:moveTo>
                  <a:pt x="47852" y="86156"/>
                </a:moveTo>
                <a:lnTo>
                  <a:pt x="130102" y="280818"/>
                </a:lnTo>
                <a:lnTo>
                  <a:pt x="47852" y="475479"/>
                </a:lnTo>
                <a:lnTo>
                  <a:pt x="130102" y="475479"/>
                </a:lnTo>
                <a:lnTo>
                  <a:pt x="212351" y="280818"/>
                </a:lnTo>
                <a:lnTo>
                  <a:pt x="130102" y="86156"/>
                </a:lnTo>
                <a:lnTo>
                  <a:pt x="47852" y="86156"/>
                </a:lnTo>
                <a:close/>
                <a:moveTo>
                  <a:pt x="197424" y="86156"/>
                </a:moveTo>
                <a:lnTo>
                  <a:pt x="279674" y="280818"/>
                </a:lnTo>
                <a:lnTo>
                  <a:pt x="197424" y="475479"/>
                </a:lnTo>
                <a:lnTo>
                  <a:pt x="279674" y="475479"/>
                </a:lnTo>
                <a:lnTo>
                  <a:pt x="361923" y="280818"/>
                </a:lnTo>
                <a:lnTo>
                  <a:pt x="279674" y="86156"/>
                </a:lnTo>
                <a:lnTo>
                  <a:pt x="197424" y="86156"/>
                </a:lnTo>
                <a:close/>
                <a:moveTo>
                  <a:pt x="376921" y="86156"/>
                </a:moveTo>
                <a:lnTo>
                  <a:pt x="459171" y="280818"/>
                </a:lnTo>
                <a:lnTo>
                  <a:pt x="376921" y="475479"/>
                </a:lnTo>
                <a:lnTo>
                  <a:pt x="459171" y="475479"/>
                </a:lnTo>
                <a:lnTo>
                  <a:pt x="541420" y="280818"/>
                </a:lnTo>
                <a:lnTo>
                  <a:pt x="459171" y="86156"/>
                </a:lnTo>
                <a:lnTo>
                  <a:pt x="376921" y="86156"/>
                </a:lnTo>
                <a:close/>
              </a:path>
            </a:pathLst>
          </a:cu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endParaRPr lang="zh-CN" altLang="en-US">
              <a:solidFill>
                <a:srgbClr val="FFFFFF"/>
              </a:solidFill>
              <a:latin typeface="等线" charset="-122"/>
              <a:ea typeface="等线" charset="-122"/>
            </a:endParaRPr>
          </a:p>
        </p:txBody>
      </p:sp>
      <p:sp>
        <p:nvSpPr>
          <p:cNvPr id="3083" name="任意多边形 22" title=""/>
          <p:cNvSpPr/>
          <p:nvPr>
            <p:custDataLst>
              <p:tags r:id="rId9"/>
            </p:custDataLst>
          </p:nvPr>
        </p:nvSpPr>
        <p:spPr>
          <a:xfrm>
            <a:off x="619125" y="60325"/>
            <a:ext cx="2314575" cy="600075"/>
          </a:xfrm>
          <a:custGeom>
            <a:gdLst>
              <a:gd name="GT0" fmla="+- l w 0"/>
              <a:gd name="GT1" fmla="+- t h 0"/>
            </a:gdLst>
            <a:cxnLst>
              <a:cxn ang="0">
                <a:pos x="0" y="0"/>
              </a:cxn>
              <a:cxn ang="0">
                <a:pos x="2265369" y="0"/>
              </a:cxn>
              <a:cxn ang="0">
                <a:pos x="2314575" y="100014"/>
              </a:cxn>
              <a:cxn ang="0">
                <a:pos x="2314575" y="500060"/>
              </a:cxn>
              <a:cxn ang="0">
                <a:pos x="2265369" y="600075"/>
              </a:cxn>
              <a:cxn ang="0">
                <a:pos x="0" y="600075"/>
              </a:cxn>
              <a:cxn ang="0">
                <a:pos x="0" y="0"/>
              </a:cxn>
            </a:cxnLst>
            <a:rect l="l" t="t" r="GT0" b="GT1"/>
            <a:pathLst>
              <a:path w="4924425" h="599734">
                <a:moveTo>
                  <a:pt x="0" y="0"/>
                </a:moveTo>
                <a:lnTo>
                  <a:pt x="4819737" y="0"/>
                </a:lnTo>
                <a:cubicBezTo>
                  <a:pt x="4877555" y="0"/>
                  <a:pt x="4924425" y="44753"/>
                  <a:pt x="4924425" y="99958"/>
                </a:cubicBezTo>
                <a:lnTo>
                  <a:pt x="4924425" y="499776"/>
                </a:lnTo>
                <a:cubicBezTo>
                  <a:pt x="4924425" y="554981"/>
                  <a:pt x="4877555" y="599734"/>
                  <a:pt x="4819737" y="599734"/>
                </a:cubicBezTo>
                <a:lnTo>
                  <a:pt x="0" y="599734"/>
                </a:lnTo>
                <a:lnTo>
                  <a:pt x="0" y="0"/>
                </a:lnTo>
                <a:close/>
              </a:path>
            </a:pathLst>
          </a:custGeom>
          <a:solidFill>
            <a:srgbClr val="70AD47"/>
          </a:solidFill>
          <a:ln w="12700">
            <a:noFill/>
            <a:miter lim="800000"/>
          </a:ln>
          <a:effectLst>
            <a:outerShdw blurRad="50800" dist="38100" dir="2700000" algn="tl">
              <a:srgbClr val="000000">
                <a:alpha val="39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spcBef>
                <a:spcPct val="0"/>
              </a:spcBef>
              <a:spcAft>
                <a:spcPct val="0"/>
              </a:spcAft>
              <a:buClrTx/>
              <a:buFontTx/>
            </a:pPr>
            <a:r>
              <a:rPr lang="zh-CN" altLang="en-US" sz="2800" b="1" baseline="0">
                <a:solidFill>
                  <a:srgbClr val="FFFFFF"/>
                </a:solidFill>
                <a:latin typeface="微软雅黑" pitchFamily="34" charset="-122"/>
                <a:ea typeface="微软雅黑" pitchFamily="34" charset="-122"/>
              </a:rPr>
              <a:t>情 境 视 频</a:t>
            </a:r>
            <a:endParaRPr lang="zh-CN" altLang="en-US" sz="2800" b="1" baseline="0">
              <a:solidFill>
                <a:srgbClr val="FFFFFF"/>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wipe(right)">
                                      <p:cBhvr>
                                        <p:cTn id="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6_标题和内容">
    <p:bg>
      <p:bgPr>
        <a:solidFill>
          <a:schemeClr val="bg1"/>
        </a:solidFill>
      </p:bgPr>
    </p:bg>
    <p:spTree>
      <p:nvGrpSpPr>
        <p:cNvPr id="1" name="" title=""/>
        <p:cNvGrpSpPr/>
        <p:nvPr>
          <p:custDataLst>
            <p:tags r:id="rId1"/>
          </p:custDataLst>
        </p:nvPr>
      </p:nvGrpSpPr>
      <p:grpSpPr/>
      <p:pic>
        <p:nvPicPr>
          <p:cNvPr id="4101" name="图片 6" title=""/>
          <p:cNvPicPr>
            <a:picLocks noChangeAspect="1"/>
          </p:cNvPicPr>
          <p:nvPr>
            <p:custDataLst>
              <p:tags r:id="rId3"/>
            </p:custDataLst>
          </p:nvPr>
        </p:nvPicPr>
        <p:blipFill>
          <a:blip r:embed="rId2"/>
          <a:stretch>
            <a:fillRect/>
          </a:stretch>
        </p:blipFill>
        <p:spPr>
          <a:xfrm rot="10800000">
            <a:off x="0" y="6516688"/>
            <a:ext cx="12192000" cy="536575"/>
          </a:xfrm>
          <a:prstGeom prst="rect">
            <a:avLst/>
          </a:prstGeom>
          <a:noFill/>
          <a:ln>
            <a:noFill/>
            <a:miter lim="800000"/>
          </a:ln>
        </p:spPr>
      </p:pic>
      <p:cxnSp>
        <p:nvCxnSpPr>
          <p:cNvPr id="4102" name="直接连接符 7"/>
          <p:cNvCxnSpPr/>
          <p:nvPr userDrawn="1">
            <p:custDataLst>
              <p:tags r:id="rId4"/>
            </p:custDataLst>
          </p:nvPr>
        </p:nvCxnSpPr>
        <p:spPr>
          <a:xfrm>
            <a:off x="22225" y="715963"/>
            <a:ext cx="12149138" cy="39688"/>
          </a:xfrm>
          <a:prstGeom prst="line">
            <a:avLst/>
          </a:prstGeom>
        </p:spPr>
        <p:style>
          <a:lnRef idx="1">
            <a:schemeClr val="accent3"/>
          </a:lnRef>
          <a:fillRef idx="0">
            <a:schemeClr val="accent3"/>
          </a:fillRef>
          <a:effectRef idx="0">
            <a:schemeClr val="accent3"/>
          </a:effectRef>
          <a:fontRef idx="minor">
            <a:schemeClr val="tx1"/>
          </a:fontRef>
        </p:style>
      </p:cxnSp>
      <p:sp>
        <p:nvSpPr>
          <p:cNvPr id="4103" name="矩形 8"/>
          <p:cNvSpPr/>
          <p:nvPr userDrawn="1">
            <p:custDataLst>
              <p:tags r:id="rId5"/>
            </p:custDataLst>
          </p:nvPr>
        </p:nvSpPr>
        <p:spPr>
          <a:xfrm>
            <a:off x="22225" y="709613"/>
            <a:ext cx="3705225" cy="46038"/>
          </a:xfrm>
          <a:prstGeom prst="rect">
            <a:avLst/>
          </a:prstGeom>
          <a:solidFill>
            <a:srgbClr val="8D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endParaRPr lang="zh-CN" altLang="en-US" sz="4100">
              <a:solidFill>
                <a:srgbClr val="FF0000"/>
              </a:solidFill>
              <a:latin typeface="等线" charset="-122"/>
              <a:ea typeface="等线" charset="-122"/>
            </a:endParaRPr>
          </a:p>
        </p:txBody>
      </p:sp>
      <p:sp>
        <p:nvSpPr>
          <p:cNvPr id="4104" name="任意多边形 21"/>
          <p:cNvSpPr/>
          <p:nvPr userDrawn="1">
            <p:custDataLst>
              <p:tags r:id="rId6"/>
            </p:custDataLst>
          </p:nvPr>
        </p:nvSpPr>
        <p:spPr>
          <a:xfrm>
            <a:off x="31750" y="60325"/>
            <a:ext cx="587375" cy="600075"/>
          </a:xfrm>
          <a:custGeom>
            <a:gdLst>
              <a:gd name="connsiteX0" fmla="*/ 104688 w 587290"/>
              <a:gd name="connsiteY0" fmla="*/ 0 h 599734"/>
              <a:gd name="connsiteX1" fmla="*/ 587290 w 587290"/>
              <a:gd name="connsiteY1" fmla="*/ 0 h 599734"/>
              <a:gd name="connsiteX2" fmla="*/ 587290 w 587290"/>
              <a:gd name="connsiteY2" fmla="*/ 599734 h 599734"/>
              <a:gd name="connsiteX3" fmla="*/ 104688 w 587290"/>
              <a:gd name="connsiteY3" fmla="*/ 599734 h 599734"/>
              <a:gd name="connsiteX4" fmla="*/ 0 w 587290"/>
              <a:gd name="connsiteY4" fmla="*/ 499776 h 599734"/>
              <a:gd name="connsiteX5" fmla="*/ 0 w 587290"/>
              <a:gd name="connsiteY5" fmla="*/ 99958 h 599734"/>
              <a:gd name="connsiteX6" fmla="*/ 104688 w 587290"/>
              <a:gd name="connsiteY6" fmla="*/ 0 h 599734"/>
              <a:gd name="connsiteX7" fmla="*/ 47852 w 587290"/>
              <a:gd name="connsiteY7" fmla="*/ 86156 h 599734"/>
              <a:gd name="connsiteX8" fmla="*/ 130102 w 587290"/>
              <a:gd name="connsiteY8" fmla="*/ 280818 h 599734"/>
              <a:gd name="connsiteX9" fmla="*/ 47852 w 587290"/>
              <a:gd name="connsiteY9" fmla="*/ 475479 h 599734"/>
              <a:gd name="connsiteX10" fmla="*/ 130102 w 587290"/>
              <a:gd name="connsiteY10" fmla="*/ 475479 h 599734"/>
              <a:gd name="connsiteX11" fmla="*/ 212351 w 587290"/>
              <a:gd name="connsiteY11" fmla="*/ 280818 h 599734"/>
              <a:gd name="connsiteX12" fmla="*/ 130102 w 587290"/>
              <a:gd name="connsiteY12" fmla="*/ 86156 h 599734"/>
              <a:gd name="connsiteX13" fmla="*/ 47852 w 587290"/>
              <a:gd name="connsiteY13" fmla="*/ 86156 h 599734"/>
              <a:gd name="connsiteX14" fmla="*/ 197424 w 587290"/>
              <a:gd name="connsiteY14" fmla="*/ 86156 h 599734"/>
              <a:gd name="connsiteX15" fmla="*/ 279674 w 587290"/>
              <a:gd name="connsiteY15" fmla="*/ 280818 h 599734"/>
              <a:gd name="connsiteX16" fmla="*/ 197424 w 587290"/>
              <a:gd name="connsiteY16" fmla="*/ 475479 h 599734"/>
              <a:gd name="connsiteX17" fmla="*/ 279674 w 587290"/>
              <a:gd name="connsiteY17" fmla="*/ 475479 h 599734"/>
              <a:gd name="connsiteX18" fmla="*/ 361923 w 587290"/>
              <a:gd name="connsiteY18" fmla="*/ 280818 h 599734"/>
              <a:gd name="connsiteX19" fmla="*/ 279674 w 587290"/>
              <a:gd name="connsiteY19" fmla="*/ 86156 h 599734"/>
              <a:gd name="connsiteX20" fmla="*/ 197424 w 587290"/>
              <a:gd name="connsiteY20" fmla="*/ 86156 h 599734"/>
              <a:gd name="connsiteX21" fmla="*/ 376921 w 587290"/>
              <a:gd name="connsiteY21" fmla="*/ 86156 h 599734"/>
              <a:gd name="connsiteX22" fmla="*/ 459171 w 587290"/>
              <a:gd name="connsiteY22" fmla="*/ 280818 h 599734"/>
              <a:gd name="connsiteX23" fmla="*/ 376921 w 587290"/>
              <a:gd name="connsiteY23" fmla="*/ 475479 h 599734"/>
              <a:gd name="connsiteX24" fmla="*/ 459171 w 587290"/>
              <a:gd name="connsiteY24" fmla="*/ 475479 h 599734"/>
              <a:gd name="connsiteX25" fmla="*/ 541420 w 587290"/>
              <a:gd name="connsiteY25" fmla="*/ 280818 h 599734"/>
              <a:gd name="connsiteX26" fmla="*/ 459171 w 587290"/>
              <a:gd name="connsiteY26" fmla="*/ 86156 h 599734"/>
              <a:gd name="connsiteX27" fmla="*/ 376921 w 587290"/>
              <a:gd name="connsiteY27" fmla="*/ 86156 h 5997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7290" h="599734">
                <a:moveTo>
                  <a:pt x="104688" y="0"/>
                </a:moveTo>
                <a:lnTo>
                  <a:pt x="587290" y="0"/>
                </a:lnTo>
                <a:lnTo>
                  <a:pt x="587290" y="599734"/>
                </a:lnTo>
                <a:lnTo>
                  <a:pt x="104688" y="599734"/>
                </a:lnTo>
                <a:cubicBezTo>
                  <a:pt x="46871" y="599734"/>
                  <a:pt x="0" y="554981"/>
                  <a:pt x="0" y="499776"/>
                </a:cubicBezTo>
                <a:lnTo>
                  <a:pt x="0" y="99958"/>
                </a:lnTo>
                <a:cubicBezTo>
                  <a:pt x="0" y="44753"/>
                  <a:pt x="46871" y="0"/>
                  <a:pt x="104688" y="0"/>
                </a:cubicBezTo>
                <a:close/>
                <a:moveTo>
                  <a:pt x="47852" y="86156"/>
                </a:moveTo>
                <a:lnTo>
                  <a:pt x="130102" y="280818"/>
                </a:lnTo>
                <a:lnTo>
                  <a:pt x="47852" y="475479"/>
                </a:lnTo>
                <a:lnTo>
                  <a:pt x="130102" y="475479"/>
                </a:lnTo>
                <a:lnTo>
                  <a:pt x="212351" y="280818"/>
                </a:lnTo>
                <a:lnTo>
                  <a:pt x="130102" y="86156"/>
                </a:lnTo>
                <a:lnTo>
                  <a:pt x="47852" y="86156"/>
                </a:lnTo>
                <a:close/>
                <a:moveTo>
                  <a:pt x="197424" y="86156"/>
                </a:moveTo>
                <a:lnTo>
                  <a:pt x="279674" y="280818"/>
                </a:lnTo>
                <a:lnTo>
                  <a:pt x="197424" y="475479"/>
                </a:lnTo>
                <a:lnTo>
                  <a:pt x="279674" y="475479"/>
                </a:lnTo>
                <a:lnTo>
                  <a:pt x="361923" y="280818"/>
                </a:lnTo>
                <a:lnTo>
                  <a:pt x="279674" y="86156"/>
                </a:lnTo>
                <a:lnTo>
                  <a:pt x="197424" y="86156"/>
                </a:lnTo>
                <a:close/>
                <a:moveTo>
                  <a:pt x="376921" y="86156"/>
                </a:moveTo>
                <a:lnTo>
                  <a:pt x="459171" y="280818"/>
                </a:lnTo>
                <a:lnTo>
                  <a:pt x="376921" y="475479"/>
                </a:lnTo>
                <a:lnTo>
                  <a:pt x="459171" y="475479"/>
                </a:lnTo>
                <a:lnTo>
                  <a:pt x="541420" y="280818"/>
                </a:lnTo>
                <a:lnTo>
                  <a:pt x="459171" y="86156"/>
                </a:lnTo>
                <a:lnTo>
                  <a:pt x="376921" y="86156"/>
                </a:lnTo>
                <a:close/>
              </a:path>
            </a:pathLst>
          </a:cu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endParaRPr lang="zh-CN" altLang="en-US">
              <a:solidFill>
                <a:srgbClr val="FFFFFF"/>
              </a:solidFill>
              <a:latin typeface="等线" charset="-122"/>
              <a:ea typeface="等线" charset="-122"/>
            </a:endParaRPr>
          </a:p>
        </p:txBody>
      </p:sp>
      <p:sp>
        <p:nvSpPr>
          <p:cNvPr id="4105" name="任意多边形 22" title=""/>
          <p:cNvSpPr/>
          <p:nvPr>
            <p:custDataLst>
              <p:tags r:id="rId7"/>
            </p:custDataLst>
          </p:nvPr>
        </p:nvSpPr>
        <p:spPr>
          <a:xfrm>
            <a:off x="619125" y="60325"/>
            <a:ext cx="2314575" cy="600075"/>
          </a:xfrm>
          <a:custGeom>
            <a:gdLst>
              <a:gd name="GT0" fmla="+- l w 0"/>
              <a:gd name="GT1" fmla="+- t h 0"/>
            </a:gdLst>
            <a:cxnLst>
              <a:cxn ang="0">
                <a:pos x="0" y="0"/>
              </a:cxn>
              <a:cxn ang="0">
                <a:pos x="2265369" y="0"/>
              </a:cxn>
              <a:cxn ang="0">
                <a:pos x="2314575" y="100014"/>
              </a:cxn>
              <a:cxn ang="0">
                <a:pos x="2314575" y="500060"/>
              </a:cxn>
              <a:cxn ang="0">
                <a:pos x="2265369" y="600075"/>
              </a:cxn>
              <a:cxn ang="0">
                <a:pos x="0" y="600075"/>
              </a:cxn>
              <a:cxn ang="0">
                <a:pos x="0" y="0"/>
              </a:cxn>
            </a:cxnLst>
            <a:rect l="l" t="t" r="GT0" b="GT1"/>
            <a:pathLst>
              <a:path w="4924425" h="599734">
                <a:moveTo>
                  <a:pt x="0" y="0"/>
                </a:moveTo>
                <a:lnTo>
                  <a:pt x="4819737" y="0"/>
                </a:lnTo>
                <a:cubicBezTo>
                  <a:pt x="4877555" y="0"/>
                  <a:pt x="4924425" y="44753"/>
                  <a:pt x="4924425" y="99958"/>
                </a:cubicBezTo>
                <a:lnTo>
                  <a:pt x="4924425" y="499776"/>
                </a:lnTo>
                <a:cubicBezTo>
                  <a:pt x="4924425" y="554981"/>
                  <a:pt x="4877555" y="599734"/>
                  <a:pt x="4819737" y="599734"/>
                </a:cubicBezTo>
                <a:lnTo>
                  <a:pt x="0" y="599734"/>
                </a:lnTo>
                <a:lnTo>
                  <a:pt x="0" y="0"/>
                </a:lnTo>
                <a:close/>
              </a:path>
            </a:pathLst>
          </a:custGeom>
          <a:solidFill>
            <a:srgbClr val="70AD47"/>
          </a:solidFill>
          <a:ln w="12700">
            <a:noFill/>
            <a:miter lim="800000"/>
          </a:ln>
          <a:effectLst>
            <a:outerShdw blurRad="50800" dist="38100" dir="2700000" algn="tl">
              <a:srgbClr val="000000">
                <a:alpha val="39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spcBef>
                <a:spcPct val="0"/>
              </a:spcBef>
              <a:spcAft>
                <a:spcPct val="0"/>
              </a:spcAft>
              <a:buClrTx/>
              <a:buFontTx/>
            </a:pPr>
            <a:r>
              <a:rPr lang="zh-CN" altLang="en-US" sz="2800" b="1" baseline="0">
                <a:solidFill>
                  <a:srgbClr val="FFFFFF"/>
                </a:solidFill>
                <a:latin typeface="微软雅黑" pitchFamily="34" charset="-122"/>
                <a:ea typeface="微软雅黑" pitchFamily="34" charset="-122"/>
              </a:rPr>
              <a:t>情 境 导入</a:t>
            </a:r>
            <a:endParaRPr lang="zh-CN" altLang="en-US" sz="2800" b="1" baseline="0">
              <a:solidFill>
                <a:srgbClr val="FFFFFF"/>
              </a:solidFill>
              <a:latin typeface="微软雅黑" pitchFamily="34" charset="-122"/>
              <a:ea typeface="微软雅黑" pitchFamily="34" charset="-122"/>
            </a:endParaRPr>
          </a:p>
        </p:txBody>
      </p:sp>
      <p:sp>
        <p:nvSpPr>
          <p:cNvPr id="4106" name="文本框 9" title=""/>
          <p:cNvSpPr txBox="1"/>
          <p:nvPr>
            <p:custDataLst>
              <p:tags r:id="rId8"/>
            </p:custDataLst>
          </p:nvPr>
        </p:nvSpPr>
        <p:spPr>
          <a:xfrm>
            <a:off x="0" y="6488113"/>
            <a:ext cx="1028700" cy="369887"/>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en-US" altLang="zh-CN">
                <a:solidFill>
                  <a:schemeClr val="bg1"/>
                </a:solidFill>
              </a:rPr>
              <a:t>SZ-LWH</a:t>
            </a:r>
            <a:endParaRPr lang="zh-CN" altLang="en-US">
              <a:solidFill>
                <a:schemeClr val="bg1"/>
              </a:solidFill>
            </a:endParaRPr>
          </a:p>
        </p:txBody>
      </p:sp>
      <p:sp>
        <p:nvSpPr>
          <p:cNvPr id="4107" name="文本框 10" title=""/>
          <p:cNvSpPr txBox="1"/>
          <p:nvPr>
            <p:custDataLst>
              <p:tags r:id="rId9"/>
            </p:custDataLst>
          </p:nvPr>
        </p:nvSpPr>
        <p:spPr>
          <a:xfrm>
            <a:off x="0" y="0"/>
            <a:ext cx="1028700" cy="369888"/>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en-US" altLang="zh-CN">
                <a:solidFill>
                  <a:schemeClr val="bg1"/>
                </a:solidFill>
              </a:rPr>
              <a:t>SZ-LWH</a:t>
            </a:r>
            <a:endParaRPr lang="zh-CN" altLang="en-US">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ipe(right)">
                                      <p:cBhvr>
                                        <p:cTn id="7"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标题和内容">
    <p:bg>
      <p:bgPr>
        <a:solidFill>
          <a:schemeClr val="bg1"/>
        </a:solidFill>
      </p:bgPr>
    </p:bg>
    <p:spTree>
      <p:nvGrpSpPr>
        <p:cNvPr id="1" name="" title=""/>
        <p:cNvGrpSpPr/>
        <p:nvPr>
          <p:custDataLst>
            <p:tags r:id="rId1"/>
          </p:custDataLst>
        </p:nvPr>
      </p:nvGrpSpPr>
      <p:grpSpPr/>
      <p:pic>
        <p:nvPicPr>
          <p:cNvPr id="5125" name="图片 12" title=""/>
          <p:cNvPicPr>
            <a:picLocks noChangeAspect="1"/>
          </p:cNvPicPr>
          <p:nvPr>
            <p:custDataLst>
              <p:tags r:id="rId3"/>
            </p:custDataLst>
          </p:nvPr>
        </p:nvPicPr>
        <p:blipFill>
          <a:blip r:embed="rId2"/>
          <a:stretch>
            <a:fillRect/>
          </a:stretch>
        </p:blipFill>
        <p:spPr>
          <a:xfrm rot="10800000">
            <a:off x="0" y="6516688"/>
            <a:ext cx="12192000" cy="536575"/>
          </a:xfrm>
          <a:prstGeom prst="rect">
            <a:avLst/>
          </a:prstGeom>
          <a:noFill/>
          <a:ln>
            <a:noFill/>
            <a:miter lim="800000"/>
          </a:ln>
        </p:spPr>
      </p:pic>
      <p:sp>
        <p:nvSpPr>
          <p:cNvPr id="5126" name="文本框 13" title=""/>
          <p:cNvSpPr txBox="1"/>
          <p:nvPr>
            <p:custDataLst>
              <p:tags r:id="rId4"/>
            </p:custDataLst>
          </p:nvPr>
        </p:nvSpPr>
        <p:spPr>
          <a:xfrm>
            <a:off x="0" y="6488113"/>
            <a:ext cx="1028700" cy="369887"/>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en-US" altLang="zh-CN">
                <a:solidFill>
                  <a:schemeClr val="bg1"/>
                </a:solidFill>
              </a:rPr>
              <a:t>SZ-LWH</a:t>
            </a:r>
            <a:endParaRPr lang="zh-CN" altLang="en-US">
              <a:solidFill>
                <a:schemeClr val="bg1"/>
              </a:solidFill>
            </a:endParaRPr>
          </a:p>
        </p:txBody>
      </p:sp>
      <p:sp>
        <p:nvSpPr>
          <p:cNvPr id="5127" name="文本框 14" title=""/>
          <p:cNvSpPr txBox="1"/>
          <p:nvPr>
            <p:custDataLst>
              <p:tags r:id="rId5"/>
            </p:custDataLst>
          </p:nvPr>
        </p:nvSpPr>
        <p:spPr>
          <a:xfrm>
            <a:off x="0" y="0"/>
            <a:ext cx="1028700" cy="369888"/>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en-US" altLang="zh-CN">
                <a:solidFill>
                  <a:schemeClr val="bg1"/>
                </a:solidFill>
              </a:rPr>
              <a:t>SZ-LWH</a:t>
            </a:r>
            <a:endParaRPr lang="zh-CN" altLang="en-US">
              <a:solidFill>
                <a:schemeClr val="bg1"/>
              </a:solidFill>
            </a:endParaRPr>
          </a:p>
        </p:txBody>
      </p:sp>
      <p:cxnSp>
        <p:nvCxnSpPr>
          <p:cNvPr id="5128" name="直接连接符 7"/>
          <p:cNvCxnSpPr/>
          <p:nvPr userDrawn="1">
            <p:custDataLst>
              <p:tags r:id="rId6"/>
            </p:custDataLst>
          </p:nvPr>
        </p:nvCxnSpPr>
        <p:spPr>
          <a:xfrm>
            <a:off x="22225" y="715963"/>
            <a:ext cx="12149138" cy="39688"/>
          </a:xfrm>
          <a:prstGeom prst="line">
            <a:avLst/>
          </a:prstGeom>
        </p:spPr>
        <p:style>
          <a:lnRef idx="1">
            <a:schemeClr val="accent3"/>
          </a:lnRef>
          <a:fillRef idx="0">
            <a:schemeClr val="accent3"/>
          </a:fillRef>
          <a:effectRef idx="0">
            <a:schemeClr val="accent3"/>
          </a:effectRef>
          <a:fontRef idx="minor">
            <a:schemeClr val="tx1"/>
          </a:fontRef>
        </p:style>
      </p:cxnSp>
      <p:sp>
        <p:nvSpPr>
          <p:cNvPr id="5129" name="矩形 8"/>
          <p:cNvSpPr/>
          <p:nvPr userDrawn="1">
            <p:custDataLst>
              <p:tags r:id="rId7"/>
            </p:custDataLst>
          </p:nvPr>
        </p:nvSpPr>
        <p:spPr>
          <a:xfrm>
            <a:off x="22225" y="709613"/>
            <a:ext cx="3705225" cy="46038"/>
          </a:xfrm>
          <a:prstGeom prst="rect">
            <a:avLst/>
          </a:prstGeom>
          <a:solidFill>
            <a:srgbClr val="8D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endParaRPr lang="zh-CN" altLang="en-US" sz="4100">
              <a:solidFill>
                <a:srgbClr val="FF0000"/>
              </a:solidFill>
              <a:latin typeface="等线" charset="-122"/>
              <a:ea typeface="等线" charset="-122"/>
            </a:endParaRPr>
          </a:p>
        </p:txBody>
      </p:sp>
      <p:pic>
        <p:nvPicPr>
          <p:cNvPr id="5130" name="组合 9" title=""/>
          <p:cNvPicPr>
            <a:picLocks noGrp="1" noChangeAspect="1"/>
          </p:cNvPicPr>
          <p:nvPr>
            <p:custDataLst>
              <p:tags r:id="rId9"/>
            </p:custDataLst>
          </p:nvPr>
        </p:nvPicPr>
        <p:blipFill>
          <a:blip r:embed="rId8"/>
          <a:stretch>
            <a:fillRect/>
          </a:stretch>
        </p:blipFill>
        <p:spPr>
          <a:xfrm>
            <a:off x="4763" y="103188"/>
            <a:ext cx="1601787" cy="488950"/>
          </a:xfrm>
          <a:prstGeom prst="rect">
            <a:avLst/>
          </a:prstGeom>
          <a:noFill/>
          <a:ln>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wipe(right)">
                                      <p:cBhvr>
                                        <p:cTn id="7"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自定义版式">
    <p:bg>
      <p:bgPr>
        <a:solidFill>
          <a:schemeClr val="bg1"/>
        </a:solidFill>
      </p:bgPr>
    </p:bg>
    <p:spTree>
      <p:nvGrpSpPr>
        <p:cNvPr id="1" name="" title=""/>
        <p:cNvGrpSpPr/>
        <p:nvPr>
          <p:custDataLst>
            <p:tags r:id="rId1"/>
          </p:custDataLst>
        </p:nvPr>
      </p:nvGrpSpPr>
      <p:grpSpPr/>
      <p:pic>
        <p:nvPicPr>
          <p:cNvPr id="6149" name="图片 2" title=""/>
          <p:cNvPicPr>
            <a:picLocks noChangeAspect="1"/>
          </p:cNvPicPr>
          <p:nvPr>
            <p:custDataLst>
              <p:tags r:id="rId3"/>
            </p:custDataLst>
          </p:nvPr>
        </p:nvPicPr>
        <p:blipFill>
          <a:blip r:embed="rId2"/>
          <a:stretch>
            <a:fillRect/>
          </a:stretch>
        </p:blipFill>
        <p:spPr>
          <a:xfrm rot="10800000">
            <a:off x="0" y="6176963"/>
            <a:ext cx="12192000" cy="876300"/>
          </a:xfrm>
          <a:prstGeom prst="rect">
            <a:avLst/>
          </a:prstGeom>
          <a:noFill/>
          <a:ln>
            <a:noFill/>
            <a:miter lim="800000"/>
          </a:ln>
        </p:spPr>
      </p:pic>
      <p:grpSp>
        <p:nvGrpSpPr>
          <p:cNvPr id="6150" name="组合 3" title=""/>
          <p:cNvGrpSpPr/>
          <p:nvPr>
            <p:custDataLst>
              <p:tags r:id="rId4"/>
            </p:custDataLst>
          </p:nvPr>
        </p:nvGrpSpPr>
        <p:grpSpPr>
          <a:xfrm>
            <a:off x="1074738" y="2522538"/>
            <a:ext cx="1946275" cy="1949450"/>
            <a:chOff x="1074647" y="2580081"/>
            <a:chExt cx="1945633" cy="1950692"/>
          </a:xfrm>
        </p:grpSpPr>
        <p:sp>
          <p:nvSpPr>
            <p:cNvPr id="6151" name="Oval 8"/>
            <p:cNvSpPr>
              <a:spLocks noChangeArrowheads="1"/>
            </p:cNvSpPr>
            <p:nvPr>
              <p:custDataLst>
                <p:tags r:id="rId5"/>
              </p:custDataLst>
            </p:nvPr>
          </p:nvSpPr>
          <p:spPr bwMode="auto">
            <a:xfrm>
              <a:off x="1074647" y="2580081"/>
              <a:ext cx="1945633" cy="1950692"/>
            </a:xfrm>
            <a:prstGeom prst="ellipse">
              <a:avLst/>
            </a:prstGeom>
            <a:ln>
              <a:solidFill>
                <a:schemeClr val="bg1"/>
              </a:solid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lIns="121917" tIns="60958" rIns="121917" bIns="60958" numCol="1" anchor="t" anchorCtr="0" compatLnSpc="1"/>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fontAlgn="base">
                <a:spcBef>
                  <a:spcPct val="0"/>
                </a:spcBef>
                <a:spcAft>
                  <a:spcPct val="0"/>
                </a:spcAft>
                <a:buClrTx/>
                <a:buFontTx/>
              </a:pPr>
              <a:endParaRPr lang="zh-CN" altLang="en-US" sz="1800" baseline="0">
                <a:solidFill>
                  <a:srgbClr val="5F5F5F"/>
                </a:solidFill>
                <a:latin typeface="Calibri"/>
                <a:ea typeface="幼圆" panose="02010509060101010101" charset="-122"/>
              </a:endParaRPr>
            </a:p>
          </p:txBody>
        </p:sp>
        <p:sp>
          <p:nvSpPr>
            <p:cNvPr id="6152" name="TextBox 16" title=""/>
            <p:cNvSpPr txBox="1"/>
            <p:nvPr>
              <p:custDataLst>
                <p:tags r:id="rId6"/>
              </p:custDataLst>
            </p:nvPr>
          </p:nvSpPr>
          <p:spPr>
            <a:xfrm>
              <a:off x="1744820" y="2798883"/>
              <a:ext cx="605288" cy="984881"/>
            </a:xfrm>
            <a:prstGeom prst="rect">
              <a:avLst/>
            </a:prstGeom>
            <a:noFill/>
            <a:ln>
              <a:noFill/>
              <a:miter lim="800000"/>
            </a:ln>
          </p:spPr>
          <p:txBody>
            <a:bodyPr wrap="none" lIns="121917" tIns="60958" rIns="121917" bIns="60958"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r>
                <a:rPr lang="zh-CN" altLang="en-US" sz="2800" b="1">
                  <a:solidFill>
                    <a:srgbClr val="FFFFFF"/>
                  </a:solidFill>
                  <a:latin typeface="微软雅黑" pitchFamily="34" charset="-122"/>
                  <a:ea typeface="微软雅黑" pitchFamily="34" charset="-122"/>
                </a:rPr>
                <a:t>目</a:t>
              </a:r>
              <a:endParaRPr lang="en-US" altLang="zh-CN" sz="2800" b="1">
                <a:solidFill>
                  <a:srgbClr val="FFFFFF"/>
                </a:solidFill>
                <a:latin typeface="微软雅黑" pitchFamily="34" charset="-122"/>
                <a:ea typeface="微软雅黑" pitchFamily="34" charset="-122"/>
              </a:endParaRPr>
            </a:p>
            <a:p>
              <a:pPr lvl="0" algn="ctr"/>
              <a:r>
                <a:rPr lang="zh-CN" altLang="en-US" sz="2800" b="1">
                  <a:solidFill>
                    <a:srgbClr val="FFFFFF"/>
                  </a:solidFill>
                  <a:latin typeface="微软雅黑" pitchFamily="34" charset="-122"/>
                  <a:ea typeface="微软雅黑" pitchFamily="34" charset="-122"/>
                </a:rPr>
                <a:t>录</a:t>
              </a:r>
              <a:endParaRPr lang="zh-CN" altLang="en-US" sz="2800" b="1">
                <a:solidFill>
                  <a:srgbClr val="FFFFFF"/>
                </a:solidFill>
                <a:latin typeface="微软雅黑" pitchFamily="34" charset="-122"/>
                <a:ea typeface="微软雅黑" pitchFamily="34" charset="-122"/>
              </a:endParaRPr>
            </a:p>
          </p:txBody>
        </p:sp>
        <p:sp>
          <p:nvSpPr>
            <p:cNvPr id="6153" name="TextBox 16" title=""/>
            <p:cNvSpPr txBox="1"/>
            <p:nvPr>
              <p:custDataLst>
                <p:tags r:id="rId7"/>
              </p:custDataLst>
            </p:nvPr>
          </p:nvSpPr>
          <p:spPr>
            <a:xfrm>
              <a:off x="1441556" y="3748713"/>
              <a:ext cx="1439810" cy="338550"/>
            </a:xfrm>
            <a:prstGeom prst="rect">
              <a:avLst/>
            </a:prstGeom>
            <a:noFill/>
            <a:ln>
              <a:noFill/>
              <a:miter lim="800000"/>
            </a:ln>
          </p:spPr>
          <p:txBody>
            <a:bodyPr wrap="square" lIns="121917" tIns="60958" rIns="121917" bIns="60958"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en-US" altLang="zh-CN" sz="1400" b="1">
                  <a:solidFill>
                    <a:srgbClr val="FFFFFF"/>
                  </a:solidFill>
                  <a:latin typeface="微软雅黑" pitchFamily="34" charset="-122"/>
                  <a:ea typeface="微软雅黑" pitchFamily="34" charset="-122"/>
                </a:rPr>
                <a:t>CONTENTS</a:t>
              </a:r>
              <a:endParaRPr lang="zh-CN" altLang="en-US" sz="1400" b="1">
                <a:solidFill>
                  <a:srgbClr val="FFFFFF"/>
                </a:solidFill>
                <a:latin typeface="微软雅黑" pitchFamily="34" charset="-122"/>
                <a:ea typeface="微软雅黑" pitchFamily="34" charset="-122"/>
              </a:endParaRPr>
            </a:p>
          </p:txBody>
        </p:sp>
      </p:grpSp>
      <p:sp>
        <p:nvSpPr>
          <p:cNvPr id="6154" name="任意多边形 7"/>
          <p:cNvSpPr>
            <a:spLocks noChangeArrowheads="1"/>
          </p:cNvSpPr>
          <p:nvPr userDrawn="1">
            <p:custDataLst>
              <p:tags r:id="rId8"/>
            </p:custDataLst>
          </p:nvPr>
        </p:nvSpPr>
        <p:spPr bwMode="auto">
          <a:xfrm>
            <a:off x="-6350" y="2341563"/>
            <a:ext cx="2009775" cy="2262188"/>
          </a:xfrm>
          <a:custGeom>
            <a:gdLst>
              <a:gd name="connsiteX0" fmla="*/ 0 w 2010721"/>
              <a:gd name="connsiteY0" fmla="*/ 0 h 2262572"/>
              <a:gd name="connsiteX1" fmla="*/ 2010721 w 2010721"/>
              <a:gd name="connsiteY1" fmla="*/ 0 h 2262572"/>
              <a:gd name="connsiteX2" fmla="*/ 2010721 w 2010721"/>
              <a:gd name="connsiteY2" fmla="*/ 19455 h 2262572"/>
              <a:gd name="connsiteX3" fmla="*/ 2003254 w 2010721"/>
              <a:gd name="connsiteY3" fmla="*/ 19077 h 2262572"/>
              <a:gd name="connsiteX4" fmla="*/ 893929 w 2010721"/>
              <a:gd name="connsiteY4" fmla="*/ 1131287 h 2262572"/>
              <a:gd name="connsiteX5" fmla="*/ 2003254 w 2010721"/>
              <a:gd name="connsiteY5" fmla="*/ 2243497 h 2262572"/>
              <a:gd name="connsiteX6" fmla="*/ 2010721 w 2010721"/>
              <a:gd name="connsiteY6" fmla="*/ 2243119 h 2262572"/>
              <a:gd name="connsiteX7" fmla="*/ 2010721 w 2010721"/>
              <a:gd name="connsiteY7" fmla="*/ 2262572 h 2262572"/>
              <a:gd name="connsiteX8" fmla="*/ 0 w 2010721"/>
              <a:gd name="connsiteY8" fmla="*/ 2262572 h 2262572"/>
              <a:gd name="connsiteX9" fmla="*/ 0 w 2010721"/>
              <a:gd name="connsiteY9" fmla="*/ 0 h 22625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0721" h="2262572">
                <a:moveTo>
                  <a:pt x="0" y="0"/>
                </a:moveTo>
                <a:lnTo>
                  <a:pt x="2010721" y="0"/>
                </a:lnTo>
                <a:lnTo>
                  <a:pt x="2010721" y="19455"/>
                </a:lnTo>
                <a:lnTo>
                  <a:pt x="2003254" y="19077"/>
                </a:lnTo>
                <a:cubicBezTo>
                  <a:pt x="1390591" y="19077"/>
                  <a:pt x="893929" y="517030"/>
                  <a:pt x="893929" y="1131287"/>
                </a:cubicBezTo>
                <a:cubicBezTo>
                  <a:pt x="893929" y="1745544"/>
                  <a:pt x="1390591" y="2243497"/>
                  <a:pt x="2003254" y="2243497"/>
                </a:cubicBezTo>
                <a:lnTo>
                  <a:pt x="2010721" y="2243119"/>
                </a:lnTo>
                <a:lnTo>
                  <a:pt x="2010721" y="2262572"/>
                </a:lnTo>
                <a:lnTo>
                  <a:pt x="0" y="2262572"/>
                </a:lnTo>
                <a:lnTo>
                  <a:pt x="0" y="0"/>
                </a:lnTo>
                <a:close/>
              </a:path>
            </a:pathLst>
          </a:custGeom>
          <a:solidFill>
            <a:srgbClr val="70AD47"/>
          </a:solidFill>
          <a:ln>
            <a:solidFill>
              <a:schemeClr val="bg1"/>
            </a:solid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lIns="121917" tIns="60958" rIns="121917" bIns="60958" numCol="1" anchor="t" anchorCtr="0" compatLnSpc="1"/>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fontAlgn="base">
              <a:spcBef>
                <a:spcPct val="0"/>
              </a:spcBef>
              <a:spcAft>
                <a:spcPct val="0"/>
              </a:spcAft>
              <a:buClrTx/>
              <a:buFontTx/>
            </a:pPr>
            <a:endParaRPr lang="zh-CN" altLang="en-US" sz="1800" baseline="0">
              <a:solidFill>
                <a:srgbClr val="5F5F5F"/>
              </a:solidFill>
              <a:latin typeface="Calibri"/>
              <a:ea typeface="幼圆" panose="02010509060101010101" charset="-122"/>
            </a:endParaRPr>
          </a:p>
        </p:txBody>
      </p:sp>
      <p:sp>
        <p:nvSpPr>
          <p:cNvPr id="6155" name="文本框 9" title=""/>
          <p:cNvSpPr txBox="1"/>
          <p:nvPr>
            <p:custDataLst>
              <p:tags r:id="rId9"/>
            </p:custDataLst>
          </p:nvPr>
        </p:nvSpPr>
        <p:spPr>
          <a:xfrm>
            <a:off x="0" y="6488113"/>
            <a:ext cx="1028700" cy="369887"/>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en-US" altLang="zh-CN">
                <a:solidFill>
                  <a:schemeClr val="bg1"/>
                </a:solidFill>
              </a:rPr>
              <a:t>SZ-LWH</a:t>
            </a:r>
            <a:endParaRPr lang="zh-CN" altLang="en-US">
              <a:solidFill>
                <a:schemeClr val="bg1"/>
              </a:solidFill>
            </a:endParaRPr>
          </a:p>
        </p:txBody>
      </p:sp>
      <p:sp>
        <p:nvSpPr>
          <p:cNvPr id="6156" name="文本框 10" title=""/>
          <p:cNvSpPr txBox="1"/>
          <p:nvPr>
            <p:custDataLst>
              <p:tags r:id="rId10"/>
            </p:custDataLst>
          </p:nvPr>
        </p:nvSpPr>
        <p:spPr>
          <a:xfrm>
            <a:off x="0" y="0"/>
            <a:ext cx="1028700" cy="369888"/>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en-US" altLang="zh-CN">
                <a:solidFill>
                  <a:schemeClr val="bg1"/>
                </a:solidFill>
              </a:rPr>
              <a:t>SZ-LWH</a:t>
            </a:r>
            <a:endParaRPr lang="zh-CN" altLang="en-US">
              <a:solidFill>
                <a:schemeClr val="bg1"/>
              </a:solidFill>
            </a:endParaRPr>
          </a:p>
        </p:txBody>
      </p:sp>
      <p:pic>
        <p:nvPicPr>
          <p:cNvPr id="6157" name="图片 8" title=""/>
          <p:cNvPicPr>
            <a:picLocks noChangeAspect="1"/>
          </p:cNvPicPr>
          <p:nvPr>
            <p:custDataLst>
              <p:tags r:id="rId11"/>
            </p:custDataLst>
          </p:nvPr>
        </p:nvPicPr>
        <p:blipFill>
          <a:blip r:embed="rId2"/>
          <a:stretch>
            <a:fillRect/>
          </a:stretch>
        </p:blipFill>
        <p:spPr>
          <a:xfrm>
            <a:off x="0" y="-311150"/>
            <a:ext cx="12192000" cy="1068388"/>
          </a:xfrm>
          <a:prstGeom prst="rect">
            <a:avLst/>
          </a:prstGeom>
          <a:noFill/>
          <a:ln>
            <a:noFill/>
            <a:miter lim="800000"/>
          </a:ln>
        </p:spPr>
      </p:pic>
      <p:pic>
        <p:nvPicPr>
          <p:cNvPr id="6158" name="图片 11" title=""/>
          <p:cNvPicPr>
            <a:picLocks noChangeAspect="1"/>
          </p:cNvPicPr>
          <p:nvPr>
            <p:custDataLst>
              <p:tags r:id="rId13"/>
            </p:custDataLst>
          </p:nvPr>
        </p:nvPicPr>
        <p:blipFill>
          <a:blip r:embed="rId12"/>
          <a:stretch>
            <a:fillRect/>
          </a:stretch>
        </p:blipFill>
        <p:spPr>
          <a:xfrm>
            <a:off x="919163" y="9588500"/>
            <a:ext cx="1419225" cy="1419225"/>
          </a:xfrm>
          <a:prstGeom prst="rect">
            <a:avLst/>
          </a:prstGeom>
          <a:noFill/>
          <a:ln>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wipe(right)">
                                      <p:cBhvr>
                                        <p:cTn id="7" dur="500"/>
                                        <p:tgtEl>
                                          <p:spTgt spid="614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157"/>
                                        </p:tgtEl>
                                        <p:attrNameLst>
                                          <p:attrName>style.visibility</p:attrName>
                                        </p:attrNameLst>
                                      </p:cBhvr>
                                      <p:to>
                                        <p:strVal val="visible"/>
                                      </p:to>
                                    </p:set>
                                    <p:animEffect transition="in" filter="wipe(left)">
                                      <p:cBhvr>
                                        <p:cTn id="11" dur="500"/>
                                        <p:tgtEl>
                                          <p:spTgt spid="6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2_标题和内容">
    <p:bg>
      <p:bgPr>
        <a:solidFill>
          <a:schemeClr val="bg1"/>
        </a:solidFill>
      </p:bgPr>
    </p:bg>
    <p:spTree>
      <p:nvGrpSpPr>
        <p:cNvPr id="1" name="" title=""/>
        <p:cNvGrpSpPr/>
        <p:nvPr>
          <p:custDataLst>
            <p:tags r:id="rId1"/>
          </p:custDataLst>
        </p:nvPr>
      </p:nvGrpSpPr>
      <p:grpSpPr/>
      <p:pic>
        <p:nvPicPr>
          <p:cNvPr id="7173" name="图片 11" title=""/>
          <p:cNvPicPr>
            <a:picLocks noChangeAspect="1"/>
          </p:cNvPicPr>
          <p:nvPr>
            <p:custDataLst>
              <p:tags r:id="rId3"/>
            </p:custDataLst>
          </p:nvPr>
        </p:nvPicPr>
        <p:blipFill>
          <a:blip r:embed="rId2"/>
          <a:stretch>
            <a:fillRect/>
          </a:stretch>
        </p:blipFill>
        <p:spPr>
          <a:xfrm rot="10800000">
            <a:off x="0" y="6516688"/>
            <a:ext cx="12192000" cy="536575"/>
          </a:xfrm>
          <a:prstGeom prst="rect">
            <a:avLst/>
          </a:prstGeom>
          <a:noFill/>
          <a:ln>
            <a:noFill/>
            <a:miter lim="800000"/>
          </a:ln>
        </p:spPr>
      </p:pic>
      <p:sp>
        <p:nvSpPr>
          <p:cNvPr id="7174" name="文本框 6" title=""/>
          <p:cNvSpPr txBox="1"/>
          <p:nvPr>
            <p:custDataLst>
              <p:tags r:id="rId4"/>
            </p:custDataLst>
          </p:nvPr>
        </p:nvSpPr>
        <p:spPr>
          <a:xfrm>
            <a:off x="0" y="6488113"/>
            <a:ext cx="1028700" cy="369887"/>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en-US" altLang="zh-CN">
                <a:solidFill>
                  <a:schemeClr val="bg1"/>
                </a:solidFill>
              </a:rPr>
              <a:t>SZ-LWH</a:t>
            </a:r>
            <a:endParaRPr lang="zh-CN" altLang="en-US">
              <a:solidFill>
                <a:schemeClr val="bg1"/>
              </a:solidFill>
            </a:endParaRPr>
          </a:p>
        </p:txBody>
      </p:sp>
      <p:sp>
        <p:nvSpPr>
          <p:cNvPr id="7175" name="文本框 12" title=""/>
          <p:cNvSpPr txBox="1"/>
          <p:nvPr>
            <p:custDataLst>
              <p:tags r:id="rId5"/>
            </p:custDataLst>
          </p:nvPr>
        </p:nvSpPr>
        <p:spPr>
          <a:xfrm>
            <a:off x="0" y="0"/>
            <a:ext cx="1028700" cy="369888"/>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en-US" altLang="zh-CN">
                <a:solidFill>
                  <a:schemeClr val="bg1"/>
                </a:solidFill>
              </a:rPr>
              <a:t>SZ-LWH</a:t>
            </a:r>
            <a:endParaRPr lang="zh-CN" altLang="en-US">
              <a:solidFill>
                <a:schemeClr val="bg1"/>
              </a:solidFill>
            </a:endParaRPr>
          </a:p>
        </p:txBody>
      </p:sp>
      <p:cxnSp>
        <p:nvCxnSpPr>
          <p:cNvPr id="7176" name="直接连接符 7"/>
          <p:cNvCxnSpPr/>
          <p:nvPr userDrawn="1">
            <p:custDataLst>
              <p:tags r:id="rId6"/>
            </p:custDataLst>
          </p:nvPr>
        </p:nvCxnSpPr>
        <p:spPr>
          <a:xfrm>
            <a:off x="22225" y="715963"/>
            <a:ext cx="12149138" cy="39688"/>
          </a:xfrm>
          <a:prstGeom prst="line">
            <a:avLst/>
          </a:prstGeom>
        </p:spPr>
        <p:style>
          <a:lnRef idx="1">
            <a:schemeClr val="accent3"/>
          </a:lnRef>
          <a:fillRef idx="0">
            <a:schemeClr val="accent3"/>
          </a:fillRef>
          <a:effectRef idx="0">
            <a:schemeClr val="accent3"/>
          </a:effectRef>
          <a:fontRef idx="minor">
            <a:schemeClr val="tx1"/>
          </a:fontRef>
        </p:style>
      </p:cxnSp>
      <p:sp>
        <p:nvSpPr>
          <p:cNvPr id="7177" name="矩形 8"/>
          <p:cNvSpPr/>
          <p:nvPr userDrawn="1">
            <p:custDataLst>
              <p:tags r:id="rId7"/>
            </p:custDataLst>
          </p:nvPr>
        </p:nvSpPr>
        <p:spPr>
          <a:xfrm>
            <a:off x="22225" y="709613"/>
            <a:ext cx="3705225" cy="46038"/>
          </a:xfrm>
          <a:prstGeom prst="rect">
            <a:avLst/>
          </a:prstGeom>
          <a:solidFill>
            <a:srgbClr val="8D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endParaRPr lang="zh-CN" altLang="en-US" sz="4100">
              <a:solidFill>
                <a:srgbClr val="FF0000"/>
              </a:solidFill>
              <a:latin typeface="等线" charset="-122"/>
              <a:ea typeface="等线" charset="-122"/>
            </a:endParaRPr>
          </a:p>
        </p:txBody>
      </p:sp>
      <p:sp>
        <p:nvSpPr>
          <p:cNvPr id="7178" name="任意多边形 9"/>
          <p:cNvSpPr/>
          <p:nvPr userDrawn="1">
            <p:custDataLst>
              <p:tags r:id="rId8"/>
            </p:custDataLst>
          </p:nvPr>
        </p:nvSpPr>
        <p:spPr>
          <a:xfrm>
            <a:off x="31750" y="60325"/>
            <a:ext cx="587375" cy="600075"/>
          </a:xfrm>
          <a:custGeom>
            <a:gdLst>
              <a:gd name="connsiteX0" fmla="*/ 104688 w 587290"/>
              <a:gd name="connsiteY0" fmla="*/ 0 h 599734"/>
              <a:gd name="connsiteX1" fmla="*/ 587290 w 587290"/>
              <a:gd name="connsiteY1" fmla="*/ 0 h 599734"/>
              <a:gd name="connsiteX2" fmla="*/ 587290 w 587290"/>
              <a:gd name="connsiteY2" fmla="*/ 599734 h 599734"/>
              <a:gd name="connsiteX3" fmla="*/ 104688 w 587290"/>
              <a:gd name="connsiteY3" fmla="*/ 599734 h 599734"/>
              <a:gd name="connsiteX4" fmla="*/ 0 w 587290"/>
              <a:gd name="connsiteY4" fmla="*/ 499776 h 599734"/>
              <a:gd name="connsiteX5" fmla="*/ 0 w 587290"/>
              <a:gd name="connsiteY5" fmla="*/ 99958 h 599734"/>
              <a:gd name="connsiteX6" fmla="*/ 104688 w 587290"/>
              <a:gd name="connsiteY6" fmla="*/ 0 h 599734"/>
              <a:gd name="connsiteX7" fmla="*/ 47852 w 587290"/>
              <a:gd name="connsiteY7" fmla="*/ 86156 h 599734"/>
              <a:gd name="connsiteX8" fmla="*/ 130102 w 587290"/>
              <a:gd name="connsiteY8" fmla="*/ 280818 h 599734"/>
              <a:gd name="connsiteX9" fmla="*/ 47852 w 587290"/>
              <a:gd name="connsiteY9" fmla="*/ 475479 h 599734"/>
              <a:gd name="connsiteX10" fmla="*/ 130102 w 587290"/>
              <a:gd name="connsiteY10" fmla="*/ 475479 h 599734"/>
              <a:gd name="connsiteX11" fmla="*/ 212351 w 587290"/>
              <a:gd name="connsiteY11" fmla="*/ 280818 h 599734"/>
              <a:gd name="connsiteX12" fmla="*/ 130102 w 587290"/>
              <a:gd name="connsiteY12" fmla="*/ 86156 h 599734"/>
              <a:gd name="connsiteX13" fmla="*/ 47852 w 587290"/>
              <a:gd name="connsiteY13" fmla="*/ 86156 h 599734"/>
              <a:gd name="connsiteX14" fmla="*/ 197424 w 587290"/>
              <a:gd name="connsiteY14" fmla="*/ 86156 h 599734"/>
              <a:gd name="connsiteX15" fmla="*/ 279674 w 587290"/>
              <a:gd name="connsiteY15" fmla="*/ 280818 h 599734"/>
              <a:gd name="connsiteX16" fmla="*/ 197424 w 587290"/>
              <a:gd name="connsiteY16" fmla="*/ 475479 h 599734"/>
              <a:gd name="connsiteX17" fmla="*/ 279674 w 587290"/>
              <a:gd name="connsiteY17" fmla="*/ 475479 h 599734"/>
              <a:gd name="connsiteX18" fmla="*/ 361923 w 587290"/>
              <a:gd name="connsiteY18" fmla="*/ 280818 h 599734"/>
              <a:gd name="connsiteX19" fmla="*/ 279674 w 587290"/>
              <a:gd name="connsiteY19" fmla="*/ 86156 h 599734"/>
              <a:gd name="connsiteX20" fmla="*/ 197424 w 587290"/>
              <a:gd name="connsiteY20" fmla="*/ 86156 h 599734"/>
              <a:gd name="connsiteX21" fmla="*/ 376921 w 587290"/>
              <a:gd name="connsiteY21" fmla="*/ 86156 h 599734"/>
              <a:gd name="connsiteX22" fmla="*/ 459171 w 587290"/>
              <a:gd name="connsiteY22" fmla="*/ 280818 h 599734"/>
              <a:gd name="connsiteX23" fmla="*/ 376921 w 587290"/>
              <a:gd name="connsiteY23" fmla="*/ 475479 h 599734"/>
              <a:gd name="connsiteX24" fmla="*/ 459171 w 587290"/>
              <a:gd name="connsiteY24" fmla="*/ 475479 h 599734"/>
              <a:gd name="connsiteX25" fmla="*/ 541420 w 587290"/>
              <a:gd name="connsiteY25" fmla="*/ 280818 h 599734"/>
              <a:gd name="connsiteX26" fmla="*/ 459171 w 587290"/>
              <a:gd name="connsiteY26" fmla="*/ 86156 h 599734"/>
              <a:gd name="connsiteX27" fmla="*/ 376921 w 587290"/>
              <a:gd name="connsiteY27" fmla="*/ 86156 h 5997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7290" h="599734">
                <a:moveTo>
                  <a:pt x="104688" y="0"/>
                </a:moveTo>
                <a:lnTo>
                  <a:pt x="587290" y="0"/>
                </a:lnTo>
                <a:lnTo>
                  <a:pt x="587290" y="599734"/>
                </a:lnTo>
                <a:lnTo>
                  <a:pt x="104688" y="599734"/>
                </a:lnTo>
                <a:cubicBezTo>
                  <a:pt x="46871" y="599734"/>
                  <a:pt x="0" y="554981"/>
                  <a:pt x="0" y="499776"/>
                </a:cubicBezTo>
                <a:lnTo>
                  <a:pt x="0" y="99958"/>
                </a:lnTo>
                <a:cubicBezTo>
                  <a:pt x="0" y="44753"/>
                  <a:pt x="46871" y="0"/>
                  <a:pt x="104688" y="0"/>
                </a:cubicBezTo>
                <a:close/>
                <a:moveTo>
                  <a:pt x="47852" y="86156"/>
                </a:moveTo>
                <a:lnTo>
                  <a:pt x="130102" y="280818"/>
                </a:lnTo>
                <a:lnTo>
                  <a:pt x="47852" y="475479"/>
                </a:lnTo>
                <a:lnTo>
                  <a:pt x="130102" y="475479"/>
                </a:lnTo>
                <a:lnTo>
                  <a:pt x="212351" y="280818"/>
                </a:lnTo>
                <a:lnTo>
                  <a:pt x="130102" y="86156"/>
                </a:lnTo>
                <a:lnTo>
                  <a:pt x="47852" y="86156"/>
                </a:lnTo>
                <a:close/>
                <a:moveTo>
                  <a:pt x="197424" y="86156"/>
                </a:moveTo>
                <a:lnTo>
                  <a:pt x="279674" y="280818"/>
                </a:lnTo>
                <a:lnTo>
                  <a:pt x="197424" y="475479"/>
                </a:lnTo>
                <a:lnTo>
                  <a:pt x="279674" y="475479"/>
                </a:lnTo>
                <a:lnTo>
                  <a:pt x="361923" y="280818"/>
                </a:lnTo>
                <a:lnTo>
                  <a:pt x="279674" y="86156"/>
                </a:lnTo>
                <a:lnTo>
                  <a:pt x="197424" y="86156"/>
                </a:lnTo>
                <a:close/>
                <a:moveTo>
                  <a:pt x="376921" y="86156"/>
                </a:moveTo>
                <a:lnTo>
                  <a:pt x="459171" y="280818"/>
                </a:lnTo>
                <a:lnTo>
                  <a:pt x="376921" y="475479"/>
                </a:lnTo>
                <a:lnTo>
                  <a:pt x="459171" y="475479"/>
                </a:lnTo>
                <a:lnTo>
                  <a:pt x="541420" y="280818"/>
                </a:lnTo>
                <a:lnTo>
                  <a:pt x="459171" y="86156"/>
                </a:lnTo>
                <a:lnTo>
                  <a:pt x="376921" y="86156"/>
                </a:lnTo>
                <a:close/>
              </a:path>
            </a:pathLst>
          </a:cu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endParaRPr lang="zh-CN" altLang="en-US">
              <a:solidFill>
                <a:srgbClr val="FFFFFF"/>
              </a:solidFill>
              <a:latin typeface="等线" charset="-122"/>
              <a:ea typeface="等线" charset="-122"/>
            </a:endParaRPr>
          </a:p>
        </p:txBody>
      </p:sp>
      <p:sp>
        <p:nvSpPr>
          <p:cNvPr id="7179" name="任意多边形 10" title=""/>
          <p:cNvSpPr/>
          <p:nvPr>
            <p:custDataLst>
              <p:tags r:id="rId9"/>
            </p:custDataLst>
          </p:nvPr>
        </p:nvSpPr>
        <p:spPr>
          <a:xfrm>
            <a:off x="619125" y="60325"/>
            <a:ext cx="5657850" cy="600075"/>
          </a:xfrm>
          <a:custGeom>
            <a:gdLst>
              <a:gd name="GT0" fmla="+- l w 0"/>
              <a:gd name="GT1" fmla="+- t h 0"/>
            </a:gdLst>
            <a:cxnLst>
              <a:cxn ang="0">
                <a:pos x="0" y="0"/>
              </a:cxn>
              <a:cxn ang="0">
                <a:pos x="5537570" y="0"/>
              </a:cxn>
              <a:cxn ang="0">
                <a:pos x="5657850" y="100014"/>
              </a:cxn>
              <a:cxn ang="0">
                <a:pos x="5657850" y="500060"/>
              </a:cxn>
              <a:cxn ang="0">
                <a:pos x="5537570" y="600075"/>
              </a:cxn>
              <a:cxn ang="0">
                <a:pos x="0" y="600075"/>
              </a:cxn>
              <a:cxn ang="0">
                <a:pos x="0" y="0"/>
              </a:cxn>
            </a:cxnLst>
            <a:rect l="l" t="t" r="GT0" b="GT1"/>
            <a:pathLst>
              <a:path w="4924425" h="599734">
                <a:moveTo>
                  <a:pt x="0" y="0"/>
                </a:moveTo>
                <a:lnTo>
                  <a:pt x="4819737" y="0"/>
                </a:lnTo>
                <a:cubicBezTo>
                  <a:pt x="4877555" y="0"/>
                  <a:pt x="4924425" y="44753"/>
                  <a:pt x="4924425" y="99958"/>
                </a:cubicBezTo>
                <a:lnTo>
                  <a:pt x="4924425" y="499776"/>
                </a:lnTo>
                <a:cubicBezTo>
                  <a:pt x="4924425" y="554981"/>
                  <a:pt x="4877555" y="599734"/>
                  <a:pt x="4819737" y="599734"/>
                </a:cubicBezTo>
                <a:lnTo>
                  <a:pt x="0" y="599734"/>
                </a:lnTo>
                <a:lnTo>
                  <a:pt x="0" y="0"/>
                </a:lnTo>
                <a:close/>
              </a:path>
            </a:pathLst>
          </a:custGeom>
          <a:solidFill>
            <a:srgbClr val="70AD47"/>
          </a:solidFill>
          <a:ln w="12700">
            <a:noFill/>
            <a:miter lim="800000"/>
          </a:ln>
          <a:effectLst>
            <a:outerShdw blurRad="50800" dist="38100" dir="2700000" algn="tl">
              <a:srgbClr val="000000">
                <a:alpha val="39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fontAlgn="base">
              <a:spcBef>
                <a:spcPct val="0"/>
              </a:spcBef>
              <a:spcAft>
                <a:spcPct val="0"/>
              </a:spcAft>
              <a:buClrTx/>
              <a:buFontTx/>
            </a:pPr>
            <a:r>
              <a:rPr lang="zh-CN" altLang="en-US" sz="2800" b="1" baseline="0">
                <a:solidFill>
                  <a:srgbClr val="FFFFFF"/>
                </a:solidFill>
                <a:latin typeface="微软雅黑" pitchFamily="34" charset="-122"/>
                <a:ea typeface="微软雅黑" pitchFamily="34" charset="-122"/>
              </a:rPr>
              <a:t>一、生态平衡与生态系统的稳定性</a:t>
            </a:r>
            <a:endParaRPr lang="zh-CN" altLang="en-US" sz="2800" b="1" baseline="0">
              <a:solidFill>
                <a:srgbClr val="FFFFFF"/>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wipe(right)">
                                      <p:cBhvr>
                                        <p:cTn id="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3_标题和内容">
    <p:bg>
      <p:bgPr>
        <a:solidFill>
          <a:schemeClr val="bg1"/>
        </a:solidFill>
      </p:bgPr>
    </p:bg>
    <p:spTree>
      <p:nvGrpSpPr>
        <p:cNvPr id="1" name="" title=""/>
        <p:cNvGrpSpPr/>
        <p:nvPr>
          <p:custDataLst>
            <p:tags r:id="rId1"/>
          </p:custDataLst>
        </p:nvPr>
      </p:nvGrpSpPr>
      <p:grpSpPr/>
      <p:pic>
        <p:nvPicPr>
          <p:cNvPr id="8197" name="图片 11" title=""/>
          <p:cNvPicPr>
            <a:picLocks noChangeAspect="1"/>
          </p:cNvPicPr>
          <p:nvPr>
            <p:custDataLst>
              <p:tags r:id="rId3"/>
            </p:custDataLst>
          </p:nvPr>
        </p:nvPicPr>
        <p:blipFill>
          <a:blip r:embed="rId2"/>
          <a:stretch>
            <a:fillRect/>
          </a:stretch>
        </p:blipFill>
        <p:spPr>
          <a:xfrm rot="10800000">
            <a:off x="0" y="6516688"/>
            <a:ext cx="12192000" cy="536575"/>
          </a:xfrm>
          <a:prstGeom prst="rect">
            <a:avLst/>
          </a:prstGeom>
          <a:noFill/>
          <a:ln>
            <a:noFill/>
            <a:miter lim="800000"/>
          </a:ln>
        </p:spPr>
      </p:pic>
      <p:sp>
        <p:nvSpPr>
          <p:cNvPr id="8198" name="文本框 6" title=""/>
          <p:cNvSpPr txBox="1"/>
          <p:nvPr>
            <p:custDataLst>
              <p:tags r:id="rId4"/>
            </p:custDataLst>
          </p:nvPr>
        </p:nvSpPr>
        <p:spPr>
          <a:xfrm>
            <a:off x="0" y="6488113"/>
            <a:ext cx="1028700" cy="369887"/>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en-US" altLang="zh-CN">
                <a:solidFill>
                  <a:schemeClr val="bg1"/>
                </a:solidFill>
              </a:rPr>
              <a:t>SZ-LWH</a:t>
            </a:r>
            <a:endParaRPr lang="zh-CN" altLang="en-US">
              <a:solidFill>
                <a:schemeClr val="bg1"/>
              </a:solidFill>
            </a:endParaRPr>
          </a:p>
        </p:txBody>
      </p:sp>
      <p:sp>
        <p:nvSpPr>
          <p:cNvPr id="8199" name="文本框 12" title=""/>
          <p:cNvSpPr txBox="1"/>
          <p:nvPr>
            <p:custDataLst>
              <p:tags r:id="rId5"/>
            </p:custDataLst>
          </p:nvPr>
        </p:nvSpPr>
        <p:spPr>
          <a:xfrm>
            <a:off x="0" y="0"/>
            <a:ext cx="1028700" cy="369888"/>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en-US" altLang="zh-CN">
                <a:solidFill>
                  <a:schemeClr val="bg1"/>
                </a:solidFill>
              </a:rPr>
              <a:t>SZ-LWH</a:t>
            </a:r>
            <a:endParaRPr lang="zh-CN" altLang="en-US">
              <a:solidFill>
                <a:schemeClr val="bg1"/>
              </a:solidFill>
            </a:endParaRPr>
          </a:p>
        </p:txBody>
      </p:sp>
      <p:cxnSp>
        <p:nvCxnSpPr>
          <p:cNvPr id="8200" name="直接连接符 7"/>
          <p:cNvCxnSpPr/>
          <p:nvPr userDrawn="1">
            <p:custDataLst>
              <p:tags r:id="rId6"/>
            </p:custDataLst>
          </p:nvPr>
        </p:nvCxnSpPr>
        <p:spPr>
          <a:xfrm>
            <a:off x="22225" y="715963"/>
            <a:ext cx="12149138" cy="39688"/>
          </a:xfrm>
          <a:prstGeom prst="line">
            <a:avLst/>
          </a:prstGeom>
        </p:spPr>
        <p:style>
          <a:lnRef idx="1">
            <a:schemeClr val="accent3"/>
          </a:lnRef>
          <a:fillRef idx="0">
            <a:schemeClr val="accent3"/>
          </a:fillRef>
          <a:effectRef idx="0">
            <a:schemeClr val="accent3"/>
          </a:effectRef>
          <a:fontRef idx="minor">
            <a:schemeClr val="tx1"/>
          </a:fontRef>
        </p:style>
      </p:cxnSp>
      <p:sp>
        <p:nvSpPr>
          <p:cNvPr id="8201" name="矩形 8"/>
          <p:cNvSpPr/>
          <p:nvPr userDrawn="1">
            <p:custDataLst>
              <p:tags r:id="rId7"/>
            </p:custDataLst>
          </p:nvPr>
        </p:nvSpPr>
        <p:spPr>
          <a:xfrm>
            <a:off x="22225" y="709613"/>
            <a:ext cx="3705225" cy="46038"/>
          </a:xfrm>
          <a:prstGeom prst="rect">
            <a:avLst/>
          </a:prstGeom>
          <a:solidFill>
            <a:srgbClr val="8D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endParaRPr lang="zh-CN" altLang="en-US" sz="4100">
              <a:solidFill>
                <a:srgbClr val="FF0000"/>
              </a:solidFill>
              <a:latin typeface="等线" charset="-122"/>
              <a:ea typeface="等线" charset="-122"/>
            </a:endParaRPr>
          </a:p>
        </p:txBody>
      </p:sp>
      <p:sp>
        <p:nvSpPr>
          <p:cNvPr id="8202" name="任意多边形 9"/>
          <p:cNvSpPr/>
          <p:nvPr userDrawn="1">
            <p:custDataLst>
              <p:tags r:id="rId8"/>
            </p:custDataLst>
          </p:nvPr>
        </p:nvSpPr>
        <p:spPr>
          <a:xfrm>
            <a:off x="31750" y="60325"/>
            <a:ext cx="587375" cy="600075"/>
          </a:xfrm>
          <a:custGeom>
            <a:gdLst>
              <a:gd name="connsiteX0" fmla="*/ 104688 w 587290"/>
              <a:gd name="connsiteY0" fmla="*/ 0 h 599734"/>
              <a:gd name="connsiteX1" fmla="*/ 587290 w 587290"/>
              <a:gd name="connsiteY1" fmla="*/ 0 h 599734"/>
              <a:gd name="connsiteX2" fmla="*/ 587290 w 587290"/>
              <a:gd name="connsiteY2" fmla="*/ 599734 h 599734"/>
              <a:gd name="connsiteX3" fmla="*/ 104688 w 587290"/>
              <a:gd name="connsiteY3" fmla="*/ 599734 h 599734"/>
              <a:gd name="connsiteX4" fmla="*/ 0 w 587290"/>
              <a:gd name="connsiteY4" fmla="*/ 499776 h 599734"/>
              <a:gd name="connsiteX5" fmla="*/ 0 w 587290"/>
              <a:gd name="connsiteY5" fmla="*/ 99958 h 599734"/>
              <a:gd name="connsiteX6" fmla="*/ 104688 w 587290"/>
              <a:gd name="connsiteY6" fmla="*/ 0 h 599734"/>
              <a:gd name="connsiteX7" fmla="*/ 47852 w 587290"/>
              <a:gd name="connsiteY7" fmla="*/ 86156 h 599734"/>
              <a:gd name="connsiteX8" fmla="*/ 130102 w 587290"/>
              <a:gd name="connsiteY8" fmla="*/ 280818 h 599734"/>
              <a:gd name="connsiteX9" fmla="*/ 47852 w 587290"/>
              <a:gd name="connsiteY9" fmla="*/ 475479 h 599734"/>
              <a:gd name="connsiteX10" fmla="*/ 130102 w 587290"/>
              <a:gd name="connsiteY10" fmla="*/ 475479 h 599734"/>
              <a:gd name="connsiteX11" fmla="*/ 212351 w 587290"/>
              <a:gd name="connsiteY11" fmla="*/ 280818 h 599734"/>
              <a:gd name="connsiteX12" fmla="*/ 130102 w 587290"/>
              <a:gd name="connsiteY12" fmla="*/ 86156 h 599734"/>
              <a:gd name="connsiteX13" fmla="*/ 47852 w 587290"/>
              <a:gd name="connsiteY13" fmla="*/ 86156 h 599734"/>
              <a:gd name="connsiteX14" fmla="*/ 197424 w 587290"/>
              <a:gd name="connsiteY14" fmla="*/ 86156 h 599734"/>
              <a:gd name="connsiteX15" fmla="*/ 279674 w 587290"/>
              <a:gd name="connsiteY15" fmla="*/ 280818 h 599734"/>
              <a:gd name="connsiteX16" fmla="*/ 197424 w 587290"/>
              <a:gd name="connsiteY16" fmla="*/ 475479 h 599734"/>
              <a:gd name="connsiteX17" fmla="*/ 279674 w 587290"/>
              <a:gd name="connsiteY17" fmla="*/ 475479 h 599734"/>
              <a:gd name="connsiteX18" fmla="*/ 361923 w 587290"/>
              <a:gd name="connsiteY18" fmla="*/ 280818 h 599734"/>
              <a:gd name="connsiteX19" fmla="*/ 279674 w 587290"/>
              <a:gd name="connsiteY19" fmla="*/ 86156 h 599734"/>
              <a:gd name="connsiteX20" fmla="*/ 197424 w 587290"/>
              <a:gd name="connsiteY20" fmla="*/ 86156 h 599734"/>
              <a:gd name="connsiteX21" fmla="*/ 376921 w 587290"/>
              <a:gd name="connsiteY21" fmla="*/ 86156 h 599734"/>
              <a:gd name="connsiteX22" fmla="*/ 459171 w 587290"/>
              <a:gd name="connsiteY22" fmla="*/ 280818 h 599734"/>
              <a:gd name="connsiteX23" fmla="*/ 376921 w 587290"/>
              <a:gd name="connsiteY23" fmla="*/ 475479 h 599734"/>
              <a:gd name="connsiteX24" fmla="*/ 459171 w 587290"/>
              <a:gd name="connsiteY24" fmla="*/ 475479 h 599734"/>
              <a:gd name="connsiteX25" fmla="*/ 541420 w 587290"/>
              <a:gd name="connsiteY25" fmla="*/ 280818 h 599734"/>
              <a:gd name="connsiteX26" fmla="*/ 459171 w 587290"/>
              <a:gd name="connsiteY26" fmla="*/ 86156 h 599734"/>
              <a:gd name="connsiteX27" fmla="*/ 376921 w 587290"/>
              <a:gd name="connsiteY27" fmla="*/ 86156 h 5997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7290" h="599734">
                <a:moveTo>
                  <a:pt x="104688" y="0"/>
                </a:moveTo>
                <a:lnTo>
                  <a:pt x="587290" y="0"/>
                </a:lnTo>
                <a:lnTo>
                  <a:pt x="587290" y="599734"/>
                </a:lnTo>
                <a:lnTo>
                  <a:pt x="104688" y="599734"/>
                </a:lnTo>
                <a:cubicBezTo>
                  <a:pt x="46871" y="599734"/>
                  <a:pt x="0" y="554981"/>
                  <a:pt x="0" y="499776"/>
                </a:cubicBezTo>
                <a:lnTo>
                  <a:pt x="0" y="99958"/>
                </a:lnTo>
                <a:cubicBezTo>
                  <a:pt x="0" y="44753"/>
                  <a:pt x="46871" y="0"/>
                  <a:pt x="104688" y="0"/>
                </a:cubicBezTo>
                <a:close/>
                <a:moveTo>
                  <a:pt x="47852" y="86156"/>
                </a:moveTo>
                <a:lnTo>
                  <a:pt x="130102" y="280818"/>
                </a:lnTo>
                <a:lnTo>
                  <a:pt x="47852" y="475479"/>
                </a:lnTo>
                <a:lnTo>
                  <a:pt x="130102" y="475479"/>
                </a:lnTo>
                <a:lnTo>
                  <a:pt x="212351" y="280818"/>
                </a:lnTo>
                <a:lnTo>
                  <a:pt x="130102" y="86156"/>
                </a:lnTo>
                <a:lnTo>
                  <a:pt x="47852" y="86156"/>
                </a:lnTo>
                <a:close/>
                <a:moveTo>
                  <a:pt x="197424" y="86156"/>
                </a:moveTo>
                <a:lnTo>
                  <a:pt x="279674" y="280818"/>
                </a:lnTo>
                <a:lnTo>
                  <a:pt x="197424" y="475479"/>
                </a:lnTo>
                <a:lnTo>
                  <a:pt x="279674" y="475479"/>
                </a:lnTo>
                <a:lnTo>
                  <a:pt x="361923" y="280818"/>
                </a:lnTo>
                <a:lnTo>
                  <a:pt x="279674" y="86156"/>
                </a:lnTo>
                <a:lnTo>
                  <a:pt x="197424" y="86156"/>
                </a:lnTo>
                <a:close/>
                <a:moveTo>
                  <a:pt x="376921" y="86156"/>
                </a:moveTo>
                <a:lnTo>
                  <a:pt x="459171" y="280818"/>
                </a:lnTo>
                <a:lnTo>
                  <a:pt x="376921" y="475479"/>
                </a:lnTo>
                <a:lnTo>
                  <a:pt x="459171" y="475479"/>
                </a:lnTo>
                <a:lnTo>
                  <a:pt x="541420" y="280818"/>
                </a:lnTo>
                <a:lnTo>
                  <a:pt x="459171" y="86156"/>
                </a:lnTo>
                <a:lnTo>
                  <a:pt x="376921" y="86156"/>
                </a:lnTo>
                <a:close/>
              </a:path>
            </a:pathLst>
          </a:cu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endParaRPr lang="zh-CN" altLang="en-US">
              <a:solidFill>
                <a:srgbClr val="FFFFFF"/>
              </a:solidFill>
              <a:latin typeface="等线" charset="-122"/>
              <a:ea typeface="等线" charset="-122"/>
            </a:endParaRPr>
          </a:p>
        </p:txBody>
      </p:sp>
      <p:sp>
        <p:nvSpPr>
          <p:cNvPr id="8203" name="任意多边形 10" title=""/>
          <p:cNvSpPr/>
          <p:nvPr>
            <p:custDataLst>
              <p:tags r:id="rId9"/>
            </p:custDataLst>
          </p:nvPr>
        </p:nvSpPr>
        <p:spPr>
          <a:xfrm>
            <a:off x="619125" y="60325"/>
            <a:ext cx="5546725" cy="600075"/>
          </a:xfrm>
          <a:custGeom>
            <a:gdLst>
              <a:gd name="GT0" fmla="+- l w 0"/>
              <a:gd name="GT1" fmla="+- t h 0"/>
            </a:gdLst>
            <a:cxnLst>
              <a:cxn ang="0">
                <a:pos x="0" y="0"/>
              </a:cxn>
              <a:cxn ang="0">
                <a:pos x="5428807" y="0"/>
              </a:cxn>
              <a:cxn ang="0">
                <a:pos x="5546725" y="100014"/>
              </a:cxn>
              <a:cxn ang="0">
                <a:pos x="5546725" y="500060"/>
              </a:cxn>
              <a:cxn ang="0">
                <a:pos x="5428807" y="600075"/>
              </a:cxn>
              <a:cxn ang="0">
                <a:pos x="0" y="600075"/>
              </a:cxn>
              <a:cxn ang="0">
                <a:pos x="0" y="0"/>
              </a:cxn>
            </a:cxnLst>
            <a:rect l="l" t="t" r="GT0" b="GT1"/>
            <a:pathLst>
              <a:path w="4924425" h="599734">
                <a:moveTo>
                  <a:pt x="0" y="0"/>
                </a:moveTo>
                <a:lnTo>
                  <a:pt x="4819737" y="0"/>
                </a:lnTo>
                <a:cubicBezTo>
                  <a:pt x="4877555" y="0"/>
                  <a:pt x="4924425" y="44753"/>
                  <a:pt x="4924425" y="99958"/>
                </a:cubicBezTo>
                <a:lnTo>
                  <a:pt x="4924425" y="499776"/>
                </a:lnTo>
                <a:cubicBezTo>
                  <a:pt x="4924425" y="554981"/>
                  <a:pt x="4877555" y="599734"/>
                  <a:pt x="4819737" y="599734"/>
                </a:cubicBezTo>
                <a:lnTo>
                  <a:pt x="0" y="599734"/>
                </a:lnTo>
                <a:lnTo>
                  <a:pt x="0" y="0"/>
                </a:lnTo>
                <a:close/>
              </a:path>
            </a:pathLst>
          </a:custGeom>
          <a:solidFill>
            <a:srgbClr val="70AD47"/>
          </a:solidFill>
          <a:ln w="12700">
            <a:noFill/>
            <a:miter lim="800000"/>
          </a:ln>
          <a:effectLst>
            <a:outerShdw blurRad="50800" dist="38100" dir="2700000" algn="tl">
              <a:srgbClr val="000000">
                <a:alpha val="39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fontAlgn="base">
              <a:spcBef>
                <a:spcPct val="0"/>
              </a:spcBef>
              <a:spcAft>
                <a:spcPct val="0"/>
              </a:spcAft>
              <a:buClrTx/>
              <a:buFontTx/>
            </a:pPr>
            <a:r>
              <a:rPr lang="zh-CN" altLang="en-US" sz="2800" b="1" baseline="0">
                <a:solidFill>
                  <a:srgbClr val="FFFFFF"/>
                </a:solidFill>
                <a:latin typeface="微软雅黑" pitchFamily="34" charset="-122"/>
                <a:ea typeface="微软雅黑" pitchFamily="34" charset="-122"/>
              </a:rPr>
              <a:t>二、抵抗力稳定性和恢复力稳定性</a:t>
            </a:r>
            <a:endParaRPr lang="zh-CN" altLang="en-US" sz="2800" b="1" baseline="0">
              <a:solidFill>
                <a:srgbClr val="FFFFFF"/>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wipe(right)">
                                      <p:cBhvr>
                                        <p:cTn id="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4_标题和内容">
    <p:bg>
      <p:bgPr>
        <a:solidFill>
          <a:schemeClr val="bg1"/>
        </a:solidFill>
      </p:bgPr>
    </p:bg>
    <p:spTree>
      <p:nvGrpSpPr>
        <p:cNvPr id="1" name="" title=""/>
        <p:cNvGrpSpPr/>
        <p:nvPr>
          <p:custDataLst>
            <p:tags r:id="rId1"/>
          </p:custDataLst>
        </p:nvPr>
      </p:nvGrpSpPr>
      <p:grpSpPr/>
      <p:pic>
        <p:nvPicPr>
          <p:cNvPr id="9221" name="图片 11" title=""/>
          <p:cNvPicPr>
            <a:picLocks noChangeAspect="1"/>
          </p:cNvPicPr>
          <p:nvPr>
            <p:custDataLst>
              <p:tags r:id="rId3"/>
            </p:custDataLst>
          </p:nvPr>
        </p:nvPicPr>
        <p:blipFill>
          <a:blip r:embed="rId2"/>
          <a:stretch>
            <a:fillRect/>
          </a:stretch>
        </p:blipFill>
        <p:spPr>
          <a:xfrm rot="10800000">
            <a:off x="0" y="6516688"/>
            <a:ext cx="12192000" cy="536575"/>
          </a:xfrm>
          <a:prstGeom prst="rect">
            <a:avLst/>
          </a:prstGeom>
          <a:noFill/>
          <a:ln>
            <a:noFill/>
            <a:miter lim="800000"/>
          </a:ln>
        </p:spPr>
      </p:pic>
      <p:pic>
        <p:nvPicPr>
          <p:cNvPr id="9222" name="图片 13" title=""/>
          <p:cNvPicPr>
            <a:picLocks noChangeAspect="1"/>
          </p:cNvPicPr>
          <p:nvPr>
            <p:custDataLst>
              <p:tags r:id="rId5"/>
            </p:custDataLst>
          </p:nvPr>
        </p:nvPicPr>
        <p:blipFill>
          <a:blip r:embed="rId4"/>
          <a:stretch>
            <a:fillRect/>
          </a:stretch>
        </p:blipFill>
        <p:spPr>
          <a:xfrm>
            <a:off x="919163" y="9588500"/>
            <a:ext cx="1419225" cy="1419225"/>
          </a:xfrm>
          <a:prstGeom prst="rect">
            <a:avLst/>
          </a:prstGeom>
          <a:noFill/>
          <a:ln>
            <a:noFill/>
            <a:miter lim="800000"/>
          </a:ln>
        </p:spPr>
      </p:pic>
      <p:sp>
        <p:nvSpPr>
          <p:cNvPr id="9223" name="文本框 6" title=""/>
          <p:cNvSpPr txBox="1"/>
          <p:nvPr>
            <p:custDataLst>
              <p:tags r:id="rId6"/>
            </p:custDataLst>
          </p:nvPr>
        </p:nvSpPr>
        <p:spPr>
          <a:xfrm>
            <a:off x="0" y="6488113"/>
            <a:ext cx="1028700" cy="369887"/>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en-US" altLang="zh-CN">
                <a:solidFill>
                  <a:schemeClr val="bg1"/>
                </a:solidFill>
              </a:rPr>
              <a:t>SZ-LWH</a:t>
            </a:r>
            <a:endParaRPr lang="zh-CN" altLang="en-US">
              <a:solidFill>
                <a:schemeClr val="bg1"/>
              </a:solidFill>
            </a:endParaRPr>
          </a:p>
        </p:txBody>
      </p:sp>
      <p:sp>
        <p:nvSpPr>
          <p:cNvPr id="9224" name="文本框 12" title=""/>
          <p:cNvSpPr txBox="1"/>
          <p:nvPr>
            <p:custDataLst>
              <p:tags r:id="rId7"/>
            </p:custDataLst>
          </p:nvPr>
        </p:nvSpPr>
        <p:spPr>
          <a:xfrm>
            <a:off x="0" y="0"/>
            <a:ext cx="1028700" cy="369888"/>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en-US" altLang="zh-CN">
                <a:solidFill>
                  <a:schemeClr val="bg1"/>
                </a:solidFill>
              </a:rPr>
              <a:t>SZ-LWH</a:t>
            </a:r>
            <a:endParaRPr lang="zh-CN" altLang="en-US">
              <a:solidFill>
                <a:schemeClr val="bg1"/>
              </a:solidFill>
            </a:endParaRPr>
          </a:p>
        </p:txBody>
      </p:sp>
      <p:cxnSp>
        <p:nvCxnSpPr>
          <p:cNvPr id="9225" name="直接连接符 7"/>
          <p:cNvCxnSpPr/>
          <p:nvPr userDrawn="1">
            <p:custDataLst>
              <p:tags r:id="rId8"/>
            </p:custDataLst>
          </p:nvPr>
        </p:nvCxnSpPr>
        <p:spPr>
          <a:xfrm>
            <a:off x="22225" y="715963"/>
            <a:ext cx="12149138" cy="39688"/>
          </a:xfrm>
          <a:prstGeom prst="line">
            <a:avLst/>
          </a:prstGeom>
        </p:spPr>
        <p:style>
          <a:lnRef idx="1">
            <a:schemeClr val="accent3"/>
          </a:lnRef>
          <a:fillRef idx="0">
            <a:schemeClr val="accent3"/>
          </a:fillRef>
          <a:effectRef idx="0">
            <a:schemeClr val="accent3"/>
          </a:effectRef>
          <a:fontRef idx="minor">
            <a:schemeClr val="tx1"/>
          </a:fontRef>
        </p:style>
      </p:cxnSp>
      <p:sp>
        <p:nvSpPr>
          <p:cNvPr id="9226" name="矩形 8"/>
          <p:cNvSpPr/>
          <p:nvPr userDrawn="1">
            <p:custDataLst>
              <p:tags r:id="rId9"/>
            </p:custDataLst>
          </p:nvPr>
        </p:nvSpPr>
        <p:spPr>
          <a:xfrm>
            <a:off x="22225" y="709613"/>
            <a:ext cx="3705225" cy="46038"/>
          </a:xfrm>
          <a:prstGeom prst="rect">
            <a:avLst/>
          </a:prstGeom>
          <a:solidFill>
            <a:srgbClr val="8D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endParaRPr lang="zh-CN" altLang="en-US" sz="4100">
              <a:solidFill>
                <a:srgbClr val="FF0000"/>
              </a:solidFill>
              <a:latin typeface="等线" charset="-122"/>
              <a:ea typeface="等线" charset="-122"/>
            </a:endParaRPr>
          </a:p>
        </p:txBody>
      </p:sp>
      <p:sp>
        <p:nvSpPr>
          <p:cNvPr id="9227" name="任意多边形 9"/>
          <p:cNvSpPr/>
          <p:nvPr userDrawn="1">
            <p:custDataLst>
              <p:tags r:id="rId10"/>
            </p:custDataLst>
          </p:nvPr>
        </p:nvSpPr>
        <p:spPr>
          <a:xfrm>
            <a:off x="31750" y="60325"/>
            <a:ext cx="587375" cy="600075"/>
          </a:xfrm>
          <a:custGeom>
            <a:gdLst>
              <a:gd name="connsiteX0" fmla="*/ 104688 w 587290"/>
              <a:gd name="connsiteY0" fmla="*/ 0 h 599734"/>
              <a:gd name="connsiteX1" fmla="*/ 587290 w 587290"/>
              <a:gd name="connsiteY1" fmla="*/ 0 h 599734"/>
              <a:gd name="connsiteX2" fmla="*/ 587290 w 587290"/>
              <a:gd name="connsiteY2" fmla="*/ 599734 h 599734"/>
              <a:gd name="connsiteX3" fmla="*/ 104688 w 587290"/>
              <a:gd name="connsiteY3" fmla="*/ 599734 h 599734"/>
              <a:gd name="connsiteX4" fmla="*/ 0 w 587290"/>
              <a:gd name="connsiteY4" fmla="*/ 499776 h 599734"/>
              <a:gd name="connsiteX5" fmla="*/ 0 w 587290"/>
              <a:gd name="connsiteY5" fmla="*/ 99958 h 599734"/>
              <a:gd name="connsiteX6" fmla="*/ 104688 w 587290"/>
              <a:gd name="connsiteY6" fmla="*/ 0 h 599734"/>
              <a:gd name="connsiteX7" fmla="*/ 47852 w 587290"/>
              <a:gd name="connsiteY7" fmla="*/ 86156 h 599734"/>
              <a:gd name="connsiteX8" fmla="*/ 130102 w 587290"/>
              <a:gd name="connsiteY8" fmla="*/ 280818 h 599734"/>
              <a:gd name="connsiteX9" fmla="*/ 47852 w 587290"/>
              <a:gd name="connsiteY9" fmla="*/ 475479 h 599734"/>
              <a:gd name="connsiteX10" fmla="*/ 130102 w 587290"/>
              <a:gd name="connsiteY10" fmla="*/ 475479 h 599734"/>
              <a:gd name="connsiteX11" fmla="*/ 212351 w 587290"/>
              <a:gd name="connsiteY11" fmla="*/ 280818 h 599734"/>
              <a:gd name="connsiteX12" fmla="*/ 130102 w 587290"/>
              <a:gd name="connsiteY12" fmla="*/ 86156 h 599734"/>
              <a:gd name="connsiteX13" fmla="*/ 47852 w 587290"/>
              <a:gd name="connsiteY13" fmla="*/ 86156 h 599734"/>
              <a:gd name="connsiteX14" fmla="*/ 197424 w 587290"/>
              <a:gd name="connsiteY14" fmla="*/ 86156 h 599734"/>
              <a:gd name="connsiteX15" fmla="*/ 279674 w 587290"/>
              <a:gd name="connsiteY15" fmla="*/ 280818 h 599734"/>
              <a:gd name="connsiteX16" fmla="*/ 197424 w 587290"/>
              <a:gd name="connsiteY16" fmla="*/ 475479 h 599734"/>
              <a:gd name="connsiteX17" fmla="*/ 279674 w 587290"/>
              <a:gd name="connsiteY17" fmla="*/ 475479 h 599734"/>
              <a:gd name="connsiteX18" fmla="*/ 361923 w 587290"/>
              <a:gd name="connsiteY18" fmla="*/ 280818 h 599734"/>
              <a:gd name="connsiteX19" fmla="*/ 279674 w 587290"/>
              <a:gd name="connsiteY19" fmla="*/ 86156 h 599734"/>
              <a:gd name="connsiteX20" fmla="*/ 197424 w 587290"/>
              <a:gd name="connsiteY20" fmla="*/ 86156 h 599734"/>
              <a:gd name="connsiteX21" fmla="*/ 376921 w 587290"/>
              <a:gd name="connsiteY21" fmla="*/ 86156 h 599734"/>
              <a:gd name="connsiteX22" fmla="*/ 459171 w 587290"/>
              <a:gd name="connsiteY22" fmla="*/ 280818 h 599734"/>
              <a:gd name="connsiteX23" fmla="*/ 376921 w 587290"/>
              <a:gd name="connsiteY23" fmla="*/ 475479 h 599734"/>
              <a:gd name="connsiteX24" fmla="*/ 459171 w 587290"/>
              <a:gd name="connsiteY24" fmla="*/ 475479 h 599734"/>
              <a:gd name="connsiteX25" fmla="*/ 541420 w 587290"/>
              <a:gd name="connsiteY25" fmla="*/ 280818 h 599734"/>
              <a:gd name="connsiteX26" fmla="*/ 459171 w 587290"/>
              <a:gd name="connsiteY26" fmla="*/ 86156 h 599734"/>
              <a:gd name="connsiteX27" fmla="*/ 376921 w 587290"/>
              <a:gd name="connsiteY27" fmla="*/ 86156 h 5997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7290" h="599734">
                <a:moveTo>
                  <a:pt x="104688" y="0"/>
                </a:moveTo>
                <a:lnTo>
                  <a:pt x="587290" y="0"/>
                </a:lnTo>
                <a:lnTo>
                  <a:pt x="587290" y="599734"/>
                </a:lnTo>
                <a:lnTo>
                  <a:pt x="104688" y="599734"/>
                </a:lnTo>
                <a:cubicBezTo>
                  <a:pt x="46871" y="599734"/>
                  <a:pt x="0" y="554981"/>
                  <a:pt x="0" y="499776"/>
                </a:cubicBezTo>
                <a:lnTo>
                  <a:pt x="0" y="99958"/>
                </a:lnTo>
                <a:cubicBezTo>
                  <a:pt x="0" y="44753"/>
                  <a:pt x="46871" y="0"/>
                  <a:pt x="104688" y="0"/>
                </a:cubicBezTo>
                <a:close/>
                <a:moveTo>
                  <a:pt x="47852" y="86156"/>
                </a:moveTo>
                <a:lnTo>
                  <a:pt x="130102" y="280818"/>
                </a:lnTo>
                <a:lnTo>
                  <a:pt x="47852" y="475479"/>
                </a:lnTo>
                <a:lnTo>
                  <a:pt x="130102" y="475479"/>
                </a:lnTo>
                <a:lnTo>
                  <a:pt x="212351" y="280818"/>
                </a:lnTo>
                <a:lnTo>
                  <a:pt x="130102" y="86156"/>
                </a:lnTo>
                <a:lnTo>
                  <a:pt x="47852" y="86156"/>
                </a:lnTo>
                <a:close/>
                <a:moveTo>
                  <a:pt x="197424" y="86156"/>
                </a:moveTo>
                <a:lnTo>
                  <a:pt x="279674" y="280818"/>
                </a:lnTo>
                <a:lnTo>
                  <a:pt x="197424" y="475479"/>
                </a:lnTo>
                <a:lnTo>
                  <a:pt x="279674" y="475479"/>
                </a:lnTo>
                <a:lnTo>
                  <a:pt x="361923" y="280818"/>
                </a:lnTo>
                <a:lnTo>
                  <a:pt x="279674" y="86156"/>
                </a:lnTo>
                <a:lnTo>
                  <a:pt x="197424" y="86156"/>
                </a:lnTo>
                <a:close/>
                <a:moveTo>
                  <a:pt x="376921" y="86156"/>
                </a:moveTo>
                <a:lnTo>
                  <a:pt x="459171" y="280818"/>
                </a:lnTo>
                <a:lnTo>
                  <a:pt x="376921" y="475479"/>
                </a:lnTo>
                <a:lnTo>
                  <a:pt x="459171" y="475479"/>
                </a:lnTo>
                <a:lnTo>
                  <a:pt x="541420" y="280818"/>
                </a:lnTo>
                <a:lnTo>
                  <a:pt x="459171" y="86156"/>
                </a:lnTo>
                <a:lnTo>
                  <a:pt x="376921" y="86156"/>
                </a:lnTo>
                <a:close/>
              </a:path>
            </a:pathLst>
          </a:cu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endParaRPr lang="zh-CN" altLang="en-US">
              <a:solidFill>
                <a:srgbClr val="FFFFFF"/>
              </a:solidFill>
              <a:latin typeface="等线" charset="-122"/>
              <a:ea typeface="等线" charset="-122"/>
            </a:endParaRPr>
          </a:p>
        </p:txBody>
      </p:sp>
      <p:sp>
        <p:nvSpPr>
          <p:cNvPr id="9228" name="任意多边形 10" title=""/>
          <p:cNvSpPr/>
          <p:nvPr>
            <p:custDataLst>
              <p:tags r:id="rId11"/>
            </p:custDataLst>
          </p:nvPr>
        </p:nvSpPr>
        <p:spPr>
          <a:xfrm>
            <a:off x="619125" y="60325"/>
            <a:ext cx="6351588" cy="600075"/>
          </a:xfrm>
          <a:custGeom>
            <a:gdLst>
              <a:gd name="GT0" fmla="*/ 4924424 w 4924425"/>
              <a:gd name="GT1" fmla="+- l GT0 0"/>
              <a:gd name="GT2" fmla="+- t h 0"/>
            </a:gdLst>
            <a:cxnLst>
              <a:cxn ang="0">
                <a:pos x="0" y="0"/>
              </a:cxn>
              <a:cxn ang="0">
                <a:pos x="6216559" y="0"/>
              </a:cxn>
              <a:cxn ang="0">
                <a:pos x="6351587" y="100014"/>
              </a:cxn>
              <a:cxn ang="0">
                <a:pos x="6351587" y="500060"/>
              </a:cxn>
              <a:cxn ang="0">
                <a:pos x="6216559" y="600075"/>
              </a:cxn>
              <a:cxn ang="0">
                <a:pos x="0" y="600075"/>
              </a:cxn>
              <a:cxn ang="0">
                <a:pos x="0" y="0"/>
              </a:cxn>
            </a:cxnLst>
            <a:rect l="l" t="t" r="GT1" b="GT2"/>
            <a:pathLst>
              <a:path w="4924425" h="599734">
                <a:moveTo>
                  <a:pt x="0" y="0"/>
                </a:moveTo>
                <a:lnTo>
                  <a:pt x="4819737" y="0"/>
                </a:lnTo>
                <a:cubicBezTo>
                  <a:pt x="4877555" y="0"/>
                  <a:pt x="4924425" y="44753"/>
                  <a:pt x="4924425" y="99958"/>
                </a:cubicBezTo>
                <a:lnTo>
                  <a:pt x="4924425" y="499776"/>
                </a:lnTo>
                <a:cubicBezTo>
                  <a:pt x="4924425" y="554981"/>
                  <a:pt x="4877555" y="599734"/>
                  <a:pt x="4819737" y="599734"/>
                </a:cubicBezTo>
                <a:lnTo>
                  <a:pt x="0" y="599734"/>
                </a:lnTo>
                <a:lnTo>
                  <a:pt x="0" y="0"/>
                </a:lnTo>
                <a:close/>
              </a:path>
            </a:pathLst>
          </a:custGeom>
          <a:solidFill>
            <a:srgbClr val="70AD47"/>
          </a:solidFill>
          <a:ln w="12700">
            <a:noFill/>
            <a:miter lim="800000"/>
          </a:ln>
          <a:effectLst>
            <a:outerShdw blurRad="50800" dist="38100" dir="2700000" algn="tl">
              <a:srgbClr val="000000">
                <a:alpha val="39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fontAlgn="base">
              <a:spcBef>
                <a:spcPct val="0"/>
              </a:spcBef>
              <a:spcAft>
                <a:spcPct val="0"/>
              </a:spcAft>
              <a:buClrTx/>
              <a:buFontTx/>
            </a:pPr>
            <a:r>
              <a:rPr lang="zh-CN" altLang="en-US" sz="2800" b="1" baseline="0">
                <a:solidFill>
                  <a:srgbClr val="FFFFFF"/>
                </a:solidFill>
                <a:latin typeface="微软雅黑" pitchFamily="34" charset="-122"/>
                <a:ea typeface="微软雅黑" pitchFamily="34" charset="-122"/>
              </a:rPr>
              <a:t>三、设计并制作生态缸，观察其稳定性</a:t>
            </a:r>
            <a:endParaRPr lang="zh-CN" altLang="en-US" sz="2800" b="1" baseline="0">
              <a:solidFill>
                <a:srgbClr val="FFFFFF"/>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wipe(right)">
                                      <p:cBhvr>
                                        <p:cTn id="7"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节标题">
    <p:bg>
      <p:bgPr>
        <a:solidFill>
          <a:schemeClr val="bg1"/>
        </a:solidFill>
      </p:bgPr>
    </p:bg>
    <p:spTree>
      <p:nvGrpSpPr>
        <p:cNvPr id="1" name="" title=""/>
        <p:cNvGrpSpPr/>
        <p:nvPr>
          <p:custDataLst>
            <p:tags r:id="rId1"/>
          </p:custDataLst>
        </p:nvPr>
      </p:nvGrpSpPr>
      <p:grpSpPr/>
      <p:pic>
        <p:nvPicPr>
          <p:cNvPr id="10245" name="图片 5" title=""/>
          <p:cNvPicPr>
            <a:picLocks noChangeAspect="1"/>
          </p:cNvPicPr>
          <p:nvPr>
            <p:custDataLst>
              <p:tags r:id="rId3"/>
            </p:custDataLst>
          </p:nvPr>
        </p:nvPicPr>
        <p:blipFill>
          <a:blip r:embed="rId2"/>
          <a:stretch>
            <a:fillRect/>
          </a:stretch>
        </p:blipFill>
        <p:spPr>
          <a:xfrm rot="10800000">
            <a:off x="0" y="6516688"/>
            <a:ext cx="12192000" cy="536575"/>
          </a:xfrm>
          <a:prstGeom prst="rect">
            <a:avLst/>
          </a:prstGeom>
          <a:noFill/>
          <a:ln>
            <a:noFill/>
            <a:miter lim="800000"/>
          </a:ln>
        </p:spPr>
      </p:pic>
      <p:sp>
        <p:nvSpPr>
          <p:cNvPr id="10246" name="任意形状 6"/>
          <p:cNvSpPr/>
          <p:nvPr userDrawn="1">
            <p:custDataLst>
              <p:tags r:id="rId4"/>
            </p:custDataLst>
          </p:nvPr>
        </p:nvSpPr>
        <p:spPr>
          <a:xfrm>
            <a:off x="2903538" y="-4762"/>
            <a:ext cx="6384925" cy="731838"/>
          </a:xfrm>
          <a:custGeom>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75A215"/>
          </a:solidFill>
          <a:ln w="25400" cap="flat" cmpd="sng" algn="ctr">
            <a:noFill/>
            <a:prstDash val="solid"/>
          </a:ln>
          <a:effectLst/>
        </p:spPr>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algn="ctr" defTabSz="1219200" fontAlgn="base">
              <a:spcBef>
                <a:spcPct val="0"/>
              </a:spcBef>
              <a:spcAft>
                <a:spcPct val="0"/>
              </a:spcAft>
              <a:buClrTx/>
              <a:buFontTx/>
            </a:pPr>
            <a:endParaRPr lang="zh-CN" altLang="en-US" sz="2400" baseline="0">
              <a:solidFill>
                <a:srgbClr val="FFFFFF"/>
              </a:solidFill>
              <a:latin typeface="Arial"/>
              <a:ea typeface="黑体" panose="02010609060101010101" pitchFamily="49" charset="-122"/>
            </a:endParaRPr>
          </a:p>
        </p:txBody>
      </p:sp>
      <p:sp>
        <p:nvSpPr>
          <p:cNvPr id="10247" name="标题 2" title=""/>
          <p:cNvSpPr txBox="1"/>
          <p:nvPr>
            <p:custDataLst>
              <p:tags r:id="rId5"/>
            </p:custDataLst>
          </p:nvPr>
        </p:nvSpPr>
        <p:spPr>
          <a:xfrm>
            <a:off x="5173663" y="71438"/>
            <a:ext cx="2001837" cy="441325"/>
          </a:xfrm>
          <a:prstGeom prst="rect">
            <a:avLst/>
          </a:prstGeom>
          <a:noFill/>
          <a:ln>
            <a:noFill/>
            <a:miter lim="800000"/>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lnSpc>
                <a:spcPct val="90000"/>
              </a:lnSpc>
            </a:pPr>
            <a:r>
              <a:rPr lang="zh-CN" altLang="en-US" sz="2800" b="1">
                <a:solidFill>
                  <a:srgbClr val="FFFFFF"/>
                </a:solidFill>
                <a:latin typeface="Arial Black"/>
                <a:ea typeface="微软雅黑" pitchFamily="34" charset="-122"/>
              </a:rPr>
              <a:t>核心●归纳</a:t>
            </a:r>
            <a:endParaRPr lang="zh-CN" altLang="en-US" sz="2800" b="1">
              <a:solidFill>
                <a:srgbClr val="FFFFFF"/>
              </a:solidFill>
              <a:latin typeface="Arial Black"/>
              <a:ea typeface="微软雅黑" pitchFamily="34" charset="-122"/>
            </a:endParaRPr>
          </a:p>
        </p:txBody>
      </p:sp>
      <p:sp>
        <p:nvSpPr>
          <p:cNvPr id="10248" name="圆角矩形 4" title=""/>
          <p:cNvSpPr/>
          <p:nvPr>
            <p:custDataLst>
              <p:tags r:id="rId6"/>
            </p:custDataLst>
          </p:nvPr>
        </p:nvSpPr>
        <p:spPr>
          <a:xfrm>
            <a:off x="311150" y="727075"/>
            <a:ext cx="11569700" cy="5614988"/>
          </a:xfrm>
          <a:prstGeom prst="roundRect">
            <a:avLst>
              <a:gd name="adj" fmla="val 1926"/>
            </a:avLst>
          </a:prstGeom>
          <a:pattFill prst="smGrid">
            <a:fgClr>
              <a:srgbClr val="F2F2F2"/>
            </a:fgClr>
            <a:bgClr>
              <a:srgbClr val="FFFFFF"/>
            </a:bgClr>
          </a:pattFill>
          <a:ln w="25400">
            <a:noFill/>
            <a:miter lim="800000"/>
          </a:ln>
          <a:effectLst>
            <a:outerShdw blurRad="76200" dist="38100" dir="5400000" algn="t">
              <a:srgbClr val="000000">
                <a:alpha val="20000"/>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algn="ctr" defTabSz="1219200" fontAlgn="base">
              <a:spcBef>
                <a:spcPct val="0"/>
              </a:spcBef>
              <a:spcAft>
                <a:spcPct val="0"/>
              </a:spcAft>
              <a:buClrTx/>
              <a:buFontTx/>
            </a:pPr>
            <a:endParaRPr lang="zh-CN" altLang="en-US" sz="2400" baseline="0">
              <a:solidFill>
                <a:srgbClr val="FFFFFF"/>
              </a:solidFill>
              <a:latin typeface="Arial"/>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wipe(right)">
                                      <p:cBhvr>
                                        <p:cTn id="7"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tags" Target="../tags/tag105.xml" /><Relationship Id="rId15" Type="http://schemas.openxmlformats.org/officeDocument/2006/relationships/tags" Target="../tags/tag106.xml" /><Relationship Id="rId16" Type="http://schemas.openxmlformats.org/officeDocument/2006/relationships/tags" Target="../tags/tag107.xml" /><Relationship Id="rId17" Type="http://schemas.openxmlformats.org/officeDocument/2006/relationships/image" Target="../media/image8.jpeg" /><Relationship Id="rId18" Type="http://schemas.openxmlformats.org/officeDocument/2006/relationships/tags" Target="../tags/tag108.xml" /><Relationship Id="rId19" Type="http://schemas.openxmlformats.org/officeDocument/2006/relationships/image" Target="file:///D:\qq&#25991;&#20214;\712321467\Image\C2C\Image2\%7b75232B38-A165-1FB7-499C-2E1C792CACB5%7d.png" TargetMode="External" /><Relationship Id="rId2" Type="http://schemas.openxmlformats.org/officeDocument/2006/relationships/slideLayout" Target="../slideLayouts/slideLayout2.xml" /><Relationship Id="rId20" Type="http://schemas.openxmlformats.org/officeDocument/2006/relationships/image" Target="../media/image9.png" /><Relationship Id="rId21" Type="http://schemas.openxmlformats.org/officeDocument/2006/relationships/tags" Target="../tags/tag109.xml" /><Relationship Id="rId22"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p:bgPr>
    </p:bg>
    <p:spTree>
      <p:nvGrpSpPr>
        <p:cNvPr id="1" name="" title=""/>
        <p:cNvGrpSpPr/>
        <p:nvPr>
          <p:custDataLst>
            <p:tags r:id="rId14"/>
          </p:custDataLst>
        </p:nvPr>
      </p:nvGrpSpPr>
      <p:grpSpPr/>
      <p:sp>
        <p:nvSpPr>
          <p:cNvPr id="1026" name="文本框 1" title=""/>
          <p:cNvSpPr txBox="1"/>
          <p:nvPr>
            <p:custDataLst>
              <p:tags r:id="rId15"/>
            </p:custDataLst>
          </p:nvPr>
        </p:nvSpPr>
        <p:spPr>
          <a:xfrm>
            <a:off x="0" y="6488113"/>
            <a:ext cx="1028700" cy="369887"/>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en-US" altLang="zh-CN">
                <a:solidFill>
                  <a:schemeClr val="bg1"/>
                </a:solidFill>
              </a:rPr>
              <a:t>SZ-LWH</a:t>
            </a:r>
            <a:endParaRPr lang="zh-CN" altLang="en-US">
              <a:solidFill>
                <a:schemeClr val="bg1"/>
              </a:solidFill>
            </a:endParaRPr>
          </a:p>
        </p:txBody>
      </p:sp>
      <p:sp>
        <p:nvSpPr>
          <p:cNvPr id="1027" name="文本框 3" title=""/>
          <p:cNvSpPr txBox="1"/>
          <p:nvPr>
            <p:custDataLst>
              <p:tags r:id="rId16"/>
            </p:custDataLst>
          </p:nvPr>
        </p:nvSpPr>
        <p:spPr>
          <a:xfrm>
            <a:off x="0" y="0"/>
            <a:ext cx="1028700" cy="369888"/>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en-US" altLang="zh-CN">
                <a:solidFill>
                  <a:schemeClr val="bg1"/>
                </a:solidFill>
              </a:rPr>
              <a:t>SZ-LWH</a:t>
            </a:r>
            <a:endParaRPr lang="zh-CN" altLang="en-US">
              <a:solidFill>
                <a:schemeClr val="bg1"/>
              </a:solidFill>
            </a:endParaRPr>
          </a:p>
        </p:txBody>
      </p:sp>
      <p:pic>
        <p:nvPicPr>
          <p:cNvPr id="1028" name="图片 13" title=""/>
          <p:cNvPicPr>
            <a:picLocks noChangeAspect="1"/>
          </p:cNvPicPr>
          <p:nvPr>
            <p:custDataLst>
              <p:tags r:id="rId18"/>
            </p:custDataLst>
          </p:nvPr>
        </p:nvPicPr>
        <p:blipFill>
          <a:blip r:embed="rId17"/>
          <a:stretch>
            <a:fillRect/>
          </a:stretch>
        </p:blipFill>
        <p:spPr>
          <a:xfrm>
            <a:off x="11403013" y="114300"/>
            <a:ext cx="747712" cy="574675"/>
          </a:xfrm>
          <a:prstGeom prst="rect">
            <a:avLst/>
          </a:prstGeom>
          <a:noFill/>
          <a:ln>
            <a:noFill/>
            <a:miter lim="800000"/>
          </a:ln>
        </p:spPr>
      </p:pic>
      <p:pic>
        <p:nvPicPr>
          <p:cNvPr id="1029" name="图片 1073743875" descr="学科网 zxxk.com" title=""/>
          <p:cNvPicPr>
            <a:picLocks noChangeAspect="1"/>
          </p:cNvPicPr>
          <p:nvPr>
            <p:custDataLst>
              <p:tags r:id="rId21"/>
            </p:custDataLst>
          </p:nvPr>
        </p:nvPicPr>
        <p:blipFill>
          <a:blip r:embed="rId20" r:link="rId19"/>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63" r:id="rId1"/>
    <p:sldLayoutId id="2147483665" r:id="rId2"/>
    <p:sldLayoutId id="2147483667" r:id="rId3"/>
    <p:sldLayoutId id="2147483669" r:id="rId4"/>
    <p:sldLayoutId id="2147483671" r:id="rId5"/>
    <p:sldLayoutId id="2147483673" r:id="rId6"/>
    <p:sldLayoutId id="2147483675" r:id="rId7"/>
    <p:sldLayoutId id="2147483677" r:id="rId8"/>
    <p:sldLayoutId id="2147483679" r:id="rId9"/>
    <p:sldLayoutId id="2147483681" r:id="rId10"/>
    <p:sldLayoutId id="2147483683" r:id="rId11"/>
    <p:sldLayoutId id="2147483685" r:id="rId12"/>
    <p:sldLayoutId id="2147483687" r:id="rId13"/>
  </p:sldLayoutIdLst>
  <p:transition/>
  <p:timing/>
  <p:txStyles>
    <p:titleStyle>
      <a:lvl1pPr marL="0" indent="0" algn="l" defTabSz="914400" rtl="0" eaLnBrk="1" fontAlgn="base" latinLnBrk="0" hangingPunct="1">
        <a:lnSpc>
          <a:spcPct val="90000"/>
        </a:lnSpc>
        <a:spcBef>
          <a:spcPct val="0"/>
        </a:spcBef>
        <a:spcAft>
          <a:spcPct val="0"/>
        </a:spcAft>
        <a:buClrTx/>
        <a:buSzTx/>
        <a:buFontTx/>
        <a:buNone/>
        <a:defRPr sz="4400" kern="1200">
          <a:solidFill>
            <a:schemeClr val="tx1"/>
          </a:solidFill>
          <a:latin typeface="等线 Light" charset="-122"/>
          <a:ea typeface="等线 Light"/>
          <a:cs typeface="+mj-cs"/>
        </a:defRPr>
      </a:lvl1pPr>
    </p:titleStyle>
    <p:bodyStyle>
      <a:lvl1pPr marL="228600" indent="-228600" algn="l" defTabSz="914400" rtl="0" eaLnBrk="1" fontAlgn="base" latinLnBrk="0" hangingPunct="1">
        <a:lnSpc>
          <a:spcPct val="90000"/>
        </a:lnSpc>
        <a:spcBef>
          <a:spcPts val="1000"/>
        </a:spcBef>
        <a:spcAft>
          <a:spcPct val="0"/>
        </a:spcAft>
        <a:buClrTx/>
        <a:buSzTx/>
        <a:buFont typeface="Arial" pitchFamily="34" charset="0"/>
        <a:buChar char="•"/>
        <a:defRPr sz="2800" kern="1200">
          <a:solidFill>
            <a:schemeClr val="tx1"/>
          </a:solidFill>
          <a:latin typeface="+mn-lt"/>
          <a:ea typeface="+mn-ea"/>
          <a:cs typeface="+mn-cs"/>
        </a:defRPr>
      </a:lvl1pPr>
      <a:lvl2pPr marL="685800" indent="-228600" algn="l" defTabSz="914400" rtl="0" eaLnBrk="1" fontAlgn="base" latinLnBrk="0" hangingPunct="1">
        <a:lnSpc>
          <a:spcPct val="90000"/>
        </a:lnSpc>
        <a:spcBef>
          <a:spcPts val="500"/>
        </a:spcBef>
        <a:spcAft>
          <a:spcPct val="0"/>
        </a:spcAft>
        <a:buClrTx/>
        <a:buSzTx/>
        <a:buFont typeface="Arial" pitchFamily="34" charset="0"/>
        <a:buChar char="•"/>
        <a:defRPr sz="2400" kern="1200">
          <a:solidFill>
            <a:schemeClr val="tx1"/>
          </a:solidFill>
          <a:latin typeface="+mn-lt"/>
          <a:ea typeface="+mn-ea"/>
          <a:cs typeface="+mn-cs"/>
        </a:defRPr>
      </a:lvl2pPr>
      <a:lvl3pPr marL="1143000" indent="-228600" algn="l" defTabSz="914400" rtl="0" eaLnBrk="1" fontAlgn="base" latinLnBrk="0" hangingPunct="1">
        <a:lnSpc>
          <a:spcPct val="90000"/>
        </a:lnSpc>
        <a:spcBef>
          <a:spcPts val="500"/>
        </a:spcBef>
        <a:spcAft>
          <a:spcPct val="0"/>
        </a:spcAft>
        <a:buClrTx/>
        <a:buSzTx/>
        <a:buFont typeface="Arial" pitchFamily="34" charset="0"/>
        <a:buChar char="•"/>
        <a:defRPr sz="2000" kern="1200">
          <a:solidFill>
            <a:schemeClr val="tx1"/>
          </a:solidFill>
          <a:latin typeface="+mn-lt"/>
          <a:ea typeface="+mn-ea"/>
          <a:cs typeface="+mn-cs"/>
        </a:defRPr>
      </a:lvl3pPr>
      <a:lvl4pPr marL="1600200" indent="-228600" algn="l" defTabSz="914400" rtl="0" eaLnBrk="1" fontAlgn="base" latinLnBrk="0" hangingPunct="1">
        <a:lnSpc>
          <a:spcPct val="90000"/>
        </a:lnSpc>
        <a:spcBef>
          <a:spcPts val="500"/>
        </a:spcBef>
        <a:spcAft>
          <a:spcPct val="0"/>
        </a:spcAft>
        <a:buClrTx/>
        <a:buSzTx/>
        <a:buFont typeface="Arial" pitchFamily="34" charset="0"/>
        <a:buChar char="•"/>
        <a:defRPr sz="1800" kern="1200">
          <a:solidFill>
            <a:schemeClr val="tx1"/>
          </a:solidFill>
          <a:latin typeface="+mn-lt"/>
          <a:ea typeface="+mn-ea"/>
          <a:cs typeface="+mn-cs"/>
        </a:defRPr>
      </a:lvl4pPr>
      <a:lvl5pPr marL="2057400" indent="-228600" algn="l" defTabSz="914400" rtl="0" eaLnBrk="1" fontAlgn="base" latinLnBrk="0" hangingPunct="1">
        <a:lnSpc>
          <a:spcPct val="90000"/>
        </a:lnSpc>
        <a:spcBef>
          <a:spcPts val="500"/>
        </a:spcBef>
        <a:spcAft>
          <a:spcPct val="0"/>
        </a:spcAft>
        <a:buClrTx/>
        <a:buSzTx/>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17.xml" /><Relationship Id="rId3" Type="http://schemas.openxmlformats.org/officeDocument/2006/relationships/tags" Target="../tags/tag118.xml" /><Relationship Id="rId4" Type="http://schemas.openxmlformats.org/officeDocument/2006/relationships/image" Target="../media/image2.png" /><Relationship Id="rId5" Type="http://schemas.openxmlformats.org/officeDocument/2006/relationships/tags" Target="../tags/tag119.xml" /><Relationship Id="rId6" Type="http://schemas.openxmlformats.org/officeDocument/2006/relationships/image" Target="../media/image10.png" /><Relationship Id="rId7" Type="http://schemas.openxmlformats.org/officeDocument/2006/relationships/tags" Target="../tags/tag120.xml" /><Relationship Id="rId8" Type="http://schemas.openxmlformats.org/officeDocument/2006/relationships/tags" Target="../tags/tag121.xml" /><Relationship Id="rId9" Type="http://schemas.openxmlformats.org/officeDocument/2006/relationships/tags" Target="../tags/tag122.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310.xml" /><Relationship Id="rId11" Type="http://schemas.openxmlformats.org/officeDocument/2006/relationships/tags" Target="../tags/tag311.xml" /><Relationship Id="rId12" Type="http://schemas.openxmlformats.org/officeDocument/2006/relationships/tags" Target="../tags/tag312.xml" /><Relationship Id="rId13" Type="http://schemas.openxmlformats.org/officeDocument/2006/relationships/tags" Target="../tags/tag313.xml" /><Relationship Id="rId14" Type="http://schemas.openxmlformats.org/officeDocument/2006/relationships/tags" Target="../tags/tag314.xml" /><Relationship Id="rId15" Type="http://schemas.openxmlformats.org/officeDocument/2006/relationships/tags" Target="../tags/tag315.xml" /><Relationship Id="rId16" Type="http://schemas.openxmlformats.org/officeDocument/2006/relationships/tags" Target="../tags/tag316.xml" /><Relationship Id="rId17" Type="http://schemas.openxmlformats.org/officeDocument/2006/relationships/tags" Target="../tags/tag317.xml" /><Relationship Id="rId18" Type="http://schemas.openxmlformats.org/officeDocument/2006/relationships/tags" Target="../tags/tag318.xml" /><Relationship Id="rId19" Type="http://schemas.openxmlformats.org/officeDocument/2006/relationships/tags" Target="../tags/tag319.xml" /><Relationship Id="rId2" Type="http://schemas.openxmlformats.org/officeDocument/2006/relationships/tags" Target="../tags/tag302.xml" /><Relationship Id="rId20" Type="http://schemas.openxmlformats.org/officeDocument/2006/relationships/tags" Target="../tags/tag320.xml" /><Relationship Id="rId21" Type="http://schemas.openxmlformats.org/officeDocument/2006/relationships/tags" Target="../tags/tag321.xml" /><Relationship Id="rId22" Type="http://schemas.openxmlformats.org/officeDocument/2006/relationships/tags" Target="../tags/tag322.xml" /><Relationship Id="rId23" Type="http://schemas.openxmlformats.org/officeDocument/2006/relationships/tags" Target="../tags/tag323.xml" /><Relationship Id="rId24" Type="http://schemas.openxmlformats.org/officeDocument/2006/relationships/tags" Target="../tags/tag324.xml" /><Relationship Id="rId25" Type="http://schemas.openxmlformats.org/officeDocument/2006/relationships/tags" Target="../tags/tag325.xml" /><Relationship Id="rId26" Type="http://schemas.openxmlformats.org/officeDocument/2006/relationships/tags" Target="../tags/tag326.xml" /><Relationship Id="rId27" Type="http://schemas.openxmlformats.org/officeDocument/2006/relationships/tags" Target="../tags/tag327.xml" /><Relationship Id="rId28" Type="http://schemas.openxmlformats.org/officeDocument/2006/relationships/tags" Target="../tags/tag328.xml" /><Relationship Id="rId29" Type="http://schemas.openxmlformats.org/officeDocument/2006/relationships/tags" Target="../tags/tag329.xml" /><Relationship Id="rId3" Type="http://schemas.openxmlformats.org/officeDocument/2006/relationships/tags" Target="../tags/tag303.xml" /><Relationship Id="rId30" Type="http://schemas.openxmlformats.org/officeDocument/2006/relationships/tags" Target="../tags/tag330.xml" /><Relationship Id="rId31" Type="http://schemas.openxmlformats.org/officeDocument/2006/relationships/tags" Target="../tags/tag331.xml" /><Relationship Id="rId32" Type="http://schemas.openxmlformats.org/officeDocument/2006/relationships/tags" Target="../tags/tag332.xml" /><Relationship Id="rId33" Type="http://schemas.openxmlformats.org/officeDocument/2006/relationships/tags" Target="../tags/tag333.xml" /><Relationship Id="rId34" Type="http://schemas.openxmlformats.org/officeDocument/2006/relationships/tags" Target="../tags/tag334.xml" /><Relationship Id="rId35" Type="http://schemas.openxmlformats.org/officeDocument/2006/relationships/tags" Target="../tags/tag335.xml" /><Relationship Id="rId36" Type="http://schemas.openxmlformats.org/officeDocument/2006/relationships/tags" Target="../tags/tag336.xml" /><Relationship Id="rId37" Type="http://schemas.openxmlformats.org/officeDocument/2006/relationships/tags" Target="../tags/tag337.xml" /><Relationship Id="rId38" Type="http://schemas.openxmlformats.org/officeDocument/2006/relationships/tags" Target="../tags/tag338.xml" /><Relationship Id="rId39" Type="http://schemas.openxmlformats.org/officeDocument/2006/relationships/tags" Target="../tags/tag339.xml" /><Relationship Id="rId4" Type="http://schemas.openxmlformats.org/officeDocument/2006/relationships/tags" Target="../tags/tag304.xml" /><Relationship Id="rId40" Type="http://schemas.openxmlformats.org/officeDocument/2006/relationships/tags" Target="../tags/tag340.xml" /><Relationship Id="rId41" Type="http://schemas.openxmlformats.org/officeDocument/2006/relationships/tags" Target="../tags/tag341.xml" /><Relationship Id="rId42" Type="http://schemas.openxmlformats.org/officeDocument/2006/relationships/tags" Target="../tags/tag342.xml" /><Relationship Id="rId43" Type="http://schemas.openxmlformats.org/officeDocument/2006/relationships/tags" Target="../tags/tag343.xml" /><Relationship Id="rId44" Type="http://schemas.openxmlformats.org/officeDocument/2006/relationships/tags" Target="../tags/tag344.xml" /><Relationship Id="rId45" Type="http://schemas.openxmlformats.org/officeDocument/2006/relationships/tags" Target="../tags/tag345.xml" /><Relationship Id="rId46" Type="http://schemas.openxmlformats.org/officeDocument/2006/relationships/tags" Target="../tags/tag346.xml" /><Relationship Id="rId47" Type="http://schemas.openxmlformats.org/officeDocument/2006/relationships/tags" Target="../tags/tag347.xml" /><Relationship Id="rId48" Type="http://schemas.openxmlformats.org/officeDocument/2006/relationships/tags" Target="../tags/tag348.xml" /><Relationship Id="rId49" Type="http://schemas.openxmlformats.org/officeDocument/2006/relationships/tags" Target="../tags/tag349.xml" /><Relationship Id="rId5" Type="http://schemas.openxmlformats.org/officeDocument/2006/relationships/tags" Target="../tags/tag305.xml" /><Relationship Id="rId50" Type="http://schemas.openxmlformats.org/officeDocument/2006/relationships/tags" Target="../tags/tag350.xml" /><Relationship Id="rId51" Type="http://schemas.openxmlformats.org/officeDocument/2006/relationships/tags" Target="../tags/tag351.xml" /><Relationship Id="rId52" Type="http://schemas.openxmlformats.org/officeDocument/2006/relationships/tags" Target="../tags/tag352.xml" /><Relationship Id="rId53" Type="http://schemas.openxmlformats.org/officeDocument/2006/relationships/tags" Target="../tags/tag353.xml" /><Relationship Id="rId54" Type="http://schemas.openxmlformats.org/officeDocument/2006/relationships/tags" Target="../tags/tag354.xml" /><Relationship Id="rId55" Type="http://schemas.openxmlformats.org/officeDocument/2006/relationships/tags" Target="../tags/tag355.xml" /><Relationship Id="rId56" Type="http://schemas.openxmlformats.org/officeDocument/2006/relationships/tags" Target="../tags/tag356.xml" /><Relationship Id="rId57" Type="http://schemas.openxmlformats.org/officeDocument/2006/relationships/tags" Target="../tags/tag357.xml" /><Relationship Id="rId58" Type="http://schemas.openxmlformats.org/officeDocument/2006/relationships/tags" Target="../tags/tag358.xml" /><Relationship Id="rId59" Type="http://schemas.openxmlformats.org/officeDocument/2006/relationships/tags" Target="../tags/tag359.xml" /><Relationship Id="rId6" Type="http://schemas.openxmlformats.org/officeDocument/2006/relationships/tags" Target="../tags/tag306.xml" /><Relationship Id="rId60" Type="http://schemas.openxmlformats.org/officeDocument/2006/relationships/tags" Target="../tags/tag360.xml" /><Relationship Id="rId61" Type="http://schemas.openxmlformats.org/officeDocument/2006/relationships/tags" Target="../tags/tag361.xml" /><Relationship Id="rId62" Type="http://schemas.openxmlformats.org/officeDocument/2006/relationships/tags" Target="../tags/tag362.xml" /><Relationship Id="rId7" Type="http://schemas.openxmlformats.org/officeDocument/2006/relationships/tags" Target="../tags/tag307.xml" /><Relationship Id="rId8" Type="http://schemas.openxmlformats.org/officeDocument/2006/relationships/tags" Target="../tags/tag308.xml" /><Relationship Id="rId9" Type="http://schemas.openxmlformats.org/officeDocument/2006/relationships/tags" Target="../tags/tag309.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image" Target="../media/image30.png" /><Relationship Id="rId11" Type="http://schemas.openxmlformats.org/officeDocument/2006/relationships/tags" Target="../tags/tag370.xml" /><Relationship Id="rId2" Type="http://schemas.openxmlformats.org/officeDocument/2006/relationships/tags" Target="../tags/tag363.xml" /><Relationship Id="rId3" Type="http://schemas.openxmlformats.org/officeDocument/2006/relationships/tags" Target="../tags/tag364.xml" /><Relationship Id="rId4" Type="http://schemas.openxmlformats.org/officeDocument/2006/relationships/tags" Target="../tags/tag365.xml" /><Relationship Id="rId5" Type="http://schemas.openxmlformats.org/officeDocument/2006/relationships/tags" Target="../tags/tag366.xml" /><Relationship Id="rId6" Type="http://schemas.openxmlformats.org/officeDocument/2006/relationships/tags" Target="../tags/tag367.xml" /><Relationship Id="rId7" Type="http://schemas.openxmlformats.org/officeDocument/2006/relationships/image" Target="../media/image29.png" /><Relationship Id="rId8" Type="http://schemas.openxmlformats.org/officeDocument/2006/relationships/tags" Target="../tags/tag368.xml" /><Relationship Id="rId9" Type="http://schemas.openxmlformats.org/officeDocument/2006/relationships/tags" Target="../tags/tag36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image" Target="../media/image34.png" /><Relationship Id="rId11" Type="http://schemas.openxmlformats.org/officeDocument/2006/relationships/tags" Target="../tags/tag376.xml" /><Relationship Id="rId12" Type="http://schemas.openxmlformats.org/officeDocument/2006/relationships/tags" Target="../tags/tag377.xml" /><Relationship Id="rId13" Type="http://schemas.openxmlformats.org/officeDocument/2006/relationships/tags" Target="../tags/tag378.xml" /><Relationship Id="rId14" Type="http://schemas.openxmlformats.org/officeDocument/2006/relationships/tags" Target="../tags/tag379.xml" /><Relationship Id="rId15" Type="http://schemas.openxmlformats.org/officeDocument/2006/relationships/tags" Target="../tags/tag380.xml" /><Relationship Id="rId16" Type="http://schemas.openxmlformats.org/officeDocument/2006/relationships/tags" Target="../tags/tag381.xml" /><Relationship Id="rId17" Type="http://schemas.openxmlformats.org/officeDocument/2006/relationships/tags" Target="../tags/tag382.xml" /><Relationship Id="rId18" Type="http://schemas.openxmlformats.org/officeDocument/2006/relationships/tags" Target="../tags/tag383.xml" /><Relationship Id="rId19" Type="http://schemas.openxmlformats.org/officeDocument/2006/relationships/tags" Target="../tags/tag384.xml" /><Relationship Id="rId2" Type="http://schemas.openxmlformats.org/officeDocument/2006/relationships/tags" Target="../tags/tag371.xml" /><Relationship Id="rId20" Type="http://schemas.openxmlformats.org/officeDocument/2006/relationships/tags" Target="../tags/tag385.xml" /><Relationship Id="rId21" Type="http://schemas.openxmlformats.org/officeDocument/2006/relationships/tags" Target="../tags/tag386.xml" /><Relationship Id="rId22" Type="http://schemas.openxmlformats.org/officeDocument/2006/relationships/tags" Target="../tags/tag387.xml" /><Relationship Id="rId23" Type="http://schemas.openxmlformats.org/officeDocument/2006/relationships/tags" Target="../tags/tag388.xml" /><Relationship Id="rId24" Type="http://schemas.openxmlformats.org/officeDocument/2006/relationships/tags" Target="../tags/tag389.xml" /><Relationship Id="rId25" Type="http://schemas.openxmlformats.org/officeDocument/2006/relationships/tags" Target="../tags/tag390.xml" /><Relationship Id="rId26" Type="http://schemas.openxmlformats.org/officeDocument/2006/relationships/tags" Target="../tags/tag391.xml" /><Relationship Id="rId27" Type="http://schemas.openxmlformats.org/officeDocument/2006/relationships/tags" Target="../tags/tag392.xml" /><Relationship Id="rId28" Type="http://schemas.openxmlformats.org/officeDocument/2006/relationships/tags" Target="../tags/tag393.xml" /><Relationship Id="rId29" Type="http://schemas.openxmlformats.org/officeDocument/2006/relationships/tags" Target="../tags/tag394.xml" /><Relationship Id="rId3" Type="http://schemas.openxmlformats.org/officeDocument/2006/relationships/image" Target="../media/image31.jpeg" /><Relationship Id="rId30" Type="http://schemas.openxmlformats.org/officeDocument/2006/relationships/tags" Target="../tags/tag395.xml" /><Relationship Id="rId31" Type="http://schemas.openxmlformats.org/officeDocument/2006/relationships/tags" Target="../tags/tag396.xml" /><Relationship Id="rId32" Type="http://schemas.openxmlformats.org/officeDocument/2006/relationships/tags" Target="../tags/tag397.xml" /><Relationship Id="rId33" Type="http://schemas.openxmlformats.org/officeDocument/2006/relationships/tags" Target="../tags/tag398.xml" /><Relationship Id="rId4" Type="http://schemas.openxmlformats.org/officeDocument/2006/relationships/tags" Target="../tags/tag372.xml" /><Relationship Id="rId5" Type="http://schemas.openxmlformats.org/officeDocument/2006/relationships/image" Target="../media/image32.png" /><Relationship Id="rId6" Type="http://schemas.openxmlformats.org/officeDocument/2006/relationships/tags" Target="../tags/tag373.xml" /><Relationship Id="rId7" Type="http://schemas.openxmlformats.org/officeDocument/2006/relationships/image" Target="../media/image33.jpeg" /><Relationship Id="rId8" Type="http://schemas.openxmlformats.org/officeDocument/2006/relationships/tags" Target="../tags/tag374.xml" /><Relationship Id="rId9" Type="http://schemas.openxmlformats.org/officeDocument/2006/relationships/tags" Target="../tags/tag375.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407.xml" /><Relationship Id="rId11" Type="http://schemas.openxmlformats.org/officeDocument/2006/relationships/tags" Target="../tags/tag408.xml" /><Relationship Id="rId12" Type="http://schemas.openxmlformats.org/officeDocument/2006/relationships/tags" Target="../tags/tag409.xml" /><Relationship Id="rId13" Type="http://schemas.openxmlformats.org/officeDocument/2006/relationships/tags" Target="../tags/tag410.xml" /><Relationship Id="rId14" Type="http://schemas.openxmlformats.org/officeDocument/2006/relationships/tags" Target="../tags/tag411.xml" /><Relationship Id="rId15" Type="http://schemas.openxmlformats.org/officeDocument/2006/relationships/tags" Target="../tags/tag412.xml" /><Relationship Id="rId16" Type="http://schemas.openxmlformats.org/officeDocument/2006/relationships/tags" Target="../tags/tag413.xml" /><Relationship Id="rId17" Type="http://schemas.openxmlformats.org/officeDocument/2006/relationships/tags" Target="../tags/tag414.xml" /><Relationship Id="rId18" Type="http://schemas.openxmlformats.org/officeDocument/2006/relationships/tags" Target="../tags/tag415.xml" /><Relationship Id="rId19" Type="http://schemas.openxmlformats.org/officeDocument/2006/relationships/tags" Target="../tags/tag416.xml" /><Relationship Id="rId2" Type="http://schemas.openxmlformats.org/officeDocument/2006/relationships/tags" Target="../tags/tag399.xml" /><Relationship Id="rId20" Type="http://schemas.openxmlformats.org/officeDocument/2006/relationships/tags" Target="../tags/tag417.xml" /><Relationship Id="rId21" Type="http://schemas.openxmlformats.org/officeDocument/2006/relationships/tags" Target="../tags/tag418.xml" /><Relationship Id="rId22" Type="http://schemas.openxmlformats.org/officeDocument/2006/relationships/image" Target="../media/image35.jpeg" /><Relationship Id="rId23" Type="http://schemas.openxmlformats.org/officeDocument/2006/relationships/tags" Target="../tags/tag419.xml" /><Relationship Id="rId24" Type="http://schemas.openxmlformats.org/officeDocument/2006/relationships/tags" Target="../tags/tag420.xml" /><Relationship Id="rId25" Type="http://schemas.openxmlformats.org/officeDocument/2006/relationships/tags" Target="../tags/tag421.xml" /><Relationship Id="rId26" Type="http://schemas.openxmlformats.org/officeDocument/2006/relationships/image" Target="../media/image36.jpeg" /><Relationship Id="rId27" Type="http://schemas.openxmlformats.org/officeDocument/2006/relationships/tags" Target="../tags/tag422.xml" /><Relationship Id="rId28" Type="http://schemas.openxmlformats.org/officeDocument/2006/relationships/tags" Target="../tags/tag423.xml" /><Relationship Id="rId3" Type="http://schemas.openxmlformats.org/officeDocument/2006/relationships/tags" Target="../tags/tag400.xml" /><Relationship Id="rId4" Type="http://schemas.openxmlformats.org/officeDocument/2006/relationships/tags" Target="../tags/tag401.xml" /><Relationship Id="rId5" Type="http://schemas.openxmlformats.org/officeDocument/2006/relationships/tags" Target="../tags/tag402.xml" /><Relationship Id="rId6" Type="http://schemas.openxmlformats.org/officeDocument/2006/relationships/tags" Target="../tags/tag403.xml" /><Relationship Id="rId7" Type="http://schemas.openxmlformats.org/officeDocument/2006/relationships/tags" Target="../tags/tag404.xml" /><Relationship Id="rId8" Type="http://schemas.openxmlformats.org/officeDocument/2006/relationships/tags" Target="../tags/tag405.xml" /><Relationship Id="rId9" Type="http://schemas.openxmlformats.org/officeDocument/2006/relationships/tags" Target="../tags/tag406.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432.xml" /><Relationship Id="rId11" Type="http://schemas.openxmlformats.org/officeDocument/2006/relationships/tags" Target="../tags/tag433.xml" /><Relationship Id="rId12" Type="http://schemas.openxmlformats.org/officeDocument/2006/relationships/tags" Target="../tags/tag434.xml" /><Relationship Id="rId13" Type="http://schemas.openxmlformats.org/officeDocument/2006/relationships/tags" Target="../tags/tag435.xml" /><Relationship Id="rId14" Type="http://schemas.openxmlformats.org/officeDocument/2006/relationships/tags" Target="../tags/tag436.xml" /><Relationship Id="rId15" Type="http://schemas.openxmlformats.org/officeDocument/2006/relationships/tags" Target="../tags/tag437.xml" /><Relationship Id="rId16" Type="http://schemas.openxmlformats.org/officeDocument/2006/relationships/tags" Target="../tags/tag438.xml" /><Relationship Id="rId17" Type="http://schemas.openxmlformats.org/officeDocument/2006/relationships/tags" Target="../tags/tag439.xml" /><Relationship Id="rId18" Type="http://schemas.openxmlformats.org/officeDocument/2006/relationships/tags" Target="../tags/tag440.xml" /><Relationship Id="rId19" Type="http://schemas.openxmlformats.org/officeDocument/2006/relationships/tags" Target="../tags/tag441.xml" /><Relationship Id="rId2" Type="http://schemas.openxmlformats.org/officeDocument/2006/relationships/tags" Target="../tags/tag424.xml" /><Relationship Id="rId20" Type="http://schemas.openxmlformats.org/officeDocument/2006/relationships/tags" Target="../tags/tag442.xml" /><Relationship Id="rId21" Type="http://schemas.openxmlformats.org/officeDocument/2006/relationships/image" Target="../media/image37.png" /><Relationship Id="rId22" Type="http://schemas.openxmlformats.org/officeDocument/2006/relationships/tags" Target="../tags/tag443.xml" /><Relationship Id="rId23" Type="http://schemas.openxmlformats.org/officeDocument/2006/relationships/tags" Target="../tags/tag444.xml" /><Relationship Id="rId24" Type="http://schemas.openxmlformats.org/officeDocument/2006/relationships/tags" Target="../tags/tag445.xml" /><Relationship Id="rId25" Type="http://schemas.openxmlformats.org/officeDocument/2006/relationships/tags" Target="../tags/tag446.xml" /><Relationship Id="rId26" Type="http://schemas.openxmlformats.org/officeDocument/2006/relationships/tags" Target="../tags/tag447.xml" /><Relationship Id="rId27" Type="http://schemas.openxmlformats.org/officeDocument/2006/relationships/tags" Target="../tags/tag448.xml" /><Relationship Id="rId3" Type="http://schemas.openxmlformats.org/officeDocument/2006/relationships/tags" Target="../tags/tag425.xml" /><Relationship Id="rId4" Type="http://schemas.openxmlformats.org/officeDocument/2006/relationships/tags" Target="../tags/tag426.xml" /><Relationship Id="rId5" Type="http://schemas.openxmlformats.org/officeDocument/2006/relationships/tags" Target="../tags/tag427.xml" /><Relationship Id="rId6" Type="http://schemas.openxmlformats.org/officeDocument/2006/relationships/tags" Target="../tags/tag428.xml" /><Relationship Id="rId7" Type="http://schemas.openxmlformats.org/officeDocument/2006/relationships/tags" Target="../tags/tag429.xml" /><Relationship Id="rId8" Type="http://schemas.openxmlformats.org/officeDocument/2006/relationships/tags" Target="../tags/tag430.xml" /><Relationship Id="rId9" Type="http://schemas.openxmlformats.org/officeDocument/2006/relationships/tags" Target="../tags/tag431.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456.xml" /><Relationship Id="rId11" Type="http://schemas.openxmlformats.org/officeDocument/2006/relationships/tags" Target="../tags/tag457.xml" /><Relationship Id="rId12" Type="http://schemas.openxmlformats.org/officeDocument/2006/relationships/tags" Target="../tags/tag458.xml" /><Relationship Id="rId13" Type="http://schemas.openxmlformats.org/officeDocument/2006/relationships/tags" Target="../tags/tag459.xml" /><Relationship Id="rId14" Type="http://schemas.openxmlformats.org/officeDocument/2006/relationships/tags" Target="../tags/tag460.xml" /><Relationship Id="rId15" Type="http://schemas.openxmlformats.org/officeDocument/2006/relationships/tags" Target="../tags/tag461.xml" /><Relationship Id="rId16" Type="http://schemas.openxmlformats.org/officeDocument/2006/relationships/tags" Target="../tags/tag462.xml" /><Relationship Id="rId17" Type="http://schemas.openxmlformats.org/officeDocument/2006/relationships/tags" Target="../tags/tag463.xml" /><Relationship Id="rId18" Type="http://schemas.openxmlformats.org/officeDocument/2006/relationships/tags" Target="../tags/tag464.xml" /><Relationship Id="rId19" Type="http://schemas.openxmlformats.org/officeDocument/2006/relationships/tags" Target="../tags/tag465.xml" /><Relationship Id="rId2" Type="http://schemas.openxmlformats.org/officeDocument/2006/relationships/tags" Target="../tags/tag449.xml" /><Relationship Id="rId20" Type="http://schemas.openxmlformats.org/officeDocument/2006/relationships/image" Target="../media/image3.jpeg" /><Relationship Id="rId21" Type="http://schemas.openxmlformats.org/officeDocument/2006/relationships/tags" Target="../tags/tag466.xml" /><Relationship Id="rId3" Type="http://schemas.openxmlformats.org/officeDocument/2006/relationships/tags" Target="../tags/tag450.xml" /><Relationship Id="rId4" Type="http://schemas.openxmlformats.org/officeDocument/2006/relationships/tags" Target="../tags/tag451.xml" /><Relationship Id="rId5" Type="http://schemas.openxmlformats.org/officeDocument/2006/relationships/tags" Target="../tags/tag452.xml" /><Relationship Id="rId6" Type="http://schemas.openxmlformats.org/officeDocument/2006/relationships/image" Target="../media/image1.png" /><Relationship Id="rId7" Type="http://schemas.openxmlformats.org/officeDocument/2006/relationships/tags" Target="../tags/tag453.xml" /><Relationship Id="rId8" Type="http://schemas.openxmlformats.org/officeDocument/2006/relationships/tags" Target="../tags/tag454.xml" /><Relationship Id="rId9" Type="http://schemas.openxmlformats.org/officeDocument/2006/relationships/tags" Target="../tags/tag45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475.xml" /><Relationship Id="rId11" Type="http://schemas.openxmlformats.org/officeDocument/2006/relationships/tags" Target="../tags/tag476.xml" /><Relationship Id="rId12" Type="http://schemas.openxmlformats.org/officeDocument/2006/relationships/tags" Target="../tags/tag477.xml" /><Relationship Id="rId13" Type="http://schemas.openxmlformats.org/officeDocument/2006/relationships/tags" Target="../tags/tag478.xml" /><Relationship Id="rId14" Type="http://schemas.openxmlformats.org/officeDocument/2006/relationships/tags" Target="../tags/tag479.xml" /><Relationship Id="rId15" Type="http://schemas.openxmlformats.org/officeDocument/2006/relationships/tags" Target="../tags/tag480.xml" /><Relationship Id="rId16" Type="http://schemas.openxmlformats.org/officeDocument/2006/relationships/tags" Target="../tags/tag481.xml" /><Relationship Id="rId17" Type="http://schemas.openxmlformats.org/officeDocument/2006/relationships/tags" Target="../tags/tag482.xml" /><Relationship Id="rId18" Type="http://schemas.openxmlformats.org/officeDocument/2006/relationships/tags" Target="../tags/tag483.xml" /><Relationship Id="rId19" Type="http://schemas.openxmlformats.org/officeDocument/2006/relationships/tags" Target="../tags/tag484.xml" /><Relationship Id="rId2" Type="http://schemas.openxmlformats.org/officeDocument/2006/relationships/tags" Target="../tags/tag467.xml" /><Relationship Id="rId3" Type="http://schemas.openxmlformats.org/officeDocument/2006/relationships/tags" Target="../tags/tag468.xml" /><Relationship Id="rId4" Type="http://schemas.openxmlformats.org/officeDocument/2006/relationships/tags" Target="../tags/tag469.xml" /><Relationship Id="rId5" Type="http://schemas.openxmlformats.org/officeDocument/2006/relationships/tags" Target="../tags/tag470.xml" /><Relationship Id="rId6" Type="http://schemas.openxmlformats.org/officeDocument/2006/relationships/tags" Target="../tags/tag471.xml" /><Relationship Id="rId7" Type="http://schemas.openxmlformats.org/officeDocument/2006/relationships/tags" Target="../tags/tag472.xml" /><Relationship Id="rId8" Type="http://schemas.openxmlformats.org/officeDocument/2006/relationships/tags" Target="../tags/tag473.xml" /><Relationship Id="rId9" Type="http://schemas.openxmlformats.org/officeDocument/2006/relationships/tags" Target="../tags/tag474.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492.xml" /><Relationship Id="rId11" Type="http://schemas.openxmlformats.org/officeDocument/2006/relationships/image" Target="../media/image39.jpeg" /><Relationship Id="rId12" Type="http://schemas.openxmlformats.org/officeDocument/2006/relationships/tags" Target="../tags/tag493.xml" /><Relationship Id="rId2" Type="http://schemas.openxmlformats.org/officeDocument/2006/relationships/tags" Target="../tags/tag485.xml" /><Relationship Id="rId3" Type="http://schemas.openxmlformats.org/officeDocument/2006/relationships/tags" Target="../tags/tag486.xml" /><Relationship Id="rId4" Type="http://schemas.openxmlformats.org/officeDocument/2006/relationships/image" Target="../media/image38.jpeg" /><Relationship Id="rId5" Type="http://schemas.openxmlformats.org/officeDocument/2006/relationships/tags" Target="../tags/tag487.xml" /><Relationship Id="rId6" Type="http://schemas.openxmlformats.org/officeDocument/2006/relationships/tags" Target="../tags/tag488.xml" /><Relationship Id="rId7" Type="http://schemas.openxmlformats.org/officeDocument/2006/relationships/tags" Target="../tags/tag489.xml" /><Relationship Id="rId8" Type="http://schemas.openxmlformats.org/officeDocument/2006/relationships/tags" Target="../tags/tag490.xml" /><Relationship Id="rId9" Type="http://schemas.openxmlformats.org/officeDocument/2006/relationships/tags" Target="../tags/tag491.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502.xml" /><Relationship Id="rId11" Type="http://schemas.openxmlformats.org/officeDocument/2006/relationships/tags" Target="../tags/tag503.xml" /><Relationship Id="rId12" Type="http://schemas.openxmlformats.org/officeDocument/2006/relationships/tags" Target="../tags/tag504.xml" /><Relationship Id="rId13" Type="http://schemas.openxmlformats.org/officeDocument/2006/relationships/tags" Target="../tags/tag505.xml" /><Relationship Id="rId14" Type="http://schemas.openxmlformats.org/officeDocument/2006/relationships/tags" Target="../tags/tag506.xml" /><Relationship Id="rId15" Type="http://schemas.openxmlformats.org/officeDocument/2006/relationships/tags" Target="../tags/tag507.xml" /><Relationship Id="rId2" Type="http://schemas.openxmlformats.org/officeDocument/2006/relationships/tags" Target="../tags/tag494.xml" /><Relationship Id="rId3" Type="http://schemas.openxmlformats.org/officeDocument/2006/relationships/tags" Target="../tags/tag495.xml" /><Relationship Id="rId4" Type="http://schemas.openxmlformats.org/officeDocument/2006/relationships/tags" Target="../tags/tag496.xml" /><Relationship Id="rId5" Type="http://schemas.openxmlformats.org/officeDocument/2006/relationships/tags" Target="../tags/tag497.xml" /><Relationship Id="rId6" Type="http://schemas.openxmlformats.org/officeDocument/2006/relationships/tags" Target="../tags/tag498.xml" /><Relationship Id="rId7" Type="http://schemas.openxmlformats.org/officeDocument/2006/relationships/tags" Target="../tags/tag499.xml" /><Relationship Id="rId8" Type="http://schemas.openxmlformats.org/officeDocument/2006/relationships/tags" Target="../tags/tag500.xml" /><Relationship Id="rId9" Type="http://schemas.openxmlformats.org/officeDocument/2006/relationships/tags" Target="../tags/tag501.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515.xml" /><Relationship Id="rId2" Type="http://schemas.openxmlformats.org/officeDocument/2006/relationships/tags" Target="../tags/tag508.xml" /><Relationship Id="rId3" Type="http://schemas.openxmlformats.org/officeDocument/2006/relationships/tags" Target="../tags/tag509.xml" /><Relationship Id="rId4" Type="http://schemas.openxmlformats.org/officeDocument/2006/relationships/image" Target="../media/image40.png" /><Relationship Id="rId5" Type="http://schemas.openxmlformats.org/officeDocument/2006/relationships/tags" Target="../tags/tag510.xml" /><Relationship Id="rId6" Type="http://schemas.openxmlformats.org/officeDocument/2006/relationships/tags" Target="../tags/tag511.xml" /><Relationship Id="rId7" Type="http://schemas.openxmlformats.org/officeDocument/2006/relationships/tags" Target="../tags/tag512.xml" /><Relationship Id="rId8" Type="http://schemas.openxmlformats.org/officeDocument/2006/relationships/tags" Target="../tags/tag513.xml" /><Relationship Id="rId9" Type="http://schemas.openxmlformats.org/officeDocument/2006/relationships/tags" Target="../tags/tag514.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tags" Target="../tags/tag127.xml" /><Relationship Id="rId11" Type="http://schemas.openxmlformats.org/officeDocument/2006/relationships/tags" Target="../tags/tag128.xml" /><Relationship Id="rId12" Type="http://schemas.openxmlformats.org/officeDocument/2006/relationships/tags" Target="../tags/tag129.xml" /><Relationship Id="rId13" Type="http://schemas.openxmlformats.org/officeDocument/2006/relationships/tags" Target="../tags/tag130.xml" /><Relationship Id="rId14" Type="http://schemas.openxmlformats.org/officeDocument/2006/relationships/tags" Target="../tags/tag131.xml" /><Relationship Id="rId15" Type="http://schemas.openxmlformats.org/officeDocument/2006/relationships/tags" Target="../tags/tag132.xml" /><Relationship Id="rId16" Type="http://schemas.openxmlformats.org/officeDocument/2006/relationships/tags" Target="../tags/tag133.xml" /><Relationship Id="rId17" Type="http://schemas.openxmlformats.org/officeDocument/2006/relationships/tags" Target="../tags/tag134.xml" /><Relationship Id="rId18" Type="http://schemas.openxmlformats.org/officeDocument/2006/relationships/tags" Target="../tags/tag135.xml" /><Relationship Id="rId19" Type="http://schemas.openxmlformats.org/officeDocument/2006/relationships/tags" Target="../tags/tag136.xml" /><Relationship Id="rId2" Type="http://schemas.openxmlformats.org/officeDocument/2006/relationships/tags" Target="../tags/tag123.xml" /><Relationship Id="rId20" Type="http://schemas.openxmlformats.org/officeDocument/2006/relationships/tags" Target="../tags/tag137.xml" /><Relationship Id="rId21" Type="http://schemas.openxmlformats.org/officeDocument/2006/relationships/tags" Target="../tags/tag138.xml" /><Relationship Id="rId22" Type="http://schemas.openxmlformats.org/officeDocument/2006/relationships/tags" Target="../tags/tag139.xml" /><Relationship Id="rId23" Type="http://schemas.openxmlformats.org/officeDocument/2006/relationships/tags" Target="../tags/tag140.xml" /><Relationship Id="rId24" Type="http://schemas.openxmlformats.org/officeDocument/2006/relationships/tags" Target="../tags/tag141.xml" /><Relationship Id="rId25" Type="http://schemas.openxmlformats.org/officeDocument/2006/relationships/tags" Target="../tags/tag142.xml" /><Relationship Id="rId26" Type="http://schemas.openxmlformats.org/officeDocument/2006/relationships/tags" Target="../tags/tag143.xml" /><Relationship Id="rId27" Type="http://schemas.openxmlformats.org/officeDocument/2006/relationships/tags" Target="../tags/tag144.xml" /><Relationship Id="rId28" Type="http://schemas.openxmlformats.org/officeDocument/2006/relationships/tags" Target="../tags/tag145.xml" /><Relationship Id="rId29" Type="http://schemas.openxmlformats.org/officeDocument/2006/relationships/tags" Target="../tags/tag146.xml" /><Relationship Id="rId3" Type="http://schemas.openxmlformats.org/officeDocument/2006/relationships/image" Target="../media/image11.png" /><Relationship Id="rId30" Type="http://schemas.openxmlformats.org/officeDocument/2006/relationships/tags" Target="../tags/tag147.xml" /><Relationship Id="rId31" Type="http://schemas.openxmlformats.org/officeDocument/2006/relationships/tags" Target="../tags/tag148.xml" /><Relationship Id="rId32" Type="http://schemas.openxmlformats.org/officeDocument/2006/relationships/tags" Target="../tags/tag149.xml" /><Relationship Id="rId33" Type="http://schemas.openxmlformats.org/officeDocument/2006/relationships/tags" Target="../tags/tag150.xml" /><Relationship Id="rId34" Type="http://schemas.openxmlformats.org/officeDocument/2006/relationships/tags" Target="../tags/tag151.xml" /><Relationship Id="rId35" Type="http://schemas.openxmlformats.org/officeDocument/2006/relationships/tags" Target="../tags/tag152.xml" /><Relationship Id="rId36" Type="http://schemas.openxmlformats.org/officeDocument/2006/relationships/tags" Target="../tags/tag153.xml" /><Relationship Id="rId37" Type="http://schemas.openxmlformats.org/officeDocument/2006/relationships/tags" Target="../tags/tag154.xml" /><Relationship Id="rId38" Type="http://schemas.openxmlformats.org/officeDocument/2006/relationships/tags" Target="../tags/tag155.xml" /><Relationship Id="rId39" Type="http://schemas.openxmlformats.org/officeDocument/2006/relationships/tags" Target="../tags/tag156.xml" /><Relationship Id="rId4" Type="http://schemas.openxmlformats.org/officeDocument/2006/relationships/tags" Target="../tags/tag124.xml" /><Relationship Id="rId40" Type="http://schemas.openxmlformats.org/officeDocument/2006/relationships/tags" Target="../tags/tag157.xml" /><Relationship Id="rId41" Type="http://schemas.openxmlformats.org/officeDocument/2006/relationships/tags" Target="../tags/tag158.xml" /><Relationship Id="rId42" Type="http://schemas.openxmlformats.org/officeDocument/2006/relationships/tags" Target="../tags/tag159.xml" /><Relationship Id="rId43" Type="http://schemas.openxmlformats.org/officeDocument/2006/relationships/tags" Target="../tags/tag160.xml" /><Relationship Id="rId44" Type="http://schemas.openxmlformats.org/officeDocument/2006/relationships/tags" Target="../tags/tag161.xml" /><Relationship Id="rId45" Type="http://schemas.openxmlformats.org/officeDocument/2006/relationships/tags" Target="../tags/tag162.xml" /><Relationship Id="rId46" Type="http://schemas.openxmlformats.org/officeDocument/2006/relationships/tags" Target="../tags/tag163.xml" /><Relationship Id="rId47" Type="http://schemas.openxmlformats.org/officeDocument/2006/relationships/tags" Target="../tags/tag164.xml" /><Relationship Id="rId48" Type="http://schemas.openxmlformats.org/officeDocument/2006/relationships/tags" Target="../tags/tag165.xml" /><Relationship Id="rId49" Type="http://schemas.openxmlformats.org/officeDocument/2006/relationships/tags" Target="../tags/tag166.xml" /><Relationship Id="rId5" Type="http://schemas.openxmlformats.org/officeDocument/2006/relationships/image" Target="../media/image12.png" /><Relationship Id="rId50" Type="http://schemas.openxmlformats.org/officeDocument/2006/relationships/tags" Target="../tags/tag167.xml" /><Relationship Id="rId6" Type="http://schemas.openxmlformats.org/officeDocument/2006/relationships/tags" Target="../tags/tag125.xml" /><Relationship Id="rId7" Type="http://schemas.openxmlformats.org/officeDocument/2006/relationships/image" Target="../media/image13.png" /><Relationship Id="rId8" Type="http://schemas.openxmlformats.org/officeDocument/2006/relationships/tags" Target="../tags/tag126.xml" /><Relationship Id="rId9" Type="http://schemas.openxmlformats.org/officeDocument/2006/relationships/image" Target="../media/image14.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tags" Target="../tags/tag516.xml" /><Relationship Id="rId3" Type="http://schemas.openxmlformats.org/officeDocument/2006/relationships/tags" Target="../tags/tag517.xml" /><Relationship Id="rId4" Type="http://schemas.openxmlformats.org/officeDocument/2006/relationships/tags" Target="../tags/tag518.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tags" Target="../tags/tag519.xml" /><Relationship Id="rId3" Type="http://schemas.openxmlformats.org/officeDocument/2006/relationships/tags" Target="../tags/tag520.xml" /><Relationship Id="rId4" Type="http://schemas.openxmlformats.org/officeDocument/2006/relationships/tags" Target="../tags/tag521.xml" /><Relationship Id="rId5" Type="http://schemas.openxmlformats.org/officeDocument/2006/relationships/image" Target="../media/image41.png" /><Relationship Id="rId6" Type="http://schemas.openxmlformats.org/officeDocument/2006/relationships/tags" Target="../tags/tag52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531.xml" /><Relationship Id="rId11" Type="http://schemas.openxmlformats.org/officeDocument/2006/relationships/tags" Target="../tags/tag532.xml" /><Relationship Id="rId12" Type="http://schemas.openxmlformats.org/officeDocument/2006/relationships/tags" Target="../tags/tag533.xml" /><Relationship Id="rId13" Type="http://schemas.openxmlformats.org/officeDocument/2006/relationships/tags" Target="../tags/tag534.xml" /><Relationship Id="rId14" Type="http://schemas.openxmlformats.org/officeDocument/2006/relationships/tags" Target="../tags/tag535.xml" /><Relationship Id="rId2" Type="http://schemas.openxmlformats.org/officeDocument/2006/relationships/tags" Target="../tags/tag523.xml" /><Relationship Id="rId3" Type="http://schemas.openxmlformats.org/officeDocument/2006/relationships/tags" Target="../tags/tag524.xml" /><Relationship Id="rId4" Type="http://schemas.openxmlformats.org/officeDocument/2006/relationships/tags" Target="../tags/tag525.xml" /><Relationship Id="rId5" Type="http://schemas.openxmlformats.org/officeDocument/2006/relationships/tags" Target="../tags/tag526.xml" /><Relationship Id="rId6" Type="http://schemas.openxmlformats.org/officeDocument/2006/relationships/tags" Target="../tags/tag527.xml" /><Relationship Id="rId7" Type="http://schemas.openxmlformats.org/officeDocument/2006/relationships/tags" Target="../tags/tag528.xml" /><Relationship Id="rId8" Type="http://schemas.openxmlformats.org/officeDocument/2006/relationships/tags" Target="../tags/tag529.xml" /><Relationship Id="rId9" Type="http://schemas.openxmlformats.org/officeDocument/2006/relationships/tags" Target="../tags/tag530.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543.xml" /><Relationship Id="rId2" Type="http://schemas.openxmlformats.org/officeDocument/2006/relationships/tags" Target="../tags/tag536.xml" /><Relationship Id="rId3" Type="http://schemas.openxmlformats.org/officeDocument/2006/relationships/tags" Target="../tags/tag537.xml" /><Relationship Id="rId4" Type="http://schemas.openxmlformats.org/officeDocument/2006/relationships/tags" Target="../tags/tag538.xml" /><Relationship Id="rId5" Type="http://schemas.openxmlformats.org/officeDocument/2006/relationships/tags" Target="../tags/tag539.xml" /><Relationship Id="rId6" Type="http://schemas.openxmlformats.org/officeDocument/2006/relationships/tags" Target="../tags/tag540.xml" /><Relationship Id="rId7" Type="http://schemas.openxmlformats.org/officeDocument/2006/relationships/tags" Target="../tags/tag541.xml" /><Relationship Id="rId8" Type="http://schemas.openxmlformats.org/officeDocument/2006/relationships/tags" Target="../tags/tag542.xml" /><Relationship Id="rId9" Type="http://schemas.openxmlformats.org/officeDocument/2006/relationships/image" Target="../media/image42.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552.xml" /><Relationship Id="rId11" Type="http://schemas.openxmlformats.org/officeDocument/2006/relationships/tags" Target="../tags/tag553.xml" /><Relationship Id="rId12" Type="http://schemas.openxmlformats.org/officeDocument/2006/relationships/tags" Target="../tags/tag554.xml" /><Relationship Id="rId13" Type="http://schemas.openxmlformats.org/officeDocument/2006/relationships/tags" Target="../tags/tag555.xml" /><Relationship Id="rId14" Type="http://schemas.openxmlformats.org/officeDocument/2006/relationships/tags" Target="../tags/tag556.xml" /><Relationship Id="rId15" Type="http://schemas.openxmlformats.org/officeDocument/2006/relationships/tags" Target="../tags/tag557.xml" /><Relationship Id="rId16" Type="http://schemas.openxmlformats.org/officeDocument/2006/relationships/tags" Target="../tags/tag558.xml" /><Relationship Id="rId17" Type="http://schemas.openxmlformats.org/officeDocument/2006/relationships/tags" Target="../tags/tag559.xml" /><Relationship Id="rId18" Type="http://schemas.openxmlformats.org/officeDocument/2006/relationships/tags" Target="../tags/tag560.xml" /><Relationship Id="rId19" Type="http://schemas.openxmlformats.org/officeDocument/2006/relationships/tags" Target="../tags/tag561.xml" /><Relationship Id="rId2" Type="http://schemas.openxmlformats.org/officeDocument/2006/relationships/tags" Target="../tags/tag544.xml" /><Relationship Id="rId3" Type="http://schemas.openxmlformats.org/officeDocument/2006/relationships/tags" Target="../tags/tag545.xml" /><Relationship Id="rId4" Type="http://schemas.openxmlformats.org/officeDocument/2006/relationships/tags" Target="../tags/tag546.xml" /><Relationship Id="rId5" Type="http://schemas.openxmlformats.org/officeDocument/2006/relationships/tags" Target="../tags/tag547.xml" /><Relationship Id="rId6" Type="http://schemas.openxmlformats.org/officeDocument/2006/relationships/tags" Target="../tags/tag548.xml" /><Relationship Id="rId7" Type="http://schemas.openxmlformats.org/officeDocument/2006/relationships/tags" Target="../tags/tag549.xml" /><Relationship Id="rId8" Type="http://schemas.openxmlformats.org/officeDocument/2006/relationships/tags" Target="../tags/tag550.xml" /><Relationship Id="rId9" Type="http://schemas.openxmlformats.org/officeDocument/2006/relationships/tags" Target="../tags/tag551.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562.xml" /><Relationship Id="rId3" Type="http://schemas.openxmlformats.org/officeDocument/2006/relationships/image" Target="../media/image43.png" /><Relationship Id="rId4" Type="http://schemas.openxmlformats.org/officeDocument/2006/relationships/tags" Target="../tags/tag563.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tags" Target="../tags/tag572.xml" /><Relationship Id="rId2" Type="http://schemas.openxmlformats.org/officeDocument/2006/relationships/tags" Target="../tags/tag564.xml" /><Relationship Id="rId3" Type="http://schemas.openxmlformats.org/officeDocument/2006/relationships/tags" Target="../tags/tag565.xml" /><Relationship Id="rId4" Type="http://schemas.openxmlformats.org/officeDocument/2006/relationships/tags" Target="../tags/tag566.xml" /><Relationship Id="rId5" Type="http://schemas.openxmlformats.org/officeDocument/2006/relationships/tags" Target="../tags/tag567.xml" /><Relationship Id="rId6" Type="http://schemas.openxmlformats.org/officeDocument/2006/relationships/tags" Target="../tags/tag568.xml" /><Relationship Id="rId7" Type="http://schemas.openxmlformats.org/officeDocument/2006/relationships/tags" Target="../tags/tag569.xml" /><Relationship Id="rId8" Type="http://schemas.openxmlformats.org/officeDocument/2006/relationships/tags" Target="../tags/tag570.xml" /><Relationship Id="rId9" Type="http://schemas.openxmlformats.org/officeDocument/2006/relationships/tags" Target="../tags/tag571.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573.xml" /><Relationship Id="rId3" Type="http://schemas.openxmlformats.org/officeDocument/2006/relationships/tags" Target="../tags/tag574.xml" /><Relationship Id="rId4" Type="http://schemas.openxmlformats.org/officeDocument/2006/relationships/image" Target="../media/image44.png" /><Relationship Id="rId5" Type="http://schemas.openxmlformats.org/officeDocument/2006/relationships/tags" Target="../tags/tag575.xml" /><Relationship Id="rId6" Type="http://schemas.openxmlformats.org/officeDocument/2006/relationships/tags" Target="../tags/tag576.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577.xml" /><Relationship Id="rId3" Type="http://schemas.openxmlformats.org/officeDocument/2006/relationships/tags" Target="../tags/tag578.xml" /><Relationship Id="rId4" Type="http://schemas.openxmlformats.org/officeDocument/2006/relationships/image" Target="../media/image45.png" /><Relationship Id="rId5" Type="http://schemas.openxmlformats.org/officeDocument/2006/relationships/tags" Target="../tags/tag579.xml" /><Relationship Id="rId6" Type="http://schemas.openxmlformats.org/officeDocument/2006/relationships/tags" Target="../tags/tag580.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589.xml" /><Relationship Id="rId11" Type="http://schemas.openxmlformats.org/officeDocument/2006/relationships/tags" Target="../tags/tag590.xml" /><Relationship Id="rId12" Type="http://schemas.openxmlformats.org/officeDocument/2006/relationships/tags" Target="../tags/tag591.xml" /><Relationship Id="rId13" Type="http://schemas.openxmlformats.org/officeDocument/2006/relationships/tags" Target="../tags/tag592.xml" /><Relationship Id="rId14" Type="http://schemas.openxmlformats.org/officeDocument/2006/relationships/tags" Target="../tags/tag593.xml" /><Relationship Id="rId15" Type="http://schemas.openxmlformats.org/officeDocument/2006/relationships/tags" Target="../tags/tag594.xml" /><Relationship Id="rId16" Type="http://schemas.openxmlformats.org/officeDocument/2006/relationships/tags" Target="../tags/tag595.xml" /><Relationship Id="rId17" Type="http://schemas.openxmlformats.org/officeDocument/2006/relationships/image" Target="../media/image1.png" /><Relationship Id="rId18" Type="http://schemas.openxmlformats.org/officeDocument/2006/relationships/tags" Target="../tags/tag596.xml" /><Relationship Id="rId19" Type="http://schemas.openxmlformats.org/officeDocument/2006/relationships/image" Target="../media/image3.jpeg" /><Relationship Id="rId2" Type="http://schemas.openxmlformats.org/officeDocument/2006/relationships/tags" Target="../tags/tag581.xml" /><Relationship Id="rId20" Type="http://schemas.openxmlformats.org/officeDocument/2006/relationships/tags" Target="../tags/tag597.xml" /><Relationship Id="rId3" Type="http://schemas.openxmlformats.org/officeDocument/2006/relationships/tags" Target="../tags/tag582.xml" /><Relationship Id="rId4" Type="http://schemas.openxmlformats.org/officeDocument/2006/relationships/tags" Target="../tags/tag583.xml" /><Relationship Id="rId5" Type="http://schemas.openxmlformats.org/officeDocument/2006/relationships/tags" Target="../tags/tag584.xml" /><Relationship Id="rId6" Type="http://schemas.openxmlformats.org/officeDocument/2006/relationships/tags" Target="../tags/tag585.xml" /><Relationship Id="rId7" Type="http://schemas.openxmlformats.org/officeDocument/2006/relationships/tags" Target="../tags/tag586.xml" /><Relationship Id="rId8" Type="http://schemas.openxmlformats.org/officeDocument/2006/relationships/tags" Target="../tags/tag587.xml" /><Relationship Id="rId9" Type="http://schemas.openxmlformats.org/officeDocument/2006/relationships/tags" Target="../tags/tag588.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image" Target="../media/image15.png" /><Relationship Id="rId11" Type="http://schemas.openxmlformats.org/officeDocument/2006/relationships/tags" Target="../tags/tag176.xml" /><Relationship Id="rId12" Type="http://schemas.openxmlformats.org/officeDocument/2006/relationships/tags" Target="../tags/tag177.xml" /><Relationship Id="rId13" Type="http://schemas.openxmlformats.org/officeDocument/2006/relationships/tags" Target="../tags/tag178.xml" /><Relationship Id="rId14" Type="http://schemas.openxmlformats.org/officeDocument/2006/relationships/tags" Target="../tags/tag179.xml" /><Relationship Id="rId15" Type="http://schemas.openxmlformats.org/officeDocument/2006/relationships/tags" Target="../tags/tag180.xml" /><Relationship Id="rId16" Type="http://schemas.openxmlformats.org/officeDocument/2006/relationships/tags" Target="../tags/tag181.xml" /><Relationship Id="rId2" Type="http://schemas.openxmlformats.org/officeDocument/2006/relationships/tags" Target="../tags/tag168.xml" /><Relationship Id="rId3" Type="http://schemas.openxmlformats.org/officeDocument/2006/relationships/tags" Target="../tags/tag169.xml" /><Relationship Id="rId4" Type="http://schemas.openxmlformats.org/officeDocument/2006/relationships/tags" Target="../tags/tag170.xml" /><Relationship Id="rId5" Type="http://schemas.openxmlformats.org/officeDocument/2006/relationships/tags" Target="../tags/tag171.xml" /><Relationship Id="rId6" Type="http://schemas.openxmlformats.org/officeDocument/2006/relationships/tags" Target="../tags/tag172.xml" /><Relationship Id="rId7" Type="http://schemas.openxmlformats.org/officeDocument/2006/relationships/tags" Target="../tags/tag173.xml" /><Relationship Id="rId8" Type="http://schemas.openxmlformats.org/officeDocument/2006/relationships/tags" Target="../tags/tag174.xml" /><Relationship Id="rId9" Type="http://schemas.openxmlformats.org/officeDocument/2006/relationships/tags" Target="../tags/tag175.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image" Target="../media/image47.png" /><Relationship Id="rId11" Type="http://schemas.openxmlformats.org/officeDocument/2006/relationships/tags" Target="../tags/tag605.xml" /><Relationship Id="rId12" Type="http://schemas.openxmlformats.org/officeDocument/2006/relationships/tags" Target="../tags/tag606.xml" /><Relationship Id="rId13" Type="http://schemas.openxmlformats.org/officeDocument/2006/relationships/image" Target="../media/image48.png" /><Relationship Id="rId14" Type="http://schemas.openxmlformats.org/officeDocument/2006/relationships/tags" Target="../tags/tag607.xml" /><Relationship Id="rId15" Type="http://schemas.openxmlformats.org/officeDocument/2006/relationships/image" Target="../media/image49.jpeg" /><Relationship Id="rId16" Type="http://schemas.openxmlformats.org/officeDocument/2006/relationships/tags" Target="../tags/tag608.xml" /><Relationship Id="rId2" Type="http://schemas.openxmlformats.org/officeDocument/2006/relationships/tags" Target="../tags/tag598.xml" /><Relationship Id="rId3" Type="http://schemas.openxmlformats.org/officeDocument/2006/relationships/tags" Target="../tags/tag599.xml" /><Relationship Id="rId4" Type="http://schemas.openxmlformats.org/officeDocument/2006/relationships/tags" Target="../tags/tag600.xml" /><Relationship Id="rId5" Type="http://schemas.openxmlformats.org/officeDocument/2006/relationships/tags" Target="../tags/tag601.xml" /><Relationship Id="rId6" Type="http://schemas.openxmlformats.org/officeDocument/2006/relationships/image" Target="../media/image46.png" /><Relationship Id="rId7" Type="http://schemas.openxmlformats.org/officeDocument/2006/relationships/tags" Target="../tags/tag602.xml" /><Relationship Id="rId8" Type="http://schemas.openxmlformats.org/officeDocument/2006/relationships/tags" Target="../tags/tag603.xml" /><Relationship Id="rId9" Type="http://schemas.openxmlformats.org/officeDocument/2006/relationships/tags" Target="../tags/tag604.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tags" Target="../tags/tag615.xml" /><Relationship Id="rId11" Type="http://schemas.openxmlformats.org/officeDocument/2006/relationships/image" Target="../media/image52.jpeg" /><Relationship Id="rId12" Type="http://schemas.openxmlformats.org/officeDocument/2006/relationships/tags" Target="../tags/tag616.xml" /><Relationship Id="rId13" Type="http://schemas.openxmlformats.org/officeDocument/2006/relationships/image" Target="../media/image53.png" /><Relationship Id="rId14" Type="http://schemas.openxmlformats.org/officeDocument/2006/relationships/tags" Target="../tags/tag617.xml" /><Relationship Id="rId2" Type="http://schemas.openxmlformats.org/officeDocument/2006/relationships/tags" Target="../tags/tag609.xml" /><Relationship Id="rId3" Type="http://schemas.openxmlformats.org/officeDocument/2006/relationships/tags" Target="../tags/tag610.xml" /><Relationship Id="rId4" Type="http://schemas.openxmlformats.org/officeDocument/2006/relationships/tags" Target="../tags/tag611.xml" /><Relationship Id="rId5" Type="http://schemas.openxmlformats.org/officeDocument/2006/relationships/tags" Target="../tags/tag612.xml" /><Relationship Id="rId6" Type="http://schemas.openxmlformats.org/officeDocument/2006/relationships/tags" Target="../tags/tag613.xml" /><Relationship Id="rId7" Type="http://schemas.openxmlformats.org/officeDocument/2006/relationships/image" Target="../media/image50.png" /><Relationship Id="rId8" Type="http://schemas.openxmlformats.org/officeDocument/2006/relationships/tags" Target="../tags/tag614.xml" /><Relationship Id="rId9" Type="http://schemas.openxmlformats.org/officeDocument/2006/relationships/image" Target="../media/image51.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tags" Target="../tags/tag626.xml" /><Relationship Id="rId11" Type="http://schemas.openxmlformats.org/officeDocument/2006/relationships/tags" Target="../tags/tag627.xml" /><Relationship Id="rId12" Type="http://schemas.openxmlformats.org/officeDocument/2006/relationships/tags" Target="../tags/tag628.xml" /><Relationship Id="rId13" Type="http://schemas.openxmlformats.org/officeDocument/2006/relationships/tags" Target="../tags/tag629.xml" /><Relationship Id="rId14" Type="http://schemas.openxmlformats.org/officeDocument/2006/relationships/tags" Target="../tags/tag630.xml" /><Relationship Id="rId15" Type="http://schemas.openxmlformats.org/officeDocument/2006/relationships/tags" Target="../tags/tag631.xml" /><Relationship Id="rId2" Type="http://schemas.openxmlformats.org/officeDocument/2006/relationships/tags" Target="../tags/tag618.xml" /><Relationship Id="rId3" Type="http://schemas.openxmlformats.org/officeDocument/2006/relationships/tags" Target="../tags/tag619.xml" /><Relationship Id="rId4" Type="http://schemas.openxmlformats.org/officeDocument/2006/relationships/tags" Target="../tags/tag620.xml" /><Relationship Id="rId5" Type="http://schemas.openxmlformats.org/officeDocument/2006/relationships/tags" Target="../tags/tag621.xml" /><Relationship Id="rId6" Type="http://schemas.openxmlformats.org/officeDocument/2006/relationships/tags" Target="../tags/tag622.xml" /><Relationship Id="rId7" Type="http://schemas.openxmlformats.org/officeDocument/2006/relationships/tags" Target="../tags/tag623.xml" /><Relationship Id="rId8" Type="http://schemas.openxmlformats.org/officeDocument/2006/relationships/tags" Target="../tags/tag624.xml" /><Relationship Id="rId9" Type="http://schemas.openxmlformats.org/officeDocument/2006/relationships/tags" Target="../tags/tag625.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tags" Target="../tags/tag632.xml" /><Relationship Id="rId3" Type="http://schemas.openxmlformats.org/officeDocument/2006/relationships/tags" Target="../tags/tag633.xml" /><Relationship Id="rId4" Type="http://schemas.openxmlformats.org/officeDocument/2006/relationships/tags" Target="../tags/tag634.xml" /><Relationship Id="rId5" Type="http://schemas.openxmlformats.org/officeDocument/2006/relationships/tags" Target="../tags/tag635.xml" /><Relationship Id="rId6" Type="http://schemas.openxmlformats.org/officeDocument/2006/relationships/tags" Target="../tags/tag636.xml" /><Relationship Id="rId7" Type="http://schemas.openxmlformats.org/officeDocument/2006/relationships/tags" Target="../tags/tag637.xml" /><Relationship Id="rId8" Type="http://schemas.openxmlformats.org/officeDocument/2006/relationships/tags" Target="../tags/tag638.xml" /><Relationship Id="rId9" Type="http://schemas.openxmlformats.org/officeDocument/2006/relationships/tags" Target="../tags/tag639.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640.xml" /><Relationship Id="rId3" Type="http://schemas.openxmlformats.org/officeDocument/2006/relationships/tags" Target="../tags/tag641.xml" /><Relationship Id="rId4" Type="http://schemas.openxmlformats.org/officeDocument/2006/relationships/tags" Target="../tags/tag642.xml" /><Relationship Id="rId5" Type="http://schemas.openxmlformats.org/officeDocument/2006/relationships/tags" Target="../tags/tag643.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644.xml" /><Relationship Id="rId3" Type="http://schemas.openxmlformats.org/officeDocument/2006/relationships/tags" Target="../tags/tag645.xml" /><Relationship Id="rId4" Type="http://schemas.openxmlformats.org/officeDocument/2006/relationships/tags" Target="../tags/tag646.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tags" Target="../tags/tag647.xml" /><Relationship Id="rId3" Type="http://schemas.openxmlformats.org/officeDocument/2006/relationships/image" Target="../media/image54.png" /><Relationship Id="rId4" Type="http://schemas.openxmlformats.org/officeDocument/2006/relationships/tags" Target="../tags/tag648.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xml" /><Relationship Id="rId3" Type="http://schemas.openxmlformats.org/officeDocument/2006/relationships/tags" Target="../tags/tag653.xml" /><Relationship Id="rId4" Type="http://schemas.openxmlformats.org/officeDocument/2006/relationships/tags" Target="../tags/tag654.xml" /><Relationship Id="rId5" Type="http://schemas.openxmlformats.org/officeDocument/2006/relationships/image" Target="../media/image55.png" /><Relationship Id="rId6" Type="http://schemas.openxmlformats.org/officeDocument/2006/relationships/tags" Target="../tags/tag655.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189.xml" /><Relationship Id="rId11" Type="http://schemas.openxmlformats.org/officeDocument/2006/relationships/tags" Target="../tags/tag190.xml" /><Relationship Id="rId12" Type="http://schemas.openxmlformats.org/officeDocument/2006/relationships/tags" Target="../tags/tag191.xml" /><Relationship Id="rId13" Type="http://schemas.openxmlformats.org/officeDocument/2006/relationships/tags" Target="../tags/tag192.xml" /><Relationship Id="rId14" Type="http://schemas.openxmlformats.org/officeDocument/2006/relationships/tags" Target="../tags/tag193.xml" /><Relationship Id="rId15" Type="http://schemas.openxmlformats.org/officeDocument/2006/relationships/tags" Target="../tags/tag194.xml" /><Relationship Id="rId16" Type="http://schemas.openxmlformats.org/officeDocument/2006/relationships/tags" Target="../tags/tag195.xml" /><Relationship Id="rId17" Type="http://schemas.openxmlformats.org/officeDocument/2006/relationships/tags" Target="../tags/tag196.xml" /><Relationship Id="rId18" Type="http://schemas.openxmlformats.org/officeDocument/2006/relationships/tags" Target="../tags/tag197.xml" /><Relationship Id="rId19" Type="http://schemas.openxmlformats.org/officeDocument/2006/relationships/tags" Target="../tags/tag198.xml" /><Relationship Id="rId2" Type="http://schemas.openxmlformats.org/officeDocument/2006/relationships/tags" Target="../tags/tag182.xml" /><Relationship Id="rId20" Type="http://schemas.openxmlformats.org/officeDocument/2006/relationships/image" Target="../media/image3.jpeg" /><Relationship Id="rId21" Type="http://schemas.openxmlformats.org/officeDocument/2006/relationships/tags" Target="../tags/tag199.xml" /><Relationship Id="rId3" Type="http://schemas.openxmlformats.org/officeDocument/2006/relationships/tags" Target="../tags/tag183.xml" /><Relationship Id="rId4" Type="http://schemas.openxmlformats.org/officeDocument/2006/relationships/tags" Target="../tags/tag184.xml" /><Relationship Id="rId5" Type="http://schemas.openxmlformats.org/officeDocument/2006/relationships/tags" Target="../tags/tag185.xml" /><Relationship Id="rId6" Type="http://schemas.openxmlformats.org/officeDocument/2006/relationships/image" Target="../media/image1.png" /><Relationship Id="rId7" Type="http://schemas.openxmlformats.org/officeDocument/2006/relationships/tags" Target="../tags/tag186.xml" /><Relationship Id="rId8" Type="http://schemas.openxmlformats.org/officeDocument/2006/relationships/tags" Target="../tags/tag187.xml" /><Relationship Id="rId9" Type="http://schemas.openxmlformats.org/officeDocument/2006/relationships/tags" Target="../tags/tag188.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208.xml" /><Relationship Id="rId11" Type="http://schemas.openxmlformats.org/officeDocument/2006/relationships/tags" Target="../tags/tag209.xml" /><Relationship Id="rId12" Type="http://schemas.openxmlformats.org/officeDocument/2006/relationships/tags" Target="../tags/tag210.xml" /><Relationship Id="rId13" Type="http://schemas.openxmlformats.org/officeDocument/2006/relationships/tags" Target="../tags/tag211.xml" /><Relationship Id="rId14" Type="http://schemas.openxmlformats.org/officeDocument/2006/relationships/tags" Target="../tags/tag212.xml" /><Relationship Id="rId15" Type="http://schemas.openxmlformats.org/officeDocument/2006/relationships/tags" Target="../tags/tag213.xml" /><Relationship Id="rId16" Type="http://schemas.openxmlformats.org/officeDocument/2006/relationships/tags" Target="../tags/tag214.xml" /><Relationship Id="rId17" Type="http://schemas.openxmlformats.org/officeDocument/2006/relationships/tags" Target="../tags/tag215.xml" /><Relationship Id="rId18" Type="http://schemas.openxmlformats.org/officeDocument/2006/relationships/tags" Target="../tags/tag216.xml" /><Relationship Id="rId19" Type="http://schemas.openxmlformats.org/officeDocument/2006/relationships/tags" Target="../tags/tag217.xml" /><Relationship Id="rId2" Type="http://schemas.openxmlformats.org/officeDocument/2006/relationships/tags" Target="../tags/tag200.xml" /><Relationship Id="rId20" Type="http://schemas.openxmlformats.org/officeDocument/2006/relationships/tags" Target="../tags/tag218.xml" /><Relationship Id="rId21" Type="http://schemas.openxmlformats.org/officeDocument/2006/relationships/tags" Target="../tags/tag219.xml" /><Relationship Id="rId22" Type="http://schemas.openxmlformats.org/officeDocument/2006/relationships/tags" Target="../tags/tag220.xml" /><Relationship Id="rId23" Type="http://schemas.openxmlformats.org/officeDocument/2006/relationships/tags" Target="../tags/tag221.xml" /><Relationship Id="rId24" Type="http://schemas.openxmlformats.org/officeDocument/2006/relationships/tags" Target="../tags/tag222.xml" /><Relationship Id="rId25" Type="http://schemas.openxmlformats.org/officeDocument/2006/relationships/tags" Target="../tags/tag223.xml" /><Relationship Id="rId26" Type="http://schemas.openxmlformats.org/officeDocument/2006/relationships/tags" Target="../tags/tag224.xml" /><Relationship Id="rId27" Type="http://schemas.openxmlformats.org/officeDocument/2006/relationships/tags" Target="../tags/tag225.xml" /><Relationship Id="rId28" Type="http://schemas.openxmlformats.org/officeDocument/2006/relationships/tags" Target="../tags/tag226.xml" /><Relationship Id="rId3" Type="http://schemas.openxmlformats.org/officeDocument/2006/relationships/tags" Target="../tags/tag201.xml" /><Relationship Id="rId4" Type="http://schemas.openxmlformats.org/officeDocument/2006/relationships/tags" Target="../tags/tag202.xml" /><Relationship Id="rId5" Type="http://schemas.openxmlformats.org/officeDocument/2006/relationships/tags" Target="../tags/tag203.xml" /><Relationship Id="rId6" Type="http://schemas.openxmlformats.org/officeDocument/2006/relationships/tags" Target="../tags/tag204.xml" /><Relationship Id="rId7" Type="http://schemas.openxmlformats.org/officeDocument/2006/relationships/tags" Target="../tags/tag205.xml" /><Relationship Id="rId8" Type="http://schemas.openxmlformats.org/officeDocument/2006/relationships/tags" Target="../tags/tag206.xml" /><Relationship Id="rId9" Type="http://schemas.openxmlformats.org/officeDocument/2006/relationships/tags" Target="../tags/tag20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image" Target="../media/image19.jpeg" /><Relationship Id="rId11" Type="http://schemas.openxmlformats.org/officeDocument/2006/relationships/tags" Target="../tags/tag234.xml" /><Relationship Id="rId12" Type="http://schemas.openxmlformats.org/officeDocument/2006/relationships/tags" Target="../tags/tag235.xml" /><Relationship Id="rId13" Type="http://schemas.openxmlformats.org/officeDocument/2006/relationships/tags" Target="../tags/tag236.xml" /><Relationship Id="rId14" Type="http://schemas.openxmlformats.org/officeDocument/2006/relationships/tags" Target="../tags/tag237.xml" /><Relationship Id="rId15" Type="http://schemas.openxmlformats.org/officeDocument/2006/relationships/tags" Target="../tags/tag238.xml" /><Relationship Id="rId16" Type="http://schemas.openxmlformats.org/officeDocument/2006/relationships/tags" Target="../tags/tag239.xml" /><Relationship Id="rId17" Type="http://schemas.openxmlformats.org/officeDocument/2006/relationships/tags" Target="../tags/tag240.xml" /><Relationship Id="rId2" Type="http://schemas.openxmlformats.org/officeDocument/2006/relationships/notesSlide" Target="../notesSlides/notesSlide1.xml" /><Relationship Id="rId3" Type="http://schemas.openxmlformats.org/officeDocument/2006/relationships/tags" Target="../tags/tag230.xml" /><Relationship Id="rId4" Type="http://schemas.openxmlformats.org/officeDocument/2006/relationships/image" Target="../media/image16.jpeg" /><Relationship Id="rId5" Type="http://schemas.openxmlformats.org/officeDocument/2006/relationships/tags" Target="../tags/tag231.xml" /><Relationship Id="rId6" Type="http://schemas.openxmlformats.org/officeDocument/2006/relationships/image" Target="../media/image17.jpeg" /><Relationship Id="rId7" Type="http://schemas.openxmlformats.org/officeDocument/2006/relationships/tags" Target="../tags/tag232.xml" /><Relationship Id="rId8" Type="http://schemas.openxmlformats.org/officeDocument/2006/relationships/image" Target="../media/image18.jpeg" /><Relationship Id="rId9" Type="http://schemas.openxmlformats.org/officeDocument/2006/relationships/tags" Target="../tags/tag23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image" Target="../media/image20.png" /><Relationship Id="rId11" Type="http://schemas.openxmlformats.org/officeDocument/2006/relationships/tags" Target="../tags/tag249.xml" /><Relationship Id="rId12" Type="http://schemas.openxmlformats.org/officeDocument/2006/relationships/tags" Target="../tags/tag250.xml" /><Relationship Id="rId2" Type="http://schemas.openxmlformats.org/officeDocument/2006/relationships/tags" Target="../tags/tag241.xml" /><Relationship Id="rId3" Type="http://schemas.openxmlformats.org/officeDocument/2006/relationships/tags" Target="../tags/tag242.xml" /><Relationship Id="rId4" Type="http://schemas.openxmlformats.org/officeDocument/2006/relationships/tags" Target="../tags/tag243.xml" /><Relationship Id="rId5" Type="http://schemas.openxmlformats.org/officeDocument/2006/relationships/tags" Target="../tags/tag244.xml" /><Relationship Id="rId6" Type="http://schemas.openxmlformats.org/officeDocument/2006/relationships/tags" Target="../tags/tag245.xml" /><Relationship Id="rId7" Type="http://schemas.openxmlformats.org/officeDocument/2006/relationships/tags" Target="../tags/tag246.xml" /><Relationship Id="rId8" Type="http://schemas.openxmlformats.org/officeDocument/2006/relationships/tags" Target="../tags/tag247.xml" /><Relationship Id="rId9" Type="http://schemas.openxmlformats.org/officeDocument/2006/relationships/tags" Target="../tags/tag248.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261.xml" /><Relationship Id="rId11" Type="http://schemas.openxmlformats.org/officeDocument/2006/relationships/tags" Target="../tags/tag262.xml" /><Relationship Id="rId12" Type="http://schemas.openxmlformats.org/officeDocument/2006/relationships/image" Target="../media/image21.png" /><Relationship Id="rId13" Type="http://schemas.openxmlformats.org/officeDocument/2006/relationships/tags" Target="../tags/tag263.xml" /><Relationship Id="rId14" Type="http://schemas.openxmlformats.org/officeDocument/2006/relationships/image" Target="../media/image22.png" /><Relationship Id="rId15" Type="http://schemas.openxmlformats.org/officeDocument/2006/relationships/tags" Target="../tags/tag264.xml" /><Relationship Id="rId16" Type="http://schemas.openxmlformats.org/officeDocument/2006/relationships/tags" Target="../tags/tag265.xml" /><Relationship Id="rId17" Type="http://schemas.openxmlformats.org/officeDocument/2006/relationships/tags" Target="../tags/tag266.xml" /><Relationship Id="rId18" Type="http://schemas.openxmlformats.org/officeDocument/2006/relationships/tags" Target="../tags/tag267.xml" /><Relationship Id="rId2" Type="http://schemas.openxmlformats.org/officeDocument/2006/relationships/notesSlide" Target="../notesSlides/notesSlide2.xml" /><Relationship Id="rId3" Type="http://schemas.openxmlformats.org/officeDocument/2006/relationships/tags" Target="../tags/tag254.xml" /><Relationship Id="rId4" Type="http://schemas.openxmlformats.org/officeDocument/2006/relationships/tags" Target="../tags/tag255.xml" /><Relationship Id="rId5" Type="http://schemas.openxmlformats.org/officeDocument/2006/relationships/tags" Target="../tags/tag256.xml" /><Relationship Id="rId6" Type="http://schemas.openxmlformats.org/officeDocument/2006/relationships/tags" Target="../tags/tag257.xml" /><Relationship Id="rId7" Type="http://schemas.openxmlformats.org/officeDocument/2006/relationships/tags" Target="../tags/tag258.xml" /><Relationship Id="rId8" Type="http://schemas.openxmlformats.org/officeDocument/2006/relationships/tags" Target="../tags/tag259.xml" /><Relationship Id="rId9" Type="http://schemas.openxmlformats.org/officeDocument/2006/relationships/tags" Target="../tags/tag260.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image" Target="../media/image24.png" /><Relationship Id="rId11" Type="http://schemas.openxmlformats.org/officeDocument/2006/relationships/tags" Target="../tags/tag275.xml" /><Relationship Id="rId12" Type="http://schemas.openxmlformats.org/officeDocument/2006/relationships/tags" Target="../tags/tag276.xml" /><Relationship Id="rId13" Type="http://schemas.openxmlformats.org/officeDocument/2006/relationships/image" Target="../media/image25.png" /><Relationship Id="rId14" Type="http://schemas.openxmlformats.org/officeDocument/2006/relationships/tags" Target="../tags/tag277.xml" /><Relationship Id="rId15" Type="http://schemas.openxmlformats.org/officeDocument/2006/relationships/tags" Target="../tags/tag278.xml" /><Relationship Id="rId16" Type="http://schemas.openxmlformats.org/officeDocument/2006/relationships/tags" Target="../tags/tag279.xml" /><Relationship Id="rId17" Type="http://schemas.openxmlformats.org/officeDocument/2006/relationships/tags" Target="../tags/tag280.xml" /><Relationship Id="rId18" Type="http://schemas.openxmlformats.org/officeDocument/2006/relationships/tags" Target="../tags/tag281.xml" /><Relationship Id="rId19" Type="http://schemas.openxmlformats.org/officeDocument/2006/relationships/tags" Target="../tags/tag282.xml" /><Relationship Id="rId2" Type="http://schemas.openxmlformats.org/officeDocument/2006/relationships/tags" Target="../tags/tag268.xml" /><Relationship Id="rId20" Type="http://schemas.openxmlformats.org/officeDocument/2006/relationships/tags" Target="../tags/tag283.xml" /><Relationship Id="rId21" Type="http://schemas.openxmlformats.org/officeDocument/2006/relationships/tags" Target="../tags/tag284.xml" /><Relationship Id="rId22" Type="http://schemas.openxmlformats.org/officeDocument/2006/relationships/image" Target="../media/image26.jpeg" /><Relationship Id="rId23" Type="http://schemas.openxmlformats.org/officeDocument/2006/relationships/tags" Target="../tags/tag285.xml" /><Relationship Id="rId24" Type="http://schemas.openxmlformats.org/officeDocument/2006/relationships/tags" Target="../tags/tag286.xml" /><Relationship Id="rId25" Type="http://schemas.openxmlformats.org/officeDocument/2006/relationships/tags" Target="../tags/tag287.xml" /><Relationship Id="rId26" Type="http://schemas.openxmlformats.org/officeDocument/2006/relationships/tags" Target="../tags/tag288.xml" /><Relationship Id="rId27" Type="http://schemas.openxmlformats.org/officeDocument/2006/relationships/tags" Target="../tags/tag289.xml" /><Relationship Id="rId28" Type="http://schemas.openxmlformats.org/officeDocument/2006/relationships/tags" Target="../tags/tag290.xml" /><Relationship Id="rId29" Type="http://schemas.openxmlformats.org/officeDocument/2006/relationships/tags" Target="../tags/tag291.xml" /><Relationship Id="rId3" Type="http://schemas.openxmlformats.org/officeDocument/2006/relationships/tags" Target="../tags/tag269.xml" /><Relationship Id="rId30" Type="http://schemas.openxmlformats.org/officeDocument/2006/relationships/image" Target="../media/image27.jpeg" /><Relationship Id="rId31" Type="http://schemas.openxmlformats.org/officeDocument/2006/relationships/tags" Target="../tags/tag292.xml" /><Relationship Id="rId32" Type="http://schemas.openxmlformats.org/officeDocument/2006/relationships/tags" Target="../tags/tag293.xml" /><Relationship Id="rId33" Type="http://schemas.openxmlformats.org/officeDocument/2006/relationships/tags" Target="../tags/tag294.xml" /><Relationship Id="rId34" Type="http://schemas.openxmlformats.org/officeDocument/2006/relationships/tags" Target="../tags/tag295.xml" /><Relationship Id="rId35" Type="http://schemas.openxmlformats.org/officeDocument/2006/relationships/image" Target="../media/image28.png" /><Relationship Id="rId36" Type="http://schemas.openxmlformats.org/officeDocument/2006/relationships/tags" Target="../tags/tag296.xml" /><Relationship Id="rId37" Type="http://schemas.openxmlformats.org/officeDocument/2006/relationships/tags" Target="../tags/tag297.xml" /><Relationship Id="rId38" Type="http://schemas.openxmlformats.org/officeDocument/2006/relationships/tags" Target="../tags/tag298.xml" /><Relationship Id="rId39" Type="http://schemas.openxmlformats.org/officeDocument/2006/relationships/tags" Target="../tags/tag299.xml" /><Relationship Id="rId4" Type="http://schemas.openxmlformats.org/officeDocument/2006/relationships/tags" Target="../tags/tag270.xml" /><Relationship Id="rId40" Type="http://schemas.openxmlformats.org/officeDocument/2006/relationships/tags" Target="../tags/tag300.xml" /><Relationship Id="rId41" Type="http://schemas.openxmlformats.org/officeDocument/2006/relationships/tags" Target="../tags/tag301.xml" /><Relationship Id="rId5" Type="http://schemas.openxmlformats.org/officeDocument/2006/relationships/tags" Target="../tags/tag271.xml" /><Relationship Id="rId6" Type="http://schemas.openxmlformats.org/officeDocument/2006/relationships/tags" Target="../tags/tag272.xml" /><Relationship Id="rId7" Type="http://schemas.openxmlformats.org/officeDocument/2006/relationships/tags" Target="../tags/tag273.xml" /><Relationship Id="rId8" Type="http://schemas.openxmlformats.org/officeDocument/2006/relationships/image" Target="../media/image23.jpeg" /><Relationship Id="rId9" Type="http://schemas.openxmlformats.org/officeDocument/2006/relationships/tags" Target="../tags/tag274.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sp>
        <p:nvSpPr>
          <p:cNvPr id="16385" name="文本框 9" title=""/>
          <p:cNvSpPr txBox="1"/>
          <p:nvPr>
            <p:custDataLst>
              <p:tags r:id="rId3"/>
            </p:custDataLst>
          </p:nvPr>
        </p:nvSpPr>
        <p:spPr>
          <a:xfrm>
            <a:off x="588963" y="3124200"/>
            <a:ext cx="1720850" cy="58420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r>
              <a:rPr lang="zh-CN" altLang="en-US" sz="3200" b="1">
                <a:solidFill>
                  <a:schemeClr val="bg1"/>
                </a:solidFill>
                <a:latin typeface="微软雅黑" pitchFamily="34" charset="-122"/>
                <a:ea typeface="微软雅黑" pitchFamily="34" charset="-122"/>
                <a:sym typeface="等线" charset="-122"/>
              </a:rPr>
              <a:t>第</a:t>
            </a:r>
            <a:r>
              <a:rPr lang="en-US" altLang="zh-CN" sz="3200" b="1">
                <a:solidFill>
                  <a:schemeClr val="bg1"/>
                </a:solidFill>
                <a:latin typeface="微软雅黑" pitchFamily="34" charset="-122"/>
                <a:ea typeface="微软雅黑" pitchFamily="34" charset="-122"/>
                <a:sym typeface="等线" charset="-122"/>
              </a:rPr>
              <a:t>5</a:t>
            </a:r>
            <a:r>
              <a:rPr lang="zh-CN" altLang="en-US" sz="3200" b="1">
                <a:solidFill>
                  <a:schemeClr val="bg1"/>
                </a:solidFill>
                <a:latin typeface="微软雅黑" pitchFamily="34" charset="-122"/>
                <a:ea typeface="微软雅黑" pitchFamily="34" charset="-122"/>
                <a:sym typeface="等线" charset="-122"/>
              </a:rPr>
              <a:t>节</a:t>
            </a:r>
            <a:endParaRPr lang="zh-CN" altLang="en-US" sz="3200" b="1">
              <a:solidFill>
                <a:schemeClr val="bg1"/>
              </a:solidFill>
              <a:latin typeface="微软雅黑" pitchFamily="34" charset="-122"/>
              <a:ea typeface="微软雅黑" pitchFamily="34" charset="-122"/>
              <a:sym typeface="等线" charset="-122"/>
            </a:endParaRPr>
          </a:p>
        </p:txBody>
      </p:sp>
      <p:pic>
        <p:nvPicPr>
          <p:cNvPr id="16386" name="图片 12" title=""/>
          <p:cNvPicPr>
            <a:picLocks noGrp="1" noChangeAspect="1"/>
          </p:cNvPicPr>
          <p:nvPr>
            <p:custDataLst>
              <p:tags r:id="rId5"/>
            </p:custDataLst>
          </p:nvPr>
        </p:nvPicPr>
        <p:blipFill>
          <a:blip r:embed="rId4"/>
          <a:stretch>
            <a:fillRect/>
          </a:stretch>
        </p:blipFill>
        <p:spPr>
          <a:xfrm>
            <a:off x="9893300" y="2486025"/>
            <a:ext cx="2214563" cy="1817688"/>
          </a:xfrm>
          <a:prstGeom prst="rect">
            <a:avLst/>
          </a:prstGeom>
          <a:noFill/>
          <a:ln>
            <a:miter lim="800000"/>
          </a:ln>
        </p:spPr>
      </p:pic>
      <p:pic>
        <p:nvPicPr>
          <p:cNvPr id="16387" name="组合 13" title=""/>
          <p:cNvPicPr>
            <a:picLocks noGrp="1" noChangeAspect="1"/>
          </p:cNvPicPr>
          <p:nvPr>
            <p:custDataLst>
              <p:tags r:id="rId7"/>
            </p:custDataLst>
          </p:nvPr>
        </p:nvPicPr>
        <p:blipFill>
          <a:blip r:embed="rId6"/>
          <a:stretch>
            <a:fillRect/>
          </a:stretch>
        </p:blipFill>
        <p:spPr>
          <a:xfrm>
            <a:off x="3567113" y="2159000"/>
            <a:ext cx="4772025" cy="573088"/>
          </a:xfrm>
          <a:prstGeom prst="rect">
            <a:avLst/>
          </a:prstGeom>
          <a:noFill/>
          <a:ln>
            <a:miter lim="800000"/>
          </a:ln>
        </p:spPr>
      </p:pic>
      <p:sp>
        <p:nvSpPr>
          <p:cNvPr id="16388" name="矩形 2" title=""/>
          <p:cNvSpPr/>
          <p:nvPr>
            <p:custDataLst>
              <p:tags r:id="rId8"/>
            </p:custDataLst>
          </p:nvPr>
        </p:nvSpPr>
        <p:spPr>
          <a:xfrm>
            <a:off x="2713038" y="977900"/>
            <a:ext cx="6616700" cy="830263"/>
          </a:xfrm>
          <a:prstGeom prst="rect">
            <a:avLst/>
          </a:prstGeom>
          <a:noFill/>
          <a:ln>
            <a:noFill/>
          </a:ln>
        </p:spPr>
        <p:txBody>
          <a:bodyPr wrap="none" rtlCol="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r>
              <a:rPr lang="zh-CN" altLang="en-US" sz="4800" b="1">
                <a:solidFill>
                  <a:srgbClr val="C00000"/>
                </a:solidFill>
                <a:effectLst>
                  <a:outerShdw blurRad="38100" dist="38100" dir="2700000" algn="tl">
                    <a:srgbClr val="000000">
                      <a:alpha val="43137"/>
                    </a:srgbClr>
                  </a:outerShdw>
                </a:effectLst>
                <a:latin typeface="等线" charset="-122"/>
                <a:ea typeface="等线" charset="-122"/>
              </a:rPr>
              <a:t>选择性必</a:t>
            </a:r>
            <a:r>
              <a:rPr lang="en-US" altLang="zh-CN" sz="4800" b="1">
                <a:solidFill>
                  <a:srgbClr val="C00000"/>
                </a:solidFill>
                <a:effectLst>
                  <a:outerShdw blurRad="38100" dist="38100" dir="2700000" algn="tl">
                    <a:srgbClr val="000000">
                      <a:alpha val="43137"/>
                    </a:srgbClr>
                  </a:outerShdw>
                </a:effectLst>
                <a:latin typeface="等线" charset="-122"/>
                <a:ea typeface="等线" charset="-122"/>
              </a:rPr>
              <a:t>2</a:t>
            </a:r>
            <a:r>
              <a:rPr lang="zh-CN" altLang="en-US" sz="4800" b="1">
                <a:solidFill>
                  <a:srgbClr val="C00000"/>
                </a:solidFill>
                <a:effectLst>
                  <a:outerShdw blurRad="38100" dist="38100" dir="2700000" algn="tl">
                    <a:srgbClr val="000000">
                      <a:alpha val="43137"/>
                    </a:srgbClr>
                  </a:outerShdw>
                </a:effectLst>
                <a:latin typeface="等线" charset="-122"/>
                <a:ea typeface="等线" charset="-122"/>
              </a:rPr>
              <a:t>：生物与环境</a:t>
            </a:r>
            <a:endParaRPr lang="zh-CN" altLang="en-US" sz="4800" b="1">
              <a:solidFill>
                <a:srgbClr val="C00000"/>
              </a:solidFill>
              <a:effectLst>
                <a:outerShdw blurRad="38100" dist="38100" dir="2700000" algn="tl">
                  <a:srgbClr val="000000">
                    <a:alpha val="43137"/>
                  </a:srgbClr>
                </a:outerShdw>
              </a:effectLst>
              <a:latin typeface="等线" charset="-122"/>
              <a:ea typeface="等线" charset="-122"/>
            </a:endParaRPr>
          </a:p>
        </p:txBody>
      </p:sp>
      <p:sp>
        <p:nvSpPr>
          <p:cNvPr id="16389" name="文本框 11" title=""/>
          <p:cNvSpPr txBox="1"/>
          <p:nvPr>
            <p:custDataLst>
              <p:tags r:id="rId9"/>
            </p:custDataLst>
          </p:nvPr>
        </p:nvSpPr>
        <p:spPr>
          <a:xfrm>
            <a:off x="2544763" y="3032125"/>
            <a:ext cx="8051800" cy="76835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r>
              <a:rPr lang="zh-CN" altLang="en-US" sz="4400" b="1">
                <a:solidFill>
                  <a:schemeClr val="bg1"/>
                </a:solidFill>
                <a:latin typeface="微软雅黑" pitchFamily="34" charset="-122"/>
                <a:ea typeface="微软雅黑" pitchFamily="34" charset="-122"/>
              </a:rPr>
              <a:t>生态系统的稳定性</a:t>
            </a:r>
            <a:endParaRPr lang="zh-CN" altLang="en-US" sz="4400" b="1">
              <a:solidFill>
                <a:schemeClr val="bg1"/>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sp>
        <p:nvSpPr>
          <p:cNvPr id="27649" name="文本框 8" title=""/>
          <p:cNvSpPr/>
          <p:nvPr>
            <p:custDataLst>
              <p:tags r:id="rId3"/>
            </p:custDataLst>
          </p:nvPr>
        </p:nvSpPr>
        <p:spPr>
          <a:xfrm>
            <a:off x="68263" y="2559050"/>
            <a:ext cx="1644650" cy="769938"/>
          </a:xfrm>
          <a:prstGeom prst="rect">
            <a:avLst/>
          </a:prstGeom>
          <a:noFill/>
          <a:ln>
            <a:solidFill>
              <a:schemeClr val="tx1"/>
            </a:solidFill>
            <a:round/>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r>
              <a:rPr lang="zh-CN" altLang="en-US" sz="2200" b="1">
                <a:latin typeface="等线" charset="-122"/>
                <a:ea typeface="等线" charset="-122"/>
              </a:rPr>
              <a:t>森林植被大量生长</a:t>
            </a:r>
            <a:endParaRPr lang="zh-CN" altLang="en-US" sz="2200" b="1">
              <a:latin typeface="等线" charset="-122"/>
              <a:ea typeface="等线" charset="-122"/>
            </a:endParaRPr>
          </a:p>
        </p:txBody>
      </p:sp>
      <p:grpSp>
        <p:nvGrpSpPr>
          <p:cNvPr id="27650" name="组合 21" title=""/>
          <p:cNvGrpSpPr/>
          <p:nvPr>
            <p:custDataLst>
              <p:tags r:id="rId4"/>
            </p:custDataLst>
          </p:nvPr>
        </p:nvGrpSpPr>
        <p:grpSpPr>
          <a:xfrm>
            <a:off x="1712913" y="2374900"/>
            <a:ext cx="2271712" cy="1108075"/>
            <a:chOff x="4664" y="2809"/>
            <a:chExt cx="3580" cy="1745"/>
          </a:xfrm>
        </p:grpSpPr>
        <p:sp>
          <p:nvSpPr>
            <p:cNvPr id="27651" name="文本框 9" title=""/>
            <p:cNvSpPr/>
            <p:nvPr>
              <p:custDataLst>
                <p:tags r:id="rId5"/>
              </p:custDataLst>
            </p:nvPr>
          </p:nvSpPr>
          <p:spPr>
            <a:xfrm>
              <a:off x="5181" y="2809"/>
              <a:ext cx="3063" cy="1745"/>
            </a:xfrm>
            <a:prstGeom prst="rect">
              <a:avLst/>
            </a:prstGeom>
            <a:noFill/>
            <a:ln>
              <a:solidFill>
                <a:schemeClr val="tx1"/>
              </a:solidFill>
              <a:round/>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r>
                <a:rPr lang="zh-CN" altLang="en-US" sz="2200" b="1">
                  <a:latin typeface="等线" charset="-122"/>
                  <a:ea typeface="等线" charset="-122"/>
                </a:rPr>
                <a:t>林下光照减少，树苗生长受限，枯枝落叶增加</a:t>
              </a:r>
              <a:endParaRPr lang="zh-CN" altLang="en-US" sz="2200" b="1">
                <a:latin typeface="等线" charset="-122"/>
                <a:ea typeface="等线" charset="-122"/>
              </a:endParaRPr>
            </a:p>
          </p:txBody>
        </p:sp>
        <p:cxnSp>
          <p:nvCxnSpPr>
            <p:cNvPr id="27652" name="直接箭头连接符 10" title=""/>
            <p:cNvCxnSpPr/>
            <p:nvPr>
              <p:custDataLst>
                <p:tags r:id="rId6"/>
              </p:custDataLst>
            </p:nvPr>
          </p:nvCxnSpPr>
          <p:spPr>
            <a:xfrm>
              <a:off x="4664" y="3753"/>
              <a:ext cx="517" cy="12"/>
            </a:xfrm>
            <a:prstGeom prst="line">
              <a:avLst/>
            </a:prstGeom>
            <a:noFill/>
            <a:ln w="19050">
              <a:solidFill>
                <a:srgbClr val="F3197A"/>
              </a:solidFill>
              <a:round/>
              <a:tailEnd type="triangle"/>
            </a:ln>
          </p:spPr>
        </p:cxnSp>
      </p:grpSp>
      <p:grpSp>
        <p:nvGrpSpPr>
          <p:cNvPr id="27653" name="组合 22" title=""/>
          <p:cNvGrpSpPr/>
          <p:nvPr>
            <p:custDataLst>
              <p:tags r:id="rId7"/>
            </p:custDataLst>
          </p:nvPr>
        </p:nvGrpSpPr>
        <p:grpSpPr>
          <a:xfrm>
            <a:off x="3984625" y="2544763"/>
            <a:ext cx="1257300" cy="768350"/>
            <a:chOff x="9840" y="3100"/>
            <a:chExt cx="1979" cy="1211"/>
          </a:xfrm>
        </p:grpSpPr>
        <p:sp>
          <p:nvSpPr>
            <p:cNvPr id="27654" name="文本框 2" title=""/>
            <p:cNvSpPr/>
            <p:nvPr>
              <p:custDataLst>
                <p:tags r:id="rId8"/>
              </p:custDataLst>
            </p:nvPr>
          </p:nvSpPr>
          <p:spPr>
            <a:xfrm>
              <a:off x="10419" y="3100"/>
              <a:ext cx="1400" cy="1211"/>
            </a:xfrm>
            <a:prstGeom prst="rect">
              <a:avLst/>
            </a:prstGeom>
            <a:noFill/>
            <a:ln>
              <a:solidFill>
                <a:schemeClr val="tx1"/>
              </a:solidFill>
              <a:round/>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r>
                <a:rPr lang="zh-CN" altLang="en-US" sz="2200" b="1">
                  <a:latin typeface="等线" charset="-122"/>
                  <a:ea typeface="等线" charset="-122"/>
                </a:rPr>
                <a:t>自然火灾</a:t>
              </a:r>
              <a:endParaRPr lang="zh-CN" altLang="en-US" sz="2200" b="1">
                <a:latin typeface="等线" charset="-122"/>
                <a:ea typeface="等线" charset="-122"/>
              </a:endParaRPr>
            </a:p>
          </p:txBody>
        </p:sp>
        <p:cxnSp>
          <p:nvCxnSpPr>
            <p:cNvPr id="27655" name="直接箭头连接符 11" title=""/>
            <p:cNvCxnSpPr/>
            <p:nvPr>
              <p:custDataLst>
                <p:tags r:id="rId9"/>
              </p:custDataLst>
            </p:nvPr>
          </p:nvCxnSpPr>
          <p:spPr>
            <a:xfrm>
              <a:off x="9840" y="3754"/>
              <a:ext cx="579" cy="0"/>
            </a:xfrm>
            <a:prstGeom prst="line">
              <a:avLst/>
            </a:prstGeom>
            <a:noFill/>
            <a:ln w="19050">
              <a:solidFill>
                <a:srgbClr val="F3197A"/>
              </a:solidFill>
              <a:round/>
              <a:tailEnd type="triangle"/>
            </a:ln>
          </p:spPr>
        </p:cxnSp>
      </p:grpSp>
      <p:grpSp>
        <p:nvGrpSpPr>
          <p:cNvPr id="27656" name="组合 23" title=""/>
          <p:cNvGrpSpPr/>
          <p:nvPr>
            <p:custDataLst>
              <p:tags r:id="rId10"/>
            </p:custDataLst>
          </p:nvPr>
        </p:nvGrpSpPr>
        <p:grpSpPr>
          <a:xfrm>
            <a:off x="3463925" y="3328988"/>
            <a:ext cx="2419350" cy="1389062"/>
            <a:chOff x="9160" y="4406"/>
            <a:chExt cx="3809" cy="2187"/>
          </a:xfrm>
        </p:grpSpPr>
        <p:sp>
          <p:nvSpPr>
            <p:cNvPr id="27657" name="文本框 3" title=""/>
            <p:cNvSpPr/>
            <p:nvPr>
              <p:custDataLst>
                <p:tags r:id="rId11"/>
              </p:custDataLst>
            </p:nvPr>
          </p:nvSpPr>
          <p:spPr>
            <a:xfrm>
              <a:off x="9160" y="5382"/>
              <a:ext cx="1596" cy="1211"/>
            </a:xfrm>
            <a:prstGeom prst="rect">
              <a:avLst/>
            </a:prstGeom>
            <a:noFill/>
            <a:ln>
              <a:solidFill>
                <a:schemeClr val="tx1"/>
              </a:solidFill>
              <a:round/>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r>
                <a:rPr lang="zh-CN" altLang="en-US" sz="2200" b="1">
                  <a:latin typeface="等线" charset="-122"/>
                  <a:ea typeface="等线" charset="-122"/>
                </a:rPr>
                <a:t>光照充足</a:t>
              </a:r>
              <a:endParaRPr lang="zh-CN" altLang="en-US" sz="2200" b="1">
                <a:latin typeface="等线" charset="-122"/>
                <a:ea typeface="等线" charset="-122"/>
              </a:endParaRPr>
            </a:p>
          </p:txBody>
        </p:sp>
        <p:sp>
          <p:nvSpPr>
            <p:cNvPr id="27658" name="文本框 4" title=""/>
            <p:cNvSpPr/>
            <p:nvPr>
              <p:custDataLst>
                <p:tags r:id="rId12"/>
              </p:custDataLst>
            </p:nvPr>
          </p:nvSpPr>
          <p:spPr>
            <a:xfrm>
              <a:off x="11044" y="5382"/>
              <a:ext cx="1925" cy="1211"/>
            </a:xfrm>
            <a:prstGeom prst="rect">
              <a:avLst/>
            </a:prstGeom>
            <a:noFill/>
            <a:ln>
              <a:solidFill>
                <a:schemeClr val="tx1"/>
              </a:solidFill>
              <a:round/>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r>
                <a:rPr lang="zh-CN" altLang="en-US" sz="2200" b="1">
                  <a:latin typeface="等线" charset="-122"/>
                  <a:ea typeface="等线" charset="-122"/>
                </a:rPr>
                <a:t>土壤养料增多</a:t>
              </a:r>
              <a:endParaRPr lang="zh-CN" altLang="en-US" sz="2200" b="1">
                <a:latin typeface="等线" charset="-122"/>
                <a:ea typeface="等线" charset="-122"/>
              </a:endParaRPr>
            </a:p>
          </p:txBody>
        </p:sp>
        <p:cxnSp>
          <p:nvCxnSpPr>
            <p:cNvPr id="27659" name="直接连接符 12" title=""/>
            <p:cNvCxnSpPr/>
            <p:nvPr>
              <p:custDataLst>
                <p:tags r:id="rId13"/>
              </p:custDataLst>
            </p:nvPr>
          </p:nvCxnSpPr>
          <p:spPr>
            <a:xfrm>
              <a:off x="9928" y="4959"/>
              <a:ext cx="2382" cy="0"/>
            </a:xfrm>
            <a:prstGeom prst="line">
              <a:avLst/>
            </a:prstGeom>
            <a:noFill/>
            <a:ln w="19050">
              <a:solidFill>
                <a:srgbClr val="F3197A"/>
              </a:solidFill>
              <a:round/>
            </a:ln>
          </p:spPr>
        </p:cxnSp>
        <p:cxnSp>
          <p:nvCxnSpPr>
            <p:cNvPr id="27660" name="直接箭头连接符 13" title=""/>
            <p:cNvCxnSpPr/>
            <p:nvPr>
              <p:custDataLst>
                <p:tags r:id="rId14"/>
              </p:custDataLst>
            </p:nvPr>
          </p:nvCxnSpPr>
          <p:spPr>
            <a:xfrm flipH="1" flipV="1">
              <a:off x="9958" y="4959"/>
              <a:ext cx="0" cy="423"/>
            </a:xfrm>
            <a:prstGeom prst="line">
              <a:avLst/>
            </a:prstGeom>
            <a:noFill/>
            <a:ln w="19050">
              <a:solidFill>
                <a:srgbClr val="F3197A"/>
              </a:solidFill>
              <a:round/>
              <a:headEnd type="triangle"/>
            </a:ln>
          </p:spPr>
        </p:cxnSp>
        <p:cxnSp>
          <p:nvCxnSpPr>
            <p:cNvPr id="27661" name="直接箭头连接符 14" title=""/>
            <p:cNvCxnSpPr/>
            <p:nvPr>
              <p:custDataLst>
                <p:tags r:id="rId15"/>
              </p:custDataLst>
            </p:nvPr>
          </p:nvCxnSpPr>
          <p:spPr>
            <a:xfrm flipH="1" flipV="1">
              <a:off x="12291" y="4959"/>
              <a:ext cx="0" cy="423"/>
            </a:xfrm>
            <a:prstGeom prst="line">
              <a:avLst/>
            </a:prstGeom>
            <a:noFill/>
            <a:ln w="19050">
              <a:solidFill>
                <a:srgbClr val="F3197A"/>
              </a:solidFill>
              <a:round/>
              <a:headEnd type="triangle"/>
            </a:ln>
          </p:spPr>
        </p:cxnSp>
        <p:cxnSp>
          <p:nvCxnSpPr>
            <p:cNvPr id="27662" name="直接箭头连接符 15" title=""/>
            <p:cNvCxnSpPr/>
            <p:nvPr>
              <p:custDataLst>
                <p:tags r:id="rId16"/>
              </p:custDataLst>
            </p:nvPr>
          </p:nvCxnSpPr>
          <p:spPr>
            <a:xfrm flipH="1">
              <a:off x="11119" y="4406"/>
              <a:ext cx="0" cy="543"/>
            </a:xfrm>
            <a:prstGeom prst="line">
              <a:avLst/>
            </a:prstGeom>
            <a:noFill/>
            <a:ln w="19050">
              <a:solidFill>
                <a:srgbClr val="F3197A"/>
              </a:solidFill>
              <a:round/>
            </a:ln>
          </p:spPr>
        </p:cxnSp>
      </p:grpSp>
      <p:grpSp>
        <p:nvGrpSpPr>
          <p:cNvPr id="27663" name="组合 24" title=""/>
          <p:cNvGrpSpPr/>
          <p:nvPr>
            <p:custDataLst>
              <p:tags r:id="rId17"/>
            </p:custDataLst>
          </p:nvPr>
        </p:nvGrpSpPr>
        <p:grpSpPr>
          <a:xfrm>
            <a:off x="3730625" y="4827588"/>
            <a:ext cx="2144713" cy="1058862"/>
            <a:chOff x="9430" y="6609"/>
            <a:chExt cx="3378" cy="1668"/>
          </a:xfrm>
        </p:grpSpPr>
        <p:sp>
          <p:nvSpPr>
            <p:cNvPr id="27664" name="文本框 5" title=""/>
            <p:cNvSpPr/>
            <p:nvPr>
              <p:custDataLst>
                <p:tags r:id="rId18"/>
              </p:custDataLst>
            </p:nvPr>
          </p:nvSpPr>
          <p:spPr>
            <a:xfrm>
              <a:off x="9430" y="7064"/>
              <a:ext cx="3378" cy="1213"/>
            </a:xfrm>
            <a:prstGeom prst="rect">
              <a:avLst/>
            </a:prstGeom>
            <a:noFill/>
            <a:ln>
              <a:solidFill>
                <a:schemeClr val="tx1"/>
              </a:solidFill>
              <a:round/>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r>
                <a:rPr lang="zh-CN" altLang="en-US" sz="2200" b="1">
                  <a:latin typeface="等线" charset="-122"/>
                  <a:ea typeface="等线" charset="-122"/>
                </a:rPr>
                <a:t>种子萌发，幼苗迅速成长</a:t>
              </a:r>
              <a:endParaRPr lang="zh-CN" altLang="en-US" sz="2200" b="1">
                <a:latin typeface="等线" charset="-122"/>
                <a:ea typeface="等线" charset="-122"/>
              </a:endParaRPr>
            </a:p>
          </p:txBody>
        </p:sp>
        <p:cxnSp>
          <p:nvCxnSpPr>
            <p:cNvPr id="27665" name="直接箭头连接符 16" title=""/>
            <p:cNvCxnSpPr/>
            <p:nvPr>
              <p:custDataLst>
                <p:tags r:id="rId19"/>
              </p:custDataLst>
            </p:nvPr>
          </p:nvCxnSpPr>
          <p:spPr>
            <a:xfrm flipH="1" flipV="1">
              <a:off x="9958" y="6609"/>
              <a:ext cx="0" cy="423"/>
            </a:xfrm>
            <a:prstGeom prst="line">
              <a:avLst/>
            </a:prstGeom>
            <a:noFill/>
            <a:ln w="19050">
              <a:solidFill>
                <a:srgbClr val="F3197A"/>
              </a:solidFill>
              <a:round/>
              <a:headEnd type="triangle"/>
            </a:ln>
          </p:spPr>
        </p:cxnSp>
        <p:cxnSp>
          <p:nvCxnSpPr>
            <p:cNvPr id="27666" name="直接箭头连接符 17" title=""/>
            <p:cNvCxnSpPr/>
            <p:nvPr>
              <p:custDataLst>
                <p:tags r:id="rId20"/>
              </p:custDataLst>
            </p:nvPr>
          </p:nvCxnSpPr>
          <p:spPr>
            <a:xfrm flipH="1" flipV="1">
              <a:off x="12175" y="6625"/>
              <a:ext cx="0" cy="423"/>
            </a:xfrm>
            <a:prstGeom prst="line">
              <a:avLst/>
            </a:prstGeom>
            <a:noFill/>
            <a:ln w="19050">
              <a:solidFill>
                <a:srgbClr val="F3197A"/>
              </a:solidFill>
              <a:round/>
              <a:headEnd type="triangle"/>
            </a:ln>
          </p:spPr>
        </p:cxnSp>
      </p:grpSp>
      <p:cxnSp>
        <p:nvCxnSpPr>
          <p:cNvPr id="27667" name="直接箭头连接符 18" title=""/>
          <p:cNvCxnSpPr>
            <a:endCxn id="27649" idx="2"/>
          </p:cNvCxnSpPr>
          <p:nvPr>
            <p:custDataLst>
              <p:tags r:id="rId21"/>
            </p:custDataLst>
          </p:nvPr>
        </p:nvCxnSpPr>
        <p:spPr>
          <a:xfrm flipH="1" flipV="1">
            <a:off x="890588" y="3328988"/>
            <a:ext cx="0" cy="1778000"/>
          </a:xfrm>
          <a:prstGeom prst="line">
            <a:avLst/>
          </a:prstGeom>
          <a:noFill/>
          <a:ln w="19050">
            <a:solidFill>
              <a:srgbClr val="F3197A"/>
            </a:solidFill>
            <a:round/>
            <a:tailEnd type="triangle"/>
          </a:ln>
        </p:spPr>
      </p:cxnSp>
      <p:grpSp>
        <p:nvGrpSpPr>
          <p:cNvPr id="27668" name="组合 25" title=""/>
          <p:cNvGrpSpPr/>
          <p:nvPr>
            <p:custDataLst>
              <p:tags r:id="rId22"/>
            </p:custDataLst>
          </p:nvPr>
        </p:nvGrpSpPr>
        <p:grpSpPr>
          <a:xfrm>
            <a:off x="209550" y="5106988"/>
            <a:ext cx="3521075" cy="769937"/>
            <a:chOff x="2296" y="7112"/>
            <a:chExt cx="5546" cy="1211"/>
          </a:xfrm>
        </p:grpSpPr>
        <p:sp>
          <p:nvSpPr>
            <p:cNvPr id="27669" name="文本框 6" title=""/>
            <p:cNvSpPr/>
            <p:nvPr>
              <p:custDataLst>
                <p:tags r:id="rId23"/>
              </p:custDataLst>
            </p:nvPr>
          </p:nvSpPr>
          <p:spPr>
            <a:xfrm>
              <a:off x="2296" y="7112"/>
              <a:ext cx="2148" cy="1211"/>
            </a:xfrm>
            <a:prstGeom prst="rect">
              <a:avLst/>
            </a:prstGeom>
            <a:noFill/>
            <a:ln>
              <a:solidFill>
                <a:schemeClr val="tx1"/>
              </a:solidFill>
              <a:round/>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r>
                <a:rPr lang="zh-CN" altLang="en-US" sz="2200" b="1">
                  <a:latin typeface="等线" charset="-122"/>
                  <a:ea typeface="等线" charset="-122"/>
                </a:rPr>
                <a:t>植被逐渐恢复</a:t>
              </a:r>
              <a:endParaRPr lang="zh-CN" altLang="en-US" sz="2200" b="1">
                <a:latin typeface="等线" charset="-122"/>
                <a:ea typeface="等线" charset="-122"/>
              </a:endParaRPr>
            </a:p>
          </p:txBody>
        </p:sp>
        <p:cxnSp>
          <p:nvCxnSpPr>
            <p:cNvPr id="27670" name="直接箭头连接符 19" title=""/>
            <p:cNvCxnSpPr>
              <a:stCxn id="27664" idx="1"/>
              <a:endCxn id="27669" idx="3"/>
            </p:cNvCxnSpPr>
            <p:nvPr>
              <p:custDataLst>
                <p:tags r:id="rId24"/>
              </p:custDataLst>
            </p:nvPr>
          </p:nvCxnSpPr>
          <p:spPr>
            <a:xfrm flipH="1">
              <a:off x="4444" y="7718"/>
              <a:ext cx="3398" cy="0"/>
            </a:xfrm>
            <a:prstGeom prst="line">
              <a:avLst/>
            </a:prstGeom>
            <a:noFill/>
            <a:ln w="19050">
              <a:solidFill>
                <a:srgbClr val="F3197A"/>
              </a:solidFill>
              <a:round/>
              <a:tailEnd type="triangle"/>
            </a:ln>
          </p:spPr>
        </p:cxnSp>
      </p:grpSp>
      <p:sp>
        <p:nvSpPr>
          <p:cNvPr id="27671" name="文本框 15366" title=""/>
          <p:cNvSpPr/>
          <p:nvPr>
            <p:custDataLst>
              <p:tags r:id="rId25"/>
            </p:custDataLst>
          </p:nvPr>
        </p:nvSpPr>
        <p:spPr>
          <a:xfrm>
            <a:off x="8593138" y="2363788"/>
            <a:ext cx="1084262" cy="768350"/>
          </a:xfrm>
          <a:prstGeom prst="rect">
            <a:avLst/>
          </a:prstGeom>
          <a:noFill/>
          <a:ln w="19050">
            <a:solidFill>
              <a:schemeClr val="tx1"/>
            </a:solid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r>
              <a:rPr lang="zh-CN" altLang="en-US" sz="2200" b="1">
                <a:latin typeface="等线" charset="-122"/>
                <a:ea typeface="等线" charset="-122"/>
              </a:rPr>
              <a:t>兔子数量</a:t>
            </a:r>
            <a:r>
              <a:rPr lang="zh-CN" altLang="en-US" sz="2200" b="1">
                <a:solidFill>
                  <a:srgbClr val="FF0000"/>
                </a:solidFill>
                <a:latin typeface="等线" charset="-122"/>
                <a:ea typeface="等线" charset="-122"/>
              </a:rPr>
              <a:t>增加</a:t>
            </a:r>
            <a:endParaRPr lang="zh-CN" altLang="en-US" sz="2200" b="1">
              <a:solidFill>
                <a:srgbClr val="FF0000"/>
              </a:solidFill>
              <a:latin typeface="等线" charset="-122"/>
              <a:ea typeface="等线" charset="-122"/>
            </a:endParaRPr>
          </a:p>
        </p:txBody>
      </p:sp>
      <p:grpSp>
        <p:nvGrpSpPr>
          <p:cNvPr id="27672" name="组合 9" title=""/>
          <p:cNvGrpSpPr/>
          <p:nvPr>
            <p:custDataLst>
              <p:tags r:id="rId26"/>
            </p:custDataLst>
          </p:nvPr>
        </p:nvGrpSpPr>
        <p:grpSpPr>
          <a:xfrm>
            <a:off x="9680575" y="2586038"/>
            <a:ext cx="1974850" cy="750887"/>
            <a:chOff x="8250" y="2603"/>
            <a:chExt cx="744" cy="2168"/>
          </a:xfrm>
        </p:grpSpPr>
        <p:cxnSp>
          <p:nvCxnSpPr>
            <p:cNvPr id="27673" name="直接连接符 15373" title=""/>
            <p:cNvCxnSpPr/>
            <p:nvPr>
              <p:custDataLst>
                <p:tags r:id="rId27"/>
              </p:custDataLst>
            </p:nvPr>
          </p:nvCxnSpPr>
          <p:spPr>
            <a:xfrm>
              <a:off x="8993" y="2608"/>
              <a:ext cx="1" cy="2163"/>
            </a:xfrm>
            <a:prstGeom prst="line">
              <a:avLst/>
            </a:prstGeom>
            <a:noFill/>
            <a:ln w="19050">
              <a:solidFill>
                <a:schemeClr val="tx1"/>
              </a:solidFill>
              <a:bevel/>
              <a:tailEnd type="triangle"/>
            </a:ln>
          </p:spPr>
        </p:cxnSp>
        <p:cxnSp>
          <p:nvCxnSpPr>
            <p:cNvPr id="27674" name="直接连接符 36" title=""/>
            <p:cNvCxnSpPr/>
            <p:nvPr>
              <p:custDataLst>
                <p:tags r:id="rId28"/>
              </p:custDataLst>
            </p:nvPr>
          </p:nvCxnSpPr>
          <p:spPr>
            <a:xfrm>
              <a:off x="8250" y="2603"/>
              <a:ext cx="743" cy="0"/>
            </a:xfrm>
            <a:prstGeom prst="line">
              <a:avLst/>
            </a:prstGeom>
            <a:noFill/>
            <a:ln w="19050">
              <a:solidFill>
                <a:prstClr val="black"/>
              </a:solidFill>
              <a:round/>
            </a:ln>
          </p:spPr>
        </p:cxnSp>
      </p:grpSp>
      <p:sp>
        <p:nvSpPr>
          <p:cNvPr id="27675" name="文本框 41" title=""/>
          <p:cNvSpPr/>
          <p:nvPr>
            <p:custDataLst>
              <p:tags r:id="rId29"/>
            </p:custDataLst>
          </p:nvPr>
        </p:nvSpPr>
        <p:spPr>
          <a:xfrm>
            <a:off x="11414125" y="3411538"/>
            <a:ext cx="522288" cy="1179512"/>
          </a:xfrm>
          <a:prstGeom prst="rect">
            <a:avLst/>
          </a:prstGeom>
          <a:noFill/>
          <a:ln w="19050">
            <a:solidFill>
              <a:schemeClr val="tx1"/>
            </a:solidFill>
            <a:round/>
          </a:ln>
        </p:spPr>
        <p:txBody>
          <a:bodyPr vert="eaVert"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spcBef>
                <a:spcPct val="50000"/>
              </a:spcBef>
            </a:pPr>
            <a:r>
              <a:rPr lang="zh-CN" altLang="en-US" sz="2200" b="1">
                <a:latin typeface="等线" charset="-122"/>
                <a:ea typeface="等线" charset="-122"/>
              </a:rPr>
              <a:t>狼</a:t>
            </a:r>
            <a:r>
              <a:rPr lang="zh-CN" altLang="en-US" sz="2200" b="1">
                <a:solidFill>
                  <a:srgbClr val="FF0000"/>
                </a:solidFill>
                <a:latin typeface="等线" charset="-122"/>
                <a:ea typeface="等线" charset="-122"/>
              </a:rPr>
              <a:t>增加</a:t>
            </a:r>
            <a:endParaRPr lang="zh-CN" altLang="en-US" sz="2200" b="1">
              <a:solidFill>
                <a:srgbClr val="FF0000"/>
              </a:solidFill>
              <a:latin typeface="等线" charset="-122"/>
              <a:ea typeface="等线" charset="-122"/>
            </a:endParaRPr>
          </a:p>
        </p:txBody>
      </p:sp>
      <p:grpSp>
        <p:nvGrpSpPr>
          <p:cNvPr id="27676" name="组合 77" title=""/>
          <p:cNvGrpSpPr/>
          <p:nvPr>
            <p:custDataLst>
              <p:tags r:id="rId30"/>
            </p:custDataLst>
          </p:nvPr>
        </p:nvGrpSpPr>
        <p:grpSpPr>
          <a:xfrm>
            <a:off x="9586913" y="2933700"/>
            <a:ext cx="1643062" cy="1568450"/>
            <a:chOff x="8002" y="3171"/>
            <a:chExt cx="2588" cy="2470"/>
          </a:xfrm>
        </p:grpSpPr>
        <p:grpSp>
          <p:nvGrpSpPr>
            <p:cNvPr id="27677" name="组合 6" title=""/>
            <p:cNvGrpSpPr/>
            <p:nvPr>
              <p:custDataLst>
                <p:tags r:id="rId31"/>
              </p:custDataLst>
            </p:nvPr>
          </p:nvGrpSpPr>
          <p:grpSpPr>
            <a:xfrm>
              <a:off x="8149" y="3171"/>
              <a:ext cx="1422" cy="720"/>
              <a:chOff x="8235" y="2603"/>
              <a:chExt cx="743" cy="2168"/>
            </a:xfrm>
          </p:grpSpPr>
          <p:cxnSp>
            <p:nvCxnSpPr>
              <p:cNvPr id="27678" name="直接连接符 15373" title=""/>
              <p:cNvCxnSpPr/>
              <p:nvPr>
                <p:custDataLst>
                  <p:tags r:id="rId32"/>
                </p:custDataLst>
              </p:nvPr>
            </p:nvCxnSpPr>
            <p:spPr>
              <a:xfrm>
                <a:off x="8977" y="2608"/>
                <a:ext cx="1" cy="2163"/>
              </a:xfrm>
              <a:prstGeom prst="line">
                <a:avLst/>
              </a:prstGeom>
              <a:noFill/>
              <a:ln w="19050">
                <a:solidFill>
                  <a:schemeClr val="tx1"/>
                </a:solidFill>
                <a:bevel/>
                <a:tailEnd type="triangle"/>
              </a:ln>
            </p:spPr>
          </p:cxnSp>
          <p:cxnSp>
            <p:nvCxnSpPr>
              <p:cNvPr id="27679" name="直接连接符 8" title=""/>
              <p:cNvCxnSpPr/>
              <p:nvPr>
                <p:custDataLst>
                  <p:tags r:id="rId33"/>
                </p:custDataLst>
              </p:nvPr>
            </p:nvCxnSpPr>
            <p:spPr>
              <a:xfrm>
                <a:off x="8235" y="2603"/>
                <a:ext cx="722" cy="0"/>
              </a:xfrm>
              <a:prstGeom prst="line">
                <a:avLst/>
              </a:prstGeom>
              <a:noFill/>
              <a:ln w="19050">
                <a:solidFill>
                  <a:prstClr val="black"/>
                </a:solidFill>
                <a:round/>
              </a:ln>
            </p:spPr>
          </p:cxnSp>
        </p:grpSp>
        <p:sp>
          <p:nvSpPr>
            <p:cNvPr id="27680" name="文本框 15366" title=""/>
            <p:cNvSpPr/>
            <p:nvPr>
              <p:custDataLst>
                <p:tags r:id="rId34"/>
              </p:custDataLst>
            </p:nvPr>
          </p:nvSpPr>
          <p:spPr>
            <a:xfrm>
              <a:off x="8002" y="3896"/>
              <a:ext cx="2588" cy="1745"/>
            </a:xfrm>
            <a:prstGeom prst="rect">
              <a:avLst/>
            </a:prstGeom>
            <a:noFill/>
            <a:ln w="19050">
              <a:solidFill>
                <a:schemeClr val="tx1"/>
              </a:solid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r>
                <a:rPr lang="zh-CN" altLang="en-US" sz="2200" b="1">
                  <a:latin typeface="等线" charset="-122"/>
                  <a:ea typeface="等线" charset="-122"/>
                </a:rPr>
                <a:t>草</a:t>
              </a:r>
              <a:r>
                <a:rPr lang="zh-CN" altLang="en-US" sz="2200" b="1">
                  <a:solidFill>
                    <a:srgbClr val="FF0000"/>
                  </a:solidFill>
                  <a:latin typeface="等线" charset="-122"/>
                  <a:ea typeface="等线" charset="-122"/>
                </a:rPr>
                <a:t>减少，</a:t>
              </a:r>
              <a:r>
                <a:rPr lang="zh-CN" altLang="zh-CN" sz="2200" b="1">
                  <a:solidFill>
                    <a:srgbClr val="FF0000"/>
                  </a:solidFill>
                  <a:latin typeface="等线" charset="-122"/>
                  <a:ea typeface="等线" charset="-122"/>
                  <a:sym typeface="宋体" pitchFamily="2" charset="-122"/>
                </a:rPr>
                <a:t>生存空间和资源减少</a:t>
              </a:r>
              <a:endParaRPr lang="zh-CN" altLang="en-US" sz="2200" b="1">
                <a:solidFill>
                  <a:srgbClr val="FF0000"/>
                </a:solidFill>
                <a:latin typeface="等线" charset="-122"/>
                <a:ea typeface="等线" charset="-122"/>
              </a:endParaRPr>
            </a:p>
          </p:txBody>
        </p:sp>
      </p:grpSp>
      <p:grpSp>
        <p:nvGrpSpPr>
          <p:cNvPr id="27681" name="组合 46" title=""/>
          <p:cNvGrpSpPr/>
          <p:nvPr>
            <p:custDataLst>
              <p:tags r:id="rId35"/>
            </p:custDataLst>
          </p:nvPr>
        </p:nvGrpSpPr>
        <p:grpSpPr>
          <a:xfrm rot="5400000">
            <a:off x="10336213" y="4033838"/>
            <a:ext cx="831850" cy="1993900"/>
            <a:chOff x="8017" y="2603"/>
            <a:chExt cx="976" cy="1669"/>
          </a:xfrm>
        </p:grpSpPr>
        <p:cxnSp>
          <p:nvCxnSpPr>
            <p:cNvPr id="27682" name="直接连接符 15373" title=""/>
            <p:cNvCxnSpPr/>
            <p:nvPr>
              <p:custDataLst>
                <p:tags r:id="rId36"/>
              </p:custDataLst>
            </p:nvPr>
          </p:nvCxnSpPr>
          <p:spPr>
            <a:xfrm rot="16200000" flipH="1">
              <a:off x="8157" y="3439"/>
              <a:ext cx="1666" cy="0"/>
            </a:xfrm>
            <a:prstGeom prst="line">
              <a:avLst/>
            </a:prstGeom>
            <a:noFill/>
            <a:ln w="19050">
              <a:solidFill>
                <a:schemeClr val="tx1"/>
              </a:solidFill>
              <a:bevel/>
              <a:tailEnd type="triangle"/>
            </a:ln>
          </p:spPr>
        </p:cxnSp>
        <p:cxnSp>
          <p:nvCxnSpPr>
            <p:cNvPr id="27683" name="直接连接符 48" title=""/>
            <p:cNvCxnSpPr/>
            <p:nvPr>
              <p:custDataLst>
                <p:tags r:id="rId37"/>
              </p:custDataLst>
            </p:nvPr>
          </p:nvCxnSpPr>
          <p:spPr>
            <a:xfrm>
              <a:off x="8017" y="2603"/>
              <a:ext cx="976" cy="0"/>
            </a:xfrm>
            <a:prstGeom prst="line">
              <a:avLst/>
            </a:prstGeom>
            <a:noFill/>
            <a:ln w="19050">
              <a:solidFill>
                <a:prstClr val="black"/>
              </a:solidFill>
              <a:round/>
            </a:ln>
          </p:spPr>
        </p:cxnSp>
      </p:grpSp>
      <p:grpSp>
        <p:nvGrpSpPr>
          <p:cNvPr id="27684" name="组合 70" title=""/>
          <p:cNvGrpSpPr/>
          <p:nvPr>
            <p:custDataLst>
              <p:tags r:id="rId38"/>
            </p:custDataLst>
          </p:nvPr>
        </p:nvGrpSpPr>
        <p:grpSpPr>
          <a:xfrm>
            <a:off x="8570913" y="4529138"/>
            <a:ext cx="2020887" cy="1016000"/>
            <a:chOff x="6479" y="5008"/>
            <a:chExt cx="3181" cy="1599"/>
          </a:xfrm>
        </p:grpSpPr>
        <p:grpSp>
          <p:nvGrpSpPr>
            <p:cNvPr id="27685" name="组合 43" title=""/>
            <p:cNvGrpSpPr/>
            <p:nvPr>
              <p:custDataLst>
                <p:tags r:id="rId39"/>
              </p:custDataLst>
            </p:nvPr>
          </p:nvGrpSpPr>
          <p:grpSpPr>
            <a:xfrm rot="5400000">
              <a:off x="8605" y="4745"/>
              <a:ext cx="792" cy="1318"/>
              <a:chOff x="7935" y="3260"/>
              <a:chExt cx="1006" cy="1529"/>
            </a:xfrm>
          </p:grpSpPr>
          <p:cxnSp>
            <p:nvCxnSpPr>
              <p:cNvPr id="27686" name="直接连接符 15373" title=""/>
              <p:cNvCxnSpPr/>
              <p:nvPr>
                <p:custDataLst>
                  <p:tags r:id="rId40"/>
                </p:custDataLst>
              </p:nvPr>
            </p:nvCxnSpPr>
            <p:spPr>
              <a:xfrm rot="16200000" flipH="1" flipV="1">
                <a:off x="8170" y="4018"/>
                <a:ext cx="1529" cy="7"/>
              </a:xfrm>
              <a:prstGeom prst="line">
                <a:avLst/>
              </a:prstGeom>
              <a:noFill/>
              <a:ln w="19050">
                <a:solidFill>
                  <a:schemeClr val="tx1"/>
                </a:solidFill>
                <a:bevel/>
                <a:tailEnd type="triangle"/>
              </a:ln>
            </p:spPr>
          </p:cxnSp>
          <p:cxnSp>
            <p:nvCxnSpPr>
              <p:cNvPr id="27687" name="直接连接符 45" title=""/>
              <p:cNvCxnSpPr/>
              <p:nvPr>
                <p:custDataLst>
                  <p:tags r:id="rId41"/>
                </p:custDataLst>
              </p:nvPr>
            </p:nvCxnSpPr>
            <p:spPr>
              <a:xfrm>
                <a:off x="7935" y="3287"/>
                <a:ext cx="976" cy="0"/>
              </a:xfrm>
              <a:prstGeom prst="line">
                <a:avLst/>
              </a:prstGeom>
              <a:noFill/>
              <a:ln w="19050">
                <a:solidFill>
                  <a:prstClr val="black"/>
                </a:solidFill>
                <a:round/>
              </a:ln>
            </p:spPr>
          </p:cxnSp>
        </p:grpSp>
        <p:sp>
          <p:nvSpPr>
            <p:cNvPr id="27688" name="文本框 15366" title=""/>
            <p:cNvSpPr/>
            <p:nvPr>
              <p:custDataLst>
                <p:tags r:id="rId42"/>
              </p:custDataLst>
            </p:nvPr>
          </p:nvSpPr>
          <p:spPr>
            <a:xfrm>
              <a:off x="6479" y="5395"/>
              <a:ext cx="1854" cy="1212"/>
            </a:xfrm>
            <a:prstGeom prst="rect">
              <a:avLst/>
            </a:prstGeom>
            <a:noFill/>
            <a:ln w="19050">
              <a:solidFill>
                <a:schemeClr val="tx1"/>
              </a:solid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r>
                <a:rPr lang="zh-CN" altLang="en-US" sz="2200" b="1">
                  <a:latin typeface="等线" charset="-122"/>
                  <a:ea typeface="等线" charset="-122"/>
                </a:rPr>
                <a:t>兔子数量</a:t>
              </a:r>
              <a:r>
                <a:rPr lang="zh-CN" altLang="en-US" sz="2200" b="1">
                  <a:solidFill>
                    <a:srgbClr val="FF0000"/>
                  </a:solidFill>
                  <a:latin typeface="等线" charset="-122"/>
                  <a:ea typeface="等线" charset="-122"/>
                </a:rPr>
                <a:t>减少</a:t>
              </a:r>
              <a:endParaRPr lang="zh-CN" altLang="en-US" sz="2200" b="1">
                <a:solidFill>
                  <a:srgbClr val="FF0000"/>
                </a:solidFill>
                <a:latin typeface="等线" charset="-122"/>
                <a:ea typeface="等线" charset="-122"/>
              </a:endParaRPr>
            </a:p>
          </p:txBody>
        </p:sp>
      </p:grpSp>
      <p:grpSp>
        <p:nvGrpSpPr>
          <p:cNvPr id="27689" name="组合 71" title=""/>
          <p:cNvGrpSpPr/>
          <p:nvPr>
            <p:custDataLst>
              <p:tags r:id="rId43"/>
            </p:custDataLst>
          </p:nvPr>
        </p:nvGrpSpPr>
        <p:grpSpPr>
          <a:xfrm>
            <a:off x="6773863" y="3394075"/>
            <a:ext cx="1819275" cy="1670050"/>
            <a:chOff x="3213" y="3219"/>
            <a:chExt cx="2865" cy="2630"/>
          </a:xfrm>
        </p:grpSpPr>
        <p:grpSp>
          <p:nvGrpSpPr>
            <p:cNvPr id="27690" name="组合 51" title=""/>
            <p:cNvGrpSpPr/>
            <p:nvPr>
              <p:custDataLst>
                <p:tags r:id="rId44"/>
              </p:custDataLst>
            </p:nvPr>
          </p:nvGrpSpPr>
          <p:grpSpPr>
            <a:xfrm rot="10800000">
              <a:off x="4760" y="5053"/>
              <a:ext cx="1318" cy="796"/>
              <a:chOff x="8257" y="2591"/>
              <a:chExt cx="737" cy="2180"/>
            </a:xfrm>
          </p:grpSpPr>
          <p:cxnSp>
            <p:nvCxnSpPr>
              <p:cNvPr id="27691" name="直接连接符 15373" title=""/>
              <p:cNvCxnSpPr/>
              <p:nvPr>
                <p:custDataLst>
                  <p:tags r:id="rId45"/>
                </p:custDataLst>
              </p:nvPr>
            </p:nvCxnSpPr>
            <p:spPr>
              <a:xfrm>
                <a:off x="8993" y="2608"/>
                <a:ext cx="1" cy="2163"/>
              </a:xfrm>
              <a:prstGeom prst="line">
                <a:avLst/>
              </a:prstGeom>
              <a:noFill/>
              <a:ln w="19050">
                <a:solidFill>
                  <a:schemeClr val="tx1"/>
                </a:solidFill>
                <a:bevel/>
                <a:tailEnd type="triangle"/>
              </a:ln>
            </p:spPr>
          </p:cxnSp>
          <p:cxnSp>
            <p:nvCxnSpPr>
              <p:cNvPr id="27692" name="直接连接符 53" title=""/>
              <p:cNvCxnSpPr/>
              <p:nvPr>
                <p:custDataLst>
                  <p:tags r:id="rId46"/>
                </p:custDataLst>
              </p:nvPr>
            </p:nvCxnSpPr>
            <p:spPr>
              <a:xfrm rot="10800000" flipH="1" flipV="1">
                <a:off x="8257" y="2591"/>
                <a:ext cx="736" cy="12"/>
              </a:xfrm>
              <a:prstGeom prst="line">
                <a:avLst/>
              </a:prstGeom>
              <a:noFill/>
              <a:ln w="19050">
                <a:solidFill>
                  <a:prstClr val="black"/>
                </a:solidFill>
                <a:round/>
              </a:ln>
            </p:spPr>
          </p:cxnSp>
        </p:grpSp>
        <p:sp>
          <p:nvSpPr>
            <p:cNvPr id="27693" name="文本框 15366" title=""/>
            <p:cNvSpPr/>
            <p:nvPr>
              <p:custDataLst>
                <p:tags r:id="rId47"/>
              </p:custDataLst>
            </p:nvPr>
          </p:nvSpPr>
          <p:spPr>
            <a:xfrm>
              <a:off x="3213" y="3219"/>
              <a:ext cx="2604" cy="1745"/>
            </a:xfrm>
            <a:prstGeom prst="rect">
              <a:avLst/>
            </a:prstGeom>
            <a:noFill/>
            <a:ln w="19050">
              <a:solidFill>
                <a:schemeClr val="tx1"/>
              </a:solid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r>
                <a:rPr lang="zh-CN" altLang="en-US" sz="2200" b="1">
                  <a:latin typeface="等线" charset="-122"/>
                  <a:ea typeface="等线" charset="-122"/>
                </a:rPr>
                <a:t>草</a:t>
              </a:r>
              <a:r>
                <a:rPr lang="zh-CN" altLang="en-US" sz="2200" b="1">
                  <a:solidFill>
                    <a:srgbClr val="FF0000"/>
                  </a:solidFill>
                  <a:latin typeface="等线" charset="-122"/>
                  <a:ea typeface="等线" charset="-122"/>
                </a:rPr>
                <a:t>增加，</a:t>
              </a:r>
              <a:r>
                <a:rPr lang="zh-CN" altLang="zh-CN" sz="2200" b="1">
                  <a:solidFill>
                    <a:srgbClr val="FF0000"/>
                  </a:solidFill>
                  <a:latin typeface="等线" charset="-122"/>
                  <a:ea typeface="等线" charset="-122"/>
                  <a:sym typeface="宋体" pitchFamily="2" charset="-122"/>
                </a:rPr>
                <a:t>生存空间和资源增加</a:t>
              </a:r>
              <a:endParaRPr lang="zh-CN" altLang="en-US" sz="2200" b="1">
                <a:solidFill>
                  <a:srgbClr val="FF0000"/>
                </a:solidFill>
                <a:latin typeface="等线" charset="-122"/>
                <a:ea typeface="等线" charset="-122"/>
              </a:endParaRPr>
            </a:p>
          </p:txBody>
        </p:sp>
      </p:grpSp>
      <p:grpSp>
        <p:nvGrpSpPr>
          <p:cNvPr id="27694" name="组合 73" title=""/>
          <p:cNvGrpSpPr/>
          <p:nvPr>
            <p:custDataLst>
              <p:tags r:id="rId48"/>
            </p:custDataLst>
          </p:nvPr>
        </p:nvGrpSpPr>
        <p:grpSpPr>
          <a:xfrm>
            <a:off x="6069013" y="3384550"/>
            <a:ext cx="2525712" cy="2003425"/>
            <a:chOff x="2083" y="3204"/>
            <a:chExt cx="3978" cy="3156"/>
          </a:xfrm>
        </p:grpSpPr>
        <p:grpSp>
          <p:nvGrpSpPr>
            <p:cNvPr id="27695" name="组合 54" title=""/>
            <p:cNvGrpSpPr/>
            <p:nvPr>
              <p:custDataLst>
                <p:tags r:id="rId49"/>
              </p:custDataLst>
            </p:nvPr>
          </p:nvGrpSpPr>
          <p:grpSpPr>
            <a:xfrm rot="10800000">
              <a:off x="2479" y="5078"/>
              <a:ext cx="3582" cy="1282"/>
              <a:chOff x="8126" y="2603"/>
              <a:chExt cx="868" cy="2168"/>
            </a:xfrm>
          </p:grpSpPr>
          <p:cxnSp>
            <p:nvCxnSpPr>
              <p:cNvPr id="27696" name="直接连接符 15373" title=""/>
              <p:cNvCxnSpPr/>
              <p:nvPr>
                <p:custDataLst>
                  <p:tags r:id="rId50"/>
                </p:custDataLst>
              </p:nvPr>
            </p:nvCxnSpPr>
            <p:spPr>
              <a:xfrm>
                <a:off x="8993" y="2608"/>
                <a:ext cx="1" cy="2163"/>
              </a:xfrm>
              <a:prstGeom prst="line">
                <a:avLst/>
              </a:prstGeom>
              <a:noFill/>
              <a:ln w="19050">
                <a:solidFill>
                  <a:schemeClr val="tx1"/>
                </a:solidFill>
                <a:bevel/>
                <a:tailEnd type="triangle"/>
              </a:ln>
            </p:spPr>
          </p:cxnSp>
          <p:cxnSp>
            <p:nvCxnSpPr>
              <p:cNvPr id="27697" name="直接连接符 56" title=""/>
              <p:cNvCxnSpPr/>
              <p:nvPr>
                <p:custDataLst>
                  <p:tags r:id="rId51"/>
                </p:custDataLst>
              </p:nvPr>
            </p:nvCxnSpPr>
            <p:spPr>
              <a:xfrm rot="10800000" flipH="1">
                <a:off x="8126" y="2603"/>
                <a:ext cx="867" cy="5"/>
              </a:xfrm>
              <a:prstGeom prst="line">
                <a:avLst/>
              </a:prstGeom>
              <a:noFill/>
              <a:ln w="19050">
                <a:solidFill>
                  <a:prstClr val="black"/>
                </a:solidFill>
                <a:round/>
              </a:ln>
            </p:spPr>
          </p:cxnSp>
        </p:grpSp>
        <p:sp>
          <p:nvSpPr>
            <p:cNvPr id="27698" name="文本框 58" title=""/>
            <p:cNvSpPr/>
            <p:nvPr>
              <p:custDataLst>
                <p:tags r:id="rId52"/>
              </p:custDataLst>
            </p:nvPr>
          </p:nvSpPr>
          <p:spPr>
            <a:xfrm>
              <a:off x="2083" y="3204"/>
              <a:ext cx="869" cy="1889"/>
            </a:xfrm>
            <a:prstGeom prst="rect">
              <a:avLst/>
            </a:prstGeom>
            <a:noFill/>
            <a:ln w="19050">
              <a:solidFill>
                <a:schemeClr val="tx1"/>
              </a:solidFill>
              <a:round/>
            </a:ln>
          </p:spPr>
          <p:txBody>
            <a:bodyPr vert="eaVert"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spcBef>
                  <a:spcPct val="50000"/>
                </a:spcBef>
              </a:pPr>
              <a:r>
                <a:rPr lang="zh-CN" altLang="en-US" sz="2400" b="1">
                  <a:latin typeface="等线" charset="-122"/>
                  <a:ea typeface="等线" charset="-122"/>
                </a:rPr>
                <a:t>狼减少</a:t>
              </a:r>
              <a:endParaRPr lang="zh-CN" altLang="en-US" sz="2400" b="1">
                <a:latin typeface="等线" charset="-122"/>
                <a:ea typeface="等线" charset="-122"/>
              </a:endParaRPr>
            </a:p>
          </p:txBody>
        </p:sp>
      </p:grpSp>
      <p:grpSp>
        <p:nvGrpSpPr>
          <p:cNvPr id="27699" name="组合 59" title=""/>
          <p:cNvGrpSpPr/>
          <p:nvPr>
            <p:custDataLst>
              <p:tags r:id="rId53"/>
            </p:custDataLst>
          </p:nvPr>
        </p:nvGrpSpPr>
        <p:grpSpPr>
          <a:xfrm rot="16200000">
            <a:off x="7073901" y="1865312"/>
            <a:ext cx="766762" cy="2271713"/>
            <a:chOff x="8017" y="2603"/>
            <a:chExt cx="977" cy="2168"/>
          </a:xfrm>
        </p:grpSpPr>
        <p:cxnSp>
          <p:nvCxnSpPr>
            <p:cNvPr id="27700" name="直接连接符 15373" title=""/>
            <p:cNvCxnSpPr/>
            <p:nvPr>
              <p:custDataLst>
                <p:tags r:id="rId54"/>
              </p:custDataLst>
            </p:nvPr>
          </p:nvCxnSpPr>
          <p:spPr>
            <a:xfrm>
              <a:off x="8993" y="2608"/>
              <a:ext cx="1" cy="2163"/>
            </a:xfrm>
            <a:prstGeom prst="line">
              <a:avLst/>
            </a:prstGeom>
            <a:noFill/>
            <a:ln w="19050">
              <a:solidFill>
                <a:schemeClr val="tx1"/>
              </a:solidFill>
              <a:bevel/>
              <a:tailEnd type="triangle"/>
            </a:ln>
          </p:spPr>
        </p:cxnSp>
        <p:cxnSp>
          <p:nvCxnSpPr>
            <p:cNvPr id="27701" name="直接连接符 61" title=""/>
            <p:cNvCxnSpPr/>
            <p:nvPr>
              <p:custDataLst>
                <p:tags r:id="rId55"/>
              </p:custDataLst>
            </p:nvPr>
          </p:nvCxnSpPr>
          <p:spPr>
            <a:xfrm>
              <a:off x="8017" y="2603"/>
              <a:ext cx="976" cy="0"/>
            </a:xfrm>
            <a:prstGeom prst="line">
              <a:avLst/>
            </a:prstGeom>
            <a:noFill/>
            <a:ln w="19050">
              <a:solidFill>
                <a:prstClr val="black"/>
              </a:solidFill>
              <a:round/>
            </a:ln>
          </p:spPr>
        </p:cxnSp>
      </p:grpSp>
      <p:grpSp>
        <p:nvGrpSpPr>
          <p:cNvPr id="27702" name="组合 62" title=""/>
          <p:cNvGrpSpPr/>
          <p:nvPr>
            <p:custDataLst>
              <p:tags r:id="rId56"/>
            </p:custDataLst>
          </p:nvPr>
        </p:nvGrpSpPr>
        <p:grpSpPr>
          <a:xfrm rot="16200000">
            <a:off x="7962901" y="2744787"/>
            <a:ext cx="438150" cy="822325"/>
            <a:chOff x="8017" y="2603"/>
            <a:chExt cx="977" cy="2168"/>
          </a:xfrm>
        </p:grpSpPr>
        <p:cxnSp>
          <p:nvCxnSpPr>
            <p:cNvPr id="27703" name="直接连接符 15373" title=""/>
            <p:cNvCxnSpPr/>
            <p:nvPr>
              <p:custDataLst>
                <p:tags r:id="rId57"/>
              </p:custDataLst>
            </p:nvPr>
          </p:nvCxnSpPr>
          <p:spPr>
            <a:xfrm>
              <a:off x="8993" y="2608"/>
              <a:ext cx="1" cy="2163"/>
            </a:xfrm>
            <a:prstGeom prst="line">
              <a:avLst/>
            </a:prstGeom>
            <a:noFill/>
            <a:ln w="19050">
              <a:solidFill>
                <a:schemeClr val="tx1"/>
              </a:solidFill>
              <a:bevel/>
              <a:tailEnd type="triangle"/>
            </a:ln>
          </p:spPr>
        </p:cxnSp>
        <p:cxnSp>
          <p:nvCxnSpPr>
            <p:cNvPr id="27704" name="直接连接符 64" title=""/>
            <p:cNvCxnSpPr/>
            <p:nvPr>
              <p:custDataLst>
                <p:tags r:id="rId58"/>
              </p:custDataLst>
            </p:nvPr>
          </p:nvCxnSpPr>
          <p:spPr>
            <a:xfrm>
              <a:off x="8017" y="2603"/>
              <a:ext cx="976" cy="0"/>
            </a:xfrm>
            <a:prstGeom prst="line">
              <a:avLst/>
            </a:prstGeom>
            <a:noFill/>
            <a:ln w="19050">
              <a:solidFill>
                <a:prstClr val="black"/>
              </a:solidFill>
              <a:round/>
            </a:ln>
          </p:spPr>
        </p:cxnSp>
      </p:grpSp>
      <p:sp>
        <p:nvSpPr>
          <p:cNvPr id="27705" name="MH_Entry_1" title=""/>
          <p:cNvSpPr/>
          <p:nvPr>
            <p:custDataLst>
              <p:tags r:id="rId59"/>
            </p:custDataLst>
          </p:nvPr>
        </p:nvSpPr>
        <p:spPr>
          <a:xfrm flipH="1">
            <a:off x="2232025" y="692150"/>
            <a:ext cx="4035425" cy="736600"/>
          </a:xfrm>
          <a:custGeom>
            <a:gdLst>
              <a:gd name="GT0" fmla="+- l w 0"/>
              <a:gd name="GT1" fmla="*/ 1872202 h 1872208"/>
              <a:gd name="GT2" fmla="+- t GT1 0"/>
            </a:gdLst>
            <a:cxnLst>
              <a:cxn ang="0">
                <a:pos x="0" y="2"/>
              </a:cxn>
              <a:cxn ang="0">
                <a:pos x="522832429" y="2"/>
              </a:cxn>
              <a:cxn ang="0">
                <a:pos x="522832429" y="3"/>
              </a:cxn>
              <a:cxn ang="0">
                <a:pos x="0" y="3"/>
              </a:cxn>
              <a:cxn ang="0">
                <a:pos x="0" y="2"/>
              </a:cxn>
              <a:cxn ang="0">
                <a:pos x="0" y="0"/>
              </a:cxn>
            </a:cxnLst>
            <a:rect l="l" t="t" r="GT0" b="GT2"/>
            <a:pathLst>
              <a:path w="2520280" h="1872208">
                <a:moveTo>
                  <a:pt x="0" y="1872208"/>
                </a:moveTo>
                <a:lnTo>
                  <a:pt x="2520280" y="1872208"/>
                </a:lnTo>
                <a:lnTo>
                  <a:pt x="0" y="1872208"/>
                </a:lnTo>
                <a:close/>
                <a:moveTo>
                  <a:pt x="0" y="0"/>
                </a:moveTo>
                <a:lnTo>
                  <a:pt x="916" y="0"/>
                </a:lnTo>
                <a:lnTo>
                  <a:pt x="0" y="0"/>
                </a:lnTo>
                <a:close/>
              </a:path>
            </a:pathLst>
          </a:custGeom>
          <a:noFill/>
          <a:ln>
            <a:noFill/>
            <a:round/>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nSpc>
                <a:spcPct val="150000"/>
              </a:lnSpc>
            </a:pPr>
            <a:r>
              <a:rPr lang="zh-CN" altLang="en-US" sz="2800" b="1">
                <a:solidFill>
                  <a:srgbClr val="548235"/>
                </a:solidFill>
                <a:latin typeface="微软雅黑" pitchFamily="34" charset="-122"/>
                <a:ea typeface="微软雅黑" pitchFamily="34" charset="-122"/>
                <a:sym typeface="微软雅黑" pitchFamily="34" charset="-122"/>
              </a:rPr>
              <a:t>调节机制—</a:t>
            </a:r>
            <a:r>
              <a:rPr lang="zh-CN" altLang="en-US" sz="2800" b="1">
                <a:solidFill>
                  <a:srgbClr val="FF0000"/>
                </a:solidFill>
                <a:latin typeface="微软雅黑" pitchFamily="34" charset="-122"/>
                <a:ea typeface="微软雅黑" pitchFamily="34" charset="-122"/>
                <a:sym typeface="微软雅黑" pitchFamily="34" charset="-122"/>
              </a:rPr>
              <a:t>负反馈调节</a:t>
            </a:r>
            <a:endParaRPr lang="zh-CN" altLang="en-US" sz="2800" b="1">
              <a:solidFill>
                <a:srgbClr val="FF0000"/>
              </a:solidFill>
              <a:latin typeface="微软雅黑" pitchFamily="34" charset="-122"/>
              <a:ea typeface="微软雅黑" pitchFamily="34" charset="-122"/>
              <a:sym typeface="微软雅黑" pitchFamily="34" charset="-122"/>
            </a:endParaRPr>
          </a:p>
        </p:txBody>
      </p:sp>
      <p:sp>
        <p:nvSpPr>
          <p:cNvPr id="27706" name="文本框 6" title=""/>
          <p:cNvSpPr txBox="1"/>
          <p:nvPr>
            <p:custDataLst>
              <p:tags r:id="rId60"/>
            </p:custDataLst>
          </p:nvPr>
        </p:nvSpPr>
        <p:spPr>
          <a:xfrm>
            <a:off x="352425" y="906463"/>
            <a:ext cx="2009775" cy="522287"/>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800" b="1">
                <a:solidFill>
                  <a:srgbClr val="000000"/>
                </a:solidFill>
                <a:latin typeface="微软雅黑" pitchFamily="34" charset="-122"/>
                <a:ea typeface="微软雅黑" pitchFamily="34" charset="-122"/>
                <a:sym typeface="Arial" pitchFamily="34" charset="0"/>
              </a:rPr>
              <a:t>（</a:t>
            </a:r>
            <a:r>
              <a:rPr lang="en-US" altLang="zh-CN" sz="2800" b="1">
                <a:solidFill>
                  <a:srgbClr val="000000"/>
                </a:solidFill>
                <a:latin typeface="微软雅黑" pitchFamily="34" charset="-122"/>
                <a:ea typeface="微软雅黑" pitchFamily="34" charset="-122"/>
                <a:sym typeface="Arial" pitchFamily="34" charset="0"/>
              </a:rPr>
              <a:t>3</a:t>
            </a:r>
            <a:r>
              <a:rPr lang="zh-CN" altLang="en-US" sz="2800" b="1">
                <a:solidFill>
                  <a:srgbClr val="000000"/>
                </a:solidFill>
                <a:latin typeface="微软雅黑" pitchFamily="34" charset="-122"/>
                <a:ea typeface="微软雅黑" pitchFamily="34" charset="-122"/>
                <a:sym typeface="Arial" pitchFamily="34" charset="0"/>
              </a:rPr>
              <a:t>）</a:t>
            </a:r>
            <a:r>
              <a:rPr lang="zh-CN" altLang="en-US" sz="2800" b="1">
                <a:solidFill>
                  <a:srgbClr val="000000"/>
                </a:solidFill>
                <a:latin typeface="微软雅黑" pitchFamily="34" charset="-122"/>
                <a:ea typeface="微软雅黑" pitchFamily="34" charset="-122"/>
                <a:sym typeface="宋体" pitchFamily="2" charset="-122"/>
              </a:rPr>
              <a:t>特征：</a:t>
            </a:r>
            <a:endParaRPr lang="zh-CN" altLang="en-US" sz="2800" b="1">
              <a:solidFill>
                <a:srgbClr val="000000"/>
              </a:solidFill>
              <a:latin typeface="微软雅黑" pitchFamily="34" charset="-122"/>
              <a:ea typeface="微软雅黑" pitchFamily="34" charset="-122"/>
              <a:sym typeface="宋体" pitchFamily="2" charset="-122"/>
            </a:endParaRPr>
          </a:p>
        </p:txBody>
      </p:sp>
      <p:sp>
        <p:nvSpPr>
          <p:cNvPr id="27707" name="文本框 60" title=""/>
          <p:cNvSpPr txBox="1"/>
          <p:nvPr>
            <p:custDataLst>
              <p:tags r:id="rId61"/>
            </p:custDataLst>
          </p:nvPr>
        </p:nvSpPr>
        <p:spPr>
          <a:xfrm>
            <a:off x="3000375" y="6043613"/>
            <a:ext cx="5395913" cy="461962"/>
          </a:xfrm>
          <a:prstGeom prst="rect">
            <a:avLst/>
          </a:prstGeom>
          <a:solidFill>
            <a:srgbClr val="FFFFCC"/>
          </a:solid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buClrTx/>
              <a:buFontTx/>
            </a:pPr>
            <a:r>
              <a:rPr lang="zh-CN" altLang="en-US" sz="2400" b="1" baseline="0">
                <a:solidFill>
                  <a:srgbClr val="FF0000"/>
                </a:solidFill>
                <a:latin typeface="微软雅黑" pitchFamily="34" charset="-122"/>
                <a:ea typeface="微软雅黑" pitchFamily="34" charset="-122"/>
              </a:rPr>
              <a:t>负反馈调节机制是自我调节能力的基础</a:t>
            </a:r>
            <a:endParaRPr lang="zh-CN" altLang="en-US" sz="2400" b="1" baseline="0">
              <a:solidFill>
                <a:srgbClr val="FF0000"/>
              </a:solidFill>
              <a:latin typeface="微软雅黑" pitchFamily="34" charset="-122"/>
              <a:ea typeface="微软雅黑" pitchFamily="34" charset="-122"/>
            </a:endParaRPr>
          </a:p>
        </p:txBody>
      </p:sp>
      <p:sp>
        <p:nvSpPr>
          <p:cNvPr id="27708" name="文本框 61" title=""/>
          <p:cNvSpPr txBox="1"/>
          <p:nvPr>
            <p:custDataLst>
              <p:tags r:id="rId62"/>
            </p:custDataLst>
          </p:nvPr>
        </p:nvSpPr>
        <p:spPr>
          <a:xfrm>
            <a:off x="608013" y="1554163"/>
            <a:ext cx="10661650" cy="644525"/>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nSpc>
                <a:spcPct val="150000"/>
              </a:lnSpc>
              <a:buClrTx/>
              <a:buFontTx/>
            </a:pPr>
            <a:r>
              <a:rPr lang="zh-CN" altLang="en-US" sz="2400" baseline="0">
                <a:solidFill>
                  <a:srgbClr val="000000"/>
                </a:solidFill>
                <a:latin typeface="微软雅黑" pitchFamily="34" charset="-122"/>
                <a:ea typeface="微软雅黑" pitchFamily="34" charset="-122"/>
              </a:rPr>
              <a:t>尝试用文字、线框、箭头等符号，任选一个实例，简要描绘其中的调节过程。</a:t>
            </a:r>
            <a:endParaRPr lang="zh-CN" altLang="en-US" sz="2400" baseline="0">
              <a:solidFill>
                <a:srgbClr val="00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49"/>
                                        </p:tgtEl>
                                        <p:attrNameLst>
                                          <p:attrName>style.visibility</p:attrName>
                                        </p:attrNameLst>
                                      </p:cBhvr>
                                      <p:to>
                                        <p:strVal val="visible"/>
                                      </p:to>
                                    </p:set>
                                    <p:animEffect transition="in" filter="blinds(horizontal)">
                                      <p:cBhvr>
                                        <p:cTn id="7" dur="500" fill="hold"/>
                                        <p:tgtEl>
                                          <p:spTgt spid="27649"/>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wipe(left)">
                                      <p:cBhvr>
                                        <p:cTn id="12" dur="500" fill="hold"/>
                                        <p:tgtEl>
                                          <p:spTgt spid="27650"/>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653"/>
                                        </p:tgtEl>
                                        <p:attrNameLst>
                                          <p:attrName>style.visibility</p:attrName>
                                        </p:attrNameLst>
                                      </p:cBhvr>
                                      <p:to>
                                        <p:strVal val="visible"/>
                                      </p:to>
                                    </p:set>
                                    <p:animEffect transition="in" filter="wipe(left)">
                                      <p:cBhvr>
                                        <p:cTn id="17" dur="500" fill="hold"/>
                                        <p:tgtEl>
                                          <p:spTgt spid="27653"/>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7656"/>
                                        </p:tgtEl>
                                        <p:attrNameLst>
                                          <p:attrName>style.visibility</p:attrName>
                                        </p:attrNameLst>
                                      </p:cBhvr>
                                      <p:to>
                                        <p:strVal val="visible"/>
                                      </p:to>
                                    </p:set>
                                    <p:animEffect transition="in" filter="wipe(up)">
                                      <p:cBhvr>
                                        <p:cTn id="22" dur="500" fill="hold"/>
                                        <p:tgtEl>
                                          <p:spTgt spid="27656"/>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7663"/>
                                        </p:tgtEl>
                                        <p:attrNameLst>
                                          <p:attrName>style.visibility</p:attrName>
                                        </p:attrNameLst>
                                      </p:cBhvr>
                                      <p:to>
                                        <p:strVal val="visible"/>
                                      </p:to>
                                    </p:set>
                                    <p:animEffect transition="in" filter="wipe(up)">
                                      <p:cBhvr>
                                        <p:cTn id="27" dur="500" fill="hold"/>
                                        <p:tgtEl>
                                          <p:spTgt spid="27663"/>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7668"/>
                                        </p:tgtEl>
                                        <p:attrNameLst>
                                          <p:attrName>style.visibility</p:attrName>
                                        </p:attrNameLst>
                                      </p:cBhvr>
                                      <p:to>
                                        <p:strVal val="visible"/>
                                      </p:to>
                                    </p:set>
                                    <p:animEffect transition="in" filter="wipe(right)">
                                      <p:cBhvr>
                                        <p:cTn id="32" dur="500" fill="hold"/>
                                        <p:tgtEl>
                                          <p:spTgt spid="27668"/>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667"/>
                                        </p:tgtEl>
                                        <p:attrNameLst>
                                          <p:attrName>style.visibility</p:attrName>
                                        </p:attrNameLst>
                                      </p:cBhvr>
                                      <p:to>
                                        <p:strVal val="visible"/>
                                      </p:to>
                                    </p:set>
                                    <p:animEffect transition="in" filter="wipe(down)">
                                      <p:cBhvr>
                                        <p:cTn id="37" dur="500" fill="hold"/>
                                        <p:tgtEl>
                                          <p:spTgt spid="27667"/>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7671"/>
                                        </p:tgtEl>
                                        <p:attrNameLst>
                                          <p:attrName>style.visibility</p:attrName>
                                        </p:attrNameLst>
                                      </p:cBhvr>
                                      <p:to>
                                        <p:strVal val="visible"/>
                                      </p:to>
                                    </p:set>
                                    <p:animEffect transition="in" filter="blinds(horizontal)">
                                      <p:cBhvr>
                                        <p:cTn id="42" dur="500" fill="hold"/>
                                        <p:tgtEl>
                                          <p:spTgt spid="27671"/>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7676"/>
                                        </p:tgtEl>
                                        <p:attrNameLst>
                                          <p:attrName>style.visibility</p:attrName>
                                        </p:attrNameLst>
                                      </p:cBhvr>
                                      <p:to>
                                        <p:strVal val="visible"/>
                                      </p:to>
                                    </p:set>
                                    <p:animEffect transition="in" filter="wipe(left)">
                                      <p:cBhvr>
                                        <p:cTn id="47" dur="500" fill="hold"/>
                                        <p:tgtEl>
                                          <p:spTgt spid="27676"/>
                                        </p:tgtEl>
                                      </p:cBhvr>
                                    </p:animEffect>
                                  </p:childTnLst>
                                </p:cTn>
                              </p:par>
                            </p:childTnLst>
                          </p:cTn>
                        </p:par>
                      </p:childTnLst>
                    </p:cTn>
                  </p:par>
                  <p:par>
                    <p:cTn id="48" fill="hold" nodeType="clickPar">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27684"/>
                                        </p:tgtEl>
                                        <p:attrNameLst>
                                          <p:attrName>style.visibility</p:attrName>
                                        </p:attrNameLst>
                                      </p:cBhvr>
                                      <p:to>
                                        <p:strVal val="visible"/>
                                      </p:to>
                                    </p:set>
                                    <p:animEffect transition="in" filter="wipe(right)">
                                      <p:cBhvr>
                                        <p:cTn id="52" dur="500" fill="hold"/>
                                        <p:tgtEl>
                                          <p:spTgt spid="27684"/>
                                        </p:tgtEl>
                                      </p:cBhvr>
                                    </p:animEffect>
                                  </p:childTnLst>
                                </p:cTn>
                              </p:par>
                            </p:childTnLst>
                          </p:cTn>
                        </p:par>
                      </p:childTnLst>
                    </p:cTn>
                  </p:par>
                  <p:par>
                    <p:cTn id="53" fill="hold" nodeType="clickPar">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7689"/>
                                        </p:tgtEl>
                                        <p:attrNameLst>
                                          <p:attrName>style.visibility</p:attrName>
                                        </p:attrNameLst>
                                      </p:cBhvr>
                                      <p:to>
                                        <p:strVal val="visible"/>
                                      </p:to>
                                    </p:set>
                                    <p:animEffect transition="in" filter="wipe(down)">
                                      <p:cBhvr>
                                        <p:cTn id="57" dur="500" fill="hold"/>
                                        <p:tgtEl>
                                          <p:spTgt spid="27689"/>
                                        </p:tgtEl>
                                      </p:cBhvr>
                                    </p:animEffect>
                                  </p:childTnLst>
                                </p:cTn>
                              </p:par>
                            </p:childTnLst>
                          </p:cTn>
                        </p:par>
                      </p:childTnLst>
                    </p:cTn>
                  </p:par>
                  <p:par>
                    <p:cTn id="58" fill="hold" nodeType="clickPar">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7702"/>
                                        </p:tgtEl>
                                        <p:attrNameLst>
                                          <p:attrName>style.visibility</p:attrName>
                                        </p:attrNameLst>
                                      </p:cBhvr>
                                      <p:to>
                                        <p:strVal val="visible"/>
                                      </p:to>
                                    </p:set>
                                    <p:animEffect transition="in" filter="wipe(down)">
                                      <p:cBhvr>
                                        <p:cTn id="62" dur="500" fill="hold"/>
                                        <p:tgtEl>
                                          <p:spTgt spid="27702"/>
                                        </p:tgtEl>
                                      </p:cBhvr>
                                    </p:animEffect>
                                  </p:childTnLst>
                                </p:cTn>
                              </p:par>
                            </p:childTnLst>
                          </p:cTn>
                        </p:par>
                      </p:childTnLst>
                    </p:cTn>
                  </p:par>
                  <p:par>
                    <p:cTn id="63" fill="hold" nodeType="clickPar">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7672"/>
                                        </p:tgtEl>
                                        <p:attrNameLst>
                                          <p:attrName>style.visibility</p:attrName>
                                        </p:attrNameLst>
                                      </p:cBhvr>
                                      <p:to>
                                        <p:strVal val="visible"/>
                                      </p:to>
                                    </p:set>
                                    <p:animEffect transition="in" filter="wipe(left)">
                                      <p:cBhvr>
                                        <p:cTn id="67" dur="500" fill="hold"/>
                                        <p:tgtEl>
                                          <p:spTgt spid="27672"/>
                                        </p:tgtEl>
                                      </p:cBhvr>
                                    </p:animEffect>
                                  </p:childTnLst>
                                </p:cTn>
                              </p:par>
                            </p:childTnLst>
                          </p:cTn>
                        </p:par>
                      </p:childTnLst>
                    </p:cTn>
                  </p:par>
                  <p:par>
                    <p:cTn id="68" fill="hold" nodeType="clickPar">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7675"/>
                                        </p:tgtEl>
                                        <p:attrNameLst>
                                          <p:attrName>style.visibility</p:attrName>
                                        </p:attrNameLst>
                                      </p:cBhvr>
                                      <p:to>
                                        <p:strVal val="visible"/>
                                      </p:to>
                                    </p:set>
                                    <p:animEffect transition="in" filter="blinds(horizontal)">
                                      <p:cBhvr>
                                        <p:cTn id="72" dur="500" fill="hold"/>
                                        <p:tgtEl>
                                          <p:spTgt spid="27675"/>
                                        </p:tgtEl>
                                      </p:cBhvr>
                                    </p:animEffect>
                                  </p:childTnLst>
                                </p:cTn>
                              </p:par>
                            </p:childTnLst>
                          </p:cTn>
                        </p:par>
                      </p:childTnLst>
                    </p:cTn>
                  </p:par>
                  <p:par>
                    <p:cTn id="73" fill="hold" nodeType="clickPar">
                      <p:stCondLst>
                        <p:cond delay="indefinite"/>
                      </p:stCondLst>
                      <p:childTnLst>
                        <p:par>
                          <p:cTn id="74" fill="hold">
                            <p:stCondLst>
                              <p:cond delay="0"/>
                            </p:stCondLst>
                            <p:childTnLst>
                              <p:par>
                                <p:cTn id="75" presetID="22" presetClass="entr" presetSubtype="2" fill="hold" nodeType="clickEffect">
                                  <p:stCondLst>
                                    <p:cond delay="0"/>
                                  </p:stCondLst>
                                  <p:childTnLst>
                                    <p:set>
                                      <p:cBhvr>
                                        <p:cTn id="76" dur="1" fill="hold">
                                          <p:stCondLst>
                                            <p:cond delay="0"/>
                                          </p:stCondLst>
                                        </p:cTn>
                                        <p:tgtEl>
                                          <p:spTgt spid="27681"/>
                                        </p:tgtEl>
                                        <p:attrNameLst>
                                          <p:attrName>style.visibility</p:attrName>
                                        </p:attrNameLst>
                                      </p:cBhvr>
                                      <p:to>
                                        <p:strVal val="visible"/>
                                      </p:to>
                                    </p:set>
                                    <p:animEffect transition="in" filter="wipe(right)">
                                      <p:cBhvr>
                                        <p:cTn id="77" dur="500" fill="hold"/>
                                        <p:tgtEl>
                                          <p:spTgt spid="27681"/>
                                        </p:tgtEl>
                                      </p:cBhvr>
                                    </p:animEffect>
                                  </p:childTnLst>
                                </p:cTn>
                              </p:par>
                            </p:childTnLst>
                          </p:cTn>
                        </p:par>
                      </p:childTnLst>
                    </p:cTn>
                  </p:par>
                  <p:par>
                    <p:cTn id="78" fill="hold" nodeType="clickPar">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27694"/>
                                        </p:tgtEl>
                                        <p:attrNameLst>
                                          <p:attrName>style.visibility</p:attrName>
                                        </p:attrNameLst>
                                      </p:cBhvr>
                                      <p:to>
                                        <p:strVal val="visible"/>
                                      </p:to>
                                    </p:set>
                                    <p:animEffect transition="in" filter="wipe(down)">
                                      <p:cBhvr>
                                        <p:cTn id="82" dur="500" fill="hold"/>
                                        <p:tgtEl>
                                          <p:spTgt spid="27694"/>
                                        </p:tgtEl>
                                      </p:cBhvr>
                                    </p:animEffect>
                                  </p:childTnLst>
                                </p:cTn>
                              </p:par>
                            </p:childTnLst>
                          </p:cTn>
                        </p:par>
                      </p:childTnLst>
                    </p:cTn>
                  </p:par>
                  <p:par>
                    <p:cTn id="83" fill="hold" nodeType="clickPar">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7699"/>
                                        </p:tgtEl>
                                        <p:attrNameLst>
                                          <p:attrName>style.visibility</p:attrName>
                                        </p:attrNameLst>
                                      </p:cBhvr>
                                      <p:to>
                                        <p:strVal val="visible"/>
                                      </p:to>
                                    </p:set>
                                    <p:animEffect transition="in" filter="wipe(left)">
                                      <p:cBhvr>
                                        <p:cTn id="87" dur="500" fill="hold"/>
                                        <p:tgtEl>
                                          <p:spTgt spid="27699"/>
                                        </p:tgtEl>
                                      </p:cBhvr>
                                    </p:animEffect>
                                  </p:childTnLst>
                                </p:cTn>
                              </p:par>
                            </p:childTnLst>
                          </p:cTn>
                        </p:par>
                      </p:childTnLst>
                    </p:cTn>
                  </p:par>
                  <p:par>
                    <p:cTn id="88" fill="hold" nodeType="clickPar">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27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animBg="1"/>
      <p:bldP spid="27671" grpId="0" animBg="1"/>
      <p:bldP spid="27675" grpId="0" animBg="1"/>
      <p:bldP spid="27707"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sp>
        <p:nvSpPr>
          <p:cNvPr id="28673" name="MH_Entry_1" title=""/>
          <p:cNvSpPr/>
          <p:nvPr>
            <p:custDataLst>
              <p:tags r:id="rId3"/>
            </p:custDataLst>
          </p:nvPr>
        </p:nvSpPr>
        <p:spPr>
          <a:xfrm flipH="1">
            <a:off x="2232025" y="692150"/>
            <a:ext cx="4035425" cy="736600"/>
          </a:xfrm>
          <a:custGeom>
            <a:gdLst>
              <a:gd name="GT0" fmla="+- l w 0"/>
              <a:gd name="GT1" fmla="*/ 1872202 h 1872208"/>
              <a:gd name="GT2" fmla="+- t GT1 0"/>
            </a:gdLst>
            <a:cxnLst>
              <a:cxn ang="0">
                <a:pos x="0" y="2"/>
              </a:cxn>
              <a:cxn ang="0">
                <a:pos x="522832429" y="2"/>
              </a:cxn>
              <a:cxn ang="0">
                <a:pos x="522832429" y="3"/>
              </a:cxn>
              <a:cxn ang="0">
                <a:pos x="0" y="3"/>
              </a:cxn>
              <a:cxn ang="0">
                <a:pos x="0" y="2"/>
              </a:cxn>
              <a:cxn ang="0">
                <a:pos x="0" y="0"/>
              </a:cxn>
            </a:cxnLst>
            <a:rect l="l" t="t" r="GT0" b="GT2"/>
            <a:pathLst>
              <a:path w="2520280" h="1872208">
                <a:moveTo>
                  <a:pt x="0" y="1872208"/>
                </a:moveTo>
                <a:lnTo>
                  <a:pt x="2520280" y="1872208"/>
                </a:lnTo>
                <a:lnTo>
                  <a:pt x="0" y="1872208"/>
                </a:lnTo>
                <a:close/>
                <a:moveTo>
                  <a:pt x="0" y="0"/>
                </a:moveTo>
                <a:lnTo>
                  <a:pt x="916" y="0"/>
                </a:lnTo>
                <a:lnTo>
                  <a:pt x="0" y="0"/>
                </a:lnTo>
                <a:close/>
              </a:path>
            </a:pathLst>
          </a:custGeom>
          <a:noFill/>
          <a:ln>
            <a:noFill/>
            <a:round/>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nSpc>
                <a:spcPct val="150000"/>
              </a:lnSpc>
            </a:pPr>
            <a:r>
              <a:rPr lang="zh-CN" altLang="en-US" sz="2800" b="1">
                <a:solidFill>
                  <a:srgbClr val="548235"/>
                </a:solidFill>
                <a:latin typeface="微软雅黑" pitchFamily="34" charset="-122"/>
                <a:ea typeface="微软雅黑" pitchFamily="34" charset="-122"/>
                <a:sym typeface="微软雅黑" pitchFamily="34" charset="-122"/>
              </a:rPr>
              <a:t>调节机制—</a:t>
            </a:r>
            <a:r>
              <a:rPr lang="zh-CN" altLang="en-US" sz="2800" b="1">
                <a:solidFill>
                  <a:srgbClr val="FF0000"/>
                </a:solidFill>
                <a:latin typeface="微软雅黑" pitchFamily="34" charset="-122"/>
                <a:ea typeface="微软雅黑" pitchFamily="34" charset="-122"/>
                <a:sym typeface="微软雅黑" pitchFamily="34" charset="-122"/>
              </a:rPr>
              <a:t>负反馈调节</a:t>
            </a:r>
            <a:endParaRPr lang="zh-CN" altLang="en-US" sz="2800" b="1">
              <a:solidFill>
                <a:srgbClr val="FF0000"/>
              </a:solidFill>
              <a:latin typeface="微软雅黑" pitchFamily="34" charset="-122"/>
              <a:ea typeface="微软雅黑" pitchFamily="34" charset="-122"/>
              <a:sym typeface="微软雅黑" pitchFamily="34" charset="-122"/>
            </a:endParaRPr>
          </a:p>
        </p:txBody>
      </p:sp>
      <p:sp>
        <p:nvSpPr>
          <p:cNvPr id="28674" name="文本框 6" title=""/>
          <p:cNvSpPr txBox="1"/>
          <p:nvPr>
            <p:custDataLst>
              <p:tags r:id="rId4"/>
            </p:custDataLst>
          </p:nvPr>
        </p:nvSpPr>
        <p:spPr>
          <a:xfrm>
            <a:off x="352425" y="906463"/>
            <a:ext cx="2009775" cy="522287"/>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800" b="1">
                <a:solidFill>
                  <a:srgbClr val="000000"/>
                </a:solidFill>
                <a:latin typeface="微软雅黑" pitchFamily="34" charset="-122"/>
                <a:ea typeface="微软雅黑" pitchFamily="34" charset="-122"/>
                <a:sym typeface="Arial" pitchFamily="34" charset="0"/>
              </a:rPr>
              <a:t>（</a:t>
            </a:r>
            <a:r>
              <a:rPr lang="en-US" altLang="zh-CN" sz="2800" b="1">
                <a:solidFill>
                  <a:srgbClr val="000000"/>
                </a:solidFill>
                <a:latin typeface="微软雅黑" pitchFamily="34" charset="-122"/>
                <a:ea typeface="微软雅黑" pitchFamily="34" charset="-122"/>
                <a:sym typeface="Arial" pitchFamily="34" charset="0"/>
              </a:rPr>
              <a:t>3</a:t>
            </a:r>
            <a:r>
              <a:rPr lang="zh-CN" altLang="en-US" sz="2800" b="1">
                <a:solidFill>
                  <a:srgbClr val="000000"/>
                </a:solidFill>
                <a:latin typeface="微软雅黑" pitchFamily="34" charset="-122"/>
                <a:ea typeface="微软雅黑" pitchFamily="34" charset="-122"/>
                <a:sym typeface="Arial" pitchFamily="34" charset="0"/>
              </a:rPr>
              <a:t>）</a:t>
            </a:r>
            <a:r>
              <a:rPr lang="zh-CN" altLang="en-US" sz="2800" b="1">
                <a:solidFill>
                  <a:srgbClr val="000000"/>
                </a:solidFill>
                <a:latin typeface="微软雅黑" pitchFamily="34" charset="-122"/>
                <a:ea typeface="微软雅黑" pitchFamily="34" charset="-122"/>
                <a:sym typeface="宋体" pitchFamily="2" charset="-122"/>
              </a:rPr>
              <a:t>特征：</a:t>
            </a:r>
            <a:endParaRPr lang="zh-CN" altLang="en-US" sz="2800" b="1">
              <a:solidFill>
                <a:srgbClr val="000000"/>
              </a:solidFill>
              <a:latin typeface="微软雅黑" pitchFamily="34" charset="-122"/>
              <a:ea typeface="微软雅黑" pitchFamily="34" charset="-122"/>
              <a:sym typeface="宋体" pitchFamily="2" charset="-122"/>
            </a:endParaRPr>
          </a:p>
        </p:txBody>
      </p:sp>
      <p:sp>
        <p:nvSpPr>
          <p:cNvPr id="28675" name="文本框 5" title=""/>
          <p:cNvSpPr/>
          <p:nvPr>
            <p:custDataLst>
              <p:tags r:id="rId5"/>
            </p:custDataLst>
          </p:nvPr>
        </p:nvSpPr>
        <p:spPr>
          <a:xfrm>
            <a:off x="517525" y="1508125"/>
            <a:ext cx="995363" cy="53340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nSpc>
                <a:spcPct val="120000"/>
              </a:lnSpc>
            </a:pPr>
            <a:r>
              <a:rPr lang="zh-CN" altLang="zh-CN" sz="2400" b="1">
                <a:solidFill>
                  <a:srgbClr val="7030A0"/>
                </a:solidFill>
                <a:latin typeface="微软雅黑" pitchFamily="34" charset="-122"/>
                <a:ea typeface="微软雅黑" pitchFamily="34" charset="-122"/>
              </a:rPr>
              <a:t>概念：</a:t>
            </a:r>
            <a:endParaRPr lang="zh-CN" altLang="zh-CN" sz="2400" b="1">
              <a:solidFill>
                <a:srgbClr val="7030A0"/>
              </a:solidFill>
              <a:latin typeface="微软雅黑" pitchFamily="34" charset="-122"/>
              <a:ea typeface="微软雅黑" pitchFamily="34" charset="-122"/>
            </a:endParaRPr>
          </a:p>
        </p:txBody>
      </p:sp>
      <p:sp>
        <p:nvSpPr>
          <p:cNvPr id="28676" name="文本框 3" title=""/>
          <p:cNvSpPr txBox="1"/>
          <p:nvPr>
            <p:custDataLst>
              <p:tags r:id="rId6"/>
            </p:custDataLst>
          </p:nvPr>
        </p:nvSpPr>
        <p:spPr>
          <a:xfrm>
            <a:off x="496888" y="1543050"/>
            <a:ext cx="11325225" cy="892175"/>
          </a:xfrm>
          <a:prstGeom prst="rect">
            <a:avLst/>
          </a:prstGeom>
          <a:noFill/>
          <a:ln w="28575">
            <a:solidFill>
              <a:srgbClr val="41719C"/>
            </a:solidFill>
            <a:prstDash val="sysDash"/>
            <a:round/>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en-US" altLang="zh-CN" sz="2800">
                <a:latin typeface="楷体" pitchFamily="49" charset="-122"/>
                <a:ea typeface="楷体" pitchFamily="49" charset="-122"/>
                <a:sym typeface="等线" charset="-122"/>
              </a:rPr>
              <a:t>     </a:t>
            </a:r>
            <a:r>
              <a:rPr lang="zh-CN" altLang="en-US" sz="2400" b="1">
                <a:latin typeface="微软雅黑" pitchFamily="34" charset="-122"/>
                <a:ea typeface="微软雅黑" pitchFamily="34" charset="-122"/>
                <a:sym typeface="等线" charset="-122"/>
              </a:rPr>
              <a:t>在一个系统中，</a:t>
            </a:r>
            <a:r>
              <a:rPr lang="zh-CN" altLang="en-US" sz="2400" b="1">
                <a:solidFill>
                  <a:srgbClr val="FF0000"/>
                </a:solidFill>
                <a:latin typeface="微软雅黑" pitchFamily="34" charset="-122"/>
                <a:ea typeface="微软雅黑" pitchFamily="34" charset="-122"/>
                <a:sym typeface="等线" charset="-122"/>
              </a:rPr>
              <a:t>系统工作的效果，反过来又作为信息调节该系统的工作</a:t>
            </a:r>
            <a:r>
              <a:rPr lang="zh-CN" altLang="en-US" sz="2400" b="1">
                <a:latin typeface="微软雅黑" pitchFamily="34" charset="-122"/>
                <a:ea typeface="微软雅黑" pitchFamily="34" charset="-122"/>
                <a:sym typeface="等线" charset="-122"/>
              </a:rPr>
              <a:t>，并且使系统工作的效果</a:t>
            </a:r>
            <a:r>
              <a:rPr lang="zh-CN" altLang="en-US" sz="2400" b="1">
                <a:solidFill>
                  <a:srgbClr val="FF0000"/>
                </a:solidFill>
                <a:latin typeface="微软雅黑" pitchFamily="34" charset="-122"/>
                <a:ea typeface="微软雅黑" pitchFamily="34" charset="-122"/>
                <a:sym typeface="等线" charset="-122"/>
              </a:rPr>
              <a:t>减弱或受到限制</a:t>
            </a:r>
            <a:r>
              <a:rPr lang="zh-CN" altLang="en-US" sz="2400" b="1">
                <a:latin typeface="微软雅黑" pitchFamily="34" charset="-122"/>
                <a:ea typeface="微软雅黑" pitchFamily="34" charset="-122"/>
                <a:sym typeface="等线" charset="-122"/>
              </a:rPr>
              <a:t>，它可</a:t>
            </a:r>
            <a:r>
              <a:rPr lang="zh-CN" altLang="en-US" sz="2400" b="1">
                <a:solidFill>
                  <a:srgbClr val="FF0000"/>
                </a:solidFill>
                <a:latin typeface="微软雅黑" pitchFamily="34" charset="-122"/>
                <a:ea typeface="微软雅黑" pitchFamily="34" charset="-122"/>
                <a:sym typeface="等线" charset="-122"/>
              </a:rPr>
              <a:t>使系统保持稳定</a:t>
            </a:r>
            <a:r>
              <a:rPr lang="zh-CN" altLang="en-US" sz="2400" b="1">
                <a:latin typeface="微软雅黑" pitchFamily="34" charset="-122"/>
                <a:ea typeface="微软雅黑" pitchFamily="34" charset="-122"/>
                <a:sym typeface="等线" charset="-122"/>
              </a:rPr>
              <a:t>。</a:t>
            </a:r>
            <a:endParaRPr lang="zh-CN" altLang="en-US" sz="2400" b="1">
              <a:latin typeface="微软雅黑" pitchFamily="34" charset="-122"/>
              <a:ea typeface="微软雅黑" pitchFamily="34" charset="-122"/>
              <a:sym typeface="等线" charset="-122"/>
            </a:endParaRPr>
          </a:p>
        </p:txBody>
      </p:sp>
      <p:pic>
        <p:nvPicPr>
          <p:cNvPr id="28677" name="内容占位符 3" title=""/>
          <p:cNvPicPr>
            <a:picLocks noChangeAspect="1"/>
          </p:cNvPicPr>
          <p:nvPr>
            <p:custDataLst>
              <p:tags r:id="rId8"/>
            </p:custDataLst>
          </p:nvPr>
        </p:nvPicPr>
        <p:blipFill>
          <a:blip r:embed="rId7"/>
          <a:stretch>
            <a:fillRect/>
          </a:stretch>
        </p:blipFill>
        <p:spPr>
          <a:xfrm>
            <a:off x="214313" y="2763838"/>
            <a:ext cx="6842125" cy="3168650"/>
          </a:xfrm>
          <a:prstGeom prst="rect">
            <a:avLst/>
          </a:prstGeom>
          <a:noFill/>
          <a:ln>
            <a:noFill/>
            <a:miter lim="800000"/>
          </a:ln>
        </p:spPr>
      </p:pic>
      <p:sp>
        <p:nvSpPr>
          <p:cNvPr id="28678" name="文本框 13" title=""/>
          <p:cNvSpPr txBox="1"/>
          <p:nvPr>
            <p:custDataLst>
              <p:tags r:id="rId9"/>
            </p:custDataLst>
          </p:nvPr>
        </p:nvSpPr>
        <p:spPr>
          <a:xfrm>
            <a:off x="2790825" y="5932488"/>
            <a:ext cx="2544763" cy="531812"/>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400">
                <a:solidFill>
                  <a:srgbClr val="FF0000"/>
                </a:solidFill>
                <a:latin typeface="等线" charset="-122"/>
                <a:ea typeface="等线" charset="-122"/>
              </a:rPr>
              <a:t>选择性必修</a:t>
            </a:r>
            <a:r>
              <a:rPr lang="en-US" altLang="zh-CN" sz="2800">
                <a:solidFill>
                  <a:srgbClr val="FF0000"/>
                </a:solidFill>
                <a:latin typeface="等线" charset="-122"/>
              </a:rPr>
              <a:t>P</a:t>
            </a:r>
            <a:r>
              <a:rPr lang="en-US" altLang="zh-CN" sz="1600">
                <a:solidFill>
                  <a:srgbClr val="FF0000"/>
                </a:solidFill>
                <a:latin typeface="等线" charset="-122"/>
              </a:rPr>
              <a:t>52</a:t>
            </a:r>
            <a:endParaRPr lang="en-US" altLang="zh-CN" sz="1600">
              <a:solidFill>
                <a:srgbClr val="FF0000"/>
              </a:solidFill>
              <a:latin typeface="等线" charset="-122"/>
            </a:endParaRPr>
          </a:p>
        </p:txBody>
      </p:sp>
      <p:pic>
        <p:nvPicPr>
          <p:cNvPr id="28679" name="内容占位符 4" title=""/>
          <p:cNvPicPr>
            <a:picLocks noChangeAspect="1"/>
          </p:cNvPicPr>
          <p:nvPr>
            <p:custDataLst>
              <p:tags r:id="rId11"/>
            </p:custDataLst>
          </p:nvPr>
        </p:nvPicPr>
        <p:blipFill>
          <a:blip r:embed="rId10"/>
          <a:stretch>
            <a:fillRect/>
          </a:stretch>
        </p:blipFill>
        <p:spPr>
          <a:xfrm>
            <a:off x="8528050" y="2463800"/>
            <a:ext cx="3149600" cy="4035425"/>
          </a:xfrm>
          <a:prstGeom prst="rect">
            <a:avLst/>
          </a:prstGeom>
          <a:noFill/>
          <a:ln>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blinds(horizontal)">
                                      <p:cBhvr>
                                        <p:cTn id="7" dur="500"/>
                                        <p:tgtEl>
                                          <p:spTgt spid="28676"/>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67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867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86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P spid="28678"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pic>
        <p:nvPicPr>
          <p:cNvPr id="29697" name="图片 15367" title=""/>
          <p:cNvPicPr>
            <a:picLocks noChangeAspect="1"/>
          </p:cNvPicPr>
          <p:nvPr>
            <p:custDataLst>
              <p:tags r:id="rId4"/>
            </p:custDataLst>
          </p:nvPr>
        </p:nvPicPr>
        <p:blipFill>
          <a:blip r:embed="rId3"/>
          <a:srcRect l="18610" t="363"/>
          <a:stretch>
            <a:fillRect/>
          </a:stretch>
        </p:blipFill>
        <p:spPr>
          <a:xfrm>
            <a:off x="39688" y="800100"/>
            <a:ext cx="3881437" cy="2976563"/>
          </a:xfrm>
          <a:prstGeom prst="rect">
            <a:avLst/>
          </a:prstGeom>
          <a:noFill/>
          <a:ln>
            <a:noFill/>
            <a:miter lim="800000"/>
          </a:ln>
        </p:spPr>
      </p:pic>
      <p:pic>
        <p:nvPicPr>
          <p:cNvPr id="29698" name="Picture 11" title=""/>
          <p:cNvPicPr>
            <a:picLocks noChangeAspect="1"/>
          </p:cNvPicPr>
          <p:nvPr>
            <p:custDataLst>
              <p:tags r:id="rId6"/>
            </p:custDataLst>
          </p:nvPr>
        </p:nvPicPr>
        <p:blipFill>
          <a:blip r:embed="rId5"/>
          <a:srcRect t="22770"/>
          <a:stretch>
            <a:fillRect/>
          </a:stretch>
        </p:blipFill>
        <p:spPr>
          <a:xfrm>
            <a:off x="79375" y="3889375"/>
            <a:ext cx="3878263" cy="2687638"/>
          </a:xfrm>
          <a:prstGeom prst="rect">
            <a:avLst/>
          </a:prstGeom>
          <a:noFill/>
          <a:ln w="38100">
            <a:noFill/>
            <a:miter lim="800000"/>
          </a:ln>
        </p:spPr>
      </p:pic>
      <p:pic>
        <p:nvPicPr>
          <p:cNvPr id="29699" name="Picture 13" title=""/>
          <p:cNvPicPr>
            <a:picLocks noChangeAspect="1"/>
          </p:cNvPicPr>
          <p:nvPr>
            <p:custDataLst>
              <p:tags r:id="rId8"/>
            </p:custDataLst>
          </p:nvPr>
        </p:nvPicPr>
        <p:blipFill>
          <a:blip r:embed="rId7"/>
          <a:stretch>
            <a:fillRect/>
          </a:stretch>
        </p:blipFill>
        <p:spPr>
          <a:xfrm>
            <a:off x="2706688" y="4962525"/>
            <a:ext cx="1214437" cy="1274763"/>
          </a:xfrm>
          <a:prstGeom prst="rect">
            <a:avLst/>
          </a:prstGeom>
          <a:noFill/>
          <a:ln w="38100">
            <a:noFill/>
            <a:miter lim="800000"/>
          </a:ln>
        </p:spPr>
      </p:pic>
      <p:sp>
        <p:nvSpPr>
          <p:cNvPr id="29700" name="文本框 4" title=""/>
          <p:cNvSpPr txBox="1"/>
          <p:nvPr>
            <p:custDataLst>
              <p:tags r:id="rId9"/>
            </p:custDataLst>
          </p:nvPr>
        </p:nvSpPr>
        <p:spPr>
          <a:xfrm>
            <a:off x="4937125" y="919163"/>
            <a:ext cx="4241800" cy="522287"/>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800" b="1">
                <a:solidFill>
                  <a:srgbClr val="FF0000"/>
                </a:solidFill>
                <a:latin typeface="微软雅黑" pitchFamily="34" charset="-122"/>
                <a:ea typeface="微软雅黑" pitchFamily="34" charset="-122"/>
                <a:sym typeface="等线" charset="-122"/>
              </a:rPr>
              <a:t>补充：正反馈调节</a:t>
            </a:r>
            <a:r>
              <a:rPr lang="zh-CN" altLang="en-US" sz="2800" b="1">
                <a:solidFill>
                  <a:srgbClr val="000000"/>
                </a:solidFill>
                <a:latin typeface="微软雅黑" pitchFamily="34" charset="-122"/>
                <a:ea typeface="微软雅黑" pitchFamily="34" charset="-122"/>
                <a:sym typeface="等线" charset="-122"/>
              </a:rPr>
              <a:t>的过程 </a:t>
            </a:r>
            <a:endParaRPr lang="zh-CN" altLang="en-US" sz="2800" b="1">
              <a:solidFill>
                <a:srgbClr val="000000"/>
              </a:solidFill>
              <a:latin typeface="微软雅黑" pitchFamily="34" charset="-122"/>
              <a:ea typeface="微软雅黑" pitchFamily="34" charset="-122"/>
              <a:sym typeface="等线" charset="-122"/>
            </a:endParaRPr>
          </a:p>
        </p:txBody>
      </p:sp>
      <p:pic>
        <p:nvPicPr>
          <p:cNvPr id="29701" name="图片 5" title=""/>
          <p:cNvPicPr>
            <a:picLocks noGrp="1" noChangeAspect="1"/>
          </p:cNvPicPr>
          <p:nvPr>
            <p:custDataLst>
              <p:tags r:id="rId11"/>
            </p:custDataLst>
          </p:nvPr>
        </p:nvPicPr>
        <p:blipFill>
          <a:blip r:embed="rId10"/>
          <a:stretch>
            <a:fillRect/>
          </a:stretch>
        </p:blipFill>
        <p:spPr>
          <a:xfrm>
            <a:off x="3995738" y="862013"/>
            <a:ext cx="668337" cy="677862"/>
          </a:xfrm>
          <a:prstGeom prst="rect">
            <a:avLst/>
          </a:prstGeom>
          <a:noFill/>
          <a:ln>
            <a:miter lim="800000"/>
          </a:ln>
        </p:spPr>
      </p:pic>
      <p:sp>
        <p:nvSpPr>
          <p:cNvPr id="29702" name="文本框 15" title=""/>
          <p:cNvSpPr txBox="1"/>
          <p:nvPr>
            <p:custDataLst>
              <p:tags r:id="rId12"/>
            </p:custDataLst>
          </p:nvPr>
        </p:nvSpPr>
        <p:spPr>
          <a:xfrm>
            <a:off x="4238625" y="1563688"/>
            <a:ext cx="7943850" cy="1198562"/>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400">
                <a:solidFill>
                  <a:srgbClr val="000000"/>
                </a:solidFill>
                <a:latin typeface="微软雅黑" pitchFamily="34" charset="-122"/>
                <a:ea typeface="微软雅黑" pitchFamily="34" charset="-122"/>
              </a:rPr>
              <a:t>实例：</a:t>
            </a:r>
            <a:r>
              <a:rPr lang="zh-CN" altLang="en-US" sz="2400">
                <a:solidFill>
                  <a:srgbClr val="000000"/>
                </a:solidFill>
                <a:latin typeface="微软雅黑" pitchFamily="34" charset="-122"/>
                <a:ea typeface="微软雅黑" pitchFamily="34" charset="-122"/>
                <a:sym typeface="等线" charset="-122"/>
              </a:rPr>
              <a:t>湖泊受到严重污染，鱼等生物会因死亡而减少，尸体腐烂，又会进一步加重污染，引起更多的生物死亡，污染更加严重</a:t>
            </a:r>
            <a:endParaRPr lang="zh-CN" altLang="en-US" sz="2400">
              <a:solidFill>
                <a:srgbClr val="000000"/>
              </a:solidFill>
              <a:latin typeface="微软雅黑" pitchFamily="34" charset="-122"/>
              <a:ea typeface="微软雅黑" pitchFamily="34" charset="-122"/>
              <a:sym typeface="等线" charset="-122"/>
            </a:endParaRPr>
          </a:p>
        </p:txBody>
      </p:sp>
      <p:grpSp>
        <p:nvGrpSpPr>
          <p:cNvPr id="29703" name="组合 7" title=""/>
          <p:cNvGrpSpPr/>
          <p:nvPr>
            <p:custDataLst>
              <p:tags r:id="rId13"/>
            </p:custDataLst>
          </p:nvPr>
        </p:nvGrpSpPr>
        <p:grpSpPr>
          <a:xfrm>
            <a:off x="4238625" y="2728913"/>
            <a:ext cx="4849813" cy="2500312"/>
            <a:chOff x="4074160" y="2913061"/>
            <a:chExt cx="4849495" cy="2501265"/>
          </a:xfrm>
        </p:grpSpPr>
        <p:cxnSp>
          <p:nvCxnSpPr>
            <p:cNvPr id="29704" name="直接连接符 15373" title=""/>
            <p:cNvCxnSpPr/>
            <p:nvPr>
              <p:custDataLst>
                <p:tags r:id="rId14"/>
              </p:custDataLst>
            </p:nvPr>
          </p:nvCxnSpPr>
          <p:spPr>
            <a:xfrm flipH="1">
              <a:off x="6732270" y="4467541"/>
              <a:ext cx="2540" cy="486410"/>
            </a:xfrm>
            <a:prstGeom prst="line">
              <a:avLst/>
            </a:prstGeom>
            <a:noFill/>
            <a:ln w="19050">
              <a:solidFill>
                <a:prstClr val="black"/>
              </a:solidFill>
              <a:bevel/>
              <a:tailEnd type="triangle"/>
            </a:ln>
          </p:spPr>
        </p:cxnSp>
        <p:cxnSp>
          <p:nvCxnSpPr>
            <p:cNvPr id="29705" name="直接连接符 15373" title=""/>
            <p:cNvCxnSpPr/>
            <p:nvPr>
              <p:custDataLst>
                <p:tags r:id="rId15"/>
              </p:custDataLst>
            </p:nvPr>
          </p:nvCxnSpPr>
          <p:spPr>
            <a:xfrm flipH="1">
              <a:off x="6729730" y="3520756"/>
              <a:ext cx="2540" cy="486410"/>
            </a:xfrm>
            <a:prstGeom prst="line">
              <a:avLst/>
            </a:prstGeom>
            <a:noFill/>
            <a:ln w="19050">
              <a:solidFill>
                <a:prstClr val="black"/>
              </a:solidFill>
              <a:bevel/>
              <a:tailEnd type="triangle"/>
            </a:ln>
          </p:spPr>
        </p:cxnSp>
        <p:sp>
          <p:nvSpPr>
            <p:cNvPr id="29706" name="文本框 1" title=""/>
            <p:cNvSpPr txBox="1"/>
            <p:nvPr>
              <p:custDataLst>
                <p:tags r:id="rId16"/>
              </p:custDataLst>
            </p:nvPr>
          </p:nvSpPr>
          <p:spPr>
            <a:xfrm>
              <a:off x="4074160" y="2913061"/>
              <a:ext cx="1832610" cy="607695"/>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nSpc>
                  <a:spcPct val="120000"/>
                </a:lnSpc>
                <a:buClrTx/>
                <a:buFontTx/>
              </a:pPr>
              <a:r>
                <a:rPr lang="zh-CN" altLang="en-US" sz="2800" baseline="0">
                  <a:solidFill>
                    <a:srgbClr val="000000"/>
                  </a:solidFill>
                  <a:latin typeface="微软雅黑" pitchFamily="34" charset="-122"/>
                  <a:ea typeface="微软雅黑" pitchFamily="34" charset="-122"/>
                </a:rPr>
                <a:t>模型</a:t>
              </a:r>
              <a:endParaRPr lang="zh-CN" altLang="en-US" sz="2800" b="1" baseline="0">
                <a:solidFill>
                  <a:srgbClr val="1313E4"/>
                </a:solidFill>
                <a:latin typeface="宋体" pitchFamily="2" charset="-122"/>
                <a:ea typeface="宋体" pitchFamily="2" charset="-122"/>
                <a:sym typeface="等线" charset="-122"/>
              </a:endParaRPr>
            </a:p>
          </p:txBody>
        </p:sp>
        <p:sp>
          <p:nvSpPr>
            <p:cNvPr id="29707" name="Text Box 6" title=""/>
            <p:cNvSpPr txBox="1"/>
            <p:nvPr>
              <p:custDataLst>
                <p:tags r:id="rId17"/>
              </p:custDataLst>
            </p:nvPr>
          </p:nvSpPr>
          <p:spPr>
            <a:xfrm>
              <a:off x="5810885" y="4007166"/>
              <a:ext cx="2128520" cy="460375"/>
            </a:xfrm>
            <a:prstGeom prst="rect">
              <a:avLst/>
            </a:prstGeom>
            <a:noFill/>
            <a:ln w="19050">
              <a:solidFill>
                <a:prstClr val="black"/>
              </a:solid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spcBef>
                  <a:spcPct val="50000"/>
                </a:spcBef>
                <a:buClrTx/>
                <a:buFontTx/>
              </a:pPr>
              <a:r>
                <a:rPr lang="zh-CN" altLang="en-US" sz="2400" baseline="0">
                  <a:solidFill>
                    <a:srgbClr val="000000"/>
                  </a:solidFill>
                  <a:latin typeface="微软雅黑" pitchFamily="34" charset="-122"/>
                  <a:ea typeface="微软雅黑" pitchFamily="34" charset="-122"/>
                </a:rPr>
                <a:t>鱼等生物死亡</a:t>
              </a:r>
              <a:endParaRPr lang="zh-CN" altLang="en-US" sz="2400" b="1" baseline="0">
                <a:solidFill>
                  <a:srgbClr val="000000"/>
                </a:solidFill>
                <a:latin typeface="宋体" pitchFamily="2" charset="-122"/>
                <a:ea typeface="宋体" pitchFamily="2" charset="-122"/>
              </a:endParaRPr>
            </a:p>
          </p:txBody>
        </p:sp>
        <p:sp>
          <p:nvSpPr>
            <p:cNvPr id="29708" name="矩形 12"/>
            <p:cNvSpPr/>
            <p:nvPr>
              <p:custDataLst>
                <p:tags r:id="rId18"/>
              </p:custDataLst>
            </p:nvPr>
          </p:nvSpPr>
          <p:spPr>
            <a:xfrm>
              <a:off x="6171565" y="4953951"/>
              <a:ext cx="1407160" cy="460375"/>
            </a:xfrm>
            <a:prstGeom prst="rect">
              <a:avLst/>
            </a:prstGeom>
            <a:ln w="19050">
              <a:solidFill>
                <a:srgbClr val="000000"/>
              </a:solidFill>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algn="ctr" fontAlgn="base" hangingPunct="0">
                <a:spcBef>
                  <a:spcPct val="50000"/>
                </a:spcBef>
                <a:spcAft>
                  <a:spcPct val="0"/>
                </a:spcAft>
                <a:buClrTx/>
                <a:buFontTx/>
              </a:pPr>
              <a:r>
                <a:rPr lang="zh-CN" altLang="en-US" sz="2400" spc="0" baseline="0">
                  <a:solidFill>
                    <a:srgbClr val="000000"/>
                  </a:solidFill>
                  <a:latin typeface="微软雅黑" pitchFamily="34" charset="-122"/>
                  <a:ea typeface="微软雅黑" pitchFamily="34" charset="-122"/>
                </a:rPr>
                <a:t>尸体腐烂</a:t>
              </a:r>
              <a:endParaRPr lang="zh-CN" altLang="en-US" sz="2400" b="1" baseline="0">
                <a:solidFill>
                  <a:srgbClr val="000000"/>
                </a:solidFill>
                <a:latin typeface="宋体" pitchFamily="2" charset="-122"/>
                <a:ea typeface="宋体" pitchFamily="2" charset="-122"/>
              </a:endParaRPr>
            </a:p>
          </p:txBody>
        </p:sp>
        <p:sp>
          <p:nvSpPr>
            <p:cNvPr id="29709" name="矩形 13"/>
            <p:cNvSpPr/>
            <p:nvPr>
              <p:custDataLst>
                <p:tags r:id="rId19"/>
              </p:custDataLst>
            </p:nvPr>
          </p:nvSpPr>
          <p:spPr>
            <a:xfrm>
              <a:off x="6174105" y="3059111"/>
              <a:ext cx="1402080" cy="460375"/>
            </a:xfrm>
            <a:prstGeom prst="rect">
              <a:avLst/>
            </a:prstGeom>
            <a:ln w="19050">
              <a:solidFill>
                <a:srgbClr val="000000"/>
              </a:solidFill>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algn="ctr" fontAlgn="base" hangingPunct="0">
                <a:spcBef>
                  <a:spcPct val="0"/>
                </a:spcBef>
                <a:spcAft>
                  <a:spcPct val="0"/>
                </a:spcAft>
                <a:buClrTx/>
                <a:buFontTx/>
              </a:pPr>
              <a:r>
                <a:rPr lang="zh-CN" altLang="en-US" sz="2400" spc="0" baseline="0">
                  <a:solidFill>
                    <a:srgbClr val="000000"/>
                  </a:solidFill>
                  <a:latin typeface="微软雅黑" pitchFamily="34" charset="-122"/>
                  <a:ea typeface="微软雅黑" pitchFamily="34" charset="-122"/>
                </a:rPr>
                <a:t>湖泊污染</a:t>
              </a:r>
              <a:endParaRPr lang="zh-CN" altLang="en-US" sz="2400" b="1" baseline="0">
                <a:solidFill>
                  <a:srgbClr val="000000"/>
                </a:solidFill>
                <a:latin typeface="微软雅黑" pitchFamily="34" charset="-122"/>
                <a:ea typeface="微软雅黑" pitchFamily="34" charset="-122"/>
              </a:endParaRPr>
            </a:p>
          </p:txBody>
        </p:sp>
        <p:grpSp>
          <p:nvGrpSpPr>
            <p:cNvPr id="29710" name="组合 14" title=""/>
            <p:cNvGrpSpPr/>
            <p:nvPr>
              <p:custDataLst>
                <p:tags r:id="rId20"/>
              </p:custDataLst>
            </p:nvPr>
          </p:nvGrpSpPr>
          <p:grpSpPr>
            <a:xfrm>
              <a:off x="7578090" y="3278821"/>
              <a:ext cx="1345565" cy="1908810"/>
              <a:chOff x="5449" y="4309"/>
              <a:chExt cx="2119" cy="3006"/>
            </a:xfrm>
          </p:grpSpPr>
          <p:grpSp>
            <p:nvGrpSpPr>
              <p:cNvPr id="29711" name="组合 21" title=""/>
              <p:cNvGrpSpPr/>
              <p:nvPr>
                <p:custDataLst>
                  <p:tags r:id="rId21"/>
                </p:custDataLst>
              </p:nvPr>
            </p:nvGrpSpPr>
            <p:grpSpPr>
              <a:xfrm>
                <a:off x="5449" y="4309"/>
                <a:ext cx="1219" cy="3006"/>
                <a:chOff x="5449" y="4071"/>
                <a:chExt cx="2722" cy="3006"/>
              </a:xfrm>
            </p:grpSpPr>
            <p:cxnSp>
              <p:nvCxnSpPr>
                <p:cNvPr id="29712" name="直接连接符 23" title=""/>
                <p:cNvCxnSpPr/>
                <p:nvPr>
                  <p:custDataLst>
                    <p:tags r:id="rId22"/>
                  </p:custDataLst>
                </p:nvPr>
              </p:nvCxnSpPr>
              <p:spPr>
                <a:xfrm flipH="1">
                  <a:off x="5450" y="7068"/>
                  <a:ext cx="2720" cy="7"/>
                </a:xfrm>
                <a:prstGeom prst="line">
                  <a:avLst/>
                </a:prstGeom>
                <a:noFill/>
                <a:ln w="19050">
                  <a:solidFill>
                    <a:prstClr val="black"/>
                  </a:solidFill>
                  <a:miter lim="800000"/>
                </a:ln>
              </p:spPr>
            </p:cxnSp>
            <p:grpSp>
              <p:nvGrpSpPr>
                <p:cNvPr id="29713" name="组合 24" title=""/>
                <p:cNvGrpSpPr/>
                <p:nvPr>
                  <p:custDataLst>
                    <p:tags r:id="rId23"/>
                  </p:custDataLst>
                </p:nvPr>
              </p:nvGrpSpPr>
              <p:grpSpPr>
                <a:xfrm>
                  <a:off x="5449" y="4071"/>
                  <a:ext cx="2722" cy="3006"/>
                  <a:chOff x="5450" y="4071"/>
                  <a:chExt cx="2622" cy="3006"/>
                </a:xfrm>
              </p:grpSpPr>
              <p:cxnSp>
                <p:nvCxnSpPr>
                  <p:cNvPr id="29714" name="直接箭头连接符 25" title=""/>
                  <p:cNvCxnSpPr/>
                  <p:nvPr>
                    <p:custDataLst>
                      <p:tags r:id="rId24"/>
                    </p:custDataLst>
                  </p:nvPr>
                </p:nvCxnSpPr>
                <p:spPr>
                  <a:xfrm flipH="1">
                    <a:off x="5450" y="4088"/>
                    <a:ext cx="2622" cy="9"/>
                  </a:xfrm>
                  <a:prstGeom prst="line">
                    <a:avLst/>
                  </a:prstGeom>
                  <a:noFill/>
                  <a:ln w="19050">
                    <a:solidFill>
                      <a:prstClr val="black"/>
                    </a:solidFill>
                    <a:miter lim="800000"/>
                    <a:tailEnd type="triangle"/>
                  </a:ln>
                </p:spPr>
              </p:cxnSp>
              <p:cxnSp>
                <p:nvCxnSpPr>
                  <p:cNvPr id="29715" name="直接箭头连接符 26" title=""/>
                  <p:cNvCxnSpPr/>
                  <p:nvPr>
                    <p:custDataLst>
                      <p:tags r:id="rId25"/>
                    </p:custDataLst>
                  </p:nvPr>
                </p:nvCxnSpPr>
                <p:spPr>
                  <a:xfrm flipV="1">
                    <a:off x="8069" y="4071"/>
                    <a:ext cx="3" cy="3006"/>
                  </a:xfrm>
                  <a:prstGeom prst="line">
                    <a:avLst/>
                  </a:prstGeom>
                  <a:noFill/>
                  <a:ln w="19050">
                    <a:solidFill>
                      <a:prstClr val="black"/>
                    </a:solidFill>
                    <a:miter lim="800000"/>
                  </a:ln>
                </p:spPr>
              </p:cxnSp>
            </p:grpSp>
          </p:grpSp>
          <p:sp>
            <p:nvSpPr>
              <p:cNvPr id="29716" name="文本框 44" title=""/>
              <p:cNvSpPr txBox="1"/>
              <p:nvPr>
                <p:custDataLst>
                  <p:tags r:id="rId26"/>
                </p:custDataLst>
              </p:nvPr>
            </p:nvSpPr>
            <p:spPr>
              <a:xfrm>
                <a:off x="6436" y="5456"/>
                <a:ext cx="1132" cy="628"/>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buClrTx/>
                  <a:buFontTx/>
                </a:pPr>
                <a:r>
                  <a:rPr lang="zh-CN" altLang="en-US" sz="2000" b="1" baseline="0">
                    <a:solidFill>
                      <a:srgbClr val="FF0000"/>
                    </a:solidFill>
                    <a:latin typeface="宋体" pitchFamily="2" charset="-122"/>
                    <a:ea typeface="宋体" pitchFamily="2" charset="-122"/>
                  </a:rPr>
                  <a:t>（</a:t>
                </a:r>
                <a:r>
                  <a:rPr lang="en-US" altLang="zh-CN" sz="2000" b="1" baseline="0">
                    <a:solidFill>
                      <a:srgbClr val="FF0000"/>
                    </a:solidFill>
                    <a:latin typeface="宋体" pitchFamily="2" charset="-122"/>
                    <a:ea typeface="宋体" pitchFamily="2" charset="-122"/>
                  </a:rPr>
                  <a:t>+</a:t>
                </a:r>
                <a:r>
                  <a:rPr lang="zh-CN" altLang="en-US" sz="2000" b="1" baseline="0">
                    <a:solidFill>
                      <a:srgbClr val="FF0000"/>
                    </a:solidFill>
                    <a:latin typeface="宋体" pitchFamily="2" charset="-122"/>
                    <a:ea typeface="宋体" pitchFamily="2" charset="-122"/>
                  </a:rPr>
                  <a:t>）</a:t>
                </a:r>
                <a:endParaRPr lang="zh-CN" altLang="en-US" sz="2000" b="1" baseline="0">
                  <a:solidFill>
                    <a:srgbClr val="FF0000"/>
                  </a:solidFill>
                  <a:latin typeface="宋体" pitchFamily="2" charset="-122"/>
                  <a:ea typeface="宋体" pitchFamily="2" charset="-122"/>
                </a:endParaRPr>
              </a:p>
            </p:txBody>
          </p:sp>
        </p:grpSp>
        <p:grpSp>
          <p:nvGrpSpPr>
            <p:cNvPr id="29717" name="组合 15" title=""/>
            <p:cNvGrpSpPr/>
            <p:nvPr>
              <p:custDataLst>
                <p:tags r:id="rId27"/>
              </p:custDataLst>
            </p:nvPr>
          </p:nvGrpSpPr>
          <p:grpSpPr>
            <a:xfrm>
              <a:off x="6859905" y="3520756"/>
              <a:ext cx="718820" cy="486410"/>
              <a:chOff x="4318" y="4690"/>
              <a:chExt cx="1132" cy="766"/>
            </a:xfrm>
          </p:grpSpPr>
          <p:cxnSp>
            <p:nvCxnSpPr>
              <p:cNvPr id="29718" name="直接连接符 15373" title=""/>
              <p:cNvCxnSpPr/>
              <p:nvPr>
                <p:custDataLst>
                  <p:tags r:id="rId28"/>
                </p:custDataLst>
              </p:nvPr>
            </p:nvCxnSpPr>
            <p:spPr>
              <a:xfrm flipH="1">
                <a:off x="4567" y="4690"/>
                <a:ext cx="4" cy="766"/>
              </a:xfrm>
              <a:prstGeom prst="line">
                <a:avLst/>
              </a:prstGeom>
              <a:noFill/>
              <a:ln w="19050">
                <a:solidFill>
                  <a:prstClr val="black"/>
                </a:solidFill>
                <a:bevel/>
                <a:tailEnd type="triangle"/>
              </a:ln>
            </p:spPr>
          </p:cxnSp>
          <p:sp>
            <p:nvSpPr>
              <p:cNvPr id="29719" name="文本框 47" title=""/>
              <p:cNvSpPr txBox="1"/>
              <p:nvPr>
                <p:custDataLst>
                  <p:tags r:id="rId29"/>
                </p:custDataLst>
              </p:nvPr>
            </p:nvSpPr>
            <p:spPr>
              <a:xfrm>
                <a:off x="4318" y="4759"/>
                <a:ext cx="1132" cy="628"/>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buClrTx/>
                  <a:buFontTx/>
                </a:pPr>
                <a:r>
                  <a:rPr lang="zh-CN" altLang="en-US" sz="2000" b="1" baseline="0">
                    <a:solidFill>
                      <a:srgbClr val="FF0000"/>
                    </a:solidFill>
                    <a:latin typeface="宋体" pitchFamily="2" charset="-122"/>
                    <a:ea typeface="宋体" pitchFamily="2" charset="-122"/>
                  </a:rPr>
                  <a:t>（</a:t>
                </a:r>
                <a:r>
                  <a:rPr lang="en-US" altLang="zh-CN" sz="2000" b="1" baseline="0">
                    <a:solidFill>
                      <a:srgbClr val="FF0000"/>
                    </a:solidFill>
                    <a:latin typeface="宋体" pitchFamily="2" charset="-122"/>
                    <a:ea typeface="宋体" pitchFamily="2" charset="-122"/>
                  </a:rPr>
                  <a:t>+</a:t>
                </a:r>
                <a:r>
                  <a:rPr lang="zh-CN" altLang="en-US" sz="2000" b="1" baseline="0">
                    <a:solidFill>
                      <a:srgbClr val="FF0000"/>
                    </a:solidFill>
                    <a:latin typeface="宋体" pitchFamily="2" charset="-122"/>
                    <a:ea typeface="宋体" pitchFamily="2" charset="-122"/>
                  </a:rPr>
                  <a:t>）</a:t>
                </a:r>
                <a:endParaRPr lang="zh-CN" altLang="en-US" sz="2000" b="1" baseline="0">
                  <a:solidFill>
                    <a:srgbClr val="FF0000"/>
                  </a:solidFill>
                  <a:latin typeface="宋体" pitchFamily="2" charset="-122"/>
                  <a:ea typeface="宋体" pitchFamily="2" charset="-122"/>
                </a:endParaRPr>
              </a:p>
            </p:txBody>
          </p:sp>
        </p:grpSp>
        <p:grpSp>
          <p:nvGrpSpPr>
            <p:cNvPr id="29720" name="组合 16" title=""/>
            <p:cNvGrpSpPr/>
            <p:nvPr>
              <p:custDataLst>
                <p:tags r:id="rId30"/>
              </p:custDataLst>
            </p:nvPr>
          </p:nvGrpSpPr>
          <p:grpSpPr>
            <a:xfrm>
              <a:off x="6859905" y="4467541"/>
              <a:ext cx="718820" cy="486410"/>
              <a:chOff x="4318" y="6181"/>
              <a:chExt cx="1132" cy="766"/>
            </a:xfrm>
          </p:grpSpPr>
          <p:cxnSp>
            <p:nvCxnSpPr>
              <p:cNvPr id="29721" name="直接连接符 15373" title=""/>
              <p:cNvCxnSpPr/>
              <p:nvPr>
                <p:custDataLst>
                  <p:tags r:id="rId31"/>
                </p:custDataLst>
              </p:nvPr>
            </p:nvCxnSpPr>
            <p:spPr>
              <a:xfrm flipH="1">
                <a:off x="4575" y="6181"/>
                <a:ext cx="4" cy="766"/>
              </a:xfrm>
              <a:prstGeom prst="line">
                <a:avLst/>
              </a:prstGeom>
              <a:noFill/>
              <a:ln w="19050">
                <a:solidFill>
                  <a:prstClr val="black"/>
                </a:solidFill>
                <a:bevel/>
                <a:tailEnd type="triangle"/>
              </a:ln>
            </p:spPr>
          </p:cxnSp>
          <p:sp>
            <p:nvSpPr>
              <p:cNvPr id="29722" name="文本框 49" title=""/>
              <p:cNvSpPr txBox="1"/>
              <p:nvPr>
                <p:custDataLst>
                  <p:tags r:id="rId32"/>
                </p:custDataLst>
              </p:nvPr>
            </p:nvSpPr>
            <p:spPr>
              <a:xfrm>
                <a:off x="4318" y="6268"/>
                <a:ext cx="1132" cy="628"/>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buClrTx/>
                  <a:buFontTx/>
                </a:pPr>
                <a:r>
                  <a:rPr lang="zh-CN" altLang="en-US" sz="2000" b="1" baseline="0">
                    <a:solidFill>
                      <a:srgbClr val="FF0000"/>
                    </a:solidFill>
                    <a:latin typeface="宋体" pitchFamily="2" charset="-122"/>
                    <a:ea typeface="宋体" pitchFamily="2" charset="-122"/>
                  </a:rPr>
                  <a:t>（</a:t>
                </a:r>
                <a:r>
                  <a:rPr lang="en-US" altLang="zh-CN" sz="2000" b="1" baseline="0">
                    <a:solidFill>
                      <a:srgbClr val="FF0000"/>
                    </a:solidFill>
                    <a:latin typeface="宋体" pitchFamily="2" charset="-122"/>
                    <a:ea typeface="宋体" pitchFamily="2" charset="-122"/>
                  </a:rPr>
                  <a:t>+</a:t>
                </a:r>
                <a:r>
                  <a:rPr lang="zh-CN" altLang="en-US" sz="2000" b="1" baseline="0">
                    <a:solidFill>
                      <a:srgbClr val="FF0000"/>
                    </a:solidFill>
                    <a:latin typeface="宋体" pitchFamily="2" charset="-122"/>
                    <a:ea typeface="宋体" pitchFamily="2" charset="-122"/>
                  </a:rPr>
                  <a:t>）</a:t>
                </a:r>
                <a:endParaRPr lang="zh-CN" altLang="en-US" sz="2000" b="1" baseline="0">
                  <a:solidFill>
                    <a:srgbClr val="FF0000"/>
                  </a:solidFill>
                  <a:latin typeface="宋体" pitchFamily="2" charset="-122"/>
                  <a:ea typeface="宋体" pitchFamily="2" charset="-122"/>
                </a:endParaRPr>
              </a:p>
            </p:txBody>
          </p:sp>
        </p:grpSp>
      </p:grpSp>
      <p:sp>
        <p:nvSpPr>
          <p:cNvPr id="29723" name="文本框 10" title=""/>
          <p:cNvSpPr txBox="1"/>
          <p:nvPr>
            <p:custDataLst>
              <p:tags r:id="rId33"/>
            </p:custDataLst>
          </p:nvPr>
        </p:nvSpPr>
        <p:spPr>
          <a:xfrm>
            <a:off x="4330700" y="5467350"/>
            <a:ext cx="5894388" cy="608013"/>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nSpc>
                <a:spcPct val="120000"/>
              </a:lnSpc>
            </a:pPr>
            <a:r>
              <a:rPr lang="zh-CN" altLang="en-US" sz="2800">
                <a:solidFill>
                  <a:srgbClr val="000000"/>
                </a:solidFill>
                <a:latin typeface="微软雅黑" pitchFamily="34" charset="-122"/>
                <a:ea typeface="微软雅黑" pitchFamily="34" charset="-122"/>
              </a:rPr>
              <a:t>结果：</a:t>
            </a:r>
            <a:r>
              <a:rPr lang="zh-CN" altLang="en-US" sz="2800">
                <a:solidFill>
                  <a:srgbClr val="FF0000"/>
                </a:solidFill>
                <a:latin typeface="微软雅黑" pitchFamily="34" charset="-122"/>
                <a:ea typeface="微软雅黑" pitchFamily="34" charset="-122"/>
              </a:rPr>
              <a:t>使生态系统远离平衡状态</a:t>
            </a:r>
            <a:endParaRPr lang="zh-CN" altLang="en-US" sz="2800" b="1">
              <a:solidFill>
                <a:srgbClr val="FF0000"/>
              </a:solidFill>
              <a:latin typeface="微软雅黑" pitchFamily="34" charset="-122"/>
              <a:ea typeface="微软雅黑" pitchFamily="34" charset="-122"/>
              <a:sym typeface="等线"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9703"/>
                                        </p:tgtEl>
                                        <p:attrNameLst>
                                          <p:attrName>style.visibility</p:attrName>
                                        </p:attrNameLst>
                                      </p:cBhvr>
                                      <p:to>
                                        <p:strVal val="visible"/>
                                      </p:to>
                                    </p:set>
                                    <p:animEffect transition="in" filter="fade">
                                      <p:cBhvr>
                                        <p:cTn id="11" dur="500"/>
                                        <p:tgtEl>
                                          <p:spTgt spid="29703"/>
                                        </p:tgtEl>
                                      </p:cBhvr>
                                    </p:animEffect>
                                  </p:childTnLst>
                                </p:cTn>
                              </p:par>
                            </p:childTnLst>
                          </p:cTn>
                        </p:par>
                      </p:childTnLst>
                    </p:cTn>
                  </p:par>
                  <p:par>
                    <p:cTn id="12" fill="hold" nodeType="clickPar">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9723"/>
                                        </p:tgtEl>
                                        <p:attrNameLst>
                                          <p:attrName>style.visibility</p:attrName>
                                        </p:attrNameLst>
                                      </p:cBhvr>
                                      <p:to>
                                        <p:strVal val="visible"/>
                                      </p:to>
                                    </p:set>
                                    <p:animEffect transition="in" filter="fade">
                                      <p:cBhvr>
                                        <p:cTn id="16" dur="500"/>
                                        <p:tgtEl>
                                          <p:spTgt spid="29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P spid="29723"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cxnSp>
        <p:nvCxnSpPr>
          <p:cNvPr id="30721" name="Line 2" title=""/>
          <p:cNvCxnSpPr/>
          <p:nvPr>
            <p:custDataLst>
              <p:tags r:id="rId3"/>
            </p:custDataLst>
          </p:nvPr>
        </p:nvCxnSpPr>
        <p:spPr>
          <a:xfrm>
            <a:off x="3724275" y="2730500"/>
            <a:ext cx="8053388" cy="0"/>
          </a:xfrm>
          <a:prstGeom prst="line">
            <a:avLst/>
          </a:prstGeom>
          <a:noFill/>
          <a:ln w="63500">
            <a:solidFill>
              <a:srgbClr val="FF0000"/>
            </a:solidFill>
            <a:bevel/>
            <a:tailEnd type="triangle" w="lg"/>
          </a:ln>
        </p:spPr>
      </p:cxnSp>
      <p:cxnSp>
        <p:nvCxnSpPr>
          <p:cNvPr id="30722" name="Line 3" title=""/>
          <p:cNvCxnSpPr/>
          <p:nvPr>
            <p:custDataLst>
              <p:tags r:id="rId4"/>
            </p:custDataLst>
          </p:nvPr>
        </p:nvCxnSpPr>
        <p:spPr>
          <a:xfrm>
            <a:off x="3756025" y="5873750"/>
            <a:ext cx="8053388" cy="0"/>
          </a:xfrm>
          <a:prstGeom prst="line">
            <a:avLst/>
          </a:prstGeom>
          <a:noFill/>
          <a:ln w="63500">
            <a:solidFill>
              <a:srgbClr val="FF0000"/>
            </a:solidFill>
            <a:bevel/>
            <a:tailEnd type="triangle" w="lg"/>
          </a:ln>
        </p:spPr>
      </p:cxnSp>
      <p:sp>
        <p:nvSpPr>
          <p:cNvPr id="30723" name="Text Box 4" title=""/>
          <p:cNvSpPr/>
          <p:nvPr>
            <p:custDataLst>
              <p:tags r:id="rId5"/>
            </p:custDataLst>
          </p:nvPr>
        </p:nvSpPr>
        <p:spPr>
          <a:xfrm>
            <a:off x="10247313" y="2811463"/>
            <a:ext cx="2211387" cy="554037"/>
          </a:xfrm>
          <a:prstGeom prst="rect">
            <a:avLst/>
          </a:prstGeom>
          <a:noFill/>
          <a:ln w="63500">
            <a:noFill/>
            <a:miter lim="800000"/>
          </a:ln>
        </p:spPr>
        <p:txBody>
          <a:bodyPr lIns="0" tIns="0" rIns="0" bIns="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spcBef>
                <a:spcPct val="50000"/>
              </a:spcBef>
            </a:pPr>
            <a:r>
              <a:rPr lang="zh-CN" altLang="en-US" sz="3600" b="1" baseline="0">
                <a:solidFill>
                  <a:srgbClr val="080808"/>
                </a:solidFill>
                <a:latin typeface="微软雅黑" pitchFamily="34" charset="-122"/>
                <a:ea typeface="微软雅黑" pitchFamily="34" charset="-122"/>
              </a:rPr>
              <a:t>原方向</a:t>
            </a:r>
            <a:endParaRPr lang="zh-CN" altLang="en-US" sz="3600" b="1" baseline="0">
              <a:solidFill>
                <a:srgbClr val="080808"/>
              </a:solidFill>
              <a:latin typeface="微软雅黑" pitchFamily="34" charset="-122"/>
              <a:ea typeface="微软雅黑" pitchFamily="34" charset="-122"/>
            </a:endParaRPr>
          </a:p>
        </p:txBody>
      </p:sp>
      <p:sp>
        <p:nvSpPr>
          <p:cNvPr id="30724" name="Text Box 5" title=""/>
          <p:cNvSpPr/>
          <p:nvPr>
            <p:custDataLst>
              <p:tags r:id="rId6"/>
            </p:custDataLst>
          </p:nvPr>
        </p:nvSpPr>
        <p:spPr>
          <a:xfrm>
            <a:off x="10347325" y="5938838"/>
            <a:ext cx="2019300" cy="554037"/>
          </a:xfrm>
          <a:prstGeom prst="rect">
            <a:avLst/>
          </a:prstGeom>
          <a:noFill/>
          <a:ln w="63500">
            <a:noFill/>
            <a:miter lim="800000"/>
          </a:ln>
        </p:spPr>
        <p:txBody>
          <a:bodyPr wrap="square" lIns="0" tIns="0" rIns="0" bIns="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spcBef>
                <a:spcPct val="50000"/>
              </a:spcBef>
            </a:pPr>
            <a:r>
              <a:rPr lang="zh-CN" altLang="en-US" sz="3600" b="1" baseline="0">
                <a:solidFill>
                  <a:srgbClr val="080808"/>
                </a:solidFill>
                <a:latin typeface="微软雅黑" pitchFamily="34" charset="-122"/>
                <a:ea typeface="微软雅黑" pitchFamily="34" charset="-122"/>
              </a:rPr>
              <a:t>原方向</a:t>
            </a:r>
            <a:endParaRPr lang="zh-CN" altLang="en-US" sz="3600" b="1" baseline="0">
              <a:solidFill>
                <a:srgbClr val="080808"/>
              </a:solidFill>
              <a:latin typeface="微软雅黑" pitchFamily="34" charset="-122"/>
              <a:ea typeface="微软雅黑" pitchFamily="34" charset="-122"/>
            </a:endParaRPr>
          </a:p>
        </p:txBody>
      </p:sp>
      <p:cxnSp>
        <p:nvCxnSpPr>
          <p:cNvPr id="30725" name="Line 6" title=""/>
          <p:cNvCxnSpPr/>
          <p:nvPr>
            <p:custDataLst>
              <p:tags r:id="rId7"/>
            </p:custDataLst>
          </p:nvPr>
        </p:nvCxnSpPr>
        <p:spPr>
          <a:xfrm flipV="1">
            <a:off x="4713288" y="1733550"/>
            <a:ext cx="846137" cy="968375"/>
          </a:xfrm>
          <a:prstGeom prst="line">
            <a:avLst/>
          </a:prstGeom>
          <a:noFill/>
          <a:ln w="63500">
            <a:solidFill>
              <a:srgbClr val="FFC000"/>
            </a:solidFill>
            <a:bevel/>
            <a:tailEnd type="triangle" w="lg"/>
          </a:ln>
        </p:spPr>
      </p:cxnSp>
      <p:cxnSp>
        <p:nvCxnSpPr>
          <p:cNvPr id="30726" name="Line 7" title=""/>
          <p:cNvCxnSpPr/>
          <p:nvPr>
            <p:custDataLst>
              <p:tags r:id="rId8"/>
            </p:custDataLst>
          </p:nvPr>
        </p:nvCxnSpPr>
        <p:spPr>
          <a:xfrm flipV="1">
            <a:off x="5584825" y="1731963"/>
            <a:ext cx="3127375" cy="28575"/>
          </a:xfrm>
          <a:prstGeom prst="line">
            <a:avLst/>
          </a:prstGeom>
          <a:noFill/>
          <a:ln w="63500">
            <a:solidFill>
              <a:srgbClr val="FFC000"/>
            </a:solidFill>
            <a:bevel/>
            <a:tailEnd type="triangle" w="lg"/>
          </a:ln>
        </p:spPr>
      </p:cxnSp>
      <p:cxnSp>
        <p:nvCxnSpPr>
          <p:cNvPr id="30727" name="Line 8" title=""/>
          <p:cNvCxnSpPr/>
          <p:nvPr>
            <p:custDataLst>
              <p:tags r:id="rId9"/>
            </p:custDataLst>
          </p:nvPr>
        </p:nvCxnSpPr>
        <p:spPr>
          <a:xfrm flipV="1">
            <a:off x="8712200" y="538163"/>
            <a:ext cx="1430338" cy="1222375"/>
          </a:xfrm>
          <a:prstGeom prst="line">
            <a:avLst/>
          </a:prstGeom>
          <a:noFill/>
          <a:ln w="63500">
            <a:solidFill>
              <a:srgbClr val="FFC000"/>
            </a:solidFill>
            <a:bevel/>
            <a:tailEnd type="triangle" w="lg"/>
          </a:ln>
        </p:spPr>
      </p:cxnSp>
      <p:cxnSp>
        <p:nvCxnSpPr>
          <p:cNvPr id="30728" name="Line 9" title=""/>
          <p:cNvCxnSpPr/>
          <p:nvPr>
            <p:custDataLst>
              <p:tags r:id="rId10"/>
            </p:custDataLst>
          </p:nvPr>
        </p:nvCxnSpPr>
        <p:spPr>
          <a:xfrm flipV="1">
            <a:off x="4711700" y="4876800"/>
            <a:ext cx="763588" cy="954088"/>
          </a:xfrm>
          <a:prstGeom prst="line">
            <a:avLst/>
          </a:prstGeom>
          <a:noFill/>
          <a:ln w="63500">
            <a:solidFill>
              <a:srgbClr val="FFC000"/>
            </a:solidFill>
            <a:bevel/>
            <a:tailEnd type="triangle" w="lg"/>
          </a:ln>
        </p:spPr>
      </p:cxnSp>
      <p:cxnSp>
        <p:nvCxnSpPr>
          <p:cNvPr id="30729" name="Line 10" title=""/>
          <p:cNvCxnSpPr/>
          <p:nvPr>
            <p:custDataLst>
              <p:tags r:id="rId11"/>
            </p:custDataLst>
          </p:nvPr>
        </p:nvCxnSpPr>
        <p:spPr>
          <a:xfrm>
            <a:off x="5475288" y="4876800"/>
            <a:ext cx="3371850" cy="0"/>
          </a:xfrm>
          <a:prstGeom prst="line">
            <a:avLst/>
          </a:prstGeom>
          <a:noFill/>
          <a:ln w="63500">
            <a:solidFill>
              <a:srgbClr val="FFC000"/>
            </a:solidFill>
            <a:bevel/>
            <a:tailEnd type="triangle" w="lg"/>
          </a:ln>
        </p:spPr>
      </p:cxnSp>
      <p:cxnSp>
        <p:nvCxnSpPr>
          <p:cNvPr id="30730" name="Line 11" title=""/>
          <p:cNvCxnSpPr/>
          <p:nvPr>
            <p:custDataLst>
              <p:tags r:id="rId12"/>
            </p:custDataLst>
          </p:nvPr>
        </p:nvCxnSpPr>
        <p:spPr>
          <a:xfrm>
            <a:off x="8842375" y="4872038"/>
            <a:ext cx="1336675" cy="968375"/>
          </a:xfrm>
          <a:prstGeom prst="line">
            <a:avLst/>
          </a:prstGeom>
          <a:noFill/>
          <a:ln w="63500">
            <a:solidFill>
              <a:srgbClr val="FFC000"/>
            </a:solidFill>
            <a:bevel/>
            <a:tailEnd type="triangle" w="lg"/>
          </a:ln>
        </p:spPr>
      </p:cxnSp>
      <p:sp>
        <p:nvSpPr>
          <p:cNvPr id="30731" name="Text Box 12" title=""/>
          <p:cNvSpPr/>
          <p:nvPr>
            <p:custDataLst>
              <p:tags r:id="rId13"/>
            </p:custDataLst>
          </p:nvPr>
        </p:nvSpPr>
        <p:spPr>
          <a:xfrm>
            <a:off x="5226050" y="2097088"/>
            <a:ext cx="1857375" cy="492125"/>
          </a:xfrm>
          <a:prstGeom prst="rect">
            <a:avLst/>
          </a:prstGeom>
          <a:noFill/>
          <a:ln w="63500">
            <a:noFill/>
            <a:miter lim="800000"/>
          </a:ln>
        </p:spPr>
        <p:txBody>
          <a:bodyPr lIns="0" tIns="0" rIns="0" bIns="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spcBef>
                <a:spcPct val="50000"/>
              </a:spcBef>
            </a:pPr>
            <a:r>
              <a:rPr lang="zh-CN" altLang="en-US" sz="3200" b="1" baseline="0">
                <a:solidFill>
                  <a:srgbClr val="080808"/>
                </a:solidFill>
                <a:latin typeface="微软雅黑" pitchFamily="34" charset="-122"/>
                <a:ea typeface="微软雅黑" pitchFamily="34" charset="-122"/>
              </a:rPr>
              <a:t>发生偏离</a:t>
            </a:r>
            <a:endParaRPr lang="zh-CN" altLang="en-US" sz="3200" b="1" baseline="0">
              <a:solidFill>
                <a:srgbClr val="080808"/>
              </a:solidFill>
              <a:latin typeface="微软雅黑" pitchFamily="34" charset="-122"/>
              <a:ea typeface="微软雅黑" pitchFamily="34" charset="-122"/>
            </a:endParaRPr>
          </a:p>
        </p:txBody>
      </p:sp>
      <p:sp>
        <p:nvSpPr>
          <p:cNvPr id="30732" name="Text Box 13" title=""/>
          <p:cNvSpPr/>
          <p:nvPr>
            <p:custDataLst>
              <p:tags r:id="rId14"/>
            </p:custDataLst>
          </p:nvPr>
        </p:nvSpPr>
        <p:spPr>
          <a:xfrm>
            <a:off x="5226050" y="5276850"/>
            <a:ext cx="1857375" cy="554038"/>
          </a:xfrm>
          <a:prstGeom prst="rect">
            <a:avLst/>
          </a:prstGeom>
          <a:noFill/>
          <a:ln w="63500">
            <a:noFill/>
            <a:miter lim="800000"/>
          </a:ln>
        </p:spPr>
        <p:txBody>
          <a:bodyPr lIns="0" tIns="0" rIns="0" bIns="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spcBef>
                <a:spcPct val="50000"/>
              </a:spcBef>
            </a:pPr>
            <a:r>
              <a:rPr lang="zh-CN" altLang="zh-CN" sz="3200" b="1" baseline="0">
                <a:solidFill>
                  <a:srgbClr val="080808"/>
                </a:solidFill>
                <a:latin typeface="微软雅黑" pitchFamily="34" charset="-122"/>
                <a:ea typeface="微软雅黑" pitchFamily="34" charset="-122"/>
                <a:sym typeface="Arial" pitchFamily="34" charset="0"/>
              </a:rPr>
              <a:t>发生偏离</a:t>
            </a:r>
            <a:endParaRPr lang="zh-CN" altLang="zh-CN" sz="3200" b="1" baseline="0">
              <a:solidFill>
                <a:srgbClr val="080808"/>
              </a:solidFill>
              <a:latin typeface="微软雅黑" pitchFamily="34" charset="-122"/>
              <a:ea typeface="微软雅黑" pitchFamily="34" charset="-122"/>
              <a:sym typeface="Arial" pitchFamily="34" charset="0"/>
            </a:endParaRPr>
          </a:p>
        </p:txBody>
      </p:sp>
      <p:sp>
        <p:nvSpPr>
          <p:cNvPr id="30733" name="Text Box 14" title=""/>
          <p:cNvSpPr/>
          <p:nvPr>
            <p:custDataLst>
              <p:tags r:id="rId15"/>
            </p:custDataLst>
          </p:nvPr>
        </p:nvSpPr>
        <p:spPr>
          <a:xfrm>
            <a:off x="6007100" y="1206500"/>
            <a:ext cx="2906713" cy="554038"/>
          </a:xfrm>
          <a:prstGeom prst="rect">
            <a:avLst/>
          </a:prstGeom>
          <a:noFill/>
          <a:ln w="63500">
            <a:noFill/>
            <a:miter lim="800000"/>
          </a:ln>
        </p:spPr>
        <p:txBody>
          <a:bodyPr wrap="square" lIns="0" tIns="0" rIns="0" bIns="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spcBef>
                <a:spcPct val="50000"/>
              </a:spcBef>
            </a:pPr>
            <a:r>
              <a:rPr lang="zh-CN" altLang="en-US" sz="3600" b="1" baseline="0">
                <a:solidFill>
                  <a:srgbClr val="080808"/>
                </a:solidFill>
                <a:latin typeface="微软雅黑" pitchFamily="34" charset="-122"/>
                <a:ea typeface="微软雅黑" pitchFamily="34" charset="-122"/>
              </a:rPr>
              <a:t>正反馈调节</a:t>
            </a:r>
            <a:endParaRPr lang="zh-CN" altLang="en-US" sz="3600" b="1" baseline="0">
              <a:solidFill>
                <a:srgbClr val="080808"/>
              </a:solidFill>
              <a:latin typeface="微软雅黑" pitchFamily="34" charset="-122"/>
              <a:ea typeface="微软雅黑" pitchFamily="34" charset="-122"/>
            </a:endParaRPr>
          </a:p>
        </p:txBody>
      </p:sp>
      <p:sp>
        <p:nvSpPr>
          <p:cNvPr id="30734" name="Text Box 15" title=""/>
          <p:cNvSpPr/>
          <p:nvPr>
            <p:custDataLst>
              <p:tags r:id="rId16"/>
            </p:custDataLst>
          </p:nvPr>
        </p:nvSpPr>
        <p:spPr>
          <a:xfrm>
            <a:off x="9539288" y="1090613"/>
            <a:ext cx="2238375" cy="554037"/>
          </a:xfrm>
          <a:prstGeom prst="rect">
            <a:avLst/>
          </a:prstGeom>
          <a:noFill/>
          <a:ln w="63500">
            <a:noFill/>
            <a:miter lim="800000"/>
          </a:ln>
        </p:spPr>
        <p:txBody>
          <a:bodyPr lIns="0" tIns="0" rIns="0" bIns="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spcBef>
                <a:spcPct val="50000"/>
              </a:spcBef>
            </a:pPr>
            <a:r>
              <a:rPr lang="zh-CN" altLang="zh-CN" sz="3200" b="1" baseline="0">
                <a:solidFill>
                  <a:srgbClr val="080808"/>
                </a:solidFill>
                <a:latin typeface="微软雅黑" pitchFamily="34" charset="-122"/>
                <a:ea typeface="微软雅黑" pitchFamily="34" charset="-122"/>
                <a:sym typeface="Arial" pitchFamily="34" charset="0"/>
              </a:rPr>
              <a:t>更加偏离</a:t>
            </a:r>
            <a:endParaRPr lang="zh-CN" altLang="zh-CN" sz="3200" b="1" baseline="0">
              <a:solidFill>
                <a:srgbClr val="080808"/>
              </a:solidFill>
              <a:latin typeface="微软雅黑" pitchFamily="34" charset="-122"/>
              <a:ea typeface="微软雅黑" pitchFamily="34" charset="-122"/>
              <a:sym typeface="Arial" pitchFamily="34" charset="0"/>
            </a:endParaRPr>
          </a:p>
        </p:txBody>
      </p:sp>
      <p:sp>
        <p:nvSpPr>
          <p:cNvPr id="30735" name="Text Box 16" title=""/>
          <p:cNvSpPr/>
          <p:nvPr>
            <p:custDataLst>
              <p:tags r:id="rId17"/>
            </p:custDataLst>
          </p:nvPr>
        </p:nvSpPr>
        <p:spPr>
          <a:xfrm>
            <a:off x="5980113" y="4246563"/>
            <a:ext cx="2862262" cy="554037"/>
          </a:xfrm>
          <a:prstGeom prst="rect">
            <a:avLst/>
          </a:prstGeom>
          <a:noFill/>
          <a:ln w="63500">
            <a:noFill/>
            <a:miter lim="800000"/>
          </a:ln>
        </p:spPr>
        <p:txBody>
          <a:bodyPr wrap="square" lIns="0" tIns="0" rIns="0" bIns="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spcBef>
                <a:spcPct val="50000"/>
              </a:spcBef>
            </a:pPr>
            <a:r>
              <a:rPr lang="zh-CN" altLang="en-US" sz="3600" b="1" baseline="0">
                <a:solidFill>
                  <a:srgbClr val="080808"/>
                </a:solidFill>
                <a:latin typeface="微软雅黑" pitchFamily="34" charset="-122"/>
                <a:ea typeface="微软雅黑" pitchFamily="34" charset="-122"/>
              </a:rPr>
              <a:t>负反馈调节</a:t>
            </a:r>
            <a:endParaRPr lang="zh-CN" altLang="en-US" sz="3600" b="1" baseline="0">
              <a:solidFill>
                <a:srgbClr val="080808"/>
              </a:solidFill>
              <a:latin typeface="微软雅黑" pitchFamily="34" charset="-122"/>
              <a:ea typeface="微软雅黑" pitchFamily="34" charset="-122"/>
            </a:endParaRPr>
          </a:p>
        </p:txBody>
      </p:sp>
      <p:sp>
        <p:nvSpPr>
          <p:cNvPr id="30736" name="Text Box 17" title=""/>
          <p:cNvSpPr/>
          <p:nvPr>
            <p:custDataLst>
              <p:tags r:id="rId18"/>
            </p:custDataLst>
          </p:nvPr>
        </p:nvSpPr>
        <p:spPr>
          <a:xfrm>
            <a:off x="9564688" y="4941888"/>
            <a:ext cx="2533650" cy="554037"/>
          </a:xfrm>
          <a:prstGeom prst="rect">
            <a:avLst/>
          </a:prstGeom>
          <a:noFill/>
          <a:ln w="63500">
            <a:noFill/>
            <a:miter lim="800000"/>
          </a:ln>
        </p:spPr>
        <p:txBody>
          <a:bodyPr wrap="square" lIns="0" tIns="0" rIns="0" bIns="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spcBef>
                <a:spcPct val="50000"/>
              </a:spcBef>
            </a:pPr>
            <a:r>
              <a:rPr lang="zh-CN" altLang="zh-CN" sz="3200" b="1" baseline="0">
                <a:solidFill>
                  <a:srgbClr val="080808"/>
                </a:solidFill>
                <a:latin typeface="微软雅黑" pitchFamily="34" charset="-122"/>
                <a:ea typeface="微软雅黑" pitchFamily="34" charset="-122"/>
                <a:sym typeface="Arial" pitchFamily="34" charset="0"/>
              </a:rPr>
              <a:t>回到原方向</a:t>
            </a:r>
            <a:endParaRPr lang="zh-CN" altLang="zh-CN" sz="3200" b="1" baseline="0">
              <a:solidFill>
                <a:srgbClr val="080808"/>
              </a:solidFill>
              <a:latin typeface="微软雅黑" pitchFamily="34" charset="-122"/>
              <a:ea typeface="微软雅黑" pitchFamily="34" charset="-122"/>
              <a:sym typeface="Arial" pitchFamily="34" charset="0"/>
            </a:endParaRPr>
          </a:p>
        </p:txBody>
      </p:sp>
      <p:sp>
        <p:nvSpPr>
          <p:cNvPr id="30737" name="Text Box 18" title=""/>
          <p:cNvSpPr/>
          <p:nvPr>
            <p:custDataLst>
              <p:tags r:id="rId19"/>
            </p:custDataLst>
          </p:nvPr>
        </p:nvSpPr>
        <p:spPr>
          <a:xfrm>
            <a:off x="5226050" y="2811463"/>
            <a:ext cx="4613275" cy="492125"/>
          </a:xfrm>
          <a:prstGeom prst="rect">
            <a:avLst/>
          </a:prstGeom>
          <a:noFill/>
          <a:ln w="63500">
            <a:noFill/>
            <a:miter lim="800000"/>
          </a:ln>
        </p:spPr>
        <p:txBody>
          <a:bodyPr lIns="0" tIns="0" rIns="0" bIns="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spcBef>
                <a:spcPct val="50000"/>
              </a:spcBef>
            </a:pPr>
            <a:r>
              <a:rPr lang="zh-CN" altLang="en-US" sz="3200" b="1" baseline="0">
                <a:solidFill>
                  <a:srgbClr val="2A13D7"/>
                </a:solidFill>
                <a:latin typeface="楷体" pitchFamily="49" charset="-122"/>
                <a:ea typeface="楷体" pitchFamily="49" charset="-122"/>
              </a:rPr>
              <a:t>破坏稳态（错上加错）</a:t>
            </a:r>
            <a:endParaRPr lang="zh-CN" altLang="en-US" sz="3200" b="1" baseline="0">
              <a:solidFill>
                <a:srgbClr val="2A13D7"/>
              </a:solidFill>
              <a:latin typeface="楷体" pitchFamily="49" charset="-122"/>
              <a:ea typeface="楷体" pitchFamily="49" charset="-122"/>
            </a:endParaRPr>
          </a:p>
        </p:txBody>
      </p:sp>
      <p:sp>
        <p:nvSpPr>
          <p:cNvPr id="30738" name="Text Box 19" title=""/>
          <p:cNvSpPr/>
          <p:nvPr>
            <p:custDataLst>
              <p:tags r:id="rId20"/>
            </p:custDataLst>
          </p:nvPr>
        </p:nvSpPr>
        <p:spPr>
          <a:xfrm>
            <a:off x="5226050" y="6013450"/>
            <a:ext cx="4467225" cy="492125"/>
          </a:xfrm>
          <a:prstGeom prst="rect">
            <a:avLst/>
          </a:prstGeom>
          <a:noFill/>
          <a:ln w="63500">
            <a:noFill/>
            <a:miter lim="800000"/>
          </a:ln>
        </p:spPr>
        <p:txBody>
          <a:bodyPr wrap="square" lIns="0" tIns="0" rIns="0" bIns="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spcBef>
                <a:spcPct val="50000"/>
              </a:spcBef>
            </a:pPr>
            <a:r>
              <a:rPr lang="zh-CN" altLang="en-US" sz="3200" b="1" baseline="0">
                <a:solidFill>
                  <a:srgbClr val="2A13D7"/>
                </a:solidFill>
                <a:latin typeface="楷体" pitchFamily="49" charset="-122"/>
                <a:ea typeface="楷体" pitchFamily="49" charset="-122"/>
              </a:rPr>
              <a:t>调节稳态（改斜归正）</a:t>
            </a:r>
            <a:endParaRPr lang="zh-CN" altLang="en-US" sz="3200" b="1" baseline="0">
              <a:solidFill>
                <a:srgbClr val="2A13D7"/>
              </a:solidFill>
              <a:latin typeface="楷体" pitchFamily="49" charset="-122"/>
              <a:ea typeface="楷体" pitchFamily="49" charset="-122"/>
            </a:endParaRPr>
          </a:p>
        </p:txBody>
      </p:sp>
      <p:grpSp>
        <p:nvGrpSpPr>
          <p:cNvPr id="30739" name="组合 19" title=""/>
          <p:cNvGrpSpPr/>
          <p:nvPr>
            <p:custDataLst>
              <p:tags r:id="rId21"/>
            </p:custDataLst>
          </p:nvPr>
        </p:nvGrpSpPr>
        <p:grpSpPr>
          <a:xfrm>
            <a:off x="147638" y="1114425"/>
            <a:ext cx="4456112" cy="2487613"/>
            <a:chOff x="10479" y="5573"/>
            <a:chExt cx="8164" cy="4422"/>
          </a:xfrm>
        </p:grpSpPr>
        <p:pic>
          <p:nvPicPr>
            <p:cNvPr id="30740" name="图片 20" descr="src=http___crawl.nosdn.127.net_f755795075a4e147158421b5bfa09764.jpg&amp;refer=http___crawl.nosdn.127" title=""/>
            <p:cNvPicPr>
              <a:picLocks noChangeAspect="1"/>
            </p:cNvPicPr>
            <p:nvPr>
              <p:custDataLst>
                <p:tags r:id="rId23"/>
              </p:custDataLst>
            </p:nvPr>
          </p:nvPicPr>
          <p:blipFill>
            <a:blip r:embed="rId22"/>
            <a:srcRect l="909" t="5847" r="7326"/>
            <a:stretch>
              <a:fillRect/>
            </a:stretch>
          </p:blipFill>
          <p:spPr>
            <a:xfrm>
              <a:off x="10479" y="5573"/>
              <a:ext cx="7609" cy="4422"/>
            </a:xfrm>
            <a:prstGeom prst="rect">
              <a:avLst/>
            </a:prstGeom>
            <a:noFill/>
            <a:ln>
              <a:noFill/>
              <a:miter lim="800000"/>
            </a:ln>
          </p:spPr>
        </p:pic>
        <p:sp>
          <p:nvSpPr>
            <p:cNvPr id="30741" name="文本框 9" title=""/>
            <p:cNvSpPr txBox="1"/>
            <p:nvPr>
              <p:custDataLst>
                <p:tags r:id="rId24"/>
              </p:custDataLst>
            </p:nvPr>
          </p:nvSpPr>
          <p:spPr>
            <a:xfrm>
              <a:off x="10813" y="9083"/>
              <a:ext cx="7830" cy="819"/>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400" b="1">
                  <a:solidFill>
                    <a:srgbClr val="FFFFFF"/>
                  </a:solidFill>
                  <a:latin typeface="楷体" pitchFamily="49" charset="-122"/>
                  <a:ea typeface="楷体" pitchFamily="49" charset="-122"/>
                  <a:sym typeface="宋体" pitchFamily="2" charset="-122"/>
                </a:rPr>
                <a:t>掠夺式开发后的</a:t>
              </a:r>
              <a:r>
                <a:rPr lang="zh-CN" altLang="en-US" sz="2400" b="1">
                  <a:solidFill>
                    <a:srgbClr val="FFFFFF"/>
                  </a:solidFill>
                  <a:latin typeface="楷体" pitchFamily="49" charset="-122"/>
                  <a:ea typeface="楷体" pitchFamily="49" charset="-122"/>
                  <a:sym typeface="黑体" pitchFamily="49" charset="-122"/>
                </a:rPr>
                <a:t>黄土高原</a:t>
              </a:r>
              <a:endParaRPr lang="zh-CN" altLang="en-US" sz="2400" b="1">
                <a:solidFill>
                  <a:srgbClr val="FFFFFF"/>
                </a:solidFill>
                <a:latin typeface="楷体" pitchFamily="49" charset="-122"/>
                <a:ea typeface="楷体" pitchFamily="49" charset="-122"/>
                <a:sym typeface="宋体" pitchFamily="2" charset="-122"/>
              </a:endParaRPr>
            </a:p>
          </p:txBody>
        </p:sp>
      </p:grpSp>
      <p:grpSp>
        <p:nvGrpSpPr>
          <p:cNvPr id="30742" name="组合 22" title=""/>
          <p:cNvGrpSpPr/>
          <p:nvPr>
            <p:custDataLst>
              <p:tags r:id="rId25"/>
            </p:custDataLst>
          </p:nvPr>
        </p:nvGrpSpPr>
        <p:grpSpPr>
          <a:xfrm>
            <a:off x="147638" y="3765550"/>
            <a:ext cx="4151312" cy="2792413"/>
            <a:chOff x="147320" y="3967480"/>
            <a:chExt cx="4152265" cy="2792095"/>
          </a:xfrm>
        </p:grpSpPr>
        <p:pic>
          <p:nvPicPr>
            <p:cNvPr id="30743" name="Picture 5" title=""/>
            <p:cNvPicPr>
              <a:picLocks noChangeAspect="1"/>
            </p:cNvPicPr>
            <p:nvPr>
              <p:custDataLst>
                <p:tags r:id="rId27"/>
              </p:custDataLst>
            </p:nvPr>
          </p:nvPicPr>
          <p:blipFill>
            <a:blip r:embed="rId26"/>
            <a:stretch>
              <a:fillRect/>
            </a:stretch>
          </p:blipFill>
          <p:spPr>
            <a:xfrm>
              <a:off x="147320" y="3967480"/>
              <a:ext cx="4152265" cy="2750820"/>
            </a:xfrm>
            <a:prstGeom prst="rect">
              <a:avLst/>
            </a:prstGeom>
            <a:noFill/>
            <a:ln>
              <a:noFill/>
              <a:miter lim="800000"/>
            </a:ln>
          </p:spPr>
        </p:pic>
        <p:sp>
          <p:nvSpPr>
            <p:cNvPr id="30744" name="Text Box 7" title=""/>
            <p:cNvSpPr txBox="1"/>
            <p:nvPr>
              <p:custDataLst>
                <p:tags r:id="rId28"/>
              </p:custDataLst>
            </p:nvPr>
          </p:nvSpPr>
          <p:spPr>
            <a:xfrm>
              <a:off x="347345" y="6237605"/>
              <a:ext cx="3751580" cy="521970"/>
            </a:xfrm>
            <a:prstGeom prst="rect">
              <a:avLst/>
            </a:prstGeom>
            <a:noFill/>
            <a:ln w="38100">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spcBef>
                  <a:spcPct val="50000"/>
                </a:spcBef>
              </a:pPr>
              <a:r>
                <a:rPr lang="zh-CN" altLang="en-US" sz="2800" b="1">
                  <a:solidFill>
                    <a:srgbClr val="FFFFFF"/>
                  </a:solidFill>
                  <a:latin typeface="楷体" pitchFamily="49" charset="-122"/>
                  <a:ea typeface="楷体" pitchFamily="49" charset="-122"/>
                </a:rPr>
                <a:t>美丽的呼伦贝尔草原</a:t>
              </a:r>
              <a:endParaRPr lang="zh-CN" altLang="en-US" sz="2800" b="1">
                <a:solidFill>
                  <a:srgbClr val="FFFFFF"/>
                </a:solidFill>
                <a:latin typeface="楷体" pitchFamily="49" charset="-122"/>
                <a:ea typeface="楷体"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21"/>
                                        </p:tgtEl>
                                        <p:attrNameLst>
                                          <p:attrName>style.visibility</p:attrName>
                                        </p:attrNameLst>
                                      </p:cBhvr>
                                      <p:to>
                                        <p:strVal val="visible"/>
                                      </p:to>
                                    </p:set>
                                    <p:animEffect transition="in" filter="wipe(left)">
                                      <p:cBhvr>
                                        <p:cTn id="7" dur="500" fill="hold"/>
                                        <p:tgtEl>
                                          <p:spTgt spid="30721"/>
                                        </p:tgtEl>
                                      </p:cBhvr>
                                    </p:animEffect>
                                  </p:childTnLst>
                                </p:cTn>
                              </p:par>
                            </p:childTnLst>
                          </p:cTn>
                        </p:par>
                        <p:par>
                          <p:cTn id="8" fill="hold" nodeType="afterGroup">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30723"/>
                                        </p:tgtEl>
                                        <p:attrNameLst>
                                          <p:attrName>style.visibility</p:attrName>
                                        </p:attrNameLst>
                                      </p:cBhvr>
                                      <p:to>
                                        <p:strVal val="visible"/>
                                      </p:to>
                                    </p:set>
                                    <p:animEffect transition="in" filter="wipe(down)">
                                      <p:cBhvr>
                                        <p:cTn id="11" dur="500" fill="hold"/>
                                        <p:tgtEl>
                                          <p:spTgt spid="30723"/>
                                        </p:tgtEl>
                                      </p:cBhvr>
                                    </p:animEffect>
                                  </p:childTnLst>
                                </p:cTn>
                              </p:par>
                              <p:par>
                                <p:cTn id="12" presetID="22" presetClass="entr" presetSubtype="8" fill="hold" nodeType="withEffect">
                                  <p:stCondLst>
                                    <p:cond delay="500"/>
                                  </p:stCondLst>
                                  <p:childTnLst>
                                    <p:set>
                                      <p:cBhvr>
                                        <p:cTn id="13" dur="1" fill="hold">
                                          <p:stCondLst>
                                            <p:cond delay="0"/>
                                          </p:stCondLst>
                                        </p:cTn>
                                        <p:tgtEl>
                                          <p:spTgt spid="30722"/>
                                        </p:tgtEl>
                                        <p:attrNameLst>
                                          <p:attrName>style.visibility</p:attrName>
                                        </p:attrNameLst>
                                      </p:cBhvr>
                                      <p:to>
                                        <p:strVal val="visible"/>
                                      </p:to>
                                    </p:set>
                                    <p:animEffect transition="in" filter="wipe(left)">
                                      <p:cBhvr>
                                        <p:cTn id="14" dur="500" fill="hold"/>
                                        <p:tgtEl>
                                          <p:spTgt spid="30722"/>
                                        </p:tgtEl>
                                      </p:cBhvr>
                                    </p:animEffect>
                                  </p:childTnLst>
                                </p:cTn>
                              </p:par>
                            </p:childTnLst>
                          </p:cTn>
                        </p:par>
                        <p:par>
                          <p:cTn id="15" fill="hold" nodeType="afterGroup">
                            <p:stCondLst>
                              <p:cond delay="1500"/>
                            </p:stCondLst>
                            <p:childTnLst>
                              <p:par>
                                <p:cTn id="16" presetID="22" presetClass="entr" presetSubtype="4" fill="hold" grpId="0" nodeType="afterEffect">
                                  <p:stCondLst>
                                    <p:cond delay="1000"/>
                                  </p:stCondLst>
                                  <p:childTnLst>
                                    <p:set>
                                      <p:cBhvr>
                                        <p:cTn id="17" dur="1" fill="hold">
                                          <p:stCondLst>
                                            <p:cond delay="0"/>
                                          </p:stCondLst>
                                        </p:cTn>
                                        <p:tgtEl>
                                          <p:spTgt spid="30724"/>
                                        </p:tgtEl>
                                        <p:attrNameLst>
                                          <p:attrName>style.visibility</p:attrName>
                                        </p:attrNameLst>
                                      </p:cBhvr>
                                      <p:to>
                                        <p:strVal val="visible"/>
                                      </p:to>
                                    </p:set>
                                    <p:animEffect transition="in" filter="wipe(down)">
                                      <p:cBhvr>
                                        <p:cTn id="18" dur="500" fill="hold"/>
                                        <p:tgtEl>
                                          <p:spTgt spid="30724"/>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0725"/>
                                        </p:tgtEl>
                                        <p:attrNameLst>
                                          <p:attrName>style.visibility</p:attrName>
                                        </p:attrNameLst>
                                      </p:cBhvr>
                                      <p:to>
                                        <p:strVal val="visible"/>
                                      </p:to>
                                    </p:set>
                                    <p:animEffect transition="in" filter="wipe(down)">
                                      <p:cBhvr>
                                        <p:cTn id="23" dur="500" fill="hold"/>
                                        <p:tgtEl>
                                          <p:spTgt spid="30725"/>
                                        </p:tgtEl>
                                      </p:cBhvr>
                                    </p:animEffect>
                                  </p:childTnLst>
                                </p:cTn>
                              </p:par>
                              <p:par>
                                <p:cTn id="24" presetID="22" presetClass="entr" presetSubtype="4" fill="hold" nodeType="withEffect">
                                  <p:stCondLst>
                                    <p:cond delay="0"/>
                                  </p:stCondLst>
                                  <p:childTnLst>
                                    <p:set>
                                      <p:cBhvr>
                                        <p:cTn id="25" dur="1" fill="hold">
                                          <p:stCondLst>
                                            <p:cond delay="0"/>
                                          </p:stCondLst>
                                        </p:cTn>
                                        <p:tgtEl>
                                          <p:spTgt spid="30728"/>
                                        </p:tgtEl>
                                        <p:attrNameLst>
                                          <p:attrName>style.visibility</p:attrName>
                                        </p:attrNameLst>
                                      </p:cBhvr>
                                      <p:to>
                                        <p:strVal val="visible"/>
                                      </p:to>
                                    </p:set>
                                    <p:animEffect transition="in" filter="wipe(down)">
                                      <p:cBhvr>
                                        <p:cTn id="26" dur="500" fill="hold"/>
                                        <p:tgtEl>
                                          <p:spTgt spid="3072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0731"/>
                                        </p:tgtEl>
                                        <p:attrNameLst>
                                          <p:attrName>style.visibility</p:attrName>
                                        </p:attrNameLst>
                                      </p:cBhvr>
                                      <p:to>
                                        <p:strVal val="visible"/>
                                      </p:to>
                                    </p:set>
                                    <p:animEffect transition="in" filter="wipe(down)">
                                      <p:cBhvr>
                                        <p:cTn id="29" dur="500" fill="hold"/>
                                        <p:tgtEl>
                                          <p:spTgt spid="3073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0732"/>
                                        </p:tgtEl>
                                        <p:attrNameLst>
                                          <p:attrName>style.visibility</p:attrName>
                                        </p:attrNameLst>
                                      </p:cBhvr>
                                      <p:to>
                                        <p:strVal val="visible"/>
                                      </p:to>
                                    </p:set>
                                    <p:animEffect transition="in" filter="wipe(down)">
                                      <p:cBhvr>
                                        <p:cTn id="32" dur="500" fill="hold"/>
                                        <p:tgtEl>
                                          <p:spTgt spid="30732"/>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0726"/>
                                        </p:tgtEl>
                                        <p:attrNameLst>
                                          <p:attrName>style.visibility</p:attrName>
                                        </p:attrNameLst>
                                      </p:cBhvr>
                                      <p:to>
                                        <p:strVal val="visible"/>
                                      </p:to>
                                    </p:set>
                                    <p:animEffect transition="in" filter="wipe(left)">
                                      <p:cBhvr>
                                        <p:cTn id="37" dur="500" fill="hold"/>
                                        <p:tgtEl>
                                          <p:spTgt spid="3072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0733"/>
                                        </p:tgtEl>
                                        <p:attrNameLst>
                                          <p:attrName>style.visibility</p:attrName>
                                        </p:attrNameLst>
                                      </p:cBhvr>
                                      <p:to>
                                        <p:strVal val="visible"/>
                                      </p:to>
                                    </p:set>
                                    <p:animEffect transition="in" filter="wipe(left)">
                                      <p:cBhvr>
                                        <p:cTn id="40" dur="500" fill="hold"/>
                                        <p:tgtEl>
                                          <p:spTgt spid="30733"/>
                                        </p:tgtEl>
                                      </p:cBhvr>
                                    </p:animEffect>
                                  </p:childTnLst>
                                </p:cTn>
                              </p:par>
                              <p:par>
                                <p:cTn id="41" presetID="22" presetClass="entr" presetSubtype="8" fill="hold" nodeType="withEffect">
                                  <p:stCondLst>
                                    <p:cond delay="0"/>
                                  </p:stCondLst>
                                  <p:childTnLst>
                                    <p:set>
                                      <p:cBhvr>
                                        <p:cTn id="42" dur="1" fill="hold">
                                          <p:stCondLst>
                                            <p:cond delay="0"/>
                                          </p:stCondLst>
                                        </p:cTn>
                                        <p:tgtEl>
                                          <p:spTgt spid="30729"/>
                                        </p:tgtEl>
                                        <p:attrNameLst>
                                          <p:attrName>style.visibility</p:attrName>
                                        </p:attrNameLst>
                                      </p:cBhvr>
                                      <p:to>
                                        <p:strVal val="visible"/>
                                      </p:to>
                                    </p:set>
                                    <p:animEffect transition="in" filter="wipe(left)">
                                      <p:cBhvr>
                                        <p:cTn id="43" dur="500" fill="hold"/>
                                        <p:tgtEl>
                                          <p:spTgt spid="3072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0735"/>
                                        </p:tgtEl>
                                        <p:attrNameLst>
                                          <p:attrName>style.visibility</p:attrName>
                                        </p:attrNameLst>
                                      </p:cBhvr>
                                      <p:to>
                                        <p:strVal val="visible"/>
                                      </p:to>
                                    </p:set>
                                    <p:animEffect transition="in" filter="wipe(left)">
                                      <p:cBhvr>
                                        <p:cTn id="46" dur="500" fill="hold"/>
                                        <p:tgtEl>
                                          <p:spTgt spid="30735"/>
                                        </p:tgtEl>
                                      </p:cBhvr>
                                    </p:animEffect>
                                  </p:childTnLst>
                                </p:cTn>
                              </p:par>
                            </p:childTnLst>
                          </p:cTn>
                        </p:par>
                      </p:childTnLst>
                    </p:cTn>
                  </p:par>
                  <p:par>
                    <p:cTn id="47" fill="hold" nodeType="clickPar">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30727"/>
                                        </p:tgtEl>
                                        <p:attrNameLst>
                                          <p:attrName>style.visibility</p:attrName>
                                        </p:attrNameLst>
                                      </p:cBhvr>
                                      <p:to>
                                        <p:strVal val="visible"/>
                                      </p:to>
                                    </p:set>
                                    <p:animEffect transition="in" filter="wipe(down)">
                                      <p:cBhvr>
                                        <p:cTn id="51" dur="500" fill="hold"/>
                                        <p:tgtEl>
                                          <p:spTgt spid="30727"/>
                                        </p:tgtEl>
                                      </p:cBhvr>
                                    </p:animEffect>
                                  </p:childTnLst>
                                </p:cTn>
                              </p:par>
                            </p:childTnLst>
                          </p:cTn>
                        </p:par>
                      </p:childTnLst>
                    </p:cTn>
                  </p:par>
                  <p:par>
                    <p:cTn id="52" fill="hold" nodeType="clickPar">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0734"/>
                                        </p:tgtEl>
                                        <p:attrNameLst>
                                          <p:attrName>style.visibility</p:attrName>
                                        </p:attrNameLst>
                                      </p:cBhvr>
                                      <p:to>
                                        <p:strVal val="visible"/>
                                      </p:to>
                                    </p:set>
                                    <p:animEffect transition="in" filter="wipe(down)">
                                      <p:cBhvr>
                                        <p:cTn id="56" dur="500" fill="hold"/>
                                        <p:tgtEl>
                                          <p:spTgt spid="30734"/>
                                        </p:tgtEl>
                                      </p:cBhvr>
                                    </p:animEffect>
                                  </p:childTnLst>
                                </p:cTn>
                              </p:par>
                            </p:childTnLst>
                          </p:cTn>
                        </p:par>
                      </p:childTnLst>
                    </p:cTn>
                  </p:par>
                  <p:par>
                    <p:cTn id="57" fill="hold" nodeType="clickPar">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0730"/>
                                        </p:tgtEl>
                                        <p:attrNameLst>
                                          <p:attrName>style.visibility</p:attrName>
                                        </p:attrNameLst>
                                      </p:cBhvr>
                                      <p:to>
                                        <p:strVal val="visible"/>
                                      </p:to>
                                    </p:set>
                                    <p:animEffect transition="in" filter="wipe(left)">
                                      <p:cBhvr>
                                        <p:cTn id="61" dur="500" fill="hold"/>
                                        <p:tgtEl>
                                          <p:spTgt spid="30730"/>
                                        </p:tgtEl>
                                      </p:cBhvr>
                                    </p:animEffect>
                                  </p:childTnLst>
                                </p:cTn>
                              </p:par>
                            </p:childTnLst>
                          </p:cTn>
                        </p:par>
                      </p:childTnLst>
                    </p:cTn>
                  </p:par>
                  <p:par>
                    <p:cTn id="62" fill="hold" nodeType="clickPar">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0736"/>
                                        </p:tgtEl>
                                        <p:attrNameLst>
                                          <p:attrName>style.visibility</p:attrName>
                                        </p:attrNameLst>
                                      </p:cBhvr>
                                      <p:to>
                                        <p:strVal val="visible"/>
                                      </p:to>
                                    </p:set>
                                    <p:animEffect transition="in" filter="wipe(down)">
                                      <p:cBhvr>
                                        <p:cTn id="66" dur="500" fill="hold"/>
                                        <p:tgtEl>
                                          <p:spTgt spid="30736"/>
                                        </p:tgtEl>
                                      </p:cBhvr>
                                    </p:animEffect>
                                  </p:childTnLst>
                                </p:cTn>
                              </p:par>
                            </p:childTnLst>
                          </p:cTn>
                        </p:par>
                      </p:childTnLst>
                    </p:cTn>
                  </p:par>
                  <p:par>
                    <p:cTn id="67" fill="hold" nodeType="clickPar">
                      <p:stCondLst>
                        <p:cond delay="indefinite"/>
                      </p:stCondLst>
                      <p:childTnLst>
                        <p:par>
                          <p:cTn id="68" fill="hold">
                            <p:stCondLst>
                              <p:cond delay="0"/>
                            </p:stCondLst>
                            <p:childTnLst>
                              <p:par>
                                <p:cTn id="69" presetID="16" presetClass="entr" presetSubtype="26" fill="hold" grpId="0" nodeType="clickEffect">
                                  <p:stCondLst>
                                    <p:cond delay="0"/>
                                  </p:stCondLst>
                                  <p:childTnLst>
                                    <p:set>
                                      <p:cBhvr>
                                        <p:cTn id="70" dur="1" fill="hold">
                                          <p:stCondLst>
                                            <p:cond delay="0"/>
                                          </p:stCondLst>
                                        </p:cTn>
                                        <p:tgtEl>
                                          <p:spTgt spid="30737"/>
                                        </p:tgtEl>
                                        <p:attrNameLst>
                                          <p:attrName>style.visibility</p:attrName>
                                        </p:attrNameLst>
                                      </p:cBhvr>
                                      <p:to>
                                        <p:strVal val="visible"/>
                                      </p:to>
                                    </p:set>
                                    <p:animEffect transition="in" filter="barn(inHorizontal)">
                                      <p:cBhvr>
                                        <p:cTn id="71" dur="500" fill="hold"/>
                                        <p:tgtEl>
                                          <p:spTgt spid="30737"/>
                                        </p:tgtEl>
                                      </p:cBhvr>
                                    </p:animEffect>
                                  </p:childTnLst>
                                </p:cTn>
                              </p:par>
                            </p:childTnLst>
                          </p:cTn>
                        </p:par>
                      </p:childTnLst>
                    </p:cTn>
                  </p:par>
                  <p:par>
                    <p:cTn id="72" fill="hold" nodeType="clickPar">
                      <p:stCondLst>
                        <p:cond delay="indefinite"/>
                      </p:stCondLst>
                      <p:childTnLst>
                        <p:par>
                          <p:cTn id="73" fill="hold">
                            <p:stCondLst>
                              <p:cond delay="0"/>
                            </p:stCondLst>
                            <p:childTnLst>
                              <p:par>
                                <p:cTn id="74" presetID="23" presetClass="entr" presetSubtype="16" fill="hold" grpId="0" nodeType="clickEffect">
                                  <p:stCondLst>
                                    <p:cond delay="0"/>
                                  </p:stCondLst>
                                  <p:childTnLst>
                                    <p:set>
                                      <p:cBhvr>
                                        <p:cTn id="75" dur="1" fill="hold">
                                          <p:stCondLst>
                                            <p:cond delay="0"/>
                                          </p:stCondLst>
                                        </p:cTn>
                                        <p:tgtEl>
                                          <p:spTgt spid="30738"/>
                                        </p:tgtEl>
                                        <p:attrNameLst>
                                          <p:attrName>style.visibility</p:attrName>
                                        </p:attrNameLst>
                                      </p:cBhvr>
                                      <p:to>
                                        <p:strVal val="visible"/>
                                      </p:to>
                                    </p:set>
                                    <p:anim calcmode="lin" valueType="num">
                                      <p:cBhvr>
                                        <p:cTn id="76" dur="500" fill="hold"/>
                                        <p:tgtEl>
                                          <p:spTgt spid="30738"/>
                                        </p:tgtEl>
                                        <p:attrNameLst>
                                          <p:attrName>ppt_w</p:attrName>
                                        </p:attrNameLst>
                                      </p:cBhvr>
                                      <p:tavLst>
                                        <p:tav tm="0">
                                          <p:val>
                                            <p:fltVal val="0"/>
                                          </p:val>
                                        </p:tav>
                                        <p:tav tm="100000">
                                          <p:val>
                                            <p:strVal val="#ppt_w"/>
                                          </p:val>
                                        </p:tav>
                                      </p:tavLst>
                                    </p:anim>
                                    <p:anim calcmode="lin" valueType="num">
                                      <p:cBhvr>
                                        <p:cTn id="77" dur="500" fill="hold"/>
                                        <p:tgtEl>
                                          <p:spTgt spid="30738"/>
                                        </p:tgtEl>
                                        <p:attrNameLst>
                                          <p:attrName>ppt_h</p:attrName>
                                        </p:attrNameLst>
                                      </p:cBhvr>
                                      <p:tavLst>
                                        <p:tav tm="0">
                                          <p:val>
                                            <p:fltVal val="0"/>
                                          </p:val>
                                        </p:tav>
                                        <p:tav tm="100000">
                                          <p:val>
                                            <p:strVal val="#ppt_h"/>
                                          </p:val>
                                        </p:tav>
                                      </p:tavLst>
                                    </p:anim>
                                  </p:childTnLst>
                                </p:cTn>
                              </p:par>
                            </p:childTnLst>
                          </p:cTn>
                        </p:par>
                      </p:childTnLst>
                    </p:cTn>
                  </p:par>
                  <p:par>
                    <p:cTn id="78" fill="hold" nodeType="clickPar">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30739"/>
                                        </p:tgtEl>
                                        <p:attrNameLst>
                                          <p:attrName>style.visibility</p:attrName>
                                        </p:attrNameLst>
                                      </p:cBhvr>
                                      <p:to>
                                        <p:strVal val="visible"/>
                                      </p:to>
                                    </p:set>
                                    <p:anim calcmode="lin" valueType="num">
                                      <p:cBhvr>
                                        <p:cTn id="82" dur="500" fill="hold"/>
                                        <p:tgtEl>
                                          <p:spTgt spid="30739"/>
                                        </p:tgtEl>
                                        <p:attrNameLst>
                                          <p:attrName>ppt_x</p:attrName>
                                        </p:attrNameLst>
                                      </p:cBhvr>
                                      <p:tavLst>
                                        <p:tav tm="0">
                                          <p:val>
                                            <p:strVal val="#ppt_x"/>
                                          </p:val>
                                        </p:tav>
                                        <p:tav tm="100000">
                                          <p:val>
                                            <p:strVal val="#ppt_x"/>
                                          </p:val>
                                        </p:tav>
                                      </p:tavLst>
                                    </p:anim>
                                    <p:anim calcmode="lin" valueType="num">
                                      <p:cBhvr>
                                        <p:cTn id="83" dur="500" fill="hold"/>
                                        <p:tgtEl>
                                          <p:spTgt spid="30739"/>
                                        </p:tgtEl>
                                        <p:attrNameLst>
                                          <p:attrName>ppt_y</p:attrName>
                                        </p:attrNameLst>
                                      </p:cBhvr>
                                      <p:tavLst>
                                        <p:tav tm="0">
                                          <p:val>
                                            <p:strVal val="1+#ppt_h/2"/>
                                          </p:val>
                                        </p:tav>
                                        <p:tav tm="100000">
                                          <p:val>
                                            <p:strVal val="#ppt_y"/>
                                          </p:val>
                                        </p:tav>
                                      </p:tavLst>
                                    </p:anim>
                                  </p:childTnLst>
                                </p:cTn>
                              </p:par>
                            </p:childTnLst>
                          </p:cTn>
                        </p:par>
                      </p:childTnLst>
                    </p:cTn>
                  </p:par>
                  <p:par>
                    <p:cTn id="84" fill="hold" nodeType="clickPar">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0742"/>
                                        </p:tgtEl>
                                        <p:attrNameLst>
                                          <p:attrName>style.visibility</p:attrName>
                                        </p:attrNameLst>
                                      </p:cBhvr>
                                      <p:to>
                                        <p:strVal val="visible"/>
                                      </p:to>
                                    </p:set>
                                    <p:animEffect transition="in" filter="fade">
                                      <p:cBhvr>
                                        <p:cTn id="88" dur="500"/>
                                        <p:tgtEl>
                                          <p:spTgt spid="30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30724" grpId="0"/>
      <p:bldP spid="30731" grpId="0"/>
      <p:bldP spid="30732" grpId="0"/>
      <p:bldP spid="30733" grpId="0"/>
      <p:bldP spid="30734" grpId="0"/>
      <p:bldP spid="30735" grpId="0"/>
      <p:bldP spid="30736" grpId="0"/>
      <p:bldP spid="30737" grpId="0"/>
      <p:bldP spid="30738"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sp>
        <p:nvSpPr>
          <p:cNvPr id="31745" name="矩形 8" title=""/>
          <p:cNvSpPr/>
          <p:nvPr>
            <p:custDataLst>
              <p:tags r:id="rId3"/>
            </p:custDataLst>
          </p:nvPr>
        </p:nvSpPr>
        <p:spPr>
          <a:xfrm>
            <a:off x="434975" y="1492250"/>
            <a:ext cx="11412538" cy="1382713"/>
          </a:xfrm>
          <a:prstGeom prst="rect">
            <a:avLst/>
          </a:prstGeom>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just" fontAlgn="base" hangingPunct="0">
              <a:lnSpc>
                <a:spcPct val="150000"/>
              </a:lnSpc>
              <a:spcAft>
                <a:spcPct val="0"/>
              </a:spcAft>
            </a:pPr>
            <a:r>
              <a:rPr lang="en-US" altLang="zh-CN" sz="2800" b="1">
                <a:latin typeface="Times New Roman" pitchFamily="18" charset="0"/>
                <a:ea typeface="方正中等线简体" pitchFamily="65" charset="-122"/>
              </a:rPr>
              <a:t>(1)</a:t>
            </a:r>
            <a:r>
              <a:rPr lang="zh-CN" altLang="zh-CN" sz="2800" b="1">
                <a:latin typeface="Times New Roman" pitchFamily="18" charset="0"/>
                <a:ea typeface="方正中等线简体" pitchFamily="65" charset="-122"/>
              </a:rPr>
              <a:t>概念：</a:t>
            </a:r>
            <a:r>
              <a:rPr lang="zh-CN" altLang="zh-CN" sz="2800">
                <a:latin typeface="Times New Roman" pitchFamily="18" charset="0"/>
                <a:ea typeface="方正中等线简体" pitchFamily="65" charset="-122"/>
              </a:rPr>
              <a:t>生态系统</a:t>
            </a:r>
            <a:r>
              <a:rPr lang="zh-CN" altLang="en-US" sz="2800" u="sng">
                <a:latin typeface="Times New Roman" pitchFamily="18" charset="0"/>
                <a:ea typeface="方正中等线简体" pitchFamily="65" charset="-122"/>
              </a:rPr>
              <a:t>　　　　　　</a:t>
            </a:r>
            <a:r>
              <a:rPr lang="zh-CN" altLang="zh-CN" sz="2800">
                <a:latin typeface="Times New Roman" pitchFamily="18" charset="0"/>
                <a:ea typeface="方正中等线简体" pitchFamily="65" charset="-122"/>
              </a:rPr>
              <a:t>自身结构与功能处于</a:t>
            </a:r>
            <a:r>
              <a:rPr lang="zh-CN" altLang="en-US" sz="2800" u="sng">
                <a:latin typeface="Times New Roman" pitchFamily="18" charset="0"/>
                <a:ea typeface="方正中等线简体" pitchFamily="65" charset="-122"/>
              </a:rPr>
              <a:t>　　　</a:t>
            </a:r>
            <a:r>
              <a:rPr lang="zh-CN" altLang="zh-CN" sz="2800">
                <a:latin typeface="Times New Roman" pitchFamily="18" charset="0"/>
                <a:ea typeface="方正中等线简体" pitchFamily="65" charset="-122"/>
              </a:rPr>
              <a:t>平衡状态的能力。生态系统的稳定性，强调的是生态系统维持</a:t>
            </a:r>
            <a:r>
              <a:rPr lang="zh-CN" altLang="en-US" sz="2800" u="sng">
                <a:latin typeface="Times New Roman" pitchFamily="18" charset="0"/>
                <a:ea typeface="方正中等线简体" pitchFamily="65" charset="-122"/>
              </a:rPr>
              <a:t>　　　　　</a:t>
            </a:r>
            <a:r>
              <a:rPr lang="zh-CN" altLang="zh-CN" sz="2800">
                <a:latin typeface="Times New Roman" pitchFamily="18" charset="0"/>
                <a:ea typeface="方正中等线简体" pitchFamily="65" charset="-122"/>
              </a:rPr>
              <a:t>的能力。</a:t>
            </a:r>
            <a:endParaRPr lang="zh-CN" altLang="zh-CN" sz="1000">
              <a:latin typeface="宋体" pitchFamily="2" charset="-122"/>
              <a:ea typeface="宋体" pitchFamily="2" charset="-122"/>
            </a:endParaRPr>
          </a:p>
        </p:txBody>
      </p:sp>
      <p:sp>
        <p:nvSpPr>
          <p:cNvPr id="31746" name="矩形 1" title=""/>
          <p:cNvSpPr/>
          <p:nvPr>
            <p:custDataLst>
              <p:tags r:id="rId4"/>
            </p:custDataLst>
          </p:nvPr>
        </p:nvSpPr>
        <p:spPr>
          <a:xfrm>
            <a:off x="3462338" y="1681163"/>
            <a:ext cx="1979612" cy="522287"/>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zh-CN" sz="2800">
                <a:solidFill>
                  <a:srgbClr val="C00000"/>
                </a:solidFill>
                <a:latin typeface="Times New Roman" pitchFamily="18" charset="0"/>
                <a:ea typeface="方正中等线简体" pitchFamily="65" charset="-122"/>
              </a:rPr>
              <a:t>维持或恢复</a:t>
            </a:r>
            <a:endParaRPr lang="zh-CN" altLang="en-US" sz="2800">
              <a:solidFill>
                <a:srgbClr val="C00000"/>
              </a:solidFill>
              <a:latin typeface="Times New Roman" pitchFamily="18" charset="0"/>
              <a:ea typeface="方正中等线简体" pitchFamily="65" charset="-122"/>
            </a:endParaRPr>
          </a:p>
        </p:txBody>
      </p:sp>
      <p:sp>
        <p:nvSpPr>
          <p:cNvPr id="31747" name="矩形 2" title=""/>
          <p:cNvSpPr/>
          <p:nvPr>
            <p:custDataLst>
              <p:tags r:id="rId5"/>
            </p:custDataLst>
          </p:nvPr>
        </p:nvSpPr>
        <p:spPr>
          <a:xfrm>
            <a:off x="8843963" y="1684338"/>
            <a:ext cx="903287" cy="523875"/>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zh-CN" sz="2800">
                <a:solidFill>
                  <a:srgbClr val="C00000"/>
                </a:solidFill>
                <a:latin typeface="Times New Roman" pitchFamily="18" charset="0"/>
                <a:ea typeface="方正中等线简体" pitchFamily="65" charset="-122"/>
              </a:rPr>
              <a:t>相对</a:t>
            </a:r>
            <a:endParaRPr lang="zh-CN" altLang="en-US" sz="2800">
              <a:solidFill>
                <a:srgbClr val="C00000"/>
              </a:solidFill>
              <a:latin typeface="Times New Roman" pitchFamily="18" charset="0"/>
              <a:ea typeface="方正中等线简体" pitchFamily="65" charset="-122"/>
            </a:endParaRPr>
          </a:p>
        </p:txBody>
      </p:sp>
      <p:sp>
        <p:nvSpPr>
          <p:cNvPr id="31748" name="矩形 3" title=""/>
          <p:cNvSpPr/>
          <p:nvPr>
            <p:custDataLst>
              <p:tags r:id="rId6"/>
            </p:custDataLst>
          </p:nvPr>
        </p:nvSpPr>
        <p:spPr>
          <a:xfrm>
            <a:off x="8305800" y="2317750"/>
            <a:ext cx="1620838" cy="522288"/>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zh-CN" sz="2800">
                <a:solidFill>
                  <a:srgbClr val="C00000"/>
                </a:solidFill>
                <a:latin typeface="Times New Roman" pitchFamily="18" charset="0"/>
                <a:ea typeface="方正中等线简体" pitchFamily="65" charset="-122"/>
              </a:rPr>
              <a:t>生态平衡</a:t>
            </a:r>
            <a:endParaRPr lang="zh-CN" altLang="en-US" sz="2800">
              <a:solidFill>
                <a:srgbClr val="C00000"/>
              </a:solidFill>
              <a:latin typeface="Times New Roman" pitchFamily="18" charset="0"/>
              <a:ea typeface="方正中等线简体" pitchFamily="65" charset="-122"/>
            </a:endParaRPr>
          </a:p>
        </p:txBody>
      </p:sp>
      <p:grpSp>
        <p:nvGrpSpPr>
          <p:cNvPr id="31749" name="组合 31" title=""/>
          <p:cNvGrpSpPr/>
          <p:nvPr>
            <p:custDataLst>
              <p:tags r:id="rId7"/>
            </p:custDataLst>
          </p:nvPr>
        </p:nvGrpSpPr>
        <p:grpSpPr>
          <a:xfrm>
            <a:off x="434975" y="754063"/>
            <a:ext cx="4156075" cy="738187"/>
            <a:chOff x="2952848" y="1879873"/>
            <a:chExt cx="4155403" cy="735043"/>
          </a:xfrm>
        </p:grpSpPr>
        <p:sp>
          <p:nvSpPr>
            <p:cNvPr id="31750" name="MH_Number_1" title=""/>
            <p:cNvSpPr/>
            <p:nvPr>
              <p:custDataLst>
                <p:tags r:id="rId8"/>
              </p:custDataLst>
            </p:nvPr>
          </p:nvSpPr>
          <p:spPr>
            <a:xfrm flipH="1">
              <a:off x="2952848" y="2128031"/>
              <a:ext cx="609000" cy="337250"/>
            </a:xfrm>
            <a:custGeom>
              <a:gdLst>
                <a:gd name="GT0" fmla="+- l w 0"/>
                <a:gd name="GT1" fmla="+- t h 0"/>
              </a:gdLst>
              <a:cxnLst>
                <a:cxn ang="0">
                  <a:pos x="11786" y="0"/>
                </a:cxn>
                <a:cxn ang="0">
                  <a:pos x="0" y="0"/>
                </a:cxn>
                <a:cxn ang="0">
                  <a:pos x="0" y="62008"/>
                </a:cxn>
                <a:cxn ang="0">
                  <a:pos x="11786" y="62008"/>
                </a:cxn>
                <a:cxn ang="0">
                  <a:pos x="111971" y="0"/>
                </a:cxn>
                <a:cxn ang="0">
                  <a:pos x="22292" y="0"/>
                </a:cxn>
                <a:cxn ang="0">
                  <a:pos x="22292" y="62008"/>
                </a:cxn>
                <a:cxn ang="0">
                  <a:pos x="111971" y="62008"/>
                </a:cxn>
              </a:cxnLst>
              <a:rect l="l" t="t" r="GT0" b="GT1"/>
              <a:pathLst>
                <a:path w="693737" h="384175">
                  <a:moveTo>
                    <a:pt x="73025" y="0"/>
                  </a:moveTo>
                  <a:lnTo>
                    <a:pt x="0" y="0"/>
                  </a:lnTo>
                  <a:lnTo>
                    <a:pt x="0" y="384175"/>
                  </a:lnTo>
                  <a:lnTo>
                    <a:pt x="73025" y="384175"/>
                  </a:lnTo>
                  <a:lnTo>
                    <a:pt x="73025" y="0"/>
                  </a:lnTo>
                  <a:close/>
                  <a:moveTo>
                    <a:pt x="693737" y="0"/>
                  </a:moveTo>
                  <a:lnTo>
                    <a:pt x="138112" y="0"/>
                  </a:lnTo>
                  <a:lnTo>
                    <a:pt x="138112" y="384175"/>
                  </a:lnTo>
                  <a:lnTo>
                    <a:pt x="693737" y="384175"/>
                  </a:lnTo>
                  <a:lnTo>
                    <a:pt x="693737" y="0"/>
                  </a:lnTo>
                  <a:close/>
                </a:path>
              </a:pathLst>
            </a:custGeom>
            <a:solidFill>
              <a:srgbClr val="548235"/>
            </a:solidFill>
            <a:ln>
              <a:noFill/>
              <a:round/>
            </a:ln>
          </p:spPr>
          <p:txBody>
            <a:bodyPr lIns="0" tIns="0" rIns="144000"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hangingPunct="0"/>
              <a:r>
                <a:rPr lang="en-US" altLang="zh-CN" sz="2800" b="1">
                  <a:solidFill>
                    <a:srgbClr val="FFFFFF"/>
                  </a:solidFill>
                  <a:latin typeface="微软雅黑" pitchFamily="34" charset="-122"/>
                  <a:ea typeface="微软雅黑" pitchFamily="34" charset="-122"/>
                  <a:sym typeface="Gen Jyuu Gothic Monospace Regul" pitchFamily="49" charset="-128"/>
                </a:rPr>
                <a:t>2</a:t>
              </a:r>
              <a:endParaRPr lang="en-US" altLang="zh-CN" sz="2800" b="1">
                <a:solidFill>
                  <a:srgbClr val="FFFFFF"/>
                </a:solidFill>
                <a:latin typeface="微软雅黑" pitchFamily="34" charset="-122"/>
                <a:ea typeface="微软雅黑" pitchFamily="34" charset="-122"/>
                <a:sym typeface="Gen Jyuu Gothic Monospace Regul" pitchFamily="49" charset="-128"/>
              </a:endParaRPr>
            </a:p>
          </p:txBody>
        </p:sp>
        <p:sp>
          <p:nvSpPr>
            <p:cNvPr id="31751" name="MH_Entry_1" title=""/>
            <p:cNvSpPr/>
            <p:nvPr>
              <p:custDataLst>
                <p:tags r:id="rId9"/>
              </p:custDataLst>
            </p:nvPr>
          </p:nvSpPr>
          <p:spPr>
            <a:xfrm flipH="1">
              <a:off x="3637902" y="1879873"/>
              <a:ext cx="3470349" cy="735043"/>
            </a:xfrm>
            <a:custGeom>
              <a:gdLst>
                <a:gd name="GT0" fmla="+- l w 0"/>
                <a:gd name="GT1" fmla="+- t h 0"/>
              </a:gdLst>
              <a:cxnLst>
                <a:cxn ang="0">
                  <a:pos x="0" y="2"/>
                </a:cxn>
                <a:cxn ang="0">
                  <a:pos x="449550055" y="2"/>
                </a:cxn>
                <a:cxn ang="0">
                  <a:pos x="449550055" y="3"/>
                </a:cxn>
                <a:cxn ang="0">
                  <a:pos x="0" y="3"/>
                </a:cxn>
                <a:cxn ang="0">
                  <a:pos x="0" y="2"/>
                </a:cxn>
                <a:cxn ang="0">
                  <a:pos x="0" y="0"/>
                </a:cxn>
              </a:cxnLst>
              <a:rect l="l" t="t" r="GT0" b="GT1"/>
              <a:pathLst>
                <a:path w="2520280" h="1872208">
                  <a:moveTo>
                    <a:pt x="0" y="1872208"/>
                  </a:moveTo>
                  <a:lnTo>
                    <a:pt x="2520280" y="1872208"/>
                  </a:lnTo>
                  <a:lnTo>
                    <a:pt x="0" y="1872208"/>
                  </a:lnTo>
                  <a:close/>
                  <a:moveTo>
                    <a:pt x="0" y="0"/>
                  </a:moveTo>
                  <a:lnTo>
                    <a:pt x="916" y="0"/>
                  </a:lnTo>
                  <a:lnTo>
                    <a:pt x="0" y="0"/>
                  </a:lnTo>
                  <a:close/>
                </a:path>
              </a:pathLst>
            </a:custGeom>
            <a:noFill/>
            <a:ln>
              <a:noFill/>
              <a:round/>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nSpc>
                  <a:spcPct val="150000"/>
                </a:lnSpc>
              </a:pPr>
              <a:r>
                <a:rPr lang="zh-CN" altLang="en-US" sz="2800" b="1">
                  <a:solidFill>
                    <a:srgbClr val="548235"/>
                  </a:solidFill>
                  <a:latin typeface="微软雅黑" pitchFamily="34" charset="-122"/>
                  <a:ea typeface="微软雅黑" pitchFamily="34" charset="-122"/>
                  <a:sym typeface="微软雅黑" pitchFamily="34" charset="-122"/>
                </a:rPr>
                <a:t>生态系统的稳定性</a:t>
              </a:r>
              <a:endParaRPr lang="zh-CN" altLang="en-US" sz="2800" b="1">
                <a:solidFill>
                  <a:srgbClr val="548235"/>
                </a:solidFill>
                <a:latin typeface="微软雅黑" pitchFamily="34" charset="-122"/>
                <a:ea typeface="微软雅黑" pitchFamily="34" charset="-122"/>
                <a:sym typeface="微软雅黑" pitchFamily="34" charset="-122"/>
              </a:endParaRPr>
            </a:p>
          </p:txBody>
        </p:sp>
      </p:grpSp>
      <p:sp>
        <p:nvSpPr>
          <p:cNvPr id="31752" name="文本框 2" title=""/>
          <p:cNvSpPr/>
          <p:nvPr>
            <p:custDataLst>
              <p:tags r:id="rId10"/>
            </p:custDataLst>
          </p:nvPr>
        </p:nvSpPr>
        <p:spPr>
          <a:xfrm>
            <a:off x="252413" y="2874963"/>
            <a:ext cx="2520950" cy="522287"/>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800" b="1">
                <a:latin typeface="Times New Roman" pitchFamily="18" charset="0"/>
                <a:ea typeface="方正中等线简体" pitchFamily="65" charset="-122"/>
              </a:rPr>
              <a:t>（</a:t>
            </a:r>
            <a:r>
              <a:rPr lang="en-US" altLang="zh-CN" sz="2800" b="1">
                <a:latin typeface="Times New Roman" pitchFamily="18" charset="0"/>
                <a:ea typeface="方正中等线简体" pitchFamily="65" charset="-122"/>
              </a:rPr>
              <a:t>2</a:t>
            </a:r>
            <a:r>
              <a:rPr lang="zh-CN" altLang="en-US" sz="2800" b="1">
                <a:latin typeface="Times New Roman" pitchFamily="18" charset="0"/>
                <a:ea typeface="方正中等线简体" pitchFamily="65" charset="-122"/>
              </a:rPr>
              <a:t>）</a:t>
            </a:r>
            <a:r>
              <a:rPr lang="en-US" altLang="zh-CN" sz="2800" b="1">
                <a:latin typeface="Times New Roman" pitchFamily="18" charset="0"/>
                <a:ea typeface="方正中等线简体" pitchFamily="65" charset="-122"/>
              </a:rPr>
              <a:t>调节机制</a:t>
            </a:r>
            <a:r>
              <a:rPr lang="en-US" altLang="zh-CN" sz="2800" b="1">
                <a:latin typeface="Times New Roman" pitchFamily="18" charset="0"/>
                <a:ea typeface="方正中等线简体" pitchFamily="65" charset="-122"/>
                <a:sym typeface="等线" charset="-122"/>
              </a:rPr>
              <a:t>：</a:t>
            </a:r>
            <a:endParaRPr lang="en-US" altLang="zh-CN" sz="2800" b="1">
              <a:latin typeface="Times New Roman" pitchFamily="18" charset="0"/>
              <a:ea typeface="方正中等线简体" pitchFamily="65" charset="-122"/>
              <a:sym typeface="等线" charset="-122"/>
            </a:endParaRPr>
          </a:p>
        </p:txBody>
      </p:sp>
      <p:sp>
        <p:nvSpPr>
          <p:cNvPr id="31753" name="文本框 29" title=""/>
          <p:cNvSpPr txBox="1"/>
          <p:nvPr>
            <p:custDataLst>
              <p:tags r:id="rId11"/>
            </p:custDataLst>
          </p:nvPr>
        </p:nvSpPr>
        <p:spPr>
          <a:xfrm>
            <a:off x="5083175" y="4362450"/>
            <a:ext cx="3944938" cy="523875"/>
          </a:xfrm>
          <a:prstGeom prst="rect">
            <a:avLst/>
          </a:prstGeom>
          <a:noFill/>
          <a:ln w="28575">
            <a:solidFill>
              <a:srgbClr val="446DA9"/>
            </a:solidFill>
            <a:prstDash val="sysDash"/>
            <a:round/>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800" b="1">
                <a:solidFill>
                  <a:srgbClr val="FF0000"/>
                </a:solidFill>
                <a:latin typeface="黑体" pitchFamily="49" charset="-122"/>
                <a:ea typeface="黑体" panose="02010609060101010101" pitchFamily="49" charset="-122"/>
              </a:rPr>
              <a:t>自我调节能力是有限的</a:t>
            </a:r>
            <a:endParaRPr lang="zh-CN" altLang="en-US" sz="2800" b="1">
              <a:solidFill>
                <a:srgbClr val="FF0000"/>
              </a:solidFill>
              <a:latin typeface="黑体" pitchFamily="49" charset="-122"/>
              <a:ea typeface="黑体" panose="02010609060101010101" pitchFamily="49" charset="-122"/>
            </a:endParaRPr>
          </a:p>
        </p:txBody>
      </p:sp>
      <p:sp>
        <p:nvSpPr>
          <p:cNvPr id="31754" name="文本框 15366" title=""/>
          <p:cNvSpPr/>
          <p:nvPr>
            <p:custDataLst>
              <p:tags r:id="rId12"/>
            </p:custDataLst>
          </p:nvPr>
        </p:nvSpPr>
        <p:spPr>
          <a:xfrm>
            <a:off x="3143250" y="3159125"/>
            <a:ext cx="1939925" cy="830263"/>
          </a:xfrm>
          <a:prstGeom prst="rect">
            <a:avLst/>
          </a:prstGeom>
          <a:solidFill>
            <a:schemeClr val="accent6">
              <a:lumMod val="20000"/>
              <a:lumOff val="80000"/>
            </a:schemeClr>
          </a:solidFill>
          <a:ln w="19050">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1800" b="0" i="0" u="none" baseline="0">
                <a:solidFill>
                  <a:sysClr val="windowText" lastClr="000000"/>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1800" b="0" i="0" u="none" baseline="0">
                <a:solidFill>
                  <a:sysClr val="windowText" lastClr="000000"/>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1800" b="0" i="0" u="none" baseline="0">
                <a:solidFill>
                  <a:sysClr val="windowText" lastClr="000000"/>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1800" b="0" i="0" u="none" baseline="0">
                <a:solidFill>
                  <a:sysClr val="windowText" lastClr="000000"/>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1800" b="0" i="0" u="none" baseline="0">
                <a:solidFill>
                  <a:sysClr val="windowText" lastClr="000000"/>
                </a:solidFill>
                <a:latin typeface="Arial" pitchFamily="34" charset="0"/>
                <a:ea typeface="宋体" pitchFamily="2" charset="-122"/>
              </a:defRPr>
            </a:lvl5pPr>
          </a:lstStyle>
          <a:p>
            <a:pPr marL="0" lvl="0" indent="0" algn="ctr" hangingPunct="0">
              <a:buClrTx/>
              <a:buFont typeface="Arial" pitchFamily="34" charset="0"/>
            </a:pPr>
            <a:r>
              <a:rPr lang="zh-CN" altLang="en-US" sz="2400" b="1" spc="0" baseline="0">
                <a:solidFill>
                  <a:srgbClr val="000000"/>
                </a:solidFill>
                <a:latin typeface="微软雅黑" pitchFamily="34" charset="-122"/>
                <a:ea typeface="微软雅黑" pitchFamily="34" charset="-122"/>
              </a:rPr>
              <a:t>生态系统的稳定性</a:t>
            </a:r>
            <a:endParaRPr lang="zh-CN" altLang="en-US" sz="2400" b="1" baseline="0">
              <a:solidFill>
                <a:srgbClr val="000000"/>
              </a:solidFill>
              <a:latin typeface="微软雅黑" pitchFamily="34" charset="-122"/>
              <a:ea typeface="微软雅黑" pitchFamily="34" charset="-122"/>
            </a:endParaRPr>
          </a:p>
        </p:txBody>
      </p:sp>
      <p:sp>
        <p:nvSpPr>
          <p:cNvPr id="31755" name="文本框 15366" title=""/>
          <p:cNvSpPr/>
          <p:nvPr>
            <p:custDataLst>
              <p:tags r:id="rId13"/>
            </p:custDataLst>
          </p:nvPr>
        </p:nvSpPr>
        <p:spPr>
          <a:xfrm>
            <a:off x="6103938" y="3159125"/>
            <a:ext cx="1479550" cy="771525"/>
          </a:xfrm>
          <a:prstGeom prst="rect">
            <a:avLst/>
          </a:prstGeom>
          <a:solidFill>
            <a:srgbClr val="58B6E5">
              <a:lumMod val="40000"/>
              <a:lumOff val="60000"/>
            </a:srgbClr>
          </a:solidFill>
          <a:ln w="19050">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1800" b="0" i="0" u="none" baseline="0">
                <a:solidFill>
                  <a:sysClr val="windowText" lastClr="000000"/>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1800" b="0" i="0" u="none" baseline="0">
                <a:solidFill>
                  <a:sysClr val="windowText" lastClr="000000"/>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1800" b="0" i="0" u="none" baseline="0">
                <a:solidFill>
                  <a:sysClr val="windowText" lastClr="000000"/>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1800" b="0" i="0" u="none" baseline="0">
                <a:solidFill>
                  <a:sysClr val="windowText" lastClr="000000"/>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1800" b="0" i="0" u="none" baseline="0">
                <a:solidFill>
                  <a:sysClr val="windowText" lastClr="000000"/>
                </a:solidFill>
                <a:latin typeface="Arial" pitchFamily="34" charset="0"/>
                <a:ea typeface="宋体" pitchFamily="2" charset="-122"/>
              </a:defRPr>
            </a:lvl5pPr>
          </a:lstStyle>
          <a:p>
            <a:pPr marL="0" lvl="0" indent="0" algn="ctr" hangingPunct="0">
              <a:buClrTx/>
              <a:buFont typeface="Arial" pitchFamily="34" charset="0"/>
            </a:pPr>
            <a:endParaRPr lang="zh-CN" altLang="en-US" sz="2800" b="1" baseline="0">
              <a:solidFill>
                <a:srgbClr val="FF0000"/>
              </a:solidFill>
              <a:latin typeface="微软雅黑" pitchFamily="34" charset="-122"/>
              <a:ea typeface="微软雅黑" pitchFamily="34" charset="-122"/>
            </a:endParaRPr>
          </a:p>
        </p:txBody>
      </p:sp>
      <p:sp>
        <p:nvSpPr>
          <p:cNvPr id="31756" name="文本框 15366" title=""/>
          <p:cNvSpPr/>
          <p:nvPr>
            <p:custDataLst>
              <p:tags r:id="rId14"/>
            </p:custDataLst>
          </p:nvPr>
        </p:nvSpPr>
        <p:spPr>
          <a:xfrm>
            <a:off x="8597900" y="3344863"/>
            <a:ext cx="2200275" cy="522288"/>
          </a:xfrm>
          <a:prstGeom prst="rect">
            <a:avLst/>
          </a:prstGeom>
          <a:solidFill>
            <a:srgbClr val="58B6E5">
              <a:lumMod val="40000"/>
              <a:lumOff val="60000"/>
            </a:srgbClr>
          </a:solidFill>
          <a:ln w="19050">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1800" b="0" i="0" u="none" baseline="0">
                <a:solidFill>
                  <a:sysClr val="windowText" lastClr="000000"/>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itchFamily="34" charset="0"/>
              <a:buNone/>
              <a:defRPr lang="zh-CN" altLang="en-US" sz="1800" b="0" i="0" u="none" baseline="0">
                <a:solidFill>
                  <a:sysClr val="windowText" lastClr="000000"/>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itchFamily="34" charset="0"/>
              <a:buNone/>
              <a:defRPr lang="zh-CN" altLang="en-US" sz="1800" b="0" i="0" u="none" baseline="0">
                <a:solidFill>
                  <a:sysClr val="windowText" lastClr="000000"/>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itchFamily="34" charset="0"/>
              <a:buNone/>
              <a:defRPr lang="zh-CN" altLang="en-US" sz="1800" b="0" i="0" u="none" baseline="0">
                <a:solidFill>
                  <a:sysClr val="windowText" lastClr="000000"/>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itchFamily="34" charset="0"/>
              <a:buNone/>
              <a:defRPr lang="zh-CN" altLang="en-US" sz="1800" b="0" i="0" u="none" baseline="0">
                <a:solidFill>
                  <a:sysClr val="windowText" lastClr="000000"/>
                </a:solidFill>
                <a:latin typeface="Arial" pitchFamily="34" charset="0"/>
                <a:ea typeface="宋体" pitchFamily="2" charset="-122"/>
              </a:defRPr>
            </a:lvl5pPr>
          </a:lstStyle>
          <a:p>
            <a:pPr marL="0" lvl="0" indent="0" algn="ctr" hangingPunct="0">
              <a:buClrTx/>
              <a:buFont typeface="Arial" pitchFamily="34" charset="0"/>
            </a:pPr>
            <a:endParaRPr lang="zh-CN" altLang="en-US" sz="2800" b="1" baseline="0">
              <a:solidFill>
                <a:srgbClr val="FF0000"/>
              </a:solidFill>
              <a:latin typeface="微软雅黑" pitchFamily="34" charset="-122"/>
              <a:ea typeface="微软雅黑" pitchFamily="34" charset="-122"/>
            </a:endParaRPr>
          </a:p>
        </p:txBody>
      </p:sp>
      <p:sp>
        <p:nvSpPr>
          <p:cNvPr id="31757" name="文本框 15366" title=""/>
          <p:cNvSpPr/>
          <p:nvPr>
            <p:custDataLst>
              <p:tags r:id="rId15"/>
            </p:custDataLst>
          </p:nvPr>
        </p:nvSpPr>
        <p:spPr>
          <a:xfrm>
            <a:off x="5018088" y="3098800"/>
            <a:ext cx="955675" cy="460375"/>
          </a:xfrm>
          <a:prstGeom prst="rect">
            <a:avLst/>
          </a:prstGeom>
          <a:noFill/>
          <a:ln w="19050">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buFont typeface="Arial" pitchFamily="34" charset="0"/>
            </a:pPr>
            <a:r>
              <a:rPr lang="zh-CN" altLang="zh-CN" sz="2400" b="1" baseline="0">
                <a:solidFill>
                  <a:srgbClr val="000000"/>
                </a:solidFill>
                <a:latin typeface="楷体" pitchFamily="49" charset="-122"/>
                <a:ea typeface="楷体" pitchFamily="49" charset="-122"/>
              </a:rPr>
              <a:t>原因</a:t>
            </a:r>
            <a:endParaRPr lang="zh-CN" altLang="zh-CN" sz="2400" b="1" baseline="0">
              <a:solidFill>
                <a:srgbClr val="000000"/>
              </a:solidFill>
              <a:latin typeface="楷体" pitchFamily="49" charset="-122"/>
              <a:ea typeface="楷体" pitchFamily="49" charset="-122"/>
            </a:endParaRPr>
          </a:p>
        </p:txBody>
      </p:sp>
      <p:sp>
        <p:nvSpPr>
          <p:cNvPr id="31758" name="文本框 15366" title=""/>
          <p:cNvSpPr/>
          <p:nvPr>
            <p:custDataLst>
              <p:tags r:id="rId16"/>
            </p:custDataLst>
          </p:nvPr>
        </p:nvSpPr>
        <p:spPr>
          <a:xfrm>
            <a:off x="7572375" y="3098800"/>
            <a:ext cx="955675" cy="460375"/>
          </a:xfrm>
          <a:prstGeom prst="rect">
            <a:avLst/>
          </a:prstGeom>
          <a:noFill/>
          <a:ln w="19050">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buFont typeface="Arial" pitchFamily="34" charset="0"/>
            </a:pPr>
            <a:r>
              <a:rPr lang="zh-CN" altLang="zh-CN" sz="2400" b="1" baseline="0">
                <a:solidFill>
                  <a:srgbClr val="000000"/>
                </a:solidFill>
                <a:latin typeface="楷体" pitchFamily="49" charset="-122"/>
                <a:ea typeface="楷体" pitchFamily="49" charset="-122"/>
              </a:rPr>
              <a:t>基础</a:t>
            </a:r>
            <a:endParaRPr lang="zh-CN" altLang="zh-CN" sz="2400" b="1" baseline="0">
              <a:solidFill>
                <a:srgbClr val="000000"/>
              </a:solidFill>
              <a:latin typeface="楷体" pitchFamily="49" charset="-122"/>
              <a:ea typeface="楷体" pitchFamily="49" charset="-122"/>
            </a:endParaRPr>
          </a:p>
        </p:txBody>
      </p:sp>
      <p:sp>
        <p:nvSpPr>
          <p:cNvPr id="31759" name="右箭头 39" title=""/>
          <p:cNvSpPr/>
          <p:nvPr>
            <p:custDataLst>
              <p:tags r:id="rId17"/>
            </p:custDataLst>
          </p:nvPr>
        </p:nvSpPr>
        <p:spPr>
          <a:xfrm>
            <a:off x="5154613" y="3446463"/>
            <a:ext cx="814387" cy="303212"/>
          </a:xfrm>
          <a:prstGeom prst="rightArrow">
            <a:avLst>
              <a:gd name="adj1" fmla="val 50000"/>
              <a:gd name="adj2" fmla="val 49999"/>
            </a:avLst>
          </a:prstGeom>
          <a:solidFill>
            <a:srgbClr val="548235"/>
          </a:solidFill>
          <a:ln w="12700">
            <a:no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algn="ctr" fontAlgn="base" hangingPunct="0">
              <a:buClrTx/>
              <a:buFontTx/>
            </a:pPr>
            <a:endParaRPr lang="zh-CN" altLang="en-US" sz="2800" b="1" baseline="0">
              <a:solidFill>
                <a:srgbClr val="FFFFFF"/>
              </a:solidFill>
              <a:latin typeface="楷体" pitchFamily="49" charset="-122"/>
              <a:ea typeface="楷体" pitchFamily="49" charset="-122"/>
            </a:endParaRPr>
          </a:p>
        </p:txBody>
      </p:sp>
      <p:sp>
        <p:nvSpPr>
          <p:cNvPr id="31760" name="右箭头 40" title=""/>
          <p:cNvSpPr/>
          <p:nvPr>
            <p:custDataLst>
              <p:tags r:id="rId18"/>
            </p:custDataLst>
          </p:nvPr>
        </p:nvSpPr>
        <p:spPr>
          <a:xfrm>
            <a:off x="7713663" y="3446463"/>
            <a:ext cx="814387" cy="303212"/>
          </a:xfrm>
          <a:prstGeom prst="rightArrow">
            <a:avLst>
              <a:gd name="adj1" fmla="val 50000"/>
              <a:gd name="adj2" fmla="val 49999"/>
            </a:avLst>
          </a:prstGeom>
          <a:solidFill>
            <a:srgbClr val="548235"/>
          </a:solidFill>
          <a:ln w="12700">
            <a:no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algn="ctr" fontAlgn="base" hangingPunct="0">
              <a:buClrTx/>
              <a:buFontTx/>
            </a:pPr>
            <a:endParaRPr lang="zh-CN" altLang="en-US" sz="2800" b="1" baseline="0">
              <a:solidFill>
                <a:srgbClr val="FFFFFF"/>
              </a:solidFill>
              <a:latin typeface="楷体" pitchFamily="49" charset="-122"/>
              <a:ea typeface="楷体" pitchFamily="49" charset="-122"/>
            </a:endParaRPr>
          </a:p>
        </p:txBody>
      </p:sp>
      <p:cxnSp>
        <p:nvCxnSpPr>
          <p:cNvPr id="31761" name="直接箭头连接符 41" title=""/>
          <p:cNvCxnSpPr/>
          <p:nvPr>
            <p:custDataLst>
              <p:tags r:id="rId19"/>
            </p:custDataLst>
          </p:nvPr>
        </p:nvCxnSpPr>
        <p:spPr>
          <a:xfrm>
            <a:off x="6837363" y="3949700"/>
            <a:ext cx="4762" cy="393700"/>
          </a:xfrm>
          <a:prstGeom prst="line">
            <a:avLst/>
          </a:prstGeom>
          <a:noFill/>
          <a:ln w="44450">
            <a:solidFill>
              <a:prstClr val="black"/>
            </a:solidFill>
            <a:miter lim="800000"/>
            <a:tailEnd type="arrow"/>
          </a:ln>
        </p:spPr>
      </p:cxnSp>
      <p:cxnSp>
        <p:nvCxnSpPr>
          <p:cNvPr id="31762" name="直接箭头连接符 42" title=""/>
          <p:cNvCxnSpPr/>
          <p:nvPr>
            <p:custDataLst>
              <p:tags r:id="rId20"/>
            </p:custDataLst>
          </p:nvPr>
        </p:nvCxnSpPr>
        <p:spPr>
          <a:xfrm>
            <a:off x="4117975" y="3998913"/>
            <a:ext cx="4763" cy="395287"/>
          </a:xfrm>
          <a:prstGeom prst="line">
            <a:avLst/>
          </a:prstGeom>
          <a:noFill/>
          <a:ln w="44450">
            <a:solidFill>
              <a:prstClr val="black"/>
            </a:solidFill>
            <a:miter lim="800000"/>
            <a:tailEnd type="arrow"/>
          </a:ln>
        </p:spPr>
      </p:cxnSp>
      <p:pic>
        <p:nvPicPr>
          <p:cNvPr id="31763" name="图片 43" title=""/>
          <p:cNvPicPr>
            <a:picLocks noChangeAspect="1"/>
          </p:cNvPicPr>
          <p:nvPr>
            <p:custDataLst>
              <p:tags r:id="rId22"/>
            </p:custDataLst>
          </p:nvPr>
        </p:nvPicPr>
        <p:blipFill>
          <a:blip r:embed="rId21"/>
          <a:stretch>
            <a:fillRect/>
          </a:stretch>
        </p:blipFill>
        <p:spPr>
          <a:xfrm>
            <a:off x="3209925" y="4273550"/>
            <a:ext cx="1808163" cy="1809750"/>
          </a:xfrm>
          <a:prstGeom prst="rect">
            <a:avLst/>
          </a:prstGeom>
          <a:noFill/>
          <a:ln>
            <a:noFill/>
            <a:miter lim="800000"/>
          </a:ln>
        </p:spPr>
      </p:pic>
      <p:sp>
        <p:nvSpPr>
          <p:cNvPr id="31764" name="文本框 44" title=""/>
          <p:cNvSpPr txBox="1"/>
          <p:nvPr>
            <p:custDataLst>
              <p:tags r:id="rId23"/>
            </p:custDataLst>
          </p:nvPr>
        </p:nvSpPr>
        <p:spPr>
          <a:xfrm>
            <a:off x="4799013" y="5162550"/>
            <a:ext cx="2482850" cy="460375"/>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400" b="1">
                <a:solidFill>
                  <a:srgbClr val="0000FF"/>
                </a:solidFill>
                <a:latin typeface="微软雅黑" pitchFamily="34" charset="-122"/>
                <a:ea typeface="微软雅黑" pitchFamily="34" charset="-122"/>
              </a:rPr>
              <a:t>抵抗力稳定性</a:t>
            </a:r>
            <a:endParaRPr lang="zh-CN" altLang="en-US" sz="2400" b="1">
              <a:solidFill>
                <a:srgbClr val="0000FF"/>
              </a:solidFill>
              <a:latin typeface="微软雅黑" pitchFamily="34" charset="-122"/>
              <a:ea typeface="微软雅黑" pitchFamily="34" charset="-122"/>
            </a:endParaRPr>
          </a:p>
        </p:txBody>
      </p:sp>
      <p:sp>
        <p:nvSpPr>
          <p:cNvPr id="31765" name="文本框 45" title=""/>
          <p:cNvSpPr txBox="1"/>
          <p:nvPr>
            <p:custDataLst>
              <p:tags r:id="rId24"/>
            </p:custDataLst>
          </p:nvPr>
        </p:nvSpPr>
        <p:spPr>
          <a:xfrm>
            <a:off x="4799013" y="5791200"/>
            <a:ext cx="2414587" cy="460375"/>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400" b="1">
                <a:solidFill>
                  <a:srgbClr val="0000FF"/>
                </a:solidFill>
                <a:latin typeface="微软雅黑" pitchFamily="34" charset="-122"/>
                <a:ea typeface="微软雅黑" pitchFamily="34" charset="-122"/>
              </a:rPr>
              <a:t>恢复力稳定性</a:t>
            </a:r>
            <a:endParaRPr lang="zh-CN" altLang="en-US" sz="2400" b="1">
              <a:solidFill>
                <a:srgbClr val="0000FF"/>
              </a:solidFill>
              <a:latin typeface="微软雅黑" pitchFamily="34" charset="-122"/>
              <a:ea typeface="微软雅黑" pitchFamily="34" charset="-122"/>
            </a:endParaRPr>
          </a:p>
        </p:txBody>
      </p:sp>
      <p:sp>
        <p:nvSpPr>
          <p:cNvPr id="31766" name="Freeform 5" title=""/>
          <p:cNvSpPr/>
          <p:nvPr>
            <p:custDataLst>
              <p:tags r:id="rId25"/>
            </p:custDataLst>
          </p:nvPr>
        </p:nvSpPr>
        <p:spPr>
          <a:xfrm>
            <a:off x="4448175" y="5226050"/>
            <a:ext cx="417513" cy="958850"/>
          </a:xfrm>
          <a:custGeom>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gradFill rotWithShape="1">
            <a:gsLst>
              <a:gs pos="0">
                <a:srgbClr val="6FBEE9"/>
              </a:gs>
              <a:gs pos="0">
                <a:srgbClr val="FECF40"/>
              </a:gs>
              <a:gs pos="50000">
                <a:srgbClr val="51B8EC"/>
              </a:gs>
              <a:gs pos="100000">
                <a:srgbClr val="3FA6DA"/>
              </a:gs>
              <a:gs pos="100000">
                <a:srgbClr val="846C21"/>
              </a:gs>
            </a:gsLst>
            <a:lin ang="5400000"/>
          </a:gradFill>
          <a:ln>
            <a:noFill/>
            <a:round/>
          </a:ln>
          <a:effectLst>
            <a:outerShdw blurRad="57150" dist="19050" dir="5400000" algn="ctr">
              <a:srgbClr val="000000">
                <a:alpha val="62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endParaRPr lang="zh-CN" altLang="en-US">
              <a:solidFill>
                <a:srgbClr val="FFFFFF"/>
              </a:solidFill>
              <a:latin typeface="Arial" pitchFamily="34" charset="0"/>
              <a:ea typeface="微软雅黑" pitchFamily="34" charset="-122"/>
            </a:endParaRPr>
          </a:p>
        </p:txBody>
      </p:sp>
      <p:sp>
        <p:nvSpPr>
          <p:cNvPr id="31767" name="文本框 47" title=""/>
          <p:cNvSpPr txBox="1"/>
          <p:nvPr>
            <p:custDataLst>
              <p:tags r:id="rId26"/>
            </p:custDataLst>
          </p:nvPr>
        </p:nvSpPr>
        <p:spPr>
          <a:xfrm>
            <a:off x="6038850" y="3159125"/>
            <a:ext cx="1539875" cy="771525"/>
          </a:xfrm>
          <a:prstGeom prst="rect">
            <a:avLst/>
          </a:prstGeom>
          <a:solidFill>
            <a:schemeClr val="accent6">
              <a:lumMod val="20000"/>
              <a:lumOff val="80000"/>
            </a:schemeClr>
          </a:solidFill>
        </p:spPr>
        <p:txBody>
          <a:bodyPr wrap="square" rtlCol="0"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hangingPunct="0">
              <a:buClrTx/>
              <a:buFont typeface="Arial" pitchFamily="34" charset="0"/>
            </a:pPr>
            <a:r>
              <a:rPr lang="zh-CN" altLang="en-US" sz="2400" b="1">
                <a:solidFill>
                  <a:srgbClr val="FF0000"/>
                </a:solidFill>
                <a:latin typeface="微软雅黑" pitchFamily="34" charset="-122"/>
                <a:ea typeface="微软雅黑" pitchFamily="34" charset="-122"/>
                <a:sym typeface="微软雅黑" pitchFamily="34" charset="-122"/>
              </a:rPr>
              <a:t>自我调节能力</a:t>
            </a:r>
            <a:endParaRPr lang="zh-CN" altLang="en-US" sz="2400" b="1">
              <a:solidFill>
                <a:srgbClr val="FF0000"/>
              </a:solidFill>
              <a:latin typeface="微软雅黑" pitchFamily="34" charset="-122"/>
              <a:ea typeface="微软雅黑" pitchFamily="34" charset="-122"/>
              <a:sym typeface="微软雅黑" pitchFamily="34" charset="-122"/>
            </a:endParaRPr>
          </a:p>
        </p:txBody>
      </p:sp>
      <p:sp>
        <p:nvSpPr>
          <p:cNvPr id="31768" name="文本框 48" title=""/>
          <p:cNvSpPr txBox="1"/>
          <p:nvPr>
            <p:custDataLst>
              <p:tags r:id="rId27"/>
            </p:custDataLst>
          </p:nvPr>
        </p:nvSpPr>
        <p:spPr>
          <a:xfrm>
            <a:off x="8604250" y="3351213"/>
            <a:ext cx="2198688" cy="501650"/>
          </a:xfrm>
          <a:prstGeom prst="rect">
            <a:avLst/>
          </a:prstGeom>
          <a:solidFill>
            <a:schemeClr val="accent6">
              <a:lumMod val="20000"/>
              <a:lumOff val="80000"/>
            </a:schemeClr>
          </a:solidFill>
        </p:spPr>
        <p:txBody>
          <a:bodyPr wrap="square" rtlCol="0"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hangingPunct="0">
              <a:buClrTx/>
              <a:buFont typeface="Arial" pitchFamily="34" charset="0"/>
            </a:pPr>
            <a:r>
              <a:rPr lang="zh-CN" altLang="en-US" sz="2400" b="1">
                <a:solidFill>
                  <a:srgbClr val="FF0000"/>
                </a:solidFill>
                <a:latin typeface="微软雅黑" pitchFamily="34" charset="-122"/>
                <a:ea typeface="微软雅黑" pitchFamily="34" charset="-122"/>
                <a:sym typeface="微软雅黑" pitchFamily="34" charset="-122"/>
              </a:rPr>
              <a:t>负反馈调节</a:t>
            </a:r>
            <a:endParaRPr lang="zh-CN" altLang="en-US" sz="2400" b="1">
              <a:solidFill>
                <a:srgbClr val="FF0000"/>
              </a:solidFill>
              <a:latin typeface="微软雅黑" pitchFamily="34" charset="-122"/>
              <a:ea typeface="微软雅黑" pitchFamily="34" charset="-122"/>
              <a:sym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linds(horizontal)">
                                      <p:cBhvr>
                                        <p:cTn id="7" dur="500"/>
                                        <p:tgtEl>
                                          <p:spTgt spid="31746"/>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747"/>
                                        </p:tgtEl>
                                        <p:attrNameLst>
                                          <p:attrName>style.visibility</p:attrName>
                                        </p:attrNameLst>
                                      </p:cBhvr>
                                      <p:to>
                                        <p:strVal val="visible"/>
                                      </p:to>
                                    </p:set>
                                    <p:animEffect transition="in" filter="blinds(horizontal)">
                                      <p:cBhvr>
                                        <p:cTn id="12" dur="500"/>
                                        <p:tgtEl>
                                          <p:spTgt spid="31747"/>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748"/>
                                        </p:tgtEl>
                                        <p:attrNameLst>
                                          <p:attrName>style.visibility</p:attrName>
                                        </p:attrNameLst>
                                      </p:cBhvr>
                                      <p:to>
                                        <p:strVal val="visible"/>
                                      </p:to>
                                    </p:set>
                                    <p:animEffect transition="in" filter="blinds(horizontal)">
                                      <p:cBhvr>
                                        <p:cTn id="17" dur="500"/>
                                        <p:tgtEl>
                                          <p:spTgt spid="31748"/>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1752"/>
                                        </p:tgtEl>
                                        <p:attrNameLst>
                                          <p:attrName>style.visibility</p:attrName>
                                        </p:attrNameLst>
                                      </p:cBhvr>
                                      <p:to>
                                        <p:strVal val="visible"/>
                                      </p:to>
                                    </p:set>
                                    <p:animEffect transition="in" filter="diamond(in)">
                                      <p:cBhvr>
                                        <p:cTn id="22" dur="2000"/>
                                        <p:tgtEl>
                                          <p:spTgt spid="31752"/>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6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6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76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75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1762"/>
                                        </p:tgtEl>
                                        <p:attrNameLst>
                                          <p:attrName>style.visibility</p:attrName>
                                        </p:attrNameLst>
                                      </p:cBhvr>
                                      <p:to>
                                        <p:strVal val="visible"/>
                                      </p:to>
                                    </p:set>
                                    <p:animEffect transition="in" filter="blinds(horizontal)">
                                      <p:cBhvr>
                                        <p:cTn id="41" dur="500"/>
                                        <p:tgtEl>
                                          <p:spTgt spid="31762"/>
                                        </p:tgtEl>
                                      </p:cBhvr>
                                    </p:animEffect>
                                  </p:childTnLst>
                                </p:cTn>
                              </p:par>
                              <p:par>
                                <p:cTn id="42" presetID="3" presetClass="entr" presetSubtype="10" fill="hold" nodeType="withEffect">
                                  <p:stCondLst>
                                    <p:cond delay="0"/>
                                  </p:stCondLst>
                                  <p:childTnLst>
                                    <p:set>
                                      <p:cBhvr>
                                        <p:cTn id="43" dur="1" fill="hold">
                                          <p:stCondLst>
                                            <p:cond delay="0"/>
                                          </p:stCondLst>
                                        </p:cTn>
                                        <p:tgtEl>
                                          <p:spTgt spid="31763"/>
                                        </p:tgtEl>
                                        <p:attrNameLst>
                                          <p:attrName>style.visibility</p:attrName>
                                        </p:attrNameLst>
                                      </p:cBhvr>
                                      <p:to>
                                        <p:strVal val="visible"/>
                                      </p:to>
                                    </p:set>
                                    <p:animEffect transition="in" filter="blinds(horizontal)">
                                      <p:cBhvr>
                                        <p:cTn id="44" dur="500"/>
                                        <p:tgtEl>
                                          <p:spTgt spid="31763"/>
                                        </p:tgtEl>
                                      </p:cBhvr>
                                    </p:animEffect>
                                  </p:childTnLst>
                                </p:cTn>
                              </p:par>
                            </p:childTnLst>
                          </p:cTn>
                        </p:par>
                      </p:childTnLst>
                    </p:cTn>
                  </p:par>
                  <p:par>
                    <p:cTn id="45" fill="hold" nodeType="clickPar">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1766"/>
                                        </p:tgtEl>
                                        <p:attrNameLst>
                                          <p:attrName>style.visibility</p:attrName>
                                        </p:attrNameLst>
                                      </p:cBhvr>
                                      <p:to>
                                        <p:strVal val="visible"/>
                                      </p:to>
                                    </p:set>
                                    <p:animEffect transition="in" filter="blinds(horizontal)">
                                      <p:cBhvr>
                                        <p:cTn id="49" dur="500"/>
                                        <p:tgtEl>
                                          <p:spTgt spid="31766"/>
                                        </p:tgtEl>
                                      </p:cBhvr>
                                    </p:animEffect>
                                  </p:childTnLst>
                                </p:cTn>
                              </p:par>
                            </p:childTnLst>
                          </p:cTn>
                        </p:par>
                      </p:childTnLst>
                    </p:cTn>
                  </p:par>
                  <p:par>
                    <p:cTn id="50" fill="hold" nodeType="clickPar">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764"/>
                                        </p:tgtEl>
                                        <p:attrNameLst>
                                          <p:attrName>style.visibility</p:attrName>
                                        </p:attrNameLst>
                                      </p:cBhvr>
                                      <p:to>
                                        <p:strVal val="visible"/>
                                      </p:to>
                                    </p:set>
                                    <p:animEffect transition="in" filter="fade">
                                      <p:cBhvr>
                                        <p:cTn id="54" dur="500"/>
                                        <p:tgtEl>
                                          <p:spTgt spid="31764"/>
                                        </p:tgtEl>
                                      </p:cBhvr>
                                    </p:animEffect>
                                  </p:childTnLst>
                                </p:cTn>
                              </p:par>
                            </p:childTnLst>
                          </p:cTn>
                        </p:par>
                      </p:childTnLst>
                    </p:cTn>
                  </p:par>
                  <p:par>
                    <p:cTn id="55" fill="hold" nodeType="clickPar">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765"/>
                                        </p:tgtEl>
                                        <p:attrNameLst>
                                          <p:attrName>style.visibility</p:attrName>
                                        </p:attrNameLst>
                                      </p:cBhvr>
                                      <p:to>
                                        <p:strVal val="visible"/>
                                      </p:to>
                                    </p:set>
                                    <p:animEffect transition="in" filter="fade">
                                      <p:cBhvr>
                                        <p:cTn id="59" dur="500"/>
                                        <p:tgtEl>
                                          <p:spTgt spid="31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p:bldP spid="31748" grpId="0"/>
      <p:bldP spid="31752" grpId="0"/>
      <p:bldP spid="31753" grpId="0" animBg="1"/>
      <p:bldP spid="31764" grpId="0"/>
      <p:bldP spid="31765" grpId="0"/>
      <p:bldP spid="31766" grpId="0" animBg="1"/>
      <p:bldP spid="31767" grpId="0" animBg="1"/>
      <p:bldP spid="31768"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sp>
        <p:nvSpPr>
          <p:cNvPr id="32769" name="圆角矩形 32" title=""/>
          <p:cNvSpPr/>
          <p:nvPr>
            <p:custDataLst>
              <p:tags r:id="rId3"/>
            </p:custDataLst>
          </p:nvPr>
        </p:nvSpPr>
        <p:spPr>
          <a:xfrm>
            <a:off x="4641850" y="4757738"/>
            <a:ext cx="5848350" cy="592138"/>
          </a:xfrm>
          <a:prstGeom prst="roundRect">
            <a:avLst>
              <a:gd name="adj" fmla="val 50000"/>
            </a:avLst>
          </a:prstGeom>
          <a:solidFill>
            <a:srgbClr val="4862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r>
              <a:rPr lang="zh-CN" altLang="en-US" sz="2800" b="1">
                <a:solidFill>
                  <a:schemeClr val="bg1"/>
                </a:solidFill>
                <a:latin typeface="微软雅黑" pitchFamily="34" charset="-122"/>
                <a:ea typeface="微软雅黑" pitchFamily="34" charset="-122"/>
              </a:rPr>
              <a:t>设计并制作生态缸，观察其稳定性</a:t>
            </a:r>
            <a:endParaRPr lang="zh-CN" altLang="en-US" sz="2800" b="1">
              <a:solidFill>
                <a:schemeClr val="bg1"/>
              </a:solidFill>
              <a:latin typeface="微软雅黑" pitchFamily="34" charset="-122"/>
              <a:ea typeface="微软雅黑" pitchFamily="34" charset="-122"/>
            </a:endParaRPr>
          </a:p>
        </p:txBody>
      </p:sp>
      <p:sp>
        <p:nvSpPr>
          <p:cNvPr id="32770" name="圆角矩形 31" title=""/>
          <p:cNvSpPr/>
          <p:nvPr>
            <p:custDataLst>
              <p:tags r:id="rId4"/>
            </p:custDataLst>
          </p:nvPr>
        </p:nvSpPr>
        <p:spPr>
          <a:xfrm>
            <a:off x="4641850" y="3095625"/>
            <a:ext cx="5006975" cy="593725"/>
          </a:xfrm>
          <a:prstGeom prst="roundRect">
            <a:avLst>
              <a:gd name="adj" fmla="val 50000"/>
            </a:avLst>
          </a:prstGeom>
          <a:solidFill>
            <a:srgbClr val="6C9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r>
              <a:rPr lang="zh-CN" altLang="en-US" sz="2800" b="1">
                <a:solidFill>
                  <a:schemeClr val="bg1"/>
                </a:solidFill>
                <a:latin typeface="微软雅黑" pitchFamily="34" charset="-122"/>
                <a:ea typeface="微软雅黑" pitchFamily="34" charset="-122"/>
              </a:rPr>
              <a:t>抵抗力稳定性和恢复力稳定性</a:t>
            </a:r>
            <a:endParaRPr lang="zh-CN" altLang="en-US" sz="2800" b="1">
              <a:solidFill>
                <a:schemeClr val="bg1"/>
              </a:solidFill>
              <a:latin typeface="微软雅黑" pitchFamily="34" charset="-122"/>
              <a:ea typeface="微软雅黑" pitchFamily="34" charset="-122"/>
            </a:endParaRPr>
          </a:p>
        </p:txBody>
      </p:sp>
      <p:sp>
        <p:nvSpPr>
          <p:cNvPr id="32771" name="圆角矩形 29" title=""/>
          <p:cNvSpPr/>
          <p:nvPr>
            <p:custDataLst>
              <p:tags r:id="rId5"/>
            </p:custDataLst>
          </p:nvPr>
        </p:nvSpPr>
        <p:spPr>
          <a:xfrm>
            <a:off x="4641850" y="1435100"/>
            <a:ext cx="5006975" cy="592138"/>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r>
              <a:rPr lang="zh-CN" altLang="en-US" sz="2800" b="1">
                <a:solidFill>
                  <a:schemeClr val="bg1"/>
                </a:solidFill>
                <a:latin typeface="微软雅黑" pitchFamily="34" charset="-122"/>
                <a:ea typeface="微软雅黑" pitchFamily="34" charset="-122"/>
              </a:rPr>
              <a:t>生态平衡与生态系统的稳定性</a:t>
            </a:r>
            <a:endParaRPr lang="zh-CN" altLang="en-US" sz="2800" b="1">
              <a:solidFill>
                <a:schemeClr val="bg1"/>
              </a:solidFill>
              <a:latin typeface="微软雅黑" pitchFamily="34" charset="-122"/>
              <a:ea typeface="微软雅黑" pitchFamily="34" charset="-122"/>
            </a:endParaRPr>
          </a:p>
        </p:txBody>
      </p:sp>
      <p:pic>
        <p:nvPicPr>
          <p:cNvPr id="32772" name="图片 3" title=""/>
          <p:cNvPicPr>
            <a:picLocks noChangeAspect="1"/>
          </p:cNvPicPr>
          <p:nvPr>
            <p:custDataLst>
              <p:tags r:id="rId7"/>
            </p:custDataLst>
          </p:nvPr>
        </p:nvPicPr>
        <p:blipFill>
          <a:blip r:embed="rId6"/>
          <a:stretch>
            <a:fillRect/>
          </a:stretch>
        </p:blipFill>
        <p:spPr>
          <a:xfrm rot="10800000">
            <a:off x="0" y="6176963"/>
            <a:ext cx="12192000" cy="876300"/>
          </a:xfrm>
          <a:prstGeom prst="rect">
            <a:avLst/>
          </a:prstGeom>
          <a:noFill/>
          <a:ln>
            <a:noFill/>
            <a:miter lim="800000"/>
          </a:ln>
        </p:spPr>
      </p:pic>
      <p:sp>
        <p:nvSpPr>
          <p:cNvPr id="32773" name="Freeform 5" title=""/>
          <p:cNvSpPr/>
          <p:nvPr>
            <p:custDataLst>
              <p:tags r:id="rId8"/>
            </p:custDataLst>
          </p:nvPr>
        </p:nvSpPr>
        <p:spPr bwMode="auto">
          <a:xfrm>
            <a:off x="2630488" y="4054475"/>
            <a:ext cx="1558925" cy="1563688"/>
          </a:xfrm>
          <a:custGeom>
            <a:gdLst>
              <a:gd name="T0" fmla="*/ 3898 w 3898"/>
              <a:gd name="T1" fmla="*/ 944 h 3904"/>
              <a:gd name="T2" fmla="*/ 934 w 3898"/>
              <a:gd name="T3" fmla="*/ 3904 h 3904"/>
              <a:gd name="T4" fmla="*/ 0 w 3898"/>
              <a:gd name="T5" fmla="*/ 1642 h 3904"/>
              <a:gd name="T6" fmla="*/ 1624 w 3898"/>
              <a:gd name="T7" fmla="*/ 0 h 3904"/>
              <a:gd name="T8" fmla="*/ 3898 w 3898"/>
              <a:gd name="T9" fmla="*/ 944 h 3904"/>
            </a:gdLst>
            <a:cxnLst>
              <a:cxn ang="0">
                <a:pos x="T0" y="T1"/>
              </a:cxn>
              <a:cxn ang="0">
                <a:pos x="T2" y="T3"/>
              </a:cxn>
              <a:cxn ang="0">
                <a:pos x="T4" y="T5"/>
              </a:cxn>
              <a:cxn ang="0">
                <a:pos x="T6" y="T7"/>
              </a:cxn>
              <a:cxn ang="0">
                <a:pos x="T8" y="T9"/>
              </a:cxn>
            </a:cxnLst>
            <a:rect l="0" t="0" r="r" b="b"/>
            <a:pathLst>
              <a:path w="3898" h="3904">
                <a:moveTo>
                  <a:pt x="3898" y="944"/>
                </a:moveTo>
                <a:cubicBezTo>
                  <a:pt x="3316" y="2213"/>
                  <a:pt x="2294" y="3284"/>
                  <a:pt x="934" y="3904"/>
                </a:cubicBezTo>
                <a:lnTo>
                  <a:pt x="0" y="1642"/>
                </a:lnTo>
                <a:cubicBezTo>
                  <a:pt x="734" y="1284"/>
                  <a:pt x="1292" y="696"/>
                  <a:pt x="1624" y="0"/>
                </a:cubicBezTo>
                <a:lnTo>
                  <a:pt x="3898" y="944"/>
                </a:lnTo>
                <a:close/>
              </a:path>
            </a:pathLst>
          </a:custGeom>
          <a:solidFill>
            <a:srgbClr val="486209"/>
          </a:solidFill>
          <a:ln w="4" cap="flat">
            <a:noFill/>
            <a:prstDash val="solid"/>
            <a:miter lim="800000"/>
          </a:ln>
          <a:effectLst>
            <a:outerShdw blurRad="50800" dist="38100" dir="5400000" algn="t" rotWithShape="0">
              <a:prstClr val="black">
                <a:alpha val="40000"/>
              </a:prstClr>
            </a:outerShdw>
          </a:effectLst>
        </p:spPr>
        <p:txBody>
          <a:bodyPr vert="horz" wrap="square" lIns="121917" tIns="60958" rIns="121917" bIns="60958" numCol="1" anchor="t" anchorCtr="0" compatLnSpc="1"/>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fontAlgn="base" hangingPunct="0">
              <a:spcBef>
                <a:spcPct val="0"/>
              </a:spcBef>
              <a:spcAft>
                <a:spcPct val="0"/>
              </a:spcAft>
              <a:buClrTx/>
              <a:buFontTx/>
            </a:pPr>
            <a:endParaRPr lang="zh-CN" altLang="en-US" sz="1800" baseline="0">
              <a:solidFill>
                <a:srgbClr val="5F5F5F"/>
              </a:solidFill>
              <a:latin typeface="Calibri"/>
              <a:ea typeface="幼圆" panose="02010509060101010101" charset="-122"/>
            </a:endParaRPr>
          </a:p>
        </p:txBody>
      </p:sp>
      <p:sp>
        <p:nvSpPr>
          <p:cNvPr id="32774" name="Freeform 6" title=""/>
          <p:cNvSpPr/>
          <p:nvPr>
            <p:custDataLst>
              <p:tags r:id="rId9"/>
            </p:custDataLst>
          </p:nvPr>
        </p:nvSpPr>
        <p:spPr bwMode="auto">
          <a:xfrm>
            <a:off x="3341688" y="2592388"/>
            <a:ext cx="1127125" cy="1677988"/>
          </a:xfrm>
          <a:custGeom>
            <a:gdLst>
              <a:gd name="T0" fmla="*/ 2294 w 2814"/>
              <a:gd name="T1" fmla="*/ 0 h 4189"/>
              <a:gd name="T2" fmla="*/ 2290 w 2814"/>
              <a:gd name="T3" fmla="*/ 4189 h 4189"/>
              <a:gd name="T4" fmla="*/ 12 w 2814"/>
              <a:gd name="T5" fmla="*/ 3244 h 4189"/>
              <a:gd name="T6" fmla="*/ 0 w 2814"/>
              <a:gd name="T7" fmla="*/ 948 h 4189"/>
              <a:gd name="T8" fmla="*/ 2294 w 2814"/>
              <a:gd name="T9" fmla="*/ 0 h 4189"/>
            </a:gdLst>
            <a:cxnLst>
              <a:cxn ang="0">
                <a:pos x="T0" y="T1"/>
              </a:cxn>
              <a:cxn ang="0">
                <a:pos x="T2" y="T3"/>
              </a:cxn>
              <a:cxn ang="0">
                <a:pos x="T4" y="T5"/>
              </a:cxn>
              <a:cxn ang="0">
                <a:pos x="T6" y="T7"/>
              </a:cxn>
              <a:cxn ang="0">
                <a:pos x="T8" y="T9"/>
              </a:cxn>
            </a:cxnLst>
            <a:rect l="0" t="0" r="r" b="b"/>
            <a:pathLst>
              <a:path w="2814" h="4189">
                <a:moveTo>
                  <a:pt x="2294" y="0"/>
                </a:moveTo>
                <a:cubicBezTo>
                  <a:pt x="2814" y="1401"/>
                  <a:pt x="2778" y="2881"/>
                  <a:pt x="2290" y="4189"/>
                </a:cubicBezTo>
                <a:lnTo>
                  <a:pt x="12" y="3244"/>
                </a:lnTo>
                <a:cubicBezTo>
                  <a:pt x="253" y="2522"/>
                  <a:pt x="265" y="1717"/>
                  <a:pt x="0" y="948"/>
                </a:cubicBezTo>
                <a:lnTo>
                  <a:pt x="2294" y="0"/>
                </a:lnTo>
                <a:close/>
              </a:path>
            </a:pathLst>
          </a:custGeom>
          <a:solidFill>
            <a:srgbClr val="6C930E"/>
          </a:solidFill>
          <a:ln w="4" cap="flat">
            <a:noFill/>
            <a:prstDash val="solid"/>
            <a:miter lim="800000"/>
          </a:ln>
          <a:effectLst>
            <a:outerShdw blurRad="50800" dist="38100" dir="5400000" algn="t" rotWithShape="0">
              <a:prstClr val="black">
                <a:alpha val="40000"/>
              </a:prstClr>
            </a:outerShdw>
          </a:effectLst>
        </p:spPr>
        <p:txBody>
          <a:bodyPr vert="horz" wrap="square" lIns="121917" tIns="60958" rIns="121917" bIns="60958" numCol="1" anchor="t" anchorCtr="0" compatLnSpc="1"/>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fontAlgn="base" hangingPunct="0">
              <a:spcBef>
                <a:spcPct val="0"/>
              </a:spcBef>
              <a:spcAft>
                <a:spcPct val="0"/>
              </a:spcAft>
              <a:buClrTx/>
              <a:buFontTx/>
            </a:pPr>
            <a:endParaRPr lang="zh-CN" altLang="en-US" sz="1800" baseline="0">
              <a:solidFill>
                <a:srgbClr val="5F5F5F"/>
              </a:solidFill>
              <a:latin typeface="Calibri"/>
              <a:ea typeface="幼圆" panose="02010509060101010101" charset="-122"/>
            </a:endParaRPr>
          </a:p>
        </p:txBody>
      </p:sp>
      <p:sp>
        <p:nvSpPr>
          <p:cNvPr id="32775" name="Freeform 7" title=""/>
          <p:cNvSpPr/>
          <p:nvPr>
            <p:custDataLst>
              <p:tags r:id="rId10"/>
            </p:custDataLst>
          </p:nvPr>
        </p:nvSpPr>
        <p:spPr bwMode="auto">
          <a:xfrm>
            <a:off x="2630488" y="1239838"/>
            <a:ext cx="1560513" cy="1568450"/>
          </a:xfrm>
          <a:custGeom>
            <a:gdLst>
              <a:gd name="T0" fmla="*/ 946 w 3906"/>
              <a:gd name="T1" fmla="*/ 0 h 3912"/>
              <a:gd name="T2" fmla="*/ 3906 w 3906"/>
              <a:gd name="T3" fmla="*/ 2964 h 3912"/>
              <a:gd name="T4" fmla="*/ 1613 w 3906"/>
              <a:gd name="T5" fmla="*/ 3912 h 3912"/>
              <a:gd name="T6" fmla="*/ 0 w 3906"/>
              <a:gd name="T7" fmla="*/ 2278 h 3912"/>
              <a:gd name="T8" fmla="*/ 946 w 3906"/>
              <a:gd name="T9" fmla="*/ 0 h 3912"/>
            </a:gdLst>
            <a:cxnLst>
              <a:cxn ang="0">
                <a:pos x="T0" y="T1"/>
              </a:cxn>
              <a:cxn ang="0">
                <a:pos x="T2" y="T3"/>
              </a:cxn>
              <a:cxn ang="0">
                <a:pos x="T4" y="T5"/>
              </a:cxn>
              <a:cxn ang="0">
                <a:pos x="T6" y="T7"/>
              </a:cxn>
              <a:cxn ang="0">
                <a:pos x="T8" y="T9"/>
              </a:cxn>
            </a:cxnLst>
            <a:rect l="0" t="0" r="r" b="b"/>
            <a:pathLst>
              <a:path w="3905" h="3912">
                <a:moveTo>
                  <a:pt x="946" y="0"/>
                </a:moveTo>
                <a:cubicBezTo>
                  <a:pt x="2215" y="582"/>
                  <a:pt x="3286" y="1605"/>
                  <a:pt x="3906" y="2964"/>
                </a:cubicBezTo>
                <a:lnTo>
                  <a:pt x="1613" y="3912"/>
                </a:lnTo>
                <a:cubicBezTo>
                  <a:pt x="1257" y="3181"/>
                  <a:pt x="681" y="2620"/>
                  <a:pt x="0" y="2278"/>
                </a:cubicBezTo>
                <a:lnTo>
                  <a:pt x="946" y="0"/>
                </a:lnTo>
                <a:close/>
              </a:path>
            </a:pathLst>
          </a:custGeom>
          <a:solidFill>
            <a:srgbClr val="92D050"/>
          </a:solidFill>
          <a:ln w="4" cap="flat">
            <a:noFill/>
            <a:prstDash val="solid"/>
            <a:miter lim="800000"/>
          </a:ln>
          <a:effectLst>
            <a:outerShdw blurRad="50800" dist="38100" dir="5400000" algn="t" rotWithShape="0">
              <a:prstClr val="black">
                <a:alpha val="40000"/>
              </a:prstClr>
            </a:outerShdw>
          </a:effectLst>
        </p:spPr>
        <p:txBody>
          <a:bodyPr vert="horz" wrap="square" lIns="121917" tIns="60958" rIns="121917" bIns="60958" numCol="1" anchor="t" anchorCtr="0" compatLnSpc="1"/>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fontAlgn="base" hangingPunct="0"/>
            <a:endParaRPr lang="zh-CN" altLang="en-US">
              <a:solidFill>
                <a:srgbClr val="5F5F5F"/>
              </a:solidFill>
              <a:latin typeface="Calibri"/>
              <a:ea typeface="幼圆" panose="02010509060101010101" charset="-122"/>
            </a:endParaRPr>
          </a:p>
        </p:txBody>
      </p:sp>
      <p:sp>
        <p:nvSpPr>
          <p:cNvPr id="32776" name="TextBox 17" title=""/>
          <p:cNvSpPr txBox="1"/>
          <p:nvPr>
            <p:custDataLst>
              <p:tags r:id="rId11"/>
            </p:custDataLst>
          </p:nvPr>
        </p:nvSpPr>
        <p:spPr>
          <a:xfrm>
            <a:off x="2832100" y="1895475"/>
            <a:ext cx="1073150" cy="369888"/>
          </a:xfrm>
          <a:prstGeom prst="rect">
            <a:avLst/>
          </a:prstGeom>
          <a:noFill/>
          <a:effectLst>
            <a:outerShdw blurRad="50800" dist="38100" dir="5400000" algn="t" rotWithShape="0">
              <a:prstClr val="black">
                <a:alpha val="40000"/>
              </a:prstClr>
            </a:outerShdw>
          </a:effectLst>
        </p:spPr>
        <p:txBody>
          <a:bodyPr wrap="square" lIns="0" tIns="0" rIns="0" bIns="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r>
              <a:rPr lang="zh-CN" altLang="en-US" sz="2400" b="1">
                <a:solidFill>
                  <a:srgbClr val="FFFFFF"/>
                </a:solidFill>
                <a:latin typeface="微软雅黑" pitchFamily="34" charset="-122"/>
                <a:ea typeface="微软雅黑" pitchFamily="34" charset="-122"/>
              </a:rPr>
              <a:t>目标一</a:t>
            </a:r>
            <a:endParaRPr lang="zh-CN" altLang="en-US" sz="2400" b="1">
              <a:solidFill>
                <a:srgbClr val="FFFFFF"/>
              </a:solidFill>
              <a:latin typeface="微软雅黑" pitchFamily="34" charset="-122"/>
              <a:ea typeface="微软雅黑" pitchFamily="34" charset="-122"/>
            </a:endParaRPr>
          </a:p>
        </p:txBody>
      </p:sp>
      <p:sp>
        <p:nvSpPr>
          <p:cNvPr id="32777" name="TextBox 18" title=""/>
          <p:cNvSpPr txBox="1"/>
          <p:nvPr>
            <p:custDataLst>
              <p:tags r:id="rId12"/>
            </p:custDataLst>
          </p:nvPr>
        </p:nvSpPr>
        <p:spPr>
          <a:xfrm>
            <a:off x="3363913" y="3248025"/>
            <a:ext cx="1125538" cy="369888"/>
          </a:xfrm>
          <a:prstGeom prst="rect">
            <a:avLst/>
          </a:prstGeom>
          <a:noFill/>
          <a:effectLst>
            <a:outerShdw blurRad="50800" dist="38100" dir="5400000" algn="t" rotWithShape="0">
              <a:prstClr val="black">
                <a:alpha val="40000"/>
              </a:prstClr>
            </a:outerShdw>
          </a:effectLst>
        </p:spPr>
        <p:txBody>
          <a:bodyPr wrap="square" lIns="0" tIns="0" rIns="0" bIns="0" anchor="t" anchorCtr="0">
            <a:spAutoFit/>
          </a:bodyPr>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2400" b="1">
                <a:solidFill>
                  <a:srgbClr val="FFFFFF"/>
                </a:solidFill>
                <a:latin typeface="微软雅黑" pitchFamily="34" charset="-122"/>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r>
              <a:rPr lang="zh-CN" altLang="en-US" sz="2400" b="1">
                <a:solidFill>
                  <a:srgbClr val="FFFFFF"/>
                </a:solidFill>
                <a:latin typeface="微软雅黑" pitchFamily="34" charset="-122"/>
                <a:ea typeface="微软雅黑" pitchFamily="34" charset="-122"/>
              </a:rPr>
              <a:t>目标二</a:t>
            </a:r>
            <a:endParaRPr lang="zh-CN" altLang="en-US" sz="2400" b="1">
              <a:solidFill>
                <a:srgbClr val="FFFFFF"/>
              </a:solidFill>
              <a:latin typeface="微软雅黑" pitchFamily="34" charset="-122"/>
              <a:ea typeface="微软雅黑" pitchFamily="34" charset="-122"/>
            </a:endParaRPr>
          </a:p>
        </p:txBody>
      </p:sp>
      <p:sp>
        <p:nvSpPr>
          <p:cNvPr id="32778" name="TextBox 19" title=""/>
          <p:cNvSpPr txBox="1"/>
          <p:nvPr>
            <p:custDataLst>
              <p:tags r:id="rId13"/>
            </p:custDataLst>
          </p:nvPr>
        </p:nvSpPr>
        <p:spPr>
          <a:xfrm>
            <a:off x="2855913" y="4567238"/>
            <a:ext cx="1049338" cy="369888"/>
          </a:xfrm>
          <a:prstGeom prst="rect">
            <a:avLst/>
          </a:prstGeom>
          <a:noFill/>
          <a:effectLst>
            <a:outerShdw blurRad="50800" dist="38100" dir="5400000" algn="t" rotWithShape="0">
              <a:prstClr val="black">
                <a:alpha val="40000"/>
              </a:prstClr>
            </a:outerShdw>
          </a:effectLst>
        </p:spPr>
        <p:txBody>
          <a:bodyPr wrap="square" lIns="0" tIns="0" rIns="0" bIns="0" anchor="t" anchorCtr="0">
            <a:spAutoFit/>
          </a:bodyPr>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2400" b="1">
                <a:solidFill>
                  <a:srgbClr val="FFFFFF"/>
                </a:solidFill>
                <a:latin typeface="微软雅黑" pitchFamily="34" charset="-122"/>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r>
              <a:rPr lang="zh-CN" altLang="en-US" sz="2400" b="1">
                <a:solidFill>
                  <a:srgbClr val="FFFFFF"/>
                </a:solidFill>
                <a:latin typeface="微软雅黑" pitchFamily="34" charset="-122"/>
                <a:ea typeface="微软雅黑" pitchFamily="34" charset="-122"/>
              </a:rPr>
              <a:t>目标三</a:t>
            </a:r>
            <a:endParaRPr lang="zh-CN" altLang="en-US" sz="2400" b="1">
              <a:solidFill>
                <a:srgbClr val="FFFFFF"/>
              </a:solidFill>
              <a:latin typeface="微软雅黑" pitchFamily="34" charset="-122"/>
              <a:ea typeface="微软雅黑" pitchFamily="34" charset="-122"/>
            </a:endParaRPr>
          </a:p>
        </p:txBody>
      </p:sp>
      <p:grpSp>
        <p:nvGrpSpPr>
          <p:cNvPr id="32779" name="组合 30" title=""/>
          <p:cNvGrpSpPr/>
          <p:nvPr>
            <p:custDataLst>
              <p:tags r:id="rId14"/>
            </p:custDataLst>
          </p:nvPr>
        </p:nvGrpSpPr>
        <p:grpSpPr>
          <a:xfrm>
            <a:off x="1074738" y="2522538"/>
            <a:ext cx="1946275" cy="1949450"/>
            <a:chOff x="1074647" y="2580081"/>
            <a:chExt cx="1945633" cy="1950692"/>
          </a:xfrm>
        </p:grpSpPr>
        <p:sp>
          <p:nvSpPr>
            <p:cNvPr id="32780" name="Oval 8"/>
            <p:cNvSpPr>
              <a:spLocks noChangeArrowheads="1"/>
            </p:cNvSpPr>
            <p:nvPr>
              <p:custDataLst>
                <p:tags r:id="rId15"/>
              </p:custDataLst>
            </p:nvPr>
          </p:nvSpPr>
          <p:spPr bwMode="auto">
            <a:xfrm>
              <a:off x="1074647" y="2580081"/>
              <a:ext cx="1945633" cy="1950692"/>
            </a:xfrm>
            <a:prstGeom prst="ellipse">
              <a:avLst/>
            </a:prstGeom>
            <a:ln>
              <a:solidFill>
                <a:schemeClr val="bg1"/>
              </a:solid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121917" tIns="60958" rIns="121917" bIns="60958" numCol="1" anchor="t" anchorCtr="0" compatLnSpc="1"/>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fontAlgn="base" hangingPunct="0">
                <a:spcBef>
                  <a:spcPct val="0"/>
                </a:spcBef>
                <a:spcAft>
                  <a:spcPct val="0"/>
                </a:spcAft>
                <a:buClrTx/>
                <a:buFontTx/>
              </a:pPr>
              <a:endParaRPr lang="zh-CN" altLang="en-US" sz="1800" baseline="0">
                <a:solidFill>
                  <a:srgbClr val="5F5F5F"/>
                </a:solidFill>
                <a:latin typeface="Calibri"/>
                <a:ea typeface="幼圆" panose="02010509060101010101" charset="-122"/>
              </a:endParaRPr>
            </a:p>
          </p:txBody>
        </p:sp>
        <p:sp>
          <p:nvSpPr>
            <p:cNvPr id="32781" name="TextBox 16" title=""/>
            <p:cNvSpPr txBox="1"/>
            <p:nvPr>
              <p:custDataLst>
                <p:tags r:id="rId16"/>
              </p:custDataLst>
            </p:nvPr>
          </p:nvSpPr>
          <p:spPr>
            <a:xfrm>
              <a:off x="1744820" y="2798883"/>
              <a:ext cx="605288" cy="984881"/>
            </a:xfrm>
            <a:prstGeom prst="rect">
              <a:avLst/>
            </a:prstGeom>
            <a:noFill/>
            <a:ln>
              <a:noFill/>
              <a:miter lim="800000"/>
            </a:ln>
          </p:spPr>
          <p:txBody>
            <a:bodyPr wrap="none" lIns="121917" tIns="60958" rIns="121917" bIns="60958"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r>
                <a:rPr lang="zh-CN" altLang="en-US" sz="2800" b="1">
                  <a:solidFill>
                    <a:srgbClr val="FFFFFF"/>
                  </a:solidFill>
                  <a:latin typeface="微软雅黑" pitchFamily="34" charset="-122"/>
                  <a:ea typeface="微软雅黑" pitchFamily="34" charset="-122"/>
                </a:rPr>
                <a:t>目</a:t>
              </a:r>
              <a:endParaRPr lang="en-US" altLang="zh-CN" sz="2800" b="1">
                <a:solidFill>
                  <a:srgbClr val="FFFFFF"/>
                </a:solidFill>
                <a:latin typeface="微软雅黑" pitchFamily="34" charset="-122"/>
                <a:ea typeface="微软雅黑" pitchFamily="34" charset="-122"/>
              </a:endParaRPr>
            </a:p>
            <a:p>
              <a:pPr lvl="0" algn="ctr"/>
              <a:r>
                <a:rPr lang="zh-CN" altLang="en-US" sz="2800" b="1">
                  <a:solidFill>
                    <a:srgbClr val="FFFFFF"/>
                  </a:solidFill>
                  <a:latin typeface="微软雅黑" pitchFamily="34" charset="-122"/>
                  <a:ea typeface="微软雅黑" pitchFamily="34" charset="-122"/>
                </a:rPr>
                <a:t>录</a:t>
              </a:r>
              <a:endParaRPr lang="zh-CN" altLang="en-US" sz="2800" b="1">
                <a:solidFill>
                  <a:srgbClr val="FFFFFF"/>
                </a:solidFill>
                <a:latin typeface="微软雅黑" pitchFamily="34" charset="-122"/>
                <a:ea typeface="微软雅黑" pitchFamily="34" charset="-122"/>
              </a:endParaRPr>
            </a:p>
          </p:txBody>
        </p:sp>
        <p:sp>
          <p:nvSpPr>
            <p:cNvPr id="32782" name="TextBox 16" title=""/>
            <p:cNvSpPr txBox="1"/>
            <p:nvPr>
              <p:custDataLst>
                <p:tags r:id="rId17"/>
              </p:custDataLst>
            </p:nvPr>
          </p:nvSpPr>
          <p:spPr>
            <a:xfrm>
              <a:off x="1441556" y="3748713"/>
              <a:ext cx="1439810" cy="338550"/>
            </a:xfrm>
            <a:prstGeom prst="rect">
              <a:avLst/>
            </a:prstGeom>
            <a:noFill/>
            <a:ln>
              <a:noFill/>
              <a:miter lim="800000"/>
            </a:ln>
          </p:spPr>
          <p:txBody>
            <a:bodyPr wrap="square" lIns="121917" tIns="60958" rIns="121917" bIns="60958"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en-US" altLang="zh-CN" sz="1400" b="1">
                  <a:solidFill>
                    <a:srgbClr val="FFFFFF"/>
                  </a:solidFill>
                  <a:latin typeface="微软雅黑" pitchFamily="34" charset="-122"/>
                  <a:ea typeface="微软雅黑" pitchFamily="34" charset="-122"/>
                </a:rPr>
                <a:t>CONTENTS</a:t>
              </a:r>
              <a:endParaRPr lang="zh-CN" altLang="en-US" sz="1400" b="1">
                <a:solidFill>
                  <a:srgbClr val="FFFFFF"/>
                </a:solidFill>
                <a:latin typeface="微软雅黑" pitchFamily="34" charset="-122"/>
                <a:ea typeface="微软雅黑" pitchFamily="34" charset="-122"/>
              </a:endParaRPr>
            </a:p>
          </p:txBody>
        </p:sp>
      </p:grpSp>
      <p:sp>
        <p:nvSpPr>
          <p:cNvPr id="32783" name="任意多边形 23" title=""/>
          <p:cNvSpPr>
            <a:spLocks noChangeArrowheads="1"/>
          </p:cNvSpPr>
          <p:nvPr>
            <p:custDataLst>
              <p:tags r:id="rId18"/>
            </p:custDataLst>
          </p:nvPr>
        </p:nvSpPr>
        <p:spPr bwMode="auto">
          <a:xfrm>
            <a:off x="-6350" y="2341563"/>
            <a:ext cx="2009775" cy="2262188"/>
          </a:xfrm>
          <a:custGeom>
            <a:gdLst>
              <a:gd name="connsiteX0" fmla="*/ 0 w 2010721"/>
              <a:gd name="connsiteY0" fmla="*/ 0 h 2262572"/>
              <a:gd name="connsiteX1" fmla="*/ 2010721 w 2010721"/>
              <a:gd name="connsiteY1" fmla="*/ 0 h 2262572"/>
              <a:gd name="connsiteX2" fmla="*/ 2010721 w 2010721"/>
              <a:gd name="connsiteY2" fmla="*/ 19455 h 2262572"/>
              <a:gd name="connsiteX3" fmla="*/ 2003254 w 2010721"/>
              <a:gd name="connsiteY3" fmla="*/ 19077 h 2262572"/>
              <a:gd name="connsiteX4" fmla="*/ 893929 w 2010721"/>
              <a:gd name="connsiteY4" fmla="*/ 1131287 h 2262572"/>
              <a:gd name="connsiteX5" fmla="*/ 2003254 w 2010721"/>
              <a:gd name="connsiteY5" fmla="*/ 2243497 h 2262572"/>
              <a:gd name="connsiteX6" fmla="*/ 2010721 w 2010721"/>
              <a:gd name="connsiteY6" fmla="*/ 2243119 h 2262572"/>
              <a:gd name="connsiteX7" fmla="*/ 2010721 w 2010721"/>
              <a:gd name="connsiteY7" fmla="*/ 2262572 h 2262572"/>
              <a:gd name="connsiteX8" fmla="*/ 0 w 2010721"/>
              <a:gd name="connsiteY8" fmla="*/ 2262572 h 2262572"/>
              <a:gd name="connsiteX9" fmla="*/ 0 w 2010721"/>
              <a:gd name="connsiteY9" fmla="*/ 0 h 22625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0721" h="2262572">
                <a:moveTo>
                  <a:pt x="0" y="0"/>
                </a:moveTo>
                <a:lnTo>
                  <a:pt x="2010721" y="0"/>
                </a:lnTo>
                <a:lnTo>
                  <a:pt x="2010721" y="19455"/>
                </a:lnTo>
                <a:lnTo>
                  <a:pt x="2003254" y="19077"/>
                </a:lnTo>
                <a:cubicBezTo>
                  <a:pt x="1390591" y="19077"/>
                  <a:pt x="893929" y="517030"/>
                  <a:pt x="893929" y="1131287"/>
                </a:cubicBezTo>
                <a:cubicBezTo>
                  <a:pt x="893929" y="1745544"/>
                  <a:pt x="1390591" y="2243497"/>
                  <a:pt x="2003254" y="2243497"/>
                </a:cubicBezTo>
                <a:lnTo>
                  <a:pt x="2010721" y="2243119"/>
                </a:lnTo>
                <a:lnTo>
                  <a:pt x="2010721" y="2262572"/>
                </a:lnTo>
                <a:lnTo>
                  <a:pt x="0" y="2262572"/>
                </a:lnTo>
                <a:lnTo>
                  <a:pt x="0" y="0"/>
                </a:lnTo>
                <a:close/>
              </a:path>
            </a:pathLst>
          </a:custGeom>
          <a:solidFill>
            <a:srgbClr val="70AD47"/>
          </a:solidFill>
          <a:ln>
            <a:solidFill>
              <a:schemeClr val="bg1"/>
            </a:solid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121917" tIns="60958" rIns="121917" bIns="60958" numCol="1" anchor="t" anchorCtr="0" compatLnSpc="1"/>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fontAlgn="base" hangingPunct="0">
              <a:spcBef>
                <a:spcPct val="0"/>
              </a:spcBef>
              <a:spcAft>
                <a:spcPct val="0"/>
              </a:spcAft>
              <a:buClrTx/>
              <a:buFontTx/>
            </a:pPr>
            <a:endParaRPr lang="zh-CN" altLang="en-US" sz="1800" baseline="0">
              <a:solidFill>
                <a:srgbClr val="5F5F5F"/>
              </a:solidFill>
              <a:latin typeface="Calibri"/>
              <a:ea typeface="幼圆" panose="02010509060101010101" charset="-122"/>
            </a:endParaRPr>
          </a:p>
        </p:txBody>
      </p:sp>
      <p:pic>
        <p:nvPicPr>
          <p:cNvPr id="32784" name="图片 33" title=""/>
          <p:cNvPicPr>
            <a:picLocks noChangeAspect="1"/>
          </p:cNvPicPr>
          <p:nvPr>
            <p:custDataLst>
              <p:tags r:id="rId19"/>
            </p:custDataLst>
          </p:nvPr>
        </p:nvPicPr>
        <p:blipFill>
          <a:blip r:embed="rId6"/>
          <a:stretch>
            <a:fillRect/>
          </a:stretch>
        </p:blipFill>
        <p:spPr>
          <a:xfrm>
            <a:off x="0" y="-311150"/>
            <a:ext cx="12192000" cy="1068388"/>
          </a:xfrm>
          <a:prstGeom prst="rect">
            <a:avLst/>
          </a:prstGeom>
          <a:noFill/>
          <a:ln>
            <a:noFill/>
            <a:miter lim="800000"/>
          </a:ln>
        </p:spPr>
      </p:pic>
      <p:pic>
        <p:nvPicPr>
          <p:cNvPr id="32785" name="图片 19" title=""/>
          <p:cNvPicPr>
            <a:picLocks noChangeAspect="1"/>
          </p:cNvPicPr>
          <p:nvPr>
            <p:custDataLst>
              <p:tags r:id="rId21"/>
            </p:custDataLst>
          </p:nvPr>
        </p:nvPicPr>
        <p:blipFill>
          <a:blip r:embed="rId20"/>
          <a:stretch>
            <a:fillRect/>
          </a:stretch>
        </p:blipFill>
        <p:spPr>
          <a:xfrm>
            <a:off x="919163" y="9588500"/>
            <a:ext cx="1419225" cy="1419225"/>
          </a:xfrm>
          <a:prstGeom prst="rect">
            <a:avLst/>
          </a:prstGeom>
          <a:noFill/>
          <a:ln>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wipe(right)">
                                      <p:cBhvr>
                                        <p:cTn id="7" dur="500"/>
                                        <p:tgtEl>
                                          <p:spTgt spid="3277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2784"/>
                                        </p:tgtEl>
                                        <p:attrNameLst>
                                          <p:attrName>style.visibility</p:attrName>
                                        </p:attrNameLst>
                                      </p:cBhvr>
                                      <p:to>
                                        <p:strVal val="visible"/>
                                      </p:to>
                                    </p:set>
                                    <p:animEffect transition="in" filter="wipe(left)">
                                      <p:cBhvr>
                                        <p:cTn id="11" dur="500"/>
                                        <p:tgtEl>
                                          <p:spTgt spid="32784"/>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775"/>
                                        </p:tgtEl>
                                        <p:attrNameLst>
                                          <p:attrName>style.visibility</p:attrName>
                                        </p:attrNameLst>
                                      </p:cBhvr>
                                      <p:to>
                                        <p:strVal val="visible"/>
                                      </p:to>
                                    </p:set>
                                    <p:animEffect transition="in" filter="fade">
                                      <p:cBhvr>
                                        <p:cTn id="15" dur="500"/>
                                        <p:tgtEl>
                                          <p:spTgt spid="3277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2776"/>
                                        </p:tgtEl>
                                        <p:attrNameLst>
                                          <p:attrName>style.visibility</p:attrName>
                                        </p:attrNameLst>
                                      </p:cBhvr>
                                      <p:to>
                                        <p:strVal val="visible"/>
                                      </p:to>
                                    </p:set>
                                    <p:anim calcmode="lin" valueType="num">
                                      <p:cBhvr>
                                        <p:cTn id="18" dur="500" fill="hold"/>
                                        <p:tgtEl>
                                          <p:spTgt spid="32776"/>
                                        </p:tgtEl>
                                        <p:attrNameLst>
                                          <p:attrName>ppt_w</p:attrName>
                                        </p:attrNameLst>
                                      </p:cBhvr>
                                      <p:tavLst>
                                        <p:tav tm="0">
                                          <p:val>
                                            <p:fltVal val="0"/>
                                          </p:val>
                                        </p:tav>
                                        <p:tav tm="100000">
                                          <p:val>
                                            <p:strVal val="#ppt_w"/>
                                          </p:val>
                                        </p:tav>
                                      </p:tavLst>
                                    </p:anim>
                                    <p:anim calcmode="lin" valueType="num">
                                      <p:cBhvr>
                                        <p:cTn id="19" dur="500" fill="hold"/>
                                        <p:tgtEl>
                                          <p:spTgt spid="32776"/>
                                        </p:tgtEl>
                                        <p:attrNameLst>
                                          <p:attrName>ppt_h</p:attrName>
                                        </p:attrNameLst>
                                      </p:cBhvr>
                                      <p:tavLst>
                                        <p:tav tm="0">
                                          <p:val>
                                            <p:fltVal val="0"/>
                                          </p:val>
                                        </p:tav>
                                        <p:tav tm="100000">
                                          <p:val>
                                            <p:strVal val="#ppt_h"/>
                                          </p:val>
                                        </p:tav>
                                      </p:tavLst>
                                    </p:anim>
                                    <p:animEffect transition="in" filter="fade">
                                      <p:cBhvr>
                                        <p:cTn id="20" dur="500"/>
                                        <p:tgtEl>
                                          <p:spTgt spid="32776"/>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32774"/>
                                        </p:tgtEl>
                                        <p:attrNameLst>
                                          <p:attrName>style.visibility</p:attrName>
                                        </p:attrNameLst>
                                      </p:cBhvr>
                                      <p:to>
                                        <p:strVal val="visible"/>
                                      </p:to>
                                    </p:set>
                                    <p:animEffect transition="in" filter="fade">
                                      <p:cBhvr>
                                        <p:cTn id="23" dur="500"/>
                                        <p:tgtEl>
                                          <p:spTgt spid="32774"/>
                                        </p:tgtEl>
                                      </p:cBhvr>
                                    </p:animEffect>
                                  </p:childTnLst>
                                </p:cTn>
                              </p:par>
                              <p:par>
                                <p:cTn id="24" presetID="10" presetClass="entr" presetSubtype="0" fill="hold" grpId="0" nodeType="withEffect">
                                  <p:stCondLst>
                                    <p:cond delay="300"/>
                                  </p:stCondLst>
                                  <p:childTnLst>
                                    <p:set>
                                      <p:cBhvr>
                                        <p:cTn id="25" dur="1" fill="hold">
                                          <p:stCondLst>
                                            <p:cond delay="0"/>
                                          </p:stCondLst>
                                        </p:cTn>
                                        <p:tgtEl>
                                          <p:spTgt spid="32777"/>
                                        </p:tgtEl>
                                        <p:attrNameLst>
                                          <p:attrName>style.visibility</p:attrName>
                                        </p:attrNameLst>
                                      </p:cBhvr>
                                      <p:to>
                                        <p:strVal val="visible"/>
                                      </p:to>
                                    </p:set>
                                    <p:animEffect transition="in" filter="fade">
                                      <p:cBhvr>
                                        <p:cTn id="26" dur="500"/>
                                        <p:tgtEl>
                                          <p:spTgt spid="32777"/>
                                        </p:tgtEl>
                                      </p:cBhvr>
                                    </p:animEffect>
                                  </p:childTnLst>
                                </p:cTn>
                              </p:par>
                              <p:par>
                                <p:cTn id="27" presetID="10" presetClass="entr" presetSubtype="0" fill="hold" grpId="0" nodeType="withEffect">
                                  <p:stCondLst>
                                    <p:cond delay="600"/>
                                  </p:stCondLst>
                                  <p:childTnLst>
                                    <p:set>
                                      <p:cBhvr>
                                        <p:cTn id="28" dur="1" fill="hold">
                                          <p:stCondLst>
                                            <p:cond delay="0"/>
                                          </p:stCondLst>
                                        </p:cTn>
                                        <p:tgtEl>
                                          <p:spTgt spid="32773"/>
                                        </p:tgtEl>
                                        <p:attrNameLst>
                                          <p:attrName>style.visibility</p:attrName>
                                        </p:attrNameLst>
                                      </p:cBhvr>
                                      <p:to>
                                        <p:strVal val="visible"/>
                                      </p:to>
                                    </p:set>
                                    <p:animEffect transition="in" filter="fade">
                                      <p:cBhvr>
                                        <p:cTn id="29" dur="500"/>
                                        <p:tgtEl>
                                          <p:spTgt spid="32773"/>
                                        </p:tgtEl>
                                      </p:cBhvr>
                                    </p:animEffect>
                                  </p:childTnLst>
                                </p:cTn>
                              </p:par>
                              <p:par>
                                <p:cTn id="30" presetID="10" presetClass="entr" presetSubtype="0" fill="hold" grpId="0" nodeType="withEffect">
                                  <p:stCondLst>
                                    <p:cond delay="600"/>
                                  </p:stCondLst>
                                  <p:childTnLst>
                                    <p:set>
                                      <p:cBhvr>
                                        <p:cTn id="31" dur="1" fill="hold">
                                          <p:stCondLst>
                                            <p:cond delay="0"/>
                                          </p:stCondLst>
                                        </p:cTn>
                                        <p:tgtEl>
                                          <p:spTgt spid="32778"/>
                                        </p:tgtEl>
                                        <p:attrNameLst>
                                          <p:attrName>style.visibility</p:attrName>
                                        </p:attrNameLst>
                                      </p:cBhvr>
                                      <p:to>
                                        <p:strVal val="visible"/>
                                      </p:to>
                                    </p:set>
                                    <p:animEffect transition="in" filter="fade">
                                      <p:cBhvr>
                                        <p:cTn id="32" dur="500"/>
                                        <p:tgtEl>
                                          <p:spTgt spid="32778"/>
                                        </p:tgtEl>
                                      </p:cBhvr>
                                    </p:animEffect>
                                  </p:childTnLst>
                                </p:cTn>
                              </p:par>
                            </p:childTnLst>
                          </p:cTn>
                        </p:par>
                        <p:par>
                          <p:cTn id="33" fill="hold" nodeType="afterGroup">
                            <p:stCondLst>
                              <p:cond delay="2100"/>
                            </p:stCondLst>
                            <p:childTnLst>
                              <p:par>
                                <p:cTn id="34" presetID="22" presetClass="emph" presetSubtype="0" fill="hold" grpId="0" nodeType="afterEffect">
                                  <p:stCondLst>
                                    <p:cond delay="0"/>
                                  </p:stCondLst>
                                  <p:childTnLst>
                                    <p:animClr clrSpc="hsl" dir="cw">
                                      <p:cBhvr override="childStyle">
                                        <p:cTn id="35" dur="500" fill="hold"/>
                                        <p:tgtEl>
                                          <p:spTgt spid="32770"/>
                                        </p:tgtEl>
                                        <p:attrNameLst>
                                          <p:attrName>style.color</p:attrName>
                                        </p:attrNameLst>
                                      </p:cBhvr>
                                    </p:animClr>
                                    <p:animClr clrSpc="hsl" dir="cw">
                                      <p:cBhvr>
                                        <p:cTn id="36" dur="500" fill="hold"/>
                                        <p:tgtEl>
                                          <p:spTgt spid="32770"/>
                                        </p:tgtEl>
                                        <p:attrNameLst>
                                          <p:attrName>fillcolor</p:attrName>
                                        </p:attrNameLst>
                                      </p:cBhvr>
                                    </p:animClr>
                                    <p:animClr clrSpc="hsl" dir="cw">
                                      <p:cBhvr>
                                        <p:cTn id="37" dur="500" fill="hold"/>
                                        <p:tgtEl>
                                          <p:spTgt spid="32770"/>
                                        </p:tgtEl>
                                        <p:attrNameLst>
                                          <p:attrName>stroke.color</p:attrName>
                                        </p:attrNameLst>
                                      </p:cBhvr>
                                    </p:animClr>
                                    <p:set>
                                      <p:cBhvr>
                                        <p:cTn id="38" dur="500" fill="hold"/>
                                        <p:tgtEl>
                                          <p:spTgt spid="32770"/>
                                        </p:tgtEl>
                                        <p:attrNameLst>
                                          <p:attrName>fill.type</p:attrName>
                                        </p:attrNameLst>
                                      </p:cBhvr>
                                      <p:to>
                                        <p:strVal val="solid"/>
                                      </p:to>
                                    </p:set>
                                  </p:childTnLst>
                                </p:cTn>
                              </p:par>
                              <p:par>
                                <p:cTn id="39" presetID="22" presetClass="emph" presetSubtype="0" fill="hold" grpId="1" nodeType="withEffect">
                                  <p:stCondLst>
                                    <p:cond delay="0"/>
                                  </p:stCondLst>
                                  <p:childTnLst>
                                    <p:animClr clrSpc="hsl" dir="cw">
                                      <p:cBhvr override="childStyle">
                                        <p:cTn id="40" dur="500" fill="hold"/>
                                        <p:tgtEl>
                                          <p:spTgt spid="32774"/>
                                        </p:tgtEl>
                                        <p:attrNameLst>
                                          <p:attrName>style.color</p:attrName>
                                        </p:attrNameLst>
                                      </p:cBhvr>
                                    </p:animClr>
                                    <p:animClr clrSpc="hsl" dir="cw">
                                      <p:cBhvr>
                                        <p:cTn id="41" dur="500" fill="hold"/>
                                        <p:tgtEl>
                                          <p:spTgt spid="32774"/>
                                        </p:tgtEl>
                                        <p:attrNameLst>
                                          <p:attrName>fillcolor</p:attrName>
                                        </p:attrNameLst>
                                      </p:cBhvr>
                                    </p:animClr>
                                    <p:animClr clrSpc="hsl" dir="cw">
                                      <p:cBhvr>
                                        <p:cTn id="42" dur="500" fill="hold"/>
                                        <p:tgtEl>
                                          <p:spTgt spid="32774"/>
                                        </p:tgtEl>
                                        <p:attrNameLst>
                                          <p:attrName>stroke.color</p:attrName>
                                        </p:attrNameLst>
                                      </p:cBhvr>
                                    </p:animClr>
                                    <p:set>
                                      <p:cBhvr>
                                        <p:cTn id="43" dur="500" fill="hold"/>
                                        <p:tgtEl>
                                          <p:spTgt spid="32774"/>
                                        </p:tgtEl>
                                        <p:attrNameLst>
                                          <p:attrName>fill.type</p:attrName>
                                        </p:attrNameLst>
                                      </p:cBhvr>
                                      <p:to>
                                        <p:strVal val="solid"/>
                                      </p:to>
                                    </p:set>
                                  </p:childTnLst>
                                </p:cTn>
                              </p:par>
                              <p:par>
                                <p:cTn id="44" presetID="22" presetClass="emph" presetSubtype="0" fill="hold" grpId="1" nodeType="withEffect">
                                  <p:stCondLst>
                                    <p:cond delay="0"/>
                                  </p:stCondLst>
                                  <p:childTnLst>
                                    <p:animClr clrSpc="hsl" dir="cw">
                                      <p:cBhvr override="childStyle">
                                        <p:cTn id="45" dur="500" fill="hold"/>
                                        <p:tgtEl>
                                          <p:spTgt spid="32777"/>
                                        </p:tgtEl>
                                        <p:attrNameLst>
                                          <p:attrName>style.color</p:attrName>
                                        </p:attrNameLst>
                                      </p:cBhvr>
                                    </p:animClr>
                                    <p:animClr clrSpc="hsl" dir="cw">
                                      <p:cBhvr>
                                        <p:cTn id="46" dur="500" fill="hold"/>
                                        <p:tgtEl>
                                          <p:spTgt spid="32777"/>
                                        </p:tgtEl>
                                        <p:attrNameLst>
                                          <p:attrName>fillcolor</p:attrName>
                                        </p:attrNameLst>
                                      </p:cBhvr>
                                    </p:animClr>
                                    <p:animClr clrSpc="hsl" dir="cw">
                                      <p:cBhvr>
                                        <p:cTn id="47" dur="500" fill="hold"/>
                                        <p:tgtEl>
                                          <p:spTgt spid="32777"/>
                                        </p:tgtEl>
                                        <p:attrNameLst>
                                          <p:attrName>stroke.color</p:attrName>
                                        </p:attrNameLst>
                                      </p:cBhvr>
                                    </p:animClr>
                                    <p:set>
                                      <p:cBhvr>
                                        <p:cTn id="48" dur="500" fill="hold"/>
                                        <p:tgtEl>
                                          <p:spTgt spid="32777"/>
                                        </p:tgtEl>
                                        <p:attrNameLst>
                                          <p:attrName>fill.type</p:attrName>
                                        </p:attrNameLst>
                                      </p:cBhvr>
                                      <p:to>
                                        <p:strVal val="solid"/>
                                      </p:to>
                                    </p:set>
                                  </p:childTnLst>
                                </p:cTn>
                              </p:par>
                            </p:childTnLst>
                          </p:cTn>
                        </p:par>
                        <p:par>
                          <p:cTn id="49" fill="hold" nodeType="afterGroup">
                            <p:stCondLst>
                              <p:cond delay="2600"/>
                            </p:stCondLst>
                            <p:childTnLst>
                              <p:par>
                                <p:cTn id="50" presetID="64" presetClass="path" presetSubtype="0" accel="50000" decel="50000" fill="hold" nodeType="afterEffect">
                                  <p:stCondLst>
                                    <p:cond delay="0"/>
                                  </p:stCondLst>
                                  <p:childTnLst>
                                    <p:animMotion origin="layout" path="M 0.01081 0.03727 L 0.00951 -0.67893" ptsTypes="">
                                      <p:cBhvr>
                                        <p:cTn id="51" dur="2000" fill="hold"/>
                                        <p:tgtEl>
                                          <p:spTgt spid="32785"/>
                                        </p:tgtEl>
                                        <p:attrNameLst>
                                          <p:attrName>ppt_x,ppt_y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P spid="32774" grpId="0" animBg="1"/>
      <p:bldP spid="32775" grpId="0" animBg="1"/>
      <p:bldP spid="32776" grpId="0" animBg="1"/>
      <p:bldP spid="32777" grpId="0" animBg="1"/>
      <p:bldP spid="32778" grpId="0" animBg="1"/>
      <p:bldP spid="32770" grpId="0" animBg="1"/>
      <p:bldP spid="32774" grpId="1" animBg="1"/>
      <p:bldP spid="32777" grpId="1"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sp>
        <p:nvSpPr>
          <p:cNvPr id="33793" name="矩形 18" title=""/>
          <p:cNvSpPr/>
          <p:nvPr>
            <p:custDataLst>
              <p:tags r:id="rId3"/>
            </p:custDataLst>
          </p:nvPr>
        </p:nvSpPr>
        <p:spPr>
          <a:xfrm>
            <a:off x="322263" y="735013"/>
            <a:ext cx="11410950" cy="5908675"/>
          </a:xfrm>
          <a:prstGeom prst="rect">
            <a:avLst/>
          </a:prstGeom>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just" fontAlgn="base" hangingPunct="0">
              <a:lnSpc>
                <a:spcPct val="150000"/>
              </a:lnSpc>
              <a:spcAft>
                <a:spcPct val="0"/>
              </a:spcAft>
            </a:pPr>
            <a:r>
              <a:rPr lang="en-US" altLang="zh-CN" sz="2800">
                <a:solidFill>
                  <a:schemeClr val="bg1"/>
                </a:solidFill>
                <a:latin typeface="Times New Roman" pitchFamily="18" charset="0"/>
                <a:ea typeface="微软雅黑" pitchFamily="34" charset="-122"/>
              </a:rPr>
              <a:t>1.</a:t>
            </a:r>
            <a:r>
              <a:rPr lang="zh-CN" altLang="zh-CN" sz="2800">
                <a:solidFill>
                  <a:schemeClr val="bg1"/>
                </a:solidFill>
                <a:latin typeface="Times New Roman" pitchFamily="18" charset="0"/>
                <a:ea typeface="微软雅黑" pitchFamily="34" charset="-122"/>
              </a:rPr>
              <a:t>抵抗力稳定性</a:t>
            </a:r>
            <a:endParaRPr lang="zh-CN" altLang="zh-CN" sz="1000">
              <a:solidFill>
                <a:schemeClr val="bg1"/>
              </a:solidFill>
              <a:latin typeface="宋体" pitchFamily="2" charset="-122"/>
              <a:ea typeface="宋体" pitchFamily="2" charset="-122"/>
            </a:endParaRPr>
          </a:p>
          <a:p>
            <a:pPr lvl="0" algn="just" fontAlgn="base" hangingPunct="0">
              <a:lnSpc>
                <a:spcPct val="150000"/>
              </a:lnSpc>
              <a:spcAft>
                <a:spcPct val="0"/>
              </a:spcAft>
            </a:pPr>
            <a:r>
              <a:rPr lang="en-US" altLang="zh-CN" sz="2800">
                <a:latin typeface="Times New Roman" pitchFamily="18" charset="0"/>
                <a:ea typeface="方正中等线简体" pitchFamily="65" charset="-122"/>
              </a:rPr>
              <a:t>(1)</a:t>
            </a:r>
            <a:r>
              <a:rPr lang="zh-CN" altLang="zh-CN" sz="2800">
                <a:latin typeface="Times New Roman" pitchFamily="18" charset="0"/>
                <a:ea typeface="方正中等线简体" pitchFamily="65" charset="-122"/>
              </a:rPr>
              <a:t>含义：生态系统</a:t>
            </a:r>
            <a:r>
              <a:rPr lang="zh-CN" altLang="en-US" sz="2800" u="sng">
                <a:latin typeface="Times New Roman" pitchFamily="18" charset="0"/>
                <a:ea typeface="方正中等线简体" pitchFamily="65" charset="-122"/>
              </a:rPr>
              <a:t>　　　　　　　</a:t>
            </a:r>
            <a:r>
              <a:rPr lang="zh-CN" altLang="zh-CN" sz="2800">
                <a:latin typeface="Times New Roman" pitchFamily="18" charset="0"/>
                <a:ea typeface="方正中等线简体" pitchFamily="65" charset="-122"/>
              </a:rPr>
              <a:t>并使自身的结构与功能</a:t>
            </a:r>
            <a:r>
              <a:rPr lang="en-US" altLang="zh-CN" sz="2800">
                <a:latin typeface="Times New Roman" pitchFamily="18" charset="0"/>
                <a:ea typeface="方正中等线简体" pitchFamily="65" charset="-122"/>
              </a:rPr>
              <a:t>____________</a:t>
            </a:r>
            <a:endParaRPr lang="en-US" altLang="zh-CN" sz="2800" u="sng">
              <a:latin typeface="Times New Roman" pitchFamily="18" charset="0"/>
              <a:ea typeface="方正中等线简体" pitchFamily="65" charset="-122"/>
            </a:endParaRPr>
          </a:p>
          <a:p>
            <a:pPr lvl="0" algn="just" fontAlgn="base" hangingPunct="0">
              <a:lnSpc>
                <a:spcPct val="150000"/>
              </a:lnSpc>
              <a:spcAft>
                <a:spcPct val="0"/>
              </a:spcAft>
            </a:pPr>
            <a:r>
              <a:rPr lang="zh-CN" altLang="en-US" sz="2800" u="sng">
                <a:latin typeface="Times New Roman" pitchFamily="18" charset="0"/>
                <a:ea typeface="方正中等线简体" pitchFamily="65" charset="-122"/>
              </a:rPr>
              <a:t>　　　　</a:t>
            </a:r>
            <a:r>
              <a:rPr lang="zh-CN" altLang="zh-CN" sz="2800">
                <a:latin typeface="Times New Roman" pitchFamily="18" charset="0"/>
                <a:ea typeface="方正中等线简体" pitchFamily="65" charset="-122"/>
              </a:rPr>
              <a:t>的能力。</a:t>
            </a:r>
            <a:endParaRPr lang="zh-CN" altLang="zh-CN" sz="1000">
              <a:latin typeface="宋体" pitchFamily="2" charset="-122"/>
              <a:ea typeface="宋体" pitchFamily="2" charset="-122"/>
            </a:endParaRPr>
          </a:p>
          <a:p>
            <a:pPr lvl="0" algn="just" fontAlgn="base" hangingPunct="0">
              <a:lnSpc>
                <a:spcPct val="150000"/>
              </a:lnSpc>
              <a:spcAft>
                <a:spcPct val="0"/>
              </a:spcAft>
            </a:pPr>
            <a:r>
              <a:rPr lang="en-US" altLang="zh-CN" sz="2800">
                <a:latin typeface="Times New Roman" pitchFamily="18" charset="0"/>
                <a:ea typeface="方正中等线简体" pitchFamily="65" charset="-122"/>
              </a:rPr>
              <a:t>(2)</a:t>
            </a:r>
            <a:r>
              <a:rPr lang="zh-CN" altLang="zh-CN" sz="2800">
                <a:latin typeface="Times New Roman" pitchFamily="18" charset="0"/>
                <a:ea typeface="方正中等线简体" pitchFamily="65" charset="-122"/>
              </a:rPr>
              <a:t>规律：一般来说，生态系统中的组分越多，</a:t>
            </a:r>
            <a:r>
              <a:rPr lang="zh-CN" altLang="en-US" sz="2800" u="sng">
                <a:latin typeface="Times New Roman" pitchFamily="18" charset="0"/>
                <a:ea typeface="方正中等线简体" pitchFamily="65" charset="-122"/>
              </a:rPr>
              <a:t>　　　　</a:t>
            </a:r>
            <a:r>
              <a:rPr lang="zh-CN" altLang="zh-CN" sz="2800">
                <a:latin typeface="Times New Roman" pitchFamily="18" charset="0"/>
                <a:ea typeface="方正中等线简体" pitchFamily="65" charset="-122"/>
              </a:rPr>
              <a:t>越复杂，其</a:t>
            </a:r>
            <a:r>
              <a:rPr lang="en-US" altLang="zh-CN" sz="2800">
                <a:latin typeface="Times New Roman" pitchFamily="18" charset="0"/>
                <a:ea typeface="方正中等线简体" pitchFamily="65" charset="-122"/>
              </a:rPr>
              <a:t>____</a:t>
            </a:r>
            <a:endParaRPr lang="en-US" altLang="zh-CN" sz="2800" u="sng">
              <a:latin typeface="Times New Roman" pitchFamily="18" charset="0"/>
              <a:ea typeface="方正中等线简体" pitchFamily="65" charset="-122"/>
            </a:endParaRPr>
          </a:p>
          <a:p>
            <a:pPr lvl="0" algn="just" fontAlgn="base" hangingPunct="0">
              <a:lnSpc>
                <a:spcPct val="150000"/>
              </a:lnSpc>
              <a:spcAft>
                <a:spcPct val="0"/>
              </a:spcAft>
            </a:pPr>
            <a:r>
              <a:rPr lang="zh-CN" altLang="en-US" sz="2800" u="sng">
                <a:latin typeface="Times New Roman" pitchFamily="18" charset="0"/>
                <a:ea typeface="方正中等线简体" pitchFamily="65" charset="-122"/>
              </a:rPr>
              <a:t>　　　</a:t>
            </a:r>
            <a:r>
              <a:rPr lang="zh-CN" altLang="zh-CN" sz="2800">
                <a:latin typeface="Times New Roman" pitchFamily="18" charset="0"/>
                <a:ea typeface="方正中等线简体" pitchFamily="65" charset="-122"/>
              </a:rPr>
              <a:t>能力就越强，抵抗力稳定性就越高，如热带雨林生态系统。</a:t>
            </a:r>
            <a:endParaRPr lang="en-US" altLang="zh-CN" sz="1000">
              <a:latin typeface="宋体" pitchFamily="2" charset="-122"/>
              <a:ea typeface="宋体" pitchFamily="2" charset="-122"/>
            </a:endParaRPr>
          </a:p>
          <a:p>
            <a:pPr lvl="0" algn="just" fontAlgn="base" hangingPunct="0">
              <a:lnSpc>
                <a:spcPct val="150000"/>
              </a:lnSpc>
              <a:spcAft>
                <a:spcPct val="0"/>
              </a:spcAft>
            </a:pPr>
            <a:r>
              <a:rPr lang="en-US" altLang="zh-CN" sz="2800">
                <a:solidFill>
                  <a:schemeClr val="bg1"/>
                </a:solidFill>
                <a:latin typeface="Times New Roman" pitchFamily="18" charset="0"/>
                <a:ea typeface="微软雅黑" pitchFamily="34" charset="-122"/>
              </a:rPr>
              <a:t>2.</a:t>
            </a:r>
            <a:r>
              <a:rPr lang="zh-CN" altLang="zh-CN" sz="2800">
                <a:solidFill>
                  <a:schemeClr val="bg1"/>
                </a:solidFill>
                <a:latin typeface="Times New Roman" pitchFamily="18" charset="0"/>
                <a:ea typeface="微软雅黑" pitchFamily="34" charset="-122"/>
              </a:rPr>
              <a:t>恢复力稳定性</a:t>
            </a:r>
            <a:endParaRPr lang="zh-CN" altLang="zh-CN" sz="1000">
              <a:solidFill>
                <a:schemeClr val="bg1"/>
              </a:solidFill>
              <a:latin typeface="宋体" pitchFamily="2" charset="-122"/>
              <a:ea typeface="宋体" pitchFamily="2" charset="-122"/>
            </a:endParaRPr>
          </a:p>
          <a:p>
            <a:pPr lvl="0" algn="just" fontAlgn="base" hangingPunct="0">
              <a:lnSpc>
                <a:spcPct val="150000"/>
              </a:lnSpc>
              <a:spcAft>
                <a:spcPct val="0"/>
              </a:spcAft>
            </a:pPr>
            <a:r>
              <a:rPr lang="en-US" altLang="zh-CN" sz="2800">
                <a:latin typeface="Times New Roman" pitchFamily="18" charset="0"/>
                <a:ea typeface="方正中等线简体" pitchFamily="65" charset="-122"/>
              </a:rPr>
              <a:t>(1)</a:t>
            </a:r>
            <a:r>
              <a:rPr lang="zh-CN" altLang="zh-CN" sz="2800">
                <a:latin typeface="Times New Roman" pitchFamily="18" charset="0"/>
                <a:ea typeface="方正中等线简体" pitchFamily="65" charset="-122"/>
              </a:rPr>
              <a:t>含义：生态系统在</a:t>
            </a:r>
            <a:r>
              <a:rPr lang="zh-CN" altLang="en-US" sz="2800" u="sng">
                <a:latin typeface="Times New Roman" pitchFamily="18" charset="0"/>
                <a:ea typeface="方正中等线简体" pitchFamily="65" charset="-122"/>
              </a:rPr>
              <a:t>　　　　　　　　　　　  </a:t>
            </a:r>
            <a:r>
              <a:rPr lang="zh-CN" altLang="zh-CN" sz="2800">
                <a:latin typeface="Times New Roman" pitchFamily="18" charset="0"/>
                <a:ea typeface="方正中等线简体" pitchFamily="65" charset="-122"/>
              </a:rPr>
              <a:t>后</a:t>
            </a:r>
            <a:r>
              <a:rPr lang="zh-CN" altLang="en-US" sz="2800" u="sng">
                <a:latin typeface="Times New Roman" pitchFamily="18" charset="0"/>
                <a:ea typeface="方正中等线简体" pitchFamily="65" charset="-122"/>
              </a:rPr>
              <a:t>　　　　　　</a:t>
            </a:r>
            <a:r>
              <a:rPr lang="zh-CN" altLang="zh-CN" sz="2800">
                <a:latin typeface="Times New Roman" pitchFamily="18" charset="0"/>
                <a:ea typeface="方正中等线简体" pitchFamily="65" charset="-122"/>
              </a:rPr>
              <a:t>的能力。</a:t>
            </a:r>
            <a:endParaRPr lang="zh-CN" altLang="zh-CN" sz="1000">
              <a:latin typeface="宋体" pitchFamily="2" charset="-122"/>
              <a:ea typeface="宋体" pitchFamily="2" charset="-122"/>
            </a:endParaRPr>
          </a:p>
          <a:p>
            <a:pPr lvl="0" algn="just" fontAlgn="base" hangingPunct="0">
              <a:lnSpc>
                <a:spcPct val="150000"/>
              </a:lnSpc>
              <a:spcAft>
                <a:spcPct val="0"/>
              </a:spcAft>
            </a:pPr>
            <a:r>
              <a:rPr lang="en-US" altLang="zh-CN" sz="2800">
                <a:latin typeface="Times New Roman" pitchFamily="18" charset="0"/>
                <a:ea typeface="方正中等线简体" pitchFamily="65" charset="-122"/>
              </a:rPr>
              <a:t>(2)</a:t>
            </a:r>
            <a:r>
              <a:rPr lang="zh-CN" altLang="zh-CN" sz="2800">
                <a:latin typeface="Times New Roman" pitchFamily="18" charset="0"/>
                <a:ea typeface="方正中等线简体" pitchFamily="65" charset="-122"/>
              </a:rPr>
              <a:t>特点：生态系统在受到不同的干扰</a:t>
            </a:r>
            <a:r>
              <a:rPr lang="en-US" altLang="zh-CN" sz="2800">
                <a:latin typeface="Times New Roman" pitchFamily="18" charset="0"/>
                <a:ea typeface="方正中等线简体" pitchFamily="65" charset="-122"/>
              </a:rPr>
              <a:t>(</a:t>
            </a:r>
            <a:r>
              <a:rPr lang="zh-CN" altLang="zh-CN" sz="2800">
                <a:latin typeface="Times New Roman" pitchFamily="18" charset="0"/>
                <a:ea typeface="方正中等线简体" pitchFamily="65" charset="-122"/>
              </a:rPr>
              <a:t>破坏</a:t>
            </a:r>
            <a:r>
              <a:rPr lang="en-US" altLang="zh-CN" sz="2800">
                <a:latin typeface="Times New Roman" pitchFamily="18" charset="0"/>
                <a:ea typeface="方正中等线简体" pitchFamily="65" charset="-122"/>
              </a:rPr>
              <a:t>)</a:t>
            </a:r>
            <a:r>
              <a:rPr lang="zh-CN" altLang="zh-CN" sz="2800">
                <a:latin typeface="Times New Roman" pitchFamily="18" charset="0"/>
                <a:ea typeface="方正中等线简体" pitchFamily="65" charset="-122"/>
              </a:rPr>
              <a:t>后，其恢复</a:t>
            </a:r>
            <a:r>
              <a:rPr lang="zh-CN" altLang="en-US" sz="2800" u="sng">
                <a:latin typeface="Times New Roman" pitchFamily="18" charset="0"/>
                <a:ea typeface="方正中等线简体" pitchFamily="65" charset="-122"/>
              </a:rPr>
              <a:t>　　</a:t>
            </a:r>
            <a:r>
              <a:rPr lang="zh-CN" altLang="zh-CN" sz="2800">
                <a:latin typeface="Times New Roman" pitchFamily="18" charset="0"/>
                <a:ea typeface="方正中等线简体" pitchFamily="65" charset="-122"/>
              </a:rPr>
              <a:t>与恢复</a:t>
            </a:r>
            <a:r>
              <a:rPr lang="en-US" altLang="zh-CN" sz="2800">
                <a:latin typeface="Times New Roman" pitchFamily="18" charset="0"/>
                <a:ea typeface="方正中等线简体" pitchFamily="65" charset="-122"/>
              </a:rPr>
              <a:t>_____</a:t>
            </a:r>
            <a:endParaRPr lang="en-US" altLang="zh-CN" sz="2800" u="sng">
              <a:latin typeface="Times New Roman" pitchFamily="18" charset="0"/>
              <a:ea typeface="方正中等线简体" pitchFamily="65" charset="-122"/>
            </a:endParaRPr>
          </a:p>
          <a:p>
            <a:pPr lvl="0" algn="just" fontAlgn="base" hangingPunct="0">
              <a:lnSpc>
                <a:spcPct val="150000"/>
              </a:lnSpc>
              <a:spcAft>
                <a:spcPct val="0"/>
              </a:spcAft>
            </a:pPr>
            <a:r>
              <a:rPr lang="zh-CN" altLang="zh-CN" sz="2800">
                <a:latin typeface="Times New Roman" pitchFamily="18" charset="0"/>
                <a:ea typeface="方正中等线简体" pitchFamily="65" charset="-122"/>
              </a:rPr>
              <a:t>是不一样的。</a:t>
            </a:r>
            <a:endParaRPr lang="zh-CN" altLang="zh-CN" sz="1000">
              <a:latin typeface="宋体" pitchFamily="2" charset="-122"/>
              <a:ea typeface="宋体" pitchFamily="2" charset="-122"/>
            </a:endParaRPr>
          </a:p>
        </p:txBody>
      </p:sp>
      <p:sp>
        <p:nvSpPr>
          <p:cNvPr id="33794" name="矩形 3" title=""/>
          <p:cNvSpPr/>
          <p:nvPr>
            <p:custDataLst>
              <p:tags r:id="rId4"/>
            </p:custDataLst>
          </p:nvPr>
        </p:nvSpPr>
        <p:spPr>
          <a:xfrm>
            <a:off x="3397250" y="1508125"/>
            <a:ext cx="2339975" cy="522288"/>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zh-CN" sz="2800">
                <a:solidFill>
                  <a:srgbClr val="C00000"/>
                </a:solidFill>
                <a:latin typeface="Times New Roman" pitchFamily="18" charset="0"/>
                <a:ea typeface="方正中等线简体" pitchFamily="65" charset="-122"/>
              </a:rPr>
              <a:t>抵抗外界干扰</a:t>
            </a:r>
            <a:endParaRPr lang="zh-CN" altLang="en-US" sz="2800">
              <a:solidFill>
                <a:srgbClr val="C00000"/>
              </a:solidFill>
              <a:latin typeface="Times New Roman" pitchFamily="18" charset="0"/>
              <a:ea typeface="方正中等线简体" pitchFamily="65" charset="-122"/>
            </a:endParaRPr>
          </a:p>
        </p:txBody>
      </p:sp>
      <p:sp>
        <p:nvSpPr>
          <p:cNvPr id="33795" name="矩形 7" title=""/>
          <p:cNvSpPr/>
          <p:nvPr>
            <p:custDataLst>
              <p:tags r:id="rId5"/>
            </p:custDataLst>
          </p:nvPr>
        </p:nvSpPr>
        <p:spPr>
          <a:xfrm>
            <a:off x="9382125" y="1492250"/>
            <a:ext cx="2100263" cy="523875"/>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zh-CN" sz="2800">
                <a:solidFill>
                  <a:srgbClr val="C00000"/>
                </a:solidFill>
                <a:latin typeface="Times New Roman" pitchFamily="18" charset="0"/>
                <a:ea typeface="方正中等线简体" pitchFamily="65" charset="-122"/>
              </a:rPr>
              <a:t>保持原状</a:t>
            </a:r>
            <a:r>
              <a:rPr lang="en-US" altLang="zh-CN" sz="2800">
                <a:solidFill>
                  <a:srgbClr val="C00000"/>
                </a:solidFill>
                <a:latin typeface="Times New Roman" pitchFamily="18" charset="0"/>
                <a:ea typeface="方正中等线简体" pitchFamily="65" charset="-122"/>
              </a:rPr>
              <a:t>(</a:t>
            </a:r>
            <a:r>
              <a:rPr lang="zh-CN" altLang="zh-CN" sz="2800">
                <a:solidFill>
                  <a:srgbClr val="C00000"/>
                </a:solidFill>
                <a:latin typeface="Times New Roman" pitchFamily="18" charset="0"/>
                <a:ea typeface="方正中等线简体" pitchFamily="65" charset="-122"/>
              </a:rPr>
              <a:t>不</a:t>
            </a:r>
            <a:endParaRPr lang="zh-CN" altLang="en-US" sz="2800">
              <a:solidFill>
                <a:srgbClr val="C00000"/>
              </a:solidFill>
              <a:latin typeface="Times New Roman" pitchFamily="18" charset="0"/>
              <a:ea typeface="方正中等线简体" pitchFamily="65" charset="-122"/>
            </a:endParaRPr>
          </a:p>
        </p:txBody>
      </p:sp>
      <p:sp>
        <p:nvSpPr>
          <p:cNvPr id="33796" name="矩形 8" title=""/>
          <p:cNvSpPr/>
          <p:nvPr>
            <p:custDataLst>
              <p:tags r:id="rId6"/>
            </p:custDataLst>
          </p:nvPr>
        </p:nvSpPr>
        <p:spPr>
          <a:xfrm>
            <a:off x="434975" y="2132013"/>
            <a:ext cx="1382713" cy="522287"/>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zh-CN" sz="2800">
                <a:solidFill>
                  <a:srgbClr val="C00000"/>
                </a:solidFill>
                <a:latin typeface="Times New Roman" pitchFamily="18" charset="0"/>
                <a:ea typeface="方正中等线简体" pitchFamily="65" charset="-122"/>
              </a:rPr>
              <a:t>受损害</a:t>
            </a:r>
            <a:r>
              <a:rPr lang="en-US" altLang="zh-CN" sz="2800">
                <a:solidFill>
                  <a:srgbClr val="C00000"/>
                </a:solidFill>
                <a:latin typeface="Times New Roman" pitchFamily="18" charset="0"/>
                <a:ea typeface="方正中等线简体" pitchFamily="65" charset="-122"/>
              </a:rPr>
              <a:t>)</a:t>
            </a:r>
            <a:endParaRPr lang="zh-CN" altLang="en-US" sz="2800">
              <a:solidFill>
                <a:srgbClr val="C00000"/>
              </a:solidFill>
              <a:latin typeface="Times New Roman" pitchFamily="18" charset="0"/>
              <a:ea typeface="方正中等线简体" pitchFamily="65" charset="-122"/>
            </a:endParaRPr>
          </a:p>
        </p:txBody>
      </p:sp>
      <p:sp>
        <p:nvSpPr>
          <p:cNvPr id="33797" name="矩形 10" title=""/>
          <p:cNvSpPr/>
          <p:nvPr>
            <p:custDataLst>
              <p:tags r:id="rId7"/>
            </p:custDataLst>
          </p:nvPr>
        </p:nvSpPr>
        <p:spPr>
          <a:xfrm>
            <a:off x="7664450" y="2794000"/>
            <a:ext cx="1262063" cy="523875"/>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zh-CN" sz="2800">
                <a:solidFill>
                  <a:srgbClr val="C00000"/>
                </a:solidFill>
                <a:latin typeface="Times New Roman" pitchFamily="18" charset="0"/>
                <a:ea typeface="方正中等线简体" pitchFamily="65" charset="-122"/>
              </a:rPr>
              <a:t>食物网</a:t>
            </a:r>
            <a:endParaRPr lang="zh-CN" altLang="en-US" sz="2800">
              <a:solidFill>
                <a:srgbClr val="C00000"/>
              </a:solidFill>
              <a:latin typeface="Times New Roman" pitchFamily="18" charset="0"/>
              <a:ea typeface="方正中等线简体" pitchFamily="65" charset="-122"/>
            </a:endParaRPr>
          </a:p>
        </p:txBody>
      </p:sp>
      <p:sp>
        <p:nvSpPr>
          <p:cNvPr id="33798" name="矩形 11" title=""/>
          <p:cNvSpPr/>
          <p:nvPr>
            <p:custDataLst>
              <p:tags r:id="rId8"/>
            </p:custDataLst>
          </p:nvPr>
        </p:nvSpPr>
        <p:spPr>
          <a:xfrm>
            <a:off x="10688638" y="2794000"/>
            <a:ext cx="903287" cy="523875"/>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zh-CN" sz="2800">
                <a:solidFill>
                  <a:srgbClr val="C00000"/>
                </a:solidFill>
                <a:latin typeface="Times New Roman" pitchFamily="18" charset="0"/>
                <a:ea typeface="方正中等线简体" pitchFamily="65" charset="-122"/>
              </a:rPr>
              <a:t>自我</a:t>
            </a:r>
            <a:endParaRPr lang="zh-CN" altLang="en-US" sz="2800">
              <a:solidFill>
                <a:srgbClr val="C00000"/>
              </a:solidFill>
              <a:latin typeface="Times New Roman" pitchFamily="18" charset="0"/>
              <a:ea typeface="方正中等线简体" pitchFamily="65" charset="-122"/>
            </a:endParaRPr>
          </a:p>
        </p:txBody>
      </p:sp>
      <p:sp>
        <p:nvSpPr>
          <p:cNvPr id="33799" name="矩形 12" title=""/>
          <p:cNvSpPr/>
          <p:nvPr>
            <p:custDataLst>
              <p:tags r:id="rId9"/>
            </p:custDataLst>
          </p:nvPr>
        </p:nvSpPr>
        <p:spPr>
          <a:xfrm>
            <a:off x="492125" y="3436938"/>
            <a:ext cx="903288" cy="523875"/>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zh-CN" sz="2800">
                <a:solidFill>
                  <a:srgbClr val="C00000"/>
                </a:solidFill>
                <a:latin typeface="Times New Roman" pitchFamily="18" charset="0"/>
                <a:ea typeface="方正中等线简体" pitchFamily="65" charset="-122"/>
              </a:rPr>
              <a:t>调节</a:t>
            </a:r>
            <a:endParaRPr lang="zh-CN" altLang="en-US" sz="2800">
              <a:solidFill>
                <a:srgbClr val="C00000"/>
              </a:solidFill>
              <a:latin typeface="Times New Roman" pitchFamily="18" charset="0"/>
              <a:ea typeface="方正中等线简体" pitchFamily="65" charset="-122"/>
            </a:endParaRPr>
          </a:p>
        </p:txBody>
      </p:sp>
      <p:sp>
        <p:nvSpPr>
          <p:cNvPr id="33800" name="矩形 13" title=""/>
          <p:cNvSpPr/>
          <p:nvPr>
            <p:custDataLst>
              <p:tags r:id="rId10"/>
            </p:custDataLst>
          </p:nvPr>
        </p:nvSpPr>
        <p:spPr>
          <a:xfrm>
            <a:off x="3794125" y="4710113"/>
            <a:ext cx="4133850" cy="522287"/>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zh-CN" sz="2800">
                <a:solidFill>
                  <a:srgbClr val="C00000"/>
                </a:solidFill>
                <a:latin typeface="Times New Roman" pitchFamily="18" charset="0"/>
                <a:ea typeface="方正中等线简体" pitchFamily="65" charset="-122"/>
              </a:rPr>
              <a:t>受到外界干扰因素的破坏</a:t>
            </a:r>
            <a:endParaRPr lang="zh-CN" altLang="en-US" sz="2800">
              <a:solidFill>
                <a:srgbClr val="C00000"/>
              </a:solidFill>
              <a:latin typeface="Times New Roman" pitchFamily="18" charset="0"/>
              <a:ea typeface="方正中等线简体" pitchFamily="65" charset="-122"/>
            </a:endParaRPr>
          </a:p>
        </p:txBody>
      </p:sp>
      <p:sp>
        <p:nvSpPr>
          <p:cNvPr id="33801" name="矩形 14" title=""/>
          <p:cNvSpPr/>
          <p:nvPr>
            <p:custDataLst>
              <p:tags r:id="rId11"/>
            </p:custDataLst>
          </p:nvPr>
        </p:nvSpPr>
        <p:spPr>
          <a:xfrm>
            <a:off x="8459788" y="4711700"/>
            <a:ext cx="1981200" cy="522288"/>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zh-CN" sz="2800">
                <a:solidFill>
                  <a:srgbClr val="C00000"/>
                </a:solidFill>
                <a:latin typeface="Times New Roman" pitchFamily="18" charset="0"/>
                <a:ea typeface="方正中等线简体" pitchFamily="65" charset="-122"/>
              </a:rPr>
              <a:t>恢复到原状</a:t>
            </a:r>
            <a:endParaRPr lang="zh-CN" altLang="en-US" sz="2800">
              <a:solidFill>
                <a:srgbClr val="C00000"/>
              </a:solidFill>
              <a:latin typeface="Times New Roman" pitchFamily="18" charset="0"/>
              <a:ea typeface="方正中等线简体" pitchFamily="65" charset="-122"/>
            </a:endParaRPr>
          </a:p>
        </p:txBody>
      </p:sp>
      <p:sp>
        <p:nvSpPr>
          <p:cNvPr id="33802" name="矩形 15" title=""/>
          <p:cNvSpPr/>
          <p:nvPr>
            <p:custDataLst>
              <p:tags r:id="rId12"/>
            </p:custDataLst>
          </p:nvPr>
        </p:nvSpPr>
        <p:spPr>
          <a:xfrm>
            <a:off x="8816975" y="5357813"/>
            <a:ext cx="903288" cy="523875"/>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zh-CN" sz="2800">
                <a:solidFill>
                  <a:srgbClr val="C00000"/>
                </a:solidFill>
                <a:latin typeface="Times New Roman" pitchFamily="18" charset="0"/>
                <a:ea typeface="方正中等线简体" pitchFamily="65" charset="-122"/>
              </a:rPr>
              <a:t>速度</a:t>
            </a:r>
            <a:endParaRPr lang="zh-CN" altLang="en-US" sz="2800">
              <a:solidFill>
                <a:srgbClr val="C00000"/>
              </a:solidFill>
              <a:latin typeface="Times New Roman" pitchFamily="18" charset="0"/>
              <a:ea typeface="方正中等线简体" pitchFamily="65" charset="-122"/>
            </a:endParaRPr>
          </a:p>
        </p:txBody>
      </p:sp>
      <p:sp>
        <p:nvSpPr>
          <p:cNvPr id="33803" name="矩形 16" title=""/>
          <p:cNvSpPr/>
          <p:nvPr>
            <p:custDataLst>
              <p:tags r:id="rId13"/>
            </p:custDataLst>
          </p:nvPr>
        </p:nvSpPr>
        <p:spPr>
          <a:xfrm>
            <a:off x="10655300" y="5354638"/>
            <a:ext cx="901700" cy="522287"/>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zh-CN" sz="2800">
                <a:solidFill>
                  <a:srgbClr val="C00000"/>
                </a:solidFill>
                <a:latin typeface="Times New Roman" pitchFamily="18" charset="0"/>
                <a:ea typeface="方正中等线简体" pitchFamily="65" charset="-122"/>
              </a:rPr>
              <a:t>时间</a:t>
            </a:r>
            <a:endParaRPr lang="zh-CN" altLang="en-US" sz="2800">
              <a:solidFill>
                <a:srgbClr val="C00000"/>
              </a:solidFill>
              <a:latin typeface="Times New Roman" pitchFamily="18" charset="0"/>
              <a:ea typeface="方正中等线简体" pitchFamily="65" charset="-122"/>
            </a:endParaRPr>
          </a:p>
        </p:txBody>
      </p:sp>
      <p:grpSp>
        <p:nvGrpSpPr>
          <p:cNvPr id="33804" name="组合 31" title=""/>
          <p:cNvGrpSpPr/>
          <p:nvPr>
            <p:custDataLst>
              <p:tags r:id="rId14"/>
            </p:custDataLst>
          </p:nvPr>
        </p:nvGrpSpPr>
        <p:grpSpPr>
          <a:xfrm>
            <a:off x="434975" y="754063"/>
            <a:ext cx="4156075" cy="738187"/>
            <a:chOff x="2952848" y="1879873"/>
            <a:chExt cx="4155403" cy="735043"/>
          </a:xfrm>
        </p:grpSpPr>
        <p:sp>
          <p:nvSpPr>
            <p:cNvPr id="33805" name="MH_Number_1" title=""/>
            <p:cNvSpPr/>
            <p:nvPr>
              <p:custDataLst>
                <p:tags r:id="rId15"/>
              </p:custDataLst>
            </p:nvPr>
          </p:nvSpPr>
          <p:spPr>
            <a:xfrm flipH="1">
              <a:off x="2952848" y="2128031"/>
              <a:ext cx="609000" cy="337250"/>
            </a:xfrm>
            <a:custGeom>
              <a:gdLst>
                <a:gd name="GT0" fmla="+- l w 0"/>
                <a:gd name="GT1" fmla="+- t h 0"/>
              </a:gdLst>
              <a:cxnLst>
                <a:cxn ang="0">
                  <a:pos x="11786" y="0"/>
                </a:cxn>
                <a:cxn ang="0">
                  <a:pos x="0" y="0"/>
                </a:cxn>
                <a:cxn ang="0">
                  <a:pos x="0" y="62008"/>
                </a:cxn>
                <a:cxn ang="0">
                  <a:pos x="11786" y="62008"/>
                </a:cxn>
                <a:cxn ang="0">
                  <a:pos x="111971" y="0"/>
                </a:cxn>
                <a:cxn ang="0">
                  <a:pos x="22292" y="0"/>
                </a:cxn>
                <a:cxn ang="0">
                  <a:pos x="22292" y="62008"/>
                </a:cxn>
                <a:cxn ang="0">
                  <a:pos x="111971" y="62008"/>
                </a:cxn>
              </a:cxnLst>
              <a:rect l="l" t="t" r="GT0" b="GT1"/>
              <a:pathLst>
                <a:path w="693737" h="384175">
                  <a:moveTo>
                    <a:pt x="73025" y="0"/>
                  </a:moveTo>
                  <a:lnTo>
                    <a:pt x="0" y="0"/>
                  </a:lnTo>
                  <a:lnTo>
                    <a:pt x="0" y="384175"/>
                  </a:lnTo>
                  <a:lnTo>
                    <a:pt x="73025" y="384175"/>
                  </a:lnTo>
                  <a:lnTo>
                    <a:pt x="73025" y="0"/>
                  </a:lnTo>
                  <a:close/>
                  <a:moveTo>
                    <a:pt x="693737" y="0"/>
                  </a:moveTo>
                  <a:lnTo>
                    <a:pt x="138112" y="0"/>
                  </a:lnTo>
                  <a:lnTo>
                    <a:pt x="138112" y="384175"/>
                  </a:lnTo>
                  <a:lnTo>
                    <a:pt x="693737" y="384175"/>
                  </a:lnTo>
                  <a:lnTo>
                    <a:pt x="693737" y="0"/>
                  </a:lnTo>
                  <a:close/>
                </a:path>
              </a:pathLst>
            </a:custGeom>
            <a:solidFill>
              <a:srgbClr val="548235"/>
            </a:solidFill>
            <a:ln>
              <a:noFill/>
              <a:round/>
            </a:ln>
          </p:spPr>
          <p:txBody>
            <a:bodyPr lIns="0" tIns="0" rIns="144000"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hangingPunct="0"/>
              <a:r>
                <a:rPr lang="en-US" altLang="zh-CN" sz="2800" b="1">
                  <a:solidFill>
                    <a:srgbClr val="FFFFFF"/>
                  </a:solidFill>
                  <a:latin typeface="微软雅黑" pitchFamily="34" charset="-122"/>
                  <a:ea typeface="微软雅黑" pitchFamily="34" charset="-122"/>
                  <a:sym typeface="Gen Jyuu Gothic Monospace Regul" pitchFamily="49" charset="-128"/>
                </a:rPr>
                <a:t>1</a:t>
              </a:r>
              <a:endParaRPr lang="en-US" altLang="zh-CN" sz="2800" b="1">
                <a:solidFill>
                  <a:srgbClr val="FFFFFF"/>
                </a:solidFill>
                <a:latin typeface="微软雅黑" pitchFamily="34" charset="-122"/>
                <a:ea typeface="微软雅黑" pitchFamily="34" charset="-122"/>
                <a:sym typeface="Gen Jyuu Gothic Monospace Regul" pitchFamily="49" charset="-128"/>
              </a:endParaRPr>
            </a:p>
          </p:txBody>
        </p:sp>
        <p:sp>
          <p:nvSpPr>
            <p:cNvPr id="33806" name="MH_Entry_1" title=""/>
            <p:cNvSpPr/>
            <p:nvPr>
              <p:custDataLst>
                <p:tags r:id="rId16"/>
              </p:custDataLst>
            </p:nvPr>
          </p:nvSpPr>
          <p:spPr>
            <a:xfrm flipH="1">
              <a:off x="3637902" y="1879873"/>
              <a:ext cx="3470349" cy="735043"/>
            </a:xfrm>
            <a:custGeom>
              <a:gdLst>
                <a:gd name="GT0" fmla="+- l w 0"/>
                <a:gd name="GT1" fmla="+- t h 0"/>
              </a:gdLst>
              <a:cxnLst>
                <a:cxn ang="0">
                  <a:pos x="0" y="2"/>
                </a:cxn>
                <a:cxn ang="0">
                  <a:pos x="449550055" y="2"/>
                </a:cxn>
                <a:cxn ang="0">
                  <a:pos x="449550055" y="3"/>
                </a:cxn>
                <a:cxn ang="0">
                  <a:pos x="0" y="3"/>
                </a:cxn>
                <a:cxn ang="0">
                  <a:pos x="0" y="2"/>
                </a:cxn>
                <a:cxn ang="0">
                  <a:pos x="0" y="0"/>
                </a:cxn>
              </a:cxnLst>
              <a:rect l="l" t="t" r="GT0" b="GT1"/>
              <a:pathLst>
                <a:path w="2520280" h="1872208">
                  <a:moveTo>
                    <a:pt x="0" y="1872208"/>
                  </a:moveTo>
                  <a:lnTo>
                    <a:pt x="2520280" y="1872208"/>
                  </a:lnTo>
                  <a:lnTo>
                    <a:pt x="0" y="1872208"/>
                  </a:lnTo>
                  <a:close/>
                  <a:moveTo>
                    <a:pt x="0" y="0"/>
                  </a:moveTo>
                  <a:lnTo>
                    <a:pt x="916" y="0"/>
                  </a:lnTo>
                  <a:lnTo>
                    <a:pt x="0" y="0"/>
                  </a:lnTo>
                  <a:close/>
                </a:path>
              </a:pathLst>
            </a:custGeom>
            <a:noFill/>
            <a:ln>
              <a:noFill/>
              <a:round/>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nSpc>
                  <a:spcPct val="150000"/>
                </a:lnSpc>
              </a:pPr>
              <a:r>
                <a:rPr lang="zh-CN" altLang="en-US" sz="2800" b="1">
                  <a:solidFill>
                    <a:srgbClr val="548235"/>
                  </a:solidFill>
                  <a:latin typeface="微软雅黑" pitchFamily="34" charset="-122"/>
                  <a:ea typeface="微软雅黑" pitchFamily="34" charset="-122"/>
                  <a:sym typeface="微软雅黑" pitchFamily="34" charset="-122"/>
                </a:rPr>
                <a:t>抵抗力稳定性</a:t>
              </a:r>
              <a:endParaRPr lang="zh-CN" altLang="en-US" sz="2800" b="1">
                <a:solidFill>
                  <a:srgbClr val="548235"/>
                </a:solidFill>
                <a:latin typeface="微软雅黑" pitchFamily="34" charset="-122"/>
                <a:ea typeface="微软雅黑" pitchFamily="34" charset="-122"/>
                <a:sym typeface="微软雅黑" pitchFamily="34" charset="-122"/>
              </a:endParaRPr>
            </a:p>
          </p:txBody>
        </p:sp>
      </p:grpSp>
      <p:grpSp>
        <p:nvGrpSpPr>
          <p:cNvPr id="33807" name="组合 31" title=""/>
          <p:cNvGrpSpPr/>
          <p:nvPr>
            <p:custDataLst>
              <p:tags r:id="rId17"/>
            </p:custDataLst>
          </p:nvPr>
        </p:nvGrpSpPr>
        <p:grpSpPr>
          <a:xfrm>
            <a:off x="434975" y="3973513"/>
            <a:ext cx="4156075" cy="738187"/>
            <a:chOff x="2952848" y="1879873"/>
            <a:chExt cx="4155403" cy="735043"/>
          </a:xfrm>
        </p:grpSpPr>
        <p:sp>
          <p:nvSpPr>
            <p:cNvPr id="33808" name="MH_Number_1" title=""/>
            <p:cNvSpPr/>
            <p:nvPr>
              <p:custDataLst>
                <p:tags r:id="rId18"/>
              </p:custDataLst>
            </p:nvPr>
          </p:nvSpPr>
          <p:spPr>
            <a:xfrm flipH="1">
              <a:off x="2952848" y="2128031"/>
              <a:ext cx="609000" cy="337250"/>
            </a:xfrm>
            <a:custGeom>
              <a:gdLst>
                <a:gd name="GT0" fmla="+- l w 0"/>
                <a:gd name="GT1" fmla="+- t h 0"/>
              </a:gdLst>
              <a:cxnLst>
                <a:cxn ang="0">
                  <a:pos x="11786" y="0"/>
                </a:cxn>
                <a:cxn ang="0">
                  <a:pos x="0" y="0"/>
                </a:cxn>
                <a:cxn ang="0">
                  <a:pos x="0" y="62008"/>
                </a:cxn>
                <a:cxn ang="0">
                  <a:pos x="11786" y="62008"/>
                </a:cxn>
                <a:cxn ang="0">
                  <a:pos x="111971" y="0"/>
                </a:cxn>
                <a:cxn ang="0">
                  <a:pos x="22292" y="0"/>
                </a:cxn>
                <a:cxn ang="0">
                  <a:pos x="22292" y="62008"/>
                </a:cxn>
                <a:cxn ang="0">
                  <a:pos x="111971" y="62008"/>
                </a:cxn>
              </a:cxnLst>
              <a:rect l="l" t="t" r="GT0" b="GT1"/>
              <a:pathLst>
                <a:path w="693737" h="384175">
                  <a:moveTo>
                    <a:pt x="73025" y="0"/>
                  </a:moveTo>
                  <a:lnTo>
                    <a:pt x="0" y="0"/>
                  </a:lnTo>
                  <a:lnTo>
                    <a:pt x="0" y="384175"/>
                  </a:lnTo>
                  <a:lnTo>
                    <a:pt x="73025" y="384175"/>
                  </a:lnTo>
                  <a:lnTo>
                    <a:pt x="73025" y="0"/>
                  </a:lnTo>
                  <a:close/>
                  <a:moveTo>
                    <a:pt x="693737" y="0"/>
                  </a:moveTo>
                  <a:lnTo>
                    <a:pt x="138112" y="0"/>
                  </a:lnTo>
                  <a:lnTo>
                    <a:pt x="138112" y="384175"/>
                  </a:lnTo>
                  <a:lnTo>
                    <a:pt x="693737" y="384175"/>
                  </a:lnTo>
                  <a:lnTo>
                    <a:pt x="693737" y="0"/>
                  </a:lnTo>
                  <a:close/>
                </a:path>
              </a:pathLst>
            </a:custGeom>
            <a:solidFill>
              <a:srgbClr val="548235"/>
            </a:solidFill>
            <a:ln>
              <a:noFill/>
              <a:round/>
            </a:ln>
          </p:spPr>
          <p:txBody>
            <a:bodyPr lIns="0" tIns="0" rIns="144000"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hangingPunct="0"/>
              <a:r>
                <a:rPr lang="en-US" altLang="zh-CN" sz="2800" b="1">
                  <a:solidFill>
                    <a:srgbClr val="FFFFFF"/>
                  </a:solidFill>
                  <a:latin typeface="微软雅黑" pitchFamily="34" charset="-122"/>
                  <a:ea typeface="微软雅黑" pitchFamily="34" charset="-122"/>
                  <a:sym typeface="Gen Jyuu Gothic Monospace Regul" pitchFamily="49" charset="-128"/>
                </a:rPr>
                <a:t>2</a:t>
              </a:r>
              <a:endParaRPr lang="en-US" altLang="zh-CN" sz="2800" b="1">
                <a:solidFill>
                  <a:srgbClr val="FFFFFF"/>
                </a:solidFill>
                <a:latin typeface="微软雅黑" pitchFamily="34" charset="-122"/>
                <a:ea typeface="微软雅黑" pitchFamily="34" charset="-122"/>
                <a:sym typeface="Gen Jyuu Gothic Monospace Regul" pitchFamily="49" charset="-128"/>
              </a:endParaRPr>
            </a:p>
          </p:txBody>
        </p:sp>
        <p:sp>
          <p:nvSpPr>
            <p:cNvPr id="33809" name="MH_Entry_1" title=""/>
            <p:cNvSpPr/>
            <p:nvPr>
              <p:custDataLst>
                <p:tags r:id="rId19"/>
              </p:custDataLst>
            </p:nvPr>
          </p:nvSpPr>
          <p:spPr>
            <a:xfrm flipH="1">
              <a:off x="3637902" y="1879873"/>
              <a:ext cx="3470349" cy="735043"/>
            </a:xfrm>
            <a:custGeom>
              <a:gdLst>
                <a:gd name="GT0" fmla="+- l w 0"/>
                <a:gd name="GT1" fmla="+- t h 0"/>
              </a:gdLst>
              <a:cxnLst>
                <a:cxn ang="0">
                  <a:pos x="0" y="2"/>
                </a:cxn>
                <a:cxn ang="0">
                  <a:pos x="449550055" y="2"/>
                </a:cxn>
                <a:cxn ang="0">
                  <a:pos x="449550055" y="3"/>
                </a:cxn>
                <a:cxn ang="0">
                  <a:pos x="0" y="3"/>
                </a:cxn>
                <a:cxn ang="0">
                  <a:pos x="0" y="2"/>
                </a:cxn>
                <a:cxn ang="0">
                  <a:pos x="0" y="0"/>
                </a:cxn>
              </a:cxnLst>
              <a:rect l="l" t="t" r="GT0" b="GT1"/>
              <a:pathLst>
                <a:path w="2520280" h="1872208">
                  <a:moveTo>
                    <a:pt x="0" y="1872208"/>
                  </a:moveTo>
                  <a:lnTo>
                    <a:pt x="2520280" y="1872208"/>
                  </a:lnTo>
                  <a:lnTo>
                    <a:pt x="0" y="1872208"/>
                  </a:lnTo>
                  <a:close/>
                  <a:moveTo>
                    <a:pt x="0" y="0"/>
                  </a:moveTo>
                  <a:lnTo>
                    <a:pt x="916" y="0"/>
                  </a:lnTo>
                  <a:lnTo>
                    <a:pt x="0" y="0"/>
                  </a:lnTo>
                  <a:close/>
                </a:path>
              </a:pathLst>
            </a:custGeom>
            <a:noFill/>
            <a:ln>
              <a:noFill/>
              <a:round/>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nSpc>
                  <a:spcPct val="150000"/>
                </a:lnSpc>
              </a:pPr>
              <a:r>
                <a:rPr lang="zh-CN" altLang="en-US" sz="2800" b="1">
                  <a:solidFill>
                    <a:srgbClr val="548235"/>
                  </a:solidFill>
                  <a:latin typeface="微软雅黑" pitchFamily="34" charset="-122"/>
                  <a:ea typeface="微软雅黑" pitchFamily="34" charset="-122"/>
                  <a:sym typeface="微软雅黑" pitchFamily="34" charset="-122"/>
                </a:rPr>
                <a:t>恢复力稳定性</a:t>
              </a:r>
              <a:endParaRPr lang="zh-CN" altLang="en-US" sz="2800" b="1">
                <a:solidFill>
                  <a:srgbClr val="548235"/>
                </a:solidFill>
                <a:latin typeface="微软雅黑" pitchFamily="34" charset="-122"/>
                <a:ea typeface="微软雅黑" pitchFamily="34" charset="-122"/>
                <a:sym typeface="微软雅黑"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linds(horizontal)">
                                      <p:cBhvr>
                                        <p:cTn id="7" dur="500"/>
                                        <p:tgtEl>
                                          <p:spTgt spid="3379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795"/>
                                        </p:tgtEl>
                                        <p:attrNameLst>
                                          <p:attrName>style.visibility</p:attrName>
                                        </p:attrNameLst>
                                      </p:cBhvr>
                                      <p:to>
                                        <p:strVal val="visible"/>
                                      </p:to>
                                    </p:set>
                                    <p:animEffect transition="in" filter="blinds(horizontal)">
                                      <p:cBhvr>
                                        <p:cTn id="12" dur="500"/>
                                        <p:tgtEl>
                                          <p:spTgt spid="3379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3796"/>
                                        </p:tgtEl>
                                        <p:attrNameLst>
                                          <p:attrName>style.visibility</p:attrName>
                                        </p:attrNameLst>
                                      </p:cBhvr>
                                      <p:to>
                                        <p:strVal val="visible"/>
                                      </p:to>
                                    </p:set>
                                    <p:animEffect transition="in" filter="blinds(horizontal)">
                                      <p:cBhvr>
                                        <p:cTn id="15" dur="500"/>
                                        <p:tgtEl>
                                          <p:spTgt spid="33796"/>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3797"/>
                                        </p:tgtEl>
                                        <p:attrNameLst>
                                          <p:attrName>style.visibility</p:attrName>
                                        </p:attrNameLst>
                                      </p:cBhvr>
                                      <p:to>
                                        <p:strVal val="visible"/>
                                      </p:to>
                                    </p:set>
                                    <p:animEffect transition="in" filter="blinds(horizontal)">
                                      <p:cBhvr>
                                        <p:cTn id="20" dur="500"/>
                                        <p:tgtEl>
                                          <p:spTgt spid="33797"/>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3798"/>
                                        </p:tgtEl>
                                        <p:attrNameLst>
                                          <p:attrName>style.visibility</p:attrName>
                                        </p:attrNameLst>
                                      </p:cBhvr>
                                      <p:to>
                                        <p:strVal val="visible"/>
                                      </p:to>
                                    </p:set>
                                    <p:animEffect transition="in" filter="blinds(horizontal)">
                                      <p:cBhvr>
                                        <p:cTn id="25" dur="500"/>
                                        <p:tgtEl>
                                          <p:spTgt spid="3379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3799"/>
                                        </p:tgtEl>
                                        <p:attrNameLst>
                                          <p:attrName>style.visibility</p:attrName>
                                        </p:attrNameLst>
                                      </p:cBhvr>
                                      <p:to>
                                        <p:strVal val="visible"/>
                                      </p:to>
                                    </p:set>
                                    <p:animEffect transition="in" filter="blinds(horizontal)">
                                      <p:cBhvr>
                                        <p:cTn id="28" dur="500"/>
                                        <p:tgtEl>
                                          <p:spTgt spid="33799"/>
                                        </p:tgtEl>
                                      </p:cBhvr>
                                    </p:animEffect>
                                  </p:childTnLst>
                                </p:cTn>
                              </p:par>
                            </p:childTnLst>
                          </p:cTn>
                        </p:par>
                      </p:childTnLst>
                    </p:cTn>
                  </p:par>
                  <p:par>
                    <p:cTn id="29" fill="hold" nodeType="clickPar">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3800"/>
                                        </p:tgtEl>
                                        <p:attrNameLst>
                                          <p:attrName>style.visibility</p:attrName>
                                        </p:attrNameLst>
                                      </p:cBhvr>
                                      <p:to>
                                        <p:strVal val="visible"/>
                                      </p:to>
                                    </p:set>
                                    <p:animEffect transition="in" filter="blinds(horizontal)">
                                      <p:cBhvr>
                                        <p:cTn id="33" dur="500"/>
                                        <p:tgtEl>
                                          <p:spTgt spid="33800"/>
                                        </p:tgtEl>
                                      </p:cBhvr>
                                    </p:animEffect>
                                  </p:childTnLst>
                                </p:cTn>
                              </p:par>
                            </p:childTnLst>
                          </p:cTn>
                        </p:par>
                      </p:childTnLst>
                    </p:cTn>
                  </p:par>
                  <p:par>
                    <p:cTn id="34" fill="hold" nodeType="clickPar">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3801"/>
                                        </p:tgtEl>
                                        <p:attrNameLst>
                                          <p:attrName>style.visibility</p:attrName>
                                        </p:attrNameLst>
                                      </p:cBhvr>
                                      <p:to>
                                        <p:strVal val="visible"/>
                                      </p:to>
                                    </p:set>
                                    <p:animEffect transition="in" filter="blinds(horizontal)">
                                      <p:cBhvr>
                                        <p:cTn id="38" dur="500"/>
                                        <p:tgtEl>
                                          <p:spTgt spid="33801"/>
                                        </p:tgtEl>
                                      </p:cBhvr>
                                    </p:animEffect>
                                  </p:childTnLst>
                                </p:cTn>
                              </p:par>
                            </p:childTnLst>
                          </p:cTn>
                        </p:par>
                      </p:childTnLst>
                    </p:cTn>
                  </p:par>
                  <p:par>
                    <p:cTn id="39" fill="hold" nodeType="clickPar">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3802"/>
                                        </p:tgtEl>
                                        <p:attrNameLst>
                                          <p:attrName>style.visibility</p:attrName>
                                        </p:attrNameLst>
                                      </p:cBhvr>
                                      <p:to>
                                        <p:strVal val="visible"/>
                                      </p:to>
                                    </p:set>
                                    <p:animEffect transition="in" filter="blinds(horizontal)">
                                      <p:cBhvr>
                                        <p:cTn id="43" dur="500"/>
                                        <p:tgtEl>
                                          <p:spTgt spid="33802"/>
                                        </p:tgtEl>
                                      </p:cBhvr>
                                    </p:animEffect>
                                  </p:childTnLst>
                                </p:cTn>
                              </p:par>
                            </p:childTnLst>
                          </p:cTn>
                        </p:par>
                      </p:childTnLst>
                    </p:cTn>
                  </p:par>
                  <p:par>
                    <p:cTn id="44" fill="hold" nodeType="clickPar">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33803"/>
                                        </p:tgtEl>
                                        <p:attrNameLst>
                                          <p:attrName>style.visibility</p:attrName>
                                        </p:attrNameLst>
                                      </p:cBhvr>
                                      <p:to>
                                        <p:strVal val="visible"/>
                                      </p:to>
                                    </p:set>
                                    <p:animEffect transition="in" filter="blinds(horizontal)">
                                      <p:cBhvr>
                                        <p:cTn id="48" dur="500"/>
                                        <p:tgtEl>
                                          <p:spTgt spid="33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p:bldP spid="33796" grpId="0"/>
      <p:bldP spid="33797" grpId="0"/>
      <p:bldP spid="33798" grpId="0"/>
      <p:bldP spid="33799" grpId="0"/>
      <p:bldP spid="33800" grpId="0"/>
      <p:bldP spid="33801" grpId="0"/>
      <p:bldP spid="33802" grpId="0"/>
      <p:bldP spid="33803"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sp>
        <p:nvSpPr>
          <p:cNvPr id="34817" name="文本框 2" title=""/>
          <p:cNvSpPr txBox="1"/>
          <p:nvPr>
            <p:custDataLst>
              <p:tags r:id="rId3"/>
            </p:custDataLst>
          </p:nvPr>
        </p:nvSpPr>
        <p:spPr>
          <a:xfrm>
            <a:off x="185738" y="820738"/>
            <a:ext cx="11633200" cy="1038225"/>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nSpc>
                <a:spcPct val="110000"/>
              </a:lnSpc>
            </a:pPr>
            <a:r>
              <a:rPr lang="zh-CN" altLang="en-US" sz="2800">
                <a:solidFill>
                  <a:srgbClr val="FF0000"/>
                </a:solidFill>
                <a:latin typeface="微软雅黑" pitchFamily="34" charset="-122"/>
                <a:ea typeface="微软雅黑" pitchFamily="34" charset="-122"/>
              </a:rPr>
              <a:t>讨论：</a:t>
            </a:r>
            <a:r>
              <a:rPr lang="zh-CN" altLang="en-US" sz="2800">
                <a:solidFill>
                  <a:srgbClr val="000000"/>
                </a:solidFill>
                <a:latin typeface="微软雅黑" pitchFamily="34" charset="-122"/>
                <a:ea typeface="微软雅黑" pitchFamily="34" charset="-122"/>
              </a:rPr>
              <a:t> 比较森林生态系统和三江源地区的草原生态系统在两种稳定性表现上的差别，简要表述理由。</a:t>
            </a:r>
            <a:endParaRPr lang="zh-CN" altLang="en-US" sz="2800">
              <a:solidFill>
                <a:srgbClr val="000000"/>
              </a:solidFill>
              <a:latin typeface="微软雅黑" pitchFamily="34" charset="-122"/>
              <a:ea typeface="微软雅黑" pitchFamily="34" charset="-122"/>
            </a:endParaRPr>
          </a:p>
        </p:txBody>
      </p:sp>
      <p:pic>
        <p:nvPicPr>
          <p:cNvPr id="34818" name="图片 3" title=""/>
          <p:cNvPicPr>
            <a:picLocks noChangeAspect="1"/>
          </p:cNvPicPr>
          <p:nvPr>
            <p:custDataLst>
              <p:tags r:id="rId5"/>
            </p:custDataLst>
          </p:nvPr>
        </p:nvPicPr>
        <p:blipFill>
          <a:blip r:embed="rId4"/>
          <a:stretch>
            <a:fillRect/>
          </a:stretch>
        </p:blipFill>
        <p:spPr>
          <a:xfrm>
            <a:off x="2220913" y="1863725"/>
            <a:ext cx="3360737" cy="2305050"/>
          </a:xfrm>
          <a:prstGeom prst="rect">
            <a:avLst/>
          </a:prstGeom>
          <a:noFill/>
          <a:ln>
            <a:noFill/>
            <a:miter lim="800000"/>
          </a:ln>
        </p:spPr>
      </p:pic>
      <p:sp>
        <p:nvSpPr>
          <p:cNvPr id="34819" name="文本框 11" title=""/>
          <p:cNvSpPr txBox="1"/>
          <p:nvPr>
            <p:custDataLst>
              <p:tags r:id="rId6"/>
            </p:custDataLst>
          </p:nvPr>
        </p:nvSpPr>
        <p:spPr>
          <a:xfrm>
            <a:off x="1809750" y="4095750"/>
            <a:ext cx="8083550" cy="250190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nSpc>
                <a:spcPct val="140000"/>
              </a:lnSpc>
            </a:pPr>
            <a:r>
              <a:rPr lang="zh-CN" altLang="en-US" sz="2800">
                <a:solidFill>
                  <a:srgbClr val="000000"/>
                </a:solidFill>
                <a:latin typeface="华文楷体" pitchFamily="2" charset="-122"/>
                <a:ea typeface="华文楷体" pitchFamily="2" charset="-122"/>
              </a:rPr>
              <a:t>一般来说，生态系统中的组分越多，食物网越复杂，其自我调节能力就越强，抵抗力稳定性就越高。反之，生态系统的组分越少，食物网越简单，其自我调节能力就越弱，恢复力稳定性较高。</a:t>
            </a:r>
            <a:endParaRPr lang="zh-CN" altLang="en-US" sz="2800">
              <a:solidFill>
                <a:srgbClr val="000000"/>
              </a:solidFill>
              <a:latin typeface="华文楷体" pitchFamily="2" charset="-122"/>
              <a:ea typeface="华文楷体" pitchFamily="2" charset="-122"/>
            </a:endParaRPr>
          </a:p>
        </p:txBody>
      </p:sp>
      <p:cxnSp>
        <p:nvCxnSpPr>
          <p:cNvPr id="34820" name="直接连接符 6" title=""/>
          <p:cNvCxnSpPr/>
          <p:nvPr>
            <p:custDataLst>
              <p:tags r:id="rId7"/>
            </p:custDataLst>
          </p:nvPr>
        </p:nvCxnSpPr>
        <p:spPr>
          <a:xfrm>
            <a:off x="5851525" y="4743450"/>
            <a:ext cx="1373188" cy="0"/>
          </a:xfrm>
          <a:prstGeom prst="line">
            <a:avLst/>
          </a:prstGeom>
          <a:noFill/>
          <a:ln w="38100">
            <a:solidFill>
              <a:srgbClr val="FF0000"/>
            </a:solidFill>
            <a:miter lim="800000"/>
          </a:ln>
        </p:spPr>
      </p:cxnSp>
      <p:cxnSp>
        <p:nvCxnSpPr>
          <p:cNvPr id="34821" name="直接连接符 7" title=""/>
          <p:cNvCxnSpPr/>
          <p:nvPr>
            <p:custDataLst>
              <p:tags r:id="rId8"/>
            </p:custDataLst>
          </p:nvPr>
        </p:nvCxnSpPr>
        <p:spPr>
          <a:xfrm>
            <a:off x="7704138" y="4743450"/>
            <a:ext cx="1979612" cy="0"/>
          </a:xfrm>
          <a:prstGeom prst="line">
            <a:avLst/>
          </a:prstGeom>
          <a:noFill/>
          <a:ln w="38100">
            <a:solidFill>
              <a:srgbClr val="FF0000"/>
            </a:solidFill>
            <a:miter lim="800000"/>
          </a:ln>
        </p:spPr>
      </p:cxnSp>
      <p:cxnSp>
        <p:nvCxnSpPr>
          <p:cNvPr id="34822" name="直接连接符 8" title=""/>
          <p:cNvCxnSpPr/>
          <p:nvPr>
            <p:custDataLst>
              <p:tags r:id="rId9"/>
            </p:custDataLst>
          </p:nvPr>
        </p:nvCxnSpPr>
        <p:spPr>
          <a:xfrm>
            <a:off x="2335213" y="5392738"/>
            <a:ext cx="3132137" cy="0"/>
          </a:xfrm>
          <a:prstGeom prst="line">
            <a:avLst/>
          </a:prstGeom>
          <a:noFill/>
          <a:ln w="38100">
            <a:solidFill>
              <a:srgbClr val="FF0000"/>
            </a:solidFill>
            <a:miter lim="800000"/>
          </a:ln>
        </p:spPr>
      </p:cxnSp>
      <p:cxnSp>
        <p:nvCxnSpPr>
          <p:cNvPr id="34823" name="直接连接符 9" title=""/>
          <p:cNvCxnSpPr/>
          <p:nvPr>
            <p:custDataLst>
              <p:tags r:id="rId10"/>
            </p:custDataLst>
          </p:nvPr>
        </p:nvCxnSpPr>
        <p:spPr>
          <a:xfrm>
            <a:off x="5911850" y="5392738"/>
            <a:ext cx="3097213" cy="0"/>
          </a:xfrm>
          <a:prstGeom prst="line">
            <a:avLst/>
          </a:prstGeom>
          <a:noFill/>
          <a:ln w="38100">
            <a:solidFill>
              <a:srgbClr val="FF0000"/>
            </a:solidFill>
            <a:miter lim="800000"/>
          </a:ln>
        </p:spPr>
      </p:cxnSp>
      <p:pic>
        <p:nvPicPr>
          <p:cNvPr id="34824" name="Picture 2" title=""/>
          <p:cNvPicPr>
            <a:picLocks noChangeAspect="1"/>
          </p:cNvPicPr>
          <p:nvPr>
            <p:custDataLst>
              <p:tags r:id="rId12"/>
            </p:custDataLst>
          </p:nvPr>
        </p:nvPicPr>
        <p:blipFill>
          <a:blip r:embed="rId11"/>
          <a:stretch>
            <a:fillRect/>
          </a:stretch>
        </p:blipFill>
        <p:spPr>
          <a:xfrm>
            <a:off x="6288088" y="1701800"/>
            <a:ext cx="3200400" cy="2466975"/>
          </a:xfrm>
          <a:prstGeom prst="rect">
            <a:avLst/>
          </a:prstGeom>
          <a:noFill/>
          <a:ln>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sp>
        <p:nvSpPr>
          <p:cNvPr id="35841" name="矩形 10" title=""/>
          <p:cNvSpPr/>
          <p:nvPr>
            <p:custDataLst>
              <p:tags r:id="rId3"/>
            </p:custDataLst>
          </p:nvPr>
        </p:nvSpPr>
        <p:spPr>
          <a:xfrm>
            <a:off x="303213" y="795338"/>
            <a:ext cx="11410950" cy="1311275"/>
          </a:xfrm>
          <a:prstGeom prst="rect">
            <a:avLst/>
          </a:prstGeom>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just" fontAlgn="base" hangingPunct="0">
              <a:lnSpc>
                <a:spcPct val="150000"/>
              </a:lnSpc>
              <a:spcAft>
                <a:spcPct val="0"/>
              </a:spcAft>
            </a:pPr>
            <a:r>
              <a:rPr lang="zh-CN" altLang="zh-CN" sz="2800">
                <a:latin typeface="Times New Roman" pitchFamily="18" charset="0"/>
                <a:ea typeface="微软雅黑" pitchFamily="34" charset="-122"/>
              </a:rPr>
              <a:t>任务二：生态系统的稳定性之间的关系</a:t>
            </a:r>
            <a:endParaRPr lang="zh-CN" altLang="zh-CN" sz="1000">
              <a:latin typeface="宋体" pitchFamily="2" charset="-122"/>
              <a:ea typeface="宋体" pitchFamily="2" charset="-122"/>
            </a:endParaRPr>
          </a:p>
          <a:p>
            <a:pPr lvl="0" algn="just" fontAlgn="base" hangingPunct="0">
              <a:lnSpc>
                <a:spcPct val="150000"/>
              </a:lnSpc>
              <a:spcAft>
                <a:spcPct val="0"/>
              </a:spcAft>
            </a:pPr>
            <a:r>
              <a:rPr lang="en-US" altLang="zh-CN" sz="2800">
                <a:latin typeface="Times New Roman" pitchFamily="18" charset="0"/>
                <a:ea typeface="方正中等线简体" pitchFamily="65" charset="-122"/>
              </a:rPr>
              <a:t>1.</a:t>
            </a:r>
            <a:r>
              <a:rPr lang="zh-CN" altLang="zh-CN" sz="2800">
                <a:latin typeface="Times New Roman" pitchFamily="18" charset="0"/>
                <a:ea typeface="方正中等线简体" pitchFamily="65" charset="-122"/>
              </a:rPr>
              <a:t>请用数学模型来表示两种稳定性的关系。</a:t>
            </a:r>
            <a:endParaRPr lang="zh-CN" altLang="zh-CN" sz="1000">
              <a:latin typeface="宋体" pitchFamily="2" charset="-122"/>
              <a:ea typeface="宋体" pitchFamily="2" charset="-122"/>
            </a:endParaRPr>
          </a:p>
        </p:txBody>
      </p:sp>
      <p:sp>
        <p:nvSpPr>
          <p:cNvPr id="35842" name="文本框 14" title=""/>
          <p:cNvSpPr txBox="1"/>
          <p:nvPr>
            <p:custDataLst>
              <p:tags r:id="rId4"/>
            </p:custDataLst>
          </p:nvPr>
        </p:nvSpPr>
        <p:spPr>
          <a:xfrm>
            <a:off x="3060700" y="2676525"/>
            <a:ext cx="450850" cy="120015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buClrTx/>
              <a:buFontTx/>
            </a:pPr>
            <a:r>
              <a:rPr lang="zh-CN" altLang="en-US" sz="2400" baseline="0">
                <a:solidFill>
                  <a:srgbClr val="000000"/>
                </a:solidFill>
                <a:latin typeface="华文楷体" pitchFamily="2" charset="-122"/>
                <a:ea typeface="华文楷体" pitchFamily="2" charset="-122"/>
              </a:rPr>
              <a:t>稳定性</a:t>
            </a:r>
            <a:endParaRPr lang="zh-CN" altLang="en-US" sz="2400" baseline="0">
              <a:solidFill>
                <a:srgbClr val="000000"/>
              </a:solidFill>
              <a:latin typeface="华文楷体" pitchFamily="2" charset="-122"/>
              <a:ea typeface="华文楷体" pitchFamily="2" charset="-122"/>
            </a:endParaRPr>
          </a:p>
        </p:txBody>
      </p:sp>
      <p:sp>
        <p:nvSpPr>
          <p:cNvPr id="35843" name="文本框 15" title=""/>
          <p:cNvSpPr txBox="1"/>
          <p:nvPr>
            <p:custDataLst>
              <p:tags r:id="rId5"/>
            </p:custDataLst>
          </p:nvPr>
        </p:nvSpPr>
        <p:spPr>
          <a:xfrm>
            <a:off x="4786313" y="4254500"/>
            <a:ext cx="3106737" cy="461963"/>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buClrTx/>
              <a:buFontTx/>
            </a:pPr>
            <a:r>
              <a:rPr lang="zh-CN" altLang="en-US" sz="2400" baseline="0">
                <a:solidFill>
                  <a:srgbClr val="000000"/>
                </a:solidFill>
                <a:latin typeface="华文楷体" pitchFamily="2" charset="-122"/>
                <a:ea typeface="华文楷体" pitchFamily="2" charset="-122"/>
              </a:rPr>
              <a:t>营养结构复杂程度</a:t>
            </a:r>
            <a:endParaRPr lang="zh-CN" altLang="en-US" sz="2400" baseline="0">
              <a:solidFill>
                <a:srgbClr val="000000"/>
              </a:solidFill>
              <a:latin typeface="华文楷体" pitchFamily="2" charset="-122"/>
              <a:ea typeface="华文楷体" pitchFamily="2" charset="-122"/>
            </a:endParaRPr>
          </a:p>
        </p:txBody>
      </p:sp>
      <p:grpSp>
        <p:nvGrpSpPr>
          <p:cNvPr id="35844" name="组合 16" title=""/>
          <p:cNvGrpSpPr/>
          <p:nvPr>
            <p:custDataLst>
              <p:tags r:id="rId6"/>
            </p:custDataLst>
          </p:nvPr>
        </p:nvGrpSpPr>
        <p:grpSpPr>
          <a:xfrm>
            <a:off x="3362325" y="2360613"/>
            <a:ext cx="4157663" cy="2309812"/>
            <a:chOff x="2278798" y="3995672"/>
            <a:chExt cx="4664858" cy="2218875"/>
          </a:xfrm>
        </p:grpSpPr>
        <p:cxnSp>
          <p:nvCxnSpPr>
            <p:cNvPr id="35845" name="直接箭头连接符 17"/>
            <p:cNvCxnSpPr/>
            <p:nvPr>
              <p:custDataLst>
                <p:tags r:id="rId7"/>
              </p:custDataLst>
            </p:nvPr>
          </p:nvCxnSpPr>
          <p:spPr>
            <a:xfrm>
              <a:off x="2443656" y="5764193"/>
              <a:ext cx="450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846" name="直接箭头连接符 18" title=""/>
            <p:cNvCxnSpPr/>
            <p:nvPr>
              <p:custDataLst>
                <p:tags r:id="rId8"/>
              </p:custDataLst>
            </p:nvPr>
          </p:nvCxnSpPr>
          <p:spPr>
            <a:xfrm flipH="1" flipV="1">
              <a:off x="2443656" y="3995672"/>
              <a:ext cx="0" cy="1780095"/>
            </a:xfrm>
            <a:prstGeom prst="line">
              <a:avLst/>
            </a:prstGeom>
            <a:noFill/>
            <a:ln w="38100">
              <a:solidFill>
                <a:schemeClr val="tx1"/>
              </a:solidFill>
              <a:miter lim="800000"/>
              <a:tailEnd type="triangle"/>
            </a:ln>
          </p:spPr>
        </p:cxnSp>
        <p:sp>
          <p:nvSpPr>
            <p:cNvPr id="35847" name="文本框 19" title=""/>
            <p:cNvSpPr txBox="1"/>
            <p:nvPr>
              <p:custDataLst>
                <p:tags r:id="rId9"/>
              </p:custDataLst>
            </p:nvPr>
          </p:nvSpPr>
          <p:spPr>
            <a:xfrm>
              <a:off x="2278798" y="5752882"/>
              <a:ext cx="938959" cy="461665"/>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buClrTx/>
                <a:buFontTx/>
              </a:pPr>
              <a:r>
                <a:rPr lang="en-US" altLang="zh-CN" sz="2400" baseline="0">
                  <a:solidFill>
                    <a:srgbClr val="000000"/>
                  </a:solidFill>
                  <a:latin typeface="华文楷体" pitchFamily="2" charset="-122"/>
                  <a:ea typeface="华文楷体" pitchFamily="2" charset="-122"/>
                </a:rPr>
                <a:t>0</a:t>
              </a:r>
              <a:endParaRPr lang="zh-CN" altLang="en-US" sz="2400" baseline="0">
                <a:solidFill>
                  <a:srgbClr val="000000"/>
                </a:solidFill>
                <a:latin typeface="华文楷体" pitchFamily="2" charset="-122"/>
                <a:ea typeface="华文楷体" pitchFamily="2" charset="-122"/>
              </a:endParaRPr>
            </a:p>
          </p:txBody>
        </p:sp>
      </p:grpSp>
      <p:sp>
        <p:nvSpPr>
          <p:cNvPr id="35848" name="任意多边形: 形状 20" title=""/>
          <p:cNvSpPr/>
          <p:nvPr>
            <p:custDataLst>
              <p:tags r:id="rId10"/>
            </p:custDataLst>
          </p:nvPr>
        </p:nvSpPr>
        <p:spPr>
          <a:xfrm>
            <a:off x="3930650" y="2922588"/>
            <a:ext cx="2779713" cy="1255713"/>
          </a:xfrm>
          <a:custGeom>
            <a:gdLst>
              <a:gd name="connsiteX0" fmla="*/ 0 w 3287210"/>
              <a:gd name="connsiteY0" fmla="*/ 1319514 h 1319514"/>
              <a:gd name="connsiteX1" fmla="*/ 486137 w 3287210"/>
              <a:gd name="connsiteY1" fmla="*/ 648182 h 1319514"/>
              <a:gd name="connsiteX2" fmla="*/ 1481560 w 3287210"/>
              <a:gd name="connsiteY2" fmla="*/ 196769 h 1319514"/>
              <a:gd name="connsiteX3" fmla="*/ 3287210 w 3287210"/>
              <a:gd name="connsiteY3" fmla="*/ 0 h 1319514"/>
              <a:gd name="connsiteX4" fmla="*/ 3287210 w 3287210"/>
              <a:gd name="connsiteY4" fmla="*/ 0 h 13195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3287210" h="1319514">
                <a:moveTo>
                  <a:pt x="0" y="1319514"/>
                </a:moveTo>
                <a:cubicBezTo>
                  <a:pt x="119605" y="1077410"/>
                  <a:pt x="239210" y="835306"/>
                  <a:pt x="486137" y="648182"/>
                </a:cubicBezTo>
                <a:cubicBezTo>
                  <a:pt x="733064" y="461058"/>
                  <a:pt x="1014715" y="304799"/>
                  <a:pt x="1481560" y="196769"/>
                </a:cubicBezTo>
                <a:cubicBezTo>
                  <a:pt x="1948406" y="88739"/>
                  <a:pt x="3287210" y="0"/>
                  <a:pt x="3287210" y="0"/>
                </a:cubicBezTo>
                <a:lnTo>
                  <a:pt x="328721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algn="ctr" fontAlgn="base" hangingPunct="0">
              <a:spcBef>
                <a:spcPct val="0"/>
              </a:spcBef>
              <a:spcAft>
                <a:spcPct val="0"/>
              </a:spcAft>
              <a:buClrTx/>
              <a:buFontTx/>
            </a:pPr>
            <a:endParaRPr lang="zh-CN" altLang="en-US" sz="1800" baseline="0">
              <a:solidFill>
                <a:srgbClr val="FFFFFF"/>
              </a:solidFill>
              <a:latin typeface="Calibri"/>
              <a:ea typeface="宋体" pitchFamily="2" charset="-122"/>
            </a:endParaRPr>
          </a:p>
        </p:txBody>
      </p:sp>
      <p:sp>
        <p:nvSpPr>
          <p:cNvPr id="35849" name="任意多边形: 形状 21" title=""/>
          <p:cNvSpPr/>
          <p:nvPr>
            <p:custDataLst>
              <p:tags r:id="rId11"/>
            </p:custDataLst>
          </p:nvPr>
        </p:nvSpPr>
        <p:spPr>
          <a:xfrm flipV="1">
            <a:off x="4119563" y="2847975"/>
            <a:ext cx="2790825" cy="1196975"/>
          </a:xfrm>
          <a:custGeom>
            <a:cxnLst>
              <a:cxn ang="0">
                <a:pos x="0" y="1196975"/>
              </a:cxn>
              <a:cxn ang="0">
                <a:pos x="412727" y="587987"/>
              </a:cxn>
              <a:cxn ang="0">
                <a:pos x="1257837" y="178495"/>
              </a:cxn>
              <a:cxn ang="0">
                <a:pos x="2790825" y="0"/>
              </a:cxn>
              <a:cxn ang="0">
                <a:pos x="2790825" y="0"/>
              </a:cxn>
            </a:cxnLst>
            <a:rect l="l" t="t" r="r" b="b"/>
            <a:pathLst>
              <a:path w="3287210" h="1319514">
                <a:moveTo>
                  <a:pt x="0" y="1319514"/>
                </a:moveTo>
                <a:cubicBezTo>
                  <a:pt x="119605" y="1077410"/>
                  <a:pt x="239210" y="835306"/>
                  <a:pt x="486137" y="648182"/>
                </a:cubicBezTo>
                <a:cubicBezTo>
                  <a:pt x="733064" y="461058"/>
                  <a:pt x="1014715" y="304799"/>
                  <a:pt x="1481560" y="196769"/>
                </a:cubicBezTo>
                <a:cubicBezTo>
                  <a:pt x="1948406" y="88739"/>
                  <a:pt x="3287210" y="0"/>
                  <a:pt x="3287210" y="0"/>
                </a:cubicBezTo>
                <a:lnTo>
                  <a:pt x="3287210" y="0"/>
                </a:lnTo>
              </a:path>
            </a:pathLst>
          </a:custGeom>
          <a:noFill/>
          <a:ln w="38100">
            <a:solidFill>
              <a:schemeClr val="tx1"/>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algn="ctr" fontAlgn="base" hangingPunct="0">
              <a:spcBef>
                <a:spcPct val="0"/>
              </a:spcBef>
              <a:spcAft>
                <a:spcPct val="0"/>
              </a:spcAft>
              <a:buClrTx/>
              <a:buFontTx/>
            </a:pPr>
            <a:endParaRPr lang="zh-CN" altLang="en-US" sz="1800" baseline="0">
              <a:solidFill>
                <a:srgbClr val="FFFFFF"/>
              </a:solidFill>
              <a:latin typeface="Calibri"/>
              <a:ea typeface="宋体" pitchFamily="2" charset="-122"/>
            </a:endParaRPr>
          </a:p>
        </p:txBody>
      </p:sp>
      <p:sp>
        <p:nvSpPr>
          <p:cNvPr id="35850" name="文本框 22" title=""/>
          <p:cNvSpPr txBox="1"/>
          <p:nvPr>
            <p:custDataLst>
              <p:tags r:id="rId12"/>
            </p:custDataLst>
          </p:nvPr>
        </p:nvSpPr>
        <p:spPr>
          <a:xfrm>
            <a:off x="6448425" y="2455863"/>
            <a:ext cx="2609850" cy="461962"/>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buClrTx/>
              <a:buFontTx/>
            </a:pPr>
            <a:r>
              <a:rPr lang="zh-CN" altLang="en-US" sz="2400" baseline="0">
                <a:solidFill>
                  <a:srgbClr val="FF0000"/>
                </a:solidFill>
                <a:latin typeface="楷体" pitchFamily="49" charset="-122"/>
                <a:ea typeface="楷体" pitchFamily="49" charset="-122"/>
              </a:rPr>
              <a:t>抵抗力稳定性</a:t>
            </a:r>
            <a:endParaRPr lang="zh-CN" altLang="en-US" sz="2400" baseline="0">
              <a:solidFill>
                <a:srgbClr val="FF0000"/>
              </a:solidFill>
              <a:latin typeface="楷体" pitchFamily="49" charset="-122"/>
              <a:ea typeface="楷体" pitchFamily="49" charset="-122"/>
            </a:endParaRPr>
          </a:p>
        </p:txBody>
      </p:sp>
      <p:sp>
        <p:nvSpPr>
          <p:cNvPr id="35851" name="文本框 24" title=""/>
          <p:cNvSpPr txBox="1"/>
          <p:nvPr>
            <p:custDataLst>
              <p:tags r:id="rId13"/>
            </p:custDataLst>
          </p:nvPr>
        </p:nvSpPr>
        <p:spPr>
          <a:xfrm>
            <a:off x="6530975" y="3575050"/>
            <a:ext cx="2527300" cy="461963"/>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buClrTx/>
              <a:buFontTx/>
            </a:pPr>
            <a:r>
              <a:rPr lang="zh-CN" altLang="en-US" sz="2400" baseline="0">
                <a:solidFill>
                  <a:srgbClr val="FF0000"/>
                </a:solidFill>
                <a:latin typeface="楷体" pitchFamily="49" charset="-122"/>
                <a:ea typeface="楷体" pitchFamily="49" charset="-122"/>
              </a:rPr>
              <a:t>恢复力稳定性</a:t>
            </a:r>
            <a:endParaRPr lang="zh-CN" altLang="en-US" sz="2400" baseline="0">
              <a:solidFill>
                <a:srgbClr val="FF0000"/>
              </a:solidFill>
              <a:latin typeface="楷体" pitchFamily="49" charset="-122"/>
              <a:ea typeface="楷体" pitchFamily="49" charset="-122"/>
            </a:endParaRPr>
          </a:p>
        </p:txBody>
      </p:sp>
      <p:sp>
        <p:nvSpPr>
          <p:cNvPr id="35852" name="Text Box 5" title=""/>
          <p:cNvSpPr txBox="1"/>
          <p:nvPr>
            <p:custDataLst>
              <p:tags r:id="rId14"/>
            </p:custDataLst>
          </p:nvPr>
        </p:nvSpPr>
        <p:spPr>
          <a:xfrm>
            <a:off x="811213" y="4975225"/>
            <a:ext cx="9894887" cy="461963"/>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400" b="1">
                <a:solidFill>
                  <a:srgbClr val="FF0000"/>
                </a:solidFill>
                <a:latin typeface="等线" charset="-122"/>
                <a:ea typeface="等线" charset="-122"/>
              </a:rPr>
              <a:t>思考：</a:t>
            </a:r>
            <a:r>
              <a:rPr lang="zh-CN" altLang="en-US" sz="2400">
                <a:latin typeface="等线" charset="-122"/>
                <a:ea typeface="等线" charset="-122"/>
              </a:rPr>
              <a:t>结构简单的生态系统，抵抗力稳定性低，恢复力稳定性一定高吗？</a:t>
            </a:r>
            <a:endParaRPr lang="zh-CN" altLang="en-US" sz="2400">
              <a:latin typeface="等线" charset="-122"/>
              <a:ea typeface="等线" charset="-122"/>
            </a:endParaRPr>
          </a:p>
        </p:txBody>
      </p:sp>
      <p:sp>
        <p:nvSpPr>
          <p:cNvPr id="35853" name="文本框 27" title=""/>
          <p:cNvSpPr txBox="1"/>
          <p:nvPr>
            <p:custDataLst>
              <p:tags r:id="rId15"/>
            </p:custDataLst>
          </p:nvPr>
        </p:nvSpPr>
        <p:spPr>
          <a:xfrm>
            <a:off x="874713" y="5545138"/>
            <a:ext cx="10407650" cy="830262"/>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400">
                <a:solidFill>
                  <a:srgbClr val="FF0000"/>
                </a:solidFill>
                <a:latin typeface="楷体" pitchFamily="49" charset="-122"/>
                <a:ea typeface="楷体" pitchFamily="49" charset="-122"/>
              </a:rPr>
              <a:t>对于环境条件极其恶劣的生态系统，如北极苔原生态系统，其抵抗力稳定性和恢复力稳定性都较低！</a:t>
            </a:r>
            <a:endParaRPr lang="zh-CN" altLang="en-US" sz="2400">
              <a:solidFill>
                <a:srgbClr val="FF0000"/>
              </a:solidFill>
              <a:latin typeface="楷体" pitchFamily="49" charset="-122"/>
              <a:ea typeface="楷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848"/>
                                        </p:tgtEl>
                                        <p:attrNameLst>
                                          <p:attrName>style.visibility</p:attrName>
                                        </p:attrNameLst>
                                      </p:cBhvr>
                                      <p:to>
                                        <p:strVal val="visible"/>
                                      </p:to>
                                    </p:set>
                                    <p:animEffect transition="in" filter="wipe(down)">
                                      <p:cBhvr>
                                        <p:cTn id="7" dur="500"/>
                                        <p:tgtEl>
                                          <p:spTgt spid="35848"/>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50"/>
                                        </p:tgtEl>
                                        <p:attrNameLst>
                                          <p:attrName>style.visibility</p:attrName>
                                        </p:attrNameLst>
                                      </p:cBhvr>
                                      <p:to>
                                        <p:strVal val="visible"/>
                                      </p:to>
                                    </p:set>
                                    <p:animEffect transition="in" filter="fade">
                                      <p:cBhvr>
                                        <p:cTn id="12" dur="500"/>
                                        <p:tgtEl>
                                          <p:spTgt spid="35850"/>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849"/>
                                        </p:tgtEl>
                                        <p:attrNameLst>
                                          <p:attrName>style.visibility</p:attrName>
                                        </p:attrNameLst>
                                      </p:cBhvr>
                                      <p:to>
                                        <p:strVal val="visible"/>
                                      </p:to>
                                    </p:set>
                                    <p:animEffect transition="in" filter="wipe(left)">
                                      <p:cBhvr>
                                        <p:cTn id="17" dur="500"/>
                                        <p:tgtEl>
                                          <p:spTgt spid="35849"/>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851"/>
                                        </p:tgtEl>
                                        <p:attrNameLst>
                                          <p:attrName>style.visibility</p:attrName>
                                        </p:attrNameLst>
                                      </p:cBhvr>
                                      <p:to>
                                        <p:strVal val="visible"/>
                                      </p:to>
                                    </p:set>
                                    <p:animEffect transition="in" filter="fade">
                                      <p:cBhvr>
                                        <p:cTn id="22" dur="500"/>
                                        <p:tgtEl>
                                          <p:spTgt spid="35851"/>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852"/>
                                        </p:tgtEl>
                                        <p:attrNameLst>
                                          <p:attrName>style.visibility</p:attrName>
                                        </p:attrNameLst>
                                      </p:cBhvr>
                                      <p:to>
                                        <p:strVal val="visible"/>
                                      </p:to>
                                    </p:set>
                                    <p:animEffect transition="in" filter="wipe(left)">
                                      <p:cBhvr>
                                        <p:cTn id="27" dur="500"/>
                                        <p:tgtEl>
                                          <p:spTgt spid="35852"/>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585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8" grpId="0" animBg="1"/>
      <p:bldP spid="35849" grpId="0" animBg="1"/>
      <p:bldP spid="35850" grpId="0"/>
      <p:bldP spid="35851" grpId="0"/>
      <p:bldP spid="35852"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sp>
        <p:nvSpPr>
          <p:cNvPr id="36865" name="矩形 5" title=""/>
          <p:cNvSpPr/>
          <p:nvPr>
            <p:custDataLst>
              <p:tags r:id="rId3"/>
            </p:custDataLst>
          </p:nvPr>
        </p:nvSpPr>
        <p:spPr>
          <a:xfrm>
            <a:off x="388938" y="739775"/>
            <a:ext cx="11412538" cy="5688013"/>
          </a:xfrm>
          <a:prstGeom prst="rect">
            <a:avLst/>
          </a:prstGeom>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just" fontAlgn="base" hangingPunct="0">
              <a:lnSpc>
                <a:spcPct val="130000"/>
              </a:lnSpc>
              <a:spcAft>
                <a:spcPct val="0"/>
              </a:spcAft>
            </a:pPr>
            <a:r>
              <a:rPr lang="en-US" altLang="zh-CN" sz="2800">
                <a:latin typeface="Times New Roman" pitchFamily="18" charset="0"/>
                <a:ea typeface="方正中等线简体" pitchFamily="65" charset="-122"/>
              </a:rPr>
              <a:t>2.</a:t>
            </a:r>
            <a:r>
              <a:rPr lang="zh-CN" altLang="zh-CN" sz="2800">
                <a:latin typeface="Times New Roman" pitchFamily="18" charset="0"/>
                <a:ea typeface="方正中等线简体" pitchFamily="65" charset="-122"/>
              </a:rPr>
              <a:t>如图表示抵抗力稳定性、恢复力稳定性和总稳</a:t>
            </a:r>
            <a:endParaRPr lang="en-US" altLang="zh-CN" sz="2800">
              <a:latin typeface="Times New Roman" pitchFamily="18" charset="0"/>
              <a:ea typeface="方正中等线简体" pitchFamily="65" charset="-122"/>
            </a:endParaRPr>
          </a:p>
          <a:p>
            <a:pPr lvl="0" algn="just" fontAlgn="base" hangingPunct="0">
              <a:lnSpc>
                <a:spcPct val="130000"/>
              </a:lnSpc>
              <a:spcAft>
                <a:spcPct val="0"/>
              </a:spcAft>
            </a:pPr>
            <a:r>
              <a:rPr lang="zh-CN" altLang="zh-CN" sz="2800">
                <a:latin typeface="Times New Roman" pitchFamily="18" charset="0"/>
                <a:ea typeface="方正中等线简体" pitchFamily="65" charset="-122"/>
              </a:rPr>
              <a:t>定性的关系，据图分析回答下列问题：</a:t>
            </a:r>
            <a:endParaRPr lang="en-US" altLang="zh-CN" sz="1000">
              <a:latin typeface="宋体" pitchFamily="2" charset="-122"/>
              <a:ea typeface="宋体" pitchFamily="2" charset="-122"/>
            </a:endParaRPr>
          </a:p>
          <a:p>
            <a:pPr lvl="0" algn="just" fontAlgn="base" hangingPunct="0">
              <a:lnSpc>
                <a:spcPct val="130000"/>
              </a:lnSpc>
              <a:spcAft>
                <a:spcPct val="0"/>
              </a:spcAft>
            </a:pPr>
            <a:r>
              <a:rPr lang="en-US" altLang="zh-CN" sz="2800">
                <a:latin typeface="Times New Roman" pitchFamily="18" charset="0"/>
                <a:ea typeface="方正中等线简体" pitchFamily="65" charset="-122"/>
              </a:rPr>
              <a:t>(1)</a:t>
            </a:r>
            <a:r>
              <a:rPr lang="zh-CN" altLang="zh-CN" sz="2800">
                <a:latin typeface="Times New Roman" pitchFamily="18" charset="0"/>
                <a:ea typeface="方正中等线简体" pitchFamily="65" charset="-122"/>
              </a:rPr>
              <a:t>在受到干扰之前，曲线在正常范围内波动是由</a:t>
            </a:r>
            <a:endParaRPr lang="en-US" altLang="zh-CN" sz="2800">
              <a:latin typeface="Times New Roman" pitchFamily="18" charset="0"/>
              <a:ea typeface="方正中等线简体" pitchFamily="65" charset="-122"/>
            </a:endParaRPr>
          </a:p>
          <a:p>
            <a:pPr lvl="0" algn="just" fontAlgn="base" hangingPunct="0">
              <a:lnSpc>
                <a:spcPct val="130000"/>
              </a:lnSpc>
              <a:spcAft>
                <a:spcPct val="0"/>
              </a:spcAft>
            </a:pPr>
            <a:r>
              <a:rPr lang="zh-CN" altLang="zh-CN" sz="2800">
                <a:latin typeface="Times New Roman" pitchFamily="18" charset="0"/>
                <a:ea typeface="方正中等线简体" pitchFamily="65" charset="-122"/>
              </a:rPr>
              <a:t>于该生态系统具有</a:t>
            </a:r>
            <a:r>
              <a:rPr lang="zh-CN" altLang="en-US" sz="2800" u="sng">
                <a:latin typeface="Times New Roman" pitchFamily="18" charset="0"/>
                <a:ea typeface="方正中等线简体" pitchFamily="65" charset="-122"/>
              </a:rPr>
              <a:t>　　　　　　　</a:t>
            </a:r>
            <a:r>
              <a:rPr lang="zh-CN" altLang="zh-CN" sz="2800">
                <a:latin typeface="Times New Roman" pitchFamily="18" charset="0"/>
                <a:ea typeface="方正中等线简体" pitchFamily="65" charset="-122"/>
              </a:rPr>
              <a:t>。</a:t>
            </a:r>
            <a:endParaRPr lang="zh-CN" altLang="zh-CN" sz="1000">
              <a:latin typeface="宋体" pitchFamily="2" charset="-122"/>
              <a:ea typeface="宋体" pitchFamily="2" charset="-122"/>
            </a:endParaRPr>
          </a:p>
          <a:p>
            <a:pPr lvl="0" algn="just" fontAlgn="base" hangingPunct="0">
              <a:lnSpc>
                <a:spcPct val="130000"/>
              </a:lnSpc>
              <a:spcAft>
                <a:spcPct val="0"/>
              </a:spcAft>
            </a:pPr>
            <a:r>
              <a:rPr lang="en-US" altLang="zh-CN" sz="2800">
                <a:latin typeface="Times New Roman" pitchFamily="18" charset="0"/>
                <a:ea typeface="方正中等线简体" pitchFamily="65" charset="-122"/>
              </a:rPr>
              <a:t>(2)</a:t>
            </a:r>
            <a:r>
              <a:rPr lang="zh-CN" altLang="zh-CN" sz="2800">
                <a:latin typeface="Times New Roman" pitchFamily="18" charset="0"/>
                <a:ea typeface="方正中等线简体" pitchFamily="65" charset="-122"/>
              </a:rPr>
              <a:t>热带雨林生态系统与草原生态系统相比，受到相同干扰时，草原生态系统的</a:t>
            </a:r>
            <a:r>
              <a:rPr lang="en-US" altLang="zh-CN" sz="2800" i="1">
                <a:latin typeface="Times New Roman" pitchFamily="18" charset="0"/>
                <a:ea typeface="方正中等线简体" pitchFamily="65" charset="-122"/>
              </a:rPr>
              <a:t>y</a:t>
            </a:r>
            <a:r>
              <a:rPr lang="zh-CN" altLang="zh-CN" sz="2800">
                <a:latin typeface="Times New Roman" pitchFamily="18" charset="0"/>
                <a:ea typeface="方正中等线简体" pitchFamily="65" charset="-122"/>
              </a:rPr>
              <a:t>值要</a:t>
            </a:r>
            <a:r>
              <a:rPr lang="zh-CN" altLang="en-US" sz="2800" u="sng">
                <a:latin typeface="Times New Roman" pitchFamily="18" charset="0"/>
                <a:ea typeface="方正中等线简体" pitchFamily="65" charset="-122"/>
              </a:rPr>
              <a:t>　　　</a:t>
            </a:r>
            <a:r>
              <a:rPr lang="en-US" altLang="zh-CN" sz="2800">
                <a:latin typeface="Times New Roman" pitchFamily="18" charset="0"/>
                <a:ea typeface="方正中等线简体" pitchFamily="65" charset="-122"/>
              </a:rPr>
              <a:t>(</a:t>
            </a:r>
            <a:r>
              <a:rPr lang="zh-CN" altLang="zh-CN" sz="2800">
                <a:latin typeface="Times New Roman" pitchFamily="18" charset="0"/>
                <a:ea typeface="方正中等线简体" pitchFamily="65" charset="-122"/>
              </a:rPr>
              <a:t>填</a:t>
            </a:r>
            <a:r>
              <a:rPr lang="en-US" altLang="zh-CN" sz="2800">
                <a:latin typeface="宋体" pitchFamily="2" charset="-122"/>
                <a:ea typeface="方正中等线简体" pitchFamily="65" charset="-122"/>
              </a:rPr>
              <a:t>“</a:t>
            </a:r>
            <a:r>
              <a:rPr lang="zh-CN" altLang="zh-CN" sz="2800">
                <a:latin typeface="Times New Roman" pitchFamily="18" charset="0"/>
                <a:ea typeface="方正中等线简体" pitchFamily="65" charset="-122"/>
              </a:rPr>
              <a:t>大于</a:t>
            </a:r>
            <a:r>
              <a:rPr lang="en-US" altLang="zh-CN" sz="2800">
                <a:latin typeface="宋体" pitchFamily="2" charset="-122"/>
                <a:ea typeface="方正中等线简体" pitchFamily="65" charset="-122"/>
              </a:rPr>
              <a:t>”</a:t>
            </a:r>
            <a:r>
              <a:rPr lang="zh-CN" altLang="zh-CN" sz="2800">
                <a:latin typeface="Times New Roman" pitchFamily="18" charset="0"/>
                <a:ea typeface="方正中等线简体" pitchFamily="65" charset="-122"/>
              </a:rPr>
              <a:t>或</a:t>
            </a:r>
            <a:r>
              <a:rPr lang="en-US" altLang="zh-CN" sz="2800">
                <a:latin typeface="宋体" pitchFamily="2" charset="-122"/>
                <a:ea typeface="方正中等线简体" pitchFamily="65" charset="-122"/>
              </a:rPr>
              <a:t>“</a:t>
            </a:r>
            <a:r>
              <a:rPr lang="zh-CN" altLang="zh-CN" sz="2800">
                <a:latin typeface="Times New Roman" pitchFamily="18" charset="0"/>
                <a:ea typeface="方正中等线简体" pitchFamily="65" charset="-122"/>
              </a:rPr>
              <a:t>小于</a:t>
            </a:r>
            <a:r>
              <a:rPr lang="en-US" altLang="zh-CN" sz="2800">
                <a:latin typeface="宋体" pitchFamily="2" charset="-122"/>
                <a:ea typeface="方正中等线简体" pitchFamily="65" charset="-122"/>
              </a:rPr>
              <a:t>”</a:t>
            </a:r>
            <a:r>
              <a:rPr lang="en-US" altLang="zh-CN" sz="2800">
                <a:latin typeface="Times New Roman" pitchFamily="18" charset="0"/>
                <a:ea typeface="方正中等线简体" pitchFamily="65" charset="-122"/>
              </a:rPr>
              <a:t>)</a:t>
            </a:r>
            <a:r>
              <a:rPr lang="zh-CN" altLang="zh-CN" sz="2800">
                <a:latin typeface="Times New Roman" pitchFamily="18" charset="0"/>
                <a:ea typeface="方正中等线简体" pitchFamily="65" charset="-122"/>
              </a:rPr>
              <a:t>热带雨林的</a:t>
            </a:r>
            <a:r>
              <a:rPr lang="en-US" altLang="zh-CN" sz="2800" i="1">
                <a:latin typeface="Times New Roman" pitchFamily="18" charset="0"/>
                <a:ea typeface="方正中等线简体" pitchFamily="65" charset="-122"/>
              </a:rPr>
              <a:t>y</a:t>
            </a:r>
            <a:r>
              <a:rPr lang="zh-CN" altLang="zh-CN" sz="2800">
                <a:latin typeface="Times New Roman" pitchFamily="18" charset="0"/>
                <a:ea typeface="方正中等线简体" pitchFamily="65" charset="-122"/>
              </a:rPr>
              <a:t>值。</a:t>
            </a:r>
            <a:endParaRPr lang="zh-CN" altLang="zh-CN" sz="1000">
              <a:latin typeface="宋体" pitchFamily="2" charset="-122"/>
              <a:ea typeface="宋体" pitchFamily="2" charset="-122"/>
            </a:endParaRPr>
          </a:p>
          <a:p>
            <a:pPr lvl="0" algn="just" fontAlgn="base" hangingPunct="0">
              <a:lnSpc>
                <a:spcPct val="130000"/>
              </a:lnSpc>
              <a:spcAft>
                <a:spcPct val="0"/>
              </a:spcAft>
            </a:pPr>
            <a:r>
              <a:rPr lang="en-US" altLang="zh-CN" sz="2800">
                <a:latin typeface="Times New Roman" pitchFamily="18" charset="0"/>
                <a:ea typeface="方正中等线简体" pitchFamily="65" charset="-122"/>
              </a:rPr>
              <a:t>(3)</a:t>
            </a:r>
            <a:r>
              <a:rPr lang="en-US" altLang="zh-CN" sz="2800" i="1">
                <a:latin typeface="Times New Roman" pitchFamily="18" charset="0"/>
                <a:ea typeface="方正中等线简体" pitchFamily="65" charset="-122"/>
              </a:rPr>
              <a:t>x</a:t>
            </a:r>
            <a:r>
              <a:rPr lang="zh-CN" altLang="zh-CN" sz="2800">
                <a:latin typeface="Times New Roman" pitchFamily="18" charset="0"/>
                <a:ea typeface="方正中等线简体" pitchFamily="65" charset="-122"/>
              </a:rPr>
              <a:t>的大小可作为</a:t>
            </a:r>
            <a:r>
              <a:rPr lang="zh-CN" altLang="en-US" sz="2800" u="sng">
                <a:latin typeface="Times New Roman" pitchFamily="18" charset="0"/>
                <a:ea typeface="方正中等线简体" pitchFamily="65" charset="-122"/>
              </a:rPr>
              <a:t>　　　　　　　</a:t>
            </a:r>
            <a:r>
              <a:rPr lang="zh-CN" altLang="zh-CN" sz="2800">
                <a:latin typeface="Times New Roman" pitchFamily="18" charset="0"/>
                <a:ea typeface="方正中等线简体" pitchFamily="65" charset="-122"/>
              </a:rPr>
              <a:t>强弱的指标，</a:t>
            </a:r>
            <a:r>
              <a:rPr lang="en-US" altLang="zh-CN" sz="2800" i="1">
                <a:latin typeface="Times New Roman" pitchFamily="18" charset="0"/>
                <a:ea typeface="方正中等线简体" pitchFamily="65" charset="-122"/>
              </a:rPr>
              <a:t>x</a:t>
            </a:r>
            <a:r>
              <a:rPr lang="zh-CN" altLang="zh-CN" sz="2800">
                <a:latin typeface="Times New Roman" pitchFamily="18" charset="0"/>
                <a:ea typeface="方正中等线简体" pitchFamily="65" charset="-122"/>
              </a:rPr>
              <a:t>值越大，说明恢复力稳定性越</a:t>
            </a:r>
            <a:r>
              <a:rPr lang="zh-CN" altLang="en-US" sz="2800" u="sng">
                <a:latin typeface="Times New Roman" pitchFamily="18" charset="0"/>
                <a:ea typeface="方正中等线简体" pitchFamily="65" charset="-122"/>
              </a:rPr>
              <a:t>　　</a:t>
            </a:r>
            <a:r>
              <a:rPr lang="zh-CN" altLang="zh-CN" sz="2800">
                <a:latin typeface="Times New Roman" pitchFamily="18" charset="0"/>
                <a:ea typeface="方正中等线简体" pitchFamily="65" charset="-122"/>
              </a:rPr>
              <a:t>。</a:t>
            </a:r>
            <a:endParaRPr lang="zh-CN" altLang="zh-CN" sz="1000">
              <a:latin typeface="宋体" pitchFamily="2" charset="-122"/>
              <a:ea typeface="宋体" pitchFamily="2" charset="-122"/>
            </a:endParaRPr>
          </a:p>
          <a:p>
            <a:pPr lvl="0" algn="just" fontAlgn="base" hangingPunct="0">
              <a:lnSpc>
                <a:spcPct val="130000"/>
              </a:lnSpc>
              <a:spcAft>
                <a:spcPct val="0"/>
              </a:spcAft>
            </a:pPr>
            <a:r>
              <a:rPr lang="en-US" altLang="zh-CN" sz="2800">
                <a:latin typeface="Times New Roman" pitchFamily="18" charset="0"/>
                <a:ea typeface="方正中等线简体" pitchFamily="65" charset="-122"/>
              </a:rPr>
              <a:t>(4)</a:t>
            </a:r>
            <a:r>
              <a:rPr lang="en-US" altLang="zh-CN" sz="2800" i="1">
                <a:latin typeface="Times New Roman" pitchFamily="18" charset="0"/>
                <a:ea typeface="方正中等线简体" pitchFamily="65" charset="-122"/>
              </a:rPr>
              <a:t>TS</a:t>
            </a:r>
            <a:r>
              <a:rPr lang="zh-CN" altLang="zh-CN" sz="2800">
                <a:latin typeface="Times New Roman" pitchFamily="18" charset="0"/>
                <a:ea typeface="方正中等线简体" pitchFamily="65" charset="-122"/>
              </a:rPr>
              <a:t>表示曲线与正常范围之间所围成的面积，</a:t>
            </a:r>
            <a:r>
              <a:rPr lang="en-US" altLang="zh-CN" sz="2800" i="1">
                <a:latin typeface="Times New Roman" pitchFamily="18" charset="0"/>
                <a:ea typeface="方正中等线简体" pitchFamily="65" charset="-122"/>
              </a:rPr>
              <a:t>TS</a:t>
            </a:r>
            <a:r>
              <a:rPr lang="zh-CN" altLang="zh-CN" sz="2800">
                <a:latin typeface="Times New Roman" pitchFamily="18" charset="0"/>
                <a:ea typeface="方正中等线简体" pitchFamily="65" charset="-122"/>
              </a:rPr>
              <a:t>值越大，说明生态系统的总稳定性越</a:t>
            </a:r>
            <a:r>
              <a:rPr lang="zh-CN" altLang="en-US" sz="2800" u="sng">
                <a:latin typeface="Times New Roman" pitchFamily="18" charset="0"/>
                <a:ea typeface="方正中等线简体" pitchFamily="65" charset="-122"/>
              </a:rPr>
              <a:t>　　</a:t>
            </a:r>
            <a:r>
              <a:rPr lang="zh-CN" altLang="zh-CN" sz="2800">
                <a:latin typeface="Times New Roman" pitchFamily="18" charset="0"/>
                <a:ea typeface="方正中等线简体" pitchFamily="65" charset="-122"/>
              </a:rPr>
              <a:t>。</a:t>
            </a:r>
            <a:endParaRPr lang="zh-CN" altLang="zh-CN" sz="1000">
              <a:latin typeface="宋体" pitchFamily="2" charset="-122"/>
              <a:ea typeface="宋体" pitchFamily="2" charset="-122"/>
            </a:endParaRPr>
          </a:p>
        </p:txBody>
      </p:sp>
      <p:pic>
        <p:nvPicPr>
          <p:cNvPr id="36866" name="Picture 2" title=""/>
          <p:cNvPicPr>
            <a:picLocks noChangeAspect="1"/>
          </p:cNvPicPr>
          <p:nvPr>
            <p:custDataLst>
              <p:tags r:id="rId5"/>
            </p:custDataLst>
          </p:nvPr>
        </p:nvPicPr>
        <p:blipFill>
          <a:blip r:embed="rId4">
            <a:clrChange>
              <a:clrFrom>
                <a:srgbClr val="FFFFFF"/>
              </a:clrFrom>
              <a:clrTo>
                <a:srgbClr val="FFFFFF">
                  <a:alpha val="0"/>
                </a:srgbClr>
              </a:clrTo>
            </a:clrChange>
          </a:blip>
          <a:stretch>
            <a:fillRect/>
          </a:stretch>
        </p:blipFill>
        <p:spPr>
          <a:xfrm>
            <a:off x="8229600" y="365125"/>
            <a:ext cx="3571875" cy="2335213"/>
          </a:xfrm>
          <a:prstGeom prst="rect">
            <a:avLst/>
          </a:prstGeom>
          <a:noFill/>
          <a:ln>
            <a:noFill/>
            <a:miter lim="800000"/>
          </a:ln>
        </p:spPr>
      </p:pic>
      <p:sp>
        <p:nvSpPr>
          <p:cNvPr id="36867" name="矩形 1" title=""/>
          <p:cNvSpPr/>
          <p:nvPr>
            <p:custDataLst>
              <p:tags r:id="rId6"/>
            </p:custDataLst>
          </p:nvPr>
        </p:nvSpPr>
        <p:spPr>
          <a:xfrm>
            <a:off x="3411538" y="2425700"/>
            <a:ext cx="2339975" cy="523875"/>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zh-CN" sz="2800">
                <a:solidFill>
                  <a:srgbClr val="C00000"/>
                </a:solidFill>
                <a:latin typeface="Times New Roman" pitchFamily="18" charset="0"/>
                <a:ea typeface="方正中等线简体" pitchFamily="65" charset="-122"/>
              </a:rPr>
              <a:t>自我调节能力</a:t>
            </a:r>
            <a:endParaRPr lang="zh-CN" altLang="en-US" sz="2800">
              <a:solidFill>
                <a:srgbClr val="C00000"/>
              </a:solidFill>
              <a:latin typeface="Times New Roman" pitchFamily="18" charset="0"/>
              <a:ea typeface="方正中等线简体" pitchFamily="65" charset="-122"/>
            </a:endParaRPr>
          </a:p>
        </p:txBody>
      </p:sp>
      <p:sp>
        <p:nvSpPr>
          <p:cNvPr id="36868" name="矩形 2" title=""/>
          <p:cNvSpPr/>
          <p:nvPr>
            <p:custDataLst>
              <p:tags r:id="rId7"/>
            </p:custDataLst>
          </p:nvPr>
        </p:nvSpPr>
        <p:spPr>
          <a:xfrm>
            <a:off x="2509838" y="3554413"/>
            <a:ext cx="901700" cy="523875"/>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zh-CN" sz="2800">
                <a:solidFill>
                  <a:srgbClr val="C00000"/>
                </a:solidFill>
                <a:latin typeface="Times New Roman" pitchFamily="18" charset="0"/>
                <a:ea typeface="方正中等线简体" pitchFamily="65" charset="-122"/>
              </a:rPr>
              <a:t>大于</a:t>
            </a:r>
            <a:endParaRPr lang="zh-CN" altLang="en-US" sz="2800">
              <a:solidFill>
                <a:srgbClr val="C00000"/>
              </a:solidFill>
              <a:latin typeface="Times New Roman" pitchFamily="18" charset="0"/>
              <a:ea typeface="方正中等线简体" pitchFamily="65" charset="-122"/>
            </a:endParaRPr>
          </a:p>
        </p:txBody>
      </p:sp>
      <p:sp>
        <p:nvSpPr>
          <p:cNvPr id="36869" name="矩形 3" title=""/>
          <p:cNvSpPr/>
          <p:nvPr>
            <p:custDataLst>
              <p:tags r:id="rId8"/>
            </p:custDataLst>
          </p:nvPr>
        </p:nvSpPr>
        <p:spPr>
          <a:xfrm>
            <a:off x="3295650" y="4078288"/>
            <a:ext cx="2339975" cy="522287"/>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zh-CN" sz="2800">
                <a:solidFill>
                  <a:srgbClr val="C00000"/>
                </a:solidFill>
                <a:latin typeface="Times New Roman" pitchFamily="18" charset="0"/>
                <a:ea typeface="方正中等线简体" pitchFamily="65" charset="-122"/>
              </a:rPr>
              <a:t>恢复力稳定性</a:t>
            </a:r>
            <a:endParaRPr lang="zh-CN" altLang="en-US" sz="2800">
              <a:solidFill>
                <a:srgbClr val="C00000"/>
              </a:solidFill>
              <a:latin typeface="Times New Roman" pitchFamily="18" charset="0"/>
              <a:ea typeface="方正中等线简体" pitchFamily="65" charset="-122"/>
            </a:endParaRPr>
          </a:p>
        </p:txBody>
      </p:sp>
      <p:sp>
        <p:nvSpPr>
          <p:cNvPr id="36870" name="矩形 4" title=""/>
          <p:cNvSpPr/>
          <p:nvPr>
            <p:custDataLst>
              <p:tags r:id="rId9"/>
            </p:custDataLst>
          </p:nvPr>
        </p:nvSpPr>
        <p:spPr>
          <a:xfrm>
            <a:off x="1558925" y="4602163"/>
            <a:ext cx="542925" cy="522287"/>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zh-CN" sz="2800">
                <a:solidFill>
                  <a:srgbClr val="C00000"/>
                </a:solidFill>
                <a:latin typeface="Times New Roman" pitchFamily="18" charset="0"/>
                <a:ea typeface="方正中等线简体" pitchFamily="65" charset="-122"/>
              </a:rPr>
              <a:t>低</a:t>
            </a:r>
            <a:endParaRPr lang="zh-CN" altLang="en-US" sz="2800">
              <a:solidFill>
                <a:srgbClr val="C00000"/>
              </a:solidFill>
              <a:latin typeface="Times New Roman" pitchFamily="18" charset="0"/>
              <a:ea typeface="方正中等线简体" pitchFamily="65" charset="-122"/>
            </a:endParaRPr>
          </a:p>
        </p:txBody>
      </p:sp>
      <p:sp>
        <p:nvSpPr>
          <p:cNvPr id="36871" name="矩形 6" title=""/>
          <p:cNvSpPr/>
          <p:nvPr>
            <p:custDataLst>
              <p:tags r:id="rId10"/>
            </p:custDataLst>
          </p:nvPr>
        </p:nvSpPr>
        <p:spPr>
          <a:xfrm>
            <a:off x="2624138" y="5735638"/>
            <a:ext cx="542925" cy="522287"/>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zh-CN" sz="2800">
                <a:solidFill>
                  <a:srgbClr val="C00000"/>
                </a:solidFill>
                <a:latin typeface="Times New Roman" pitchFamily="18" charset="0"/>
                <a:ea typeface="方正中等线简体" pitchFamily="65" charset="-122"/>
              </a:rPr>
              <a:t>低</a:t>
            </a:r>
            <a:endParaRPr lang="zh-CN" altLang="en-US" sz="2800">
              <a:solidFill>
                <a:srgbClr val="C00000"/>
              </a:solidFill>
              <a:latin typeface="Times New Roman" pitchFamily="18" charset="0"/>
              <a:ea typeface="方正中等线简体" pitchFamily="65"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blinds(horizontal)">
                                      <p:cBhvr>
                                        <p:cTn id="7" dur="500"/>
                                        <p:tgtEl>
                                          <p:spTgt spid="36867"/>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868"/>
                                        </p:tgtEl>
                                        <p:attrNameLst>
                                          <p:attrName>style.visibility</p:attrName>
                                        </p:attrNameLst>
                                      </p:cBhvr>
                                      <p:to>
                                        <p:strVal val="visible"/>
                                      </p:to>
                                    </p:set>
                                    <p:animEffect transition="in" filter="blinds(horizontal)">
                                      <p:cBhvr>
                                        <p:cTn id="12" dur="500"/>
                                        <p:tgtEl>
                                          <p:spTgt spid="36868"/>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6869"/>
                                        </p:tgtEl>
                                        <p:attrNameLst>
                                          <p:attrName>style.visibility</p:attrName>
                                        </p:attrNameLst>
                                      </p:cBhvr>
                                      <p:to>
                                        <p:strVal val="visible"/>
                                      </p:to>
                                    </p:set>
                                    <p:animEffect transition="in" filter="blinds(horizontal)">
                                      <p:cBhvr>
                                        <p:cTn id="17" dur="500"/>
                                        <p:tgtEl>
                                          <p:spTgt spid="36869"/>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6870"/>
                                        </p:tgtEl>
                                        <p:attrNameLst>
                                          <p:attrName>style.visibility</p:attrName>
                                        </p:attrNameLst>
                                      </p:cBhvr>
                                      <p:to>
                                        <p:strVal val="visible"/>
                                      </p:to>
                                    </p:set>
                                    <p:animEffect transition="in" filter="blinds(horizontal)">
                                      <p:cBhvr>
                                        <p:cTn id="22" dur="500"/>
                                        <p:tgtEl>
                                          <p:spTgt spid="36870"/>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6871"/>
                                        </p:tgtEl>
                                        <p:attrNameLst>
                                          <p:attrName>style.visibility</p:attrName>
                                        </p:attrNameLst>
                                      </p:cBhvr>
                                      <p:to>
                                        <p:strVal val="visible"/>
                                      </p:to>
                                    </p:set>
                                    <p:animEffect transition="in" filter="blinds(horizontal)">
                                      <p:cBhvr>
                                        <p:cTn id="2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8" grpId="0"/>
      <p:bldP spid="36869" grpId="0"/>
      <p:bldP spid="36870" grpId="0"/>
      <p:bldP spid="36871"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pic>
        <p:nvPicPr>
          <p:cNvPr id="17409" name="图片 40" title=""/>
          <p:cNvPicPr>
            <a:picLocks noGrp="1" noChangeAspect="1"/>
          </p:cNvPicPr>
          <p:nvPr>
            <p:custDataLst>
              <p:tags r:id="rId4"/>
            </p:custDataLst>
          </p:nvPr>
        </p:nvPicPr>
        <p:blipFill>
          <a:blip r:embed="rId3"/>
          <a:stretch>
            <a:fillRect/>
          </a:stretch>
        </p:blipFill>
        <p:spPr>
          <a:xfrm>
            <a:off x="0" y="0"/>
            <a:ext cx="3765550" cy="6862763"/>
          </a:xfrm>
          <a:prstGeom prst="rect">
            <a:avLst/>
          </a:prstGeom>
          <a:noFill/>
          <a:ln>
            <a:miter lim="800000"/>
          </a:ln>
        </p:spPr>
      </p:pic>
      <p:pic>
        <p:nvPicPr>
          <p:cNvPr id="17410" name="图片 29" title=""/>
          <p:cNvPicPr>
            <a:picLocks noGrp="1" noChangeAspect="1"/>
          </p:cNvPicPr>
          <p:nvPr>
            <p:custDataLst>
              <p:tags r:id="rId6"/>
            </p:custDataLst>
          </p:nvPr>
        </p:nvPicPr>
        <p:blipFill>
          <a:blip r:embed="rId5"/>
          <a:stretch>
            <a:fillRect/>
          </a:stretch>
        </p:blipFill>
        <p:spPr>
          <a:xfrm>
            <a:off x="3714750" y="-207962"/>
            <a:ext cx="6343650" cy="207962"/>
          </a:xfrm>
          <a:prstGeom prst="rect">
            <a:avLst/>
          </a:prstGeom>
          <a:noFill/>
          <a:ln>
            <a:miter lim="800000"/>
          </a:ln>
        </p:spPr>
      </p:pic>
      <p:pic>
        <p:nvPicPr>
          <p:cNvPr id="17411" name="图片 34" title=""/>
          <p:cNvPicPr>
            <a:picLocks noGrp="1" noChangeAspect="1"/>
          </p:cNvPicPr>
          <p:nvPr>
            <p:custDataLst>
              <p:tags r:id="rId8"/>
            </p:custDataLst>
          </p:nvPr>
        </p:nvPicPr>
        <p:blipFill>
          <a:blip r:embed="rId7"/>
          <a:stretch>
            <a:fillRect/>
          </a:stretch>
        </p:blipFill>
        <p:spPr>
          <a:xfrm>
            <a:off x="6899275" y="-301625"/>
            <a:ext cx="1336675" cy="334963"/>
          </a:xfrm>
          <a:prstGeom prst="rect">
            <a:avLst/>
          </a:prstGeom>
          <a:noFill/>
          <a:ln>
            <a:miter lim="800000"/>
          </a:ln>
        </p:spPr>
      </p:pic>
      <p:pic>
        <p:nvPicPr>
          <p:cNvPr id="17412" name="图片 32" title=""/>
          <p:cNvPicPr>
            <a:picLocks noGrp="1" noChangeAspect="1"/>
          </p:cNvPicPr>
          <p:nvPr>
            <p:custDataLst>
              <p:tags r:id="rId10"/>
            </p:custDataLst>
          </p:nvPr>
        </p:nvPicPr>
        <p:blipFill>
          <a:blip r:embed="rId9"/>
          <a:stretch>
            <a:fillRect/>
          </a:stretch>
        </p:blipFill>
        <p:spPr>
          <a:xfrm>
            <a:off x="8235950" y="33338"/>
            <a:ext cx="79375" cy="19050"/>
          </a:xfrm>
          <a:prstGeom prst="rect">
            <a:avLst/>
          </a:prstGeom>
          <a:noFill/>
          <a:ln>
            <a:miter lim="800000"/>
          </a:ln>
        </p:spPr>
      </p:pic>
      <p:grpSp>
        <p:nvGrpSpPr>
          <p:cNvPr id="17413" name="组合 41" title=""/>
          <p:cNvGrpSpPr/>
          <p:nvPr>
            <p:custDataLst>
              <p:tags r:id="rId11"/>
            </p:custDataLst>
          </p:nvPr>
        </p:nvGrpSpPr>
        <p:grpSpPr>
          <a:xfrm>
            <a:off x="4457700" y="3114675"/>
            <a:ext cx="546100" cy="560388"/>
            <a:chOff x="4212816" y="2518212"/>
            <a:chExt cx="545698" cy="560012"/>
          </a:xfrm>
        </p:grpSpPr>
        <p:grpSp>
          <p:nvGrpSpPr>
            <p:cNvPr id="17414" name="组合 42" title=""/>
            <p:cNvGrpSpPr/>
            <p:nvPr>
              <p:custDataLst>
                <p:tags r:id="rId12"/>
              </p:custDataLst>
            </p:nvPr>
          </p:nvGrpSpPr>
          <p:grpSpPr>
            <a:xfrm>
              <a:off x="4212816" y="2532526"/>
              <a:ext cx="545698" cy="545698"/>
              <a:chOff x="1012329" y="1938453"/>
              <a:chExt cx="2981095" cy="2981095"/>
            </a:xfrm>
          </p:grpSpPr>
          <p:grpSp>
            <p:nvGrpSpPr>
              <p:cNvPr id="17415" name="组合 44" title=""/>
              <p:cNvGrpSpPr/>
              <p:nvPr>
                <p:custDataLst>
                  <p:tags r:id="rId13"/>
                </p:custDataLst>
              </p:nvPr>
            </p:nvGrpSpPr>
            <p:grpSpPr>
              <a:xfrm>
                <a:off x="2059245" y="1938453"/>
                <a:ext cx="887268" cy="2981095"/>
                <a:chOff x="2059245" y="1938453"/>
                <a:chExt cx="887268" cy="2981095"/>
              </a:xfrm>
            </p:grpSpPr>
            <p:sp>
              <p:nvSpPr>
                <p:cNvPr id="17416" name="任意形状 35"/>
                <p:cNvSpPr/>
                <p:nvPr>
                  <p:custDataLst>
                    <p:tags r:id="rId14"/>
                  </p:custDataLst>
                </p:nvPr>
              </p:nvSpPr>
              <p:spPr>
                <a:xfrm rot="2700000">
                  <a:off x="2059922" y="1937776"/>
                  <a:ext cx="885912" cy="887266"/>
                </a:xfrm>
                <a:custGeom>
                  <a:gdLst>
                    <a:gd name="connsiteX0" fmla="*/ 91118 w 682933"/>
                    <a:gd name="connsiteY0" fmla="*/ 91118 h 683979"/>
                    <a:gd name="connsiteX1" fmla="*/ 311098 w 682933"/>
                    <a:gd name="connsiteY1" fmla="*/ 0 h 683979"/>
                    <a:gd name="connsiteX2" fmla="*/ 682933 w 682933"/>
                    <a:gd name="connsiteY2" fmla="*/ 0 h 683979"/>
                    <a:gd name="connsiteX3" fmla="*/ 0 w 682933"/>
                    <a:gd name="connsiteY3" fmla="*/ 683979 h 683979"/>
                    <a:gd name="connsiteX4" fmla="*/ 0 w 682933"/>
                    <a:gd name="connsiteY4" fmla="*/ 311098 h 683979"/>
                    <a:gd name="connsiteX5" fmla="*/ 91118 w 682933"/>
                    <a:gd name="connsiteY5" fmla="*/ 91118 h 683979"/>
                    <a:gd name="connsiteX0-1" fmla="*/ 0 w 682933"/>
                    <a:gd name="connsiteY0-2" fmla="*/ 683979 h 775419"/>
                    <a:gd name="connsiteX1-3" fmla="*/ 0 w 682933"/>
                    <a:gd name="connsiteY1-4" fmla="*/ 311098 h 775419"/>
                    <a:gd name="connsiteX2-5" fmla="*/ 91118 w 682933"/>
                    <a:gd name="connsiteY2-6" fmla="*/ 91118 h 775419"/>
                    <a:gd name="connsiteX3-7" fmla="*/ 311098 w 682933"/>
                    <a:gd name="connsiteY3-8" fmla="*/ 0 h 775419"/>
                    <a:gd name="connsiteX4-9" fmla="*/ 682933 w 682933"/>
                    <a:gd name="connsiteY4-10" fmla="*/ 0 h 775419"/>
                    <a:gd name="connsiteX5-11" fmla="*/ 91440 w 682933"/>
                    <a:gd name="connsiteY5-12" fmla="*/ 775419 h 775419"/>
                    <a:gd name="connsiteX0-13" fmla="*/ 0 w 682933"/>
                    <a:gd name="connsiteY0-14" fmla="*/ 683979 h 683979"/>
                    <a:gd name="connsiteX1-15" fmla="*/ 0 w 682933"/>
                    <a:gd name="connsiteY1-16" fmla="*/ 311098 h 683979"/>
                    <a:gd name="connsiteX2-17" fmla="*/ 91118 w 682933"/>
                    <a:gd name="connsiteY2-18" fmla="*/ 91118 h 683979"/>
                    <a:gd name="connsiteX3-19" fmla="*/ 311098 w 682933"/>
                    <a:gd name="connsiteY3-20" fmla="*/ 0 h 683979"/>
                    <a:gd name="connsiteX4-21" fmla="*/ 682933 w 682933"/>
                    <a:gd name="connsiteY4-22" fmla="*/ 0 h 68397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2933" h="683979">
                      <a:moveTo>
                        <a:pt x="0" y="683979"/>
                      </a:moveTo>
                      <a:lnTo>
                        <a:pt x="0" y="311098"/>
                      </a:lnTo>
                      <a:cubicBezTo>
                        <a:pt x="0" y="225191"/>
                        <a:pt x="34821" y="147416"/>
                        <a:pt x="91118" y="91118"/>
                      </a:cubicBezTo>
                      <a:cubicBezTo>
                        <a:pt x="147416" y="34821"/>
                        <a:pt x="225190" y="0"/>
                        <a:pt x="311098" y="0"/>
                      </a:cubicBezTo>
                      <a:lnTo>
                        <a:pt x="682933" y="0"/>
                      </a:lnTo>
                    </a:path>
                  </a:pathLst>
                </a:custGeom>
                <a:noFill/>
                <a:ln w="38100" cap="flat" cmpd="sng" algn="ctr">
                  <a:solidFill>
                    <a:srgbClr val="6C930E"/>
                  </a:solidFill>
                  <a:prstDash val="solid"/>
                  <a:miter lim="800000"/>
                </a:ln>
                <a:effectLst/>
              </p:spPr>
              <p:txBody>
                <a:bodyPr wrap="square"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algn="ctr" fontAlgn="base" hangingPunct="0">
                    <a:spcBef>
                      <a:spcPct val="0"/>
                    </a:spcBef>
                    <a:spcAft>
                      <a:spcPct val="0"/>
                    </a:spcAft>
                    <a:buClrTx/>
                    <a:buFontTx/>
                  </a:pPr>
                  <a:endParaRPr lang="zh-CN" altLang="en-US" sz="1800" baseline="0">
                    <a:solidFill>
                      <a:srgbClr val="2694D5"/>
                    </a:solidFill>
                    <a:latin typeface="Times New Roman" pitchFamily="18" charset="0"/>
                    <a:ea typeface="微软雅黑" pitchFamily="34" charset="-122"/>
                  </a:endParaRPr>
                </a:p>
              </p:txBody>
            </p:sp>
            <p:sp>
              <p:nvSpPr>
                <p:cNvPr id="17417" name="任意形状 36" title=""/>
                <p:cNvSpPr/>
                <p:nvPr>
                  <p:custDataLst>
                    <p:tags r:id="rId15"/>
                  </p:custDataLst>
                </p:nvPr>
              </p:nvSpPr>
              <p:spPr>
                <a:xfrm rot="18900000" flipV="1">
                  <a:off x="2059924" y="4032959"/>
                  <a:ext cx="885912" cy="887266"/>
                </a:xfrm>
                <a:custGeom>
                  <a:cxnLst>
                    <a:cxn ang="0">
                      <a:pos x="0" y="782636"/>
                    </a:cxn>
                    <a:cxn ang="0">
                      <a:pos x="0" y="355971"/>
                    </a:cxn>
                    <a:cxn ang="0">
                      <a:pos x="118199" y="104260"/>
                    </a:cxn>
                    <a:cxn ang="0">
                      <a:pos x="403561" y="0"/>
                    </a:cxn>
                    <a:cxn ang="0">
                      <a:pos x="885912" y="0"/>
                    </a:cxn>
                  </a:cxnLst>
                  <a:rect l="l" t="t" r="r" b="b"/>
                  <a:pathLst>
                    <a:path w="682933" h="683979">
                      <a:moveTo>
                        <a:pt x="0" y="683979"/>
                      </a:moveTo>
                      <a:lnTo>
                        <a:pt x="0" y="311098"/>
                      </a:lnTo>
                      <a:cubicBezTo>
                        <a:pt x="0" y="225191"/>
                        <a:pt x="34821" y="147416"/>
                        <a:pt x="91118" y="91118"/>
                      </a:cubicBezTo>
                      <a:cubicBezTo>
                        <a:pt x="147416" y="34821"/>
                        <a:pt x="225190" y="0"/>
                        <a:pt x="311098" y="0"/>
                      </a:cubicBezTo>
                      <a:lnTo>
                        <a:pt x="682933" y="0"/>
                      </a:lnTo>
                    </a:path>
                  </a:pathLst>
                </a:custGeom>
                <a:noFill/>
                <a:ln w="38100">
                  <a:solidFill>
                    <a:srgbClr val="6C930E"/>
                  </a:solidFill>
                  <a:miter lim="800000"/>
                </a:ln>
              </p:spPr>
              <p:txBody>
                <a:bodyPr wrap="square"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algn="ctr" fontAlgn="base" hangingPunct="0">
                    <a:spcBef>
                      <a:spcPct val="0"/>
                    </a:spcBef>
                    <a:spcAft>
                      <a:spcPct val="0"/>
                    </a:spcAft>
                    <a:buClrTx/>
                    <a:buFontTx/>
                  </a:pPr>
                  <a:endParaRPr lang="zh-CN" altLang="en-US" sz="1800" baseline="0">
                    <a:solidFill>
                      <a:srgbClr val="2694D5"/>
                    </a:solidFill>
                    <a:latin typeface="Times New Roman" pitchFamily="18" charset="0"/>
                    <a:ea typeface="微软雅黑" pitchFamily="34" charset="-122"/>
                  </a:endParaRPr>
                </a:p>
              </p:txBody>
            </p:sp>
          </p:grpSp>
          <p:grpSp>
            <p:nvGrpSpPr>
              <p:cNvPr id="17418" name="组合 45" title=""/>
              <p:cNvGrpSpPr/>
              <p:nvPr>
                <p:custDataLst>
                  <p:tags r:id="rId16"/>
                </p:custDataLst>
              </p:nvPr>
            </p:nvGrpSpPr>
            <p:grpSpPr>
              <a:xfrm rot="5400000">
                <a:off x="2059241" y="1938450"/>
                <a:ext cx="887268" cy="2981095"/>
                <a:chOff x="2059245" y="1938453"/>
                <a:chExt cx="887268" cy="2981095"/>
              </a:xfrm>
            </p:grpSpPr>
            <p:sp>
              <p:nvSpPr>
                <p:cNvPr id="17419" name="任意形状 33"/>
                <p:cNvSpPr/>
                <p:nvPr>
                  <p:custDataLst>
                    <p:tags r:id="rId17"/>
                  </p:custDataLst>
                </p:nvPr>
              </p:nvSpPr>
              <p:spPr>
                <a:xfrm rot="2700000">
                  <a:off x="2059922" y="1937776"/>
                  <a:ext cx="885912" cy="887266"/>
                </a:xfrm>
                <a:custGeom>
                  <a:gdLst>
                    <a:gd name="connsiteX0" fmla="*/ 91118 w 682933"/>
                    <a:gd name="connsiteY0" fmla="*/ 91118 h 683979"/>
                    <a:gd name="connsiteX1" fmla="*/ 311098 w 682933"/>
                    <a:gd name="connsiteY1" fmla="*/ 0 h 683979"/>
                    <a:gd name="connsiteX2" fmla="*/ 682933 w 682933"/>
                    <a:gd name="connsiteY2" fmla="*/ 0 h 683979"/>
                    <a:gd name="connsiteX3" fmla="*/ 0 w 682933"/>
                    <a:gd name="connsiteY3" fmla="*/ 683979 h 683979"/>
                    <a:gd name="connsiteX4" fmla="*/ 0 w 682933"/>
                    <a:gd name="connsiteY4" fmla="*/ 311098 h 683979"/>
                    <a:gd name="connsiteX5" fmla="*/ 91118 w 682933"/>
                    <a:gd name="connsiteY5" fmla="*/ 91118 h 683979"/>
                    <a:gd name="connsiteX0-1" fmla="*/ 0 w 682933"/>
                    <a:gd name="connsiteY0-2" fmla="*/ 683979 h 775419"/>
                    <a:gd name="connsiteX1-3" fmla="*/ 0 w 682933"/>
                    <a:gd name="connsiteY1-4" fmla="*/ 311098 h 775419"/>
                    <a:gd name="connsiteX2-5" fmla="*/ 91118 w 682933"/>
                    <a:gd name="connsiteY2-6" fmla="*/ 91118 h 775419"/>
                    <a:gd name="connsiteX3-7" fmla="*/ 311098 w 682933"/>
                    <a:gd name="connsiteY3-8" fmla="*/ 0 h 775419"/>
                    <a:gd name="connsiteX4-9" fmla="*/ 682933 w 682933"/>
                    <a:gd name="connsiteY4-10" fmla="*/ 0 h 775419"/>
                    <a:gd name="connsiteX5-11" fmla="*/ 91440 w 682933"/>
                    <a:gd name="connsiteY5-12" fmla="*/ 775419 h 775419"/>
                    <a:gd name="connsiteX0-13" fmla="*/ 0 w 682933"/>
                    <a:gd name="connsiteY0-14" fmla="*/ 683979 h 683979"/>
                    <a:gd name="connsiteX1-15" fmla="*/ 0 w 682933"/>
                    <a:gd name="connsiteY1-16" fmla="*/ 311098 h 683979"/>
                    <a:gd name="connsiteX2-17" fmla="*/ 91118 w 682933"/>
                    <a:gd name="connsiteY2-18" fmla="*/ 91118 h 683979"/>
                    <a:gd name="connsiteX3-19" fmla="*/ 311098 w 682933"/>
                    <a:gd name="connsiteY3-20" fmla="*/ 0 h 683979"/>
                    <a:gd name="connsiteX4-21" fmla="*/ 682933 w 682933"/>
                    <a:gd name="connsiteY4-22" fmla="*/ 0 h 68397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2933" h="683979">
                      <a:moveTo>
                        <a:pt x="0" y="683979"/>
                      </a:moveTo>
                      <a:lnTo>
                        <a:pt x="0" y="311098"/>
                      </a:lnTo>
                      <a:cubicBezTo>
                        <a:pt x="0" y="225191"/>
                        <a:pt x="34821" y="147416"/>
                        <a:pt x="91118" y="91118"/>
                      </a:cubicBezTo>
                      <a:cubicBezTo>
                        <a:pt x="147416" y="34821"/>
                        <a:pt x="225190" y="0"/>
                        <a:pt x="311098" y="0"/>
                      </a:cubicBezTo>
                      <a:lnTo>
                        <a:pt x="682933" y="0"/>
                      </a:lnTo>
                    </a:path>
                  </a:pathLst>
                </a:custGeom>
                <a:noFill/>
                <a:ln w="38100" cap="flat" cmpd="sng" algn="ctr">
                  <a:solidFill>
                    <a:srgbClr val="6C930E"/>
                  </a:solidFill>
                  <a:prstDash val="solid"/>
                  <a:miter lim="800000"/>
                </a:ln>
                <a:effectLst/>
              </p:spPr>
              <p:txBody>
                <a:bodyPr wrap="square"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algn="ctr" fontAlgn="base" hangingPunct="0">
                    <a:spcBef>
                      <a:spcPct val="0"/>
                    </a:spcBef>
                    <a:spcAft>
                      <a:spcPct val="0"/>
                    </a:spcAft>
                    <a:buClrTx/>
                    <a:buFontTx/>
                  </a:pPr>
                  <a:endParaRPr lang="zh-CN" altLang="en-US" sz="1800" baseline="0">
                    <a:solidFill>
                      <a:srgbClr val="2694D5"/>
                    </a:solidFill>
                    <a:latin typeface="Times New Roman" pitchFamily="18" charset="0"/>
                    <a:ea typeface="微软雅黑" pitchFamily="34" charset="-122"/>
                  </a:endParaRPr>
                </a:p>
              </p:txBody>
            </p:sp>
            <p:sp>
              <p:nvSpPr>
                <p:cNvPr id="17420" name="任意形状 34" title=""/>
                <p:cNvSpPr/>
                <p:nvPr>
                  <p:custDataLst>
                    <p:tags r:id="rId18"/>
                  </p:custDataLst>
                </p:nvPr>
              </p:nvSpPr>
              <p:spPr>
                <a:xfrm rot="18900000" flipV="1">
                  <a:off x="2059924" y="4032959"/>
                  <a:ext cx="885912" cy="887266"/>
                </a:xfrm>
                <a:custGeom>
                  <a:cxnLst>
                    <a:cxn ang="0">
                      <a:pos x="0" y="782636"/>
                    </a:cxn>
                    <a:cxn ang="0">
                      <a:pos x="0" y="355971"/>
                    </a:cxn>
                    <a:cxn ang="0">
                      <a:pos x="118199" y="104260"/>
                    </a:cxn>
                    <a:cxn ang="0">
                      <a:pos x="403561" y="0"/>
                    </a:cxn>
                    <a:cxn ang="0">
                      <a:pos x="885912" y="0"/>
                    </a:cxn>
                  </a:cxnLst>
                  <a:rect l="l" t="t" r="r" b="b"/>
                  <a:pathLst>
                    <a:path w="682933" h="683979">
                      <a:moveTo>
                        <a:pt x="0" y="683979"/>
                      </a:moveTo>
                      <a:lnTo>
                        <a:pt x="0" y="311098"/>
                      </a:lnTo>
                      <a:cubicBezTo>
                        <a:pt x="0" y="225191"/>
                        <a:pt x="34821" y="147416"/>
                        <a:pt x="91118" y="91118"/>
                      </a:cubicBezTo>
                      <a:cubicBezTo>
                        <a:pt x="147416" y="34821"/>
                        <a:pt x="225190" y="0"/>
                        <a:pt x="311098" y="0"/>
                      </a:cubicBezTo>
                      <a:lnTo>
                        <a:pt x="682933" y="0"/>
                      </a:lnTo>
                    </a:path>
                  </a:pathLst>
                </a:custGeom>
                <a:noFill/>
                <a:ln w="38100">
                  <a:solidFill>
                    <a:srgbClr val="6C930E"/>
                  </a:solidFill>
                  <a:miter lim="800000"/>
                </a:ln>
              </p:spPr>
              <p:txBody>
                <a:bodyPr wrap="square"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algn="ctr" fontAlgn="base" hangingPunct="0">
                    <a:spcBef>
                      <a:spcPct val="0"/>
                    </a:spcBef>
                    <a:spcAft>
                      <a:spcPct val="0"/>
                    </a:spcAft>
                    <a:buClrTx/>
                    <a:buFontTx/>
                  </a:pPr>
                  <a:endParaRPr lang="zh-CN" altLang="en-US" sz="1800" baseline="0">
                    <a:solidFill>
                      <a:srgbClr val="2694D5"/>
                    </a:solidFill>
                    <a:latin typeface="Times New Roman" pitchFamily="18" charset="0"/>
                    <a:ea typeface="微软雅黑" pitchFamily="34" charset="-122"/>
                  </a:endParaRPr>
                </a:p>
              </p:txBody>
            </p:sp>
          </p:grpSp>
        </p:grpSp>
        <p:sp>
          <p:nvSpPr>
            <p:cNvPr id="17421" name="文本框 43" title=""/>
            <p:cNvSpPr txBox="1"/>
            <p:nvPr>
              <p:custDataLst>
                <p:tags r:id="rId19"/>
              </p:custDataLst>
            </p:nvPr>
          </p:nvSpPr>
          <p:spPr>
            <a:xfrm>
              <a:off x="4309713" y="2518212"/>
              <a:ext cx="364203" cy="523220"/>
            </a:xfrm>
            <a:prstGeom prst="rect">
              <a:avLst/>
            </a:prstGeom>
            <a:noFill/>
            <a:ln>
              <a:noFill/>
              <a:miter lim="800000"/>
            </a:ln>
          </p:spPr>
          <p:txBody>
            <a:bodyPr wrap="none" anchor="ctr"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buClrTx/>
                <a:buFontTx/>
              </a:pPr>
              <a:r>
                <a:rPr lang="en-US" altLang="zh-CN" sz="2800" b="1" baseline="0">
                  <a:solidFill>
                    <a:srgbClr val="75A215"/>
                  </a:solidFill>
                  <a:latin typeface="楷体" pitchFamily="49" charset="-122"/>
                  <a:ea typeface="楷体" pitchFamily="49" charset="-122"/>
                </a:rPr>
                <a:t>2</a:t>
              </a:r>
              <a:endParaRPr lang="zh-CN" altLang="en-US" sz="2800" b="1" baseline="0">
                <a:solidFill>
                  <a:srgbClr val="75A215"/>
                </a:solidFill>
                <a:latin typeface="楷体" pitchFamily="49" charset="-122"/>
                <a:ea typeface="楷体" pitchFamily="49" charset="-122"/>
              </a:endParaRPr>
            </a:p>
          </p:txBody>
        </p:sp>
      </p:grpSp>
      <p:grpSp>
        <p:nvGrpSpPr>
          <p:cNvPr id="17422" name="组合 50" title=""/>
          <p:cNvGrpSpPr/>
          <p:nvPr>
            <p:custDataLst>
              <p:tags r:id="rId20"/>
            </p:custDataLst>
          </p:nvPr>
        </p:nvGrpSpPr>
        <p:grpSpPr>
          <a:xfrm>
            <a:off x="4391025" y="1682750"/>
            <a:ext cx="546100" cy="560388"/>
            <a:chOff x="4212816" y="2518212"/>
            <a:chExt cx="545698" cy="560012"/>
          </a:xfrm>
        </p:grpSpPr>
        <p:grpSp>
          <p:nvGrpSpPr>
            <p:cNvPr id="17423" name="组合 51" title=""/>
            <p:cNvGrpSpPr/>
            <p:nvPr>
              <p:custDataLst>
                <p:tags r:id="rId21"/>
              </p:custDataLst>
            </p:nvPr>
          </p:nvGrpSpPr>
          <p:grpSpPr>
            <a:xfrm>
              <a:off x="4212816" y="2532526"/>
              <a:ext cx="545698" cy="545698"/>
              <a:chOff x="1012329" y="1938453"/>
              <a:chExt cx="2981095" cy="2981095"/>
            </a:xfrm>
          </p:grpSpPr>
          <p:grpSp>
            <p:nvGrpSpPr>
              <p:cNvPr id="17424" name="组合 53" title=""/>
              <p:cNvGrpSpPr/>
              <p:nvPr>
                <p:custDataLst>
                  <p:tags r:id="rId22"/>
                </p:custDataLst>
              </p:nvPr>
            </p:nvGrpSpPr>
            <p:grpSpPr>
              <a:xfrm>
                <a:off x="2059245" y="1938453"/>
                <a:ext cx="887268" cy="2981095"/>
                <a:chOff x="2059245" y="1938453"/>
                <a:chExt cx="887268" cy="2981095"/>
              </a:xfrm>
            </p:grpSpPr>
            <p:sp>
              <p:nvSpPr>
                <p:cNvPr id="17425" name="任意形状 35"/>
                <p:cNvSpPr/>
                <p:nvPr>
                  <p:custDataLst>
                    <p:tags r:id="rId23"/>
                  </p:custDataLst>
                </p:nvPr>
              </p:nvSpPr>
              <p:spPr>
                <a:xfrm rot="2700000">
                  <a:off x="2059922" y="1937776"/>
                  <a:ext cx="885912" cy="887266"/>
                </a:xfrm>
                <a:custGeom>
                  <a:gdLst>
                    <a:gd name="connsiteX0" fmla="*/ 91118 w 682933"/>
                    <a:gd name="connsiteY0" fmla="*/ 91118 h 683979"/>
                    <a:gd name="connsiteX1" fmla="*/ 311098 w 682933"/>
                    <a:gd name="connsiteY1" fmla="*/ 0 h 683979"/>
                    <a:gd name="connsiteX2" fmla="*/ 682933 w 682933"/>
                    <a:gd name="connsiteY2" fmla="*/ 0 h 683979"/>
                    <a:gd name="connsiteX3" fmla="*/ 0 w 682933"/>
                    <a:gd name="connsiteY3" fmla="*/ 683979 h 683979"/>
                    <a:gd name="connsiteX4" fmla="*/ 0 w 682933"/>
                    <a:gd name="connsiteY4" fmla="*/ 311098 h 683979"/>
                    <a:gd name="connsiteX5" fmla="*/ 91118 w 682933"/>
                    <a:gd name="connsiteY5" fmla="*/ 91118 h 683979"/>
                    <a:gd name="connsiteX0-1" fmla="*/ 0 w 682933"/>
                    <a:gd name="connsiteY0-2" fmla="*/ 683979 h 775419"/>
                    <a:gd name="connsiteX1-3" fmla="*/ 0 w 682933"/>
                    <a:gd name="connsiteY1-4" fmla="*/ 311098 h 775419"/>
                    <a:gd name="connsiteX2-5" fmla="*/ 91118 w 682933"/>
                    <a:gd name="connsiteY2-6" fmla="*/ 91118 h 775419"/>
                    <a:gd name="connsiteX3-7" fmla="*/ 311098 w 682933"/>
                    <a:gd name="connsiteY3-8" fmla="*/ 0 h 775419"/>
                    <a:gd name="connsiteX4-9" fmla="*/ 682933 w 682933"/>
                    <a:gd name="connsiteY4-10" fmla="*/ 0 h 775419"/>
                    <a:gd name="connsiteX5-11" fmla="*/ 91440 w 682933"/>
                    <a:gd name="connsiteY5-12" fmla="*/ 775419 h 775419"/>
                    <a:gd name="connsiteX0-13" fmla="*/ 0 w 682933"/>
                    <a:gd name="connsiteY0-14" fmla="*/ 683979 h 683979"/>
                    <a:gd name="connsiteX1-15" fmla="*/ 0 w 682933"/>
                    <a:gd name="connsiteY1-16" fmla="*/ 311098 h 683979"/>
                    <a:gd name="connsiteX2-17" fmla="*/ 91118 w 682933"/>
                    <a:gd name="connsiteY2-18" fmla="*/ 91118 h 683979"/>
                    <a:gd name="connsiteX3-19" fmla="*/ 311098 w 682933"/>
                    <a:gd name="connsiteY3-20" fmla="*/ 0 h 683979"/>
                    <a:gd name="connsiteX4-21" fmla="*/ 682933 w 682933"/>
                    <a:gd name="connsiteY4-22" fmla="*/ 0 h 68397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2933" h="683979">
                      <a:moveTo>
                        <a:pt x="0" y="683979"/>
                      </a:moveTo>
                      <a:lnTo>
                        <a:pt x="0" y="311098"/>
                      </a:lnTo>
                      <a:cubicBezTo>
                        <a:pt x="0" y="225191"/>
                        <a:pt x="34821" y="147416"/>
                        <a:pt x="91118" y="91118"/>
                      </a:cubicBezTo>
                      <a:cubicBezTo>
                        <a:pt x="147416" y="34821"/>
                        <a:pt x="225190" y="0"/>
                        <a:pt x="311098" y="0"/>
                      </a:cubicBezTo>
                      <a:lnTo>
                        <a:pt x="682933" y="0"/>
                      </a:lnTo>
                    </a:path>
                  </a:pathLst>
                </a:custGeom>
                <a:noFill/>
                <a:ln w="38100" cap="flat" cmpd="sng" algn="ctr">
                  <a:solidFill>
                    <a:srgbClr val="6C930E"/>
                  </a:solidFill>
                  <a:prstDash val="solid"/>
                  <a:miter lim="800000"/>
                </a:ln>
                <a:effectLst/>
              </p:spPr>
              <p:txBody>
                <a:bodyPr wrap="square"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algn="ctr" fontAlgn="base" hangingPunct="0">
                    <a:spcBef>
                      <a:spcPct val="0"/>
                    </a:spcBef>
                    <a:spcAft>
                      <a:spcPct val="0"/>
                    </a:spcAft>
                    <a:buClrTx/>
                    <a:buFontTx/>
                  </a:pPr>
                  <a:endParaRPr lang="zh-CN" altLang="en-US" sz="1800" baseline="0">
                    <a:solidFill>
                      <a:srgbClr val="2694D5"/>
                    </a:solidFill>
                    <a:latin typeface="Times New Roman" pitchFamily="18" charset="0"/>
                    <a:ea typeface="微软雅黑" pitchFamily="34" charset="-122"/>
                  </a:endParaRPr>
                </a:p>
              </p:txBody>
            </p:sp>
            <p:sp>
              <p:nvSpPr>
                <p:cNvPr id="17426" name="任意形状 36" title=""/>
                <p:cNvSpPr/>
                <p:nvPr>
                  <p:custDataLst>
                    <p:tags r:id="rId24"/>
                  </p:custDataLst>
                </p:nvPr>
              </p:nvSpPr>
              <p:spPr>
                <a:xfrm rot="18900000" flipV="1">
                  <a:off x="2059924" y="4032959"/>
                  <a:ext cx="885912" cy="887266"/>
                </a:xfrm>
                <a:custGeom>
                  <a:cxnLst>
                    <a:cxn ang="0">
                      <a:pos x="0" y="782636"/>
                    </a:cxn>
                    <a:cxn ang="0">
                      <a:pos x="0" y="355971"/>
                    </a:cxn>
                    <a:cxn ang="0">
                      <a:pos x="118199" y="104260"/>
                    </a:cxn>
                    <a:cxn ang="0">
                      <a:pos x="403561" y="0"/>
                    </a:cxn>
                    <a:cxn ang="0">
                      <a:pos x="885912" y="0"/>
                    </a:cxn>
                  </a:cxnLst>
                  <a:rect l="l" t="t" r="r" b="b"/>
                  <a:pathLst>
                    <a:path w="682933" h="683979">
                      <a:moveTo>
                        <a:pt x="0" y="683979"/>
                      </a:moveTo>
                      <a:lnTo>
                        <a:pt x="0" y="311098"/>
                      </a:lnTo>
                      <a:cubicBezTo>
                        <a:pt x="0" y="225191"/>
                        <a:pt x="34821" y="147416"/>
                        <a:pt x="91118" y="91118"/>
                      </a:cubicBezTo>
                      <a:cubicBezTo>
                        <a:pt x="147416" y="34821"/>
                        <a:pt x="225190" y="0"/>
                        <a:pt x="311098" y="0"/>
                      </a:cubicBezTo>
                      <a:lnTo>
                        <a:pt x="682933" y="0"/>
                      </a:lnTo>
                    </a:path>
                  </a:pathLst>
                </a:custGeom>
                <a:noFill/>
                <a:ln w="38100">
                  <a:solidFill>
                    <a:srgbClr val="6C930E"/>
                  </a:solidFill>
                  <a:miter lim="800000"/>
                </a:ln>
              </p:spPr>
              <p:txBody>
                <a:bodyPr wrap="square"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algn="ctr" fontAlgn="base" hangingPunct="0">
                    <a:spcBef>
                      <a:spcPct val="0"/>
                    </a:spcBef>
                    <a:spcAft>
                      <a:spcPct val="0"/>
                    </a:spcAft>
                    <a:buClrTx/>
                    <a:buFontTx/>
                  </a:pPr>
                  <a:endParaRPr lang="zh-CN" altLang="en-US" sz="1800" baseline="0">
                    <a:solidFill>
                      <a:srgbClr val="2694D5"/>
                    </a:solidFill>
                    <a:latin typeface="Times New Roman" pitchFamily="18" charset="0"/>
                    <a:ea typeface="微软雅黑" pitchFamily="34" charset="-122"/>
                  </a:endParaRPr>
                </a:p>
              </p:txBody>
            </p:sp>
          </p:grpSp>
          <p:grpSp>
            <p:nvGrpSpPr>
              <p:cNvPr id="17427" name="组合 54" title=""/>
              <p:cNvGrpSpPr/>
              <p:nvPr>
                <p:custDataLst>
                  <p:tags r:id="rId25"/>
                </p:custDataLst>
              </p:nvPr>
            </p:nvGrpSpPr>
            <p:grpSpPr>
              <a:xfrm rot="5400000">
                <a:off x="2059241" y="1938450"/>
                <a:ext cx="887268" cy="2981095"/>
                <a:chOff x="2059245" y="1938453"/>
                <a:chExt cx="887268" cy="2981095"/>
              </a:xfrm>
            </p:grpSpPr>
            <p:sp>
              <p:nvSpPr>
                <p:cNvPr id="17428" name="任意形状 33"/>
                <p:cNvSpPr/>
                <p:nvPr>
                  <p:custDataLst>
                    <p:tags r:id="rId26"/>
                  </p:custDataLst>
                </p:nvPr>
              </p:nvSpPr>
              <p:spPr>
                <a:xfrm rot="2700000">
                  <a:off x="2059922" y="1937776"/>
                  <a:ext cx="885912" cy="887266"/>
                </a:xfrm>
                <a:custGeom>
                  <a:gdLst>
                    <a:gd name="connsiteX0" fmla="*/ 91118 w 682933"/>
                    <a:gd name="connsiteY0" fmla="*/ 91118 h 683979"/>
                    <a:gd name="connsiteX1" fmla="*/ 311098 w 682933"/>
                    <a:gd name="connsiteY1" fmla="*/ 0 h 683979"/>
                    <a:gd name="connsiteX2" fmla="*/ 682933 w 682933"/>
                    <a:gd name="connsiteY2" fmla="*/ 0 h 683979"/>
                    <a:gd name="connsiteX3" fmla="*/ 0 w 682933"/>
                    <a:gd name="connsiteY3" fmla="*/ 683979 h 683979"/>
                    <a:gd name="connsiteX4" fmla="*/ 0 w 682933"/>
                    <a:gd name="connsiteY4" fmla="*/ 311098 h 683979"/>
                    <a:gd name="connsiteX5" fmla="*/ 91118 w 682933"/>
                    <a:gd name="connsiteY5" fmla="*/ 91118 h 683979"/>
                    <a:gd name="connsiteX0-1" fmla="*/ 0 w 682933"/>
                    <a:gd name="connsiteY0-2" fmla="*/ 683979 h 775419"/>
                    <a:gd name="connsiteX1-3" fmla="*/ 0 w 682933"/>
                    <a:gd name="connsiteY1-4" fmla="*/ 311098 h 775419"/>
                    <a:gd name="connsiteX2-5" fmla="*/ 91118 w 682933"/>
                    <a:gd name="connsiteY2-6" fmla="*/ 91118 h 775419"/>
                    <a:gd name="connsiteX3-7" fmla="*/ 311098 w 682933"/>
                    <a:gd name="connsiteY3-8" fmla="*/ 0 h 775419"/>
                    <a:gd name="connsiteX4-9" fmla="*/ 682933 w 682933"/>
                    <a:gd name="connsiteY4-10" fmla="*/ 0 h 775419"/>
                    <a:gd name="connsiteX5-11" fmla="*/ 91440 w 682933"/>
                    <a:gd name="connsiteY5-12" fmla="*/ 775419 h 775419"/>
                    <a:gd name="connsiteX0-13" fmla="*/ 0 w 682933"/>
                    <a:gd name="connsiteY0-14" fmla="*/ 683979 h 683979"/>
                    <a:gd name="connsiteX1-15" fmla="*/ 0 w 682933"/>
                    <a:gd name="connsiteY1-16" fmla="*/ 311098 h 683979"/>
                    <a:gd name="connsiteX2-17" fmla="*/ 91118 w 682933"/>
                    <a:gd name="connsiteY2-18" fmla="*/ 91118 h 683979"/>
                    <a:gd name="connsiteX3-19" fmla="*/ 311098 w 682933"/>
                    <a:gd name="connsiteY3-20" fmla="*/ 0 h 683979"/>
                    <a:gd name="connsiteX4-21" fmla="*/ 682933 w 682933"/>
                    <a:gd name="connsiteY4-22" fmla="*/ 0 h 68397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2933" h="683979">
                      <a:moveTo>
                        <a:pt x="0" y="683979"/>
                      </a:moveTo>
                      <a:lnTo>
                        <a:pt x="0" y="311098"/>
                      </a:lnTo>
                      <a:cubicBezTo>
                        <a:pt x="0" y="225191"/>
                        <a:pt x="34821" y="147416"/>
                        <a:pt x="91118" y="91118"/>
                      </a:cubicBezTo>
                      <a:cubicBezTo>
                        <a:pt x="147416" y="34821"/>
                        <a:pt x="225190" y="0"/>
                        <a:pt x="311098" y="0"/>
                      </a:cubicBezTo>
                      <a:lnTo>
                        <a:pt x="682933" y="0"/>
                      </a:lnTo>
                    </a:path>
                  </a:pathLst>
                </a:custGeom>
                <a:noFill/>
                <a:ln w="38100" cap="flat" cmpd="sng" algn="ctr">
                  <a:solidFill>
                    <a:srgbClr val="6C930E"/>
                  </a:solidFill>
                  <a:prstDash val="solid"/>
                  <a:miter lim="800000"/>
                </a:ln>
                <a:effectLst/>
              </p:spPr>
              <p:txBody>
                <a:bodyPr wrap="square"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algn="ctr" fontAlgn="base" hangingPunct="0">
                    <a:spcBef>
                      <a:spcPct val="0"/>
                    </a:spcBef>
                    <a:spcAft>
                      <a:spcPct val="0"/>
                    </a:spcAft>
                    <a:buClrTx/>
                    <a:buFontTx/>
                  </a:pPr>
                  <a:endParaRPr lang="zh-CN" altLang="en-US" sz="1800" baseline="0">
                    <a:solidFill>
                      <a:srgbClr val="2694D5"/>
                    </a:solidFill>
                    <a:latin typeface="Times New Roman" pitchFamily="18" charset="0"/>
                    <a:ea typeface="微软雅黑" pitchFamily="34" charset="-122"/>
                  </a:endParaRPr>
                </a:p>
              </p:txBody>
            </p:sp>
            <p:sp>
              <p:nvSpPr>
                <p:cNvPr id="17429" name="任意形状 34" title=""/>
                <p:cNvSpPr/>
                <p:nvPr>
                  <p:custDataLst>
                    <p:tags r:id="rId27"/>
                  </p:custDataLst>
                </p:nvPr>
              </p:nvSpPr>
              <p:spPr>
                <a:xfrm rot="18900000" flipV="1">
                  <a:off x="2059924" y="4032959"/>
                  <a:ext cx="885912" cy="887266"/>
                </a:xfrm>
                <a:custGeom>
                  <a:cxnLst>
                    <a:cxn ang="0">
                      <a:pos x="0" y="782636"/>
                    </a:cxn>
                    <a:cxn ang="0">
                      <a:pos x="0" y="355971"/>
                    </a:cxn>
                    <a:cxn ang="0">
                      <a:pos x="118199" y="104260"/>
                    </a:cxn>
                    <a:cxn ang="0">
                      <a:pos x="403561" y="0"/>
                    </a:cxn>
                    <a:cxn ang="0">
                      <a:pos x="885912" y="0"/>
                    </a:cxn>
                  </a:cxnLst>
                  <a:rect l="l" t="t" r="r" b="b"/>
                  <a:pathLst>
                    <a:path w="682933" h="683979">
                      <a:moveTo>
                        <a:pt x="0" y="683979"/>
                      </a:moveTo>
                      <a:lnTo>
                        <a:pt x="0" y="311098"/>
                      </a:lnTo>
                      <a:cubicBezTo>
                        <a:pt x="0" y="225191"/>
                        <a:pt x="34821" y="147416"/>
                        <a:pt x="91118" y="91118"/>
                      </a:cubicBezTo>
                      <a:cubicBezTo>
                        <a:pt x="147416" y="34821"/>
                        <a:pt x="225190" y="0"/>
                        <a:pt x="311098" y="0"/>
                      </a:cubicBezTo>
                      <a:lnTo>
                        <a:pt x="682933" y="0"/>
                      </a:lnTo>
                    </a:path>
                  </a:pathLst>
                </a:custGeom>
                <a:noFill/>
                <a:ln w="38100">
                  <a:solidFill>
                    <a:srgbClr val="6C930E"/>
                  </a:solidFill>
                  <a:miter lim="800000"/>
                </a:ln>
              </p:spPr>
              <p:txBody>
                <a:bodyPr wrap="square"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algn="ctr" fontAlgn="base" hangingPunct="0">
                    <a:spcBef>
                      <a:spcPct val="0"/>
                    </a:spcBef>
                    <a:spcAft>
                      <a:spcPct val="0"/>
                    </a:spcAft>
                    <a:buClrTx/>
                    <a:buFontTx/>
                  </a:pPr>
                  <a:endParaRPr lang="zh-CN" altLang="en-US" sz="1800" baseline="0">
                    <a:solidFill>
                      <a:srgbClr val="2694D5"/>
                    </a:solidFill>
                    <a:latin typeface="Times New Roman" pitchFamily="18" charset="0"/>
                    <a:ea typeface="微软雅黑" pitchFamily="34" charset="-122"/>
                  </a:endParaRPr>
                </a:p>
              </p:txBody>
            </p:sp>
          </p:grpSp>
        </p:grpSp>
        <p:sp>
          <p:nvSpPr>
            <p:cNvPr id="17430" name="文本框 52" title=""/>
            <p:cNvSpPr txBox="1"/>
            <p:nvPr>
              <p:custDataLst>
                <p:tags r:id="rId28"/>
              </p:custDataLst>
            </p:nvPr>
          </p:nvSpPr>
          <p:spPr>
            <a:xfrm>
              <a:off x="4309713" y="2518212"/>
              <a:ext cx="364203" cy="523220"/>
            </a:xfrm>
            <a:prstGeom prst="rect">
              <a:avLst/>
            </a:prstGeom>
            <a:noFill/>
            <a:ln>
              <a:noFill/>
              <a:miter lim="800000"/>
            </a:ln>
          </p:spPr>
          <p:txBody>
            <a:bodyPr wrap="none" anchor="ctr"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buClrTx/>
                <a:buFontTx/>
              </a:pPr>
              <a:r>
                <a:rPr lang="en-US" altLang="zh-CN" sz="2800" b="1" baseline="0">
                  <a:solidFill>
                    <a:srgbClr val="75A215"/>
                  </a:solidFill>
                  <a:latin typeface="楷体" pitchFamily="49" charset="-122"/>
                  <a:ea typeface="楷体" pitchFamily="49" charset="-122"/>
                </a:rPr>
                <a:t>1</a:t>
              </a:r>
              <a:endParaRPr lang="zh-CN" altLang="en-US" sz="2800" b="1" baseline="0">
                <a:solidFill>
                  <a:srgbClr val="75A215"/>
                </a:solidFill>
                <a:latin typeface="楷体" pitchFamily="49" charset="-122"/>
                <a:ea typeface="楷体" pitchFamily="49" charset="-122"/>
              </a:endParaRPr>
            </a:p>
          </p:txBody>
        </p:sp>
      </p:grpSp>
      <p:grpSp>
        <p:nvGrpSpPr>
          <p:cNvPr id="17431" name="组合 59" title=""/>
          <p:cNvGrpSpPr/>
          <p:nvPr>
            <p:custDataLst>
              <p:tags r:id="rId29"/>
            </p:custDataLst>
          </p:nvPr>
        </p:nvGrpSpPr>
        <p:grpSpPr>
          <a:xfrm>
            <a:off x="4424363" y="4386263"/>
            <a:ext cx="546100" cy="560387"/>
            <a:chOff x="4212816" y="2518212"/>
            <a:chExt cx="545698" cy="560012"/>
          </a:xfrm>
        </p:grpSpPr>
        <p:grpSp>
          <p:nvGrpSpPr>
            <p:cNvPr id="17432" name="组合 60" title=""/>
            <p:cNvGrpSpPr/>
            <p:nvPr>
              <p:custDataLst>
                <p:tags r:id="rId30"/>
              </p:custDataLst>
            </p:nvPr>
          </p:nvGrpSpPr>
          <p:grpSpPr>
            <a:xfrm>
              <a:off x="4212816" y="2532526"/>
              <a:ext cx="545698" cy="545698"/>
              <a:chOff x="1012329" y="1938453"/>
              <a:chExt cx="2981095" cy="2981095"/>
            </a:xfrm>
          </p:grpSpPr>
          <p:grpSp>
            <p:nvGrpSpPr>
              <p:cNvPr id="17433" name="组合 62" title=""/>
              <p:cNvGrpSpPr/>
              <p:nvPr>
                <p:custDataLst>
                  <p:tags r:id="rId31"/>
                </p:custDataLst>
              </p:nvPr>
            </p:nvGrpSpPr>
            <p:grpSpPr>
              <a:xfrm>
                <a:off x="2059245" y="1938453"/>
                <a:ext cx="887268" cy="2981095"/>
                <a:chOff x="2059245" y="1938453"/>
                <a:chExt cx="887268" cy="2981095"/>
              </a:xfrm>
            </p:grpSpPr>
            <p:sp>
              <p:nvSpPr>
                <p:cNvPr id="17434" name="任意形状 35"/>
                <p:cNvSpPr/>
                <p:nvPr>
                  <p:custDataLst>
                    <p:tags r:id="rId32"/>
                  </p:custDataLst>
                </p:nvPr>
              </p:nvSpPr>
              <p:spPr>
                <a:xfrm rot="2700000">
                  <a:off x="2059922" y="1937776"/>
                  <a:ext cx="885912" cy="887266"/>
                </a:xfrm>
                <a:custGeom>
                  <a:gdLst>
                    <a:gd name="connsiteX0" fmla="*/ 91118 w 682933"/>
                    <a:gd name="connsiteY0" fmla="*/ 91118 h 683979"/>
                    <a:gd name="connsiteX1" fmla="*/ 311098 w 682933"/>
                    <a:gd name="connsiteY1" fmla="*/ 0 h 683979"/>
                    <a:gd name="connsiteX2" fmla="*/ 682933 w 682933"/>
                    <a:gd name="connsiteY2" fmla="*/ 0 h 683979"/>
                    <a:gd name="connsiteX3" fmla="*/ 0 w 682933"/>
                    <a:gd name="connsiteY3" fmla="*/ 683979 h 683979"/>
                    <a:gd name="connsiteX4" fmla="*/ 0 w 682933"/>
                    <a:gd name="connsiteY4" fmla="*/ 311098 h 683979"/>
                    <a:gd name="connsiteX5" fmla="*/ 91118 w 682933"/>
                    <a:gd name="connsiteY5" fmla="*/ 91118 h 683979"/>
                    <a:gd name="connsiteX0-1" fmla="*/ 0 w 682933"/>
                    <a:gd name="connsiteY0-2" fmla="*/ 683979 h 775419"/>
                    <a:gd name="connsiteX1-3" fmla="*/ 0 w 682933"/>
                    <a:gd name="connsiteY1-4" fmla="*/ 311098 h 775419"/>
                    <a:gd name="connsiteX2-5" fmla="*/ 91118 w 682933"/>
                    <a:gd name="connsiteY2-6" fmla="*/ 91118 h 775419"/>
                    <a:gd name="connsiteX3-7" fmla="*/ 311098 w 682933"/>
                    <a:gd name="connsiteY3-8" fmla="*/ 0 h 775419"/>
                    <a:gd name="connsiteX4-9" fmla="*/ 682933 w 682933"/>
                    <a:gd name="connsiteY4-10" fmla="*/ 0 h 775419"/>
                    <a:gd name="connsiteX5-11" fmla="*/ 91440 w 682933"/>
                    <a:gd name="connsiteY5-12" fmla="*/ 775419 h 775419"/>
                    <a:gd name="connsiteX0-13" fmla="*/ 0 w 682933"/>
                    <a:gd name="connsiteY0-14" fmla="*/ 683979 h 683979"/>
                    <a:gd name="connsiteX1-15" fmla="*/ 0 w 682933"/>
                    <a:gd name="connsiteY1-16" fmla="*/ 311098 h 683979"/>
                    <a:gd name="connsiteX2-17" fmla="*/ 91118 w 682933"/>
                    <a:gd name="connsiteY2-18" fmla="*/ 91118 h 683979"/>
                    <a:gd name="connsiteX3-19" fmla="*/ 311098 w 682933"/>
                    <a:gd name="connsiteY3-20" fmla="*/ 0 h 683979"/>
                    <a:gd name="connsiteX4-21" fmla="*/ 682933 w 682933"/>
                    <a:gd name="connsiteY4-22" fmla="*/ 0 h 68397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2933" h="683979">
                      <a:moveTo>
                        <a:pt x="0" y="683979"/>
                      </a:moveTo>
                      <a:lnTo>
                        <a:pt x="0" y="311098"/>
                      </a:lnTo>
                      <a:cubicBezTo>
                        <a:pt x="0" y="225191"/>
                        <a:pt x="34821" y="147416"/>
                        <a:pt x="91118" y="91118"/>
                      </a:cubicBezTo>
                      <a:cubicBezTo>
                        <a:pt x="147416" y="34821"/>
                        <a:pt x="225190" y="0"/>
                        <a:pt x="311098" y="0"/>
                      </a:cubicBezTo>
                      <a:lnTo>
                        <a:pt x="682933" y="0"/>
                      </a:lnTo>
                    </a:path>
                  </a:pathLst>
                </a:custGeom>
                <a:noFill/>
                <a:ln w="38100" cap="flat" cmpd="sng" algn="ctr">
                  <a:solidFill>
                    <a:srgbClr val="6C930E"/>
                  </a:solidFill>
                  <a:prstDash val="solid"/>
                  <a:miter lim="800000"/>
                </a:ln>
                <a:effectLst/>
              </p:spPr>
              <p:txBody>
                <a:bodyPr wrap="square"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algn="ctr" fontAlgn="base" hangingPunct="0">
                    <a:spcBef>
                      <a:spcPct val="0"/>
                    </a:spcBef>
                    <a:spcAft>
                      <a:spcPct val="0"/>
                    </a:spcAft>
                    <a:buClrTx/>
                    <a:buFontTx/>
                  </a:pPr>
                  <a:endParaRPr lang="zh-CN" altLang="en-US" sz="1800" baseline="0">
                    <a:solidFill>
                      <a:srgbClr val="2694D5"/>
                    </a:solidFill>
                    <a:latin typeface="Times New Roman" pitchFamily="18" charset="0"/>
                    <a:ea typeface="微软雅黑" pitchFamily="34" charset="-122"/>
                  </a:endParaRPr>
                </a:p>
              </p:txBody>
            </p:sp>
            <p:sp>
              <p:nvSpPr>
                <p:cNvPr id="17435" name="任意形状 36" title=""/>
                <p:cNvSpPr/>
                <p:nvPr>
                  <p:custDataLst>
                    <p:tags r:id="rId33"/>
                  </p:custDataLst>
                </p:nvPr>
              </p:nvSpPr>
              <p:spPr>
                <a:xfrm rot="18900000" flipV="1">
                  <a:off x="2059924" y="4032959"/>
                  <a:ext cx="885912" cy="887266"/>
                </a:xfrm>
                <a:custGeom>
                  <a:cxnLst>
                    <a:cxn ang="0">
                      <a:pos x="0" y="782636"/>
                    </a:cxn>
                    <a:cxn ang="0">
                      <a:pos x="0" y="355971"/>
                    </a:cxn>
                    <a:cxn ang="0">
                      <a:pos x="118199" y="104260"/>
                    </a:cxn>
                    <a:cxn ang="0">
                      <a:pos x="403561" y="0"/>
                    </a:cxn>
                    <a:cxn ang="0">
                      <a:pos x="885912" y="0"/>
                    </a:cxn>
                  </a:cxnLst>
                  <a:rect l="l" t="t" r="r" b="b"/>
                  <a:pathLst>
                    <a:path w="682933" h="683979">
                      <a:moveTo>
                        <a:pt x="0" y="683979"/>
                      </a:moveTo>
                      <a:lnTo>
                        <a:pt x="0" y="311098"/>
                      </a:lnTo>
                      <a:cubicBezTo>
                        <a:pt x="0" y="225191"/>
                        <a:pt x="34821" y="147416"/>
                        <a:pt x="91118" y="91118"/>
                      </a:cubicBezTo>
                      <a:cubicBezTo>
                        <a:pt x="147416" y="34821"/>
                        <a:pt x="225190" y="0"/>
                        <a:pt x="311098" y="0"/>
                      </a:cubicBezTo>
                      <a:lnTo>
                        <a:pt x="682933" y="0"/>
                      </a:lnTo>
                    </a:path>
                  </a:pathLst>
                </a:custGeom>
                <a:noFill/>
                <a:ln w="38100">
                  <a:solidFill>
                    <a:srgbClr val="6C930E"/>
                  </a:solidFill>
                  <a:miter lim="800000"/>
                </a:ln>
              </p:spPr>
              <p:txBody>
                <a:bodyPr wrap="square"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algn="ctr" fontAlgn="base" hangingPunct="0">
                    <a:spcBef>
                      <a:spcPct val="0"/>
                    </a:spcBef>
                    <a:spcAft>
                      <a:spcPct val="0"/>
                    </a:spcAft>
                    <a:buClrTx/>
                    <a:buFontTx/>
                  </a:pPr>
                  <a:endParaRPr lang="zh-CN" altLang="en-US" sz="1800" baseline="0">
                    <a:solidFill>
                      <a:srgbClr val="2694D5"/>
                    </a:solidFill>
                    <a:latin typeface="Times New Roman" pitchFamily="18" charset="0"/>
                    <a:ea typeface="微软雅黑" pitchFamily="34" charset="-122"/>
                  </a:endParaRPr>
                </a:p>
              </p:txBody>
            </p:sp>
          </p:grpSp>
          <p:grpSp>
            <p:nvGrpSpPr>
              <p:cNvPr id="17436" name="组合 63" title=""/>
              <p:cNvGrpSpPr/>
              <p:nvPr>
                <p:custDataLst>
                  <p:tags r:id="rId34"/>
                </p:custDataLst>
              </p:nvPr>
            </p:nvGrpSpPr>
            <p:grpSpPr>
              <a:xfrm rot="5400000">
                <a:off x="2059241" y="1938450"/>
                <a:ext cx="887268" cy="2981095"/>
                <a:chOff x="2059245" y="1938453"/>
                <a:chExt cx="887268" cy="2981095"/>
              </a:xfrm>
            </p:grpSpPr>
            <p:sp>
              <p:nvSpPr>
                <p:cNvPr id="17437" name="任意形状 33"/>
                <p:cNvSpPr/>
                <p:nvPr>
                  <p:custDataLst>
                    <p:tags r:id="rId35"/>
                  </p:custDataLst>
                </p:nvPr>
              </p:nvSpPr>
              <p:spPr>
                <a:xfrm rot="2700000">
                  <a:off x="2059922" y="1937776"/>
                  <a:ext cx="885912" cy="887266"/>
                </a:xfrm>
                <a:custGeom>
                  <a:gdLst>
                    <a:gd name="connsiteX0" fmla="*/ 91118 w 682933"/>
                    <a:gd name="connsiteY0" fmla="*/ 91118 h 683979"/>
                    <a:gd name="connsiteX1" fmla="*/ 311098 w 682933"/>
                    <a:gd name="connsiteY1" fmla="*/ 0 h 683979"/>
                    <a:gd name="connsiteX2" fmla="*/ 682933 w 682933"/>
                    <a:gd name="connsiteY2" fmla="*/ 0 h 683979"/>
                    <a:gd name="connsiteX3" fmla="*/ 0 w 682933"/>
                    <a:gd name="connsiteY3" fmla="*/ 683979 h 683979"/>
                    <a:gd name="connsiteX4" fmla="*/ 0 w 682933"/>
                    <a:gd name="connsiteY4" fmla="*/ 311098 h 683979"/>
                    <a:gd name="connsiteX5" fmla="*/ 91118 w 682933"/>
                    <a:gd name="connsiteY5" fmla="*/ 91118 h 683979"/>
                    <a:gd name="connsiteX0-1" fmla="*/ 0 w 682933"/>
                    <a:gd name="connsiteY0-2" fmla="*/ 683979 h 775419"/>
                    <a:gd name="connsiteX1-3" fmla="*/ 0 w 682933"/>
                    <a:gd name="connsiteY1-4" fmla="*/ 311098 h 775419"/>
                    <a:gd name="connsiteX2-5" fmla="*/ 91118 w 682933"/>
                    <a:gd name="connsiteY2-6" fmla="*/ 91118 h 775419"/>
                    <a:gd name="connsiteX3-7" fmla="*/ 311098 w 682933"/>
                    <a:gd name="connsiteY3-8" fmla="*/ 0 h 775419"/>
                    <a:gd name="connsiteX4-9" fmla="*/ 682933 w 682933"/>
                    <a:gd name="connsiteY4-10" fmla="*/ 0 h 775419"/>
                    <a:gd name="connsiteX5-11" fmla="*/ 91440 w 682933"/>
                    <a:gd name="connsiteY5-12" fmla="*/ 775419 h 775419"/>
                    <a:gd name="connsiteX0-13" fmla="*/ 0 w 682933"/>
                    <a:gd name="connsiteY0-14" fmla="*/ 683979 h 683979"/>
                    <a:gd name="connsiteX1-15" fmla="*/ 0 w 682933"/>
                    <a:gd name="connsiteY1-16" fmla="*/ 311098 h 683979"/>
                    <a:gd name="connsiteX2-17" fmla="*/ 91118 w 682933"/>
                    <a:gd name="connsiteY2-18" fmla="*/ 91118 h 683979"/>
                    <a:gd name="connsiteX3-19" fmla="*/ 311098 w 682933"/>
                    <a:gd name="connsiteY3-20" fmla="*/ 0 h 683979"/>
                    <a:gd name="connsiteX4-21" fmla="*/ 682933 w 682933"/>
                    <a:gd name="connsiteY4-22" fmla="*/ 0 h 68397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2933" h="683979">
                      <a:moveTo>
                        <a:pt x="0" y="683979"/>
                      </a:moveTo>
                      <a:lnTo>
                        <a:pt x="0" y="311098"/>
                      </a:lnTo>
                      <a:cubicBezTo>
                        <a:pt x="0" y="225191"/>
                        <a:pt x="34821" y="147416"/>
                        <a:pt x="91118" y="91118"/>
                      </a:cubicBezTo>
                      <a:cubicBezTo>
                        <a:pt x="147416" y="34821"/>
                        <a:pt x="225190" y="0"/>
                        <a:pt x="311098" y="0"/>
                      </a:cubicBezTo>
                      <a:lnTo>
                        <a:pt x="682933" y="0"/>
                      </a:lnTo>
                    </a:path>
                  </a:pathLst>
                </a:custGeom>
                <a:noFill/>
                <a:ln w="38100" cap="flat" cmpd="sng" algn="ctr">
                  <a:solidFill>
                    <a:srgbClr val="6C930E"/>
                  </a:solidFill>
                  <a:prstDash val="solid"/>
                  <a:miter lim="800000"/>
                </a:ln>
                <a:effectLst/>
              </p:spPr>
              <p:txBody>
                <a:bodyPr wrap="square"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algn="ctr" fontAlgn="base" hangingPunct="0">
                    <a:spcBef>
                      <a:spcPct val="0"/>
                    </a:spcBef>
                    <a:spcAft>
                      <a:spcPct val="0"/>
                    </a:spcAft>
                    <a:buClrTx/>
                    <a:buFontTx/>
                  </a:pPr>
                  <a:endParaRPr lang="zh-CN" altLang="en-US" sz="1800" baseline="0">
                    <a:solidFill>
                      <a:srgbClr val="2694D5"/>
                    </a:solidFill>
                    <a:latin typeface="Times New Roman" pitchFamily="18" charset="0"/>
                    <a:ea typeface="微软雅黑" pitchFamily="34" charset="-122"/>
                  </a:endParaRPr>
                </a:p>
              </p:txBody>
            </p:sp>
            <p:sp>
              <p:nvSpPr>
                <p:cNvPr id="17438" name="任意形状 34" title=""/>
                <p:cNvSpPr/>
                <p:nvPr>
                  <p:custDataLst>
                    <p:tags r:id="rId36"/>
                  </p:custDataLst>
                </p:nvPr>
              </p:nvSpPr>
              <p:spPr>
                <a:xfrm rot="18900000" flipV="1">
                  <a:off x="2059924" y="4032959"/>
                  <a:ext cx="885912" cy="887266"/>
                </a:xfrm>
                <a:custGeom>
                  <a:cxnLst>
                    <a:cxn ang="0">
                      <a:pos x="0" y="782636"/>
                    </a:cxn>
                    <a:cxn ang="0">
                      <a:pos x="0" y="355971"/>
                    </a:cxn>
                    <a:cxn ang="0">
                      <a:pos x="118199" y="104260"/>
                    </a:cxn>
                    <a:cxn ang="0">
                      <a:pos x="403561" y="0"/>
                    </a:cxn>
                    <a:cxn ang="0">
                      <a:pos x="885912" y="0"/>
                    </a:cxn>
                  </a:cxnLst>
                  <a:rect l="l" t="t" r="r" b="b"/>
                  <a:pathLst>
                    <a:path w="682933" h="683979">
                      <a:moveTo>
                        <a:pt x="0" y="683979"/>
                      </a:moveTo>
                      <a:lnTo>
                        <a:pt x="0" y="311098"/>
                      </a:lnTo>
                      <a:cubicBezTo>
                        <a:pt x="0" y="225191"/>
                        <a:pt x="34821" y="147416"/>
                        <a:pt x="91118" y="91118"/>
                      </a:cubicBezTo>
                      <a:cubicBezTo>
                        <a:pt x="147416" y="34821"/>
                        <a:pt x="225190" y="0"/>
                        <a:pt x="311098" y="0"/>
                      </a:cubicBezTo>
                      <a:lnTo>
                        <a:pt x="682933" y="0"/>
                      </a:lnTo>
                    </a:path>
                  </a:pathLst>
                </a:custGeom>
                <a:noFill/>
                <a:ln w="38100">
                  <a:solidFill>
                    <a:srgbClr val="6C930E"/>
                  </a:solidFill>
                  <a:miter lim="800000"/>
                </a:ln>
              </p:spPr>
              <p:txBody>
                <a:bodyPr wrap="square"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algn="ctr" fontAlgn="base" hangingPunct="0">
                    <a:spcBef>
                      <a:spcPct val="0"/>
                    </a:spcBef>
                    <a:spcAft>
                      <a:spcPct val="0"/>
                    </a:spcAft>
                    <a:buClrTx/>
                    <a:buFontTx/>
                  </a:pPr>
                  <a:endParaRPr lang="zh-CN" altLang="en-US" sz="1800" baseline="0">
                    <a:solidFill>
                      <a:srgbClr val="2694D5"/>
                    </a:solidFill>
                    <a:latin typeface="Times New Roman" pitchFamily="18" charset="0"/>
                    <a:ea typeface="微软雅黑" pitchFamily="34" charset="-122"/>
                  </a:endParaRPr>
                </a:p>
              </p:txBody>
            </p:sp>
          </p:grpSp>
        </p:grpSp>
        <p:sp>
          <p:nvSpPr>
            <p:cNvPr id="17439" name="文本框 61" title=""/>
            <p:cNvSpPr txBox="1"/>
            <p:nvPr>
              <p:custDataLst>
                <p:tags r:id="rId37"/>
              </p:custDataLst>
            </p:nvPr>
          </p:nvSpPr>
          <p:spPr>
            <a:xfrm>
              <a:off x="4309713" y="2518212"/>
              <a:ext cx="364203" cy="523220"/>
            </a:xfrm>
            <a:prstGeom prst="rect">
              <a:avLst/>
            </a:prstGeom>
            <a:noFill/>
            <a:ln>
              <a:noFill/>
              <a:miter lim="800000"/>
            </a:ln>
          </p:spPr>
          <p:txBody>
            <a:bodyPr wrap="none" anchor="ctr"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buClrTx/>
                <a:buFontTx/>
              </a:pPr>
              <a:r>
                <a:rPr lang="en-US" altLang="zh-CN" sz="2800" b="1" baseline="0">
                  <a:solidFill>
                    <a:srgbClr val="75A215"/>
                  </a:solidFill>
                  <a:latin typeface="楷体" pitchFamily="49" charset="-122"/>
                  <a:ea typeface="楷体" pitchFamily="49" charset="-122"/>
                </a:rPr>
                <a:t>3</a:t>
              </a:r>
              <a:endParaRPr lang="zh-CN" altLang="en-US" sz="2800" b="1" baseline="0">
                <a:solidFill>
                  <a:srgbClr val="75A215"/>
                </a:solidFill>
                <a:latin typeface="楷体" pitchFamily="49" charset="-122"/>
                <a:ea typeface="楷体" pitchFamily="49" charset="-122"/>
              </a:endParaRPr>
            </a:p>
          </p:txBody>
        </p:sp>
      </p:grpSp>
      <p:sp>
        <p:nvSpPr>
          <p:cNvPr id="17440" name="圆角矩形 68" title=""/>
          <p:cNvSpPr/>
          <p:nvPr>
            <p:custDataLst>
              <p:tags r:id="rId38"/>
            </p:custDataLst>
          </p:nvPr>
        </p:nvSpPr>
        <p:spPr>
          <a:xfrm>
            <a:off x="5257800" y="1689100"/>
            <a:ext cx="5859463" cy="593725"/>
          </a:xfrm>
          <a:prstGeom prst="roundRect">
            <a:avLst>
              <a:gd name="adj" fmla="val 50000"/>
            </a:avLst>
          </a:prstGeom>
          <a:solidFill>
            <a:srgbClr val="6C9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r>
              <a:rPr lang="zh-CN" altLang="en-US" sz="2800" b="1">
                <a:solidFill>
                  <a:schemeClr val="bg1"/>
                </a:solidFill>
                <a:latin typeface="微软雅黑" pitchFamily="34" charset="-122"/>
                <a:ea typeface="微软雅黑" pitchFamily="34" charset="-122"/>
              </a:rPr>
              <a:t>阐明生态平衡与生态系统的稳定性</a:t>
            </a:r>
            <a:endParaRPr lang="zh-CN" altLang="en-US" sz="2800" b="1">
              <a:solidFill>
                <a:schemeClr val="bg1"/>
              </a:solidFill>
              <a:latin typeface="微软雅黑" pitchFamily="34" charset="-122"/>
              <a:ea typeface="微软雅黑" pitchFamily="34" charset="-122"/>
            </a:endParaRPr>
          </a:p>
        </p:txBody>
      </p:sp>
      <p:sp>
        <p:nvSpPr>
          <p:cNvPr id="17441" name="圆角矩形 69" title=""/>
          <p:cNvSpPr/>
          <p:nvPr>
            <p:custDataLst>
              <p:tags r:id="rId39"/>
            </p:custDataLst>
          </p:nvPr>
        </p:nvSpPr>
        <p:spPr>
          <a:xfrm>
            <a:off x="5257800" y="3130550"/>
            <a:ext cx="6592888" cy="592138"/>
          </a:xfrm>
          <a:prstGeom prst="roundRect">
            <a:avLst>
              <a:gd name="adj" fmla="val 50000"/>
            </a:avLst>
          </a:prstGeom>
          <a:solidFill>
            <a:srgbClr val="6C9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r>
              <a:rPr lang="zh-CN" altLang="en-US" sz="2800" b="1">
                <a:solidFill>
                  <a:schemeClr val="bg1"/>
                </a:solidFill>
                <a:latin typeface="微软雅黑" pitchFamily="34" charset="-122"/>
                <a:ea typeface="微软雅黑" pitchFamily="34" charset="-122"/>
              </a:rPr>
              <a:t>举例说明抵抗力稳定性和恢复力稳定性</a:t>
            </a:r>
            <a:endParaRPr lang="zh-CN" altLang="en-US" sz="2800" b="1">
              <a:solidFill>
                <a:schemeClr val="bg1"/>
              </a:solidFill>
              <a:latin typeface="微软雅黑" pitchFamily="34" charset="-122"/>
              <a:ea typeface="微软雅黑" pitchFamily="34" charset="-122"/>
            </a:endParaRPr>
          </a:p>
        </p:txBody>
      </p:sp>
      <p:sp>
        <p:nvSpPr>
          <p:cNvPr id="17442" name="圆角矩形 70" title=""/>
          <p:cNvSpPr/>
          <p:nvPr>
            <p:custDataLst>
              <p:tags r:id="rId40"/>
            </p:custDataLst>
          </p:nvPr>
        </p:nvSpPr>
        <p:spPr>
          <a:xfrm>
            <a:off x="5257800" y="4489450"/>
            <a:ext cx="5778500" cy="593725"/>
          </a:xfrm>
          <a:prstGeom prst="roundRect">
            <a:avLst>
              <a:gd name="adj" fmla="val 50000"/>
            </a:avLst>
          </a:prstGeom>
          <a:solidFill>
            <a:srgbClr val="6C9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r>
              <a:rPr lang="zh-CN" altLang="en-US" sz="2800" b="1">
                <a:solidFill>
                  <a:schemeClr val="bg1"/>
                </a:solidFill>
                <a:latin typeface="微软雅黑" pitchFamily="34" charset="-122"/>
                <a:ea typeface="微软雅黑" pitchFamily="34" charset="-122"/>
              </a:rPr>
              <a:t>简述提高生态系统稳定性的措施</a:t>
            </a:r>
            <a:endParaRPr lang="zh-CN" altLang="en-US" sz="2800" b="1">
              <a:solidFill>
                <a:schemeClr val="bg1"/>
              </a:solidFill>
              <a:latin typeface="微软雅黑" pitchFamily="34" charset="-122"/>
              <a:ea typeface="微软雅黑" pitchFamily="34" charset="-122"/>
            </a:endParaRPr>
          </a:p>
        </p:txBody>
      </p:sp>
      <p:grpSp>
        <p:nvGrpSpPr>
          <p:cNvPr id="17443" name="组合 73" title=""/>
          <p:cNvGrpSpPr/>
          <p:nvPr>
            <p:custDataLst>
              <p:tags r:id="rId41"/>
            </p:custDataLst>
          </p:nvPr>
        </p:nvGrpSpPr>
        <p:grpSpPr>
          <a:xfrm>
            <a:off x="603250" y="2255838"/>
            <a:ext cx="2036763" cy="2036762"/>
            <a:chOff x="1012329" y="1938453"/>
            <a:chExt cx="2981095" cy="2981095"/>
          </a:xfrm>
        </p:grpSpPr>
        <p:sp>
          <p:nvSpPr>
            <p:cNvPr id="17444" name="文本框 74" title=""/>
            <p:cNvSpPr/>
            <p:nvPr>
              <p:custDataLst>
                <p:tags r:id="rId42"/>
              </p:custDataLst>
            </p:nvPr>
          </p:nvSpPr>
          <p:spPr>
            <a:xfrm>
              <a:off x="1500556" y="2592424"/>
              <a:ext cx="2004644" cy="1673152"/>
            </a:xfrm>
            <a:custGeom>
              <a:rect l="l" t="t" r="r" b="b"/>
              <a:pathLst>
                <a:path w="2345512" h="1957654">
                  <a:moveTo>
                    <a:pt x="219456" y="1680591"/>
                  </a:moveTo>
                  <a:lnTo>
                    <a:pt x="199339" y="1828724"/>
                  </a:lnTo>
                  <a:cubicBezTo>
                    <a:pt x="197510" y="1842135"/>
                    <a:pt x="200558" y="1853108"/>
                    <a:pt x="208483" y="1861642"/>
                  </a:cubicBezTo>
                  <a:cubicBezTo>
                    <a:pt x="215798" y="1870786"/>
                    <a:pt x="225857" y="1875358"/>
                    <a:pt x="238658" y="1875358"/>
                  </a:cubicBezTo>
                  <a:lnTo>
                    <a:pt x="810158" y="1875358"/>
                  </a:lnTo>
                  <a:cubicBezTo>
                    <a:pt x="822960" y="1875358"/>
                    <a:pt x="834237" y="1870786"/>
                    <a:pt x="843991" y="1861642"/>
                  </a:cubicBezTo>
                  <a:cubicBezTo>
                    <a:pt x="853744" y="1853108"/>
                    <a:pt x="859536" y="1842135"/>
                    <a:pt x="861365" y="1828724"/>
                  </a:cubicBezTo>
                  <a:lnTo>
                    <a:pt x="880567" y="1680591"/>
                  </a:lnTo>
                  <a:close/>
                  <a:moveTo>
                    <a:pt x="2133371" y="1501369"/>
                  </a:moveTo>
                  <a:lnTo>
                    <a:pt x="2245842" y="1501369"/>
                  </a:lnTo>
                  <a:cubicBezTo>
                    <a:pt x="2254377" y="1501369"/>
                    <a:pt x="2261692" y="1504721"/>
                    <a:pt x="2267788" y="1511427"/>
                  </a:cubicBezTo>
                  <a:cubicBezTo>
                    <a:pt x="2273884" y="1518133"/>
                    <a:pt x="2276627" y="1526057"/>
                    <a:pt x="2276018" y="1535201"/>
                  </a:cubicBezTo>
                  <a:lnTo>
                    <a:pt x="2246757" y="1944853"/>
                  </a:lnTo>
                  <a:cubicBezTo>
                    <a:pt x="2207742" y="1944853"/>
                    <a:pt x="2175129" y="1929917"/>
                    <a:pt x="2148916" y="1900047"/>
                  </a:cubicBezTo>
                  <a:cubicBezTo>
                    <a:pt x="2122703" y="1870786"/>
                    <a:pt x="2110511" y="1835125"/>
                    <a:pt x="2112340" y="1793062"/>
                  </a:cubicBezTo>
                  <a:close/>
                  <a:moveTo>
                    <a:pt x="1752066" y="1501369"/>
                  </a:moveTo>
                  <a:lnTo>
                    <a:pt x="1874596" y="1501369"/>
                  </a:lnTo>
                  <a:lnTo>
                    <a:pt x="1816989" y="1795805"/>
                  </a:lnTo>
                  <a:cubicBezTo>
                    <a:pt x="1807845" y="1839697"/>
                    <a:pt x="1787118" y="1875358"/>
                    <a:pt x="1754809" y="1902790"/>
                  </a:cubicBezTo>
                  <a:cubicBezTo>
                    <a:pt x="1721891" y="1930832"/>
                    <a:pt x="1684401" y="1944853"/>
                    <a:pt x="1642338" y="1944853"/>
                  </a:cubicBezTo>
                  <a:lnTo>
                    <a:pt x="1723720" y="1525143"/>
                  </a:lnTo>
                  <a:cubicBezTo>
                    <a:pt x="1725549" y="1518437"/>
                    <a:pt x="1729206" y="1512646"/>
                    <a:pt x="1734693" y="1507769"/>
                  </a:cubicBezTo>
                  <a:cubicBezTo>
                    <a:pt x="1739569" y="1503502"/>
                    <a:pt x="1745361" y="1501369"/>
                    <a:pt x="1752066" y="1501369"/>
                  </a:cubicBezTo>
                  <a:close/>
                  <a:moveTo>
                    <a:pt x="255117" y="1419073"/>
                  </a:moveTo>
                  <a:lnTo>
                    <a:pt x="231343" y="1590980"/>
                  </a:lnTo>
                  <a:lnTo>
                    <a:pt x="893368" y="1590980"/>
                  </a:lnTo>
                  <a:lnTo>
                    <a:pt x="916229" y="1419073"/>
                  </a:lnTo>
                  <a:close/>
                  <a:moveTo>
                    <a:pt x="1768526" y="1342263"/>
                  </a:moveTo>
                  <a:lnTo>
                    <a:pt x="2326310" y="1342263"/>
                  </a:lnTo>
                  <a:lnTo>
                    <a:pt x="2318080" y="1394384"/>
                  </a:lnTo>
                  <a:cubicBezTo>
                    <a:pt x="2316251" y="1406576"/>
                    <a:pt x="2311374" y="1416329"/>
                    <a:pt x="2303450" y="1423645"/>
                  </a:cubicBezTo>
                  <a:cubicBezTo>
                    <a:pt x="2294915" y="1431569"/>
                    <a:pt x="2284857" y="1435532"/>
                    <a:pt x="2273274" y="1435532"/>
                  </a:cubicBezTo>
                  <a:lnTo>
                    <a:pt x="2104110" y="1435532"/>
                  </a:lnTo>
                  <a:lnTo>
                    <a:pt x="2044674" y="1879930"/>
                  </a:lnTo>
                  <a:cubicBezTo>
                    <a:pt x="2041626" y="1901266"/>
                    <a:pt x="2031873" y="1919554"/>
                    <a:pt x="2015414" y="1934794"/>
                  </a:cubicBezTo>
                  <a:cubicBezTo>
                    <a:pt x="1998345" y="1950034"/>
                    <a:pt x="1979752" y="1957654"/>
                    <a:pt x="1959635" y="1957654"/>
                  </a:cubicBezTo>
                  <a:lnTo>
                    <a:pt x="1812417" y="1957654"/>
                  </a:lnTo>
                  <a:lnTo>
                    <a:pt x="1818818" y="1905533"/>
                  </a:lnTo>
                  <a:cubicBezTo>
                    <a:pt x="1820037" y="1899437"/>
                    <a:pt x="1822780" y="1894561"/>
                    <a:pt x="1827047" y="1890903"/>
                  </a:cubicBezTo>
                  <a:cubicBezTo>
                    <a:pt x="1830705" y="1887245"/>
                    <a:pt x="1835277" y="1885417"/>
                    <a:pt x="1840763" y="1885417"/>
                  </a:cubicBezTo>
                  <a:cubicBezTo>
                    <a:pt x="1855394" y="1885417"/>
                    <a:pt x="1863623" y="1878101"/>
                    <a:pt x="1865452" y="1863471"/>
                  </a:cubicBezTo>
                  <a:lnTo>
                    <a:pt x="1923059" y="1435532"/>
                  </a:lnTo>
                  <a:lnTo>
                    <a:pt x="1716405" y="1435532"/>
                  </a:lnTo>
                  <a:lnTo>
                    <a:pt x="1722805" y="1383411"/>
                  </a:lnTo>
                  <a:cubicBezTo>
                    <a:pt x="1724634" y="1371219"/>
                    <a:pt x="1729816" y="1361161"/>
                    <a:pt x="1738350" y="1353236"/>
                  </a:cubicBezTo>
                  <a:cubicBezTo>
                    <a:pt x="1746885" y="1345921"/>
                    <a:pt x="1756943" y="1342263"/>
                    <a:pt x="1768526" y="1342263"/>
                  </a:cubicBezTo>
                  <a:close/>
                  <a:moveTo>
                    <a:pt x="1624050" y="1290142"/>
                  </a:moveTo>
                  <a:lnTo>
                    <a:pt x="1693545" y="1290142"/>
                  </a:lnTo>
                  <a:lnTo>
                    <a:pt x="1615821" y="1957654"/>
                  </a:lnTo>
                  <a:cubicBezTo>
                    <a:pt x="1591437" y="1957654"/>
                    <a:pt x="1571320" y="1948205"/>
                    <a:pt x="1555470" y="1929308"/>
                  </a:cubicBezTo>
                  <a:cubicBezTo>
                    <a:pt x="1539011" y="1910410"/>
                    <a:pt x="1532001" y="1887855"/>
                    <a:pt x="1534439" y="1861642"/>
                  </a:cubicBezTo>
                  <a:lnTo>
                    <a:pt x="1598447" y="1313917"/>
                  </a:lnTo>
                  <a:cubicBezTo>
                    <a:pt x="1599057" y="1307211"/>
                    <a:pt x="1601800" y="1301420"/>
                    <a:pt x="1606677" y="1296543"/>
                  </a:cubicBezTo>
                  <a:cubicBezTo>
                    <a:pt x="1611554" y="1292276"/>
                    <a:pt x="1617345" y="1290142"/>
                    <a:pt x="1624050" y="1290142"/>
                  </a:cubicBezTo>
                  <a:close/>
                  <a:moveTo>
                    <a:pt x="1316812" y="1290142"/>
                  </a:moveTo>
                  <a:lnTo>
                    <a:pt x="1387221" y="1290142"/>
                  </a:lnTo>
                  <a:lnTo>
                    <a:pt x="1298524" y="1862557"/>
                  </a:lnTo>
                  <a:cubicBezTo>
                    <a:pt x="1293647" y="1890598"/>
                    <a:pt x="1281150" y="1913458"/>
                    <a:pt x="1261034" y="1931137"/>
                  </a:cubicBezTo>
                  <a:cubicBezTo>
                    <a:pt x="1240917" y="1948815"/>
                    <a:pt x="1217447" y="1957654"/>
                    <a:pt x="1190625" y="1957654"/>
                  </a:cubicBezTo>
                  <a:lnTo>
                    <a:pt x="1290294" y="1313002"/>
                  </a:lnTo>
                  <a:cubicBezTo>
                    <a:pt x="1291514" y="1306297"/>
                    <a:pt x="1294562" y="1300810"/>
                    <a:pt x="1299438" y="1296543"/>
                  </a:cubicBezTo>
                  <a:cubicBezTo>
                    <a:pt x="1304315" y="1292276"/>
                    <a:pt x="1310106" y="1290142"/>
                    <a:pt x="1316812" y="1290142"/>
                  </a:cubicBezTo>
                  <a:close/>
                  <a:moveTo>
                    <a:pt x="1822475" y="1111834"/>
                  </a:moveTo>
                  <a:lnTo>
                    <a:pt x="2345512" y="1111834"/>
                  </a:lnTo>
                  <a:lnTo>
                    <a:pt x="2338197" y="1146581"/>
                  </a:lnTo>
                  <a:cubicBezTo>
                    <a:pt x="2335758" y="1162431"/>
                    <a:pt x="2329358" y="1175233"/>
                    <a:pt x="2318994" y="1184986"/>
                  </a:cubicBezTo>
                  <a:cubicBezTo>
                    <a:pt x="2308022" y="1194740"/>
                    <a:pt x="2295220" y="1199617"/>
                    <a:pt x="2280590" y="1199617"/>
                  </a:cubicBezTo>
                  <a:lnTo>
                    <a:pt x="1757553" y="1199617"/>
                  </a:lnTo>
                  <a:lnTo>
                    <a:pt x="1761210" y="1174013"/>
                  </a:lnTo>
                  <a:cubicBezTo>
                    <a:pt x="1764258" y="1158774"/>
                    <a:pt x="1771878" y="1144448"/>
                    <a:pt x="1784070" y="1131037"/>
                  </a:cubicBezTo>
                  <a:cubicBezTo>
                    <a:pt x="1795653" y="1118235"/>
                    <a:pt x="1808454" y="1111834"/>
                    <a:pt x="1822475" y="1111834"/>
                  </a:cubicBezTo>
                  <a:close/>
                  <a:moveTo>
                    <a:pt x="111556" y="1097204"/>
                  </a:moveTo>
                  <a:lnTo>
                    <a:pt x="298094" y="1097204"/>
                  </a:lnTo>
                  <a:lnTo>
                    <a:pt x="288950" y="1169441"/>
                  </a:lnTo>
                  <a:lnTo>
                    <a:pt x="288036" y="1172185"/>
                  </a:lnTo>
                  <a:lnTo>
                    <a:pt x="283464" y="1207846"/>
                  </a:lnTo>
                  <a:lnTo>
                    <a:pt x="283464" y="1209675"/>
                  </a:lnTo>
                  <a:lnTo>
                    <a:pt x="266090" y="1336777"/>
                  </a:lnTo>
                  <a:lnTo>
                    <a:pt x="927201" y="1336777"/>
                  </a:lnTo>
                  <a:lnTo>
                    <a:pt x="947318" y="1187729"/>
                  </a:lnTo>
                  <a:lnTo>
                    <a:pt x="329184" y="1187729"/>
                  </a:lnTo>
                  <a:lnTo>
                    <a:pt x="341071" y="1097204"/>
                  </a:lnTo>
                  <a:lnTo>
                    <a:pt x="1146657" y="1097204"/>
                  </a:lnTo>
                  <a:lnTo>
                    <a:pt x="1044245" y="1853413"/>
                  </a:lnTo>
                  <a:cubicBezTo>
                    <a:pt x="1041197" y="1882673"/>
                    <a:pt x="1028700" y="1907362"/>
                    <a:pt x="1006754" y="1927479"/>
                  </a:cubicBezTo>
                  <a:cubicBezTo>
                    <a:pt x="984809" y="1947596"/>
                    <a:pt x="960120" y="1957654"/>
                    <a:pt x="932688" y="1957654"/>
                  </a:cubicBezTo>
                  <a:lnTo>
                    <a:pt x="92354" y="1957654"/>
                  </a:lnTo>
                  <a:cubicBezTo>
                    <a:pt x="64922" y="1957654"/>
                    <a:pt x="43281" y="1947596"/>
                    <a:pt x="27432" y="1927479"/>
                  </a:cubicBezTo>
                  <a:cubicBezTo>
                    <a:pt x="10972" y="1907362"/>
                    <a:pt x="4877" y="1882673"/>
                    <a:pt x="9144" y="1853413"/>
                  </a:cubicBezTo>
                  <a:close/>
                  <a:moveTo>
                    <a:pt x="1472260" y="1095375"/>
                  </a:moveTo>
                  <a:lnTo>
                    <a:pt x="1604848" y="1095375"/>
                  </a:lnTo>
                  <a:lnTo>
                    <a:pt x="1594790" y="1170356"/>
                  </a:lnTo>
                  <a:lnTo>
                    <a:pt x="1727378" y="1170356"/>
                  </a:lnTo>
                  <a:lnTo>
                    <a:pt x="1720977" y="1214247"/>
                  </a:lnTo>
                  <a:cubicBezTo>
                    <a:pt x="1719148" y="1226439"/>
                    <a:pt x="1714271" y="1236497"/>
                    <a:pt x="1706346" y="1244422"/>
                  </a:cubicBezTo>
                  <a:cubicBezTo>
                    <a:pt x="1697812" y="1251737"/>
                    <a:pt x="1687754" y="1255395"/>
                    <a:pt x="1676171" y="1255395"/>
                  </a:cubicBezTo>
                  <a:lnTo>
                    <a:pt x="1582902" y="1255395"/>
                  </a:lnTo>
                  <a:lnTo>
                    <a:pt x="1495120" y="1913763"/>
                  </a:lnTo>
                  <a:cubicBezTo>
                    <a:pt x="1493291" y="1926565"/>
                    <a:pt x="1487805" y="1936928"/>
                    <a:pt x="1478661" y="1944853"/>
                  </a:cubicBezTo>
                  <a:cubicBezTo>
                    <a:pt x="1469517" y="1953387"/>
                    <a:pt x="1458849" y="1957654"/>
                    <a:pt x="1446657" y="1957654"/>
                  </a:cubicBezTo>
                  <a:lnTo>
                    <a:pt x="1318641" y="1957654"/>
                  </a:lnTo>
                  <a:lnTo>
                    <a:pt x="1412824" y="1255395"/>
                  </a:lnTo>
                  <a:lnTo>
                    <a:pt x="1280236" y="1255395"/>
                  </a:lnTo>
                  <a:lnTo>
                    <a:pt x="1286637" y="1211504"/>
                  </a:lnTo>
                  <a:cubicBezTo>
                    <a:pt x="1288465" y="1199312"/>
                    <a:pt x="1293342" y="1189254"/>
                    <a:pt x="1301267" y="1181329"/>
                  </a:cubicBezTo>
                  <a:cubicBezTo>
                    <a:pt x="1309801" y="1174013"/>
                    <a:pt x="1319860" y="1170356"/>
                    <a:pt x="1331442" y="1170356"/>
                  </a:cubicBezTo>
                  <a:lnTo>
                    <a:pt x="1423797" y="1170356"/>
                  </a:lnTo>
                  <a:lnTo>
                    <a:pt x="1429283" y="1135609"/>
                  </a:lnTo>
                  <a:cubicBezTo>
                    <a:pt x="1431112" y="1124026"/>
                    <a:pt x="1435989" y="1114273"/>
                    <a:pt x="1443914" y="1106348"/>
                  </a:cubicBezTo>
                  <a:cubicBezTo>
                    <a:pt x="1451838" y="1099033"/>
                    <a:pt x="1461287" y="1095375"/>
                    <a:pt x="1472260" y="1095375"/>
                  </a:cubicBezTo>
                  <a:close/>
                  <a:moveTo>
                    <a:pt x="1856308" y="437083"/>
                  </a:moveTo>
                  <a:lnTo>
                    <a:pt x="1844421" y="530352"/>
                  </a:lnTo>
                  <a:cubicBezTo>
                    <a:pt x="1840763" y="551078"/>
                    <a:pt x="1828876" y="566318"/>
                    <a:pt x="1808759" y="576072"/>
                  </a:cubicBezTo>
                  <a:lnTo>
                    <a:pt x="1190625" y="848563"/>
                  </a:lnTo>
                  <a:lnTo>
                    <a:pt x="1199769" y="771754"/>
                  </a:lnTo>
                  <a:cubicBezTo>
                    <a:pt x="1205255" y="740054"/>
                    <a:pt x="1223238" y="716890"/>
                    <a:pt x="1253718" y="702259"/>
                  </a:cubicBezTo>
                  <a:close/>
                  <a:moveTo>
                    <a:pt x="98755" y="244145"/>
                  </a:moveTo>
                  <a:lnTo>
                    <a:pt x="1049731" y="244145"/>
                  </a:lnTo>
                  <a:lnTo>
                    <a:pt x="1026871" y="313639"/>
                  </a:lnTo>
                  <a:cubicBezTo>
                    <a:pt x="1021994" y="326441"/>
                    <a:pt x="1013460" y="336194"/>
                    <a:pt x="1001268" y="342900"/>
                  </a:cubicBezTo>
                  <a:lnTo>
                    <a:pt x="719632" y="490118"/>
                  </a:lnTo>
                  <a:lnTo>
                    <a:pt x="1092708" y="490118"/>
                  </a:lnTo>
                  <a:lnTo>
                    <a:pt x="1083564" y="539496"/>
                  </a:lnTo>
                  <a:cubicBezTo>
                    <a:pt x="1080516" y="550469"/>
                    <a:pt x="1073810" y="560527"/>
                    <a:pt x="1063447" y="569671"/>
                  </a:cubicBezTo>
                  <a:cubicBezTo>
                    <a:pt x="1053084" y="578815"/>
                    <a:pt x="1040892" y="583387"/>
                    <a:pt x="1026871" y="583387"/>
                  </a:cubicBezTo>
                  <a:lnTo>
                    <a:pt x="703173" y="583387"/>
                  </a:lnTo>
                  <a:lnTo>
                    <a:pt x="662940" y="788213"/>
                  </a:lnTo>
                  <a:cubicBezTo>
                    <a:pt x="659282" y="807720"/>
                    <a:pt x="646785" y="824484"/>
                    <a:pt x="625449" y="838505"/>
                  </a:cubicBezTo>
                  <a:cubicBezTo>
                    <a:pt x="603504" y="854354"/>
                    <a:pt x="579120" y="862279"/>
                    <a:pt x="552297" y="862279"/>
                  </a:cubicBezTo>
                  <a:lnTo>
                    <a:pt x="194767" y="862279"/>
                  </a:lnTo>
                  <a:lnTo>
                    <a:pt x="202082" y="820217"/>
                  </a:lnTo>
                  <a:cubicBezTo>
                    <a:pt x="203911" y="809244"/>
                    <a:pt x="210312" y="800710"/>
                    <a:pt x="221285" y="794614"/>
                  </a:cubicBezTo>
                  <a:cubicBezTo>
                    <a:pt x="231648" y="789127"/>
                    <a:pt x="243840" y="786384"/>
                    <a:pt x="257861" y="786384"/>
                  </a:cubicBezTo>
                  <a:lnTo>
                    <a:pt x="379476" y="786384"/>
                  </a:lnTo>
                  <a:cubicBezTo>
                    <a:pt x="388010" y="786384"/>
                    <a:pt x="395935" y="783031"/>
                    <a:pt x="403250" y="776326"/>
                  </a:cubicBezTo>
                  <a:cubicBezTo>
                    <a:pt x="410565" y="770839"/>
                    <a:pt x="414833" y="764438"/>
                    <a:pt x="416052" y="757123"/>
                  </a:cubicBezTo>
                  <a:lnTo>
                    <a:pt x="450799" y="583387"/>
                  </a:lnTo>
                  <a:lnTo>
                    <a:pt x="0" y="583387"/>
                  </a:lnTo>
                  <a:lnTo>
                    <a:pt x="9144" y="525780"/>
                  </a:lnTo>
                  <a:cubicBezTo>
                    <a:pt x="11582" y="515417"/>
                    <a:pt x="17983" y="506882"/>
                    <a:pt x="28346" y="500177"/>
                  </a:cubicBezTo>
                  <a:cubicBezTo>
                    <a:pt x="38100" y="493471"/>
                    <a:pt x="49682" y="490118"/>
                    <a:pt x="63093" y="490118"/>
                  </a:cubicBezTo>
                  <a:lnTo>
                    <a:pt x="467258" y="490118"/>
                  </a:lnTo>
                  <a:lnTo>
                    <a:pt x="474573" y="457200"/>
                  </a:lnTo>
                  <a:lnTo>
                    <a:pt x="707745" y="330098"/>
                  </a:lnTo>
                  <a:lnTo>
                    <a:pt x="196596" y="330098"/>
                  </a:lnTo>
                  <a:cubicBezTo>
                    <a:pt x="172821" y="330098"/>
                    <a:pt x="154533" y="324917"/>
                    <a:pt x="141732" y="314554"/>
                  </a:cubicBezTo>
                  <a:cubicBezTo>
                    <a:pt x="129540" y="304190"/>
                    <a:pt x="119786" y="290474"/>
                    <a:pt x="112471" y="273406"/>
                  </a:cubicBezTo>
                  <a:close/>
                  <a:moveTo>
                    <a:pt x="1285722" y="175565"/>
                  </a:moveTo>
                  <a:lnTo>
                    <a:pt x="1856308" y="240487"/>
                  </a:lnTo>
                  <a:cubicBezTo>
                    <a:pt x="1864842" y="241706"/>
                    <a:pt x="1871396" y="245364"/>
                    <a:pt x="1875968" y="251460"/>
                  </a:cubicBezTo>
                  <a:cubicBezTo>
                    <a:pt x="1880540" y="257556"/>
                    <a:pt x="1882521" y="265176"/>
                    <a:pt x="1881911" y="274320"/>
                  </a:cubicBezTo>
                  <a:lnTo>
                    <a:pt x="1871853" y="342900"/>
                  </a:lnTo>
                  <a:lnTo>
                    <a:pt x="1368018" y="285293"/>
                  </a:lnTo>
                  <a:cubicBezTo>
                    <a:pt x="1339977" y="281026"/>
                    <a:pt x="1318336" y="268834"/>
                    <a:pt x="1303096" y="248717"/>
                  </a:cubicBezTo>
                  <a:cubicBezTo>
                    <a:pt x="1287856" y="228600"/>
                    <a:pt x="1282065" y="204521"/>
                    <a:pt x="1285722" y="176479"/>
                  </a:cubicBezTo>
                  <a:close/>
                  <a:moveTo>
                    <a:pt x="1320470" y="0"/>
                  </a:moveTo>
                  <a:lnTo>
                    <a:pt x="2298878" y="0"/>
                  </a:lnTo>
                  <a:cubicBezTo>
                    <a:pt x="2312289" y="0"/>
                    <a:pt x="2322804" y="4420"/>
                    <a:pt x="2330424" y="13259"/>
                  </a:cubicBezTo>
                  <a:cubicBezTo>
                    <a:pt x="2338044" y="22098"/>
                    <a:pt x="2340940" y="32918"/>
                    <a:pt x="2339111" y="45720"/>
                  </a:cubicBezTo>
                  <a:lnTo>
                    <a:pt x="2239442" y="758952"/>
                  </a:lnTo>
                  <a:cubicBezTo>
                    <a:pt x="2235174" y="786994"/>
                    <a:pt x="2221763" y="811378"/>
                    <a:pt x="2199208" y="832104"/>
                  </a:cubicBezTo>
                  <a:cubicBezTo>
                    <a:pt x="2176653" y="852221"/>
                    <a:pt x="2150745" y="862279"/>
                    <a:pt x="2121484" y="862279"/>
                  </a:cubicBezTo>
                  <a:lnTo>
                    <a:pt x="1705432" y="862279"/>
                  </a:lnTo>
                  <a:lnTo>
                    <a:pt x="1710004" y="828446"/>
                  </a:lnTo>
                  <a:cubicBezTo>
                    <a:pt x="1713052" y="810768"/>
                    <a:pt x="1721434" y="795833"/>
                    <a:pt x="1735150" y="783641"/>
                  </a:cubicBezTo>
                  <a:cubicBezTo>
                    <a:pt x="1748866" y="771449"/>
                    <a:pt x="1764563" y="765353"/>
                    <a:pt x="1782242" y="765353"/>
                  </a:cubicBezTo>
                  <a:lnTo>
                    <a:pt x="1970608" y="765353"/>
                  </a:lnTo>
                  <a:cubicBezTo>
                    <a:pt x="1979752" y="765353"/>
                    <a:pt x="1988286" y="762000"/>
                    <a:pt x="1996211" y="755294"/>
                  </a:cubicBezTo>
                  <a:cubicBezTo>
                    <a:pt x="2004136" y="748589"/>
                    <a:pt x="2008708" y="740664"/>
                    <a:pt x="2009927" y="731520"/>
                  </a:cubicBezTo>
                  <a:lnTo>
                    <a:pt x="2098624" y="96012"/>
                  </a:lnTo>
                  <a:lnTo>
                    <a:pt x="1280236" y="96012"/>
                  </a:lnTo>
                  <a:lnTo>
                    <a:pt x="1289380" y="27432"/>
                  </a:lnTo>
                  <a:cubicBezTo>
                    <a:pt x="1290599" y="19507"/>
                    <a:pt x="1294257" y="12954"/>
                    <a:pt x="1300353" y="7772"/>
                  </a:cubicBezTo>
                  <a:cubicBezTo>
                    <a:pt x="1306449" y="2591"/>
                    <a:pt x="1313154" y="0"/>
                    <a:pt x="1320470" y="0"/>
                  </a:cubicBezTo>
                  <a:close/>
                  <a:moveTo>
                    <a:pt x="158191" y="0"/>
                  </a:moveTo>
                  <a:lnTo>
                    <a:pt x="359359" y="0"/>
                  </a:lnTo>
                  <a:lnTo>
                    <a:pt x="369417" y="80467"/>
                  </a:lnTo>
                  <a:lnTo>
                    <a:pt x="458114" y="80467"/>
                  </a:lnTo>
                  <a:lnTo>
                    <a:pt x="464515" y="39319"/>
                  </a:lnTo>
                  <a:cubicBezTo>
                    <a:pt x="466953" y="27737"/>
                    <a:pt x="472745" y="18288"/>
                    <a:pt x="481889" y="10973"/>
                  </a:cubicBezTo>
                  <a:cubicBezTo>
                    <a:pt x="491642" y="3658"/>
                    <a:pt x="502615" y="0"/>
                    <a:pt x="514807" y="0"/>
                  </a:cubicBezTo>
                  <a:lnTo>
                    <a:pt x="749808" y="0"/>
                  </a:lnTo>
                  <a:lnTo>
                    <a:pt x="737006" y="80467"/>
                  </a:lnTo>
                  <a:lnTo>
                    <a:pt x="827532" y="80467"/>
                  </a:lnTo>
                  <a:lnTo>
                    <a:pt x="843991" y="43891"/>
                  </a:lnTo>
                  <a:cubicBezTo>
                    <a:pt x="853135" y="23165"/>
                    <a:pt x="865936" y="10668"/>
                    <a:pt x="882396" y="6401"/>
                  </a:cubicBezTo>
                  <a:cubicBezTo>
                    <a:pt x="899464" y="2743"/>
                    <a:pt x="920496" y="914"/>
                    <a:pt x="945489" y="914"/>
                  </a:cubicBezTo>
                  <a:lnTo>
                    <a:pt x="1120140" y="914"/>
                  </a:lnTo>
                  <a:lnTo>
                    <a:pt x="1084478" y="80467"/>
                  </a:lnTo>
                  <a:lnTo>
                    <a:pt x="1154887" y="80467"/>
                  </a:lnTo>
                  <a:lnTo>
                    <a:pt x="1141171" y="164592"/>
                  </a:lnTo>
                  <a:cubicBezTo>
                    <a:pt x="1137513" y="182880"/>
                    <a:pt x="1128064" y="197815"/>
                    <a:pt x="1112825" y="209398"/>
                  </a:cubicBezTo>
                  <a:cubicBezTo>
                    <a:pt x="1098194" y="220370"/>
                    <a:pt x="1080516" y="225857"/>
                    <a:pt x="1059789" y="225857"/>
                  </a:cubicBezTo>
                  <a:lnTo>
                    <a:pt x="852221" y="225857"/>
                  </a:lnTo>
                  <a:lnTo>
                    <a:pt x="879653" y="158191"/>
                  </a:lnTo>
                  <a:lnTo>
                    <a:pt x="256946" y="158191"/>
                  </a:lnTo>
                  <a:lnTo>
                    <a:pt x="248717" y="225857"/>
                  </a:lnTo>
                  <a:lnTo>
                    <a:pt x="21945" y="225857"/>
                  </a:lnTo>
                  <a:lnTo>
                    <a:pt x="35661" y="117958"/>
                  </a:lnTo>
                  <a:cubicBezTo>
                    <a:pt x="37490" y="106985"/>
                    <a:pt x="42672" y="98146"/>
                    <a:pt x="51206" y="91440"/>
                  </a:cubicBezTo>
                  <a:cubicBezTo>
                    <a:pt x="59740" y="84125"/>
                    <a:pt x="69799" y="80467"/>
                    <a:pt x="81381" y="80467"/>
                  </a:cubicBezTo>
                  <a:lnTo>
                    <a:pt x="114300" y="80467"/>
                  </a:lnTo>
                  <a:lnTo>
                    <a:pt x="108813" y="47549"/>
                  </a:lnTo>
                  <a:cubicBezTo>
                    <a:pt x="107594" y="34747"/>
                    <a:pt x="111861" y="23470"/>
                    <a:pt x="121615" y="13716"/>
                  </a:cubicBezTo>
                  <a:cubicBezTo>
                    <a:pt x="131369" y="4572"/>
                    <a:pt x="143561" y="0"/>
                    <a:pt x="158191" y="0"/>
                  </a:cubicBezTo>
                  <a:close/>
                </a:path>
              </a:pathLst>
            </a:custGeom>
            <a:solidFill>
              <a:schemeClr val="bg1"/>
            </a:solidFill>
            <a:ln>
              <a:noFill/>
              <a:round/>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endParaRPr lang="zh-CN" altLang="en-US">
                <a:latin typeface="等线" charset="-122"/>
                <a:ea typeface="等线" charset="-122"/>
              </a:endParaRPr>
            </a:p>
          </p:txBody>
        </p:sp>
        <p:grpSp>
          <p:nvGrpSpPr>
            <p:cNvPr id="17445" name="组合 75" title=""/>
            <p:cNvGrpSpPr/>
            <p:nvPr>
              <p:custDataLst>
                <p:tags r:id="rId43"/>
              </p:custDataLst>
            </p:nvPr>
          </p:nvGrpSpPr>
          <p:grpSpPr>
            <a:xfrm>
              <a:off x="1012329" y="1938453"/>
              <a:ext cx="2981095" cy="2981095"/>
              <a:chOff x="1012329" y="1938453"/>
              <a:chExt cx="2981095" cy="2981095"/>
            </a:xfrm>
          </p:grpSpPr>
          <p:grpSp>
            <p:nvGrpSpPr>
              <p:cNvPr id="17446" name="组合 76" title=""/>
              <p:cNvGrpSpPr/>
              <p:nvPr>
                <p:custDataLst>
                  <p:tags r:id="rId44"/>
                </p:custDataLst>
              </p:nvPr>
            </p:nvGrpSpPr>
            <p:grpSpPr>
              <a:xfrm>
                <a:off x="2059245" y="1938453"/>
                <a:ext cx="887268" cy="2981095"/>
                <a:chOff x="2059245" y="1938453"/>
                <a:chExt cx="887268" cy="2981095"/>
              </a:xfrm>
            </p:grpSpPr>
            <p:sp>
              <p:nvSpPr>
                <p:cNvPr id="17447" name="任意形状 9"/>
                <p:cNvSpPr/>
                <p:nvPr>
                  <p:custDataLst>
                    <p:tags r:id="rId45"/>
                  </p:custDataLst>
                </p:nvPr>
              </p:nvSpPr>
              <p:spPr>
                <a:xfrm rot="2700000">
                  <a:off x="2059922" y="1937776"/>
                  <a:ext cx="885912" cy="887266"/>
                </a:xfrm>
                <a:custGeom>
                  <a:gdLst>
                    <a:gd name="connsiteX0" fmla="*/ 91118 w 682933"/>
                    <a:gd name="connsiteY0" fmla="*/ 91118 h 683979"/>
                    <a:gd name="connsiteX1" fmla="*/ 311098 w 682933"/>
                    <a:gd name="connsiteY1" fmla="*/ 0 h 683979"/>
                    <a:gd name="connsiteX2" fmla="*/ 682933 w 682933"/>
                    <a:gd name="connsiteY2" fmla="*/ 0 h 683979"/>
                    <a:gd name="connsiteX3" fmla="*/ 0 w 682933"/>
                    <a:gd name="connsiteY3" fmla="*/ 683979 h 683979"/>
                    <a:gd name="connsiteX4" fmla="*/ 0 w 682933"/>
                    <a:gd name="connsiteY4" fmla="*/ 311098 h 683979"/>
                    <a:gd name="connsiteX5" fmla="*/ 91118 w 682933"/>
                    <a:gd name="connsiteY5" fmla="*/ 91118 h 683979"/>
                    <a:gd name="connsiteX0-1" fmla="*/ 0 w 682933"/>
                    <a:gd name="connsiteY0-2" fmla="*/ 683979 h 775419"/>
                    <a:gd name="connsiteX1-3" fmla="*/ 0 w 682933"/>
                    <a:gd name="connsiteY1-4" fmla="*/ 311098 h 775419"/>
                    <a:gd name="connsiteX2-5" fmla="*/ 91118 w 682933"/>
                    <a:gd name="connsiteY2-6" fmla="*/ 91118 h 775419"/>
                    <a:gd name="connsiteX3-7" fmla="*/ 311098 w 682933"/>
                    <a:gd name="connsiteY3-8" fmla="*/ 0 h 775419"/>
                    <a:gd name="connsiteX4-9" fmla="*/ 682933 w 682933"/>
                    <a:gd name="connsiteY4-10" fmla="*/ 0 h 775419"/>
                    <a:gd name="connsiteX5-11" fmla="*/ 91440 w 682933"/>
                    <a:gd name="connsiteY5-12" fmla="*/ 775419 h 775419"/>
                    <a:gd name="connsiteX0-13" fmla="*/ 0 w 682933"/>
                    <a:gd name="connsiteY0-14" fmla="*/ 683979 h 683979"/>
                    <a:gd name="connsiteX1-15" fmla="*/ 0 w 682933"/>
                    <a:gd name="connsiteY1-16" fmla="*/ 311098 h 683979"/>
                    <a:gd name="connsiteX2-17" fmla="*/ 91118 w 682933"/>
                    <a:gd name="connsiteY2-18" fmla="*/ 91118 h 683979"/>
                    <a:gd name="connsiteX3-19" fmla="*/ 311098 w 682933"/>
                    <a:gd name="connsiteY3-20" fmla="*/ 0 h 683979"/>
                    <a:gd name="connsiteX4-21" fmla="*/ 682933 w 682933"/>
                    <a:gd name="connsiteY4-22" fmla="*/ 0 h 68397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2933" h="683979">
                      <a:moveTo>
                        <a:pt x="0" y="683979"/>
                      </a:moveTo>
                      <a:lnTo>
                        <a:pt x="0" y="311098"/>
                      </a:lnTo>
                      <a:cubicBezTo>
                        <a:pt x="0" y="225191"/>
                        <a:pt x="34821" y="147416"/>
                        <a:pt x="91118" y="91118"/>
                      </a:cubicBezTo>
                      <a:cubicBezTo>
                        <a:pt x="147416" y="34821"/>
                        <a:pt x="225190" y="0"/>
                        <a:pt x="311098" y="0"/>
                      </a:cubicBezTo>
                      <a:lnTo>
                        <a:pt x="682933" y="0"/>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endParaRPr lang="zh-CN" altLang="en-US">
                    <a:solidFill>
                      <a:srgbClr val="FFFFFF"/>
                    </a:solidFill>
                    <a:latin typeface="Times New Roman" pitchFamily="18" charset="0"/>
                    <a:ea typeface="等线" charset="-122"/>
                  </a:endParaRPr>
                </a:p>
              </p:txBody>
            </p:sp>
            <p:sp>
              <p:nvSpPr>
                <p:cNvPr id="17448" name="任意形状 10" title=""/>
                <p:cNvSpPr/>
                <p:nvPr>
                  <p:custDataLst>
                    <p:tags r:id="rId46"/>
                  </p:custDataLst>
                </p:nvPr>
              </p:nvSpPr>
              <p:spPr>
                <a:xfrm rot="18900000" flipV="1">
                  <a:off x="2059924" y="4032959"/>
                  <a:ext cx="885912" cy="887266"/>
                </a:xfrm>
                <a:custGeom>
                  <a:cxnLst>
                    <a:cxn ang="0">
                      <a:pos x="0" y="782636"/>
                    </a:cxn>
                    <a:cxn ang="0">
                      <a:pos x="0" y="355971"/>
                    </a:cxn>
                    <a:cxn ang="0">
                      <a:pos x="118199" y="104260"/>
                    </a:cxn>
                    <a:cxn ang="0">
                      <a:pos x="403561" y="0"/>
                    </a:cxn>
                    <a:cxn ang="0">
                      <a:pos x="885912" y="0"/>
                    </a:cxn>
                  </a:cxnLst>
                  <a:rect l="l" t="t" r="r" b="b"/>
                  <a:pathLst>
                    <a:path w="682933" h="683979">
                      <a:moveTo>
                        <a:pt x="0" y="683979"/>
                      </a:moveTo>
                      <a:lnTo>
                        <a:pt x="0" y="311098"/>
                      </a:lnTo>
                      <a:cubicBezTo>
                        <a:pt x="0" y="225191"/>
                        <a:pt x="34821" y="147416"/>
                        <a:pt x="91118" y="91118"/>
                      </a:cubicBezTo>
                      <a:cubicBezTo>
                        <a:pt x="147416" y="34821"/>
                        <a:pt x="225190" y="0"/>
                        <a:pt x="311098" y="0"/>
                      </a:cubicBezTo>
                      <a:lnTo>
                        <a:pt x="682933" y="0"/>
                      </a:lnTo>
                    </a:path>
                  </a:pathLst>
                </a:custGeom>
                <a:noFill/>
                <a:ln w="57150">
                  <a:solidFill>
                    <a:schemeClr val="bg1"/>
                  </a:solidFill>
                  <a:miter lim="800000"/>
                </a:ln>
              </p:spPr>
              <p:txBody>
                <a:bodyPr wrap="square"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endParaRPr lang="zh-CN" altLang="en-US">
                    <a:solidFill>
                      <a:srgbClr val="FFFFFF"/>
                    </a:solidFill>
                    <a:latin typeface="Times New Roman" pitchFamily="18" charset="0"/>
                    <a:ea typeface="等线" charset="-122"/>
                  </a:endParaRPr>
                </a:p>
              </p:txBody>
            </p:sp>
          </p:grpSp>
          <p:grpSp>
            <p:nvGrpSpPr>
              <p:cNvPr id="17449" name="组合 77" title=""/>
              <p:cNvGrpSpPr/>
              <p:nvPr>
                <p:custDataLst>
                  <p:tags r:id="rId47"/>
                </p:custDataLst>
              </p:nvPr>
            </p:nvGrpSpPr>
            <p:grpSpPr>
              <a:xfrm rot="5400000">
                <a:off x="2059241" y="1938450"/>
                <a:ext cx="887268" cy="2981095"/>
                <a:chOff x="2059245" y="1938453"/>
                <a:chExt cx="887268" cy="2981095"/>
              </a:xfrm>
            </p:grpSpPr>
            <p:sp>
              <p:nvSpPr>
                <p:cNvPr id="17450" name="任意形状 13"/>
                <p:cNvSpPr/>
                <p:nvPr>
                  <p:custDataLst>
                    <p:tags r:id="rId48"/>
                  </p:custDataLst>
                </p:nvPr>
              </p:nvSpPr>
              <p:spPr>
                <a:xfrm rot="2700000">
                  <a:off x="2059922" y="1937776"/>
                  <a:ext cx="885912" cy="887266"/>
                </a:xfrm>
                <a:custGeom>
                  <a:gdLst>
                    <a:gd name="connsiteX0" fmla="*/ 91118 w 682933"/>
                    <a:gd name="connsiteY0" fmla="*/ 91118 h 683979"/>
                    <a:gd name="connsiteX1" fmla="*/ 311098 w 682933"/>
                    <a:gd name="connsiteY1" fmla="*/ 0 h 683979"/>
                    <a:gd name="connsiteX2" fmla="*/ 682933 w 682933"/>
                    <a:gd name="connsiteY2" fmla="*/ 0 h 683979"/>
                    <a:gd name="connsiteX3" fmla="*/ 0 w 682933"/>
                    <a:gd name="connsiteY3" fmla="*/ 683979 h 683979"/>
                    <a:gd name="connsiteX4" fmla="*/ 0 w 682933"/>
                    <a:gd name="connsiteY4" fmla="*/ 311098 h 683979"/>
                    <a:gd name="connsiteX5" fmla="*/ 91118 w 682933"/>
                    <a:gd name="connsiteY5" fmla="*/ 91118 h 683979"/>
                    <a:gd name="connsiteX0-1" fmla="*/ 0 w 682933"/>
                    <a:gd name="connsiteY0-2" fmla="*/ 683979 h 775419"/>
                    <a:gd name="connsiteX1-3" fmla="*/ 0 w 682933"/>
                    <a:gd name="connsiteY1-4" fmla="*/ 311098 h 775419"/>
                    <a:gd name="connsiteX2-5" fmla="*/ 91118 w 682933"/>
                    <a:gd name="connsiteY2-6" fmla="*/ 91118 h 775419"/>
                    <a:gd name="connsiteX3-7" fmla="*/ 311098 w 682933"/>
                    <a:gd name="connsiteY3-8" fmla="*/ 0 h 775419"/>
                    <a:gd name="connsiteX4-9" fmla="*/ 682933 w 682933"/>
                    <a:gd name="connsiteY4-10" fmla="*/ 0 h 775419"/>
                    <a:gd name="connsiteX5-11" fmla="*/ 91440 w 682933"/>
                    <a:gd name="connsiteY5-12" fmla="*/ 775419 h 775419"/>
                    <a:gd name="connsiteX0-13" fmla="*/ 0 w 682933"/>
                    <a:gd name="connsiteY0-14" fmla="*/ 683979 h 683979"/>
                    <a:gd name="connsiteX1-15" fmla="*/ 0 w 682933"/>
                    <a:gd name="connsiteY1-16" fmla="*/ 311098 h 683979"/>
                    <a:gd name="connsiteX2-17" fmla="*/ 91118 w 682933"/>
                    <a:gd name="connsiteY2-18" fmla="*/ 91118 h 683979"/>
                    <a:gd name="connsiteX3-19" fmla="*/ 311098 w 682933"/>
                    <a:gd name="connsiteY3-20" fmla="*/ 0 h 683979"/>
                    <a:gd name="connsiteX4-21" fmla="*/ 682933 w 682933"/>
                    <a:gd name="connsiteY4-22" fmla="*/ 0 h 68397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2933" h="683979">
                      <a:moveTo>
                        <a:pt x="0" y="683979"/>
                      </a:moveTo>
                      <a:lnTo>
                        <a:pt x="0" y="311098"/>
                      </a:lnTo>
                      <a:cubicBezTo>
                        <a:pt x="0" y="225191"/>
                        <a:pt x="34821" y="147416"/>
                        <a:pt x="91118" y="91118"/>
                      </a:cubicBezTo>
                      <a:cubicBezTo>
                        <a:pt x="147416" y="34821"/>
                        <a:pt x="225190" y="0"/>
                        <a:pt x="311098" y="0"/>
                      </a:cubicBezTo>
                      <a:lnTo>
                        <a:pt x="682933" y="0"/>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endParaRPr lang="zh-CN" altLang="en-US">
                    <a:solidFill>
                      <a:srgbClr val="FFFFFF"/>
                    </a:solidFill>
                    <a:latin typeface="Times New Roman" pitchFamily="18" charset="0"/>
                    <a:ea typeface="等线" charset="-122"/>
                  </a:endParaRPr>
                </a:p>
              </p:txBody>
            </p:sp>
            <p:sp>
              <p:nvSpPr>
                <p:cNvPr id="17451" name="任意形状 14" title=""/>
                <p:cNvSpPr/>
                <p:nvPr>
                  <p:custDataLst>
                    <p:tags r:id="rId49"/>
                  </p:custDataLst>
                </p:nvPr>
              </p:nvSpPr>
              <p:spPr>
                <a:xfrm rot="18900000" flipV="1">
                  <a:off x="2059924" y="4032959"/>
                  <a:ext cx="885912" cy="887266"/>
                </a:xfrm>
                <a:custGeom>
                  <a:cxnLst>
                    <a:cxn ang="0">
                      <a:pos x="0" y="782636"/>
                    </a:cxn>
                    <a:cxn ang="0">
                      <a:pos x="0" y="355971"/>
                    </a:cxn>
                    <a:cxn ang="0">
                      <a:pos x="118199" y="104260"/>
                    </a:cxn>
                    <a:cxn ang="0">
                      <a:pos x="403561" y="0"/>
                    </a:cxn>
                    <a:cxn ang="0">
                      <a:pos x="885912" y="0"/>
                    </a:cxn>
                  </a:cxnLst>
                  <a:rect l="l" t="t" r="r" b="b"/>
                  <a:pathLst>
                    <a:path w="682933" h="683979">
                      <a:moveTo>
                        <a:pt x="0" y="683979"/>
                      </a:moveTo>
                      <a:lnTo>
                        <a:pt x="0" y="311098"/>
                      </a:lnTo>
                      <a:cubicBezTo>
                        <a:pt x="0" y="225191"/>
                        <a:pt x="34821" y="147416"/>
                        <a:pt x="91118" y="91118"/>
                      </a:cubicBezTo>
                      <a:cubicBezTo>
                        <a:pt x="147416" y="34821"/>
                        <a:pt x="225190" y="0"/>
                        <a:pt x="311098" y="0"/>
                      </a:cubicBezTo>
                      <a:lnTo>
                        <a:pt x="682933" y="0"/>
                      </a:lnTo>
                    </a:path>
                  </a:pathLst>
                </a:custGeom>
                <a:noFill/>
                <a:ln w="57150">
                  <a:solidFill>
                    <a:schemeClr val="bg1"/>
                  </a:solidFill>
                  <a:miter lim="800000"/>
                </a:ln>
              </p:spPr>
              <p:txBody>
                <a:bodyPr wrap="square"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endParaRPr lang="zh-CN" altLang="en-US">
                    <a:solidFill>
                      <a:srgbClr val="FFFFFF"/>
                    </a:solidFill>
                    <a:latin typeface="Times New Roman" pitchFamily="18" charset="0"/>
                    <a:ea typeface="等线" charset="-122"/>
                  </a:endParaRPr>
                </a:p>
              </p:txBody>
            </p:sp>
          </p:grpSp>
        </p:grpSp>
      </p:grpSp>
      <p:sp>
        <p:nvSpPr>
          <p:cNvPr id="17452" name="任意多边形 82" title=""/>
          <p:cNvSpPr/>
          <p:nvPr>
            <p:custDataLst>
              <p:tags r:id="rId50"/>
            </p:custDataLst>
          </p:nvPr>
        </p:nvSpPr>
        <p:spPr>
          <a:xfrm>
            <a:off x="6350" y="-1587"/>
            <a:ext cx="3881438" cy="6894513"/>
          </a:xfrm>
          <a:custGeom>
            <a:gdLst>
              <a:gd name="connsiteX0" fmla="*/ 3799584 w 3799584"/>
              <a:gd name="connsiteY0" fmla="*/ 3394459 h 6875577"/>
              <a:gd name="connsiteX1" fmla="*/ 3799584 w 3799584"/>
              <a:gd name="connsiteY1" fmla="*/ 3446575 h 6875577"/>
              <a:gd name="connsiteX2" fmla="*/ 3789753 w 3799584"/>
              <a:gd name="connsiteY2" fmla="*/ 3420647 h 6875577"/>
              <a:gd name="connsiteX3" fmla="*/ 0 w 3799584"/>
              <a:gd name="connsiteY3" fmla="*/ 0 h 6875577"/>
              <a:gd name="connsiteX4" fmla="*/ 2492748 w 3799584"/>
              <a:gd name="connsiteY4" fmla="*/ 0 h 6875577"/>
              <a:gd name="connsiteX5" fmla="*/ 3789753 w 3799584"/>
              <a:gd name="connsiteY5" fmla="*/ 3420647 h 6875577"/>
              <a:gd name="connsiteX6" fmla="*/ 2492748 w 3799584"/>
              <a:gd name="connsiteY6" fmla="*/ 6875577 h 6875577"/>
              <a:gd name="connsiteX7" fmla="*/ 0 w 3799584"/>
              <a:gd name="connsiteY7" fmla="*/ 6875577 h 6875577"/>
              <a:gd name="connsiteX0-1" fmla="*/ 3799584 w 3799584"/>
              <a:gd name="connsiteY0-2" fmla="*/ 3394459 h 6885102"/>
              <a:gd name="connsiteX1-3" fmla="*/ 3799584 w 3799584"/>
              <a:gd name="connsiteY1-4" fmla="*/ 3446575 h 6885102"/>
              <a:gd name="connsiteX2-5" fmla="*/ 3789753 w 3799584"/>
              <a:gd name="connsiteY2-6" fmla="*/ 3420647 h 6885102"/>
              <a:gd name="connsiteX3-7" fmla="*/ 3799584 w 3799584"/>
              <a:gd name="connsiteY3-8" fmla="*/ 3394459 h 6885102"/>
              <a:gd name="connsiteX4-9" fmla="*/ 0 w 3799584"/>
              <a:gd name="connsiteY4-10" fmla="*/ 0 h 6885102"/>
              <a:gd name="connsiteX5-11" fmla="*/ 2492748 w 3799584"/>
              <a:gd name="connsiteY5-12" fmla="*/ 0 h 6885102"/>
              <a:gd name="connsiteX6-13" fmla="*/ 3789753 w 3799584"/>
              <a:gd name="connsiteY6-14" fmla="*/ 3420647 h 6885102"/>
              <a:gd name="connsiteX7-15" fmla="*/ 2587998 w 3799584"/>
              <a:gd name="connsiteY7-16" fmla="*/ 6885102 h 6885102"/>
              <a:gd name="connsiteX8" fmla="*/ 0 w 3799584"/>
              <a:gd name="connsiteY8" fmla="*/ 6875577 h 6885102"/>
              <a:gd name="connsiteX9" fmla="*/ 0 w 3799584"/>
              <a:gd name="connsiteY9" fmla="*/ 0 h 6885102"/>
              <a:gd name="connsiteX0-17" fmla="*/ 3799584 w 3799584"/>
              <a:gd name="connsiteY0-18" fmla="*/ 3403984 h 6894627"/>
              <a:gd name="connsiteX1-19" fmla="*/ 3799584 w 3799584"/>
              <a:gd name="connsiteY1-20" fmla="*/ 3456100 h 6894627"/>
              <a:gd name="connsiteX2-21" fmla="*/ 3789753 w 3799584"/>
              <a:gd name="connsiteY2-22" fmla="*/ 3430172 h 6894627"/>
              <a:gd name="connsiteX3-23" fmla="*/ 3799584 w 3799584"/>
              <a:gd name="connsiteY3-24" fmla="*/ 3403984 h 6894627"/>
              <a:gd name="connsiteX4-25" fmla="*/ 0 w 3799584"/>
              <a:gd name="connsiteY4-26" fmla="*/ 9525 h 6894627"/>
              <a:gd name="connsiteX5-27" fmla="*/ 2578473 w 3799584"/>
              <a:gd name="connsiteY5-28" fmla="*/ 0 h 6894627"/>
              <a:gd name="connsiteX6-29" fmla="*/ 3789753 w 3799584"/>
              <a:gd name="connsiteY6-30" fmla="*/ 3430172 h 6894627"/>
              <a:gd name="connsiteX7-31" fmla="*/ 2587998 w 3799584"/>
              <a:gd name="connsiteY7-32" fmla="*/ 6894627 h 6894627"/>
              <a:gd name="connsiteX8-33" fmla="*/ 0 w 3799584"/>
              <a:gd name="connsiteY8-34" fmla="*/ 6885102 h 6894627"/>
              <a:gd name="connsiteX9-35" fmla="*/ 0 w 3799584"/>
              <a:gd name="connsiteY9-36" fmla="*/ 9525 h 6894627"/>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35" y="connsiteY9-36"/>
              </a:cxn>
            </a:cxnLst>
            <a:rect l="l" t="t" r="r" b="b"/>
            <a:pathLst>
              <a:path w="3799584" h="6894627">
                <a:moveTo>
                  <a:pt x="3799584" y="3403984"/>
                </a:moveTo>
                <a:lnTo>
                  <a:pt x="3799584" y="3456100"/>
                </a:lnTo>
                <a:lnTo>
                  <a:pt x="3789753" y="3430172"/>
                </a:lnTo>
                <a:lnTo>
                  <a:pt x="3799584" y="3403984"/>
                </a:lnTo>
                <a:close/>
                <a:moveTo>
                  <a:pt x="0" y="9525"/>
                </a:moveTo>
                <a:lnTo>
                  <a:pt x="2578473" y="0"/>
                </a:lnTo>
                <a:lnTo>
                  <a:pt x="3789753" y="3430172"/>
                </a:lnTo>
                <a:lnTo>
                  <a:pt x="2587998" y="6894627"/>
                </a:lnTo>
                <a:lnTo>
                  <a:pt x="0" y="6885102"/>
                </a:lnTo>
                <a:lnTo>
                  <a:pt x="0" y="9525"/>
                </a:lnTo>
                <a:close/>
              </a:path>
            </a:pathLst>
          </a:custGeom>
          <a:solidFill>
            <a:srgbClr val="75A215">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endParaRPr lang="zh-CN" altLang="en-US">
              <a:solidFill>
                <a:srgbClr val="FFFFFF"/>
              </a:solidFill>
              <a:latin typeface="等线" charset="-122"/>
              <a:ea typeface="等线" charset="-122"/>
            </a:endParaRPr>
          </a:p>
        </p:txBody>
      </p:sp>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sp>
        <p:nvSpPr>
          <p:cNvPr id="37889" name="矩形 4" title=""/>
          <p:cNvSpPr/>
          <p:nvPr>
            <p:custDataLst>
              <p:tags r:id="rId3"/>
            </p:custDataLst>
          </p:nvPr>
        </p:nvSpPr>
        <p:spPr>
          <a:xfrm>
            <a:off x="1346200" y="415925"/>
            <a:ext cx="9498013" cy="668338"/>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algn="ctr" defTabSz="914400">
              <a:lnSpc>
                <a:spcPct val="150000"/>
              </a:lnSpc>
              <a:tabLst>
                <a:tab pos="2251075"/>
              </a:tabLst>
            </a:pPr>
            <a:r>
              <a:rPr lang="zh-CN" altLang="en-US" sz="2800">
                <a:solidFill>
                  <a:srgbClr val="FF0000"/>
                </a:solidFill>
                <a:latin typeface="Times New Roman" pitchFamily="18" charset="0"/>
                <a:ea typeface="方正中等线简体" pitchFamily="65" charset="-122"/>
              </a:rPr>
              <a:t>抵抗力稳定性和恢复力稳定性的比较</a:t>
            </a:r>
            <a:endParaRPr lang="zh-CN" altLang="en-US" sz="2800">
              <a:solidFill>
                <a:srgbClr val="FF0000"/>
              </a:solidFill>
              <a:latin typeface="Times New Roman" pitchFamily="18" charset="0"/>
              <a:ea typeface="方正中等线简体" pitchFamily="65" charset="-122"/>
            </a:endParaRPr>
          </a:p>
        </p:txBody>
      </p:sp>
      <p:graphicFrame>
        <p:nvGraphicFramePr>
          <p:cNvPr id="37890" name="表格 8" title=""/>
          <p:cNvGraphicFramePr>
            <a:graphicFrameLocks noGrp="1"/>
          </p:cNvGraphicFramePr>
          <p:nvPr>
            <p:custDataLst>
              <p:tags r:id="rId4"/>
            </p:custDataLst>
          </p:nvPr>
        </p:nvGraphicFramePr>
        <p:xfrm>
          <a:off x="804862" y="1084262"/>
          <a:ext cx="10407650" cy="5121275"/>
        </p:xfrm>
        <a:graphic>
          <a:graphicData uri="http://schemas.openxmlformats.org/drawingml/2006/table">
            <a:tbl>
              <a:tblPr/>
              <a:tblGrid>
                <a:gridCol w="666750"/>
                <a:gridCol w="1225550"/>
                <a:gridCol w="4679950"/>
                <a:gridCol w="3835400"/>
              </a:tblGrid>
              <a:tr h="639762">
                <a:tc gridSpan="2">
                  <a:txBody>
                    <a:bodyPr vert="horz" wrap="square" lIns="27434" tIns="0" rIns="27434"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lnSpc>
                          <a:spcPct val="150000"/>
                        </a:lnSpc>
                        <a:spcAft>
                          <a:spcPct val="0"/>
                        </a:spcAft>
                      </a:pPr>
                      <a:r>
                        <a:rPr lang="zh-CN" altLang="zh-CN" sz="2800" baseline="0">
                          <a:latin typeface="Times New Roman" pitchFamily="18" charset="0"/>
                          <a:ea typeface="方正中等线简体" pitchFamily="65" charset="-122"/>
                        </a:rPr>
                        <a:t>项目</a:t>
                      </a:r>
                      <a:endParaRPr lang="zh-CN" altLang="zh-CN" sz="2800" baseline="0">
                        <a:latin typeface="宋体" pitchFamily="2" charset="-122"/>
                        <a:ea typeface="宋体" pitchFamily="2" charset="-122"/>
                      </a:endParaRPr>
                    </a:p>
                  </a:txBody>
                  <a:tcPr marL="27434" marR="27434"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hMerge="1">
                  <a:txBody>
                    <a:bodyPr vert="horz" wrap="square"/>
                    <a:lstStyle/>
                    <a:p/>
                  </a:txBody>
                  <a:tcPr>
                    <a:lnR w="12700">
                      <a:round/>
                    </a:lnR>
                    <a:lnT w="12700">
                      <a:solidFill>
                        <a:prstClr val="black"/>
                      </a:solidFill>
                      <a:round/>
                    </a:lnT>
                    <a:lnB w="12700">
                      <a:solidFill>
                        <a:prstClr val="black"/>
                      </a:solidFill>
                      <a:round/>
                    </a:lnB>
                  </a:tcPr>
                </a:tc>
                <a:tc>
                  <a:txBody>
                    <a:bodyPr vert="horz" wrap="square" lIns="27434" tIns="0" rIns="27434"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lnSpc>
                          <a:spcPct val="150000"/>
                        </a:lnSpc>
                        <a:spcAft>
                          <a:spcPct val="0"/>
                        </a:spcAft>
                      </a:pPr>
                      <a:r>
                        <a:rPr lang="zh-CN" altLang="zh-CN" sz="2800" baseline="0">
                          <a:latin typeface="Times New Roman" pitchFamily="18" charset="0"/>
                          <a:ea typeface="方正中等线简体" pitchFamily="65" charset="-122"/>
                        </a:rPr>
                        <a:t>抵抗力稳定性</a:t>
                      </a:r>
                      <a:endParaRPr lang="zh-CN" altLang="zh-CN" sz="2800" baseline="0">
                        <a:latin typeface="宋体" pitchFamily="2" charset="-122"/>
                        <a:ea typeface="宋体" pitchFamily="2" charset="-122"/>
                      </a:endParaRPr>
                    </a:p>
                  </a:txBody>
                  <a:tcPr marL="27434" marR="27434"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vert="horz" wrap="square" lIns="27434" tIns="0" rIns="27434"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lnSpc>
                          <a:spcPct val="150000"/>
                        </a:lnSpc>
                        <a:spcAft>
                          <a:spcPct val="0"/>
                        </a:spcAft>
                      </a:pPr>
                      <a:r>
                        <a:rPr lang="zh-CN" altLang="zh-CN" sz="2800" baseline="0">
                          <a:latin typeface="Times New Roman" pitchFamily="18" charset="0"/>
                          <a:ea typeface="方正中等线简体" pitchFamily="65" charset="-122"/>
                        </a:rPr>
                        <a:t>恢复力稳定性</a:t>
                      </a:r>
                      <a:endParaRPr lang="zh-CN" altLang="zh-CN" sz="2800" baseline="0">
                        <a:latin typeface="宋体" pitchFamily="2" charset="-122"/>
                        <a:ea typeface="宋体" pitchFamily="2" charset="-122"/>
                      </a:endParaRPr>
                    </a:p>
                  </a:txBody>
                  <a:tcPr marL="27434" marR="27434"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r>
              <a:tr h="1281112">
                <a:tc rowSpan="3">
                  <a:txBody>
                    <a:bodyPr vert="horz" wrap="square" lIns="27434" tIns="0" rIns="27434"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lnSpc>
                          <a:spcPct val="150000"/>
                        </a:lnSpc>
                        <a:spcAft>
                          <a:spcPct val="0"/>
                        </a:spcAft>
                      </a:pPr>
                      <a:r>
                        <a:rPr lang="zh-CN" altLang="zh-CN" sz="2800" baseline="0">
                          <a:latin typeface="Times New Roman" pitchFamily="18" charset="0"/>
                          <a:ea typeface="方正中等线简体" pitchFamily="65" charset="-122"/>
                        </a:rPr>
                        <a:t>区别</a:t>
                      </a:r>
                      <a:endParaRPr lang="zh-CN" altLang="zh-CN" sz="2800" baseline="0">
                        <a:latin typeface="宋体" pitchFamily="2" charset="-122"/>
                        <a:ea typeface="宋体" pitchFamily="2" charset="-122"/>
                      </a:endParaRPr>
                    </a:p>
                  </a:txBody>
                  <a:tcPr marL="27434" marR="27434"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vert="horz" wrap="square" lIns="27434" tIns="0" rIns="27434"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lnSpc>
                          <a:spcPct val="150000"/>
                        </a:lnSpc>
                        <a:spcAft>
                          <a:spcPct val="0"/>
                        </a:spcAft>
                      </a:pPr>
                      <a:r>
                        <a:rPr lang="zh-CN" altLang="zh-CN" sz="2800" baseline="0">
                          <a:latin typeface="Times New Roman" pitchFamily="18" charset="0"/>
                          <a:ea typeface="方正中等线简体" pitchFamily="65" charset="-122"/>
                        </a:rPr>
                        <a:t>实质</a:t>
                      </a:r>
                      <a:endParaRPr lang="zh-CN" altLang="zh-CN" sz="2800" baseline="0">
                        <a:latin typeface="宋体" pitchFamily="2" charset="-122"/>
                        <a:ea typeface="宋体" pitchFamily="2" charset="-122"/>
                      </a:endParaRPr>
                    </a:p>
                  </a:txBody>
                  <a:tcPr marL="27434" marR="27434"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vert="horz" wrap="square" lIns="27434" tIns="0" rIns="27434"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71438" lvl="0" indent="0" fontAlgn="base">
                        <a:lnSpc>
                          <a:spcPct val="150000"/>
                        </a:lnSpc>
                        <a:spcAft>
                          <a:spcPct val="0"/>
                        </a:spcAft>
                      </a:pPr>
                      <a:r>
                        <a:rPr lang="zh-CN" altLang="zh-CN" sz="2800" baseline="0">
                          <a:latin typeface="Times New Roman" pitchFamily="18" charset="0"/>
                          <a:ea typeface="方正中等线简体" pitchFamily="65" charset="-122"/>
                        </a:rPr>
                        <a:t>保持自身的结构与功能相对稳定</a:t>
                      </a:r>
                      <a:endParaRPr lang="zh-CN" altLang="zh-CN" sz="2800" baseline="0">
                        <a:latin typeface="宋体" pitchFamily="2" charset="-122"/>
                        <a:ea typeface="宋体" pitchFamily="2" charset="-122"/>
                      </a:endParaRPr>
                    </a:p>
                  </a:txBody>
                  <a:tcPr marL="27434" marR="27434"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vert="horz" wrap="square" lIns="27434" tIns="0" rIns="27434"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71438" lvl="0" indent="0" fontAlgn="base">
                        <a:lnSpc>
                          <a:spcPct val="150000"/>
                        </a:lnSpc>
                        <a:spcAft>
                          <a:spcPct val="0"/>
                        </a:spcAft>
                      </a:pPr>
                      <a:r>
                        <a:rPr lang="zh-CN" altLang="zh-CN" sz="2800" baseline="0">
                          <a:latin typeface="Times New Roman" pitchFamily="18" charset="0"/>
                          <a:ea typeface="方正中等线简体" pitchFamily="65" charset="-122"/>
                        </a:rPr>
                        <a:t>恢复自身的结构与功能相对稳定</a:t>
                      </a:r>
                      <a:endParaRPr lang="zh-CN" altLang="zh-CN" sz="2800" baseline="0">
                        <a:latin typeface="宋体" pitchFamily="2" charset="-122"/>
                        <a:ea typeface="宋体" pitchFamily="2" charset="-122"/>
                      </a:endParaRPr>
                    </a:p>
                  </a:txBody>
                  <a:tcPr marL="27434" marR="27434"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r>
              <a:tr h="639762">
                <a:tc vMerge="1">
                  <a:txBody>
                    <a:bodyPr vert="horz" wrap="square"/>
                    <a:lstStyle/>
                    <a:p/>
                  </a:txBody>
                  <a:tcPr>
                    <a:lnL w="12700">
                      <a:solidFill>
                        <a:prstClr val="black"/>
                      </a:solidFill>
                      <a:round/>
                    </a:lnL>
                    <a:lnR w="12700">
                      <a:solidFill>
                        <a:prstClr val="black"/>
                      </a:solidFill>
                      <a:round/>
                    </a:lnR>
                  </a:tcPr>
                </a:tc>
                <a:tc>
                  <a:txBody>
                    <a:bodyPr vert="horz" wrap="square" lIns="27434" tIns="0" rIns="27434"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lnSpc>
                          <a:spcPct val="150000"/>
                        </a:lnSpc>
                        <a:spcAft>
                          <a:spcPct val="0"/>
                        </a:spcAft>
                      </a:pPr>
                      <a:r>
                        <a:rPr lang="zh-CN" altLang="zh-CN" sz="2800" baseline="0">
                          <a:latin typeface="Times New Roman" pitchFamily="18" charset="0"/>
                          <a:ea typeface="方正中等线简体" pitchFamily="65" charset="-122"/>
                        </a:rPr>
                        <a:t>核心</a:t>
                      </a:r>
                      <a:endParaRPr lang="zh-CN" altLang="zh-CN" sz="2800" baseline="0">
                        <a:latin typeface="宋体" pitchFamily="2" charset="-122"/>
                        <a:ea typeface="宋体" pitchFamily="2" charset="-122"/>
                      </a:endParaRPr>
                    </a:p>
                  </a:txBody>
                  <a:tcPr marL="27434" marR="27434"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vert="horz" wrap="square" lIns="27434" tIns="0" rIns="27434"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lnSpc>
                          <a:spcPct val="150000"/>
                        </a:lnSpc>
                        <a:spcAft>
                          <a:spcPct val="0"/>
                        </a:spcAft>
                      </a:pPr>
                      <a:r>
                        <a:rPr lang="zh-CN" altLang="zh-CN" sz="2800" baseline="0">
                          <a:latin typeface="Times New Roman" pitchFamily="18" charset="0"/>
                          <a:ea typeface="方正中等线简体" pitchFamily="65" charset="-122"/>
                        </a:rPr>
                        <a:t>抵抗干扰，保持原状</a:t>
                      </a:r>
                      <a:endParaRPr lang="zh-CN" altLang="zh-CN" sz="2800" baseline="0">
                        <a:latin typeface="宋体" pitchFamily="2" charset="-122"/>
                        <a:ea typeface="宋体" pitchFamily="2" charset="-122"/>
                      </a:endParaRPr>
                    </a:p>
                  </a:txBody>
                  <a:tcPr marL="27434" marR="27434"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vert="horz" wrap="square" lIns="27434" tIns="0" rIns="27434"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lnSpc>
                          <a:spcPct val="150000"/>
                        </a:lnSpc>
                        <a:spcAft>
                          <a:spcPct val="0"/>
                        </a:spcAft>
                      </a:pPr>
                      <a:r>
                        <a:rPr lang="zh-CN" altLang="zh-CN" sz="2800" baseline="0">
                          <a:latin typeface="Times New Roman" pitchFamily="18" charset="0"/>
                          <a:ea typeface="方正中等线简体" pitchFamily="65" charset="-122"/>
                        </a:rPr>
                        <a:t>遭到破坏，恢复原状</a:t>
                      </a:r>
                      <a:endParaRPr lang="zh-CN" altLang="zh-CN" sz="2800" baseline="0">
                        <a:latin typeface="宋体" pitchFamily="2" charset="-122"/>
                        <a:ea typeface="宋体" pitchFamily="2" charset="-122"/>
                      </a:endParaRPr>
                    </a:p>
                  </a:txBody>
                  <a:tcPr marL="27434" marR="27434"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r>
              <a:tr h="2560638">
                <a:tc vMerge="1">
                  <a:txBody>
                    <a:bodyPr vert="horz" wrap="square"/>
                    <a:lstStyle/>
                    <a:p/>
                  </a:txBody>
                  <a:tcPr>
                    <a:lnL w="12700">
                      <a:solidFill>
                        <a:prstClr val="black"/>
                      </a:solidFill>
                      <a:round/>
                    </a:lnL>
                    <a:lnR w="12700">
                      <a:solidFill>
                        <a:prstClr val="black"/>
                      </a:solidFill>
                      <a:round/>
                    </a:lnR>
                    <a:lnB w="12700">
                      <a:round/>
                    </a:lnB>
                  </a:tcPr>
                </a:tc>
                <a:tc>
                  <a:txBody>
                    <a:bodyPr vert="horz" wrap="square" lIns="27434" tIns="0" rIns="27434"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lnSpc>
                          <a:spcPct val="150000"/>
                        </a:lnSpc>
                        <a:spcAft>
                          <a:spcPct val="0"/>
                        </a:spcAft>
                      </a:pPr>
                      <a:r>
                        <a:rPr lang="zh-CN" altLang="zh-CN" sz="2800" baseline="0">
                          <a:latin typeface="Times New Roman" pitchFamily="18" charset="0"/>
                          <a:ea typeface="方正中等线简体" pitchFamily="65" charset="-122"/>
                        </a:rPr>
                        <a:t>影响</a:t>
                      </a:r>
                      <a:endParaRPr lang="zh-CN" altLang="zh-CN" sz="2800" baseline="0">
                        <a:latin typeface="宋体" pitchFamily="2" charset="-122"/>
                        <a:ea typeface="宋体" pitchFamily="2" charset="-122"/>
                      </a:endParaRPr>
                    </a:p>
                    <a:p>
                      <a:pPr lvl="0" algn="ctr" fontAlgn="base">
                        <a:lnSpc>
                          <a:spcPct val="150000"/>
                        </a:lnSpc>
                        <a:spcAft>
                          <a:spcPct val="0"/>
                        </a:spcAft>
                      </a:pPr>
                      <a:r>
                        <a:rPr lang="zh-CN" altLang="zh-CN" sz="2800" baseline="0">
                          <a:latin typeface="Times New Roman" pitchFamily="18" charset="0"/>
                          <a:ea typeface="方正中等线简体" pitchFamily="65" charset="-122"/>
                        </a:rPr>
                        <a:t>因素</a:t>
                      </a:r>
                      <a:endParaRPr lang="zh-CN" altLang="zh-CN" sz="2800" baseline="0">
                        <a:latin typeface="宋体" pitchFamily="2" charset="-122"/>
                        <a:ea typeface="宋体" pitchFamily="2" charset="-122"/>
                      </a:endParaRPr>
                    </a:p>
                  </a:txBody>
                  <a:tcPr marL="27434" marR="27434"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vert="horz" wrap="square" lIns="27434" tIns="0" rIns="27434"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71438" lvl="0" indent="0" fontAlgn="base">
                        <a:lnSpc>
                          <a:spcPct val="150000"/>
                        </a:lnSpc>
                        <a:spcAft>
                          <a:spcPct val="0"/>
                        </a:spcAft>
                      </a:pPr>
                      <a:r>
                        <a:rPr lang="zh-CN" altLang="zh-CN" sz="2800" baseline="0">
                          <a:latin typeface="Times New Roman" pitchFamily="18" charset="0"/>
                          <a:ea typeface="方正中等线简体" pitchFamily="65" charset="-122"/>
                        </a:rPr>
                        <a:t>生态系统中物种丰富度越大，营养结构越复杂，抵抗力稳定性越强</a:t>
                      </a:r>
                      <a:endParaRPr lang="zh-CN" altLang="zh-CN" sz="2800" baseline="0">
                        <a:latin typeface="宋体" pitchFamily="2" charset="-122"/>
                        <a:ea typeface="宋体" pitchFamily="2" charset="-122"/>
                      </a:endParaRPr>
                    </a:p>
                  </a:txBody>
                  <a:tcPr marL="27434" marR="27434"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vert="horz" wrap="square" lIns="27434" tIns="0" rIns="27434"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71438" lvl="0" indent="0" fontAlgn="base">
                        <a:lnSpc>
                          <a:spcPct val="150000"/>
                        </a:lnSpc>
                        <a:spcAft>
                          <a:spcPct val="0"/>
                        </a:spcAft>
                      </a:pPr>
                      <a:r>
                        <a:rPr lang="zh-CN" altLang="zh-CN" sz="2800" baseline="0">
                          <a:latin typeface="Times New Roman" pitchFamily="18" charset="0"/>
                          <a:ea typeface="方正中等线简体" pitchFamily="65" charset="-122"/>
                        </a:rPr>
                        <a:t>一般情况下，生态系统中物种丰富度越小，营养结构越简单，恢复力稳定性越强</a:t>
                      </a:r>
                      <a:endParaRPr lang="zh-CN" altLang="zh-CN" sz="2800" baseline="0">
                        <a:latin typeface="宋体" pitchFamily="2" charset="-122"/>
                        <a:ea typeface="宋体" pitchFamily="2" charset="-122"/>
                      </a:endParaRPr>
                    </a:p>
                  </a:txBody>
                  <a:tcPr marL="27434" marR="27434"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r>
            </a:tbl>
          </a:graphicData>
        </a:graphic>
      </p:graphicFrame>
    </p:spTree>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sp>
        <p:nvSpPr>
          <p:cNvPr id="38913" name="矩形 4" title=""/>
          <p:cNvSpPr/>
          <p:nvPr>
            <p:custDataLst>
              <p:tags r:id="rId3"/>
            </p:custDataLst>
          </p:nvPr>
        </p:nvSpPr>
        <p:spPr>
          <a:xfrm>
            <a:off x="1346200" y="573088"/>
            <a:ext cx="9498013" cy="669925"/>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algn="ctr" defTabSz="914400">
              <a:lnSpc>
                <a:spcPct val="150000"/>
              </a:lnSpc>
              <a:tabLst>
                <a:tab pos="2251075"/>
              </a:tabLst>
            </a:pPr>
            <a:r>
              <a:rPr lang="zh-CN" altLang="en-US" sz="2800">
                <a:solidFill>
                  <a:srgbClr val="FF0000"/>
                </a:solidFill>
                <a:latin typeface="Times New Roman" pitchFamily="18" charset="0"/>
                <a:ea typeface="方正中等线简体" pitchFamily="65" charset="-122"/>
              </a:rPr>
              <a:t>抵抗力稳定性和恢复力稳定性的比较</a:t>
            </a:r>
            <a:endParaRPr lang="zh-CN" altLang="en-US" sz="2800">
              <a:solidFill>
                <a:srgbClr val="FF0000"/>
              </a:solidFill>
              <a:latin typeface="Times New Roman" pitchFamily="18" charset="0"/>
              <a:ea typeface="方正中等线简体" pitchFamily="65" charset="-122"/>
            </a:endParaRPr>
          </a:p>
        </p:txBody>
      </p:sp>
      <p:graphicFrame>
        <p:nvGraphicFramePr>
          <p:cNvPr id="38914" name="表格 8" title=""/>
          <p:cNvGraphicFramePr>
            <a:graphicFrameLocks noGrp="1"/>
          </p:cNvGraphicFramePr>
          <p:nvPr>
            <p:custDataLst>
              <p:tags r:id="rId4"/>
            </p:custDataLst>
          </p:nvPr>
        </p:nvGraphicFramePr>
        <p:xfrm>
          <a:off x="823912" y="1373188"/>
          <a:ext cx="10407650" cy="4749800"/>
        </p:xfrm>
        <a:graphic>
          <a:graphicData uri="http://schemas.openxmlformats.org/drawingml/2006/table">
            <a:tbl>
              <a:tblPr/>
              <a:tblGrid>
                <a:gridCol w="666750"/>
                <a:gridCol w="9740900"/>
              </a:tblGrid>
              <a:tr h="4749800">
                <a:tc>
                  <a:txBody>
                    <a:bodyPr vert="horz" wrap="square" lIns="68580" tIns="0" rIns="68580"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lnSpc>
                          <a:spcPct val="150000"/>
                        </a:lnSpc>
                        <a:spcAft>
                          <a:spcPct val="0"/>
                        </a:spcAft>
                      </a:pPr>
                      <a:r>
                        <a:rPr lang="zh-CN" altLang="zh-CN" sz="2800">
                          <a:latin typeface="Times New Roman" pitchFamily="18" charset="0"/>
                          <a:ea typeface="方正中等线简体" pitchFamily="65" charset="-122"/>
                        </a:rPr>
                        <a:t>二者联系</a:t>
                      </a:r>
                      <a:endParaRPr lang="zh-CN" altLang="zh-CN" sz="1000">
                        <a:latin typeface="宋体" pitchFamily="2" charset="-122"/>
                        <a:ea typeface="宋体" pitchFamily="2" charset="-122"/>
                      </a:endParaRPr>
                    </a:p>
                  </a:txBody>
                  <a:tcPr marL="68580" marR="68580"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vert="horz" wrap="square" lIns="68580" tIns="0" rIns="68580"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71438" lvl="0" indent="0" fontAlgn="base">
                        <a:lnSpc>
                          <a:spcPct val="150000"/>
                        </a:lnSpc>
                        <a:spcAft>
                          <a:spcPct val="0"/>
                        </a:spcAft>
                      </a:pPr>
                      <a:r>
                        <a:rPr lang="en-US" altLang="zh-CN" sz="2800">
                          <a:latin typeface="宋体" pitchFamily="2" charset="-122"/>
                          <a:ea typeface="方正中等线简体" pitchFamily="65" charset="-122"/>
                        </a:rPr>
                        <a:t>①</a:t>
                      </a:r>
                      <a:r>
                        <a:rPr lang="zh-CN" altLang="zh-CN" sz="2800">
                          <a:latin typeface="Times New Roman" pitchFamily="18" charset="0"/>
                          <a:ea typeface="方正中等线简体" pitchFamily="65" charset="-122"/>
                        </a:rPr>
                        <a:t>相反关系：一般来说，抵抗力稳定性强的生态系统，恢复力稳定性弱，反之亦然；</a:t>
                      </a:r>
                      <a:endParaRPr lang="zh-CN" altLang="zh-CN" sz="1000">
                        <a:latin typeface="宋体" pitchFamily="2" charset="-122"/>
                        <a:ea typeface="宋体" pitchFamily="2" charset="-122"/>
                      </a:endParaRPr>
                    </a:p>
                    <a:p>
                      <a:pPr marL="71438" lvl="0" indent="0" fontAlgn="base">
                        <a:lnSpc>
                          <a:spcPct val="150000"/>
                        </a:lnSpc>
                        <a:spcAft>
                          <a:spcPct val="0"/>
                        </a:spcAft>
                      </a:pPr>
                      <a:r>
                        <a:rPr lang="en-US" altLang="zh-CN" sz="2800">
                          <a:latin typeface="宋体" pitchFamily="2" charset="-122"/>
                          <a:ea typeface="方正中等线简体" pitchFamily="65" charset="-122"/>
                        </a:rPr>
                        <a:t>②</a:t>
                      </a:r>
                      <a:r>
                        <a:rPr lang="zh-CN" altLang="zh-CN" sz="2800">
                          <a:latin typeface="Times New Roman" pitchFamily="18" charset="0"/>
                          <a:ea typeface="方正中等线简体" pitchFamily="65" charset="-122"/>
                        </a:rPr>
                        <a:t>二者是同时存在于同一系统中的两种截然不同的作用力，它们相互作用，共同维持生态系统的稳定。如图所示：</a:t>
                      </a:r>
                      <a:endParaRPr lang="zh-CN" altLang="zh-CN" sz="1000">
                        <a:latin typeface="宋体" pitchFamily="2" charset="-122"/>
                        <a:ea typeface="宋体" pitchFamily="2" charset="-122"/>
                      </a:endParaRPr>
                    </a:p>
                    <a:p>
                      <a:pPr marL="71438" lvl="0" indent="0" fontAlgn="base">
                        <a:lnSpc>
                          <a:spcPct val="150000"/>
                        </a:lnSpc>
                        <a:spcAft>
                          <a:spcPct val="0"/>
                        </a:spcAft>
                      </a:pPr>
                      <a:r>
                        <a:rPr lang="en-US" altLang="zh-CN" sz="2800">
                          <a:latin typeface="Times New Roman" pitchFamily="18" charset="0"/>
                          <a:ea typeface="方正中等线简体" pitchFamily="65" charset="-122"/>
                        </a:rPr>
                        <a:t> </a:t>
                      </a:r>
                      <a:endParaRPr lang="en-US" altLang="zh-CN" sz="2800">
                        <a:latin typeface="Times New Roman" pitchFamily="18" charset="0"/>
                        <a:ea typeface="方正中等线简体" pitchFamily="65" charset="-122"/>
                      </a:endParaRPr>
                    </a:p>
                    <a:p>
                      <a:pPr marL="71438" lvl="0" indent="0" fontAlgn="base">
                        <a:lnSpc>
                          <a:spcPct val="150000"/>
                        </a:lnSpc>
                        <a:spcAft>
                          <a:spcPct val="0"/>
                        </a:spcAft>
                      </a:pPr>
                      <a:endParaRPr lang="en-US" altLang="zh-CN" sz="2800">
                        <a:latin typeface="Times New Roman" pitchFamily="18" charset="0"/>
                        <a:ea typeface="方正中等线简体" pitchFamily="65" charset="-122"/>
                      </a:endParaRPr>
                    </a:p>
                    <a:p>
                      <a:pPr marL="71438" lvl="0" indent="0" fontAlgn="base">
                        <a:lnSpc>
                          <a:spcPct val="150000"/>
                        </a:lnSpc>
                        <a:spcAft>
                          <a:spcPct val="0"/>
                        </a:spcAft>
                      </a:pPr>
                      <a:endParaRPr lang="en-US" altLang="zh-CN" sz="2800">
                        <a:latin typeface="Times New Roman" pitchFamily="18" charset="0"/>
                        <a:ea typeface="方正中等线简体" pitchFamily="65" charset="-122"/>
                      </a:endParaRPr>
                    </a:p>
                    <a:p>
                      <a:pPr marL="71438" lvl="0" indent="0" fontAlgn="base">
                        <a:lnSpc>
                          <a:spcPct val="150000"/>
                        </a:lnSpc>
                        <a:spcAft>
                          <a:spcPct val="0"/>
                        </a:spcAft>
                      </a:pPr>
                      <a:endParaRPr lang="zh-CN" altLang="zh-CN" sz="1000">
                        <a:latin typeface="宋体" pitchFamily="2" charset="-122"/>
                        <a:ea typeface="宋体" pitchFamily="2" charset="-122"/>
                      </a:endParaRPr>
                    </a:p>
                  </a:txBody>
                  <a:tcPr marL="68580" marR="68580"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r>
            </a:tbl>
          </a:graphicData>
        </a:graphic>
      </p:graphicFrame>
      <p:pic>
        <p:nvPicPr>
          <p:cNvPr id="38922" name="Picture 2" title=""/>
          <p:cNvPicPr>
            <a:picLocks noChangeAspect="1"/>
          </p:cNvPicPr>
          <p:nvPr>
            <p:custDataLst>
              <p:tags r:id="rId6"/>
            </p:custDataLst>
          </p:nvPr>
        </p:nvPicPr>
        <p:blipFill>
          <a:blip r:embed="rId5">
            <a:clrChange>
              <a:clrFrom>
                <a:srgbClr val="FFFFFF"/>
              </a:clrFrom>
              <a:clrTo>
                <a:srgbClr val="FFFFFF">
                  <a:alpha val="0"/>
                </a:srgbClr>
              </a:clrTo>
            </a:clrChange>
          </a:blip>
          <a:stretch>
            <a:fillRect/>
          </a:stretch>
        </p:blipFill>
        <p:spPr>
          <a:xfrm>
            <a:off x="4470400" y="4083050"/>
            <a:ext cx="3786188" cy="1963738"/>
          </a:xfrm>
          <a:prstGeom prst="rect">
            <a:avLst/>
          </a:prstGeom>
          <a:noFill/>
          <a:ln>
            <a:noFill/>
            <a:miter lim="800000"/>
          </a:ln>
        </p:spPr>
      </p:pic>
    </p:spTree>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sp>
        <p:nvSpPr>
          <p:cNvPr id="39937" name="矩形 9" title=""/>
          <p:cNvSpPr/>
          <p:nvPr>
            <p:custDataLst>
              <p:tags r:id="rId3"/>
            </p:custDataLst>
          </p:nvPr>
        </p:nvSpPr>
        <p:spPr>
          <a:xfrm>
            <a:off x="465138" y="715963"/>
            <a:ext cx="11412538" cy="5908675"/>
          </a:xfrm>
          <a:prstGeom prst="rect">
            <a:avLst/>
          </a:prstGeom>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just" fontAlgn="base" hangingPunct="0">
              <a:lnSpc>
                <a:spcPct val="150000"/>
              </a:lnSpc>
              <a:spcAft>
                <a:spcPct val="0"/>
              </a:spcAft>
            </a:pPr>
            <a:r>
              <a:rPr lang="en-US" altLang="zh-CN" sz="2800">
                <a:solidFill>
                  <a:schemeClr val="bg1"/>
                </a:solidFill>
                <a:latin typeface="Times New Roman" pitchFamily="18" charset="0"/>
                <a:ea typeface="微软雅黑" pitchFamily="34" charset="-122"/>
              </a:rPr>
              <a:t>3.</a:t>
            </a:r>
            <a:r>
              <a:rPr lang="zh-CN" altLang="zh-CN" sz="2800">
                <a:solidFill>
                  <a:schemeClr val="bg1"/>
                </a:solidFill>
                <a:latin typeface="Times New Roman" pitchFamily="18" charset="0"/>
                <a:ea typeface="微软雅黑" pitchFamily="34" charset="-122"/>
              </a:rPr>
              <a:t>提高生态系统的稳定性</a:t>
            </a:r>
            <a:endParaRPr lang="zh-CN" altLang="zh-CN" sz="1000">
              <a:solidFill>
                <a:schemeClr val="bg1"/>
              </a:solidFill>
              <a:latin typeface="宋体" pitchFamily="2" charset="-122"/>
              <a:ea typeface="宋体" pitchFamily="2" charset="-122"/>
            </a:endParaRPr>
          </a:p>
          <a:p>
            <a:pPr lvl="0" algn="just" fontAlgn="base" hangingPunct="0">
              <a:lnSpc>
                <a:spcPct val="150000"/>
              </a:lnSpc>
              <a:spcAft>
                <a:spcPct val="0"/>
              </a:spcAft>
            </a:pPr>
            <a:r>
              <a:rPr lang="en-US" altLang="zh-CN" sz="2800" b="1">
                <a:latin typeface="Times New Roman" pitchFamily="18" charset="0"/>
                <a:ea typeface="方正中等线简体" pitchFamily="65" charset="-122"/>
              </a:rPr>
              <a:t>(1)</a:t>
            </a:r>
            <a:r>
              <a:rPr lang="zh-CN" altLang="zh-CN" sz="2800" b="1">
                <a:latin typeface="Times New Roman" pitchFamily="18" charset="0"/>
                <a:ea typeface="方正中等线简体" pitchFamily="65" charset="-122"/>
              </a:rPr>
              <a:t>原因</a:t>
            </a:r>
            <a:endParaRPr lang="zh-CN" altLang="zh-CN" sz="1000" b="1">
              <a:latin typeface="宋体" pitchFamily="2" charset="-122"/>
              <a:ea typeface="宋体" pitchFamily="2" charset="-122"/>
            </a:endParaRPr>
          </a:p>
          <a:p>
            <a:pPr lvl="0" algn="just" fontAlgn="base" hangingPunct="0">
              <a:lnSpc>
                <a:spcPct val="150000"/>
              </a:lnSpc>
              <a:spcAft>
                <a:spcPct val="0"/>
              </a:spcAft>
            </a:pPr>
            <a:r>
              <a:rPr lang="en-US" altLang="zh-CN" sz="2800">
                <a:latin typeface="宋体" pitchFamily="2" charset="-122"/>
                <a:ea typeface="方正中等线简体" pitchFamily="65" charset="-122"/>
              </a:rPr>
              <a:t>①</a:t>
            </a:r>
            <a:r>
              <a:rPr lang="zh-CN" altLang="zh-CN" sz="2800">
                <a:latin typeface="Times New Roman" pitchFamily="18" charset="0"/>
                <a:ea typeface="方正中等线简体" pitchFamily="65" charset="-122"/>
              </a:rPr>
              <a:t>处于生态平衡的生态系统可以持续不断地满足人类</a:t>
            </a:r>
            <a:r>
              <a:rPr lang="zh-CN" altLang="en-US" sz="2800" u="sng">
                <a:latin typeface="Times New Roman" pitchFamily="18" charset="0"/>
                <a:ea typeface="方正中等线简体" pitchFamily="65" charset="-122"/>
              </a:rPr>
              <a:t>　　　　　</a:t>
            </a:r>
            <a:r>
              <a:rPr lang="zh-CN" altLang="zh-CN" sz="2800">
                <a:latin typeface="Times New Roman" pitchFamily="18" charset="0"/>
                <a:ea typeface="方正中等线简体" pitchFamily="65" charset="-122"/>
              </a:rPr>
              <a:t>。</a:t>
            </a:r>
            <a:endParaRPr lang="zh-CN" altLang="zh-CN" sz="1000">
              <a:latin typeface="宋体" pitchFamily="2" charset="-122"/>
              <a:ea typeface="宋体" pitchFamily="2" charset="-122"/>
            </a:endParaRPr>
          </a:p>
          <a:p>
            <a:pPr lvl="0" algn="just" fontAlgn="base" hangingPunct="0">
              <a:lnSpc>
                <a:spcPct val="150000"/>
              </a:lnSpc>
              <a:spcAft>
                <a:spcPct val="0"/>
              </a:spcAft>
            </a:pPr>
            <a:r>
              <a:rPr lang="en-US" altLang="zh-CN" sz="2800">
                <a:latin typeface="宋体" pitchFamily="2" charset="-122"/>
                <a:ea typeface="方正中等线简体" pitchFamily="65" charset="-122"/>
              </a:rPr>
              <a:t>②</a:t>
            </a:r>
            <a:r>
              <a:rPr lang="zh-CN" altLang="zh-CN" sz="2800">
                <a:latin typeface="Times New Roman" pitchFamily="18" charset="0"/>
                <a:ea typeface="方正中等线简体" pitchFamily="65" charset="-122"/>
              </a:rPr>
              <a:t>处于生态平衡中的生态系统能够使人类生活与生产的</a:t>
            </a:r>
            <a:r>
              <a:rPr lang="zh-CN" altLang="en-US" sz="2800" u="sng">
                <a:latin typeface="Times New Roman" pitchFamily="18" charset="0"/>
                <a:ea typeface="方正中等线简体" pitchFamily="65" charset="-122"/>
              </a:rPr>
              <a:t>　　　</a:t>
            </a:r>
            <a:r>
              <a:rPr lang="zh-CN" altLang="zh-CN" sz="2800">
                <a:latin typeface="Times New Roman" pitchFamily="18" charset="0"/>
                <a:ea typeface="方正中等线简体" pitchFamily="65" charset="-122"/>
              </a:rPr>
              <a:t>保持稳定。</a:t>
            </a:r>
            <a:endParaRPr lang="zh-CN" altLang="zh-CN" sz="1000">
              <a:latin typeface="宋体" pitchFamily="2" charset="-122"/>
              <a:ea typeface="宋体" pitchFamily="2" charset="-122"/>
            </a:endParaRPr>
          </a:p>
          <a:p>
            <a:pPr lvl="0" algn="just" fontAlgn="base" hangingPunct="0">
              <a:lnSpc>
                <a:spcPct val="150000"/>
              </a:lnSpc>
              <a:spcAft>
                <a:spcPct val="0"/>
              </a:spcAft>
            </a:pPr>
            <a:r>
              <a:rPr lang="en-US" altLang="zh-CN" sz="2800" b="1">
                <a:latin typeface="Times New Roman" pitchFamily="18" charset="0"/>
                <a:ea typeface="方正中等线简体" pitchFamily="65" charset="-122"/>
              </a:rPr>
              <a:t>(2)</a:t>
            </a:r>
            <a:r>
              <a:rPr lang="zh-CN" altLang="zh-CN" sz="2800" b="1">
                <a:latin typeface="Times New Roman" pitchFamily="18" charset="0"/>
                <a:ea typeface="方正中等线简体" pitchFamily="65" charset="-122"/>
              </a:rPr>
              <a:t>措施</a:t>
            </a:r>
            <a:endParaRPr lang="zh-CN" altLang="zh-CN" sz="1000" b="1">
              <a:latin typeface="宋体" pitchFamily="2" charset="-122"/>
              <a:ea typeface="宋体" pitchFamily="2" charset="-122"/>
            </a:endParaRPr>
          </a:p>
          <a:p>
            <a:pPr lvl="0" algn="just" fontAlgn="base" hangingPunct="0">
              <a:lnSpc>
                <a:spcPct val="150000"/>
              </a:lnSpc>
              <a:spcAft>
                <a:spcPct val="0"/>
              </a:spcAft>
            </a:pPr>
            <a:r>
              <a:rPr lang="en-US" altLang="zh-CN" sz="2800">
                <a:latin typeface="宋体" pitchFamily="2" charset="-122"/>
                <a:ea typeface="方正中等线简体" pitchFamily="65" charset="-122"/>
              </a:rPr>
              <a:t>①</a:t>
            </a:r>
            <a:r>
              <a:rPr lang="zh-CN" altLang="zh-CN" sz="2800">
                <a:latin typeface="Times New Roman" pitchFamily="18" charset="0"/>
                <a:ea typeface="方正中等线简体" pitchFamily="65" charset="-122"/>
              </a:rPr>
              <a:t>控制对生态系统的</a:t>
            </a:r>
            <a:r>
              <a:rPr lang="zh-CN" altLang="en-US" sz="2800" u="sng">
                <a:latin typeface="Times New Roman" pitchFamily="18" charset="0"/>
                <a:ea typeface="方正中等线简体" pitchFamily="65" charset="-122"/>
              </a:rPr>
              <a:t>　　　　　</a:t>
            </a:r>
            <a:r>
              <a:rPr lang="zh-CN" altLang="zh-CN" sz="2800">
                <a:latin typeface="Times New Roman" pitchFamily="18" charset="0"/>
                <a:ea typeface="方正中等线简体" pitchFamily="65" charset="-122"/>
              </a:rPr>
              <a:t>，在不超过生态系统自我调节能力的范围内，</a:t>
            </a:r>
            <a:r>
              <a:rPr lang="zh-CN" altLang="en-US" sz="2800" u="sng">
                <a:latin typeface="Times New Roman" pitchFamily="18" charset="0"/>
                <a:ea typeface="方正中等线简体" pitchFamily="65" charset="-122"/>
              </a:rPr>
              <a:t>　　　　　</a:t>
            </a:r>
            <a:r>
              <a:rPr lang="zh-CN" altLang="zh-CN" sz="2800">
                <a:latin typeface="Times New Roman" pitchFamily="18" charset="0"/>
                <a:ea typeface="方正中等线简体" pitchFamily="65" charset="-122"/>
              </a:rPr>
              <a:t>地利用生态系统。</a:t>
            </a:r>
            <a:endParaRPr lang="zh-CN" altLang="zh-CN" sz="1000">
              <a:latin typeface="宋体" pitchFamily="2" charset="-122"/>
              <a:ea typeface="宋体" pitchFamily="2" charset="-122"/>
            </a:endParaRPr>
          </a:p>
          <a:p>
            <a:pPr lvl="0" algn="just" fontAlgn="base" hangingPunct="0">
              <a:lnSpc>
                <a:spcPct val="150000"/>
              </a:lnSpc>
              <a:spcAft>
                <a:spcPct val="0"/>
              </a:spcAft>
            </a:pPr>
            <a:r>
              <a:rPr lang="en-US" altLang="zh-CN" sz="2800">
                <a:latin typeface="宋体" pitchFamily="2" charset="-122"/>
                <a:ea typeface="方正中等线简体" pitchFamily="65" charset="-122"/>
              </a:rPr>
              <a:t>②</a:t>
            </a:r>
            <a:r>
              <a:rPr lang="zh-CN" altLang="zh-CN" sz="2800">
                <a:latin typeface="Times New Roman" pitchFamily="18" charset="0"/>
                <a:ea typeface="方正中等线简体" pitchFamily="65" charset="-122"/>
              </a:rPr>
              <a:t>对人类利用强度较大的生态系统，应给予相应的</a:t>
            </a:r>
            <a:r>
              <a:rPr lang="zh-CN" altLang="en-US" sz="2800" u="sng">
                <a:latin typeface="Times New Roman" pitchFamily="18" charset="0"/>
                <a:ea typeface="方正中等线简体" pitchFamily="65" charset="-122"/>
              </a:rPr>
              <a:t>　　　</a:t>
            </a:r>
            <a:r>
              <a:rPr lang="zh-CN" altLang="zh-CN" sz="2800">
                <a:latin typeface="Times New Roman" pitchFamily="18" charset="0"/>
                <a:ea typeface="方正中等线简体" pitchFamily="65" charset="-122"/>
              </a:rPr>
              <a:t>、</a:t>
            </a:r>
            <a:r>
              <a:rPr lang="zh-CN" altLang="en-US" sz="2800" u="sng">
                <a:latin typeface="Times New Roman" pitchFamily="18" charset="0"/>
                <a:ea typeface="方正中等线简体" pitchFamily="65" charset="-122"/>
              </a:rPr>
              <a:t>　　　</a:t>
            </a:r>
            <a:r>
              <a:rPr lang="zh-CN" altLang="zh-CN" sz="2800">
                <a:latin typeface="Times New Roman" pitchFamily="18" charset="0"/>
                <a:ea typeface="方正中等线简体" pitchFamily="65" charset="-122"/>
              </a:rPr>
              <a:t>的投入，保证生态系统内部</a:t>
            </a:r>
            <a:r>
              <a:rPr lang="zh-CN" altLang="en-US" sz="2800" u="sng">
                <a:latin typeface="Times New Roman" pitchFamily="18" charset="0"/>
                <a:ea typeface="方正中等线简体" pitchFamily="65" charset="-122"/>
              </a:rPr>
              <a:t>　　　</a:t>
            </a:r>
            <a:r>
              <a:rPr lang="zh-CN" altLang="zh-CN" sz="2800">
                <a:latin typeface="Times New Roman" pitchFamily="18" charset="0"/>
                <a:ea typeface="方正中等线简体" pitchFamily="65" charset="-122"/>
              </a:rPr>
              <a:t>与</a:t>
            </a:r>
            <a:r>
              <a:rPr lang="zh-CN" altLang="en-US" sz="2800" u="sng">
                <a:latin typeface="Times New Roman" pitchFamily="18" charset="0"/>
                <a:ea typeface="方正中等线简体" pitchFamily="65" charset="-122"/>
              </a:rPr>
              <a:t>　　　</a:t>
            </a:r>
            <a:r>
              <a:rPr lang="zh-CN" altLang="zh-CN" sz="2800">
                <a:latin typeface="Times New Roman" pitchFamily="18" charset="0"/>
                <a:ea typeface="方正中等线简体" pitchFamily="65" charset="-122"/>
              </a:rPr>
              <a:t>的协调。</a:t>
            </a:r>
            <a:endParaRPr lang="zh-CN" altLang="zh-CN" sz="1000">
              <a:latin typeface="宋体" pitchFamily="2" charset="-122"/>
              <a:ea typeface="宋体" pitchFamily="2" charset="-122"/>
            </a:endParaRPr>
          </a:p>
        </p:txBody>
      </p:sp>
      <p:sp>
        <p:nvSpPr>
          <p:cNvPr id="39938" name="矩形 5" title=""/>
          <p:cNvSpPr/>
          <p:nvPr>
            <p:custDataLst>
              <p:tags r:id="rId4"/>
            </p:custDataLst>
          </p:nvPr>
        </p:nvSpPr>
        <p:spPr>
          <a:xfrm>
            <a:off x="8791575" y="2136775"/>
            <a:ext cx="1622425" cy="523875"/>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zh-CN" sz="2800">
                <a:solidFill>
                  <a:srgbClr val="C00000"/>
                </a:solidFill>
                <a:latin typeface="Times New Roman" pitchFamily="18" charset="0"/>
                <a:ea typeface="方正中等线简体" pitchFamily="65" charset="-122"/>
              </a:rPr>
              <a:t>生活所需</a:t>
            </a:r>
            <a:endParaRPr lang="zh-CN" altLang="en-US" sz="2800">
              <a:solidFill>
                <a:srgbClr val="C00000"/>
              </a:solidFill>
              <a:latin typeface="Times New Roman" pitchFamily="18" charset="0"/>
              <a:ea typeface="方正中等线简体" pitchFamily="65" charset="-122"/>
            </a:endParaRPr>
          </a:p>
        </p:txBody>
      </p:sp>
      <p:sp>
        <p:nvSpPr>
          <p:cNvPr id="39939" name="矩形 7" title=""/>
          <p:cNvSpPr/>
          <p:nvPr>
            <p:custDataLst>
              <p:tags r:id="rId5"/>
            </p:custDataLst>
          </p:nvPr>
        </p:nvSpPr>
        <p:spPr>
          <a:xfrm>
            <a:off x="9320213" y="2786063"/>
            <a:ext cx="903287" cy="522287"/>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zh-CN" sz="2800">
                <a:solidFill>
                  <a:srgbClr val="C00000"/>
                </a:solidFill>
                <a:latin typeface="Times New Roman" pitchFamily="18" charset="0"/>
                <a:ea typeface="方正中等线简体" pitchFamily="65" charset="-122"/>
              </a:rPr>
              <a:t>环境</a:t>
            </a:r>
            <a:endParaRPr lang="zh-CN" altLang="en-US" sz="2800">
              <a:solidFill>
                <a:srgbClr val="C00000"/>
              </a:solidFill>
              <a:latin typeface="Times New Roman" pitchFamily="18" charset="0"/>
              <a:ea typeface="方正中等线简体" pitchFamily="65" charset="-122"/>
            </a:endParaRPr>
          </a:p>
        </p:txBody>
      </p:sp>
      <p:sp>
        <p:nvSpPr>
          <p:cNvPr id="39940" name="矩形 10" title=""/>
          <p:cNvSpPr/>
          <p:nvPr>
            <p:custDataLst>
              <p:tags r:id="rId6"/>
            </p:custDataLst>
          </p:nvPr>
        </p:nvSpPr>
        <p:spPr>
          <a:xfrm>
            <a:off x="3876675" y="4048125"/>
            <a:ext cx="1620838" cy="522288"/>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zh-CN" sz="2800">
                <a:solidFill>
                  <a:srgbClr val="C00000"/>
                </a:solidFill>
                <a:latin typeface="Times New Roman" pitchFamily="18" charset="0"/>
                <a:ea typeface="方正中等线简体" pitchFamily="65" charset="-122"/>
              </a:rPr>
              <a:t>干扰强度</a:t>
            </a:r>
            <a:endParaRPr lang="zh-CN" altLang="en-US" sz="2800">
              <a:solidFill>
                <a:srgbClr val="C00000"/>
              </a:solidFill>
              <a:latin typeface="Times New Roman" pitchFamily="18" charset="0"/>
              <a:ea typeface="方正中等线简体" pitchFamily="65" charset="-122"/>
            </a:endParaRPr>
          </a:p>
        </p:txBody>
      </p:sp>
      <p:sp>
        <p:nvSpPr>
          <p:cNvPr id="39941" name="矩形 11" title=""/>
          <p:cNvSpPr/>
          <p:nvPr>
            <p:custDataLst>
              <p:tags r:id="rId7"/>
            </p:custDataLst>
          </p:nvPr>
        </p:nvSpPr>
        <p:spPr>
          <a:xfrm>
            <a:off x="1687513" y="4686300"/>
            <a:ext cx="1620837" cy="523875"/>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zh-CN" sz="2800">
                <a:solidFill>
                  <a:srgbClr val="C00000"/>
                </a:solidFill>
                <a:latin typeface="Times New Roman" pitchFamily="18" charset="0"/>
                <a:ea typeface="方正中等线简体" pitchFamily="65" charset="-122"/>
              </a:rPr>
              <a:t>合理适度</a:t>
            </a:r>
            <a:endParaRPr lang="zh-CN" altLang="en-US" sz="2800">
              <a:solidFill>
                <a:srgbClr val="C00000"/>
              </a:solidFill>
              <a:latin typeface="Times New Roman" pitchFamily="18" charset="0"/>
              <a:ea typeface="方正中等线简体" pitchFamily="65" charset="-122"/>
            </a:endParaRPr>
          </a:p>
        </p:txBody>
      </p:sp>
      <p:sp>
        <p:nvSpPr>
          <p:cNvPr id="39942" name="矩形 12" title=""/>
          <p:cNvSpPr/>
          <p:nvPr>
            <p:custDataLst>
              <p:tags r:id="rId8"/>
            </p:custDataLst>
          </p:nvPr>
        </p:nvSpPr>
        <p:spPr>
          <a:xfrm>
            <a:off x="8575675" y="5334000"/>
            <a:ext cx="903288" cy="523875"/>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zh-CN" sz="2800">
                <a:solidFill>
                  <a:srgbClr val="C00000"/>
                </a:solidFill>
                <a:latin typeface="Times New Roman" pitchFamily="18" charset="0"/>
                <a:ea typeface="方正中等线简体" pitchFamily="65" charset="-122"/>
              </a:rPr>
              <a:t>物质</a:t>
            </a:r>
            <a:endParaRPr lang="zh-CN" altLang="en-US" sz="2800">
              <a:solidFill>
                <a:srgbClr val="C00000"/>
              </a:solidFill>
              <a:latin typeface="Times New Roman" pitchFamily="18" charset="0"/>
              <a:ea typeface="方正中等线简体" pitchFamily="65" charset="-122"/>
            </a:endParaRPr>
          </a:p>
        </p:txBody>
      </p:sp>
      <p:sp>
        <p:nvSpPr>
          <p:cNvPr id="39943" name="矩形 13" title=""/>
          <p:cNvSpPr/>
          <p:nvPr>
            <p:custDataLst>
              <p:tags r:id="rId9"/>
            </p:custDataLst>
          </p:nvPr>
        </p:nvSpPr>
        <p:spPr>
          <a:xfrm>
            <a:off x="10074275" y="5334000"/>
            <a:ext cx="903288" cy="523875"/>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zh-CN" sz="2800">
                <a:solidFill>
                  <a:srgbClr val="C00000"/>
                </a:solidFill>
                <a:latin typeface="Times New Roman" pitchFamily="18" charset="0"/>
                <a:ea typeface="方正中等线简体" pitchFamily="65" charset="-122"/>
              </a:rPr>
              <a:t>能量</a:t>
            </a:r>
            <a:endParaRPr lang="zh-CN" altLang="en-US" sz="2800">
              <a:solidFill>
                <a:srgbClr val="C00000"/>
              </a:solidFill>
              <a:latin typeface="Times New Roman" pitchFamily="18" charset="0"/>
              <a:ea typeface="方正中等线简体" pitchFamily="65" charset="-122"/>
            </a:endParaRPr>
          </a:p>
        </p:txBody>
      </p:sp>
      <p:sp>
        <p:nvSpPr>
          <p:cNvPr id="39944" name="矩形 14" title=""/>
          <p:cNvSpPr/>
          <p:nvPr>
            <p:custDataLst>
              <p:tags r:id="rId10"/>
            </p:custDataLst>
          </p:nvPr>
        </p:nvSpPr>
        <p:spPr>
          <a:xfrm>
            <a:off x="4164013" y="5972175"/>
            <a:ext cx="903287" cy="523875"/>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zh-CN" sz="2800">
                <a:solidFill>
                  <a:srgbClr val="C00000"/>
                </a:solidFill>
                <a:latin typeface="Times New Roman" pitchFamily="18" charset="0"/>
                <a:ea typeface="方正中等线简体" pitchFamily="65" charset="-122"/>
              </a:rPr>
              <a:t>结构</a:t>
            </a:r>
            <a:endParaRPr lang="zh-CN" altLang="en-US" sz="2800">
              <a:solidFill>
                <a:srgbClr val="C00000"/>
              </a:solidFill>
              <a:latin typeface="Times New Roman" pitchFamily="18" charset="0"/>
              <a:ea typeface="方正中等线简体" pitchFamily="65" charset="-122"/>
            </a:endParaRPr>
          </a:p>
        </p:txBody>
      </p:sp>
      <p:sp>
        <p:nvSpPr>
          <p:cNvPr id="39945" name="矩形 15" title=""/>
          <p:cNvSpPr/>
          <p:nvPr>
            <p:custDataLst>
              <p:tags r:id="rId11"/>
            </p:custDataLst>
          </p:nvPr>
        </p:nvSpPr>
        <p:spPr>
          <a:xfrm>
            <a:off x="5586413" y="5976938"/>
            <a:ext cx="901700" cy="522287"/>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zh-CN" sz="2800">
                <a:solidFill>
                  <a:srgbClr val="C00000"/>
                </a:solidFill>
                <a:latin typeface="Times New Roman" pitchFamily="18" charset="0"/>
                <a:ea typeface="方正中等线简体" pitchFamily="65" charset="-122"/>
              </a:rPr>
              <a:t>功能</a:t>
            </a:r>
            <a:endParaRPr lang="zh-CN" altLang="en-US" sz="2800">
              <a:solidFill>
                <a:srgbClr val="C00000"/>
              </a:solidFill>
              <a:latin typeface="Times New Roman" pitchFamily="18" charset="0"/>
              <a:ea typeface="方正中等线简体" pitchFamily="65" charset="-122"/>
            </a:endParaRPr>
          </a:p>
        </p:txBody>
      </p:sp>
      <p:grpSp>
        <p:nvGrpSpPr>
          <p:cNvPr id="39946" name="组合 31" title=""/>
          <p:cNvGrpSpPr/>
          <p:nvPr>
            <p:custDataLst>
              <p:tags r:id="rId12"/>
            </p:custDataLst>
          </p:nvPr>
        </p:nvGrpSpPr>
        <p:grpSpPr>
          <a:xfrm>
            <a:off x="434975" y="754063"/>
            <a:ext cx="4826000" cy="738187"/>
            <a:chOff x="2952848" y="1879873"/>
            <a:chExt cx="4825219" cy="735043"/>
          </a:xfrm>
        </p:grpSpPr>
        <p:sp>
          <p:nvSpPr>
            <p:cNvPr id="39947" name="MH_Number_1" title=""/>
            <p:cNvSpPr/>
            <p:nvPr>
              <p:custDataLst>
                <p:tags r:id="rId13"/>
              </p:custDataLst>
            </p:nvPr>
          </p:nvSpPr>
          <p:spPr>
            <a:xfrm flipH="1">
              <a:off x="2952848" y="2128031"/>
              <a:ext cx="609000" cy="337250"/>
            </a:xfrm>
            <a:custGeom>
              <a:gdLst>
                <a:gd name="GT0" fmla="+- l w 0"/>
                <a:gd name="GT1" fmla="+- t h 0"/>
              </a:gdLst>
              <a:cxnLst>
                <a:cxn ang="0">
                  <a:pos x="11786" y="0"/>
                </a:cxn>
                <a:cxn ang="0">
                  <a:pos x="0" y="0"/>
                </a:cxn>
                <a:cxn ang="0">
                  <a:pos x="0" y="62008"/>
                </a:cxn>
                <a:cxn ang="0">
                  <a:pos x="11786" y="62008"/>
                </a:cxn>
                <a:cxn ang="0">
                  <a:pos x="111971" y="0"/>
                </a:cxn>
                <a:cxn ang="0">
                  <a:pos x="22292" y="0"/>
                </a:cxn>
                <a:cxn ang="0">
                  <a:pos x="22292" y="62008"/>
                </a:cxn>
                <a:cxn ang="0">
                  <a:pos x="111971" y="62008"/>
                </a:cxn>
              </a:cxnLst>
              <a:rect l="l" t="t" r="GT0" b="GT1"/>
              <a:pathLst>
                <a:path w="693737" h="384175">
                  <a:moveTo>
                    <a:pt x="73025" y="0"/>
                  </a:moveTo>
                  <a:lnTo>
                    <a:pt x="0" y="0"/>
                  </a:lnTo>
                  <a:lnTo>
                    <a:pt x="0" y="384175"/>
                  </a:lnTo>
                  <a:lnTo>
                    <a:pt x="73025" y="384175"/>
                  </a:lnTo>
                  <a:lnTo>
                    <a:pt x="73025" y="0"/>
                  </a:lnTo>
                  <a:close/>
                  <a:moveTo>
                    <a:pt x="693737" y="0"/>
                  </a:moveTo>
                  <a:lnTo>
                    <a:pt x="138112" y="0"/>
                  </a:lnTo>
                  <a:lnTo>
                    <a:pt x="138112" y="384175"/>
                  </a:lnTo>
                  <a:lnTo>
                    <a:pt x="693737" y="384175"/>
                  </a:lnTo>
                  <a:lnTo>
                    <a:pt x="693737" y="0"/>
                  </a:lnTo>
                  <a:close/>
                </a:path>
              </a:pathLst>
            </a:custGeom>
            <a:solidFill>
              <a:srgbClr val="548235"/>
            </a:solidFill>
            <a:ln>
              <a:noFill/>
              <a:round/>
            </a:ln>
          </p:spPr>
          <p:txBody>
            <a:bodyPr lIns="0" tIns="0" rIns="144000"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hangingPunct="0"/>
              <a:r>
                <a:rPr lang="en-US" altLang="zh-CN" sz="2800" b="1">
                  <a:solidFill>
                    <a:srgbClr val="FFFFFF"/>
                  </a:solidFill>
                  <a:latin typeface="微软雅黑" pitchFamily="34" charset="-122"/>
                  <a:ea typeface="微软雅黑" pitchFamily="34" charset="-122"/>
                  <a:sym typeface="Gen Jyuu Gothic Monospace Regul" pitchFamily="49" charset="-128"/>
                </a:rPr>
                <a:t>3</a:t>
              </a:r>
              <a:endParaRPr lang="en-US" altLang="zh-CN" sz="2800" b="1">
                <a:solidFill>
                  <a:srgbClr val="FFFFFF"/>
                </a:solidFill>
                <a:latin typeface="微软雅黑" pitchFamily="34" charset="-122"/>
                <a:ea typeface="微软雅黑" pitchFamily="34" charset="-122"/>
                <a:sym typeface="Gen Jyuu Gothic Monospace Regul" pitchFamily="49" charset="-128"/>
              </a:endParaRPr>
            </a:p>
          </p:txBody>
        </p:sp>
        <p:sp>
          <p:nvSpPr>
            <p:cNvPr id="39948" name="MH_Entry_1" title=""/>
            <p:cNvSpPr/>
            <p:nvPr>
              <p:custDataLst>
                <p:tags r:id="rId14"/>
              </p:custDataLst>
            </p:nvPr>
          </p:nvSpPr>
          <p:spPr>
            <a:xfrm flipH="1">
              <a:off x="3637902" y="1879873"/>
              <a:ext cx="4140165" cy="735043"/>
            </a:xfrm>
            <a:custGeom>
              <a:gdLst>
                <a:gd name="GT0" fmla="+- l w 0"/>
                <a:gd name="GT1" fmla="+- t h 0"/>
              </a:gdLst>
              <a:cxnLst>
                <a:cxn ang="0">
                  <a:pos x="0" y="2"/>
                </a:cxn>
                <a:cxn ang="0">
                  <a:pos x="536318222" y="2"/>
                </a:cxn>
                <a:cxn ang="0">
                  <a:pos x="536318222" y="3"/>
                </a:cxn>
                <a:cxn ang="0">
                  <a:pos x="0" y="3"/>
                </a:cxn>
                <a:cxn ang="0">
                  <a:pos x="0" y="2"/>
                </a:cxn>
                <a:cxn ang="0">
                  <a:pos x="0" y="0"/>
                </a:cxn>
              </a:cxnLst>
              <a:rect l="l" t="t" r="GT0" b="GT1"/>
              <a:pathLst>
                <a:path w="2520280" h="1872208">
                  <a:moveTo>
                    <a:pt x="0" y="1872208"/>
                  </a:moveTo>
                  <a:lnTo>
                    <a:pt x="2520280" y="1872208"/>
                  </a:lnTo>
                  <a:lnTo>
                    <a:pt x="0" y="1872208"/>
                  </a:lnTo>
                  <a:close/>
                  <a:moveTo>
                    <a:pt x="0" y="0"/>
                  </a:moveTo>
                  <a:lnTo>
                    <a:pt x="916" y="0"/>
                  </a:lnTo>
                  <a:lnTo>
                    <a:pt x="0" y="0"/>
                  </a:lnTo>
                  <a:close/>
                </a:path>
              </a:pathLst>
            </a:custGeom>
            <a:noFill/>
            <a:ln>
              <a:noFill/>
              <a:round/>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nSpc>
                  <a:spcPct val="150000"/>
                </a:lnSpc>
              </a:pPr>
              <a:r>
                <a:rPr lang="zh-CN" altLang="en-US" sz="2800" b="1">
                  <a:solidFill>
                    <a:srgbClr val="548235"/>
                  </a:solidFill>
                  <a:latin typeface="微软雅黑" pitchFamily="34" charset="-122"/>
                  <a:ea typeface="微软雅黑" pitchFamily="34" charset="-122"/>
                  <a:sym typeface="微软雅黑" pitchFamily="34" charset="-122"/>
                </a:rPr>
                <a:t>提高生态系统的稳定性</a:t>
              </a:r>
              <a:endParaRPr lang="zh-CN" altLang="en-US" sz="2800" b="1">
                <a:solidFill>
                  <a:srgbClr val="548235"/>
                </a:solidFill>
                <a:latin typeface="微软雅黑" pitchFamily="34" charset="-122"/>
                <a:ea typeface="微软雅黑" pitchFamily="34" charset="-122"/>
                <a:sym typeface="微软雅黑"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blinds(horizontal)">
                                      <p:cBhvr>
                                        <p:cTn id="7" dur="500"/>
                                        <p:tgtEl>
                                          <p:spTgt spid="39938"/>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939"/>
                                        </p:tgtEl>
                                        <p:attrNameLst>
                                          <p:attrName>style.visibility</p:attrName>
                                        </p:attrNameLst>
                                      </p:cBhvr>
                                      <p:to>
                                        <p:strVal val="visible"/>
                                      </p:to>
                                    </p:set>
                                    <p:animEffect transition="in" filter="blinds(horizontal)">
                                      <p:cBhvr>
                                        <p:cTn id="12" dur="500"/>
                                        <p:tgtEl>
                                          <p:spTgt spid="39939"/>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9940"/>
                                        </p:tgtEl>
                                        <p:attrNameLst>
                                          <p:attrName>style.visibility</p:attrName>
                                        </p:attrNameLst>
                                      </p:cBhvr>
                                      <p:to>
                                        <p:strVal val="visible"/>
                                      </p:to>
                                    </p:set>
                                    <p:animEffect transition="in" filter="blinds(horizontal)">
                                      <p:cBhvr>
                                        <p:cTn id="17" dur="500"/>
                                        <p:tgtEl>
                                          <p:spTgt spid="39940"/>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941"/>
                                        </p:tgtEl>
                                        <p:attrNameLst>
                                          <p:attrName>style.visibility</p:attrName>
                                        </p:attrNameLst>
                                      </p:cBhvr>
                                      <p:to>
                                        <p:strVal val="visible"/>
                                      </p:to>
                                    </p:set>
                                    <p:animEffect transition="in" filter="blinds(horizontal)">
                                      <p:cBhvr>
                                        <p:cTn id="22" dur="500"/>
                                        <p:tgtEl>
                                          <p:spTgt spid="39941"/>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9942"/>
                                        </p:tgtEl>
                                        <p:attrNameLst>
                                          <p:attrName>style.visibility</p:attrName>
                                        </p:attrNameLst>
                                      </p:cBhvr>
                                      <p:to>
                                        <p:strVal val="visible"/>
                                      </p:to>
                                    </p:set>
                                    <p:animEffect transition="in" filter="blinds(horizontal)">
                                      <p:cBhvr>
                                        <p:cTn id="27" dur="500"/>
                                        <p:tgtEl>
                                          <p:spTgt spid="39942"/>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9943"/>
                                        </p:tgtEl>
                                        <p:attrNameLst>
                                          <p:attrName>style.visibility</p:attrName>
                                        </p:attrNameLst>
                                      </p:cBhvr>
                                      <p:to>
                                        <p:strVal val="visible"/>
                                      </p:to>
                                    </p:set>
                                    <p:animEffect transition="in" filter="blinds(horizontal)">
                                      <p:cBhvr>
                                        <p:cTn id="32" dur="500"/>
                                        <p:tgtEl>
                                          <p:spTgt spid="39943"/>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9944"/>
                                        </p:tgtEl>
                                        <p:attrNameLst>
                                          <p:attrName>style.visibility</p:attrName>
                                        </p:attrNameLst>
                                      </p:cBhvr>
                                      <p:to>
                                        <p:strVal val="visible"/>
                                      </p:to>
                                    </p:set>
                                    <p:animEffect transition="in" filter="blinds(horizontal)">
                                      <p:cBhvr>
                                        <p:cTn id="37" dur="500"/>
                                        <p:tgtEl>
                                          <p:spTgt spid="39944"/>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9945"/>
                                        </p:tgtEl>
                                        <p:attrNameLst>
                                          <p:attrName>style.visibility</p:attrName>
                                        </p:attrNameLst>
                                      </p:cBhvr>
                                      <p:to>
                                        <p:strVal val="visible"/>
                                      </p:to>
                                    </p:set>
                                    <p:animEffect transition="in" filter="blinds(horizontal)">
                                      <p:cBhvr>
                                        <p:cTn id="42" dur="500"/>
                                        <p:tgtEl>
                                          <p:spTgt spid="39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p:bldP spid="39940" grpId="0"/>
      <p:bldP spid="39941" grpId="0"/>
      <p:bldP spid="39942" grpId="0"/>
      <p:bldP spid="39943" grpId="0"/>
      <p:bldP spid="39944" grpId="0"/>
      <p:bldP spid="39945"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sp>
        <p:nvSpPr>
          <p:cNvPr id="40961" name="AutoShape 6" title=""/>
          <p:cNvSpPr/>
          <p:nvPr>
            <p:custDataLst>
              <p:tags r:id="rId3"/>
            </p:custDataLst>
          </p:nvPr>
        </p:nvSpPr>
        <p:spPr>
          <a:xfrm>
            <a:off x="228600" y="1385888"/>
            <a:ext cx="11410950" cy="4511675"/>
          </a:xfrm>
          <a:prstGeom prst="roundRect">
            <a:avLst>
              <a:gd name="adj" fmla="val 10088"/>
            </a:avLst>
          </a:prstGeom>
          <a:solidFill>
            <a:schemeClr val="bg1">
              <a:alpha val="79999"/>
            </a:schemeClr>
          </a:solidFill>
          <a:ln w="12700" cap="flat" cmpd="sng">
            <a:solidFill>
              <a:schemeClr val="accent4">
                <a:lumMod val="75000"/>
              </a:schemeClr>
            </a:solidFill>
            <a:prstDash val="sysDot"/>
            <a:round/>
            <a:headEnd type="none" w="med" len="med"/>
            <a:tailEnd type="none" w="med" len="med"/>
          </a:ln>
        </p:spPr>
        <p:txBody>
          <a:bodyPr wrap="none"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fontAlgn="base" hangingPunct="0"/>
            <a:endParaRPr lang="zh-CN" altLang="en-US">
              <a:latin typeface="Arial" pitchFamily="34" charset="0"/>
              <a:ea typeface="宋体" pitchFamily="2" charset="-122"/>
            </a:endParaRPr>
          </a:p>
        </p:txBody>
      </p:sp>
      <p:sp>
        <p:nvSpPr>
          <p:cNvPr id="40962" name="文本框 4" title=""/>
          <p:cNvSpPr txBox="1"/>
          <p:nvPr>
            <p:custDataLst>
              <p:tags r:id="rId4"/>
            </p:custDataLst>
          </p:nvPr>
        </p:nvSpPr>
        <p:spPr>
          <a:xfrm>
            <a:off x="406400" y="1651000"/>
            <a:ext cx="11107738" cy="1089025"/>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nSpc>
                <a:spcPct val="135000"/>
              </a:lnSpc>
            </a:pPr>
            <a:r>
              <a:rPr lang="en-US" altLang="zh-CN" sz="2400">
                <a:solidFill>
                  <a:srgbClr val="333333"/>
                </a:solidFill>
                <a:latin typeface="仿宋" charset="-122"/>
                <a:ea typeface="仿宋" charset="-122"/>
              </a:rPr>
              <a:t>1. 2005</a:t>
            </a:r>
            <a:r>
              <a:rPr lang="zh-CN" altLang="en-US" sz="2400">
                <a:solidFill>
                  <a:srgbClr val="333333"/>
                </a:solidFill>
                <a:latin typeface="仿宋" charset="-122"/>
                <a:ea typeface="仿宋" charset="-122"/>
              </a:rPr>
              <a:t>年，我国启动三江源生态保护和建设一期工程，总投资</a:t>
            </a:r>
            <a:r>
              <a:rPr lang="en-US" altLang="zh-CN" sz="2400">
                <a:solidFill>
                  <a:srgbClr val="333333"/>
                </a:solidFill>
                <a:latin typeface="仿宋" charset="-122"/>
                <a:ea typeface="仿宋" charset="-122"/>
              </a:rPr>
              <a:t>75</a:t>
            </a:r>
            <a:r>
              <a:rPr lang="zh-CN" altLang="en-US" sz="2400">
                <a:solidFill>
                  <a:srgbClr val="333333"/>
                </a:solidFill>
                <a:latin typeface="仿宋" charset="-122"/>
                <a:ea typeface="仿宋" charset="-122"/>
              </a:rPr>
              <a:t>亿元，项目兼顾生态保护、民生改善、生产布局多方面。</a:t>
            </a:r>
            <a:endParaRPr lang="zh-CN" altLang="en-US" sz="2400">
              <a:solidFill>
                <a:srgbClr val="333333"/>
              </a:solidFill>
              <a:latin typeface="仿宋" charset="-122"/>
              <a:ea typeface="仿宋" charset="-122"/>
            </a:endParaRPr>
          </a:p>
        </p:txBody>
      </p:sp>
      <p:sp>
        <p:nvSpPr>
          <p:cNvPr id="40963" name="文本框 6" title=""/>
          <p:cNvSpPr txBox="1"/>
          <p:nvPr>
            <p:custDataLst>
              <p:tags r:id="rId5"/>
            </p:custDataLst>
          </p:nvPr>
        </p:nvSpPr>
        <p:spPr>
          <a:xfrm>
            <a:off x="390525" y="4829175"/>
            <a:ext cx="9864725" cy="59055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nSpc>
                <a:spcPct val="135000"/>
              </a:lnSpc>
              <a:buClrTx/>
              <a:buFontTx/>
            </a:pPr>
            <a:r>
              <a:rPr lang="en-US" altLang="zh-CN" sz="2400" baseline="0">
                <a:solidFill>
                  <a:srgbClr val="333333"/>
                </a:solidFill>
                <a:latin typeface="仿宋" charset="-122"/>
                <a:ea typeface="仿宋" charset="-122"/>
              </a:rPr>
              <a:t>4.</a:t>
            </a:r>
            <a:r>
              <a:rPr lang="zh-CN" altLang="en-US" sz="2400" baseline="0">
                <a:solidFill>
                  <a:srgbClr val="333333"/>
                </a:solidFill>
                <a:latin typeface="仿宋" charset="-122"/>
                <a:ea typeface="仿宋" charset="-122"/>
              </a:rPr>
              <a:t>从</a:t>
            </a:r>
            <a:r>
              <a:rPr lang="en-US" altLang="zh-CN" sz="2400" baseline="0">
                <a:solidFill>
                  <a:srgbClr val="333333"/>
                </a:solidFill>
                <a:latin typeface="仿宋" charset="-122"/>
                <a:ea typeface="仿宋" charset="-122"/>
              </a:rPr>
              <a:t>2005</a:t>
            </a:r>
            <a:r>
              <a:rPr lang="zh-CN" altLang="en-US" sz="2400" baseline="0">
                <a:solidFill>
                  <a:srgbClr val="333333"/>
                </a:solidFill>
                <a:latin typeface="仿宋" charset="-122"/>
                <a:ea typeface="仿宋" charset="-122"/>
              </a:rPr>
              <a:t>年到</a:t>
            </a:r>
            <a:r>
              <a:rPr lang="en-US" altLang="zh-CN" sz="2400" baseline="0">
                <a:solidFill>
                  <a:srgbClr val="333333"/>
                </a:solidFill>
                <a:latin typeface="仿宋" charset="-122"/>
                <a:ea typeface="仿宋" charset="-122"/>
              </a:rPr>
              <a:t>2019</a:t>
            </a:r>
            <a:r>
              <a:rPr lang="zh-CN" altLang="en-US" sz="2400" baseline="0">
                <a:solidFill>
                  <a:srgbClr val="333333"/>
                </a:solidFill>
                <a:latin typeface="仿宋" charset="-122"/>
                <a:ea typeface="仿宋" charset="-122"/>
              </a:rPr>
              <a:t>年，</a:t>
            </a:r>
            <a:r>
              <a:rPr lang="en-US" altLang="zh-CN" sz="2400" baseline="0">
                <a:solidFill>
                  <a:srgbClr val="333333"/>
                </a:solidFill>
                <a:latin typeface="仿宋" charset="-122"/>
                <a:ea typeface="仿宋" charset="-122"/>
              </a:rPr>
              <a:t>14</a:t>
            </a:r>
            <a:r>
              <a:rPr lang="zh-CN" altLang="en-US" sz="2400" baseline="0">
                <a:solidFill>
                  <a:srgbClr val="333333"/>
                </a:solidFill>
                <a:latin typeface="仿宋" charset="-122"/>
                <a:ea typeface="仿宋" charset="-122"/>
              </a:rPr>
              <a:t>年间，国家在三江源地区持续投入逾</a:t>
            </a:r>
            <a:r>
              <a:rPr lang="en-US" altLang="zh-CN" sz="2400" baseline="0">
                <a:solidFill>
                  <a:srgbClr val="333333"/>
                </a:solidFill>
                <a:latin typeface="仿宋" charset="-122"/>
                <a:ea typeface="仿宋" charset="-122"/>
              </a:rPr>
              <a:t>180</a:t>
            </a:r>
            <a:r>
              <a:rPr lang="zh-CN" altLang="en-US" sz="2400" baseline="0">
                <a:solidFill>
                  <a:srgbClr val="333333"/>
                </a:solidFill>
                <a:latin typeface="仿宋" charset="-122"/>
                <a:ea typeface="仿宋" charset="-122"/>
              </a:rPr>
              <a:t>亿元。</a:t>
            </a:r>
            <a:endParaRPr lang="zh-CN" altLang="en-US" sz="2400" baseline="0">
              <a:solidFill>
                <a:srgbClr val="000000"/>
              </a:solidFill>
              <a:latin typeface="仿宋" charset="-122"/>
              <a:ea typeface="仿宋" charset="-122"/>
            </a:endParaRPr>
          </a:p>
        </p:txBody>
      </p:sp>
      <p:sp>
        <p:nvSpPr>
          <p:cNvPr id="40964" name="文本框 10" title=""/>
          <p:cNvSpPr txBox="1"/>
          <p:nvPr>
            <p:custDataLst>
              <p:tags r:id="rId6"/>
            </p:custDataLst>
          </p:nvPr>
        </p:nvSpPr>
        <p:spPr>
          <a:xfrm>
            <a:off x="390525" y="4062413"/>
            <a:ext cx="7681913" cy="59055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nSpc>
                <a:spcPct val="135000"/>
              </a:lnSpc>
            </a:pPr>
            <a:r>
              <a:rPr lang="en-US" altLang="zh-CN" sz="2400">
                <a:solidFill>
                  <a:srgbClr val="333333"/>
                </a:solidFill>
                <a:latin typeface="仿宋" charset="-122"/>
                <a:ea typeface="仿宋" charset="-122"/>
              </a:rPr>
              <a:t>3. 2014</a:t>
            </a:r>
            <a:r>
              <a:rPr lang="zh-CN" altLang="en-US" sz="2400">
                <a:solidFill>
                  <a:srgbClr val="333333"/>
                </a:solidFill>
                <a:latin typeface="仿宋" charset="-122"/>
                <a:ea typeface="仿宋" charset="-122"/>
              </a:rPr>
              <a:t>年初，三江源生态保护和建设二期工程启动。</a:t>
            </a:r>
            <a:endParaRPr lang="zh-CN" altLang="en-US" sz="2400">
              <a:solidFill>
                <a:srgbClr val="333333"/>
              </a:solidFill>
              <a:latin typeface="仿宋" charset="-122"/>
              <a:ea typeface="仿宋" charset="-122"/>
            </a:endParaRPr>
          </a:p>
        </p:txBody>
      </p:sp>
      <p:sp>
        <p:nvSpPr>
          <p:cNvPr id="40965" name="文本框 12" title=""/>
          <p:cNvSpPr txBox="1"/>
          <p:nvPr>
            <p:custDataLst>
              <p:tags r:id="rId7"/>
            </p:custDataLst>
          </p:nvPr>
        </p:nvSpPr>
        <p:spPr>
          <a:xfrm>
            <a:off x="406400" y="2782888"/>
            <a:ext cx="11233150" cy="1089025"/>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nSpc>
                <a:spcPct val="135000"/>
              </a:lnSpc>
            </a:pPr>
            <a:r>
              <a:rPr lang="en-US" altLang="zh-CN" sz="2400">
                <a:solidFill>
                  <a:srgbClr val="333333"/>
                </a:solidFill>
                <a:latin typeface="仿宋" charset="-122"/>
                <a:ea typeface="仿宋" charset="-122"/>
              </a:rPr>
              <a:t>2.</a:t>
            </a:r>
            <a:r>
              <a:rPr lang="zh-CN" altLang="en-US" sz="2400">
                <a:solidFill>
                  <a:srgbClr val="333333"/>
                </a:solidFill>
                <a:latin typeface="仿宋" charset="-122"/>
                <a:ea typeface="仿宋" charset="-122"/>
              </a:rPr>
              <a:t>青海在环境“倒逼”下开始“铁腕”治理，对三江源地区</a:t>
            </a:r>
            <a:r>
              <a:rPr lang="en-US" altLang="zh-CN" sz="2400">
                <a:solidFill>
                  <a:srgbClr val="333333"/>
                </a:solidFill>
                <a:latin typeface="仿宋" charset="-122"/>
                <a:ea typeface="仿宋" charset="-122"/>
              </a:rPr>
              <a:t>4</a:t>
            </a:r>
            <a:r>
              <a:rPr lang="zh-CN" altLang="en-US" sz="2400">
                <a:solidFill>
                  <a:srgbClr val="333333"/>
                </a:solidFill>
                <a:latin typeface="仿宋" charset="-122"/>
                <a:ea typeface="仿宋" charset="-122"/>
              </a:rPr>
              <a:t>州</a:t>
            </a:r>
            <a:r>
              <a:rPr lang="en-US" altLang="zh-CN" sz="2400">
                <a:solidFill>
                  <a:srgbClr val="333333"/>
                </a:solidFill>
                <a:latin typeface="仿宋" charset="-122"/>
                <a:ea typeface="仿宋" charset="-122"/>
              </a:rPr>
              <a:t>17</a:t>
            </a:r>
            <a:r>
              <a:rPr lang="zh-CN" altLang="en-US" sz="2400">
                <a:solidFill>
                  <a:srgbClr val="333333"/>
                </a:solidFill>
                <a:latin typeface="仿宋" charset="-122"/>
                <a:ea typeface="仿宋" charset="-122"/>
              </a:rPr>
              <a:t>县市全面实施沙化治理、禁牧封育、退牧还草、移民搬迁、湿地保护、人工增雨、工程灭鼠等项目。</a:t>
            </a:r>
            <a:endParaRPr lang="zh-CN" altLang="en-US" sz="2400">
              <a:solidFill>
                <a:srgbClr val="333333"/>
              </a:solidFill>
              <a:latin typeface="仿宋" charset="-122"/>
              <a:ea typeface="仿宋" charset="-122"/>
            </a:endParaRPr>
          </a:p>
        </p:txBody>
      </p:sp>
      <p:sp>
        <p:nvSpPr>
          <p:cNvPr id="40966" name="文本框 14" title=""/>
          <p:cNvSpPr txBox="1"/>
          <p:nvPr>
            <p:custDataLst>
              <p:tags r:id="rId8"/>
            </p:custDataLst>
          </p:nvPr>
        </p:nvSpPr>
        <p:spPr>
          <a:xfrm>
            <a:off x="5340350" y="1063625"/>
            <a:ext cx="1189038" cy="492125"/>
          </a:xfrm>
          <a:prstGeom prst="rect">
            <a:avLst/>
          </a:prstGeom>
          <a:solidFill>
            <a:schemeClr val="accent6">
              <a:lumMod val="60000"/>
              <a:lumOff val="40000"/>
            </a:schemeClr>
          </a:solidFill>
        </p:spPr>
        <p:txBody>
          <a:bodyPr wrap="square" rtlCol="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spcBef>
                <a:spcPct val="0"/>
              </a:spcBef>
              <a:spcAft>
                <a:spcPct val="0"/>
              </a:spcAft>
              <a:buClrTx/>
              <a:buFontTx/>
            </a:pPr>
            <a:r>
              <a:rPr lang="zh-CN" altLang="en-US" sz="2600" b="1" spc="0" baseline="0">
                <a:solidFill>
                  <a:srgbClr val="000000"/>
                </a:solidFill>
                <a:latin typeface="微软雅黑" pitchFamily="34" charset="-122"/>
                <a:ea typeface="微软雅黑" pitchFamily="34" charset="-122"/>
              </a:rPr>
              <a:t>资料</a:t>
            </a:r>
            <a:endParaRPr lang="en-US" altLang="zh-CN" sz="2600" b="1" baseline="0">
              <a:solidFill>
                <a:srgbClr val="000000"/>
              </a:solidFill>
              <a:latin typeface="微软雅黑" pitchFamily="34" charset="-122"/>
              <a:ea typeface="微软雅黑" pitchFamily="34" charset="-122"/>
            </a:endParaRPr>
          </a:p>
        </p:txBody>
      </p:sp>
      <p:pic>
        <p:nvPicPr>
          <p:cNvPr id="2" name="Picture 2"/>
          <p:cNvPicPr>
            <a:picLocks noChangeAspect="1"/>
          </p:cNvPicPr>
          <p:nvPr>
            <p:custDataLst>
              <p:tags r:id="rId10"/>
            </p:custDataLst>
          </p:nvPr>
        </p:nvPicPr>
        <p:blipFill>
          <a:blip r:embed="rId9"/>
          <a:stretch>
            <a:fillRect/>
          </a:stretch>
        </p:blipFill>
        <p:spPr>
          <a:xfrm flipH="1">
            <a:off x="10248900" y="102235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randombar(horizontal)">
                                      <p:cBhvr>
                                        <p:cTn id="7" dur="500"/>
                                        <p:tgtEl>
                                          <p:spTgt spid="4096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965"/>
                                        </p:tgtEl>
                                        <p:attrNameLst>
                                          <p:attrName>style.visibility</p:attrName>
                                        </p:attrNameLst>
                                      </p:cBhvr>
                                      <p:to>
                                        <p:strVal val="visible"/>
                                      </p:to>
                                    </p:set>
                                    <p:animEffect transition="in" filter="randombar(horizontal)">
                                      <p:cBhvr>
                                        <p:cTn id="10" dur="500"/>
                                        <p:tgtEl>
                                          <p:spTgt spid="4096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0964"/>
                                        </p:tgtEl>
                                        <p:attrNameLst>
                                          <p:attrName>style.visibility</p:attrName>
                                        </p:attrNameLst>
                                      </p:cBhvr>
                                      <p:to>
                                        <p:strVal val="visible"/>
                                      </p:to>
                                    </p:set>
                                    <p:animEffect transition="in" filter="randombar(horizontal)">
                                      <p:cBhvr>
                                        <p:cTn id="13" dur="500"/>
                                        <p:tgtEl>
                                          <p:spTgt spid="4096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0963"/>
                                        </p:tgtEl>
                                        <p:attrNameLst>
                                          <p:attrName>style.visibility</p:attrName>
                                        </p:attrNameLst>
                                      </p:cBhvr>
                                      <p:to>
                                        <p:strVal val="visible"/>
                                      </p:to>
                                    </p:set>
                                    <p:animEffect transition="in" filter="randombar(horizontal)">
                                      <p:cBhvr>
                                        <p:cTn id="16"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p:bldP spid="40964" grpId="0"/>
      <p:bldP spid="40965"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grpSp>
        <p:nvGrpSpPr>
          <p:cNvPr id="41985" name="组合 7" title=""/>
          <p:cNvGrpSpPr/>
          <p:nvPr>
            <p:custDataLst>
              <p:tags r:id="rId3"/>
            </p:custDataLst>
          </p:nvPr>
        </p:nvGrpSpPr>
        <p:grpSpPr>
          <a:xfrm>
            <a:off x="2041525" y="4365625"/>
            <a:ext cx="3384550" cy="1368425"/>
            <a:chOff x="3503563" y="4293096"/>
            <a:chExt cx="3014663" cy="1044575"/>
          </a:xfrm>
        </p:grpSpPr>
        <p:sp>
          <p:nvSpPr>
            <p:cNvPr id="41986" name="Oval 43" title=""/>
            <p:cNvSpPr/>
            <p:nvPr>
              <p:custDataLst>
                <p:tags r:id="rId4"/>
              </p:custDataLst>
            </p:nvPr>
          </p:nvSpPr>
          <p:spPr>
            <a:xfrm>
              <a:off x="3503563" y="4293096"/>
              <a:ext cx="3014663" cy="1044575"/>
            </a:xfrm>
            <a:prstGeom prst="ellipse">
              <a:avLst/>
            </a:prstGeom>
            <a:solidFill>
              <a:srgbClr val="8996D3"/>
            </a:solidFill>
            <a:ln>
              <a:noFill/>
              <a:miter lim="800000"/>
            </a:ln>
            <a:scene3d>
              <a:camera prst="legacyPerspectiveBottom">
                <a:rot lat="0" lon="0" rev="0"/>
              </a:camera>
              <a:lightRig rig="legacyFlat3" dir="t"/>
            </a:scene3d>
            <a:sp3d extrusionH="887400" prstMaterial="legacyMatte">
              <a:bevelT w="13500" h="13500" prst="angle"/>
              <a:bevelB w="13500" h="13500" prst="angle"/>
              <a:extrusionClr>
                <a:srgbClr val="8996D3"/>
              </a:extrusionClr>
              <a:contourClr>
                <a:srgbClr val="8996D3"/>
              </a:contourClr>
            </a:sp3d>
          </p:spPr>
          <p:txBody>
            <a:bodyPr wrap="none"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endParaRPr lang="zh-CN" altLang="en-US">
                <a:latin typeface="仿宋" charset="-122"/>
                <a:ea typeface="仿宋" charset="-122"/>
              </a:endParaRPr>
            </a:p>
          </p:txBody>
        </p:sp>
        <p:sp>
          <p:nvSpPr>
            <p:cNvPr id="41987" name="Oval 44" title=""/>
            <p:cNvSpPr/>
            <p:nvPr>
              <p:custDataLst>
                <p:tags r:id="rId5"/>
              </p:custDataLst>
            </p:nvPr>
          </p:nvSpPr>
          <p:spPr>
            <a:xfrm>
              <a:off x="3698033" y="4419303"/>
              <a:ext cx="2625725" cy="792162"/>
            </a:xfrm>
            <a:prstGeom prst="ellipse">
              <a:avLst/>
            </a:prstGeom>
            <a:solidFill>
              <a:srgbClr val="FFFFFF"/>
            </a:solidFill>
            <a:ln>
              <a:noFill/>
              <a:miter lim="800000"/>
            </a:ln>
          </p:spPr>
          <p:txBody>
            <a:bodyPr wrap="none"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endParaRPr lang="zh-CN" altLang="en-US">
                <a:latin typeface="仿宋" charset="-122"/>
                <a:ea typeface="仿宋" charset="-122"/>
              </a:endParaRPr>
            </a:p>
          </p:txBody>
        </p:sp>
      </p:grpSp>
      <p:sp>
        <p:nvSpPr>
          <p:cNvPr id="41988" name="AutoShape 46" title=""/>
          <p:cNvSpPr/>
          <p:nvPr>
            <p:custDataLst>
              <p:tags r:id="rId6"/>
            </p:custDataLst>
          </p:nvPr>
        </p:nvSpPr>
        <p:spPr>
          <a:xfrm>
            <a:off x="1752600" y="2065338"/>
            <a:ext cx="3816350" cy="1096962"/>
          </a:xfrm>
          <a:prstGeom prst="roundRect">
            <a:avLst>
              <a:gd name="adj" fmla="val 50000"/>
            </a:avLst>
          </a:prstGeom>
          <a:solidFill>
            <a:srgbClr val="FBE5D6"/>
          </a:solidFill>
          <a:ln>
            <a:solidFill>
              <a:srgbClr val="CDD2E9"/>
            </a:solidFill>
            <a:round/>
          </a:ln>
        </p:spPr>
        <p:txBody>
          <a:bodyPr wrap="none"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endParaRPr lang="zh-CN" altLang="en-US" b="1">
              <a:latin typeface="仿宋" charset="-122"/>
              <a:ea typeface="仿宋" charset="-122"/>
            </a:endParaRPr>
          </a:p>
        </p:txBody>
      </p:sp>
      <p:sp>
        <p:nvSpPr>
          <p:cNvPr id="41989" name="箭头: 下 20" title=""/>
          <p:cNvSpPr/>
          <p:nvPr>
            <p:custDataLst>
              <p:tags r:id="rId7"/>
            </p:custDataLst>
          </p:nvPr>
        </p:nvSpPr>
        <p:spPr>
          <a:xfrm>
            <a:off x="3313113" y="3257550"/>
            <a:ext cx="815975" cy="898525"/>
          </a:xfrm>
          <a:prstGeom prst="downArrow">
            <a:avLst/>
          </a:prstGeom>
          <a:solidFill>
            <a:srgbClr val="8BBB96">
              <a:lumMod val="75000"/>
            </a:srgbClr>
          </a:solidFill>
          <a:ln>
            <a:noFill/>
          </a:ln>
        </p:spPr>
        <p:style>
          <a:lnRef idx="2">
            <a:srgbClr val="376698">
              <a:shade val="50000"/>
            </a:srgbClr>
          </a:lnRef>
          <a:fillRef idx="1">
            <a:srgbClr val="376698"/>
          </a:fillRef>
          <a:effectRef idx="0">
            <a:srgbClr val="376698"/>
          </a:effectRef>
          <a:fontRef idx="minor">
            <a:sysClr val="window" lastClr="FFFFFF"/>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algn="ctr" fontAlgn="base" hangingPunct="0">
              <a:spcBef>
                <a:spcPct val="0"/>
              </a:spcBef>
              <a:spcAft>
                <a:spcPct val="0"/>
              </a:spcAft>
              <a:buClrTx/>
              <a:buFontTx/>
            </a:pPr>
            <a:endParaRPr lang="zh-CN" altLang="en-US" sz="1800" baseline="0">
              <a:solidFill>
                <a:srgbClr val="FFFFFF"/>
              </a:solidFill>
              <a:latin typeface="仿宋" charset="-122"/>
              <a:ea typeface="仿宋" charset="-122"/>
            </a:endParaRPr>
          </a:p>
        </p:txBody>
      </p:sp>
      <p:sp>
        <p:nvSpPr>
          <p:cNvPr id="41990" name="矩形 5" title=""/>
          <p:cNvSpPr/>
          <p:nvPr>
            <p:custDataLst>
              <p:tags r:id="rId8"/>
            </p:custDataLst>
          </p:nvPr>
        </p:nvSpPr>
        <p:spPr>
          <a:xfrm>
            <a:off x="2414588" y="2189163"/>
            <a:ext cx="2949575" cy="1014412"/>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lnSpc>
                <a:spcPct val="125000"/>
              </a:lnSpc>
            </a:pPr>
            <a:r>
              <a:rPr lang="zh-CN" altLang="zh-CN" sz="2400" b="1">
                <a:solidFill>
                  <a:srgbClr val="000000"/>
                </a:solidFill>
                <a:latin typeface="仿宋" charset="-122"/>
                <a:ea typeface="仿宋" charset="-122"/>
              </a:rPr>
              <a:t>封山育林</a:t>
            </a:r>
            <a:r>
              <a:rPr lang="zh-CN" altLang="en-US" sz="2400" b="1">
                <a:solidFill>
                  <a:srgbClr val="000000"/>
                </a:solidFill>
                <a:latin typeface="仿宋" charset="-122"/>
                <a:ea typeface="仿宋" charset="-122"/>
              </a:rPr>
              <a:t>、</a:t>
            </a:r>
            <a:r>
              <a:rPr lang="zh-CN" altLang="zh-CN" sz="2400" b="1">
                <a:solidFill>
                  <a:srgbClr val="000000"/>
                </a:solidFill>
                <a:latin typeface="仿宋" charset="-122"/>
                <a:ea typeface="仿宋" charset="-122"/>
              </a:rPr>
              <a:t>休牧育草</a:t>
            </a:r>
            <a:r>
              <a:rPr lang="zh-CN" altLang="en-US" sz="2400" b="1">
                <a:solidFill>
                  <a:srgbClr val="000000"/>
                </a:solidFill>
                <a:latin typeface="仿宋" charset="-122"/>
                <a:ea typeface="仿宋" charset="-122"/>
              </a:rPr>
              <a:t>、</a:t>
            </a:r>
            <a:r>
              <a:rPr lang="zh-CN" altLang="zh-CN" sz="2400" b="1">
                <a:solidFill>
                  <a:srgbClr val="000000"/>
                </a:solidFill>
                <a:latin typeface="仿宋" charset="-122"/>
                <a:ea typeface="仿宋" charset="-122"/>
              </a:rPr>
              <a:t>围栏封育</a:t>
            </a:r>
            <a:endParaRPr lang="zh-CN" altLang="en-US" sz="2400" b="1">
              <a:solidFill>
                <a:srgbClr val="000000"/>
              </a:solidFill>
              <a:latin typeface="仿宋" charset="-122"/>
              <a:ea typeface="仿宋" charset="-122"/>
            </a:endParaRPr>
          </a:p>
        </p:txBody>
      </p:sp>
      <p:sp>
        <p:nvSpPr>
          <p:cNvPr id="41991" name="文本框 6" title=""/>
          <p:cNvSpPr txBox="1"/>
          <p:nvPr>
            <p:custDataLst>
              <p:tags r:id="rId9"/>
            </p:custDataLst>
          </p:nvPr>
        </p:nvSpPr>
        <p:spPr>
          <a:xfrm>
            <a:off x="2432050" y="4633913"/>
            <a:ext cx="2601913" cy="830262"/>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buClrTx/>
              <a:buFontTx/>
            </a:pPr>
            <a:r>
              <a:rPr lang="zh-CN" altLang="en-US" sz="2400" baseline="0">
                <a:solidFill>
                  <a:srgbClr val="000000"/>
                </a:solidFill>
                <a:latin typeface="仿宋" charset="-122"/>
                <a:ea typeface="仿宋" charset="-122"/>
              </a:rPr>
              <a:t>控制对生态系统的干扰强度</a:t>
            </a:r>
            <a:endParaRPr lang="zh-CN" altLang="en-US" sz="2400" baseline="0">
              <a:solidFill>
                <a:srgbClr val="000000"/>
              </a:solidFill>
              <a:latin typeface="仿宋" charset="-122"/>
              <a:ea typeface="仿宋" charset="-122"/>
            </a:endParaRPr>
          </a:p>
        </p:txBody>
      </p:sp>
      <p:grpSp>
        <p:nvGrpSpPr>
          <p:cNvPr id="41992" name="组合 8" title=""/>
          <p:cNvGrpSpPr/>
          <p:nvPr>
            <p:custDataLst>
              <p:tags r:id="rId10"/>
            </p:custDataLst>
          </p:nvPr>
        </p:nvGrpSpPr>
        <p:grpSpPr>
          <a:xfrm>
            <a:off x="6361113" y="4227513"/>
            <a:ext cx="3384550" cy="1368425"/>
            <a:chOff x="3503563" y="4293096"/>
            <a:chExt cx="3014663" cy="1044575"/>
          </a:xfrm>
        </p:grpSpPr>
        <p:sp>
          <p:nvSpPr>
            <p:cNvPr id="41993" name="Oval 43" title=""/>
            <p:cNvSpPr/>
            <p:nvPr>
              <p:custDataLst>
                <p:tags r:id="rId11"/>
              </p:custDataLst>
            </p:nvPr>
          </p:nvSpPr>
          <p:spPr>
            <a:xfrm>
              <a:off x="3503563" y="4293096"/>
              <a:ext cx="3014663" cy="1044575"/>
            </a:xfrm>
            <a:prstGeom prst="ellipse">
              <a:avLst/>
            </a:prstGeom>
            <a:solidFill>
              <a:srgbClr val="8996D3"/>
            </a:solidFill>
            <a:ln>
              <a:noFill/>
              <a:miter lim="800000"/>
            </a:ln>
            <a:scene3d>
              <a:camera prst="legacyPerspectiveBottom">
                <a:rot lat="0" lon="0" rev="0"/>
              </a:camera>
              <a:lightRig rig="legacyFlat3" dir="t"/>
            </a:scene3d>
            <a:sp3d extrusionH="887400" prstMaterial="legacyMatte">
              <a:bevelT w="13500" h="13500" prst="angle"/>
              <a:bevelB w="13500" h="13500" prst="angle"/>
              <a:extrusionClr>
                <a:srgbClr val="8996D3"/>
              </a:extrusionClr>
              <a:contourClr>
                <a:srgbClr val="8996D3"/>
              </a:contourClr>
            </a:sp3d>
          </p:spPr>
          <p:txBody>
            <a:bodyPr wrap="none"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endParaRPr lang="zh-CN" altLang="en-US">
                <a:latin typeface="仿宋" charset="-122"/>
                <a:ea typeface="仿宋" charset="-122"/>
              </a:endParaRPr>
            </a:p>
          </p:txBody>
        </p:sp>
        <p:sp>
          <p:nvSpPr>
            <p:cNvPr id="41994" name="Oval 44" title=""/>
            <p:cNvSpPr/>
            <p:nvPr>
              <p:custDataLst>
                <p:tags r:id="rId12"/>
              </p:custDataLst>
            </p:nvPr>
          </p:nvSpPr>
          <p:spPr>
            <a:xfrm>
              <a:off x="3698033" y="4419303"/>
              <a:ext cx="2625725" cy="792162"/>
            </a:xfrm>
            <a:prstGeom prst="ellipse">
              <a:avLst/>
            </a:prstGeom>
            <a:solidFill>
              <a:srgbClr val="FFFFFF"/>
            </a:solidFill>
            <a:ln>
              <a:noFill/>
              <a:miter lim="800000"/>
            </a:ln>
          </p:spPr>
          <p:txBody>
            <a:bodyPr wrap="none"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endParaRPr lang="zh-CN" altLang="en-US">
                <a:latin typeface="仿宋" charset="-122"/>
                <a:ea typeface="仿宋" charset="-122"/>
              </a:endParaRPr>
            </a:p>
          </p:txBody>
        </p:sp>
      </p:grpSp>
      <p:sp>
        <p:nvSpPr>
          <p:cNvPr id="41995" name="AutoShape 46" title=""/>
          <p:cNvSpPr/>
          <p:nvPr>
            <p:custDataLst>
              <p:tags r:id="rId13"/>
            </p:custDataLst>
          </p:nvPr>
        </p:nvSpPr>
        <p:spPr>
          <a:xfrm>
            <a:off x="5940425" y="2065338"/>
            <a:ext cx="3925888" cy="1096962"/>
          </a:xfrm>
          <a:prstGeom prst="roundRect">
            <a:avLst>
              <a:gd name="adj" fmla="val 50000"/>
            </a:avLst>
          </a:prstGeom>
          <a:solidFill>
            <a:srgbClr val="FBE5D6"/>
          </a:solidFill>
          <a:ln>
            <a:solidFill>
              <a:srgbClr val="CDD2E9"/>
            </a:solidFill>
            <a:round/>
          </a:ln>
        </p:spPr>
        <p:txBody>
          <a:bodyPr wrap="none"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endParaRPr lang="zh-CN" altLang="en-US" b="1">
              <a:latin typeface="仿宋" charset="-122"/>
              <a:ea typeface="仿宋" charset="-122"/>
            </a:endParaRPr>
          </a:p>
        </p:txBody>
      </p:sp>
      <p:sp>
        <p:nvSpPr>
          <p:cNvPr id="41996" name="箭头: 下 20" title=""/>
          <p:cNvSpPr/>
          <p:nvPr>
            <p:custDataLst>
              <p:tags r:id="rId14"/>
            </p:custDataLst>
          </p:nvPr>
        </p:nvSpPr>
        <p:spPr>
          <a:xfrm>
            <a:off x="7569200" y="3232150"/>
            <a:ext cx="735013" cy="900113"/>
          </a:xfrm>
          <a:prstGeom prst="downArrow">
            <a:avLst/>
          </a:prstGeom>
          <a:solidFill>
            <a:srgbClr val="8BBB96">
              <a:lumMod val="75000"/>
            </a:srgbClr>
          </a:solidFill>
          <a:ln>
            <a:noFill/>
          </a:ln>
        </p:spPr>
        <p:style>
          <a:lnRef idx="2">
            <a:srgbClr val="376698">
              <a:shade val="50000"/>
            </a:srgbClr>
          </a:lnRef>
          <a:fillRef idx="1">
            <a:srgbClr val="376698"/>
          </a:fillRef>
          <a:effectRef idx="0">
            <a:srgbClr val="376698"/>
          </a:effectRef>
          <a:fontRef idx="minor">
            <a:sysClr val="window" lastClr="FFFFFF"/>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algn="ctr" fontAlgn="base" hangingPunct="0">
              <a:spcBef>
                <a:spcPct val="0"/>
              </a:spcBef>
              <a:spcAft>
                <a:spcPct val="0"/>
              </a:spcAft>
              <a:buClrTx/>
              <a:buFontTx/>
            </a:pPr>
            <a:endParaRPr lang="zh-CN" altLang="en-US" sz="1800" baseline="0">
              <a:solidFill>
                <a:srgbClr val="FFFFFF"/>
              </a:solidFill>
              <a:latin typeface="仿宋" charset="-122"/>
              <a:ea typeface="仿宋" charset="-122"/>
            </a:endParaRPr>
          </a:p>
        </p:txBody>
      </p:sp>
      <p:sp>
        <p:nvSpPr>
          <p:cNvPr id="41997" name="矩形 13" title=""/>
          <p:cNvSpPr/>
          <p:nvPr>
            <p:custDataLst>
              <p:tags r:id="rId15"/>
            </p:custDataLst>
          </p:nvPr>
        </p:nvSpPr>
        <p:spPr>
          <a:xfrm>
            <a:off x="5932488" y="2147888"/>
            <a:ext cx="3933825" cy="1014412"/>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lnSpc>
                <a:spcPct val="125000"/>
              </a:lnSpc>
            </a:pPr>
            <a:r>
              <a:rPr lang="zh-CN" altLang="en-US" sz="2400" b="1">
                <a:solidFill>
                  <a:srgbClr val="000000"/>
                </a:solidFill>
                <a:latin typeface="仿宋" charset="-122"/>
                <a:ea typeface="仿宋" charset="-122"/>
              </a:rPr>
              <a:t>人工造林、人工种草、鼠虫害治理、“黑土滩”治理</a:t>
            </a:r>
            <a:endParaRPr lang="zh-CN" altLang="en-US" sz="2400" b="1">
              <a:solidFill>
                <a:srgbClr val="000000"/>
              </a:solidFill>
              <a:latin typeface="仿宋" charset="-122"/>
              <a:ea typeface="仿宋" charset="-122"/>
            </a:endParaRPr>
          </a:p>
        </p:txBody>
      </p:sp>
      <p:sp>
        <p:nvSpPr>
          <p:cNvPr id="41998" name="文本框 14" title=""/>
          <p:cNvSpPr txBox="1"/>
          <p:nvPr>
            <p:custDataLst>
              <p:tags r:id="rId16"/>
            </p:custDataLst>
          </p:nvPr>
        </p:nvSpPr>
        <p:spPr>
          <a:xfrm>
            <a:off x="6750050" y="4495800"/>
            <a:ext cx="2601913" cy="83185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r>
              <a:rPr lang="zh-CN" altLang="en-US" sz="2400">
                <a:solidFill>
                  <a:srgbClr val="000000"/>
                </a:solidFill>
                <a:latin typeface="仿宋" charset="-122"/>
                <a:ea typeface="仿宋" charset="-122"/>
              </a:rPr>
              <a:t>给予相应的物质、能量的投入</a:t>
            </a:r>
            <a:endParaRPr lang="zh-CN" altLang="en-US" sz="2400">
              <a:solidFill>
                <a:srgbClr val="000000"/>
              </a:solidFill>
              <a:latin typeface="仿宋" charset="-122"/>
              <a:ea typeface="仿宋" charset="-122"/>
            </a:endParaRPr>
          </a:p>
        </p:txBody>
      </p:sp>
      <p:sp>
        <p:nvSpPr>
          <p:cNvPr id="41999" name="文本框 15" title=""/>
          <p:cNvSpPr txBox="1"/>
          <p:nvPr>
            <p:custDataLst>
              <p:tags r:id="rId17"/>
            </p:custDataLst>
          </p:nvPr>
        </p:nvSpPr>
        <p:spPr>
          <a:xfrm>
            <a:off x="147638" y="2352675"/>
            <a:ext cx="1284287" cy="522288"/>
          </a:xfrm>
          <a:prstGeom prst="rect">
            <a:avLst/>
          </a:prstGeom>
          <a:solidFill>
            <a:srgbClr val="E8F1EA"/>
          </a:solidFill>
          <a:ln w="28575">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buClrTx/>
              <a:buFontTx/>
            </a:pPr>
            <a:r>
              <a:rPr lang="zh-CN" altLang="en-US" sz="2800" b="1" baseline="0">
                <a:solidFill>
                  <a:srgbClr val="000000"/>
                </a:solidFill>
                <a:latin typeface="华文彩云" pitchFamily="2" charset="-122"/>
                <a:ea typeface="华文彩云" pitchFamily="2" charset="-122"/>
              </a:rPr>
              <a:t>措施</a:t>
            </a:r>
            <a:endParaRPr lang="zh-CN" altLang="en-US" sz="2800" b="1" baseline="0">
              <a:solidFill>
                <a:srgbClr val="000000"/>
              </a:solidFill>
              <a:latin typeface="华文彩云" pitchFamily="2" charset="-122"/>
              <a:ea typeface="华文彩云" pitchFamily="2" charset="-122"/>
            </a:endParaRPr>
          </a:p>
        </p:txBody>
      </p:sp>
      <p:sp>
        <p:nvSpPr>
          <p:cNvPr id="42000" name="文本框 16" title=""/>
          <p:cNvSpPr txBox="1"/>
          <p:nvPr>
            <p:custDataLst>
              <p:tags r:id="rId18"/>
            </p:custDataLst>
          </p:nvPr>
        </p:nvSpPr>
        <p:spPr>
          <a:xfrm>
            <a:off x="163513" y="4751388"/>
            <a:ext cx="1277937" cy="523875"/>
          </a:xfrm>
          <a:prstGeom prst="rect">
            <a:avLst/>
          </a:prstGeom>
          <a:solidFill>
            <a:srgbClr val="FFB9B9"/>
          </a:solidFill>
          <a:ln w="28575">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buClrTx/>
              <a:buFontTx/>
            </a:pPr>
            <a:r>
              <a:rPr lang="zh-CN" altLang="en-US" sz="2800" b="1" baseline="0">
                <a:solidFill>
                  <a:srgbClr val="000000"/>
                </a:solidFill>
                <a:latin typeface="华文彩云" pitchFamily="2" charset="-122"/>
                <a:ea typeface="华文彩云" pitchFamily="2" charset="-122"/>
              </a:rPr>
              <a:t>原则</a:t>
            </a:r>
            <a:endParaRPr lang="zh-CN" altLang="en-US" sz="2800" b="1" baseline="0">
              <a:solidFill>
                <a:srgbClr val="000000"/>
              </a:solidFill>
              <a:latin typeface="华文彩云" pitchFamily="2" charset="-122"/>
              <a:ea typeface="华文彩云" pitchFamily="2" charset="-122"/>
            </a:endParaRPr>
          </a:p>
        </p:txBody>
      </p:sp>
      <p:sp>
        <p:nvSpPr>
          <p:cNvPr id="42001" name="文本框 17" title=""/>
          <p:cNvSpPr txBox="1"/>
          <p:nvPr>
            <p:custDataLst>
              <p:tags r:id="rId19"/>
            </p:custDataLst>
          </p:nvPr>
        </p:nvSpPr>
        <p:spPr>
          <a:xfrm>
            <a:off x="376238" y="1101725"/>
            <a:ext cx="8170862" cy="522288"/>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800" b="1">
                <a:solidFill>
                  <a:srgbClr val="FF0000"/>
                </a:solidFill>
                <a:latin typeface="微软雅黑" pitchFamily="34" charset="-122"/>
                <a:ea typeface="微软雅黑" pitchFamily="34" charset="-122"/>
              </a:rPr>
              <a:t>社会责任：</a:t>
            </a:r>
            <a:r>
              <a:rPr lang="zh-CN" altLang="en-US" sz="2800" b="1">
                <a:solidFill>
                  <a:srgbClr val="000000"/>
                </a:solidFill>
                <a:latin typeface="微软雅黑" pitchFamily="34" charset="-122"/>
                <a:ea typeface="微软雅黑" pitchFamily="34" charset="-122"/>
              </a:rPr>
              <a:t>为三江源地区制定措施提高其稳定性？</a:t>
            </a:r>
            <a:endParaRPr lang="zh-CN" altLang="en-US" sz="2800" b="1">
              <a:solidFill>
                <a:srgbClr val="00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99"/>
                                        </p:tgtEl>
                                        <p:attrNameLst>
                                          <p:attrName>style.visibility</p:attrName>
                                        </p:attrNameLst>
                                      </p:cBhvr>
                                      <p:to>
                                        <p:strVal val="visible"/>
                                      </p:to>
                                    </p:set>
                                    <p:animEffect transition="in" filter="fade">
                                      <p:cBhvr>
                                        <p:cTn id="7" dur="500"/>
                                        <p:tgtEl>
                                          <p:spTgt spid="41999"/>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1988"/>
                                        </p:tgtEl>
                                        <p:attrNameLst>
                                          <p:attrName>style.visibility</p:attrName>
                                        </p:attrNameLst>
                                      </p:cBhvr>
                                      <p:to>
                                        <p:strVal val="visible"/>
                                      </p:to>
                                    </p:set>
                                    <p:anim calcmode="lin" valueType="num">
                                      <p:cBhvr>
                                        <p:cTn id="12" dur="500" fill="hold"/>
                                        <p:tgtEl>
                                          <p:spTgt spid="41988"/>
                                        </p:tgtEl>
                                        <p:attrNameLst>
                                          <p:attrName>ppt_w</p:attrName>
                                        </p:attrNameLst>
                                      </p:cBhvr>
                                      <p:tavLst>
                                        <p:tav tm="0">
                                          <p:val>
                                            <p:fltVal val="0"/>
                                          </p:val>
                                        </p:tav>
                                        <p:tav tm="100000">
                                          <p:val>
                                            <p:strVal val="#ppt_w"/>
                                          </p:val>
                                        </p:tav>
                                      </p:tavLst>
                                    </p:anim>
                                    <p:anim calcmode="lin" valueType="num">
                                      <p:cBhvr>
                                        <p:cTn id="13" dur="500" fill="hold"/>
                                        <p:tgtEl>
                                          <p:spTgt spid="41988"/>
                                        </p:tgtEl>
                                        <p:attrNameLst>
                                          <p:attrName>ppt_h</p:attrName>
                                        </p:attrNameLst>
                                      </p:cBhvr>
                                      <p:tavLst>
                                        <p:tav tm="0">
                                          <p:val>
                                            <p:fltVal val="0"/>
                                          </p:val>
                                        </p:tav>
                                        <p:tav tm="100000">
                                          <p:val>
                                            <p:strVal val="#ppt_h"/>
                                          </p:val>
                                        </p:tav>
                                      </p:tavLst>
                                    </p:anim>
                                    <p:animEffect transition="in" filter="fade">
                                      <p:cBhvr>
                                        <p:cTn id="14" dur="500"/>
                                        <p:tgtEl>
                                          <p:spTgt spid="4198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1990"/>
                                        </p:tgtEl>
                                        <p:attrNameLst>
                                          <p:attrName>style.visibility</p:attrName>
                                        </p:attrNameLst>
                                      </p:cBhvr>
                                      <p:to>
                                        <p:strVal val="visible"/>
                                      </p:to>
                                    </p:set>
                                    <p:anim calcmode="lin" valueType="num">
                                      <p:cBhvr>
                                        <p:cTn id="17" dur="500" fill="hold"/>
                                        <p:tgtEl>
                                          <p:spTgt spid="41990"/>
                                        </p:tgtEl>
                                        <p:attrNameLst>
                                          <p:attrName>ppt_w</p:attrName>
                                        </p:attrNameLst>
                                      </p:cBhvr>
                                      <p:tavLst>
                                        <p:tav tm="0">
                                          <p:val>
                                            <p:fltVal val="0"/>
                                          </p:val>
                                        </p:tav>
                                        <p:tav tm="100000">
                                          <p:val>
                                            <p:strVal val="#ppt_w"/>
                                          </p:val>
                                        </p:tav>
                                      </p:tavLst>
                                    </p:anim>
                                    <p:anim calcmode="lin" valueType="num">
                                      <p:cBhvr>
                                        <p:cTn id="18" dur="500" fill="hold"/>
                                        <p:tgtEl>
                                          <p:spTgt spid="41990"/>
                                        </p:tgtEl>
                                        <p:attrNameLst>
                                          <p:attrName>ppt_h</p:attrName>
                                        </p:attrNameLst>
                                      </p:cBhvr>
                                      <p:tavLst>
                                        <p:tav tm="0">
                                          <p:val>
                                            <p:fltVal val="0"/>
                                          </p:val>
                                        </p:tav>
                                        <p:tav tm="100000">
                                          <p:val>
                                            <p:strVal val="#ppt_h"/>
                                          </p:val>
                                        </p:tav>
                                      </p:tavLst>
                                    </p:anim>
                                    <p:animEffect transition="in" filter="fade">
                                      <p:cBhvr>
                                        <p:cTn id="19" dur="500"/>
                                        <p:tgtEl>
                                          <p:spTgt spid="41990"/>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1995"/>
                                        </p:tgtEl>
                                        <p:attrNameLst>
                                          <p:attrName>style.visibility</p:attrName>
                                        </p:attrNameLst>
                                      </p:cBhvr>
                                      <p:to>
                                        <p:strVal val="visible"/>
                                      </p:to>
                                    </p:set>
                                    <p:anim calcmode="lin" valueType="num">
                                      <p:cBhvr>
                                        <p:cTn id="24" dur="500" fill="hold"/>
                                        <p:tgtEl>
                                          <p:spTgt spid="41995"/>
                                        </p:tgtEl>
                                        <p:attrNameLst>
                                          <p:attrName>ppt_w</p:attrName>
                                        </p:attrNameLst>
                                      </p:cBhvr>
                                      <p:tavLst>
                                        <p:tav tm="0">
                                          <p:val>
                                            <p:fltVal val="0"/>
                                          </p:val>
                                        </p:tav>
                                        <p:tav tm="100000">
                                          <p:val>
                                            <p:strVal val="#ppt_w"/>
                                          </p:val>
                                        </p:tav>
                                      </p:tavLst>
                                    </p:anim>
                                    <p:anim calcmode="lin" valueType="num">
                                      <p:cBhvr>
                                        <p:cTn id="25" dur="500" fill="hold"/>
                                        <p:tgtEl>
                                          <p:spTgt spid="41995"/>
                                        </p:tgtEl>
                                        <p:attrNameLst>
                                          <p:attrName>ppt_h</p:attrName>
                                        </p:attrNameLst>
                                      </p:cBhvr>
                                      <p:tavLst>
                                        <p:tav tm="0">
                                          <p:val>
                                            <p:fltVal val="0"/>
                                          </p:val>
                                        </p:tav>
                                        <p:tav tm="100000">
                                          <p:val>
                                            <p:strVal val="#ppt_h"/>
                                          </p:val>
                                        </p:tav>
                                      </p:tavLst>
                                    </p:anim>
                                    <p:animEffect transition="in" filter="fade">
                                      <p:cBhvr>
                                        <p:cTn id="26" dur="500"/>
                                        <p:tgtEl>
                                          <p:spTgt spid="4199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1997"/>
                                        </p:tgtEl>
                                        <p:attrNameLst>
                                          <p:attrName>style.visibility</p:attrName>
                                        </p:attrNameLst>
                                      </p:cBhvr>
                                      <p:to>
                                        <p:strVal val="visible"/>
                                      </p:to>
                                    </p:set>
                                    <p:anim calcmode="lin" valueType="num">
                                      <p:cBhvr>
                                        <p:cTn id="29" dur="500" fill="hold"/>
                                        <p:tgtEl>
                                          <p:spTgt spid="41997"/>
                                        </p:tgtEl>
                                        <p:attrNameLst>
                                          <p:attrName>ppt_w</p:attrName>
                                        </p:attrNameLst>
                                      </p:cBhvr>
                                      <p:tavLst>
                                        <p:tav tm="0">
                                          <p:val>
                                            <p:fltVal val="0"/>
                                          </p:val>
                                        </p:tav>
                                        <p:tav tm="100000">
                                          <p:val>
                                            <p:strVal val="#ppt_w"/>
                                          </p:val>
                                        </p:tav>
                                      </p:tavLst>
                                    </p:anim>
                                    <p:anim calcmode="lin" valueType="num">
                                      <p:cBhvr>
                                        <p:cTn id="30" dur="500" fill="hold"/>
                                        <p:tgtEl>
                                          <p:spTgt spid="41997"/>
                                        </p:tgtEl>
                                        <p:attrNameLst>
                                          <p:attrName>ppt_h</p:attrName>
                                        </p:attrNameLst>
                                      </p:cBhvr>
                                      <p:tavLst>
                                        <p:tav tm="0">
                                          <p:val>
                                            <p:fltVal val="0"/>
                                          </p:val>
                                        </p:tav>
                                        <p:tav tm="100000">
                                          <p:val>
                                            <p:strVal val="#ppt_h"/>
                                          </p:val>
                                        </p:tav>
                                      </p:tavLst>
                                    </p:anim>
                                    <p:animEffect transition="in" filter="fade">
                                      <p:cBhvr>
                                        <p:cTn id="31" dur="500"/>
                                        <p:tgtEl>
                                          <p:spTgt spid="41997"/>
                                        </p:tgtEl>
                                      </p:cBhvr>
                                    </p:animEffect>
                                  </p:childTnLst>
                                </p:cTn>
                              </p:par>
                            </p:childTnLst>
                          </p:cTn>
                        </p:par>
                      </p:childTnLst>
                    </p:cTn>
                  </p:par>
                  <p:par>
                    <p:cTn id="32" fill="hold" nodeType="clickPar">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2000"/>
                                        </p:tgtEl>
                                        <p:attrNameLst>
                                          <p:attrName>style.visibility</p:attrName>
                                        </p:attrNameLst>
                                      </p:cBhvr>
                                      <p:to>
                                        <p:strVal val="visible"/>
                                      </p:to>
                                    </p:set>
                                    <p:animEffect transition="in" filter="fade">
                                      <p:cBhvr>
                                        <p:cTn id="36" dur="500"/>
                                        <p:tgtEl>
                                          <p:spTgt spid="42000"/>
                                        </p:tgtEl>
                                      </p:cBhvr>
                                    </p:animEffect>
                                  </p:childTnLst>
                                </p:cTn>
                              </p:par>
                            </p:childTnLst>
                          </p:cTn>
                        </p:par>
                      </p:childTnLst>
                    </p:cTn>
                  </p:par>
                  <p:par>
                    <p:cTn id="37" fill="hold" nodeType="clickPar">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41989"/>
                                        </p:tgtEl>
                                        <p:attrNameLst>
                                          <p:attrName>style.visibility</p:attrName>
                                        </p:attrNameLst>
                                      </p:cBhvr>
                                      <p:to>
                                        <p:strVal val="visible"/>
                                      </p:to>
                                    </p:set>
                                    <p:animEffect transition="in" filter="wipe(up)">
                                      <p:cBhvr>
                                        <p:cTn id="41" dur="500"/>
                                        <p:tgtEl>
                                          <p:spTgt spid="41989"/>
                                        </p:tgtEl>
                                      </p:cBhvr>
                                    </p:animEffect>
                                  </p:childTnLst>
                                </p:cTn>
                              </p:par>
                            </p:childTnLst>
                          </p:cTn>
                        </p:par>
                      </p:childTnLst>
                    </p:cTn>
                  </p:par>
                  <p:par>
                    <p:cTn id="42" fill="hold" nodeType="clickPar">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41996"/>
                                        </p:tgtEl>
                                        <p:attrNameLst>
                                          <p:attrName>style.visibility</p:attrName>
                                        </p:attrNameLst>
                                      </p:cBhvr>
                                      <p:to>
                                        <p:strVal val="visible"/>
                                      </p:to>
                                    </p:set>
                                    <p:animEffect transition="in" filter="wipe(up)">
                                      <p:cBhvr>
                                        <p:cTn id="46" dur="500"/>
                                        <p:tgtEl>
                                          <p:spTgt spid="41996"/>
                                        </p:tgtEl>
                                      </p:cBhvr>
                                    </p:animEffect>
                                  </p:childTnLst>
                                </p:cTn>
                              </p:par>
                            </p:childTnLst>
                          </p:cTn>
                        </p:par>
                      </p:childTnLst>
                    </p:cTn>
                  </p:par>
                  <p:par>
                    <p:cTn id="47" fill="hold" nodeType="clickPar">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1985"/>
                                        </p:tgtEl>
                                        <p:attrNameLst>
                                          <p:attrName>style.visibility</p:attrName>
                                        </p:attrNameLst>
                                      </p:cBhvr>
                                      <p:to>
                                        <p:strVal val="visible"/>
                                      </p:to>
                                    </p:set>
                                    <p:animEffect transition="in" filter="fade">
                                      <p:cBhvr>
                                        <p:cTn id="51" dur="500"/>
                                        <p:tgtEl>
                                          <p:spTgt spid="4198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1991"/>
                                        </p:tgtEl>
                                        <p:attrNameLst>
                                          <p:attrName>style.visibility</p:attrName>
                                        </p:attrNameLst>
                                      </p:cBhvr>
                                      <p:to>
                                        <p:strVal val="visible"/>
                                      </p:to>
                                    </p:set>
                                    <p:animEffect transition="in" filter="fade">
                                      <p:cBhvr>
                                        <p:cTn id="54" dur="500"/>
                                        <p:tgtEl>
                                          <p:spTgt spid="41991"/>
                                        </p:tgtEl>
                                      </p:cBhvr>
                                    </p:animEffect>
                                  </p:childTnLst>
                                </p:cTn>
                              </p:par>
                            </p:childTnLst>
                          </p:cTn>
                        </p:par>
                      </p:childTnLst>
                    </p:cTn>
                  </p:par>
                  <p:par>
                    <p:cTn id="55" fill="hold" nodeType="clickPar">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1992"/>
                                        </p:tgtEl>
                                        <p:attrNameLst>
                                          <p:attrName>style.visibility</p:attrName>
                                        </p:attrNameLst>
                                      </p:cBhvr>
                                      <p:to>
                                        <p:strVal val="visible"/>
                                      </p:to>
                                    </p:set>
                                    <p:animEffect transition="in" filter="fade">
                                      <p:cBhvr>
                                        <p:cTn id="59" dur="500"/>
                                        <p:tgtEl>
                                          <p:spTgt spid="4199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1998"/>
                                        </p:tgtEl>
                                        <p:attrNameLst>
                                          <p:attrName>style.visibility</p:attrName>
                                        </p:attrNameLst>
                                      </p:cBhvr>
                                      <p:to>
                                        <p:strVal val="visible"/>
                                      </p:to>
                                    </p:set>
                                    <p:animEffect transition="in" filter="fade">
                                      <p:cBhvr>
                                        <p:cTn id="62" dur="500"/>
                                        <p:tgtEl>
                                          <p:spTgt spid="41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P spid="41989" grpId="0" animBg="1"/>
      <p:bldP spid="41990" grpId="0"/>
      <p:bldP spid="41991" grpId="0"/>
      <p:bldP spid="41995" grpId="0" animBg="1"/>
      <p:bldP spid="41996" grpId="0" animBg="1"/>
      <p:bldP spid="41997" grpId="0"/>
      <p:bldP spid="41998" grpId="0"/>
      <p:bldP spid="41999" grpId="0" animBg="1"/>
      <p:bldP spid="42000" grpId="0" animBg="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pic>
        <p:nvPicPr>
          <p:cNvPr id="43009" name="三江源生态保护一期工程生态成效显著" title="">
            <a:hlinkClick action="ppaction://media"/>
          </p:cNvPr>
          <p:cNvPicPr>
            <a:picLocks noGrp="1" noChangeAspect="1"/>
          </p:cNvPicPr>
          <p:nvPr>
            <p:custDataLst>
              <p:tags r:id="rId4"/>
            </p:custDataLst>
          </p:nvPr>
        </p:nvPicPr>
        <p:blipFill>
          <a:blip r:embed="rId3"/>
          <a:stretch>
            <a:fillRect/>
          </a:stretch>
        </p:blipFill>
        <p:spPr>
          <a:xfrm>
            <a:off x="1868488" y="1066800"/>
            <a:ext cx="8799512" cy="4899025"/>
          </a:xfrm>
          <a:prstGeom prst="rect">
            <a:avLst/>
          </a:prstGeom>
          <a:noFill/>
          <a:ln>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038" fill="hold"/>
                                        <p:tgtEl>
                                          <p:spTgt spid="4300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3009"/>
                    </p:tgtEl>
                  </p:cond>
                </p:stCondLst>
                <p:endSync evt="end" delay="0">
                  <p:rtn val="all"/>
                </p:endSync>
                <p:childTnLst>
                  <p:par>
                    <p:cTn id="8" fill="hold" nodeType="clickPar">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3009"/>
                                        </p:tgtEl>
                                      </p:cBhvr>
                                    </p:cmd>
                                  </p:childTnLst>
                                </p:cTn>
                              </p:par>
                            </p:childTnLst>
                          </p:cTn>
                        </p:par>
                      </p:childTnLst>
                    </p:cTn>
                  </p:par>
                </p:childTnLst>
              </p:cTn>
              <p:nextCondLst>
                <p:cond evt="onClick" delay="0">
                  <p:tgtEl>
                    <p:spTgt spid="43009"/>
                  </p:tgtEl>
                </p:cond>
              </p:nextCondLst>
            </p:seq>
          </p:childTnLst>
        </p:cTn>
      </p:par>
    </p:tn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sp>
        <p:nvSpPr>
          <p:cNvPr id="44033" name="矩形 2" title=""/>
          <p:cNvSpPr/>
          <p:nvPr>
            <p:custDataLst>
              <p:tags r:id="rId3"/>
            </p:custDataLst>
          </p:nvPr>
        </p:nvSpPr>
        <p:spPr>
          <a:xfrm>
            <a:off x="390525" y="938213"/>
            <a:ext cx="11410950" cy="3322638"/>
          </a:xfrm>
          <a:prstGeom prst="rect">
            <a:avLst/>
          </a:prstGeom>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just" fontAlgn="base" hangingPunct="0">
              <a:lnSpc>
                <a:spcPct val="150000"/>
              </a:lnSpc>
              <a:spcAft>
                <a:spcPct val="0"/>
              </a:spcAft>
            </a:pPr>
            <a:r>
              <a:rPr lang="en-US" altLang="zh-CN" sz="2800">
                <a:latin typeface="Times New Roman" pitchFamily="18" charset="0"/>
                <a:ea typeface="方正中等线简体" pitchFamily="65" charset="-122"/>
              </a:rPr>
              <a:t>1.</a:t>
            </a:r>
            <a:r>
              <a:rPr lang="zh-CN" altLang="zh-CN" sz="2800">
                <a:latin typeface="Times New Roman" pitchFamily="18" charset="0"/>
                <a:ea typeface="方正中等线简体" pitchFamily="65" charset="-122"/>
              </a:rPr>
              <a:t>下列关于生态平衡的说法，不正确的是</a:t>
            </a:r>
            <a:endParaRPr lang="zh-CN" altLang="zh-CN" sz="1000">
              <a:latin typeface="宋体" pitchFamily="2" charset="-122"/>
              <a:ea typeface="宋体" pitchFamily="2" charset="-122"/>
            </a:endParaRPr>
          </a:p>
          <a:p>
            <a:pPr lvl="0" algn="just" fontAlgn="base" hangingPunct="0">
              <a:lnSpc>
                <a:spcPct val="150000"/>
              </a:lnSpc>
              <a:spcAft>
                <a:spcPct val="0"/>
              </a:spcAft>
            </a:pPr>
            <a:r>
              <a:rPr lang="en-US" altLang="zh-CN" sz="2800">
                <a:latin typeface="Times New Roman" pitchFamily="18" charset="0"/>
                <a:ea typeface="方正中等线简体" pitchFamily="65" charset="-122"/>
              </a:rPr>
              <a:t>A.</a:t>
            </a:r>
            <a:r>
              <a:rPr lang="zh-CN" altLang="zh-CN" sz="2800">
                <a:latin typeface="Times New Roman" pitchFamily="18" charset="0"/>
                <a:ea typeface="方正中等线简体" pitchFamily="65" charset="-122"/>
              </a:rPr>
              <a:t>生态平衡就是生态系统的结构和功能处于相对稳定的一种状态</a:t>
            </a:r>
            <a:endParaRPr lang="zh-CN" altLang="zh-CN" sz="1000">
              <a:latin typeface="宋体" pitchFamily="2" charset="-122"/>
              <a:ea typeface="宋体" pitchFamily="2" charset="-122"/>
            </a:endParaRPr>
          </a:p>
          <a:p>
            <a:pPr lvl="0" algn="just" fontAlgn="base" hangingPunct="0">
              <a:lnSpc>
                <a:spcPct val="150000"/>
              </a:lnSpc>
              <a:spcAft>
                <a:spcPct val="0"/>
              </a:spcAft>
            </a:pPr>
            <a:r>
              <a:rPr lang="en-US" altLang="zh-CN" sz="2800">
                <a:latin typeface="Times New Roman" pitchFamily="18" charset="0"/>
                <a:ea typeface="方正中等线简体" pitchFamily="65" charset="-122"/>
              </a:rPr>
              <a:t>B.</a:t>
            </a:r>
            <a:r>
              <a:rPr lang="zh-CN" altLang="zh-CN" sz="2800">
                <a:latin typeface="Times New Roman" pitchFamily="18" charset="0"/>
                <a:ea typeface="方正中等线简体" pitchFamily="65" charset="-122"/>
              </a:rPr>
              <a:t>处于生态平衡的生态系统的各种组成成分保持不变</a:t>
            </a:r>
            <a:endParaRPr lang="zh-CN" altLang="zh-CN" sz="1000">
              <a:latin typeface="宋体" pitchFamily="2" charset="-122"/>
              <a:ea typeface="宋体" pitchFamily="2" charset="-122"/>
            </a:endParaRPr>
          </a:p>
          <a:p>
            <a:pPr lvl="0" algn="just" fontAlgn="base" hangingPunct="0">
              <a:lnSpc>
                <a:spcPct val="150000"/>
              </a:lnSpc>
              <a:spcAft>
                <a:spcPct val="0"/>
              </a:spcAft>
            </a:pPr>
            <a:r>
              <a:rPr lang="en-US" altLang="zh-CN" sz="2800">
                <a:latin typeface="Times New Roman" pitchFamily="18" charset="0"/>
                <a:ea typeface="方正中等线简体" pitchFamily="65" charset="-122"/>
              </a:rPr>
              <a:t>C.</a:t>
            </a:r>
            <a:r>
              <a:rPr lang="zh-CN" altLang="zh-CN" sz="2800">
                <a:latin typeface="Times New Roman" pitchFamily="18" charset="0"/>
                <a:ea typeface="方正中等线简体" pitchFamily="65" charset="-122"/>
              </a:rPr>
              <a:t>处于生态平衡的生态系统的物质和能量的输入和输出达到平衡状态</a:t>
            </a:r>
            <a:endParaRPr lang="zh-CN" altLang="zh-CN" sz="1000">
              <a:latin typeface="宋体" pitchFamily="2" charset="-122"/>
              <a:ea typeface="宋体" pitchFamily="2" charset="-122"/>
            </a:endParaRPr>
          </a:p>
          <a:p>
            <a:pPr lvl="0" algn="just" fontAlgn="base" hangingPunct="0">
              <a:lnSpc>
                <a:spcPct val="150000"/>
              </a:lnSpc>
              <a:spcAft>
                <a:spcPct val="0"/>
              </a:spcAft>
            </a:pPr>
            <a:r>
              <a:rPr lang="en-US" altLang="zh-CN" sz="2800">
                <a:latin typeface="Times New Roman" pitchFamily="18" charset="0"/>
                <a:ea typeface="方正中等线简体" pitchFamily="65" charset="-122"/>
              </a:rPr>
              <a:t>D.</a:t>
            </a:r>
            <a:r>
              <a:rPr lang="zh-CN" altLang="zh-CN" sz="2800">
                <a:latin typeface="Times New Roman" pitchFamily="18" charset="0"/>
                <a:ea typeface="方正中等线简体" pitchFamily="65" charset="-122"/>
              </a:rPr>
              <a:t>生态平衡的调节机制是负反馈调节</a:t>
            </a:r>
            <a:endParaRPr lang="zh-CN" altLang="zh-CN" sz="1000">
              <a:latin typeface="宋体" pitchFamily="2" charset="-122"/>
              <a:ea typeface="宋体" pitchFamily="2" charset="-122"/>
            </a:endParaRPr>
          </a:p>
        </p:txBody>
      </p:sp>
      <p:cxnSp>
        <p:nvCxnSpPr>
          <p:cNvPr id="44034" name="直接连接符 16" title=""/>
          <p:cNvCxnSpPr/>
          <p:nvPr>
            <p:custDataLst>
              <p:tags r:id="rId4"/>
            </p:custDataLst>
          </p:nvPr>
        </p:nvCxnSpPr>
        <p:spPr>
          <a:xfrm>
            <a:off x="1588" y="735013"/>
            <a:ext cx="12188825" cy="0"/>
          </a:xfrm>
          <a:prstGeom prst="line">
            <a:avLst/>
          </a:prstGeom>
          <a:noFill/>
          <a:ln>
            <a:solidFill>
              <a:srgbClr val="013C18"/>
            </a:solidFill>
            <a:round/>
          </a:ln>
        </p:spPr>
      </p:cxnSp>
      <p:grpSp>
        <p:nvGrpSpPr>
          <p:cNvPr id="44035" name="组合 11" title=""/>
          <p:cNvGrpSpPr/>
          <p:nvPr>
            <p:custDataLst>
              <p:tags r:id="rId5"/>
            </p:custDataLst>
          </p:nvPr>
        </p:nvGrpSpPr>
        <p:grpSpPr>
          <a:xfrm>
            <a:off x="390525" y="4446588"/>
            <a:ext cx="11410950" cy="1646237"/>
            <a:chOff x="389206" y="416840"/>
            <a:chExt cx="11412000" cy="1646757"/>
          </a:xfrm>
        </p:grpSpPr>
        <p:grpSp>
          <p:nvGrpSpPr>
            <p:cNvPr id="44036" name="组合 12" title=""/>
            <p:cNvGrpSpPr/>
            <p:nvPr>
              <p:custDataLst>
                <p:tags r:id="rId6"/>
              </p:custDataLst>
            </p:nvPr>
          </p:nvGrpSpPr>
          <p:grpSpPr>
            <a:xfrm>
              <a:off x="389206" y="416840"/>
              <a:ext cx="11412000" cy="1646757"/>
              <a:chOff x="389206" y="488848"/>
              <a:chExt cx="11412000" cy="1646757"/>
            </a:xfrm>
          </p:grpSpPr>
          <p:sp>
            <p:nvSpPr>
              <p:cNvPr id="44037" name="圆角矩形 14"/>
              <p:cNvSpPr/>
              <p:nvPr>
                <p:custDataLst>
                  <p:tags r:id="rId7"/>
                </p:custDataLst>
              </p:nvPr>
            </p:nvSpPr>
            <p:spPr>
              <a:xfrm>
                <a:off x="389206" y="590357"/>
                <a:ext cx="11412000" cy="1545248"/>
              </a:xfrm>
              <a:prstGeom prst="roundRect">
                <a:avLst>
                  <a:gd name="adj" fmla="val 7838"/>
                </a:avLst>
              </a:prstGeom>
              <a:solidFill>
                <a:srgbClr val="CCDAD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algn="ctr" fontAlgn="base" hangingPunct="0">
                  <a:spcBef>
                    <a:spcPct val="0"/>
                  </a:spcBef>
                  <a:spcAft>
                    <a:spcPct val="0"/>
                  </a:spcAft>
                  <a:buClrTx/>
                  <a:buFontTx/>
                </a:pPr>
                <a:endParaRPr lang="zh-CN" altLang="en-US" baseline="0">
                  <a:solidFill>
                    <a:srgbClr val="FFFFFF"/>
                  </a:solidFill>
                  <a:latin typeface="Arial"/>
                  <a:ea typeface="微软雅黑" pitchFamily="34" charset="-122"/>
                </a:endParaRPr>
              </a:p>
            </p:txBody>
          </p:sp>
          <p:sp>
            <p:nvSpPr>
              <p:cNvPr id="44038" name="文本框 21" title=""/>
              <p:cNvSpPr/>
              <p:nvPr>
                <p:custDataLst>
                  <p:tags r:id="rId8"/>
                </p:custDataLst>
              </p:nvPr>
            </p:nvSpPr>
            <p:spPr>
              <a:xfrm>
                <a:off x="905300" y="488848"/>
                <a:ext cx="583768" cy="216027"/>
              </a:xfrm>
              <a:custGeom>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rgbClr val="404040"/>
              </a:solidFill>
              <a:ln>
                <a:noFill/>
                <a:round/>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endParaRPr lang="zh-CN" altLang="en-US">
                  <a:latin typeface="等线" charset="-122"/>
                  <a:ea typeface="等线" charset="-122"/>
                </a:endParaRPr>
              </a:p>
            </p:txBody>
          </p:sp>
        </p:grpSp>
        <p:sp>
          <p:nvSpPr>
            <p:cNvPr id="44039" name="矩形 13"/>
            <p:cNvSpPr/>
            <p:nvPr>
              <p:custDataLst>
                <p:tags r:id="rId9"/>
              </p:custDataLst>
            </p:nvPr>
          </p:nvSpPr>
          <p:spPr>
            <a:xfrm>
              <a:off x="605206" y="594919"/>
              <a:ext cx="10980000" cy="1383921"/>
            </a:xfrm>
            <a:prstGeom prst="rect">
              <a:avLst/>
            </a:prstGeom>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just" fontAlgn="base" hangingPunct="0">
                <a:lnSpc>
                  <a:spcPct val="150000"/>
                </a:lnSpc>
                <a:spcAft>
                  <a:spcPct val="0"/>
                </a:spcAft>
              </a:pPr>
              <a:r>
                <a:rPr lang="zh-CN" altLang="zh-CN" sz="2800">
                  <a:latin typeface="Times New Roman" pitchFamily="18" charset="0"/>
                  <a:ea typeface="楷体_GB2312" pitchFamily="49" charset="-122"/>
                </a:rPr>
                <a:t>处于生态平衡的生态系统的结构与功能处于相对稳定状态，生态系统的各组分保持相对稳定，而不是保持不变，</a:t>
              </a:r>
              <a:r>
                <a:rPr lang="en-US" altLang="zh-CN" sz="2800">
                  <a:latin typeface="Times New Roman" pitchFamily="18" charset="0"/>
                  <a:ea typeface="楷体_GB2312" pitchFamily="49" charset="-122"/>
                </a:rPr>
                <a:t>B</a:t>
              </a:r>
              <a:r>
                <a:rPr lang="zh-CN" altLang="zh-CN" sz="2800">
                  <a:latin typeface="Times New Roman" pitchFamily="18" charset="0"/>
                  <a:ea typeface="楷体_GB2312" pitchFamily="49" charset="-122"/>
                </a:rPr>
                <a:t>错误。</a:t>
              </a:r>
              <a:endParaRPr lang="zh-CN" altLang="zh-CN" sz="1000">
                <a:latin typeface="宋体" pitchFamily="2" charset="-122"/>
                <a:ea typeface="宋体" pitchFamily="2" charset="-122"/>
              </a:endParaRPr>
            </a:p>
          </p:txBody>
        </p:sp>
      </p:grpSp>
      <p:sp>
        <p:nvSpPr>
          <p:cNvPr id="44040" name="TextBox 20" title=""/>
          <p:cNvSpPr txBox="1"/>
          <p:nvPr>
            <p:custDataLst>
              <p:tags r:id="rId10"/>
            </p:custDataLst>
          </p:nvPr>
        </p:nvSpPr>
        <p:spPr>
          <a:xfrm>
            <a:off x="222250" y="2276475"/>
            <a:ext cx="720725" cy="784225"/>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4500" b="1">
                <a:solidFill>
                  <a:srgbClr val="C00000"/>
                </a:solidFill>
                <a:latin typeface="华文细黑" charset="-122"/>
                <a:ea typeface="华文细黑" charset="-122"/>
              </a:rPr>
              <a:t>√</a:t>
            </a:r>
            <a:endParaRPr lang="zh-CN" altLang="en-US" sz="4500" b="1">
              <a:solidFill>
                <a:srgbClr val="C00000"/>
              </a:solidFill>
              <a:latin typeface="华文细黑" charset="-122"/>
              <a:ea typeface="华文细黑"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040"/>
                                        </p:tgtEl>
                                        <p:attrNameLst>
                                          <p:attrName>style.visibility</p:attrName>
                                        </p:attrNameLst>
                                      </p:cBhvr>
                                      <p:to>
                                        <p:strVal val="visible"/>
                                      </p:to>
                                    </p:set>
                                    <p:animEffect transition="in" filter="blinds(horizontal)">
                                      <p:cBhvr>
                                        <p:cTn id="7" dur="500"/>
                                        <p:tgtEl>
                                          <p:spTgt spid="44040"/>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4035"/>
                                        </p:tgtEl>
                                        <p:attrNameLst>
                                          <p:attrName>style.visibility</p:attrName>
                                        </p:attrNameLst>
                                      </p:cBhvr>
                                      <p:to>
                                        <p:strVal val="visible"/>
                                      </p:to>
                                    </p:set>
                                    <p:animEffect transition="in" filter="blinds(horizontal)">
                                      <p:cBhvr>
                                        <p:cTn id="12" dur="5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sp>
        <p:nvSpPr>
          <p:cNvPr id="45057" name="矩形 4" title=""/>
          <p:cNvSpPr/>
          <p:nvPr>
            <p:custDataLst>
              <p:tags r:id="rId3"/>
            </p:custDataLst>
          </p:nvPr>
        </p:nvSpPr>
        <p:spPr>
          <a:xfrm>
            <a:off x="168275" y="738188"/>
            <a:ext cx="11410950" cy="5903913"/>
          </a:xfrm>
          <a:prstGeom prst="rect">
            <a:avLst/>
          </a:prstGeom>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just" fontAlgn="base" hangingPunct="0">
              <a:lnSpc>
                <a:spcPct val="140000"/>
              </a:lnSpc>
              <a:spcAft>
                <a:spcPct val="0"/>
              </a:spcAft>
            </a:pPr>
            <a:r>
              <a:rPr lang="en-US" altLang="zh-CN" sz="2800">
                <a:latin typeface="Times New Roman" pitchFamily="18" charset="0"/>
                <a:ea typeface="方正中等线简体" pitchFamily="65" charset="-122"/>
              </a:rPr>
              <a:t>2.</a:t>
            </a:r>
            <a:r>
              <a:rPr lang="zh-CN" altLang="zh-CN" sz="2800">
                <a:latin typeface="Times New Roman" pitchFamily="18" charset="0"/>
                <a:ea typeface="方正中等线简体" pitchFamily="65" charset="-122"/>
              </a:rPr>
              <a:t>图</a:t>
            </a:r>
            <a:r>
              <a:rPr lang="en-US" altLang="zh-CN" sz="2800">
                <a:latin typeface="Times New Roman" pitchFamily="18" charset="0"/>
                <a:ea typeface="方正中等线简体" pitchFamily="65" charset="-122"/>
              </a:rPr>
              <a:t>1</a:t>
            </a:r>
            <a:r>
              <a:rPr lang="zh-CN" altLang="zh-CN" sz="2800">
                <a:latin typeface="Times New Roman" pitchFamily="18" charset="0"/>
                <a:ea typeface="方正中等线简体" pitchFamily="65" charset="-122"/>
              </a:rPr>
              <a:t>为某草原生态系统中的反馈调节示意图</a:t>
            </a:r>
            <a:r>
              <a:rPr lang="en-US" altLang="zh-CN" sz="2800">
                <a:latin typeface="Times New Roman" pitchFamily="18" charset="0"/>
                <a:ea typeface="方正中等线简体" pitchFamily="65" charset="-122"/>
              </a:rPr>
              <a:t>(</a:t>
            </a:r>
            <a:r>
              <a:rPr lang="zh-CN" altLang="zh-CN" sz="2800">
                <a:latin typeface="Times New Roman" pitchFamily="18" charset="0"/>
                <a:ea typeface="方正中等线简体" pitchFamily="65" charset="-122"/>
              </a:rPr>
              <a:t>甲、乙、丙可构成一条食物链</a:t>
            </a:r>
            <a:r>
              <a:rPr lang="en-US" altLang="zh-CN" sz="2800">
                <a:latin typeface="Times New Roman" pitchFamily="18" charset="0"/>
                <a:ea typeface="方正中等线简体" pitchFamily="65" charset="-122"/>
              </a:rPr>
              <a:t>)</a:t>
            </a:r>
            <a:r>
              <a:rPr lang="zh-CN" altLang="zh-CN" sz="2800">
                <a:latin typeface="Times New Roman" pitchFamily="18" charset="0"/>
                <a:ea typeface="方正中等线简体" pitchFamily="65" charset="-122"/>
              </a:rPr>
              <a:t>，图</a:t>
            </a:r>
            <a:r>
              <a:rPr lang="en-US" altLang="zh-CN" sz="2800">
                <a:latin typeface="Times New Roman" pitchFamily="18" charset="0"/>
                <a:ea typeface="方正中等线简体" pitchFamily="65" charset="-122"/>
              </a:rPr>
              <a:t>2</a:t>
            </a:r>
            <a:r>
              <a:rPr lang="zh-CN" altLang="zh-CN" sz="2800">
                <a:latin typeface="Times New Roman" pitchFamily="18" charset="0"/>
                <a:ea typeface="方正中等线简体" pitchFamily="65" charset="-122"/>
              </a:rPr>
              <a:t>为某湖泊生态系统中发生的某种调节活动。下列分析不正确的是</a:t>
            </a:r>
            <a:endParaRPr lang="en-US" altLang="zh-CN" sz="1000">
              <a:latin typeface="宋体" pitchFamily="2" charset="-122"/>
              <a:ea typeface="宋体" pitchFamily="2" charset="-122"/>
            </a:endParaRPr>
          </a:p>
          <a:p>
            <a:pPr lvl="0" algn="just" fontAlgn="base" hangingPunct="0">
              <a:lnSpc>
                <a:spcPct val="140000"/>
              </a:lnSpc>
              <a:spcAft>
                <a:spcPct val="0"/>
              </a:spcAft>
            </a:pPr>
            <a:endParaRPr lang="en-US" altLang="zh-CN" sz="2800">
              <a:latin typeface="Times New Roman" pitchFamily="18" charset="0"/>
              <a:ea typeface="方正中等线简体" pitchFamily="65" charset="-122"/>
            </a:endParaRPr>
          </a:p>
          <a:p>
            <a:pPr lvl="0" algn="just" fontAlgn="base" hangingPunct="0">
              <a:lnSpc>
                <a:spcPct val="140000"/>
              </a:lnSpc>
              <a:spcAft>
                <a:spcPct val="0"/>
              </a:spcAft>
            </a:pPr>
            <a:endParaRPr lang="en-US" altLang="zh-CN" sz="2800">
              <a:latin typeface="Times New Roman" pitchFamily="18" charset="0"/>
              <a:ea typeface="方正中等线简体" pitchFamily="65" charset="-122"/>
            </a:endParaRPr>
          </a:p>
          <a:p>
            <a:pPr lvl="0" algn="just" fontAlgn="base" hangingPunct="0">
              <a:lnSpc>
                <a:spcPct val="130000"/>
              </a:lnSpc>
              <a:spcAft>
                <a:spcPct val="0"/>
              </a:spcAft>
            </a:pPr>
            <a:r>
              <a:rPr lang="en-US" altLang="zh-CN" sz="2800">
                <a:latin typeface="Times New Roman" pitchFamily="18" charset="0"/>
                <a:ea typeface="方正中等线简体" pitchFamily="65" charset="-122"/>
              </a:rPr>
              <a:t>A.</a:t>
            </a:r>
            <a:r>
              <a:rPr lang="zh-CN" altLang="zh-CN" sz="2800">
                <a:latin typeface="Times New Roman" pitchFamily="18" charset="0"/>
                <a:ea typeface="方正中等线简体" pitchFamily="65" charset="-122"/>
              </a:rPr>
              <a:t>一个完整的生态系统，除了图</a:t>
            </a:r>
            <a:r>
              <a:rPr lang="en-US" altLang="zh-CN" sz="2800">
                <a:latin typeface="Times New Roman" pitchFamily="18" charset="0"/>
                <a:ea typeface="方正中等线简体" pitchFamily="65" charset="-122"/>
              </a:rPr>
              <a:t>1</a:t>
            </a:r>
            <a:r>
              <a:rPr lang="zh-CN" altLang="zh-CN" sz="2800">
                <a:latin typeface="Times New Roman" pitchFamily="18" charset="0"/>
                <a:ea typeface="方正中等线简体" pitchFamily="65" charset="-122"/>
              </a:rPr>
              <a:t>中所示的成分外，还应该包括分解者以</a:t>
            </a:r>
            <a:endParaRPr lang="en-US" altLang="zh-CN" sz="2800">
              <a:latin typeface="Times New Roman" pitchFamily="18" charset="0"/>
              <a:ea typeface="方正中等线简体" pitchFamily="65" charset="-122"/>
            </a:endParaRPr>
          </a:p>
          <a:p>
            <a:pPr lvl="0" algn="just" fontAlgn="base" hangingPunct="0">
              <a:lnSpc>
                <a:spcPct val="130000"/>
              </a:lnSpc>
              <a:spcAft>
                <a:spcPct val="0"/>
              </a:spcAft>
            </a:pPr>
            <a:r>
              <a:rPr lang="zh-CN" altLang="en-US" sz="2800">
                <a:latin typeface="Times New Roman" pitchFamily="18" charset="0"/>
                <a:ea typeface="方正中等线简体" pitchFamily="65" charset="-122"/>
              </a:rPr>
              <a:t>　</a:t>
            </a:r>
            <a:r>
              <a:rPr lang="zh-CN" altLang="zh-CN" sz="2800">
                <a:latin typeface="Times New Roman" pitchFamily="18" charset="0"/>
                <a:ea typeface="方正中等线简体" pitchFamily="65" charset="-122"/>
              </a:rPr>
              <a:t>及非生物的物质和能量</a:t>
            </a:r>
            <a:endParaRPr lang="zh-CN" altLang="zh-CN" sz="1000">
              <a:latin typeface="宋体" pitchFamily="2" charset="-122"/>
              <a:ea typeface="宋体" pitchFamily="2" charset="-122"/>
            </a:endParaRPr>
          </a:p>
          <a:p>
            <a:pPr lvl="0" algn="just" fontAlgn="base" hangingPunct="0">
              <a:lnSpc>
                <a:spcPct val="130000"/>
              </a:lnSpc>
              <a:spcAft>
                <a:spcPct val="0"/>
              </a:spcAft>
            </a:pPr>
            <a:r>
              <a:rPr lang="en-US" altLang="zh-CN" sz="2800">
                <a:latin typeface="Times New Roman" pitchFamily="18" charset="0"/>
                <a:ea typeface="方正中等线简体" pitchFamily="65" charset="-122"/>
              </a:rPr>
              <a:t>B.</a:t>
            </a:r>
            <a:r>
              <a:rPr lang="zh-CN" altLang="zh-CN" sz="2800">
                <a:latin typeface="Times New Roman" pitchFamily="18" charset="0"/>
                <a:ea typeface="方正中等线简体" pitchFamily="65" charset="-122"/>
              </a:rPr>
              <a:t>甲、乙、丙三者之间的食物关系是</a:t>
            </a:r>
            <a:r>
              <a:rPr lang="zh-CN" altLang="en-US" sz="2800">
                <a:latin typeface="Times New Roman" pitchFamily="18" charset="0"/>
                <a:ea typeface="方正中等线简体" pitchFamily="65" charset="-122"/>
              </a:rPr>
              <a:t>乙</a:t>
            </a:r>
            <a:r>
              <a:rPr lang="en-US" altLang="zh-CN" sz="2800">
                <a:latin typeface="宋体" pitchFamily="2" charset="-122"/>
                <a:ea typeface="方正中等线简体" pitchFamily="65" charset="-122"/>
              </a:rPr>
              <a:t>→</a:t>
            </a:r>
            <a:r>
              <a:rPr lang="zh-CN" altLang="en-US" sz="2800">
                <a:latin typeface="宋体" pitchFamily="2" charset="-122"/>
                <a:ea typeface="方正中等线简体" pitchFamily="65" charset="-122"/>
              </a:rPr>
              <a:t>甲</a:t>
            </a:r>
            <a:r>
              <a:rPr lang="en-US" altLang="zh-CN" sz="2800">
                <a:latin typeface="宋体" pitchFamily="2" charset="-122"/>
                <a:ea typeface="方正中等线简体" pitchFamily="65" charset="-122"/>
              </a:rPr>
              <a:t>→</a:t>
            </a:r>
            <a:r>
              <a:rPr lang="zh-CN" altLang="zh-CN" sz="2800">
                <a:latin typeface="Times New Roman" pitchFamily="18" charset="0"/>
                <a:ea typeface="方正中等线简体" pitchFamily="65" charset="-122"/>
              </a:rPr>
              <a:t>丙</a:t>
            </a:r>
            <a:endParaRPr lang="zh-CN" altLang="zh-CN" sz="1000">
              <a:latin typeface="宋体" pitchFamily="2" charset="-122"/>
              <a:ea typeface="宋体" pitchFamily="2" charset="-122"/>
            </a:endParaRPr>
          </a:p>
          <a:p>
            <a:pPr lvl="0" algn="just" fontAlgn="base" hangingPunct="0">
              <a:lnSpc>
                <a:spcPct val="130000"/>
              </a:lnSpc>
              <a:spcAft>
                <a:spcPct val="0"/>
              </a:spcAft>
            </a:pPr>
            <a:r>
              <a:rPr lang="en-US" altLang="zh-CN" sz="2800">
                <a:latin typeface="Times New Roman" pitchFamily="18" charset="0"/>
                <a:ea typeface="方正中等线简体" pitchFamily="65" charset="-122"/>
              </a:rPr>
              <a:t>C.</a:t>
            </a:r>
            <a:r>
              <a:rPr lang="zh-CN" altLang="zh-CN" sz="2800">
                <a:latin typeface="Times New Roman" pitchFamily="18" charset="0"/>
                <a:ea typeface="方正中等线简体" pitchFamily="65" charset="-122"/>
              </a:rPr>
              <a:t>图</a:t>
            </a:r>
            <a:r>
              <a:rPr lang="en-US" altLang="zh-CN" sz="2800">
                <a:latin typeface="Times New Roman" pitchFamily="18" charset="0"/>
                <a:ea typeface="方正中等线简体" pitchFamily="65" charset="-122"/>
              </a:rPr>
              <a:t>2</a:t>
            </a:r>
            <a:r>
              <a:rPr lang="zh-CN" altLang="zh-CN" sz="2800">
                <a:latin typeface="Times New Roman" pitchFamily="18" charset="0"/>
                <a:ea typeface="方正中等线简体" pitchFamily="65" charset="-122"/>
              </a:rPr>
              <a:t>所示调节导致的最终结果是维持该生态系统原有的稳态</a:t>
            </a:r>
            <a:endParaRPr lang="zh-CN" altLang="zh-CN" sz="1000">
              <a:latin typeface="宋体" pitchFamily="2" charset="-122"/>
              <a:ea typeface="宋体" pitchFamily="2" charset="-122"/>
            </a:endParaRPr>
          </a:p>
          <a:p>
            <a:pPr lvl="0" algn="just" fontAlgn="base" hangingPunct="0">
              <a:lnSpc>
                <a:spcPct val="130000"/>
              </a:lnSpc>
              <a:spcAft>
                <a:spcPct val="0"/>
              </a:spcAft>
            </a:pPr>
            <a:r>
              <a:rPr lang="en-US" altLang="zh-CN" sz="2800">
                <a:latin typeface="Times New Roman" pitchFamily="18" charset="0"/>
                <a:ea typeface="方正中等线简体" pitchFamily="65" charset="-122"/>
              </a:rPr>
              <a:t>D.</a:t>
            </a:r>
            <a:r>
              <a:rPr lang="zh-CN" altLang="zh-CN" sz="2800">
                <a:latin typeface="Times New Roman" pitchFamily="18" charset="0"/>
                <a:ea typeface="方正中等线简体" pitchFamily="65" charset="-122"/>
              </a:rPr>
              <a:t>图</a:t>
            </a:r>
            <a:r>
              <a:rPr lang="en-US" altLang="zh-CN" sz="2800">
                <a:latin typeface="Times New Roman" pitchFamily="18" charset="0"/>
                <a:ea typeface="方正中等线简体" pitchFamily="65" charset="-122"/>
              </a:rPr>
              <a:t>1</a:t>
            </a:r>
            <a:r>
              <a:rPr lang="zh-CN" altLang="zh-CN" sz="2800">
                <a:latin typeface="Times New Roman" pitchFamily="18" charset="0"/>
                <a:ea typeface="方正中等线简体" pitchFamily="65" charset="-122"/>
              </a:rPr>
              <a:t>是负反馈调节，图</a:t>
            </a:r>
            <a:r>
              <a:rPr lang="en-US" altLang="zh-CN" sz="2800">
                <a:latin typeface="Times New Roman" pitchFamily="18" charset="0"/>
                <a:ea typeface="方正中等线简体" pitchFamily="65" charset="-122"/>
              </a:rPr>
              <a:t>2</a:t>
            </a:r>
            <a:r>
              <a:rPr lang="zh-CN" altLang="zh-CN" sz="2800">
                <a:latin typeface="Times New Roman" pitchFamily="18" charset="0"/>
                <a:ea typeface="方正中等线简体" pitchFamily="65" charset="-122"/>
              </a:rPr>
              <a:t>是正反馈调节</a:t>
            </a:r>
            <a:endParaRPr lang="zh-CN" altLang="zh-CN" sz="1000">
              <a:latin typeface="宋体" pitchFamily="2" charset="-122"/>
              <a:ea typeface="宋体" pitchFamily="2" charset="-122"/>
            </a:endParaRPr>
          </a:p>
        </p:txBody>
      </p:sp>
      <p:pic>
        <p:nvPicPr>
          <p:cNvPr id="45058" name="Picture 2" title=""/>
          <p:cNvPicPr>
            <a:picLocks noChangeAspect="1"/>
          </p:cNvPicPr>
          <p:nvPr>
            <p:custDataLst>
              <p:tags r:id="rId5"/>
            </p:custDataLst>
          </p:nvPr>
        </p:nvPicPr>
        <p:blipFill>
          <a:blip r:embed="rId4">
            <a:clrChange>
              <a:clrFrom>
                <a:srgbClr val="FFFFFF"/>
              </a:clrFrom>
              <a:clrTo>
                <a:srgbClr val="FFFFFF">
                  <a:alpha val="0"/>
                </a:srgbClr>
              </a:clrTo>
            </a:clrChange>
          </a:blip>
          <a:stretch>
            <a:fillRect/>
          </a:stretch>
        </p:blipFill>
        <p:spPr>
          <a:xfrm>
            <a:off x="2868613" y="1968500"/>
            <a:ext cx="6456362" cy="1838325"/>
          </a:xfrm>
          <a:prstGeom prst="rect">
            <a:avLst/>
          </a:prstGeom>
          <a:noFill/>
          <a:ln>
            <a:noFill/>
            <a:miter lim="800000"/>
          </a:ln>
        </p:spPr>
      </p:pic>
      <p:sp>
        <p:nvSpPr>
          <p:cNvPr id="45059" name="TextBox 20" title=""/>
          <p:cNvSpPr txBox="1"/>
          <p:nvPr>
            <p:custDataLst>
              <p:tags r:id="rId6"/>
            </p:custDataLst>
          </p:nvPr>
        </p:nvSpPr>
        <p:spPr>
          <a:xfrm>
            <a:off x="0" y="5922963"/>
            <a:ext cx="719138" cy="784225"/>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4500" b="1">
                <a:solidFill>
                  <a:srgbClr val="C00000"/>
                </a:solidFill>
                <a:latin typeface="华文细黑" charset="-122"/>
                <a:ea typeface="华文细黑" charset="-122"/>
              </a:rPr>
              <a:t>√</a:t>
            </a:r>
            <a:endParaRPr lang="zh-CN" altLang="en-US" sz="4500" b="1">
              <a:solidFill>
                <a:srgbClr val="C00000"/>
              </a:solidFill>
              <a:latin typeface="华文细黑" charset="-122"/>
              <a:ea typeface="华文细黑"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blinds(horizontal)">
                                      <p:cBhvr>
                                        <p:cTn id="7" dur="5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sp>
        <p:nvSpPr>
          <p:cNvPr id="46081" name="矩形 4" title=""/>
          <p:cNvSpPr/>
          <p:nvPr>
            <p:custDataLst>
              <p:tags r:id="rId3"/>
            </p:custDataLst>
          </p:nvPr>
        </p:nvSpPr>
        <p:spPr>
          <a:xfrm>
            <a:off x="390525" y="692150"/>
            <a:ext cx="11410950" cy="5262563"/>
          </a:xfrm>
          <a:prstGeom prst="rect">
            <a:avLst/>
          </a:prstGeom>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just" fontAlgn="base" hangingPunct="0">
              <a:lnSpc>
                <a:spcPct val="150000"/>
              </a:lnSpc>
              <a:spcAft>
                <a:spcPct val="0"/>
              </a:spcAft>
            </a:pPr>
            <a:r>
              <a:rPr lang="en-US" altLang="zh-CN" sz="2800">
                <a:latin typeface="Times New Roman" pitchFamily="18" charset="0"/>
                <a:ea typeface="方正中等线简体" pitchFamily="65" charset="-122"/>
              </a:rPr>
              <a:t>4.</a:t>
            </a:r>
            <a:r>
              <a:rPr lang="zh-CN" altLang="zh-CN" sz="2800">
                <a:latin typeface="Times New Roman" pitchFamily="18" charset="0"/>
                <a:ea typeface="方正中等线简体" pitchFamily="65" charset="-122"/>
              </a:rPr>
              <a:t>两个不同的生态系统在同时受到同等强度的干扰</a:t>
            </a:r>
            <a:r>
              <a:rPr lang="en-US" altLang="zh-CN" sz="2800">
                <a:latin typeface="Times New Roman" pitchFamily="18" charset="0"/>
                <a:ea typeface="方正中等线简体" pitchFamily="65" charset="-122"/>
              </a:rPr>
              <a:t>(y)</a:t>
            </a:r>
            <a:r>
              <a:rPr lang="zh-CN" altLang="zh-CN" sz="2800">
                <a:latin typeface="Times New Roman" pitchFamily="18" charset="0"/>
                <a:ea typeface="方正中等线简体" pitchFamily="65" charset="-122"/>
              </a:rPr>
              <a:t>后，其结构和功能的曲线变化情况如图所示。由图不能得出的结论是</a:t>
            </a:r>
            <a:endParaRPr lang="en-US" altLang="zh-CN" sz="1000">
              <a:latin typeface="宋体" pitchFamily="2" charset="-122"/>
              <a:ea typeface="宋体" pitchFamily="2" charset="-122"/>
            </a:endParaRPr>
          </a:p>
          <a:p>
            <a:pPr lvl="0" algn="just" fontAlgn="base" hangingPunct="0">
              <a:lnSpc>
                <a:spcPct val="150000"/>
              </a:lnSpc>
              <a:spcAft>
                <a:spcPct val="0"/>
              </a:spcAft>
            </a:pPr>
            <a:r>
              <a:rPr lang="en-US" altLang="zh-CN" sz="2800">
                <a:latin typeface="Times New Roman" pitchFamily="18" charset="0"/>
                <a:ea typeface="方正中等线简体" pitchFamily="65" charset="-122"/>
              </a:rPr>
              <a:t>A.</a:t>
            </a:r>
            <a:r>
              <a:rPr lang="zh-CN" altLang="zh-CN" sz="2800">
                <a:latin typeface="Times New Roman" pitchFamily="18" charset="0"/>
                <a:ea typeface="方正中等线简体" pitchFamily="65" charset="-122"/>
              </a:rPr>
              <a:t>同等强度的干扰下，乙生态系统的抵抗力</a:t>
            </a:r>
            <a:endParaRPr lang="en-US" altLang="zh-CN" sz="2800">
              <a:latin typeface="Times New Roman" pitchFamily="18" charset="0"/>
              <a:ea typeface="方正中等线简体" pitchFamily="65" charset="-122"/>
            </a:endParaRPr>
          </a:p>
          <a:p>
            <a:pPr lvl="0" algn="just" fontAlgn="base" hangingPunct="0">
              <a:lnSpc>
                <a:spcPct val="150000"/>
              </a:lnSpc>
              <a:spcAft>
                <a:spcPct val="0"/>
              </a:spcAft>
            </a:pPr>
            <a:r>
              <a:rPr lang="zh-CN" altLang="en-US" sz="2800">
                <a:latin typeface="Times New Roman" pitchFamily="18" charset="0"/>
                <a:ea typeface="方正中等线简体" pitchFamily="65" charset="-122"/>
              </a:rPr>
              <a:t>　</a:t>
            </a:r>
            <a:r>
              <a:rPr lang="zh-CN" altLang="zh-CN" sz="2800">
                <a:latin typeface="Times New Roman" pitchFamily="18" charset="0"/>
                <a:ea typeface="方正中等线简体" pitchFamily="65" charset="-122"/>
              </a:rPr>
              <a:t>稳定性比甲高</a:t>
            </a:r>
            <a:endParaRPr lang="zh-CN" altLang="zh-CN" sz="1000">
              <a:latin typeface="宋体" pitchFamily="2" charset="-122"/>
              <a:ea typeface="宋体" pitchFamily="2" charset="-122"/>
            </a:endParaRPr>
          </a:p>
          <a:p>
            <a:pPr lvl="0" algn="just" fontAlgn="base" hangingPunct="0">
              <a:lnSpc>
                <a:spcPct val="150000"/>
              </a:lnSpc>
              <a:spcAft>
                <a:spcPct val="0"/>
              </a:spcAft>
            </a:pPr>
            <a:r>
              <a:rPr lang="en-US" altLang="zh-CN" sz="2800">
                <a:latin typeface="Times New Roman" pitchFamily="18" charset="0"/>
                <a:ea typeface="方正中等线简体" pitchFamily="65" charset="-122"/>
              </a:rPr>
              <a:t>B.</a:t>
            </a:r>
            <a:r>
              <a:rPr lang="zh-CN" altLang="zh-CN" sz="2800">
                <a:latin typeface="Times New Roman" pitchFamily="18" charset="0"/>
                <a:ea typeface="方正中等线简体" pitchFamily="65" charset="-122"/>
              </a:rPr>
              <a:t>同等强度的干扰下，若乙生态系统干扰提</a:t>
            </a:r>
            <a:endParaRPr lang="en-US" altLang="zh-CN" sz="2800">
              <a:latin typeface="Times New Roman" pitchFamily="18" charset="0"/>
              <a:ea typeface="方正中等线简体" pitchFamily="65" charset="-122"/>
            </a:endParaRPr>
          </a:p>
          <a:p>
            <a:pPr lvl="0" algn="just" fontAlgn="base" hangingPunct="0">
              <a:lnSpc>
                <a:spcPct val="150000"/>
              </a:lnSpc>
              <a:spcAft>
                <a:spcPct val="0"/>
              </a:spcAft>
            </a:pPr>
            <a:r>
              <a:rPr lang="zh-CN" altLang="en-US" sz="2800">
                <a:latin typeface="Times New Roman" pitchFamily="18" charset="0"/>
                <a:ea typeface="方正中等线简体" pitchFamily="65" charset="-122"/>
              </a:rPr>
              <a:t>　</a:t>
            </a:r>
            <a:r>
              <a:rPr lang="zh-CN" altLang="zh-CN" sz="2800">
                <a:latin typeface="Times New Roman" pitchFamily="18" charset="0"/>
                <a:ea typeface="方正中等线简体" pitchFamily="65" charset="-122"/>
              </a:rPr>
              <a:t>前，则</a:t>
            </a:r>
            <a:r>
              <a:rPr lang="en-US" altLang="zh-CN" sz="2800">
                <a:latin typeface="Times New Roman" pitchFamily="18" charset="0"/>
                <a:ea typeface="方正中等线简体" pitchFamily="65" charset="-122"/>
              </a:rPr>
              <a:t>b</a:t>
            </a:r>
            <a:r>
              <a:rPr lang="zh-CN" altLang="zh-CN" sz="2800">
                <a:latin typeface="Times New Roman" pitchFamily="18" charset="0"/>
                <a:ea typeface="方正中等线简体" pitchFamily="65" charset="-122"/>
              </a:rPr>
              <a:t>点左移</a:t>
            </a:r>
            <a:endParaRPr lang="zh-CN" altLang="zh-CN" sz="1000">
              <a:latin typeface="宋体" pitchFamily="2" charset="-122"/>
              <a:ea typeface="宋体" pitchFamily="2" charset="-122"/>
            </a:endParaRPr>
          </a:p>
          <a:p>
            <a:pPr lvl="0" algn="just" fontAlgn="base" hangingPunct="0">
              <a:lnSpc>
                <a:spcPct val="150000"/>
              </a:lnSpc>
              <a:spcAft>
                <a:spcPct val="0"/>
              </a:spcAft>
            </a:pPr>
            <a:r>
              <a:rPr lang="en-US" altLang="zh-CN" sz="2800">
                <a:latin typeface="Times New Roman" pitchFamily="18" charset="0"/>
                <a:ea typeface="方正中等线简体" pitchFamily="65" charset="-122"/>
              </a:rPr>
              <a:t>C.</a:t>
            </a:r>
            <a:r>
              <a:rPr lang="zh-CN" altLang="zh-CN" sz="2800">
                <a:latin typeface="Times New Roman" pitchFamily="18" charset="0"/>
                <a:ea typeface="方正中等线简体" pitchFamily="65" charset="-122"/>
              </a:rPr>
              <a:t>若甲生态系统的干扰强度增大，则</a:t>
            </a:r>
            <a:r>
              <a:rPr lang="en-US" altLang="zh-CN" sz="2800">
                <a:latin typeface="Times New Roman" pitchFamily="18" charset="0"/>
                <a:ea typeface="方正中等线简体" pitchFamily="65" charset="-122"/>
              </a:rPr>
              <a:t>c</a:t>
            </a:r>
            <a:r>
              <a:rPr lang="zh-CN" altLang="zh-CN" sz="2800">
                <a:latin typeface="Times New Roman" pitchFamily="18" charset="0"/>
                <a:ea typeface="方正中等线简体" pitchFamily="65" charset="-122"/>
              </a:rPr>
              <a:t>点右移</a:t>
            </a:r>
            <a:endParaRPr lang="zh-CN" altLang="zh-CN" sz="1000">
              <a:latin typeface="宋体" pitchFamily="2" charset="-122"/>
              <a:ea typeface="宋体" pitchFamily="2" charset="-122"/>
            </a:endParaRPr>
          </a:p>
          <a:p>
            <a:pPr lvl="0" algn="just" fontAlgn="base" hangingPunct="0">
              <a:lnSpc>
                <a:spcPct val="150000"/>
              </a:lnSpc>
              <a:spcAft>
                <a:spcPct val="0"/>
              </a:spcAft>
            </a:pPr>
            <a:r>
              <a:rPr lang="en-US" altLang="zh-CN" sz="2800">
                <a:latin typeface="Times New Roman" pitchFamily="18" charset="0"/>
                <a:ea typeface="方正中等线简体" pitchFamily="65" charset="-122"/>
              </a:rPr>
              <a:t>D.</a:t>
            </a:r>
            <a:r>
              <a:rPr lang="zh-CN" altLang="zh-CN" sz="2800">
                <a:latin typeface="Times New Roman" pitchFamily="18" charset="0"/>
                <a:ea typeface="方正中等线简体" pitchFamily="65" charset="-122"/>
              </a:rPr>
              <a:t>乙生态系统</a:t>
            </a:r>
            <a:r>
              <a:rPr lang="en-US" altLang="zh-CN" sz="2800">
                <a:latin typeface="Times New Roman" pitchFamily="18" charset="0"/>
                <a:ea typeface="方正中等线简体" pitchFamily="65" charset="-122"/>
              </a:rPr>
              <a:t>b</a:t>
            </a:r>
            <a:r>
              <a:rPr lang="zh-CN" altLang="zh-CN" sz="2800">
                <a:latin typeface="Times New Roman" pitchFamily="18" charset="0"/>
                <a:ea typeface="方正中等线简体" pitchFamily="65" charset="-122"/>
              </a:rPr>
              <a:t>点后一定有新的物种产生</a:t>
            </a:r>
            <a:endParaRPr lang="zh-CN" altLang="zh-CN" sz="1000">
              <a:latin typeface="宋体" pitchFamily="2" charset="-122"/>
              <a:ea typeface="宋体" pitchFamily="2" charset="-122"/>
            </a:endParaRPr>
          </a:p>
        </p:txBody>
      </p:sp>
      <p:pic>
        <p:nvPicPr>
          <p:cNvPr id="46082" name="Picture 2" title=""/>
          <p:cNvPicPr>
            <a:picLocks noChangeAspect="1"/>
          </p:cNvPicPr>
          <p:nvPr>
            <p:custDataLst>
              <p:tags r:id="rId5"/>
            </p:custDataLst>
          </p:nvPr>
        </p:nvPicPr>
        <p:blipFill>
          <a:blip r:embed="rId4">
            <a:clrChange>
              <a:clrFrom>
                <a:srgbClr val="FFFFFF"/>
              </a:clrFrom>
              <a:clrTo>
                <a:srgbClr val="FFFFFF">
                  <a:alpha val="0"/>
                </a:srgbClr>
              </a:clrTo>
            </a:clrChange>
          </a:blip>
          <a:stretch>
            <a:fillRect/>
          </a:stretch>
        </p:blipFill>
        <p:spPr>
          <a:xfrm>
            <a:off x="7629525" y="2071688"/>
            <a:ext cx="4171950" cy="2589212"/>
          </a:xfrm>
          <a:prstGeom prst="rect">
            <a:avLst/>
          </a:prstGeom>
          <a:noFill/>
          <a:ln>
            <a:noFill/>
            <a:miter lim="800000"/>
          </a:ln>
        </p:spPr>
      </p:pic>
      <p:sp>
        <p:nvSpPr>
          <p:cNvPr id="46083" name="TextBox 20" title=""/>
          <p:cNvSpPr txBox="1"/>
          <p:nvPr>
            <p:custDataLst>
              <p:tags r:id="rId6"/>
            </p:custDataLst>
          </p:nvPr>
        </p:nvSpPr>
        <p:spPr>
          <a:xfrm>
            <a:off x="231775" y="5218113"/>
            <a:ext cx="720725" cy="784225"/>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4500" b="1">
                <a:solidFill>
                  <a:srgbClr val="C00000"/>
                </a:solidFill>
                <a:latin typeface="华文细黑" charset="-122"/>
                <a:ea typeface="华文细黑" charset="-122"/>
              </a:rPr>
              <a:t>√</a:t>
            </a:r>
            <a:endParaRPr lang="zh-CN" altLang="en-US" sz="4500" b="1">
              <a:solidFill>
                <a:srgbClr val="C00000"/>
              </a:solidFill>
              <a:latin typeface="华文细黑" charset="-122"/>
              <a:ea typeface="华文细黑"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blinds(horizontal)">
                                      <p:cBhvr>
                                        <p:cTn id="7" dur="5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sp>
        <p:nvSpPr>
          <p:cNvPr id="47105" name="圆角矩形 32" title=""/>
          <p:cNvSpPr/>
          <p:nvPr>
            <p:custDataLst>
              <p:tags r:id="rId3"/>
            </p:custDataLst>
          </p:nvPr>
        </p:nvSpPr>
        <p:spPr>
          <a:xfrm>
            <a:off x="4641850" y="4757738"/>
            <a:ext cx="5848350" cy="592138"/>
          </a:xfrm>
          <a:prstGeom prst="roundRect">
            <a:avLst>
              <a:gd name="adj" fmla="val 50000"/>
            </a:avLst>
          </a:prstGeom>
          <a:solidFill>
            <a:srgbClr val="4862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r>
              <a:rPr lang="zh-CN" altLang="en-US" sz="2800" b="1">
                <a:solidFill>
                  <a:schemeClr val="bg1"/>
                </a:solidFill>
                <a:latin typeface="微软雅黑" pitchFamily="34" charset="-122"/>
                <a:ea typeface="微软雅黑" pitchFamily="34" charset="-122"/>
              </a:rPr>
              <a:t>设计并制作生态缸，观察其稳定性</a:t>
            </a:r>
            <a:endParaRPr lang="zh-CN" altLang="en-US" sz="2800" b="1">
              <a:solidFill>
                <a:schemeClr val="bg1"/>
              </a:solidFill>
              <a:latin typeface="微软雅黑" pitchFamily="34" charset="-122"/>
              <a:ea typeface="微软雅黑" pitchFamily="34" charset="-122"/>
            </a:endParaRPr>
          </a:p>
        </p:txBody>
      </p:sp>
      <p:sp>
        <p:nvSpPr>
          <p:cNvPr id="47106" name="圆角矩形 31" title=""/>
          <p:cNvSpPr/>
          <p:nvPr>
            <p:custDataLst>
              <p:tags r:id="rId4"/>
            </p:custDataLst>
          </p:nvPr>
        </p:nvSpPr>
        <p:spPr>
          <a:xfrm>
            <a:off x="4641850" y="3095625"/>
            <a:ext cx="5006975" cy="593725"/>
          </a:xfrm>
          <a:prstGeom prst="roundRect">
            <a:avLst>
              <a:gd name="adj" fmla="val 50000"/>
            </a:avLst>
          </a:prstGeom>
          <a:solidFill>
            <a:srgbClr val="6C9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r>
              <a:rPr lang="zh-CN" altLang="en-US" sz="2800" b="1">
                <a:solidFill>
                  <a:schemeClr val="bg1"/>
                </a:solidFill>
                <a:latin typeface="微软雅黑" pitchFamily="34" charset="-122"/>
                <a:ea typeface="微软雅黑" pitchFamily="34" charset="-122"/>
              </a:rPr>
              <a:t>抵抗力稳定性和恢复力稳定性</a:t>
            </a:r>
            <a:endParaRPr lang="zh-CN" altLang="en-US" sz="2800" b="1">
              <a:solidFill>
                <a:schemeClr val="bg1"/>
              </a:solidFill>
              <a:latin typeface="微软雅黑" pitchFamily="34" charset="-122"/>
              <a:ea typeface="微软雅黑" pitchFamily="34" charset="-122"/>
            </a:endParaRPr>
          </a:p>
        </p:txBody>
      </p:sp>
      <p:sp>
        <p:nvSpPr>
          <p:cNvPr id="47107" name="圆角矩形 29" title=""/>
          <p:cNvSpPr/>
          <p:nvPr>
            <p:custDataLst>
              <p:tags r:id="rId5"/>
            </p:custDataLst>
          </p:nvPr>
        </p:nvSpPr>
        <p:spPr>
          <a:xfrm>
            <a:off x="4641850" y="1435100"/>
            <a:ext cx="5006975" cy="592138"/>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r>
              <a:rPr lang="zh-CN" altLang="en-US" sz="2800" b="1">
                <a:solidFill>
                  <a:schemeClr val="bg1"/>
                </a:solidFill>
                <a:latin typeface="微软雅黑" pitchFamily="34" charset="-122"/>
                <a:ea typeface="微软雅黑" pitchFamily="34" charset="-122"/>
              </a:rPr>
              <a:t>生态平衡与生态系统的稳定性</a:t>
            </a:r>
            <a:endParaRPr lang="zh-CN" altLang="en-US" sz="2800" b="1">
              <a:solidFill>
                <a:schemeClr val="bg1"/>
              </a:solidFill>
              <a:latin typeface="微软雅黑" pitchFamily="34" charset="-122"/>
              <a:ea typeface="微软雅黑" pitchFamily="34" charset="-122"/>
            </a:endParaRPr>
          </a:p>
        </p:txBody>
      </p:sp>
      <p:sp>
        <p:nvSpPr>
          <p:cNvPr id="47108" name="Freeform 5" title=""/>
          <p:cNvSpPr/>
          <p:nvPr>
            <p:custDataLst>
              <p:tags r:id="rId6"/>
            </p:custDataLst>
          </p:nvPr>
        </p:nvSpPr>
        <p:spPr bwMode="auto">
          <a:xfrm>
            <a:off x="2630488" y="4054475"/>
            <a:ext cx="1558925" cy="1563688"/>
          </a:xfrm>
          <a:custGeom>
            <a:gdLst>
              <a:gd name="T0" fmla="*/ 3898 w 3898"/>
              <a:gd name="T1" fmla="*/ 944 h 3904"/>
              <a:gd name="T2" fmla="*/ 934 w 3898"/>
              <a:gd name="T3" fmla="*/ 3904 h 3904"/>
              <a:gd name="T4" fmla="*/ 0 w 3898"/>
              <a:gd name="T5" fmla="*/ 1642 h 3904"/>
              <a:gd name="T6" fmla="*/ 1624 w 3898"/>
              <a:gd name="T7" fmla="*/ 0 h 3904"/>
              <a:gd name="T8" fmla="*/ 3898 w 3898"/>
              <a:gd name="T9" fmla="*/ 944 h 3904"/>
            </a:gdLst>
            <a:cxnLst>
              <a:cxn ang="0">
                <a:pos x="T0" y="T1"/>
              </a:cxn>
              <a:cxn ang="0">
                <a:pos x="T2" y="T3"/>
              </a:cxn>
              <a:cxn ang="0">
                <a:pos x="T4" y="T5"/>
              </a:cxn>
              <a:cxn ang="0">
                <a:pos x="T6" y="T7"/>
              </a:cxn>
              <a:cxn ang="0">
                <a:pos x="T8" y="T9"/>
              </a:cxn>
            </a:cxnLst>
            <a:rect l="0" t="0" r="r" b="b"/>
            <a:pathLst>
              <a:path w="3898" h="3904">
                <a:moveTo>
                  <a:pt x="3898" y="944"/>
                </a:moveTo>
                <a:cubicBezTo>
                  <a:pt x="3316" y="2213"/>
                  <a:pt x="2294" y="3284"/>
                  <a:pt x="934" y="3904"/>
                </a:cubicBezTo>
                <a:lnTo>
                  <a:pt x="0" y="1642"/>
                </a:lnTo>
                <a:cubicBezTo>
                  <a:pt x="734" y="1284"/>
                  <a:pt x="1292" y="696"/>
                  <a:pt x="1624" y="0"/>
                </a:cubicBezTo>
                <a:lnTo>
                  <a:pt x="3898" y="944"/>
                </a:lnTo>
                <a:close/>
              </a:path>
            </a:pathLst>
          </a:custGeom>
          <a:solidFill>
            <a:srgbClr val="486209"/>
          </a:solidFill>
          <a:ln w="4" cap="flat">
            <a:noFill/>
            <a:prstDash val="solid"/>
            <a:miter lim="800000"/>
          </a:ln>
          <a:effectLst>
            <a:outerShdw blurRad="50800" dist="38100" dir="5400000" algn="t" rotWithShape="0">
              <a:prstClr val="black">
                <a:alpha val="40000"/>
              </a:prstClr>
            </a:outerShdw>
          </a:effectLst>
        </p:spPr>
        <p:txBody>
          <a:bodyPr vert="horz" wrap="square" lIns="121917" tIns="60958" rIns="121917" bIns="60958" numCol="1" anchor="t" anchorCtr="0" compatLnSpc="1"/>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fontAlgn="base" hangingPunct="0">
              <a:spcBef>
                <a:spcPct val="0"/>
              </a:spcBef>
              <a:spcAft>
                <a:spcPct val="0"/>
              </a:spcAft>
              <a:buClrTx/>
              <a:buFontTx/>
            </a:pPr>
            <a:endParaRPr lang="zh-CN" altLang="en-US" sz="1800" baseline="0">
              <a:solidFill>
                <a:srgbClr val="5F5F5F"/>
              </a:solidFill>
              <a:latin typeface="Calibri"/>
              <a:ea typeface="幼圆" panose="02010509060101010101" charset="-122"/>
            </a:endParaRPr>
          </a:p>
        </p:txBody>
      </p:sp>
      <p:sp>
        <p:nvSpPr>
          <p:cNvPr id="47109" name="Freeform 6" title=""/>
          <p:cNvSpPr/>
          <p:nvPr>
            <p:custDataLst>
              <p:tags r:id="rId7"/>
            </p:custDataLst>
          </p:nvPr>
        </p:nvSpPr>
        <p:spPr bwMode="auto">
          <a:xfrm>
            <a:off x="3341688" y="2592388"/>
            <a:ext cx="1127125" cy="1677988"/>
          </a:xfrm>
          <a:custGeom>
            <a:gdLst>
              <a:gd name="T0" fmla="*/ 2294 w 2814"/>
              <a:gd name="T1" fmla="*/ 0 h 4189"/>
              <a:gd name="T2" fmla="*/ 2290 w 2814"/>
              <a:gd name="T3" fmla="*/ 4189 h 4189"/>
              <a:gd name="T4" fmla="*/ 12 w 2814"/>
              <a:gd name="T5" fmla="*/ 3244 h 4189"/>
              <a:gd name="T6" fmla="*/ 0 w 2814"/>
              <a:gd name="T7" fmla="*/ 948 h 4189"/>
              <a:gd name="T8" fmla="*/ 2294 w 2814"/>
              <a:gd name="T9" fmla="*/ 0 h 4189"/>
            </a:gdLst>
            <a:cxnLst>
              <a:cxn ang="0">
                <a:pos x="T0" y="T1"/>
              </a:cxn>
              <a:cxn ang="0">
                <a:pos x="T2" y="T3"/>
              </a:cxn>
              <a:cxn ang="0">
                <a:pos x="T4" y="T5"/>
              </a:cxn>
              <a:cxn ang="0">
                <a:pos x="T6" y="T7"/>
              </a:cxn>
              <a:cxn ang="0">
                <a:pos x="T8" y="T9"/>
              </a:cxn>
            </a:cxnLst>
            <a:rect l="0" t="0" r="r" b="b"/>
            <a:pathLst>
              <a:path w="2814" h="4189">
                <a:moveTo>
                  <a:pt x="2294" y="0"/>
                </a:moveTo>
                <a:cubicBezTo>
                  <a:pt x="2814" y="1401"/>
                  <a:pt x="2778" y="2881"/>
                  <a:pt x="2290" y="4189"/>
                </a:cubicBezTo>
                <a:lnTo>
                  <a:pt x="12" y="3244"/>
                </a:lnTo>
                <a:cubicBezTo>
                  <a:pt x="253" y="2522"/>
                  <a:pt x="265" y="1717"/>
                  <a:pt x="0" y="948"/>
                </a:cubicBezTo>
                <a:lnTo>
                  <a:pt x="2294" y="0"/>
                </a:lnTo>
                <a:close/>
              </a:path>
            </a:pathLst>
          </a:custGeom>
          <a:solidFill>
            <a:srgbClr val="6C930E"/>
          </a:solidFill>
          <a:ln w="4" cap="flat">
            <a:noFill/>
            <a:prstDash val="solid"/>
            <a:miter lim="800000"/>
          </a:ln>
          <a:effectLst>
            <a:outerShdw blurRad="50800" dist="38100" dir="5400000" algn="t" rotWithShape="0">
              <a:prstClr val="black">
                <a:alpha val="40000"/>
              </a:prstClr>
            </a:outerShdw>
          </a:effectLst>
        </p:spPr>
        <p:txBody>
          <a:bodyPr vert="horz" wrap="square" lIns="121917" tIns="60958" rIns="121917" bIns="60958" numCol="1" anchor="t" anchorCtr="0" compatLnSpc="1"/>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fontAlgn="base" hangingPunct="0">
              <a:spcBef>
                <a:spcPct val="0"/>
              </a:spcBef>
              <a:spcAft>
                <a:spcPct val="0"/>
              </a:spcAft>
              <a:buClrTx/>
              <a:buFontTx/>
            </a:pPr>
            <a:endParaRPr lang="zh-CN" altLang="en-US" sz="1800" baseline="0">
              <a:solidFill>
                <a:srgbClr val="5F5F5F"/>
              </a:solidFill>
              <a:latin typeface="Calibri"/>
              <a:ea typeface="幼圆" panose="02010509060101010101" charset="-122"/>
            </a:endParaRPr>
          </a:p>
        </p:txBody>
      </p:sp>
      <p:sp>
        <p:nvSpPr>
          <p:cNvPr id="47110" name="Freeform 7" title=""/>
          <p:cNvSpPr/>
          <p:nvPr>
            <p:custDataLst>
              <p:tags r:id="rId8"/>
            </p:custDataLst>
          </p:nvPr>
        </p:nvSpPr>
        <p:spPr bwMode="auto">
          <a:xfrm>
            <a:off x="2630488" y="1239838"/>
            <a:ext cx="1560513" cy="1568450"/>
          </a:xfrm>
          <a:custGeom>
            <a:gdLst>
              <a:gd name="T0" fmla="*/ 946 w 3906"/>
              <a:gd name="T1" fmla="*/ 0 h 3912"/>
              <a:gd name="T2" fmla="*/ 3906 w 3906"/>
              <a:gd name="T3" fmla="*/ 2964 h 3912"/>
              <a:gd name="T4" fmla="*/ 1613 w 3906"/>
              <a:gd name="T5" fmla="*/ 3912 h 3912"/>
              <a:gd name="T6" fmla="*/ 0 w 3906"/>
              <a:gd name="T7" fmla="*/ 2278 h 3912"/>
              <a:gd name="T8" fmla="*/ 946 w 3906"/>
              <a:gd name="T9" fmla="*/ 0 h 3912"/>
            </a:gdLst>
            <a:cxnLst>
              <a:cxn ang="0">
                <a:pos x="T0" y="T1"/>
              </a:cxn>
              <a:cxn ang="0">
                <a:pos x="T2" y="T3"/>
              </a:cxn>
              <a:cxn ang="0">
                <a:pos x="T4" y="T5"/>
              </a:cxn>
              <a:cxn ang="0">
                <a:pos x="T6" y="T7"/>
              </a:cxn>
              <a:cxn ang="0">
                <a:pos x="T8" y="T9"/>
              </a:cxn>
            </a:cxnLst>
            <a:rect l="0" t="0" r="r" b="b"/>
            <a:pathLst>
              <a:path w="3905" h="3912">
                <a:moveTo>
                  <a:pt x="946" y="0"/>
                </a:moveTo>
                <a:cubicBezTo>
                  <a:pt x="2215" y="582"/>
                  <a:pt x="3286" y="1605"/>
                  <a:pt x="3906" y="2964"/>
                </a:cubicBezTo>
                <a:lnTo>
                  <a:pt x="1613" y="3912"/>
                </a:lnTo>
                <a:cubicBezTo>
                  <a:pt x="1257" y="3181"/>
                  <a:pt x="681" y="2620"/>
                  <a:pt x="0" y="2278"/>
                </a:cubicBezTo>
                <a:lnTo>
                  <a:pt x="946" y="0"/>
                </a:lnTo>
                <a:close/>
              </a:path>
            </a:pathLst>
          </a:custGeom>
          <a:solidFill>
            <a:srgbClr val="92D050"/>
          </a:solidFill>
          <a:ln w="4" cap="flat">
            <a:noFill/>
            <a:prstDash val="solid"/>
            <a:miter lim="800000"/>
          </a:ln>
          <a:effectLst>
            <a:outerShdw blurRad="50800" dist="38100" dir="5400000" algn="t" rotWithShape="0">
              <a:prstClr val="black">
                <a:alpha val="40000"/>
              </a:prstClr>
            </a:outerShdw>
          </a:effectLst>
        </p:spPr>
        <p:txBody>
          <a:bodyPr vert="horz" wrap="square" lIns="121917" tIns="60958" rIns="121917" bIns="60958" numCol="1" anchor="t" anchorCtr="0" compatLnSpc="1"/>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fontAlgn="base" hangingPunct="0"/>
            <a:endParaRPr lang="zh-CN" altLang="en-US">
              <a:solidFill>
                <a:srgbClr val="5F5F5F"/>
              </a:solidFill>
              <a:latin typeface="Calibri"/>
              <a:ea typeface="幼圆" panose="02010509060101010101" charset="-122"/>
            </a:endParaRPr>
          </a:p>
        </p:txBody>
      </p:sp>
      <p:sp>
        <p:nvSpPr>
          <p:cNvPr id="47111" name="TextBox 17" title=""/>
          <p:cNvSpPr txBox="1"/>
          <p:nvPr>
            <p:custDataLst>
              <p:tags r:id="rId9"/>
            </p:custDataLst>
          </p:nvPr>
        </p:nvSpPr>
        <p:spPr>
          <a:xfrm>
            <a:off x="2832100" y="1895475"/>
            <a:ext cx="1073150" cy="369888"/>
          </a:xfrm>
          <a:prstGeom prst="rect">
            <a:avLst/>
          </a:prstGeom>
          <a:noFill/>
          <a:effectLst>
            <a:outerShdw blurRad="50800" dist="38100" dir="5400000" algn="t" rotWithShape="0">
              <a:prstClr val="black">
                <a:alpha val="40000"/>
              </a:prstClr>
            </a:outerShdw>
          </a:effectLst>
        </p:spPr>
        <p:txBody>
          <a:bodyPr wrap="square" lIns="0" tIns="0" rIns="0" bIns="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r>
              <a:rPr lang="zh-CN" altLang="en-US" sz="2400" b="1">
                <a:solidFill>
                  <a:srgbClr val="FFFFFF"/>
                </a:solidFill>
                <a:latin typeface="微软雅黑" pitchFamily="34" charset="-122"/>
                <a:ea typeface="微软雅黑" pitchFamily="34" charset="-122"/>
              </a:rPr>
              <a:t>目标一</a:t>
            </a:r>
            <a:endParaRPr lang="zh-CN" altLang="en-US" sz="2400" b="1">
              <a:solidFill>
                <a:srgbClr val="FFFFFF"/>
              </a:solidFill>
              <a:latin typeface="微软雅黑" pitchFamily="34" charset="-122"/>
              <a:ea typeface="微软雅黑" pitchFamily="34" charset="-122"/>
            </a:endParaRPr>
          </a:p>
        </p:txBody>
      </p:sp>
      <p:sp>
        <p:nvSpPr>
          <p:cNvPr id="47112" name="TextBox 18" title=""/>
          <p:cNvSpPr txBox="1"/>
          <p:nvPr>
            <p:custDataLst>
              <p:tags r:id="rId10"/>
            </p:custDataLst>
          </p:nvPr>
        </p:nvSpPr>
        <p:spPr>
          <a:xfrm>
            <a:off x="3363913" y="3248025"/>
            <a:ext cx="1125538" cy="369888"/>
          </a:xfrm>
          <a:prstGeom prst="rect">
            <a:avLst/>
          </a:prstGeom>
          <a:noFill/>
          <a:effectLst>
            <a:outerShdw blurRad="50800" dist="38100" dir="5400000" algn="t" rotWithShape="0">
              <a:prstClr val="black">
                <a:alpha val="40000"/>
              </a:prstClr>
            </a:outerShdw>
          </a:effectLst>
        </p:spPr>
        <p:txBody>
          <a:bodyPr wrap="square" lIns="0" tIns="0" rIns="0" bIns="0" anchor="t" anchorCtr="0">
            <a:spAutoFit/>
          </a:bodyPr>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2400" b="1">
                <a:solidFill>
                  <a:srgbClr val="FFFFFF"/>
                </a:solidFill>
                <a:latin typeface="微软雅黑" pitchFamily="34" charset="-122"/>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r>
              <a:rPr lang="zh-CN" altLang="en-US" sz="2400" b="1">
                <a:solidFill>
                  <a:srgbClr val="FFFFFF"/>
                </a:solidFill>
                <a:latin typeface="微软雅黑" pitchFamily="34" charset="-122"/>
                <a:ea typeface="微软雅黑" pitchFamily="34" charset="-122"/>
              </a:rPr>
              <a:t>目标二</a:t>
            </a:r>
            <a:endParaRPr lang="zh-CN" altLang="en-US" sz="2400" b="1">
              <a:solidFill>
                <a:srgbClr val="FFFFFF"/>
              </a:solidFill>
              <a:latin typeface="微软雅黑" pitchFamily="34" charset="-122"/>
              <a:ea typeface="微软雅黑" pitchFamily="34" charset="-122"/>
            </a:endParaRPr>
          </a:p>
        </p:txBody>
      </p:sp>
      <p:sp>
        <p:nvSpPr>
          <p:cNvPr id="47113" name="TextBox 19" title=""/>
          <p:cNvSpPr txBox="1"/>
          <p:nvPr>
            <p:custDataLst>
              <p:tags r:id="rId11"/>
            </p:custDataLst>
          </p:nvPr>
        </p:nvSpPr>
        <p:spPr>
          <a:xfrm>
            <a:off x="2855913" y="4567238"/>
            <a:ext cx="1049338" cy="369888"/>
          </a:xfrm>
          <a:prstGeom prst="rect">
            <a:avLst/>
          </a:prstGeom>
          <a:noFill/>
          <a:effectLst>
            <a:outerShdw blurRad="50800" dist="38100" dir="5400000" algn="t" rotWithShape="0">
              <a:prstClr val="black">
                <a:alpha val="40000"/>
              </a:prstClr>
            </a:outerShdw>
          </a:effectLst>
        </p:spPr>
        <p:txBody>
          <a:bodyPr wrap="square" lIns="0" tIns="0" rIns="0" bIns="0" anchor="t" anchorCtr="0">
            <a:spAutoFit/>
          </a:bodyPr>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2400" b="1">
                <a:solidFill>
                  <a:srgbClr val="FFFFFF"/>
                </a:solidFill>
                <a:latin typeface="微软雅黑" pitchFamily="34" charset="-122"/>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r>
              <a:rPr lang="zh-CN" altLang="en-US" sz="2400" b="1">
                <a:solidFill>
                  <a:srgbClr val="FFFFFF"/>
                </a:solidFill>
                <a:latin typeface="微软雅黑" pitchFamily="34" charset="-122"/>
                <a:ea typeface="微软雅黑" pitchFamily="34" charset="-122"/>
              </a:rPr>
              <a:t>目标三</a:t>
            </a:r>
            <a:endParaRPr lang="zh-CN" altLang="en-US" sz="2400" b="1">
              <a:solidFill>
                <a:srgbClr val="FFFFFF"/>
              </a:solidFill>
              <a:latin typeface="微软雅黑" pitchFamily="34" charset="-122"/>
              <a:ea typeface="微软雅黑" pitchFamily="34" charset="-122"/>
            </a:endParaRPr>
          </a:p>
        </p:txBody>
      </p:sp>
      <p:grpSp>
        <p:nvGrpSpPr>
          <p:cNvPr id="47114" name="组合 30" title=""/>
          <p:cNvGrpSpPr/>
          <p:nvPr>
            <p:custDataLst>
              <p:tags r:id="rId12"/>
            </p:custDataLst>
          </p:nvPr>
        </p:nvGrpSpPr>
        <p:grpSpPr>
          <a:xfrm>
            <a:off x="1074738" y="2522538"/>
            <a:ext cx="1946275" cy="1949450"/>
            <a:chOff x="1074647" y="2580081"/>
            <a:chExt cx="1945633" cy="1950692"/>
          </a:xfrm>
        </p:grpSpPr>
        <p:sp>
          <p:nvSpPr>
            <p:cNvPr id="47115" name="Oval 8"/>
            <p:cNvSpPr>
              <a:spLocks noChangeArrowheads="1"/>
            </p:cNvSpPr>
            <p:nvPr>
              <p:custDataLst>
                <p:tags r:id="rId13"/>
              </p:custDataLst>
            </p:nvPr>
          </p:nvSpPr>
          <p:spPr bwMode="auto">
            <a:xfrm>
              <a:off x="1074647" y="2580081"/>
              <a:ext cx="1945633" cy="1950692"/>
            </a:xfrm>
            <a:prstGeom prst="ellipse">
              <a:avLst/>
            </a:prstGeom>
            <a:ln>
              <a:solidFill>
                <a:schemeClr val="bg1"/>
              </a:solid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121917" tIns="60958" rIns="121917" bIns="60958" numCol="1" anchor="t" anchorCtr="0" compatLnSpc="1"/>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fontAlgn="base" hangingPunct="0">
                <a:spcBef>
                  <a:spcPct val="0"/>
                </a:spcBef>
                <a:spcAft>
                  <a:spcPct val="0"/>
                </a:spcAft>
                <a:buClrTx/>
                <a:buFontTx/>
              </a:pPr>
              <a:endParaRPr lang="zh-CN" altLang="en-US" sz="1800" baseline="0">
                <a:solidFill>
                  <a:srgbClr val="5F5F5F"/>
                </a:solidFill>
                <a:latin typeface="Calibri"/>
                <a:ea typeface="幼圆" panose="02010509060101010101" charset="-122"/>
              </a:endParaRPr>
            </a:p>
          </p:txBody>
        </p:sp>
        <p:sp>
          <p:nvSpPr>
            <p:cNvPr id="47116" name="TextBox 16" title=""/>
            <p:cNvSpPr txBox="1"/>
            <p:nvPr>
              <p:custDataLst>
                <p:tags r:id="rId14"/>
              </p:custDataLst>
            </p:nvPr>
          </p:nvSpPr>
          <p:spPr>
            <a:xfrm>
              <a:off x="1744820" y="2798883"/>
              <a:ext cx="605288" cy="984881"/>
            </a:xfrm>
            <a:prstGeom prst="rect">
              <a:avLst/>
            </a:prstGeom>
            <a:noFill/>
            <a:ln>
              <a:noFill/>
              <a:miter lim="800000"/>
            </a:ln>
          </p:spPr>
          <p:txBody>
            <a:bodyPr wrap="none" lIns="121917" tIns="60958" rIns="121917" bIns="60958"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r>
                <a:rPr lang="zh-CN" altLang="en-US" sz="2800" b="1">
                  <a:solidFill>
                    <a:srgbClr val="FFFFFF"/>
                  </a:solidFill>
                  <a:latin typeface="微软雅黑" pitchFamily="34" charset="-122"/>
                  <a:ea typeface="微软雅黑" pitchFamily="34" charset="-122"/>
                </a:rPr>
                <a:t>目</a:t>
              </a:r>
              <a:endParaRPr lang="en-US" altLang="zh-CN" sz="2800" b="1">
                <a:solidFill>
                  <a:srgbClr val="FFFFFF"/>
                </a:solidFill>
                <a:latin typeface="微软雅黑" pitchFamily="34" charset="-122"/>
                <a:ea typeface="微软雅黑" pitchFamily="34" charset="-122"/>
              </a:endParaRPr>
            </a:p>
            <a:p>
              <a:pPr lvl="0" algn="ctr"/>
              <a:r>
                <a:rPr lang="zh-CN" altLang="en-US" sz="2800" b="1">
                  <a:solidFill>
                    <a:srgbClr val="FFFFFF"/>
                  </a:solidFill>
                  <a:latin typeface="微软雅黑" pitchFamily="34" charset="-122"/>
                  <a:ea typeface="微软雅黑" pitchFamily="34" charset="-122"/>
                </a:rPr>
                <a:t>录</a:t>
              </a:r>
              <a:endParaRPr lang="zh-CN" altLang="en-US" sz="2800" b="1">
                <a:solidFill>
                  <a:srgbClr val="FFFFFF"/>
                </a:solidFill>
                <a:latin typeface="微软雅黑" pitchFamily="34" charset="-122"/>
                <a:ea typeface="微软雅黑" pitchFamily="34" charset="-122"/>
              </a:endParaRPr>
            </a:p>
          </p:txBody>
        </p:sp>
        <p:sp>
          <p:nvSpPr>
            <p:cNvPr id="47117" name="TextBox 16" title=""/>
            <p:cNvSpPr txBox="1"/>
            <p:nvPr>
              <p:custDataLst>
                <p:tags r:id="rId15"/>
              </p:custDataLst>
            </p:nvPr>
          </p:nvSpPr>
          <p:spPr>
            <a:xfrm>
              <a:off x="1441556" y="3748713"/>
              <a:ext cx="1439810" cy="338550"/>
            </a:xfrm>
            <a:prstGeom prst="rect">
              <a:avLst/>
            </a:prstGeom>
            <a:noFill/>
            <a:ln>
              <a:noFill/>
              <a:miter lim="800000"/>
            </a:ln>
          </p:spPr>
          <p:txBody>
            <a:bodyPr wrap="square" lIns="121917" tIns="60958" rIns="121917" bIns="60958"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en-US" altLang="zh-CN" sz="1400" b="1">
                  <a:solidFill>
                    <a:srgbClr val="FFFFFF"/>
                  </a:solidFill>
                  <a:latin typeface="微软雅黑" pitchFamily="34" charset="-122"/>
                  <a:ea typeface="微软雅黑" pitchFamily="34" charset="-122"/>
                </a:rPr>
                <a:t>CONTENTS</a:t>
              </a:r>
              <a:endParaRPr lang="zh-CN" altLang="en-US" sz="1400" b="1">
                <a:solidFill>
                  <a:srgbClr val="FFFFFF"/>
                </a:solidFill>
                <a:latin typeface="微软雅黑" pitchFamily="34" charset="-122"/>
                <a:ea typeface="微软雅黑" pitchFamily="34" charset="-122"/>
              </a:endParaRPr>
            </a:p>
          </p:txBody>
        </p:sp>
      </p:grpSp>
      <p:sp>
        <p:nvSpPr>
          <p:cNvPr id="47118" name="任意多边形 23" title=""/>
          <p:cNvSpPr>
            <a:spLocks noChangeArrowheads="1"/>
          </p:cNvSpPr>
          <p:nvPr>
            <p:custDataLst>
              <p:tags r:id="rId16"/>
            </p:custDataLst>
          </p:nvPr>
        </p:nvSpPr>
        <p:spPr bwMode="auto">
          <a:xfrm>
            <a:off x="-6350" y="2341563"/>
            <a:ext cx="2009775" cy="2262188"/>
          </a:xfrm>
          <a:custGeom>
            <a:gdLst>
              <a:gd name="connsiteX0" fmla="*/ 0 w 2010721"/>
              <a:gd name="connsiteY0" fmla="*/ 0 h 2262572"/>
              <a:gd name="connsiteX1" fmla="*/ 2010721 w 2010721"/>
              <a:gd name="connsiteY1" fmla="*/ 0 h 2262572"/>
              <a:gd name="connsiteX2" fmla="*/ 2010721 w 2010721"/>
              <a:gd name="connsiteY2" fmla="*/ 19455 h 2262572"/>
              <a:gd name="connsiteX3" fmla="*/ 2003254 w 2010721"/>
              <a:gd name="connsiteY3" fmla="*/ 19077 h 2262572"/>
              <a:gd name="connsiteX4" fmla="*/ 893929 w 2010721"/>
              <a:gd name="connsiteY4" fmla="*/ 1131287 h 2262572"/>
              <a:gd name="connsiteX5" fmla="*/ 2003254 w 2010721"/>
              <a:gd name="connsiteY5" fmla="*/ 2243497 h 2262572"/>
              <a:gd name="connsiteX6" fmla="*/ 2010721 w 2010721"/>
              <a:gd name="connsiteY6" fmla="*/ 2243119 h 2262572"/>
              <a:gd name="connsiteX7" fmla="*/ 2010721 w 2010721"/>
              <a:gd name="connsiteY7" fmla="*/ 2262572 h 2262572"/>
              <a:gd name="connsiteX8" fmla="*/ 0 w 2010721"/>
              <a:gd name="connsiteY8" fmla="*/ 2262572 h 2262572"/>
              <a:gd name="connsiteX9" fmla="*/ 0 w 2010721"/>
              <a:gd name="connsiteY9" fmla="*/ 0 h 22625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0721" h="2262572">
                <a:moveTo>
                  <a:pt x="0" y="0"/>
                </a:moveTo>
                <a:lnTo>
                  <a:pt x="2010721" y="0"/>
                </a:lnTo>
                <a:lnTo>
                  <a:pt x="2010721" y="19455"/>
                </a:lnTo>
                <a:lnTo>
                  <a:pt x="2003254" y="19077"/>
                </a:lnTo>
                <a:cubicBezTo>
                  <a:pt x="1390591" y="19077"/>
                  <a:pt x="893929" y="517030"/>
                  <a:pt x="893929" y="1131287"/>
                </a:cubicBezTo>
                <a:cubicBezTo>
                  <a:pt x="893929" y="1745544"/>
                  <a:pt x="1390591" y="2243497"/>
                  <a:pt x="2003254" y="2243497"/>
                </a:cubicBezTo>
                <a:lnTo>
                  <a:pt x="2010721" y="2243119"/>
                </a:lnTo>
                <a:lnTo>
                  <a:pt x="2010721" y="2262572"/>
                </a:lnTo>
                <a:lnTo>
                  <a:pt x="0" y="2262572"/>
                </a:lnTo>
                <a:lnTo>
                  <a:pt x="0" y="0"/>
                </a:lnTo>
                <a:close/>
              </a:path>
            </a:pathLst>
          </a:custGeom>
          <a:solidFill>
            <a:srgbClr val="70AD47"/>
          </a:solidFill>
          <a:ln>
            <a:solidFill>
              <a:schemeClr val="bg1"/>
            </a:solid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121917" tIns="60958" rIns="121917" bIns="60958" numCol="1" anchor="t" anchorCtr="0" compatLnSpc="1"/>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fontAlgn="base" hangingPunct="0">
              <a:spcBef>
                <a:spcPct val="0"/>
              </a:spcBef>
              <a:spcAft>
                <a:spcPct val="0"/>
              </a:spcAft>
              <a:buClrTx/>
              <a:buFontTx/>
            </a:pPr>
            <a:endParaRPr lang="zh-CN" altLang="en-US" sz="1800" baseline="0">
              <a:solidFill>
                <a:srgbClr val="5F5F5F"/>
              </a:solidFill>
              <a:latin typeface="Calibri"/>
              <a:ea typeface="幼圆" panose="02010509060101010101" charset="-122"/>
            </a:endParaRPr>
          </a:p>
        </p:txBody>
      </p:sp>
      <p:pic>
        <p:nvPicPr>
          <p:cNvPr id="47119" name="图片 33" title=""/>
          <p:cNvPicPr>
            <a:picLocks noChangeAspect="1"/>
          </p:cNvPicPr>
          <p:nvPr>
            <p:custDataLst>
              <p:tags r:id="rId18"/>
            </p:custDataLst>
          </p:nvPr>
        </p:nvPicPr>
        <p:blipFill>
          <a:blip r:embed="rId17"/>
          <a:stretch>
            <a:fillRect/>
          </a:stretch>
        </p:blipFill>
        <p:spPr>
          <a:xfrm>
            <a:off x="0" y="-311150"/>
            <a:ext cx="12192000" cy="1068388"/>
          </a:xfrm>
          <a:prstGeom prst="rect">
            <a:avLst/>
          </a:prstGeom>
          <a:noFill/>
          <a:ln>
            <a:noFill/>
            <a:miter lim="800000"/>
          </a:ln>
        </p:spPr>
      </p:pic>
      <p:pic>
        <p:nvPicPr>
          <p:cNvPr id="47120" name="图片 19" title=""/>
          <p:cNvPicPr>
            <a:picLocks noChangeAspect="1"/>
          </p:cNvPicPr>
          <p:nvPr>
            <p:custDataLst>
              <p:tags r:id="rId20"/>
            </p:custDataLst>
          </p:nvPr>
        </p:nvPicPr>
        <p:blipFill>
          <a:blip r:embed="rId19"/>
          <a:stretch>
            <a:fillRect/>
          </a:stretch>
        </p:blipFill>
        <p:spPr>
          <a:xfrm>
            <a:off x="919163" y="9588500"/>
            <a:ext cx="1419225" cy="1419225"/>
          </a:xfrm>
          <a:prstGeom prst="rect">
            <a:avLst/>
          </a:prstGeom>
          <a:noFill/>
          <a:ln>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47119"/>
                                        </p:tgtEl>
                                        <p:attrNameLst>
                                          <p:attrName>style.visibility</p:attrName>
                                        </p:attrNameLst>
                                      </p:cBhvr>
                                      <p:to>
                                        <p:strVal val="visible"/>
                                      </p:to>
                                    </p:set>
                                    <p:animEffect transition="in" filter="wipe(left)">
                                      <p:cBhvr>
                                        <p:cTn id="7" dur="500"/>
                                        <p:tgtEl>
                                          <p:spTgt spid="4711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7110"/>
                                        </p:tgtEl>
                                        <p:attrNameLst>
                                          <p:attrName>style.visibility</p:attrName>
                                        </p:attrNameLst>
                                      </p:cBhvr>
                                      <p:to>
                                        <p:strVal val="visible"/>
                                      </p:to>
                                    </p:set>
                                    <p:animEffect transition="in" filter="fade">
                                      <p:cBhvr>
                                        <p:cTn id="11" dur="500"/>
                                        <p:tgtEl>
                                          <p:spTgt spid="47110"/>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47111"/>
                                        </p:tgtEl>
                                        <p:attrNameLst>
                                          <p:attrName>style.visibility</p:attrName>
                                        </p:attrNameLst>
                                      </p:cBhvr>
                                      <p:to>
                                        <p:strVal val="visible"/>
                                      </p:to>
                                    </p:set>
                                    <p:anim calcmode="lin" valueType="num">
                                      <p:cBhvr>
                                        <p:cTn id="14" dur="500" fill="hold"/>
                                        <p:tgtEl>
                                          <p:spTgt spid="47111"/>
                                        </p:tgtEl>
                                        <p:attrNameLst>
                                          <p:attrName>ppt_w</p:attrName>
                                        </p:attrNameLst>
                                      </p:cBhvr>
                                      <p:tavLst>
                                        <p:tav tm="0">
                                          <p:val>
                                            <p:fltVal val="0"/>
                                          </p:val>
                                        </p:tav>
                                        <p:tav tm="100000">
                                          <p:val>
                                            <p:strVal val="#ppt_w"/>
                                          </p:val>
                                        </p:tav>
                                      </p:tavLst>
                                    </p:anim>
                                    <p:anim calcmode="lin" valueType="num">
                                      <p:cBhvr>
                                        <p:cTn id="15" dur="500" fill="hold"/>
                                        <p:tgtEl>
                                          <p:spTgt spid="47111"/>
                                        </p:tgtEl>
                                        <p:attrNameLst>
                                          <p:attrName>ppt_h</p:attrName>
                                        </p:attrNameLst>
                                      </p:cBhvr>
                                      <p:tavLst>
                                        <p:tav tm="0">
                                          <p:val>
                                            <p:fltVal val="0"/>
                                          </p:val>
                                        </p:tav>
                                        <p:tav tm="100000">
                                          <p:val>
                                            <p:strVal val="#ppt_h"/>
                                          </p:val>
                                        </p:tav>
                                      </p:tavLst>
                                    </p:anim>
                                    <p:animEffect transition="in" filter="fade">
                                      <p:cBhvr>
                                        <p:cTn id="16" dur="500"/>
                                        <p:tgtEl>
                                          <p:spTgt spid="47111"/>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47109"/>
                                        </p:tgtEl>
                                        <p:attrNameLst>
                                          <p:attrName>style.visibility</p:attrName>
                                        </p:attrNameLst>
                                      </p:cBhvr>
                                      <p:to>
                                        <p:strVal val="visible"/>
                                      </p:to>
                                    </p:set>
                                    <p:animEffect transition="in" filter="fade">
                                      <p:cBhvr>
                                        <p:cTn id="19" dur="500"/>
                                        <p:tgtEl>
                                          <p:spTgt spid="47109"/>
                                        </p:tgtEl>
                                      </p:cBhvr>
                                    </p:animEffect>
                                  </p:childTnLst>
                                </p:cTn>
                              </p:par>
                              <p:par>
                                <p:cTn id="20" presetID="10" presetClass="entr" presetSubtype="0" fill="hold" grpId="0" nodeType="withEffect">
                                  <p:stCondLst>
                                    <p:cond delay="300"/>
                                  </p:stCondLst>
                                  <p:childTnLst>
                                    <p:set>
                                      <p:cBhvr>
                                        <p:cTn id="21" dur="1" fill="hold">
                                          <p:stCondLst>
                                            <p:cond delay="0"/>
                                          </p:stCondLst>
                                        </p:cTn>
                                        <p:tgtEl>
                                          <p:spTgt spid="47112"/>
                                        </p:tgtEl>
                                        <p:attrNameLst>
                                          <p:attrName>style.visibility</p:attrName>
                                        </p:attrNameLst>
                                      </p:cBhvr>
                                      <p:to>
                                        <p:strVal val="visible"/>
                                      </p:to>
                                    </p:set>
                                    <p:animEffect transition="in" filter="fade">
                                      <p:cBhvr>
                                        <p:cTn id="22" dur="500"/>
                                        <p:tgtEl>
                                          <p:spTgt spid="47112"/>
                                        </p:tgtEl>
                                      </p:cBhvr>
                                    </p:animEffect>
                                  </p:childTnLst>
                                </p:cTn>
                              </p:par>
                              <p:par>
                                <p:cTn id="23" presetID="10" presetClass="entr" presetSubtype="0" fill="hold" grpId="0" nodeType="withEffect">
                                  <p:stCondLst>
                                    <p:cond delay="600"/>
                                  </p:stCondLst>
                                  <p:childTnLst>
                                    <p:set>
                                      <p:cBhvr>
                                        <p:cTn id="24" dur="1" fill="hold">
                                          <p:stCondLst>
                                            <p:cond delay="0"/>
                                          </p:stCondLst>
                                        </p:cTn>
                                        <p:tgtEl>
                                          <p:spTgt spid="47108"/>
                                        </p:tgtEl>
                                        <p:attrNameLst>
                                          <p:attrName>style.visibility</p:attrName>
                                        </p:attrNameLst>
                                      </p:cBhvr>
                                      <p:to>
                                        <p:strVal val="visible"/>
                                      </p:to>
                                    </p:set>
                                    <p:animEffect transition="in" filter="fade">
                                      <p:cBhvr>
                                        <p:cTn id="25" dur="500"/>
                                        <p:tgtEl>
                                          <p:spTgt spid="47108"/>
                                        </p:tgtEl>
                                      </p:cBhvr>
                                    </p:animEffect>
                                  </p:childTnLst>
                                </p:cTn>
                              </p:par>
                              <p:par>
                                <p:cTn id="26" presetID="10" presetClass="entr" presetSubtype="0" fill="hold" grpId="0" nodeType="withEffect">
                                  <p:stCondLst>
                                    <p:cond delay="600"/>
                                  </p:stCondLst>
                                  <p:childTnLst>
                                    <p:set>
                                      <p:cBhvr>
                                        <p:cTn id="27" dur="1" fill="hold">
                                          <p:stCondLst>
                                            <p:cond delay="0"/>
                                          </p:stCondLst>
                                        </p:cTn>
                                        <p:tgtEl>
                                          <p:spTgt spid="47113"/>
                                        </p:tgtEl>
                                        <p:attrNameLst>
                                          <p:attrName>style.visibility</p:attrName>
                                        </p:attrNameLst>
                                      </p:cBhvr>
                                      <p:to>
                                        <p:strVal val="visible"/>
                                      </p:to>
                                    </p:set>
                                    <p:animEffect transition="in" filter="fade">
                                      <p:cBhvr>
                                        <p:cTn id="28" dur="500"/>
                                        <p:tgtEl>
                                          <p:spTgt spid="47113"/>
                                        </p:tgtEl>
                                      </p:cBhvr>
                                    </p:animEffect>
                                  </p:childTnLst>
                                </p:cTn>
                              </p:par>
                            </p:childTnLst>
                          </p:cTn>
                        </p:par>
                        <p:par>
                          <p:cTn id="29" fill="hold" nodeType="afterGroup">
                            <p:stCondLst>
                              <p:cond delay="1600"/>
                            </p:stCondLst>
                            <p:childTnLst>
                              <p:par>
                                <p:cTn id="30" presetID="22" presetClass="emph" presetSubtype="0" fill="hold" grpId="0" nodeType="afterEffect">
                                  <p:stCondLst>
                                    <p:cond delay="0"/>
                                  </p:stCondLst>
                                  <p:childTnLst>
                                    <p:animClr clrSpc="hsl" dir="cw">
                                      <p:cBhvr override="childStyle">
                                        <p:cTn id="31" dur="500" fill="hold"/>
                                        <p:tgtEl>
                                          <p:spTgt spid="47105"/>
                                        </p:tgtEl>
                                        <p:attrNameLst>
                                          <p:attrName>style.color</p:attrName>
                                        </p:attrNameLst>
                                      </p:cBhvr>
                                    </p:animClr>
                                    <p:animClr clrSpc="hsl" dir="cw">
                                      <p:cBhvr>
                                        <p:cTn id="32" dur="500" fill="hold"/>
                                        <p:tgtEl>
                                          <p:spTgt spid="47105"/>
                                        </p:tgtEl>
                                        <p:attrNameLst>
                                          <p:attrName>fillcolor</p:attrName>
                                        </p:attrNameLst>
                                      </p:cBhvr>
                                    </p:animClr>
                                    <p:animClr clrSpc="hsl" dir="cw">
                                      <p:cBhvr>
                                        <p:cTn id="33" dur="500" fill="hold"/>
                                        <p:tgtEl>
                                          <p:spTgt spid="47105"/>
                                        </p:tgtEl>
                                        <p:attrNameLst>
                                          <p:attrName>stroke.color</p:attrName>
                                        </p:attrNameLst>
                                      </p:cBhvr>
                                    </p:animClr>
                                    <p:set>
                                      <p:cBhvr>
                                        <p:cTn id="34" dur="500" fill="hold"/>
                                        <p:tgtEl>
                                          <p:spTgt spid="47105"/>
                                        </p:tgtEl>
                                        <p:attrNameLst>
                                          <p:attrName>fill.type</p:attrName>
                                        </p:attrNameLst>
                                      </p:cBhvr>
                                      <p:to>
                                        <p:strVal val="solid"/>
                                      </p:to>
                                    </p:set>
                                  </p:childTnLst>
                                </p:cTn>
                              </p:par>
                              <p:par>
                                <p:cTn id="35" presetID="22" presetClass="emph" presetSubtype="0" fill="hold" grpId="1" nodeType="withEffect">
                                  <p:stCondLst>
                                    <p:cond delay="0"/>
                                  </p:stCondLst>
                                  <p:childTnLst>
                                    <p:animClr clrSpc="hsl" dir="cw">
                                      <p:cBhvr override="childStyle">
                                        <p:cTn id="36" dur="500" fill="hold"/>
                                        <p:tgtEl>
                                          <p:spTgt spid="47108"/>
                                        </p:tgtEl>
                                        <p:attrNameLst>
                                          <p:attrName>style.color</p:attrName>
                                        </p:attrNameLst>
                                      </p:cBhvr>
                                    </p:animClr>
                                    <p:animClr clrSpc="hsl" dir="cw">
                                      <p:cBhvr>
                                        <p:cTn id="37" dur="500" fill="hold"/>
                                        <p:tgtEl>
                                          <p:spTgt spid="47108"/>
                                        </p:tgtEl>
                                        <p:attrNameLst>
                                          <p:attrName>fillcolor</p:attrName>
                                        </p:attrNameLst>
                                      </p:cBhvr>
                                    </p:animClr>
                                    <p:animClr clrSpc="hsl" dir="cw">
                                      <p:cBhvr>
                                        <p:cTn id="38" dur="500" fill="hold"/>
                                        <p:tgtEl>
                                          <p:spTgt spid="47108"/>
                                        </p:tgtEl>
                                        <p:attrNameLst>
                                          <p:attrName>stroke.color</p:attrName>
                                        </p:attrNameLst>
                                      </p:cBhvr>
                                    </p:animClr>
                                    <p:set>
                                      <p:cBhvr>
                                        <p:cTn id="39" dur="500" fill="hold"/>
                                        <p:tgtEl>
                                          <p:spTgt spid="47108"/>
                                        </p:tgtEl>
                                        <p:attrNameLst>
                                          <p:attrName>fill.type</p:attrName>
                                        </p:attrNameLst>
                                      </p:cBhvr>
                                      <p:to>
                                        <p:strVal val="solid"/>
                                      </p:to>
                                    </p:set>
                                  </p:childTnLst>
                                </p:cTn>
                              </p:par>
                              <p:par>
                                <p:cTn id="40" presetID="22" presetClass="emph" presetSubtype="0" fill="hold" grpId="1" nodeType="withEffect">
                                  <p:stCondLst>
                                    <p:cond delay="0"/>
                                  </p:stCondLst>
                                  <p:childTnLst>
                                    <p:animClr clrSpc="hsl" dir="cw">
                                      <p:cBhvr override="childStyle">
                                        <p:cTn id="41" dur="500" fill="hold"/>
                                        <p:tgtEl>
                                          <p:spTgt spid="47113"/>
                                        </p:tgtEl>
                                        <p:attrNameLst>
                                          <p:attrName>style.color</p:attrName>
                                        </p:attrNameLst>
                                      </p:cBhvr>
                                    </p:animClr>
                                    <p:animClr clrSpc="hsl" dir="cw">
                                      <p:cBhvr>
                                        <p:cTn id="42" dur="500" fill="hold"/>
                                        <p:tgtEl>
                                          <p:spTgt spid="47113"/>
                                        </p:tgtEl>
                                        <p:attrNameLst>
                                          <p:attrName>fillcolor</p:attrName>
                                        </p:attrNameLst>
                                      </p:cBhvr>
                                    </p:animClr>
                                    <p:animClr clrSpc="hsl" dir="cw">
                                      <p:cBhvr>
                                        <p:cTn id="43" dur="500" fill="hold"/>
                                        <p:tgtEl>
                                          <p:spTgt spid="47113"/>
                                        </p:tgtEl>
                                        <p:attrNameLst>
                                          <p:attrName>stroke.color</p:attrName>
                                        </p:attrNameLst>
                                      </p:cBhvr>
                                    </p:animClr>
                                    <p:set>
                                      <p:cBhvr>
                                        <p:cTn id="44" dur="500" fill="hold"/>
                                        <p:tgtEl>
                                          <p:spTgt spid="471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nimBg="1"/>
      <p:bldP spid="47109" grpId="0" animBg="1"/>
      <p:bldP spid="47110" grpId="0" animBg="1"/>
      <p:bldP spid="47111" grpId="0" animBg="1"/>
      <p:bldP spid="47112" grpId="0" animBg="1"/>
      <p:bldP spid="47113" grpId="0" animBg="1"/>
      <p:bldP spid="47105" grpId="0" animBg="1"/>
      <p:bldP spid="47108" grpId="1" animBg="1"/>
      <p:bldP spid="47113" grpId="1" animBg="1"/>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grpSp>
        <p:nvGrpSpPr>
          <p:cNvPr id="18433" name="组合 7" title=""/>
          <p:cNvGrpSpPr/>
          <p:nvPr>
            <p:custDataLst>
              <p:tags r:id="rId3"/>
            </p:custDataLst>
          </p:nvPr>
        </p:nvGrpSpPr>
        <p:grpSpPr>
          <a:xfrm>
            <a:off x="6967538" y="858838"/>
            <a:ext cx="4960937" cy="4259262"/>
            <a:chOff x="1269" y="1894"/>
            <a:chExt cx="7495" cy="8071"/>
          </a:xfrm>
        </p:grpSpPr>
        <p:sp>
          <p:nvSpPr>
            <p:cNvPr id="18434" name="圆角矩形 67"/>
            <p:cNvSpPr/>
            <p:nvPr>
              <p:custDataLst>
                <p:tags r:id="rId4"/>
              </p:custDataLst>
            </p:nvPr>
          </p:nvSpPr>
          <p:spPr>
            <a:xfrm>
              <a:off x="1269" y="2678"/>
              <a:ext cx="7494" cy="7286"/>
            </a:xfrm>
            <a:prstGeom prst="roundRect">
              <a:avLst>
                <a:gd name="adj" fmla="val 3532"/>
              </a:avLst>
            </a:prstGeom>
            <a:solidFill>
              <a:schemeClr val="bg1"/>
            </a:solidFill>
            <a:ln>
              <a:solidFill>
                <a:schemeClr val="accent4">
                  <a:lumMod val="20000"/>
                  <a:lumOff val="8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endParaRPr lang="zh-CN" altLang="en-US" b="1">
                <a:solidFill>
                  <a:srgbClr val="FFFFFF"/>
                </a:solidFill>
                <a:latin typeface="等线" charset="-122"/>
                <a:ea typeface="等线" charset="-122"/>
                <a:sym typeface="等线" charset="-122"/>
              </a:endParaRPr>
            </a:p>
          </p:txBody>
        </p:sp>
        <p:grpSp>
          <p:nvGrpSpPr>
            <p:cNvPr id="18435" name="组合 2" title=""/>
            <p:cNvGrpSpPr/>
            <p:nvPr>
              <p:custDataLst>
                <p:tags r:id="rId5"/>
              </p:custDataLst>
            </p:nvPr>
          </p:nvGrpSpPr>
          <p:grpSpPr>
            <a:xfrm>
              <a:off x="3500" y="1894"/>
              <a:ext cx="3346" cy="1047"/>
              <a:chOff x="1802326" y="1518169"/>
              <a:chExt cx="2125276" cy="665053"/>
            </a:xfrm>
          </p:grpSpPr>
          <p:sp>
            <p:nvSpPr>
              <p:cNvPr id="18436" name="圆角矩形 67"/>
              <p:cNvSpPr/>
              <p:nvPr>
                <p:custDataLst>
                  <p:tags r:id="rId6"/>
                </p:custDataLst>
              </p:nvPr>
            </p:nvSpPr>
            <p:spPr>
              <a:xfrm>
                <a:off x="1802326" y="1518169"/>
                <a:ext cx="2011061" cy="643395"/>
              </a:xfrm>
              <a:prstGeom prst="roundRect">
                <a:avLst>
                  <a:gd name="adj" fmla="val 3532"/>
                </a:avLst>
              </a:prstGeom>
              <a:solidFill>
                <a:schemeClr val="accent6"/>
              </a:solidFill>
              <a:ln>
                <a:solidFill>
                  <a:schemeClr val="accent4">
                    <a:lumMod val="20000"/>
                    <a:lumOff val="8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endParaRPr lang="zh-CN" altLang="en-US" b="1">
                  <a:solidFill>
                    <a:srgbClr val="FFFFFF"/>
                  </a:solidFill>
                  <a:latin typeface="等线" charset="-122"/>
                  <a:ea typeface="等线" charset="-122"/>
                  <a:sym typeface="等线" charset="-122"/>
                </a:endParaRPr>
              </a:p>
            </p:txBody>
          </p:sp>
          <p:sp>
            <p:nvSpPr>
              <p:cNvPr id="18437" name="Text Box 6" title=""/>
              <p:cNvSpPr txBox="1"/>
              <p:nvPr>
                <p:custDataLst>
                  <p:tags r:id="rId7"/>
                </p:custDataLst>
              </p:nvPr>
            </p:nvSpPr>
            <p:spPr>
              <a:xfrm>
                <a:off x="2408682" y="1555109"/>
                <a:ext cx="1518920" cy="628113"/>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spcBef>
                    <a:spcPct val="50000"/>
                  </a:spcBef>
                </a:pPr>
                <a:r>
                  <a:rPr lang="zh-CN" altLang="en-US" sz="2800" b="1">
                    <a:solidFill>
                      <a:schemeClr val="bg1"/>
                    </a:solidFill>
                    <a:latin typeface="微软雅黑" pitchFamily="34" charset="-122"/>
                    <a:ea typeface="微软雅黑" pitchFamily="34" charset="-122"/>
                  </a:rPr>
                  <a:t>三江源</a:t>
                </a:r>
                <a:endParaRPr lang="zh-CN" altLang="en-US" sz="2800" b="1">
                  <a:solidFill>
                    <a:schemeClr val="bg1"/>
                  </a:solidFill>
                  <a:latin typeface="微软雅黑" pitchFamily="34" charset="-122"/>
                  <a:ea typeface="微软雅黑" pitchFamily="34" charset="-122"/>
                </a:endParaRPr>
              </a:p>
            </p:txBody>
          </p:sp>
          <p:sp>
            <p:nvSpPr>
              <p:cNvPr id="18438" name="woman-in-dress_53624"/>
              <p:cNvSpPr/>
              <p:nvPr>
                <p:custDataLst>
                  <p:tags r:id="rId8"/>
                </p:custDataLst>
              </p:nvPr>
            </p:nvSpPr>
            <p:spPr>
              <a:xfrm>
                <a:off x="1945500" y="1591734"/>
                <a:ext cx="343252" cy="483867"/>
              </a:xfrm>
              <a:custGeom>
                <a:gdLst>
                  <a:gd name="T0" fmla="*/ 916 w 918"/>
                  <a:gd name="T1" fmla="*/ 1106 h 1296"/>
                  <a:gd name="T2" fmla="*/ 733 w 918"/>
                  <a:gd name="T3" fmla="*/ 640 h 1296"/>
                  <a:gd name="T4" fmla="*/ 733 w 918"/>
                  <a:gd name="T5" fmla="*/ 475 h 1296"/>
                  <a:gd name="T6" fmla="*/ 788 w 918"/>
                  <a:gd name="T7" fmla="*/ 378 h 1296"/>
                  <a:gd name="T8" fmla="*/ 734 w 918"/>
                  <a:gd name="T9" fmla="*/ 274 h 1296"/>
                  <a:gd name="T10" fmla="*/ 459 w 918"/>
                  <a:gd name="T11" fmla="*/ 0 h 1296"/>
                  <a:gd name="T12" fmla="*/ 184 w 918"/>
                  <a:gd name="T13" fmla="*/ 274 h 1296"/>
                  <a:gd name="T14" fmla="*/ 183 w 918"/>
                  <a:gd name="T15" fmla="*/ 274 h 1296"/>
                  <a:gd name="T16" fmla="*/ 183 w 918"/>
                  <a:gd name="T17" fmla="*/ 274 h 1296"/>
                  <a:gd name="T18" fmla="*/ 130 w 918"/>
                  <a:gd name="T19" fmla="*/ 378 h 1296"/>
                  <a:gd name="T20" fmla="*/ 185 w 918"/>
                  <a:gd name="T21" fmla="*/ 475 h 1296"/>
                  <a:gd name="T22" fmla="*/ 185 w 918"/>
                  <a:gd name="T23" fmla="*/ 640 h 1296"/>
                  <a:gd name="T24" fmla="*/ 2 w 918"/>
                  <a:gd name="T25" fmla="*/ 1106 h 1296"/>
                  <a:gd name="T26" fmla="*/ 81 w 918"/>
                  <a:gd name="T27" fmla="*/ 1206 h 1296"/>
                  <a:gd name="T28" fmla="*/ 169 w 918"/>
                  <a:gd name="T29" fmla="*/ 1211 h 1296"/>
                  <a:gd name="T30" fmla="*/ 418 w 918"/>
                  <a:gd name="T31" fmla="*/ 1296 h 1296"/>
                  <a:gd name="T32" fmla="*/ 418 w 918"/>
                  <a:gd name="T33" fmla="*/ 1296 h 1296"/>
                  <a:gd name="T34" fmla="*/ 500 w 918"/>
                  <a:gd name="T35" fmla="*/ 1296 h 1296"/>
                  <a:gd name="T36" fmla="*/ 500 w 918"/>
                  <a:gd name="T37" fmla="*/ 1296 h 1296"/>
                  <a:gd name="T38" fmla="*/ 749 w 918"/>
                  <a:gd name="T39" fmla="*/ 1211 h 1296"/>
                  <a:gd name="T40" fmla="*/ 837 w 918"/>
                  <a:gd name="T41" fmla="*/ 1206 h 1296"/>
                  <a:gd name="T42" fmla="*/ 916 w 918"/>
                  <a:gd name="T43" fmla="*/ 1106 h 1296"/>
                  <a:gd name="T44" fmla="*/ 279 w 918"/>
                  <a:gd name="T45" fmla="*/ 674 h 1296"/>
                  <a:gd name="T46" fmla="*/ 330 w 918"/>
                  <a:gd name="T47" fmla="*/ 640 h 1296"/>
                  <a:gd name="T48" fmla="*/ 459 w 918"/>
                  <a:gd name="T49" fmla="*/ 683 h 1296"/>
                  <a:gd name="T50" fmla="*/ 591 w 918"/>
                  <a:gd name="T51" fmla="*/ 640 h 1296"/>
                  <a:gd name="T52" fmla="*/ 639 w 918"/>
                  <a:gd name="T53" fmla="*/ 671 h 1296"/>
                  <a:gd name="T54" fmla="*/ 701 w 918"/>
                  <a:gd name="T55" fmla="*/ 723 h 1296"/>
                  <a:gd name="T56" fmla="*/ 459 w 918"/>
                  <a:gd name="T57" fmla="*/ 783 h 1296"/>
                  <a:gd name="T58" fmla="*/ 218 w 918"/>
                  <a:gd name="T59" fmla="*/ 724 h 1296"/>
                  <a:gd name="T60" fmla="*/ 279 w 918"/>
                  <a:gd name="T61" fmla="*/ 674 h 1296"/>
                  <a:gd name="T62" fmla="*/ 510 w 918"/>
                  <a:gd name="T63" fmla="*/ 231 h 1296"/>
                  <a:gd name="T64" fmla="*/ 664 w 918"/>
                  <a:gd name="T65" fmla="*/ 336 h 1296"/>
                  <a:gd name="T66" fmla="*/ 457 w 918"/>
                  <a:gd name="T67" fmla="*/ 605 h 1296"/>
                  <a:gd name="T68" fmla="*/ 259 w 918"/>
                  <a:gd name="T69" fmla="*/ 374 h 1296"/>
                  <a:gd name="T70" fmla="*/ 510 w 918"/>
                  <a:gd name="T71" fmla="*/ 231 h 1296"/>
                  <a:gd name="T72" fmla="*/ 828 w 918"/>
                  <a:gd name="T73" fmla="*/ 1124 h 1296"/>
                  <a:gd name="T74" fmla="*/ 754 w 918"/>
                  <a:gd name="T75" fmla="*/ 1128 h 1296"/>
                  <a:gd name="T76" fmla="*/ 754 w 918"/>
                  <a:gd name="T77" fmla="*/ 1045 h 1296"/>
                  <a:gd name="T78" fmla="*/ 733 w 918"/>
                  <a:gd name="T79" fmla="*/ 1025 h 1296"/>
                  <a:gd name="T80" fmla="*/ 714 w 918"/>
                  <a:gd name="T81" fmla="*/ 1037 h 1296"/>
                  <a:gd name="T82" fmla="*/ 583 w 918"/>
                  <a:gd name="T83" fmla="*/ 959 h 1296"/>
                  <a:gd name="T84" fmla="*/ 458 w 918"/>
                  <a:gd name="T85" fmla="*/ 1030 h 1296"/>
                  <a:gd name="T86" fmla="*/ 333 w 918"/>
                  <a:gd name="T87" fmla="*/ 959 h 1296"/>
                  <a:gd name="T88" fmla="*/ 204 w 918"/>
                  <a:gd name="T89" fmla="*/ 1036 h 1296"/>
                  <a:gd name="T90" fmla="*/ 186 w 918"/>
                  <a:gd name="T91" fmla="*/ 1026 h 1296"/>
                  <a:gd name="T92" fmla="*/ 165 w 918"/>
                  <a:gd name="T93" fmla="*/ 1046 h 1296"/>
                  <a:gd name="T94" fmla="*/ 165 w 918"/>
                  <a:gd name="T95" fmla="*/ 1129 h 1296"/>
                  <a:gd name="T96" fmla="*/ 89 w 918"/>
                  <a:gd name="T97" fmla="*/ 1124 h 1296"/>
                  <a:gd name="T98" fmla="*/ 85 w 918"/>
                  <a:gd name="T99" fmla="*/ 1111 h 1296"/>
                  <a:gd name="T100" fmla="*/ 204 w 918"/>
                  <a:gd name="T101" fmla="*/ 740 h 1296"/>
                  <a:gd name="T102" fmla="*/ 440 w 918"/>
                  <a:gd name="T103" fmla="*/ 803 h 1296"/>
                  <a:gd name="T104" fmla="*/ 440 w 918"/>
                  <a:gd name="T105" fmla="*/ 923 h 1296"/>
                  <a:gd name="T106" fmla="*/ 481 w 918"/>
                  <a:gd name="T107" fmla="*/ 923 h 1296"/>
                  <a:gd name="T108" fmla="*/ 481 w 918"/>
                  <a:gd name="T109" fmla="*/ 804 h 1296"/>
                  <a:gd name="T110" fmla="*/ 715 w 918"/>
                  <a:gd name="T111" fmla="*/ 739 h 1296"/>
                  <a:gd name="T112" fmla="*/ 832 w 918"/>
                  <a:gd name="T113" fmla="*/ 1109 h 1296"/>
                  <a:gd name="T114" fmla="*/ 828 w 918"/>
                  <a:gd name="T115" fmla="*/ 1124 h 12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8" h="1296">
                    <a:moveTo>
                      <a:pt x="916" y="1106"/>
                    </a:moveTo>
                    <a:cubicBezTo>
                      <a:pt x="903" y="859"/>
                      <a:pt x="822" y="717"/>
                      <a:pt x="733" y="640"/>
                    </a:cubicBezTo>
                    <a:lnTo>
                      <a:pt x="733" y="475"/>
                    </a:lnTo>
                    <a:cubicBezTo>
                      <a:pt x="763" y="459"/>
                      <a:pt x="780" y="421"/>
                      <a:pt x="788" y="378"/>
                    </a:cubicBezTo>
                    <a:cubicBezTo>
                      <a:pt x="799" y="313"/>
                      <a:pt x="775" y="281"/>
                      <a:pt x="734" y="274"/>
                    </a:cubicBezTo>
                    <a:cubicBezTo>
                      <a:pt x="720" y="120"/>
                      <a:pt x="676" y="0"/>
                      <a:pt x="459" y="0"/>
                    </a:cubicBezTo>
                    <a:cubicBezTo>
                      <a:pt x="248" y="0"/>
                      <a:pt x="198" y="120"/>
                      <a:pt x="184" y="274"/>
                    </a:cubicBezTo>
                    <a:lnTo>
                      <a:pt x="183" y="274"/>
                    </a:lnTo>
                    <a:lnTo>
                      <a:pt x="183" y="274"/>
                    </a:lnTo>
                    <a:cubicBezTo>
                      <a:pt x="142" y="282"/>
                      <a:pt x="120" y="313"/>
                      <a:pt x="130" y="378"/>
                    </a:cubicBezTo>
                    <a:cubicBezTo>
                      <a:pt x="138" y="425"/>
                      <a:pt x="156" y="458"/>
                      <a:pt x="185" y="475"/>
                    </a:cubicBezTo>
                    <a:lnTo>
                      <a:pt x="185" y="640"/>
                    </a:lnTo>
                    <a:cubicBezTo>
                      <a:pt x="97" y="717"/>
                      <a:pt x="15" y="860"/>
                      <a:pt x="2" y="1106"/>
                    </a:cubicBezTo>
                    <a:cubicBezTo>
                      <a:pt x="0" y="1158"/>
                      <a:pt x="35" y="1203"/>
                      <a:pt x="81" y="1206"/>
                    </a:cubicBezTo>
                    <a:cubicBezTo>
                      <a:pt x="82" y="1206"/>
                      <a:pt x="169" y="1211"/>
                      <a:pt x="169" y="1211"/>
                    </a:cubicBezTo>
                    <a:cubicBezTo>
                      <a:pt x="217" y="1266"/>
                      <a:pt x="295" y="1291"/>
                      <a:pt x="418" y="1296"/>
                    </a:cubicBezTo>
                    <a:lnTo>
                      <a:pt x="418" y="1296"/>
                    </a:lnTo>
                    <a:cubicBezTo>
                      <a:pt x="418" y="1296"/>
                      <a:pt x="500" y="1296"/>
                      <a:pt x="500" y="1296"/>
                    </a:cubicBezTo>
                    <a:lnTo>
                      <a:pt x="500" y="1296"/>
                    </a:lnTo>
                    <a:cubicBezTo>
                      <a:pt x="624" y="1291"/>
                      <a:pt x="700" y="1266"/>
                      <a:pt x="749" y="1211"/>
                    </a:cubicBezTo>
                    <a:cubicBezTo>
                      <a:pt x="749" y="1211"/>
                      <a:pt x="836" y="1206"/>
                      <a:pt x="837" y="1206"/>
                    </a:cubicBezTo>
                    <a:cubicBezTo>
                      <a:pt x="883" y="1203"/>
                      <a:pt x="918" y="1158"/>
                      <a:pt x="916" y="1106"/>
                    </a:cubicBezTo>
                    <a:close/>
                    <a:moveTo>
                      <a:pt x="279" y="674"/>
                    </a:moveTo>
                    <a:cubicBezTo>
                      <a:pt x="298" y="662"/>
                      <a:pt x="315" y="651"/>
                      <a:pt x="330" y="640"/>
                    </a:cubicBezTo>
                    <a:cubicBezTo>
                      <a:pt x="369" y="667"/>
                      <a:pt x="412" y="683"/>
                      <a:pt x="459" y="683"/>
                    </a:cubicBezTo>
                    <a:cubicBezTo>
                      <a:pt x="507" y="683"/>
                      <a:pt x="552" y="667"/>
                      <a:pt x="591" y="640"/>
                    </a:cubicBezTo>
                    <a:cubicBezTo>
                      <a:pt x="605" y="650"/>
                      <a:pt x="621" y="660"/>
                      <a:pt x="639" y="671"/>
                    </a:cubicBezTo>
                    <a:cubicBezTo>
                      <a:pt x="661" y="685"/>
                      <a:pt x="682" y="703"/>
                      <a:pt x="701" y="723"/>
                    </a:cubicBezTo>
                    <a:cubicBezTo>
                      <a:pt x="632" y="761"/>
                      <a:pt x="549" y="783"/>
                      <a:pt x="459" y="783"/>
                    </a:cubicBezTo>
                    <a:cubicBezTo>
                      <a:pt x="369" y="783"/>
                      <a:pt x="287" y="761"/>
                      <a:pt x="218" y="724"/>
                    </a:cubicBezTo>
                    <a:cubicBezTo>
                      <a:pt x="236" y="704"/>
                      <a:pt x="257" y="687"/>
                      <a:pt x="279" y="674"/>
                    </a:cubicBezTo>
                    <a:close/>
                    <a:moveTo>
                      <a:pt x="510" y="231"/>
                    </a:moveTo>
                    <a:cubicBezTo>
                      <a:pt x="523" y="258"/>
                      <a:pt x="562" y="312"/>
                      <a:pt x="664" y="336"/>
                    </a:cubicBezTo>
                    <a:cubicBezTo>
                      <a:pt x="654" y="493"/>
                      <a:pt x="569" y="605"/>
                      <a:pt x="457" y="605"/>
                    </a:cubicBezTo>
                    <a:cubicBezTo>
                      <a:pt x="358" y="605"/>
                      <a:pt x="280" y="508"/>
                      <a:pt x="259" y="374"/>
                    </a:cubicBezTo>
                    <a:cubicBezTo>
                      <a:pt x="403" y="364"/>
                      <a:pt x="495" y="250"/>
                      <a:pt x="510" y="231"/>
                    </a:cubicBezTo>
                    <a:close/>
                    <a:moveTo>
                      <a:pt x="828" y="1124"/>
                    </a:moveTo>
                    <a:cubicBezTo>
                      <a:pt x="817" y="1125"/>
                      <a:pt x="774" y="1127"/>
                      <a:pt x="754" y="1128"/>
                    </a:cubicBezTo>
                    <a:lnTo>
                      <a:pt x="754" y="1045"/>
                    </a:lnTo>
                    <a:cubicBezTo>
                      <a:pt x="754" y="1034"/>
                      <a:pt x="744" y="1025"/>
                      <a:pt x="733" y="1025"/>
                    </a:cubicBezTo>
                    <a:cubicBezTo>
                      <a:pt x="725" y="1025"/>
                      <a:pt x="717" y="1030"/>
                      <a:pt x="714" y="1037"/>
                    </a:cubicBezTo>
                    <a:cubicBezTo>
                      <a:pt x="690" y="991"/>
                      <a:pt x="639" y="959"/>
                      <a:pt x="583" y="959"/>
                    </a:cubicBezTo>
                    <a:cubicBezTo>
                      <a:pt x="530" y="959"/>
                      <a:pt x="483" y="987"/>
                      <a:pt x="458" y="1030"/>
                    </a:cubicBezTo>
                    <a:cubicBezTo>
                      <a:pt x="432" y="987"/>
                      <a:pt x="386" y="959"/>
                      <a:pt x="333" y="959"/>
                    </a:cubicBezTo>
                    <a:cubicBezTo>
                      <a:pt x="277" y="959"/>
                      <a:pt x="228" y="991"/>
                      <a:pt x="204" y="1036"/>
                    </a:cubicBezTo>
                    <a:cubicBezTo>
                      <a:pt x="200" y="1030"/>
                      <a:pt x="193" y="1026"/>
                      <a:pt x="186" y="1026"/>
                    </a:cubicBezTo>
                    <a:cubicBezTo>
                      <a:pt x="174" y="1026"/>
                      <a:pt x="165" y="1035"/>
                      <a:pt x="165" y="1046"/>
                    </a:cubicBezTo>
                    <a:lnTo>
                      <a:pt x="165" y="1129"/>
                    </a:lnTo>
                    <a:cubicBezTo>
                      <a:pt x="147" y="1128"/>
                      <a:pt x="101" y="1125"/>
                      <a:pt x="89" y="1124"/>
                    </a:cubicBezTo>
                    <a:cubicBezTo>
                      <a:pt x="87" y="1122"/>
                      <a:pt x="85" y="1118"/>
                      <a:pt x="85" y="1111"/>
                    </a:cubicBezTo>
                    <a:cubicBezTo>
                      <a:pt x="94" y="950"/>
                      <a:pt x="135" y="823"/>
                      <a:pt x="204" y="740"/>
                    </a:cubicBezTo>
                    <a:cubicBezTo>
                      <a:pt x="271" y="777"/>
                      <a:pt x="352" y="800"/>
                      <a:pt x="440" y="803"/>
                    </a:cubicBezTo>
                    <a:lnTo>
                      <a:pt x="440" y="923"/>
                    </a:lnTo>
                    <a:lnTo>
                      <a:pt x="481" y="923"/>
                    </a:lnTo>
                    <a:lnTo>
                      <a:pt x="481" y="804"/>
                    </a:lnTo>
                    <a:cubicBezTo>
                      <a:pt x="568" y="800"/>
                      <a:pt x="648" y="777"/>
                      <a:pt x="715" y="739"/>
                    </a:cubicBezTo>
                    <a:cubicBezTo>
                      <a:pt x="783" y="822"/>
                      <a:pt x="824" y="950"/>
                      <a:pt x="832" y="1109"/>
                    </a:cubicBezTo>
                    <a:cubicBezTo>
                      <a:pt x="832" y="1117"/>
                      <a:pt x="830" y="1122"/>
                      <a:pt x="828" y="1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latinLnBrk="0" hangingPunct="1">
                  <a:lnSpc>
                    <a:spcPct val="100000"/>
                  </a:lnSpc>
                  <a:spcBef>
                    <a:spcPct val="0"/>
                  </a:spcBef>
                  <a:spcAft>
                    <a:spcPct val="0"/>
                  </a:spcAft>
                  <a:buClrTx/>
                  <a:buSzTx/>
                  <a:buFontTx/>
                  <a:buNone/>
                  <a:defRPr lang="zh-CN" altLang="en-US" sz="1800" kern="1200">
                    <a:solidFill>
                      <a:schemeClr val="lt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kern="1200">
                    <a:solidFill>
                      <a:schemeClr val="lt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kern="1200">
                    <a:solidFill>
                      <a:schemeClr val="lt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kern="1200">
                    <a:solidFill>
                      <a:schemeClr val="lt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kern="1200">
                    <a:solidFill>
                      <a:schemeClr val="lt1"/>
                    </a:solidFill>
                    <a:latin typeface="+mn-lt"/>
                    <a:ea typeface="+mn-ea"/>
                    <a:cs typeface="+mn-cs"/>
                  </a:defRPr>
                </a:lvl5pPr>
                <a:lvl6pPr marL="2286000" algn="l" defTabSz="914400" rtl="0" eaLnBrk="1" latinLnBrk="0" hangingPunct="1">
                  <a:defRPr lang="zh-CN" altLang="en-US" sz="1800" kern="1200">
                    <a:solidFill>
                      <a:schemeClr val="lt1"/>
                    </a:solidFill>
                    <a:latin typeface="+mn-lt"/>
                    <a:ea typeface="+mn-ea"/>
                    <a:cs typeface="+mn-cs"/>
                  </a:defRPr>
                </a:lvl6pPr>
                <a:lvl7pPr marL="2743200" algn="l" defTabSz="914400" rtl="0" eaLnBrk="1" latinLnBrk="0" hangingPunct="1">
                  <a:defRPr lang="zh-CN" altLang="en-US" sz="1800" kern="1200">
                    <a:solidFill>
                      <a:schemeClr val="lt1"/>
                    </a:solidFill>
                    <a:latin typeface="+mn-lt"/>
                    <a:ea typeface="+mn-ea"/>
                    <a:cs typeface="+mn-cs"/>
                  </a:defRPr>
                </a:lvl7pPr>
                <a:lvl8pPr marL="3200400" algn="l" defTabSz="914400" rtl="0" eaLnBrk="1" latinLnBrk="0" hangingPunct="1">
                  <a:defRPr lang="zh-CN" altLang="en-US" sz="1800" kern="1200">
                    <a:solidFill>
                      <a:schemeClr val="lt1"/>
                    </a:solidFill>
                    <a:latin typeface="+mn-lt"/>
                    <a:ea typeface="+mn-ea"/>
                    <a:cs typeface="+mn-cs"/>
                  </a:defRPr>
                </a:lvl8pPr>
                <a:lvl9pPr marL="3657600" algn="l" defTabSz="914400" rtl="0" eaLnBrk="1" latinLnBrk="0" hangingPunct="1">
                  <a:defRPr lang="zh-CN" altLang="en-US" sz="1800" kern="1200">
                    <a:solidFill>
                      <a:schemeClr val="lt1"/>
                    </a:solidFill>
                    <a:latin typeface="+mn-lt"/>
                    <a:ea typeface="+mn-ea"/>
                    <a:cs typeface="+mn-cs"/>
                  </a:defRPr>
                </a:lvl9pPr>
              </a:lstStyle>
              <a:p>
                <a:pPr lvl="0" algn="ctr" fontAlgn="base" hangingPunct="0"/>
                <a:endParaRPr lang="en-US" altLang="zh-CN" sz="1800">
                  <a:solidFill>
                    <a:srgbClr val="FFFFFF"/>
                  </a:solidFill>
                </a:endParaRPr>
              </a:p>
            </p:txBody>
          </p:sp>
        </p:grpSp>
      </p:grpSp>
      <p:sp>
        <p:nvSpPr>
          <p:cNvPr id="18439" name="圆角矩形 67" title=""/>
          <p:cNvSpPr/>
          <p:nvPr>
            <p:custDataLst>
              <p:tags r:id="rId9"/>
            </p:custDataLst>
          </p:nvPr>
        </p:nvSpPr>
        <p:spPr>
          <a:xfrm>
            <a:off x="225425" y="857250"/>
            <a:ext cx="6478588" cy="4078288"/>
          </a:xfrm>
          <a:prstGeom prst="roundRect">
            <a:avLst>
              <a:gd name="adj" fmla="val 3532"/>
            </a:avLst>
          </a:prstGeom>
          <a:solidFill>
            <a:schemeClr val="accent2">
              <a:lumMod val="20000"/>
              <a:lumOff val="8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endParaRPr lang="zh-CN" altLang="en-US" b="1">
              <a:solidFill>
                <a:srgbClr val="FFFFFF"/>
              </a:solidFill>
              <a:latin typeface="等线" charset="-122"/>
              <a:ea typeface="等线" charset="-122"/>
              <a:sym typeface="等线" charset="-122"/>
            </a:endParaRPr>
          </a:p>
        </p:txBody>
      </p:sp>
      <p:pic>
        <p:nvPicPr>
          <p:cNvPr id="18440" name="Picture 2" title=""/>
          <p:cNvPicPr>
            <a:picLocks noGrp="1" noChangeAspect="1"/>
          </p:cNvPicPr>
          <p:nvPr>
            <p:custDataLst>
              <p:tags r:id="rId11"/>
            </p:custDataLst>
          </p:nvPr>
        </p:nvPicPr>
        <p:blipFill>
          <a:blip r:embed="rId10"/>
          <a:stretch>
            <a:fillRect/>
          </a:stretch>
        </p:blipFill>
        <p:spPr>
          <a:xfrm>
            <a:off x="7043738" y="1374775"/>
            <a:ext cx="4764087" cy="3705225"/>
          </a:xfrm>
          <a:prstGeom prst="rect">
            <a:avLst/>
          </a:prstGeom>
          <a:noFill/>
          <a:ln>
            <a:miter lim="800000"/>
          </a:ln>
        </p:spPr>
      </p:pic>
      <p:sp>
        <p:nvSpPr>
          <p:cNvPr id="18441" name="文本框 9" title=""/>
          <p:cNvSpPr txBox="1"/>
          <p:nvPr>
            <p:custDataLst>
              <p:tags r:id="rId12"/>
            </p:custDataLst>
          </p:nvPr>
        </p:nvSpPr>
        <p:spPr>
          <a:xfrm>
            <a:off x="261938" y="857250"/>
            <a:ext cx="6550025" cy="407670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nSpc>
                <a:spcPct val="135000"/>
              </a:lnSpc>
              <a:buClrTx/>
              <a:buFontTx/>
            </a:pPr>
            <a:r>
              <a:rPr lang="en-US" altLang="zh-CN" sz="2400" baseline="0">
                <a:solidFill>
                  <a:srgbClr val="000000"/>
                </a:solidFill>
                <a:latin typeface="微软雅黑" pitchFamily="34" charset="-122"/>
                <a:ea typeface="微软雅黑" pitchFamily="34" charset="-122"/>
              </a:rPr>
              <a:t>20</a:t>
            </a:r>
            <a:r>
              <a:rPr lang="zh-CN" altLang="en-US" sz="2400" baseline="0">
                <a:solidFill>
                  <a:srgbClr val="000000"/>
                </a:solidFill>
                <a:latin typeface="微软雅黑" pitchFamily="34" charset="-122"/>
                <a:ea typeface="微软雅黑" pitchFamily="34" charset="-122"/>
              </a:rPr>
              <a:t>世纪，青藏高原的生态环境明显恶化，形势日益严峻。位于高原腹地的“三江源”，冰川、雪山逐年萎缩，江河、湖泊和湿地缩小、干涸；沙化、水土流失的面积不断扩大；荒漠化和草地退化日益突出；长期的滥垦乱伐使大面积的草地和近一半的森林遭到严重破坏；虫鼠害肆虐；珍稀野生动物盗猎严重；受威胁的生物物种占总类的</a:t>
            </a:r>
            <a:r>
              <a:rPr lang="en-US" altLang="zh-CN" sz="2400" baseline="0">
                <a:solidFill>
                  <a:srgbClr val="000000"/>
                </a:solidFill>
                <a:latin typeface="微软雅黑" pitchFamily="34" charset="-122"/>
                <a:ea typeface="微软雅黑" pitchFamily="34" charset="-122"/>
              </a:rPr>
              <a:t>20%</a:t>
            </a:r>
            <a:r>
              <a:rPr lang="zh-CN" altLang="en-US" sz="2400" baseline="0">
                <a:solidFill>
                  <a:srgbClr val="000000"/>
                </a:solidFill>
                <a:latin typeface="微软雅黑" pitchFamily="34" charset="-122"/>
                <a:ea typeface="微软雅黑" pitchFamily="34" charset="-122"/>
              </a:rPr>
              <a:t>以上。</a:t>
            </a:r>
            <a:endParaRPr lang="zh-CN" altLang="en-US" sz="2400" baseline="0">
              <a:solidFill>
                <a:srgbClr val="000000"/>
              </a:solidFill>
              <a:latin typeface="微软雅黑" pitchFamily="34" charset="-122"/>
              <a:ea typeface="微软雅黑" pitchFamily="34" charset="-122"/>
            </a:endParaRPr>
          </a:p>
        </p:txBody>
      </p:sp>
      <p:sp>
        <p:nvSpPr>
          <p:cNvPr id="18442" name="文本框 11" title=""/>
          <p:cNvSpPr txBox="1"/>
          <p:nvPr>
            <p:custDataLst>
              <p:tags r:id="rId13"/>
            </p:custDataLst>
          </p:nvPr>
        </p:nvSpPr>
        <p:spPr>
          <a:xfrm>
            <a:off x="209550" y="5119688"/>
            <a:ext cx="7286625" cy="460375"/>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en-US" altLang="zh-CN" sz="2400">
                <a:latin typeface="微软雅黑" pitchFamily="34" charset="-122"/>
                <a:ea typeface="微软雅黑" pitchFamily="34" charset="-122"/>
              </a:rPr>
              <a:t>1.</a:t>
            </a:r>
            <a:r>
              <a:rPr lang="zh-CN" altLang="en-US" sz="2400">
                <a:latin typeface="微软雅黑" pitchFamily="34" charset="-122"/>
                <a:ea typeface="微软雅黑" pitchFamily="34" charset="-122"/>
              </a:rPr>
              <a:t>当地生态系统进行的演替属哪种类型？演替的方向？</a:t>
            </a:r>
            <a:endParaRPr lang="zh-CN" altLang="en-US" sz="2400">
              <a:latin typeface="微软雅黑" pitchFamily="34" charset="-122"/>
              <a:ea typeface="微软雅黑" pitchFamily="34" charset="-122"/>
            </a:endParaRPr>
          </a:p>
        </p:txBody>
      </p:sp>
      <p:sp>
        <p:nvSpPr>
          <p:cNvPr id="18443" name="文本框 8" title=""/>
          <p:cNvSpPr txBox="1"/>
          <p:nvPr>
            <p:custDataLst>
              <p:tags r:id="rId14"/>
            </p:custDataLst>
          </p:nvPr>
        </p:nvSpPr>
        <p:spPr>
          <a:xfrm>
            <a:off x="215900" y="5613400"/>
            <a:ext cx="8196263" cy="460375"/>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en-US" altLang="zh-CN" sz="2400">
                <a:latin typeface="微软雅黑" pitchFamily="34" charset="-122"/>
                <a:ea typeface="微软雅黑" pitchFamily="34" charset="-122"/>
              </a:rPr>
              <a:t>2.当地生态系统的结构和功能会发生变化吗？为什么？</a:t>
            </a:r>
            <a:endParaRPr lang="en-US" altLang="zh-CN" sz="2400">
              <a:latin typeface="微软雅黑" pitchFamily="34" charset="-122"/>
              <a:ea typeface="微软雅黑" pitchFamily="34" charset="-122"/>
            </a:endParaRPr>
          </a:p>
        </p:txBody>
      </p:sp>
      <p:sp>
        <p:nvSpPr>
          <p:cNvPr id="18444" name="文本框 12" title=""/>
          <p:cNvSpPr txBox="1"/>
          <p:nvPr>
            <p:custDataLst>
              <p:tags r:id="rId15"/>
            </p:custDataLst>
          </p:nvPr>
        </p:nvSpPr>
        <p:spPr>
          <a:xfrm>
            <a:off x="7499350" y="5178425"/>
            <a:ext cx="4697413" cy="430213"/>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200" b="1">
                <a:solidFill>
                  <a:srgbClr val="FF0000"/>
                </a:solidFill>
                <a:latin typeface="华文楷体" pitchFamily="2" charset="-122"/>
                <a:ea typeface="华文楷体" pitchFamily="2" charset="-122"/>
              </a:rPr>
              <a:t>次生演替；由物种丰富度高向低方向</a:t>
            </a:r>
            <a:endParaRPr lang="zh-CN" altLang="en-US" sz="2200" b="1">
              <a:solidFill>
                <a:srgbClr val="FF0000"/>
              </a:solidFill>
              <a:latin typeface="华文楷体" pitchFamily="2" charset="-122"/>
              <a:ea typeface="华文楷体" pitchFamily="2" charset="-122"/>
            </a:endParaRPr>
          </a:p>
        </p:txBody>
      </p:sp>
      <p:sp>
        <p:nvSpPr>
          <p:cNvPr id="18445" name="文本框 10" title=""/>
          <p:cNvSpPr txBox="1"/>
          <p:nvPr>
            <p:custDataLst>
              <p:tags r:id="rId16"/>
            </p:custDataLst>
          </p:nvPr>
        </p:nvSpPr>
        <p:spPr>
          <a:xfrm>
            <a:off x="520700" y="6045200"/>
            <a:ext cx="11149013" cy="430213"/>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200" b="1">
                <a:solidFill>
                  <a:srgbClr val="FF0000"/>
                </a:solidFill>
                <a:latin typeface="华文楷体" pitchFamily="2" charset="-122"/>
                <a:ea typeface="华文楷体" pitchFamily="2" charset="-122"/>
              </a:rPr>
              <a:t>物种数量减少，营养结构变简单；物质循环、能量流动等生态系统的功能受到严重影响。</a:t>
            </a:r>
            <a:endParaRPr lang="en-US" altLang="zh-CN" sz="2200" b="1">
              <a:solidFill>
                <a:srgbClr val="FF0000"/>
              </a:solidFill>
              <a:latin typeface="华文楷体" pitchFamily="2" charset="-122"/>
              <a:ea typeface="华文楷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439"/>
                                        </p:tgtEl>
                                        <p:attrNameLst>
                                          <p:attrName>style.visibility</p:attrName>
                                        </p:attrNameLst>
                                      </p:cBhvr>
                                      <p:to>
                                        <p:strVal val="visible"/>
                                      </p:to>
                                    </p:set>
                                    <p:anim calcmode="lin" valueType="num">
                                      <p:cBhvr>
                                        <p:cTn id="7" dur="500" fill="hold"/>
                                        <p:tgtEl>
                                          <p:spTgt spid="18439"/>
                                        </p:tgtEl>
                                        <p:attrNameLst>
                                          <p:attrName>ppt_w</p:attrName>
                                        </p:attrNameLst>
                                      </p:cBhvr>
                                      <p:tavLst>
                                        <p:tav tm="0">
                                          <p:val>
                                            <p:fltVal val="0"/>
                                          </p:val>
                                        </p:tav>
                                        <p:tav tm="100000">
                                          <p:val>
                                            <p:strVal val="#ppt_w"/>
                                          </p:val>
                                        </p:tav>
                                      </p:tavLst>
                                    </p:anim>
                                    <p:anim calcmode="lin" valueType="num">
                                      <p:cBhvr>
                                        <p:cTn id="8" dur="500" fill="hold"/>
                                        <p:tgtEl>
                                          <p:spTgt spid="18439"/>
                                        </p:tgtEl>
                                        <p:attrNameLst>
                                          <p:attrName>ppt_h</p:attrName>
                                        </p:attrNameLst>
                                      </p:cBhvr>
                                      <p:tavLst>
                                        <p:tav tm="0">
                                          <p:val>
                                            <p:fltVal val="0"/>
                                          </p:val>
                                        </p:tav>
                                        <p:tav tm="100000">
                                          <p:val>
                                            <p:strVal val="#ppt_h"/>
                                          </p:val>
                                        </p:tav>
                                      </p:tavLst>
                                    </p:anim>
                                    <p:animEffect transition="in" filter="fade">
                                      <p:cBhvr>
                                        <p:cTn id="9" dur="500"/>
                                        <p:tgtEl>
                                          <p:spTgt spid="18439"/>
                                        </p:tgtEl>
                                      </p:cBhvr>
                                    </p:animEffect>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444"/>
                                        </p:tgtEl>
                                        <p:attrNameLst>
                                          <p:attrName>style.visibility</p:attrName>
                                        </p:attrNameLst>
                                      </p:cBhvr>
                                      <p:to>
                                        <p:strVal val="visible"/>
                                      </p:to>
                                    </p:se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8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P spid="18444" grpId="0"/>
      <p:bldP spid="18445"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grpSp>
        <p:nvGrpSpPr>
          <p:cNvPr id="48129" name="组合 31" title=""/>
          <p:cNvGrpSpPr/>
          <p:nvPr>
            <p:custDataLst>
              <p:tags r:id="rId3"/>
            </p:custDataLst>
          </p:nvPr>
        </p:nvGrpSpPr>
        <p:grpSpPr>
          <a:xfrm>
            <a:off x="284163" y="1290638"/>
            <a:ext cx="4156075" cy="736600"/>
            <a:chOff x="2952848" y="1879873"/>
            <a:chExt cx="4155403" cy="735043"/>
          </a:xfrm>
        </p:grpSpPr>
        <p:sp>
          <p:nvSpPr>
            <p:cNvPr id="48130" name="MH_Number_1" title=""/>
            <p:cNvSpPr/>
            <p:nvPr>
              <p:custDataLst>
                <p:tags r:id="rId4"/>
              </p:custDataLst>
            </p:nvPr>
          </p:nvSpPr>
          <p:spPr>
            <a:xfrm flipH="1">
              <a:off x="2952848" y="2128031"/>
              <a:ext cx="609000" cy="337250"/>
            </a:xfrm>
            <a:custGeom>
              <a:gdLst>
                <a:gd name="GT0" fmla="+- l w 0"/>
                <a:gd name="GT1" fmla="+- t h 0"/>
              </a:gdLst>
              <a:cxnLst>
                <a:cxn ang="0">
                  <a:pos x="11786" y="0"/>
                </a:cxn>
                <a:cxn ang="0">
                  <a:pos x="0" y="0"/>
                </a:cxn>
                <a:cxn ang="0">
                  <a:pos x="0" y="62008"/>
                </a:cxn>
                <a:cxn ang="0">
                  <a:pos x="11786" y="62008"/>
                </a:cxn>
                <a:cxn ang="0">
                  <a:pos x="111971" y="0"/>
                </a:cxn>
                <a:cxn ang="0">
                  <a:pos x="22292" y="0"/>
                </a:cxn>
                <a:cxn ang="0">
                  <a:pos x="22292" y="62008"/>
                </a:cxn>
                <a:cxn ang="0">
                  <a:pos x="111971" y="62008"/>
                </a:cxn>
              </a:cxnLst>
              <a:rect l="l" t="t" r="GT0" b="GT1"/>
              <a:pathLst>
                <a:path w="693737" h="384175">
                  <a:moveTo>
                    <a:pt x="73025" y="0"/>
                  </a:moveTo>
                  <a:lnTo>
                    <a:pt x="0" y="0"/>
                  </a:lnTo>
                  <a:lnTo>
                    <a:pt x="0" y="384175"/>
                  </a:lnTo>
                  <a:lnTo>
                    <a:pt x="73025" y="384175"/>
                  </a:lnTo>
                  <a:lnTo>
                    <a:pt x="73025" y="0"/>
                  </a:lnTo>
                  <a:close/>
                  <a:moveTo>
                    <a:pt x="693737" y="0"/>
                  </a:moveTo>
                  <a:lnTo>
                    <a:pt x="138112" y="0"/>
                  </a:lnTo>
                  <a:lnTo>
                    <a:pt x="138112" y="384175"/>
                  </a:lnTo>
                  <a:lnTo>
                    <a:pt x="693737" y="384175"/>
                  </a:lnTo>
                  <a:lnTo>
                    <a:pt x="693737" y="0"/>
                  </a:lnTo>
                  <a:close/>
                </a:path>
              </a:pathLst>
            </a:custGeom>
            <a:solidFill>
              <a:srgbClr val="548235"/>
            </a:solidFill>
            <a:ln>
              <a:noFill/>
              <a:round/>
            </a:ln>
          </p:spPr>
          <p:txBody>
            <a:bodyPr lIns="0" tIns="0" rIns="144000"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hangingPunct="0"/>
              <a:r>
                <a:rPr lang="en-US" altLang="zh-CN" sz="2800" b="1">
                  <a:solidFill>
                    <a:srgbClr val="FFFFFF"/>
                  </a:solidFill>
                  <a:latin typeface="微软雅黑" pitchFamily="34" charset="-122"/>
                  <a:ea typeface="微软雅黑" pitchFamily="34" charset="-122"/>
                  <a:sym typeface="Gen Jyuu Gothic Monospace Regul" pitchFamily="49" charset="-128"/>
                </a:rPr>
                <a:t>1</a:t>
              </a:r>
              <a:endParaRPr lang="en-US" altLang="zh-CN" sz="2800" b="1">
                <a:solidFill>
                  <a:srgbClr val="FFFFFF"/>
                </a:solidFill>
                <a:latin typeface="微软雅黑" pitchFamily="34" charset="-122"/>
                <a:ea typeface="微软雅黑" pitchFamily="34" charset="-122"/>
                <a:sym typeface="Gen Jyuu Gothic Monospace Regul" pitchFamily="49" charset="-128"/>
              </a:endParaRPr>
            </a:p>
          </p:txBody>
        </p:sp>
        <p:sp>
          <p:nvSpPr>
            <p:cNvPr id="48131" name="MH_Entry_1" title=""/>
            <p:cNvSpPr/>
            <p:nvPr>
              <p:custDataLst>
                <p:tags r:id="rId5"/>
              </p:custDataLst>
            </p:nvPr>
          </p:nvSpPr>
          <p:spPr>
            <a:xfrm flipH="1">
              <a:off x="3637902" y="1879873"/>
              <a:ext cx="3470349" cy="735043"/>
            </a:xfrm>
            <a:custGeom>
              <a:gdLst>
                <a:gd name="GT0" fmla="+- l w 0"/>
                <a:gd name="GT1" fmla="+- t h 0"/>
              </a:gdLst>
              <a:cxnLst>
                <a:cxn ang="0">
                  <a:pos x="0" y="2"/>
                </a:cxn>
                <a:cxn ang="0">
                  <a:pos x="449550055" y="2"/>
                </a:cxn>
                <a:cxn ang="0">
                  <a:pos x="449550055" y="3"/>
                </a:cxn>
                <a:cxn ang="0">
                  <a:pos x="0" y="3"/>
                </a:cxn>
                <a:cxn ang="0">
                  <a:pos x="0" y="2"/>
                </a:cxn>
                <a:cxn ang="0">
                  <a:pos x="0" y="0"/>
                </a:cxn>
              </a:cxnLst>
              <a:rect l="l" t="t" r="GT0" b="GT1"/>
              <a:pathLst>
                <a:path w="2520280" h="1872208">
                  <a:moveTo>
                    <a:pt x="0" y="1872208"/>
                  </a:moveTo>
                  <a:lnTo>
                    <a:pt x="2520280" y="1872208"/>
                  </a:lnTo>
                  <a:lnTo>
                    <a:pt x="0" y="1872208"/>
                  </a:lnTo>
                  <a:close/>
                  <a:moveTo>
                    <a:pt x="0" y="0"/>
                  </a:moveTo>
                  <a:lnTo>
                    <a:pt x="916" y="0"/>
                  </a:lnTo>
                  <a:lnTo>
                    <a:pt x="0" y="0"/>
                  </a:lnTo>
                  <a:close/>
                </a:path>
              </a:pathLst>
            </a:custGeom>
            <a:noFill/>
            <a:ln>
              <a:noFill/>
              <a:round/>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nSpc>
                  <a:spcPct val="150000"/>
                </a:lnSpc>
              </a:pPr>
              <a:r>
                <a:rPr lang="zh-CN" altLang="en-US" sz="2800" b="1">
                  <a:solidFill>
                    <a:srgbClr val="548235"/>
                  </a:solidFill>
                  <a:latin typeface="微软雅黑" pitchFamily="34" charset="-122"/>
                  <a:ea typeface="微软雅黑" pitchFamily="34" charset="-122"/>
                  <a:sym typeface="微软雅黑" pitchFamily="34" charset="-122"/>
                </a:rPr>
                <a:t>实验原理</a:t>
              </a:r>
              <a:endParaRPr lang="zh-CN" altLang="en-US" sz="2800" b="1">
                <a:solidFill>
                  <a:srgbClr val="548235"/>
                </a:solidFill>
                <a:latin typeface="微软雅黑" pitchFamily="34" charset="-122"/>
                <a:ea typeface="微软雅黑" pitchFamily="34" charset="-122"/>
                <a:sym typeface="微软雅黑" pitchFamily="34" charset="-122"/>
              </a:endParaRPr>
            </a:p>
          </p:txBody>
        </p:sp>
      </p:grpSp>
      <p:pic>
        <p:nvPicPr>
          <p:cNvPr id="48132" name="图片 12" title=""/>
          <p:cNvPicPr>
            <a:picLocks noGrp="1" noChangeAspect="1"/>
          </p:cNvPicPr>
          <p:nvPr>
            <p:custDataLst>
              <p:tags r:id="rId7"/>
            </p:custDataLst>
          </p:nvPr>
        </p:nvPicPr>
        <p:blipFill>
          <a:blip r:embed="rId6"/>
          <a:stretch>
            <a:fillRect/>
          </a:stretch>
        </p:blipFill>
        <p:spPr>
          <a:xfrm>
            <a:off x="1936750" y="747713"/>
            <a:ext cx="806450" cy="760412"/>
          </a:xfrm>
          <a:prstGeom prst="rect">
            <a:avLst/>
          </a:prstGeom>
          <a:noFill/>
          <a:ln>
            <a:miter lim="800000"/>
          </a:ln>
        </p:spPr>
      </p:pic>
      <p:sp>
        <p:nvSpPr>
          <p:cNvPr id="48133" name="文本框 6" title=""/>
          <p:cNvSpPr txBox="1"/>
          <p:nvPr>
            <p:custDataLst>
              <p:tags r:id="rId8"/>
            </p:custDataLst>
          </p:nvPr>
        </p:nvSpPr>
        <p:spPr>
          <a:xfrm>
            <a:off x="2743200" y="866775"/>
            <a:ext cx="7750175" cy="522288"/>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3200" b="1">
                <a:solidFill>
                  <a:srgbClr val="FF0000"/>
                </a:solidFill>
                <a:latin typeface="微软雅黑" pitchFamily="34" charset="-122"/>
                <a:ea typeface="微软雅黑" pitchFamily="34" charset="-122"/>
                <a:sym typeface="等线" charset="-122"/>
              </a:rPr>
              <a:t>探究•实践：</a:t>
            </a:r>
            <a:r>
              <a:rPr lang="zh-CN" altLang="en-US" sz="2800" b="1">
                <a:solidFill>
                  <a:srgbClr val="000000"/>
                </a:solidFill>
                <a:latin typeface="微软雅黑" pitchFamily="34" charset="-122"/>
                <a:ea typeface="微软雅黑" pitchFamily="34" charset="-122"/>
                <a:sym typeface="等线" charset="-122"/>
              </a:rPr>
              <a:t>设计制作生态缸，观察其稳定性</a:t>
            </a:r>
            <a:endParaRPr lang="zh-CN" altLang="en-US" sz="3200" b="1">
              <a:solidFill>
                <a:srgbClr val="000000"/>
              </a:solidFill>
              <a:latin typeface="微软雅黑" pitchFamily="34" charset="-122"/>
              <a:ea typeface="微软雅黑" pitchFamily="34" charset="-122"/>
              <a:sym typeface="等线" charset="-122"/>
            </a:endParaRPr>
          </a:p>
        </p:txBody>
      </p:sp>
      <p:sp>
        <p:nvSpPr>
          <p:cNvPr id="48134" name="矩形 14" title=""/>
          <p:cNvSpPr/>
          <p:nvPr>
            <p:custDataLst>
              <p:tags r:id="rId9"/>
            </p:custDataLst>
          </p:nvPr>
        </p:nvSpPr>
        <p:spPr>
          <a:xfrm>
            <a:off x="1025525" y="2333625"/>
            <a:ext cx="8418513" cy="593725"/>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algn="just" defTabSz="914400">
              <a:lnSpc>
                <a:spcPts val="4500"/>
              </a:lnSpc>
              <a:tabLst>
                <a:tab pos="1943100"/>
              </a:tabLst>
            </a:pPr>
            <a:r>
              <a:rPr lang="en-US" altLang="zh-CN" sz="3200" b="1">
                <a:solidFill>
                  <a:srgbClr val="000000"/>
                </a:solidFill>
                <a:latin typeface="黑体" pitchFamily="49" charset="-122"/>
              </a:rPr>
              <a:t>    </a:t>
            </a:r>
            <a:endParaRPr lang="zh-CN" altLang="zh-CN" sz="3200" b="1">
              <a:solidFill>
                <a:srgbClr val="000000"/>
              </a:solidFill>
              <a:latin typeface="黑体" pitchFamily="49" charset="-122"/>
              <a:ea typeface="等线" charset="-122"/>
            </a:endParaRPr>
          </a:p>
        </p:txBody>
      </p:sp>
      <p:pic>
        <p:nvPicPr>
          <p:cNvPr id="48135" name="图片 2" title=""/>
          <p:cNvPicPr/>
          <p:nvPr>
            <p:custDataLst>
              <p:tags r:id="rId11"/>
            </p:custDataLst>
          </p:nvPr>
        </p:nvPicPr>
        <p:blipFill>
          <a:blip r:embed="rId10"/>
          <a:srcRect t="4663" b="7123"/>
          <a:stretch>
            <a:fillRect/>
          </a:stretch>
        </p:blipFill>
        <p:spPr>
          <a:xfrm>
            <a:off x="5645150" y="4313238"/>
            <a:ext cx="1831975" cy="2230437"/>
          </a:xfrm>
          <a:prstGeom prst="rect">
            <a:avLst/>
          </a:prstGeom>
          <a:noFill/>
          <a:ln>
            <a:noFill/>
            <a:miter lim="800000"/>
          </a:ln>
        </p:spPr>
      </p:pic>
      <p:sp>
        <p:nvSpPr>
          <p:cNvPr id="48136" name="矩形 16" title=""/>
          <p:cNvSpPr/>
          <p:nvPr>
            <p:custDataLst>
              <p:tags r:id="rId12"/>
            </p:custDataLst>
          </p:nvPr>
        </p:nvSpPr>
        <p:spPr>
          <a:xfrm>
            <a:off x="227013" y="1979613"/>
            <a:ext cx="11361737" cy="240030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algn="just" defTabSz="914400">
              <a:lnSpc>
                <a:spcPts val="4500"/>
              </a:lnSpc>
              <a:tabLst>
                <a:tab pos="1943100"/>
              </a:tabLst>
            </a:pPr>
            <a:r>
              <a:rPr lang="en-US" altLang="zh-CN" sz="2800" b="1">
                <a:solidFill>
                  <a:srgbClr val="000000"/>
                </a:solidFill>
                <a:latin typeface="黑体" pitchFamily="49" charset="-122"/>
              </a:rPr>
              <a:t>   </a:t>
            </a:r>
            <a:r>
              <a:rPr lang="zh-CN" altLang="zh-CN" sz="2800" b="1">
                <a:solidFill>
                  <a:srgbClr val="000000"/>
                </a:solidFill>
                <a:latin typeface="黑体" pitchFamily="49" charset="-122"/>
                <a:ea typeface="等线" charset="-122"/>
              </a:rPr>
              <a:t>在有限的空间内，依据生态系统原理，将生态系统的</a:t>
            </a:r>
            <a:r>
              <a:rPr lang="zh-CN" altLang="zh-CN" sz="2800" b="1">
                <a:solidFill>
                  <a:srgbClr val="FF0000"/>
                </a:solidFill>
                <a:latin typeface="Times New Roman" pitchFamily="18" charset="0"/>
                <a:ea typeface="微软雅黑" pitchFamily="34" charset="-122"/>
              </a:rPr>
              <a:t>基本成分</a:t>
            </a:r>
            <a:r>
              <a:rPr lang="zh-CN" altLang="zh-CN" sz="2800" b="1">
                <a:solidFill>
                  <a:srgbClr val="000000"/>
                </a:solidFill>
                <a:latin typeface="黑体" pitchFamily="49" charset="-122"/>
                <a:ea typeface="等线" charset="-122"/>
              </a:rPr>
              <a:t>进行组织，构建一个人工微生态系统是可能的。要使人工微生态系统正常运转，在设计时还要考虑系统内</a:t>
            </a:r>
            <a:r>
              <a:rPr lang="zh-CN" altLang="en-US" sz="2800" b="1">
                <a:solidFill>
                  <a:srgbClr val="FF0000"/>
                </a:solidFill>
                <a:latin typeface="黑体" pitchFamily="49" charset="-122"/>
                <a:ea typeface="等线" charset="-122"/>
              </a:rPr>
              <a:t>组分及营养级</a:t>
            </a:r>
            <a:r>
              <a:rPr lang="zh-CN" altLang="zh-CN" sz="2800" b="1">
                <a:solidFill>
                  <a:srgbClr val="FF0000"/>
                </a:solidFill>
                <a:latin typeface="黑体" pitchFamily="49" charset="-122"/>
                <a:ea typeface="等线" charset="-122"/>
              </a:rPr>
              <a:t>之间的合适比例</a:t>
            </a:r>
            <a:r>
              <a:rPr lang="zh-CN" altLang="zh-CN" sz="2800" b="1">
                <a:solidFill>
                  <a:srgbClr val="000000"/>
                </a:solidFill>
                <a:latin typeface="黑体" pitchFamily="49" charset="-122"/>
                <a:ea typeface="等线" charset="-122"/>
              </a:rPr>
              <a:t>。应该注意，人工生态系统的稳定性是有</a:t>
            </a:r>
            <a:r>
              <a:rPr lang="zh-CN" altLang="en-US" sz="2800" b="1">
                <a:solidFill>
                  <a:srgbClr val="000000"/>
                </a:solidFill>
                <a:latin typeface="黑体" pitchFamily="49" charset="-122"/>
                <a:ea typeface="等线" charset="-122"/>
              </a:rPr>
              <a:t>条件</a:t>
            </a:r>
            <a:r>
              <a:rPr lang="zh-CN" altLang="zh-CN" sz="2800" b="1">
                <a:solidFill>
                  <a:srgbClr val="000000"/>
                </a:solidFill>
                <a:latin typeface="黑体" pitchFamily="49" charset="-122"/>
                <a:ea typeface="等线" charset="-122"/>
              </a:rPr>
              <a:t>的，也可能是</a:t>
            </a:r>
            <a:r>
              <a:rPr lang="zh-CN" altLang="en-US" sz="2800" b="1">
                <a:solidFill>
                  <a:srgbClr val="000000"/>
                </a:solidFill>
                <a:latin typeface="黑体" pitchFamily="49" charset="-122"/>
                <a:ea typeface="等线" charset="-122"/>
              </a:rPr>
              <a:t>短暂</a:t>
            </a:r>
            <a:r>
              <a:rPr lang="zh-CN" altLang="zh-CN" sz="2800" b="1">
                <a:solidFill>
                  <a:srgbClr val="000000"/>
                </a:solidFill>
                <a:latin typeface="黑体" pitchFamily="49" charset="-122"/>
                <a:ea typeface="等线" charset="-122"/>
              </a:rPr>
              <a:t>的。</a:t>
            </a:r>
            <a:endParaRPr lang="zh-CN" altLang="zh-CN" sz="2800" b="1">
              <a:solidFill>
                <a:srgbClr val="000000"/>
              </a:solidFill>
              <a:latin typeface="黑体" pitchFamily="49" charset="-122"/>
              <a:ea typeface="等线" charset="-122"/>
            </a:endParaRPr>
          </a:p>
        </p:txBody>
      </p:sp>
      <p:pic>
        <p:nvPicPr>
          <p:cNvPr id="48137" name="图片 6" title=""/>
          <p:cNvPicPr>
            <a:picLocks noChangeAspect="1"/>
          </p:cNvPicPr>
          <p:nvPr>
            <p:custDataLst>
              <p:tags r:id="rId14"/>
            </p:custDataLst>
          </p:nvPr>
        </p:nvPicPr>
        <p:blipFill>
          <a:blip r:embed="rId13"/>
          <a:stretch>
            <a:fillRect/>
          </a:stretch>
        </p:blipFill>
        <p:spPr>
          <a:xfrm>
            <a:off x="7874000" y="4445000"/>
            <a:ext cx="2312988" cy="2087563"/>
          </a:xfrm>
          <a:prstGeom prst="rect">
            <a:avLst/>
          </a:prstGeom>
          <a:noFill/>
          <a:ln>
            <a:noFill/>
            <a:miter lim="800000"/>
          </a:ln>
        </p:spPr>
      </p:pic>
      <p:pic>
        <p:nvPicPr>
          <p:cNvPr id="48138" name="图片 9" title=""/>
          <p:cNvPicPr>
            <a:picLocks noChangeAspect="1"/>
          </p:cNvPicPr>
          <p:nvPr>
            <p:custDataLst>
              <p:tags r:id="rId16"/>
            </p:custDataLst>
          </p:nvPr>
        </p:nvPicPr>
        <p:blipFill>
          <a:blip r:embed="rId15"/>
          <a:srcRect t="9136"/>
          <a:stretch>
            <a:fillRect/>
          </a:stretch>
        </p:blipFill>
        <p:spPr>
          <a:xfrm>
            <a:off x="758825" y="4406900"/>
            <a:ext cx="4344988" cy="2136775"/>
          </a:xfrm>
          <a:prstGeom prst="rect">
            <a:avLst/>
          </a:prstGeom>
          <a:noFill/>
          <a:ln>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8137"/>
                                        </p:tgtEl>
                                        <p:attrNameLst>
                                          <p:attrName>style.visibility</p:attrName>
                                        </p:attrNameLst>
                                      </p:cBhvr>
                                      <p:to>
                                        <p:strVal val="visible"/>
                                      </p:to>
                                    </p:set>
                                    <p:animEffect transition="in" filter="blinds(horizontal)">
                                      <p:cBhvr>
                                        <p:cTn id="7" dur="500"/>
                                        <p:tgtEl>
                                          <p:spTgt spid="48137"/>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8138"/>
                                        </p:tgtEl>
                                        <p:attrNameLst>
                                          <p:attrName>style.visibility</p:attrName>
                                        </p:attrNameLst>
                                      </p:cBhvr>
                                      <p:to>
                                        <p:strVal val="visible"/>
                                      </p:to>
                                    </p:set>
                                    <p:anim calcmode="lin" valueType="num">
                                      <p:cBhvr>
                                        <p:cTn id="12" dur="500" fill="hold"/>
                                        <p:tgtEl>
                                          <p:spTgt spid="48138"/>
                                        </p:tgtEl>
                                        <p:attrNameLst>
                                          <p:attrName>ppt_x</p:attrName>
                                        </p:attrNameLst>
                                      </p:cBhvr>
                                      <p:tavLst>
                                        <p:tav tm="0">
                                          <p:val>
                                            <p:strVal val="#ppt_x"/>
                                          </p:val>
                                        </p:tav>
                                        <p:tav tm="100000">
                                          <p:val>
                                            <p:strVal val="#ppt_x"/>
                                          </p:val>
                                        </p:tav>
                                      </p:tavLst>
                                    </p:anim>
                                    <p:anim calcmode="lin" valueType="num">
                                      <p:cBhvr>
                                        <p:cTn id="13" dur="500" fill="hold"/>
                                        <p:tgtEl>
                                          <p:spTgt spid="48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grpSp>
        <p:nvGrpSpPr>
          <p:cNvPr id="49153" name="组合 31" title=""/>
          <p:cNvGrpSpPr/>
          <p:nvPr>
            <p:custDataLst>
              <p:tags r:id="rId3"/>
            </p:custDataLst>
          </p:nvPr>
        </p:nvGrpSpPr>
        <p:grpSpPr>
          <a:xfrm>
            <a:off x="438150" y="669925"/>
            <a:ext cx="4156075" cy="738188"/>
            <a:chOff x="2952848" y="1879873"/>
            <a:chExt cx="4155403" cy="735043"/>
          </a:xfrm>
        </p:grpSpPr>
        <p:sp>
          <p:nvSpPr>
            <p:cNvPr id="49154" name="MH_Number_1" title=""/>
            <p:cNvSpPr/>
            <p:nvPr>
              <p:custDataLst>
                <p:tags r:id="rId4"/>
              </p:custDataLst>
            </p:nvPr>
          </p:nvSpPr>
          <p:spPr>
            <a:xfrm flipH="1">
              <a:off x="2952848" y="2128031"/>
              <a:ext cx="609000" cy="337250"/>
            </a:xfrm>
            <a:custGeom>
              <a:gdLst>
                <a:gd name="GT0" fmla="+- l w 0"/>
                <a:gd name="GT1" fmla="+- t h 0"/>
              </a:gdLst>
              <a:cxnLst>
                <a:cxn ang="0">
                  <a:pos x="11786" y="0"/>
                </a:cxn>
                <a:cxn ang="0">
                  <a:pos x="0" y="0"/>
                </a:cxn>
                <a:cxn ang="0">
                  <a:pos x="0" y="62008"/>
                </a:cxn>
                <a:cxn ang="0">
                  <a:pos x="11786" y="62008"/>
                </a:cxn>
                <a:cxn ang="0">
                  <a:pos x="111971" y="0"/>
                </a:cxn>
                <a:cxn ang="0">
                  <a:pos x="22292" y="0"/>
                </a:cxn>
                <a:cxn ang="0">
                  <a:pos x="22292" y="62008"/>
                </a:cxn>
                <a:cxn ang="0">
                  <a:pos x="111971" y="62008"/>
                </a:cxn>
              </a:cxnLst>
              <a:rect l="l" t="t" r="GT0" b="GT1"/>
              <a:pathLst>
                <a:path w="693737" h="384175">
                  <a:moveTo>
                    <a:pt x="73025" y="0"/>
                  </a:moveTo>
                  <a:lnTo>
                    <a:pt x="0" y="0"/>
                  </a:lnTo>
                  <a:lnTo>
                    <a:pt x="0" y="384175"/>
                  </a:lnTo>
                  <a:lnTo>
                    <a:pt x="73025" y="384175"/>
                  </a:lnTo>
                  <a:lnTo>
                    <a:pt x="73025" y="0"/>
                  </a:lnTo>
                  <a:close/>
                  <a:moveTo>
                    <a:pt x="693737" y="0"/>
                  </a:moveTo>
                  <a:lnTo>
                    <a:pt x="138112" y="0"/>
                  </a:lnTo>
                  <a:lnTo>
                    <a:pt x="138112" y="384175"/>
                  </a:lnTo>
                  <a:lnTo>
                    <a:pt x="693737" y="384175"/>
                  </a:lnTo>
                  <a:lnTo>
                    <a:pt x="693737" y="0"/>
                  </a:lnTo>
                  <a:close/>
                </a:path>
              </a:pathLst>
            </a:custGeom>
            <a:solidFill>
              <a:srgbClr val="548235"/>
            </a:solidFill>
            <a:ln>
              <a:noFill/>
              <a:round/>
            </a:ln>
          </p:spPr>
          <p:txBody>
            <a:bodyPr lIns="0" tIns="0" rIns="144000"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hangingPunct="0"/>
              <a:r>
                <a:rPr lang="en-US" altLang="zh-CN" sz="2800" b="1">
                  <a:solidFill>
                    <a:srgbClr val="FFFFFF"/>
                  </a:solidFill>
                  <a:latin typeface="微软雅黑" pitchFamily="34" charset="-122"/>
                  <a:ea typeface="微软雅黑" pitchFamily="34" charset="-122"/>
                  <a:sym typeface="Gen Jyuu Gothic Monospace Regul" pitchFamily="49" charset="-128"/>
                </a:rPr>
                <a:t>2</a:t>
              </a:r>
              <a:endParaRPr lang="en-US" altLang="zh-CN" sz="2800" b="1">
                <a:solidFill>
                  <a:srgbClr val="FFFFFF"/>
                </a:solidFill>
                <a:latin typeface="微软雅黑" pitchFamily="34" charset="-122"/>
                <a:ea typeface="微软雅黑" pitchFamily="34" charset="-122"/>
                <a:sym typeface="Gen Jyuu Gothic Monospace Regul" pitchFamily="49" charset="-128"/>
              </a:endParaRPr>
            </a:p>
          </p:txBody>
        </p:sp>
        <p:sp>
          <p:nvSpPr>
            <p:cNvPr id="49155" name="MH_Entry_1" title=""/>
            <p:cNvSpPr/>
            <p:nvPr>
              <p:custDataLst>
                <p:tags r:id="rId5"/>
              </p:custDataLst>
            </p:nvPr>
          </p:nvSpPr>
          <p:spPr>
            <a:xfrm flipH="1">
              <a:off x="3637902" y="1879873"/>
              <a:ext cx="3470349" cy="735043"/>
            </a:xfrm>
            <a:custGeom>
              <a:gdLst>
                <a:gd name="GT0" fmla="+- l w 0"/>
                <a:gd name="GT1" fmla="+- t h 0"/>
              </a:gdLst>
              <a:cxnLst>
                <a:cxn ang="0">
                  <a:pos x="0" y="2"/>
                </a:cxn>
                <a:cxn ang="0">
                  <a:pos x="449550055" y="2"/>
                </a:cxn>
                <a:cxn ang="0">
                  <a:pos x="449550055" y="3"/>
                </a:cxn>
                <a:cxn ang="0">
                  <a:pos x="0" y="3"/>
                </a:cxn>
                <a:cxn ang="0">
                  <a:pos x="0" y="2"/>
                </a:cxn>
                <a:cxn ang="0">
                  <a:pos x="0" y="0"/>
                </a:cxn>
              </a:cxnLst>
              <a:rect l="l" t="t" r="GT0" b="GT1"/>
              <a:pathLst>
                <a:path w="2520280" h="1872208">
                  <a:moveTo>
                    <a:pt x="0" y="1872208"/>
                  </a:moveTo>
                  <a:lnTo>
                    <a:pt x="2520280" y="1872208"/>
                  </a:lnTo>
                  <a:lnTo>
                    <a:pt x="0" y="1872208"/>
                  </a:lnTo>
                  <a:close/>
                  <a:moveTo>
                    <a:pt x="0" y="0"/>
                  </a:moveTo>
                  <a:lnTo>
                    <a:pt x="916" y="0"/>
                  </a:lnTo>
                  <a:lnTo>
                    <a:pt x="0" y="0"/>
                  </a:lnTo>
                  <a:close/>
                </a:path>
              </a:pathLst>
            </a:custGeom>
            <a:noFill/>
            <a:ln>
              <a:noFill/>
              <a:round/>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nSpc>
                  <a:spcPct val="150000"/>
                </a:lnSpc>
              </a:pPr>
              <a:r>
                <a:rPr lang="zh-CN" altLang="en-US" sz="2800" b="1">
                  <a:solidFill>
                    <a:srgbClr val="548235"/>
                  </a:solidFill>
                  <a:latin typeface="微软雅黑" pitchFamily="34" charset="-122"/>
                  <a:ea typeface="微软雅黑" pitchFamily="34" charset="-122"/>
                  <a:sym typeface="微软雅黑" pitchFamily="34" charset="-122"/>
                </a:rPr>
                <a:t>实验步骤</a:t>
              </a:r>
              <a:endParaRPr lang="zh-CN" altLang="en-US" sz="2800" b="1">
                <a:solidFill>
                  <a:srgbClr val="548235"/>
                </a:solidFill>
                <a:latin typeface="微软雅黑" pitchFamily="34" charset="-122"/>
                <a:ea typeface="微软雅黑" pitchFamily="34" charset="-122"/>
                <a:sym typeface="微软雅黑" pitchFamily="34" charset="-122"/>
              </a:endParaRPr>
            </a:p>
          </p:txBody>
        </p:sp>
      </p:grpSp>
      <p:grpSp>
        <p:nvGrpSpPr>
          <p:cNvPr id="49156" name="组合 14" title=""/>
          <p:cNvGrpSpPr/>
          <p:nvPr>
            <p:custDataLst>
              <p:tags r:id="rId6"/>
            </p:custDataLst>
          </p:nvPr>
        </p:nvGrpSpPr>
        <p:grpSpPr>
          <a:xfrm>
            <a:off x="2859088" y="744538"/>
            <a:ext cx="7380287" cy="5859462"/>
            <a:chOff x="3234800" y="457473"/>
            <a:chExt cx="7380873" cy="6108903"/>
          </a:xfrm>
        </p:grpSpPr>
        <p:pic>
          <p:nvPicPr>
            <p:cNvPr id="49157" name="Picture 1" title=""/>
            <p:cNvPicPr>
              <a:picLocks noChangeAspect="1"/>
            </p:cNvPicPr>
            <p:nvPr>
              <p:custDataLst>
                <p:tags r:id="rId8"/>
              </p:custDataLst>
            </p:nvPr>
          </p:nvPicPr>
          <p:blipFill>
            <a:blip r:embed="rId7">
              <a:clrChange>
                <a:clrFrom>
                  <a:srgbClr val="FFFFFF"/>
                </a:clrFrom>
                <a:clrTo>
                  <a:srgbClr val="FFFFFF">
                    <a:alpha val="0"/>
                  </a:srgbClr>
                </a:clrTo>
              </a:clrChange>
            </a:blip>
            <a:stretch>
              <a:fillRect/>
            </a:stretch>
          </p:blipFill>
          <p:spPr>
            <a:xfrm>
              <a:off x="3353793" y="457473"/>
              <a:ext cx="6613808" cy="3833353"/>
            </a:xfrm>
            <a:prstGeom prst="rect">
              <a:avLst/>
            </a:prstGeom>
            <a:noFill/>
            <a:ln>
              <a:noFill/>
              <a:miter lim="800000"/>
            </a:ln>
          </p:spPr>
        </p:pic>
        <p:pic>
          <p:nvPicPr>
            <p:cNvPr id="49158" name="Picture 2" title=""/>
            <p:cNvPicPr>
              <a:picLocks noChangeAspect="1"/>
            </p:cNvPicPr>
            <p:nvPr>
              <p:custDataLst>
                <p:tags r:id="rId10"/>
              </p:custDataLst>
            </p:nvPr>
          </p:nvPicPr>
          <p:blipFill>
            <a:blip r:embed="rId9">
              <a:clrChange>
                <a:clrFrom>
                  <a:srgbClr val="FFFFFF"/>
                </a:clrFrom>
                <a:clrTo>
                  <a:srgbClr val="FFFFFF">
                    <a:alpha val="0"/>
                  </a:srgbClr>
                </a:clrTo>
              </a:clrChange>
            </a:blip>
            <a:stretch>
              <a:fillRect/>
            </a:stretch>
          </p:blipFill>
          <p:spPr>
            <a:xfrm>
              <a:off x="3234800" y="4290826"/>
              <a:ext cx="7380873" cy="2275550"/>
            </a:xfrm>
            <a:prstGeom prst="rect">
              <a:avLst/>
            </a:prstGeom>
            <a:noFill/>
            <a:ln>
              <a:noFill/>
              <a:miter lim="800000"/>
            </a:ln>
          </p:spPr>
        </p:pic>
      </p:grpSp>
      <p:pic>
        <p:nvPicPr>
          <p:cNvPr id="49159" name="10image81.jpg" title=""/>
          <p:cNvPicPr>
            <a:picLocks noChangeAspect="1"/>
          </p:cNvPicPr>
          <p:nvPr>
            <p:custDataLst>
              <p:tags r:id="rId12"/>
            </p:custDataLst>
          </p:nvPr>
        </p:nvPicPr>
        <p:blipFill>
          <a:blip r:embed="rId11"/>
          <a:stretch>
            <a:fillRect/>
          </a:stretch>
        </p:blipFill>
        <p:spPr>
          <a:xfrm>
            <a:off x="219075" y="4273550"/>
            <a:ext cx="2400300" cy="2232025"/>
          </a:xfrm>
          <a:prstGeom prst="rect">
            <a:avLst/>
          </a:prstGeom>
          <a:noFill/>
          <a:ln>
            <a:noFill/>
            <a:miter lim="800000"/>
          </a:ln>
        </p:spPr>
      </p:pic>
      <p:pic>
        <p:nvPicPr>
          <p:cNvPr id="49160" name="图片 1" title=""/>
          <p:cNvPicPr/>
          <p:nvPr>
            <p:custDataLst>
              <p:tags r:id="rId14"/>
            </p:custDataLst>
          </p:nvPr>
        </p:nvPicPr>
        <p:blipFill>
          <a:blip r:embed="rId13"/>
          <a:stretch>
            <a:fillRect/>
          </a:stretch>
        </p:blipFill>
        <p:spPr>
          <a:xfrm>
            <a:off x="9582150" y="877888"/>
            <a:ext cx="2600325" cy="2551112"/>
          </a:xfrm>
          <a:prstGeom prst="rect">
            <a:avLst/>
          </a:prstGeom>
          <a:noFill/>
          <a:ln>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wipe(up)">
                                      <p:cBhvr>
                                        <p:cTn id="7" dur="500"/>
                                        <p:tgtEl>
                                          <p:spTgt spid="49156"/>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159"/>
                                        </p:tgtEl>
                                        <p:attrNameLst>
                                          <p:attrName>style.visibility</p:attrName>
                                        </p:attrNameLst>
                                      </p:cBhvr>
                                      <p:to>
                                        <p:strVal val="visible"/>
                                      </p:to>
                                    </p:set>
                                    <p:animEffect transition="in" filter="fade">
                                      <p:cBhvr>
                                        <p:cTn id="12" dur="500"/>
                                        <p:tgtEl>
                                          <p:spTgt spid="49159"/>
                                        </p:tgtEl>
                                      </p:cBhvr>
                                    </p:animEffect>
                                  </p:childTnLst>
                                </p:cTn>
                              </p:par>
                              <p:par>
                                <p:cTn id="13" presetID="3" presetClass="entr" presetSubtype="10" fill="hold" nodeType="withEffect">
                                  <p:stCondLst>
                                    <p:cond delay="0"/>
                                  </p:stCondLst>
                                  <p:childTnLst>
                                    <p:set>
                                      <p:cBhvr>
                                        <p:cTn id="14" dur="1" fill="hold">
                                          <p:stCondLst>
                                            <p:cond delay="0"/>
                                          </p:stCondLst>
                                        </p:cTn>
                                        <p:tgtEl>
                                          <p:spTgt spid="49160"/>
                                        </p:tgtEl>
                                        <p:attrNameLst>
                                          <p:attrName>style.visibility</p:attrName>
                                        </p:attrNameLst>
                                      </p:cBhvr>
                                      <p:to>
                                        <p:strVal val="visible"/>
                                      </p:to>
                                    </p:set>
                                    <p:animEffect transition="in" filter="blinds(horizontal)">
                                      <p:cBhvr>
                                        <p:cTn id="15" dur="500"/>
                                        <p:tgtEl>
                                          <p:spTgt spid="49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graphicFrame>
        <p:nvGraphicFramePr>
          <p:cNvPr id="50177" name="表格 4" title=""/>
          <p:cNvGraphicFramePr>
            <a:graphicFrameLocks noGrp="1"/>
          </p:cNvGraphicFramePr>
          <p:nvPr>
            <p:custDataLst>
              <p:tags r:id="rId3"/>
            </p:custDataLst>
          </p:nvPr>
        </p:nvGraphicFramePr>
        <p:xfrm>
          <a:off x="663575" y="1206500"/>
          <a:ext cx="11017250" cy="5478462"/>
        </p:xfrm>
        <a:graphic>
          <a:graphicData uri="http://schemas.openxmlformats.org/drawingml/2006/table">
            <a:tbl>
              <a:tblPr/>
              <a:tblGrid>
                <a:gridCol w="5067300"/>
                <a:gridCol w="5949950"/>
              </a:tblGrid>
              <a:tr h="615950">
                <a:tc>
                  <a:txBody>
                    <a:bodyPr vert="horz" wrap="square" lIns="17321" tIns="0" rIns="17321"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r>
                        <a:rPr lang="zh-CN" altLang="zh-CN" sz="2400" b="1" baseline="0">
                          <a:solidFill>
                            <a:srgbClr val="000000"/>
                          </a:solidFill>
                          <a:latin typeface="Arial" pitchFamily="34" charset="0"/>
                        </a:rPr>
                        <a:t>设计要求</a:t>
                      </a:r>
                      <a:endParaRPr lang="zh-CN" altLang="zh-CN" sz="2400" b="1" baseline="0">
                        <a:solidFill>
                          <a:srgbClr val="000000"/>
                        </a:solidFill>
                        <a:latin typeface="宋体" pitchFamily="2" charset="-122"/>
                        <a:ea typeface="宋体" pitchFamily="2" charset="-122"/>
                      </a:endParaRPr>
                    </a:p>
                  </a:txBody>
                  <a:tcPr marL="17321" marR="17321" marT="0" marB="0" anchor="ctr">
                    <a:lnL>
                      <a:noFill/>
                      <a:miter lim="800000"/>
                    </a:lnL>
                    <a:lnR w="6350">
                      <a:solidFill>
                        <a:srgbClr val="7C7C7C"/>
                      </a:solidFill>
                      <a:round/>
                    </a:lnR>
                    <a:lnT w="38100">
                      <a:solidFill>
                        <a:srgbClr val="7C7C7C"/>
                      </a:solidFill>
                      <a:round/>
                    </a:lnT>
                    <a:lnB w="6350">
                      <a:solidFill>
                        <a:srgbClr val="7C7C7C"/>
                      </a:solidFill>
                      <a:round/>
                    </a:lnB>
                    <a:solidFill>
                      <a:srgbClr val="FFFFFF"/>
                    </a:solidFill>
                  </a:tcPr>
                </a:tc>
                <a:tc>
                  <a:txBody>
                    <a:bodyPr vert="horz" wrap="square" lIns="17321" tIns="0" rIns="17321"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r>
                        <a:rPr lang="zh-CN" altLang="en-US" sz="2400" b="1" baseline="0">
                          <a:solidFill>
                            <a:srgbClr val="000000"/>
                          </a:solidFill>
                        </a:rPr>
                        <a:t>目的</a:t>
                      </a:r>
                      <a:endParaRPr lang="zh-CN" altLang="zh-CN" sz="2400" b="1" baseline="0">
                        <a:solidFill>
                          <a:srgbClr val="000000"/>
                        </a:solidFill>
                        <a:latin typeface="宋体" pitchFamily="2" charset="-122"/>
                        <a:ea typeface="宋体" pitchFamily="2" charset="-122"/>
                      </a:endParaRPr>
                    </a:p>
                  </a:txBody>
                  <a:tcPr marL="17321" marR="17321" marT="0" marB="0" anchor="ctr">
                    <a:lnL w="6350">
                      <a:solidFill>
                        <a:srgbClr val="7C7C7C"/>
                      </a:solidFill>
                      <a:round/>
                    </a:lnL>
                    <a:lnR>
                      <a:noFill/>
                      <a:miter lim="800000"/>
                    </a:lnR>
                    <a:lnT w="38100">
                      <a:solidFill>
                        <a:srgbClr val="7C7C7C"/>
                      </a:solidFill>
                      <a:round/>
                    </a:lnT>
                    <a:lnB w="6350">
                      <a:solidFill>
                        <a:srgbClr val="7C7C7C"/>
                      </a:solidFill>
                      <a:round/>
                    </a:lnB>
                    <a:solidFill>
                      <a:srgbClr val="FFFFFF"/>
                    </a:solidFill>
                  </a:tcPr>
                </a:tc>
              </a:tr>
              <a:tr h="536575">
                <a:tc>
                  <a:txBody>
                    <a:bodyPr vert="horz" wrap="square" lIns="17321" tIns="0" rIns="17321"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r>
                        <a:rPr lang="zh-CN" altLang="zh-CN" sz="2200" baseline="0">
                          <a:solidFill>
                            <a:srgbClr val="000000"/>
                          </a:solidFill>
                          <a:latin typeface="Arial" pitchFamily="34" charset="0"/>
                        </a:rPr>
                        <a:t>生态缸一般是</a:t>
                      </a:r>
                      <a:r>
                        <a:rPr lang="en-US" altLang="zh-CN" sz="2200" u="sng" baseline="0">
                          <a:solidFill>
                            <a:srgbClr val="000000"/>
                          </a:solidFill>
                        </a:rPr>
                        <a:t>	       </a:t>
                      </a:r>
                      <a:r>
                        <a:rPr lang="zh-CN" altLang="zh-CN" sz="2200" baseline="0">
                          <a:solidFill>
                            <a:srgbClr val="000000"/>
                          </a:solidFill>
                          <a:latin typeface="Arial" pitchFamily="34" charset="0"/>
                        </a:rPr>
                        <a:t>的</a:t>
                      </a:r>
                      <a:endParaRPr lang="zh-CN" altLang="zh-CN" sz="2200" b="1" baseline="0">
                        <a:solidFill>
                          <a:srgbClr val="000000"/>
                        </a:solidFill>
                        <a:latin typeface="宋体" pitchFamily="2" charset="-122"/>
                        <a:ea typeface="宋体" pitchFamily="2" charset="-122"/>
                      </a:endParaRPr>
                    </a:p>
                  </a:txBody>
                  <a:tcPr marL="17321" marR="17321" marT="0" marB="0" anchor="ctr">
                    <a:lnL>
                      <a:noFill/>
                      <a:miter lim="800000"/>
                    </a:lnL>
                    <a:lnR w="6350">
                      <a:solidFill>
                        <a:srgbClr val="7C7C7C"/>
                      </a:solidFill>
                      <a:round/>
                    </a:lnR>
                    <a:lnT w="6350">
                      <a:solidFill>
                        <a:srgbClr val="7C7C7C"/>
                      </a:solidFill>
                      <a:round/>
                    </a:lnT>
                    <a:lnB w="6350">
                      <a:solidFill>
                        <a:srgbClr val="7C7C7C"/>
                      </a:solidFill>
                      <a:round/>
                    </a:lnB>
                    <a:solidFill>
                      <a:srgbClr val="FFFFFF"/>
                    </a:solidFill>
                  </a:tcPr>
                </a:tc>
                <a:tc>
                  <a:txBody>
                    <a:bodyPr vert="horz" wrap="square" lIns="17321" tIns="0" rIns="17321"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r>
                        <a:rPr lang="zh-CN" altLang="zh-CN" sz="2200" baseline="0">
                          <a:solidFill>
                            <a:srgbClr val="000000"/>
                          </a:solidFill>
                          <a:latin typeface="Arial" pitchFamily="34" charset="0"/>
                        </a:rPr>
                        <a:t>防止外界生物或非生物因素的干扰</a:t>
                      </a:r>
                      <a:endParaRPr lang="zh-CN" altLang="zh-CN" sz="2200" b="1" baseline="0">
                        <a:solidFill>
                          <a:srgbClr val="000000"/>
                        </a:solidFill>
                        <a:latin typeface="宋体" pitchFamily="2" charset="-122"/>
                        <a:ea typeface="宋体" pitchFamily="2" charset="-122"/>
                      </a:endParaRPr>
                    </a:p>
                  </a:txBody>
                  <a:tcPr marL="17321" marR="17321" marT="0" marB="0" anchor="ctr">
                    <a:lnL w="6350">
                      <a:solidFill>
                        <a:srgbClr val="7C7C7C"/>
                      </a:solidFill>
                      <a:round/>
                    </a:lnL>
                    <a:lnR>
                      <a:noFill/>
                      <a:miter lim="800000"/>
                    </a:lnR>
                    <a:lnT w="6350">
                      <a:solidFill>
                        <a:srgbClr val="7C7C7C"/>
                      </a:solidFill>
                      <a:round/>
                    </a:lnT>
                    <a:lnB w="6350">
                      <a:solidFill>
                        <a:srgbClr val="7C7C7C"/>
                      </a:solidFill>
                      <a:round/>
                    </a:lnB>
                    <a:solidFill>
                      <a:srgbClr val="FFFFFF"/>
                    </a:solidFill>
                  </a:tcPr>
                </a:tc>
              </a:tr>
              <a:tr h="942975">
                <a:tc>
                  <a:txBody>
                    <a:bodyPr vert="horz" wrap="square" lIns="17321" tIns="0" rIns="17321"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71438" lvl="0" indent="0" fontAlgn="base"/>
                      <a:r>
                        <a:rPr lang="zh-CN" altLang="zh-CN" sz="2200" baseline="0">
                          <a:solidFill>
                            <a:srgbClr val="000000"/>
                          </a:solidFill>
                          <a:latin typeface="Arial" pitchFamily="34" charset="0"/>
                        </a:rPr>
                        <a:t>生态缸中投放的几种生物必须具有很强的</a:t>
                      </a:r>
                      <a:r>
                        <a:rPr lang="en-US" altLang="zh-CN" sz="2200" u="sng" baseline="0">
                          <a:solidFill>
                            <a:srgbClr val="000000"/>
                          </a:solidFill>
                        </a:rPr>
                        <a:t>	       </a:t>
                      </a:r>
                      <a:r>
                        <a:rPr lang="zh-CN" altLang="zh-CN" sz="2200" baseline="0">
                          <a:solidFill>
                            <a:srgbClr val="000000"/>
                          </a:solidFill>
                          <a:latin typeface="Arial" pitchFamily="34" charset="0"/>
                        </a:rPr>
                        <a:t>，</a:t>
                      </a:r>
                      <a:r>
                        <a:rPr lang="zh-CN" altLang="en-US" sz="2200" baseline="0">
                          <a:solidFill>
                            <a:srgbClr val="000000"/>
                          </a:solidFill>
                        </a:rPr>
                        <a:t>种类</a:t>
                      </a:r>
                      <a:r>
                        <a:rPr lang="en-US" altLang="zh-CN" sz="2200" u="sng" baseline="0">
                          <a:solidFill>
                            <a:srgbClr val="000000"/>
                          </a:solidFill>
                        </a:rPr>
                        <a:t>	  </a:t>
                      </a:r>
                      <a:endParaRPr lang="en-US" altLang="zh-CN" sz="2200" b="1" u="sng" baseline="0">
                        <a:solidFill>
                          <a:srgbClr val="000000"/>
                        </a:solidFill>
                        <a:latin typeface="宋体" pitchFamily="2" charset="-122"/>
                        <a:ea typeface="宋体" pitchFamily="2" charset="-122"/>
                      </a:endParaRPr>
                    </a:p>
                  </a:txBody>
                  <a:tcPr marL="17321" marR="17321" marT="0" marB="0" anchor="ctr">
                    <a:lnL>
                      <a:noFill/>
                      <a:miter lim="800000"/>
                    </a:lnL>
                    <a:lnR w="6350">
                      <a:solidFill>
                        <a:srgbClr val="7C7C7C"/>
                      </a:solidFill>
                      <a:round/>
                    </a:lnR>
                    <a:lnT w="6350">
                      <a:solidFill>
                        <a:srgbClr val="7C7C7C"/>
                      </a:solidFill>
                      <a:round/>
                    </a:lnT>
                    <a:lnB w="6350">
                      <a:solidFill>
                        <a:srgbClr val="7C7C7C"/>
                      </a:solidFill>
                      <a:round/>
                    </a:lnB>
                    <a:solidFill>
                      <a:srgbClr val="FFFFFF"/>
                    </a:solidFill>
                  </a:tcPr>
                </a:tc>
                <a:tc>
                  <a:txBody>
                    <a:bodyPr vert="horz" wrap="square" lIns="17321" tIns="0" rIns="17321"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71438" lvl="0" indent="0" algn="ctr" fontAlgn="base"/>
                      <a:r>
                        <a:rPr lang="zh-CN" altLang="zh-CN" sz="2200" baseline="0">
                          <a:solidFill>
                            <a:srgbClr val="000000"/>
                          </a:solidFill>
                          <a:latin typeface="Arial" pitchFamily="34" charset="0"/>
                        </a:rPr>
                        <a:t>生态缸中能够进行物质循环和能量流动，在一定时期内保持稳定</a:t>
                      </a:r>
                      <a:endParaRPr lang="zh-CN" altLang="zh-CN" sz="2200" b="1" baseline="0">
                        <a:solidFill>
                          <a:srgbClr val="000000"/>
                        </a:solidFill>
                        <a:latin typeface="宋体" pitchFamily="2" charset="-122"/>
                        <a:ea typeface="宋体" pitchFamily="2" charset="-122"/>
                      </a:endParaRPr>
                    </a:p>
                  </a:txBody>
                  <a:tcPr marL="17321" marR="17321" marT="0" marB="0" anchor="ctr">
                    <a:lnL w="6350">
                      <a:solidFill>
                        <a:srgbClr val="7C7C7C"/>
                      </a:solidFill>
                      <a:round/>
                    </a:lnL>
                    <a:lnR>
                      <a:noFill/>
                      <a:miter lim="800000"/>
                    </a:lnR>
                    <a:lnT w="6350">
                      <a:solidFill>
                        <a:srgbClr val="7C7C7C"/>
                      </a:solidFill>
                      <a:round/>
                    </a:lnT>
                    <a:lnB w="6350">
                      <a:solidFill>
                        <a:srgbClr val="7C7C7C"/>
                      </a:solidFill>
                      <a:round/>
                    </a:lnB>
                    <a:solidFill>
                      <a:srgbClr val="FFFFFF"/>
                    </a:solidFill>
                  </a:tcPr>
                </a:tc>
              </a:tr>
              <a:tr h="869950">
                <a:tc>
                  <a:txBody>
                    <a:bodyPr vert="horz" wrap="square" lIns="17321" tIns="0" rIns="17321"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r>
                        <a:rPr lang="zh-CN" altLang="zh-CN" sz="2200" baseline="0">
                          <a:solidFill>
                            <a:srgbClr val="000000"/>
                          </a:solidFill>
                          <a:latin typeface="Arial" pitchFamily="34" charset="0"/>
                        </a:rPr>
                        <a:t>生态缸的材料必须</a:t>
                      </a:r>
                      <a:r>
                        <a:rPr lang="en-US" altLang="zh-CN" sz="2200" u="sng" baseline="0">
                          <a:solidFill>
                            <a:srgbClr val="000000"/>
                          </a:solidFill>
                        </a:rPr>
                        <a:t>	</a:t>
                      </a:r>
                      <a:endParaRPr lang="en-US" altLang="zh-CN" sz="2200" b="1" u="sng" baseline="0">
                        <a:solidFill>
                          <a:srgbClr val="000000"/>
                        </a:solidFill>
                        <a:latin typeface="宋体" pitchFamily="2" charset="-122"/>
                        <a:ea typeface="宋体" pitchFamily="2" charset="-122"/>
                      </a:endParaRPr>
                    </a:p>
                  </a:txBody>
                  <a:tcPr marL="17321" marR="17321" marT="0" marB="0" anchor="ctr">
                    <a:lnL>
                      <a:noFill/>
                      <a:miter lim="800000"/>
                    </a:lnL>
                    <a:lnR w="6350">
                      <a:solidFill>
                        <a:srgbClr val="7C7C7C"/>
                      </a:solidFill>
                      <a:round/>
                    </a:lnR>
                    <a:lnT w="6350">
                      <a:solidFill>
                        <a:srgbClr val="7C7C7C"/>
                      </a:solidFill>
                      <a:round/>
                    </a:lnT>
                    <a:lnB w="6350">
                      <a:solidFill>
                        <a:srgbClr val="7C7C7C"/>
                      </a:solidFill>
                      <a:round/>
                    </a:lnB>
                    <a:solidFill>
                      <a:srgbClr val="FFFFFF"/>
                    </a:solidFill>
                  </a:tcPr>
                </a:tc>
                <a:tc>
                  <a:txBody>
                    <a:bodyPr vert="horz" wrap="square" lIns="17321" tIns="0" rIns="17321"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r>
                        <a:rPr lang="zh-CN" altLang="zh-CN" sz="2200" baseline="0">
                          <a:solidFill>
                            <a:srgbClr val="000000"/>
                          </a:solidFill>
                          <a:latin typeface="Arial" pitchFamily="34" charset="0"/>
                        </a:rPr>
                        <a:t>为光合作用提供光能；保持生态缸内温度；</a:t>
                      </a:r>
                      <a:endParaRPr lang="en-US" altLang="zh-CN" sz="2200" baseline="0">
                        <a:solidFill>
                          <a:srgbClr val="000000"/>
                        </a:solidFill>
                      </a:endParaRPr>
                    </a:p>
                    <a:p>
                      <a:pPr lvl="0" algn="ctr" fontAlgn="base"/>
                      <a:r>
                        <a:rPr lang="zh-CN" altLang="zh-CN" sz="2200" baseline="0">
                          <a:solidFill>
                            <a:srgbClr val="000000"/>
                          </a:solidFill>
                          <a:latin typeface="Arial" pitchFamily="34" charset="0"/>
                        </a:rPr>
                        <a:t>便于观察</a:t>
                      </a:r>
                      <a:endParaRPr lang="zh-CN" altLang="zh-CN" sz="2200" b="1" baseline="0">
                        <a:solidFill>
                          <a:srgbClr val="000000"/>
                        </a:solidFill>
                        <a:latin typeface="宋体" pitchFamily="2" charset="-122"/>
                        <a:ea typeface="宋体" pitchFamily="2" charset="-122"/>
                      </a:endParaRPr>
                    </a:p>
                  </a:txBody>
                  <a:tcPr marL="17321" marR="17321" marT="0" marB="0" anchor="ctr">
                    <a:lnL w="6350">
                      <a:solidFill>
                        <a:srgbClr val="7C7C7C"/>
                      </a:solidFill>
                      <a:round/>
                    </a:lnL>
                    <a:lnR>
                      <a:noFill/>
                      <a:miter lim="800000"/>
                    </a:lnR>
                    <a:lnT w="6350">
                      <a:solidFill>
                        <a:srgbClr val="7C7C7C"/>
                      </a:solidFill>
                      <a:round/>
                    </a:lnT>
                    <a:lnB w="6350">
                      <a:solidFill>
                        <a:srgbClr val="7C7C7C"/>
                      </a:solidFill>
                      <a:round/>
                    </a:lnB>
                    <a:solidFill>
                      <a:srgbClr val="FFFFFF"/>
                    </a:solidFill>
                  </a:tcPr>
                </a:tc>
              </a:tr>
              <a:tr h="1144588">
                <a:tc>
                  <a:txBody>
                    <a:bodyPr vert="horz" wrap="square" lIns="17321" tIns="0" rIns="17321"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71438" lvl="0" indent="0" fontAlgn="base"/>
                      <a:r>
                        <a:rPr lang="zh-CN" altLang="zh-CN" sz="2200" baseline="0">
                          <a:solidFill>
                            <a:srgbClr val="000000"/>
                          </a:solidFill>
                          <a:latin typeface="Arial" pitchFamily="34" charset="0"/>
                        </a:rPr>
                        <a:t>生态缸宜</a:t>
                      </a:r>
                      <a:r>
                        <a:rPr lang="en-US" altLang="zh-CN" sz="2200" u="sng" baseline="0">
                          <a:solidFill>
                            <a:srgbClr val="000000"/>
                          </a:solidFill>
                        </a:rPr>
                        <a:t>      </a:t>
                      </a:r>
                      <a:r>
                        <a:rPr lang="zh-CN" altLang="zh-CN" sz="2200" baseline="0">
                          <a:solidFill>
                            <a:srgbClr val="000000"/>
                          </a:solidFill>
                          <a:latin typeface="Arial" pitchFamily="34" charset="0"/>
                        </a:rPr>
                        <a:t>不宜</a:t>
                      </a:r>
                      <a:r>
                        <a:rPr lang="en-US" altLang="zh-CN" sz="2200" u="sng" baseline="0">
                          <a:solidFill>
                            <a:srgbClr val="000000"/>
                          </a:solidFill>
                        </a:rPr>
                        <a:t>    </a:t>
                      </a:r>
                      <a:r>
                        <a:rPr lang="zh-CN" altLang="zh-CN" sz="2200" baseline="0">
                          <a:solidFill>
                            <a:srgbClr val="000000"/>
                          </a:solidFill>
                          <a:latin typeface="Arial" pitchFamily="34" charset="0"/>
                        </a:rPr>
                        <a:t>，缸中的水量应</a:t>
                      </a:r>
                      <a:r>
                        <a:rPr lang="en-US" altLang="zh-CN" sz="2200" u="sng" baseline="0">
                          <a:solidFill>
                            <a:srgbClr val="000000"/>
                          </a:solidFill>
                        </a:rPr>
                        <a:t>      </a:t>
                      </a:r>
                      <a:r>
                        <a:rPr lang="zh-CN" altLang="zh-CN" sz="2200" baseline="0">
                          <a:solidFill>
                            <a:srgbClr val="000000"/>
                          </a:solidFill>
                          <a:latin typeface="Arial" pitchFamily="34" charset="0"/>
                        </a:rPr>
                        <a:t>，要留出一定的</a:t>
                      </a:r>
                      <a:r>
                        <a:rPr lang="zh-CN" altLang="zh-CN" sz="2200" u="sng" baseline="0">
                          <a:solidFill>
                            <a:srgbClr val="000000"/>
                          </a:solidFill>
                          <a:latin typeface="Arial" pitchFamily="34" charset="0"/>
                        </a:rPr>
                        <a:t> </a:t>
                      </a:r>
                      <a:r>
                        <a:rPr lang="en-US" altLang="zh-CN" sz="2200" u="sng" baseline="0">
                          <a:solidFill>
                            <a:srgbClr val="000000"/>
                          </a:solidFill>
                        </a:rPr>
                        <a:t> 	</a:t>
                      </a:r>
                      <a:r>
                        <a:rPr lang="en-US" altLang="zh-CN" sz="2200" baseline="0">
                          <a:solidFill>
                            <a:srgbClr val="000000"/>
                          </a:solidFill>
                        </a:rPr>
                        <a:t>.</a:t>
                      </a:r>
                      <a:endParaRPr lang="en-US" altLang="zh-CN" sz="2200" b="1" baseline="0">
                        <a:solidFill>
                          <a:srgbClr val="000000"/>
                        </a:solidFill>
                        <a:latin typeface="宋体" pitchFamily="2" charset="-122"/>
                        <a:ea typeface="宋体" pitchFamily="2" charset="-122"/>
                      </a:endParaRPr>
                    </a:p>
                  </a:txBody>
                  <a:tcPr marL="17321" marR="17321" marT="0" marB="0" anchor="ctr">
                    <a:lnL>
                      <a:noFill/>
                      <a:miter lim="800000"/>
                    </a:lnL>
                    <a:lnR w="6350">
                      <a:solidFill>
                        <a:srgbClr val="7C7C7C"/>
                      </a:solidFill>
                      <a:round/>
                    </a:lnR>
                    <a:lnT w="6350">
                      <a:solidFill>
                        <a:srgbClr val="7C7C7C"/>
                      </a:solidFill>
                      <a:round/>
                    </a:lnT>
                    <a:lnB w="6350">
                      <a:solidFill>
                        <a:srgbClr val="7C7C7C"/>
                      </a:solidFill>
                      <a:round/>
                    </a:lnB>
                    <a:solidFill>
                      <a:srgbClr val="FFFFFF"/>
                    </a:solidFill>
                  </a:tcPr>
                </a:tc>
                <a:tc>
                  <a:txBody>
                    <a:bodyPr vert="horz" wrap="square" lIns="17321" tIns="0" rIns="17321"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r>
                        <a:rPr lang="zh-CN" altLang="zh-CN" sz="2200" baseline="0">
                          <a:solidFill>
                            <a:srgbClr val="000000"/>
                          </a:solidFill>
                          <a:latin typeface="Arial" pitchFamily="34" charset="0"/>
                        </a:rPr>
                        <a:t>便于操作；缸内储备一定量的空气</a:t>
                      </a:r>
                      <a:endParaRPr lang="zh-CN" altLang="zh-CN" sz="2200" b="1" baseline="0">
                        <a:solidFill>
                          <a:srgbClr val="000000"/>
                        </a:solidFill>
                        <a:latin typeface="宋体" pitchFamily="2" charset="-122"/>
                        <a:ea typeface="宋体" pitchFamily="2" charset="-122"/>
                      </a:endParaRPr>
                    </a:p>
                  </a:txBody>
                  <a:tcPr marL="17321" marR="17321" marT="0" marB="0" anchor="ctr">
                    <a:lnL w="6350">
                      <a:solidFill>
                        <a:srgbClr val="7C7C7C"/>
                      </a:solidFill>
                      <a:round/>
                    </a:lnL>
                    <a:lnR>
                      <a:noFill/>
                      <a:miter lim="800000"/>
                    </a:lnR>
                    <a:lnT w="6350">
                      <a:solidFill>
                        <a:srgbClr val="7C7C7C"/>
                      </a:solidFill>
                      <a:round/>
                    </a:lnT>
                    <a:lnB w="6350">
                      <a:solidFill>
                        <a:srgbClr val="7C7C7C"/>
                      </a:solidFill>
                      <a:round/>
                    </a:lnB>
                    <a:solidFill>
                      <a:srgbClr val="FFFFFF"/>
                    </a:solidFill>
                  </a:tcPr>
                </a:tc>
              </a:tr>
              <a:tr h="649288">
                <a:tc>
                  <a:txBody>
                    <a:bodyPr vert="horz" wrap="square" lIns="17321" tIns="0" rIns="17321"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fontAlgn="base"/>
                      <a:r>
                        <a:rPr lang="zh-CN" altLang="zh-CN" sz="2200" baseline="0">
                          <a:solidFill>
                            <a:srgbClr val="000000"/>
                          </a:solidFill>
                          <a:latin typeface="Arial" pitchFamily="34" charset="0"/>
                        </a:rPr>
                        <a:t>生态缸的采光用较强的</a:t>
                      </a:r>
                      <a:r>
                        <a:rPr lang="en-US" altLang="zh-CN" sz="2200" u="sng" baseline="0">
                          <a:solidFill>
                            <a:srgbClr val="000000"/>
                          </a:solidFill>
                        </a:rPr>
                        <a:t>       </a:t>
                      </a:r>
                      <a:r>
                        <a:rPr lang="zh-CN" altLang="zh-CN" sz="2200" baseline="0">
                          <a:solidFill>
                            <a:srgbClr val="000000"/>
                          </a:solidFill>
                          <a:latin typeface="Arial" pitchFamily="34" charset="0"/>
                        </a:rPr>
                        <a:t>光</a:t>
                      </a:r>
                      <a:endParaRPr lang="zh-CN" altLang="zh-CN" sz="2200" b="1" baseline="0">
                        <a:solidFill>
                          <a:srgbClr val="000000"/>
                        </a:solidFill>
                        <a:latin typeface="宋体" pitchFamily="2" charset="-122"/>
                        <a:ea typeface="宋体" pitchFamily="2" charset="-122"/>
                      </a:endParaRPr>
                    </a:p>
                  </a:txBody>
                  <a:tcPr marL="17321" marR="17321" marT="0" marB="0" anchor="ctr">
                    <a:lnL>
                      <a:noFill/>
                      <a:miter lim="800000"/>
                    </a:lnL>
                    <a:lnR w="6350">
                      <a:solidFill>
                        <a:srgbClr val="7C7C7C"/>
                      </a:solidFill>
                      <a:round/>
                    </a:lnR>
                    <a:lnT w="6350">
                      <a:solidFill>
                        <a:srgbClr val="7C7C7C"/>
                      </a:solidFill>
                      <a:round/>
                    </a:lnT>
                    <a:lnB w="6350">
                      <a:solidFill>
                        <a:srgbClr val="7C7C7C"/>
                      </a:solidFill>
                      <a:round/>
                    </a:lnB>
                    <a:solidFill>
                      <a:srgbClr val="FFFFFF"/>
                    </a:solidFill>
                  </a:tcPr>
                </a:tc>
                <a:tc>
                  <a:txBody>
                    <a:bodyPr vert="horz" wrap="square" lIns="17321" tIns="0" rIns="17321"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r>
                        <a:rPr lang="zh-CN" altLang="zh-CN" sz="2200" baseline="0">
                          <a:solidFill>
                            <a:srgbClr val="000000"/>
                          </a:solidFill>
                          <a:latin typeface="Arial" pitchFamily="34" charset="0"/>
                        </a:rPr>
                        <a:t>防止水温过高导致水生植物死亡</a:t>
                      </a:r>
                      <a:endParaRPr lang="zh-CN" altLang="zh-CN" sz="2200" b="1" baseline="0">
                        <a:solidFill>
                          <a:srgbClr val="000000"/>
                        </a:solidFill>
                        <a:latin typeface="宋体" pitchFamily="2" charset="-122"/>
                        <a:ea typeface="宋体" pitchFamily="2" charset="-122"/>
                      </a:endParaRPr>
                    </a:p>
                  </a:txBody>
                  <a:tcPr marL="17321" marR="17321" marT="0" marB="0" anchor="ctr">
                    <a:lnL w="6350">
                      <a:solidFill>
                        <a:srgbClr val="7C7C7C"/>
                      </a:solidFill>
                      <a:round/>
                    </a:lnL>
                    <a:lnR>
                      <a:noFill/>
                      <a:miter lim="800000"/>
                    </a:lnR>
                    <a:lnT w="6350">
                      <a:solidFill>
                        <a:srgbClr val="7C7C7C"/>
                      </a:solidFill>
                      <a:round/>
                    </a:lnT>
                    <a:lnB w="6350">
                      <a:solidFill>
                        <a:srgbClr val="7C7C7C"/>
                      </a:solidFill>
                      <a:round/>
                    </a:lnB>
                    <a:solidFill>
                      <a:srgbClr val="FFFFFF"/>
                    </a:solidFill>
                  </a:tcPr>
                </a:tc>
              </a:tr>
              <a:tr h="719138">
                <a:tc>
                  <a:txBody>
                    <a:bodyPr vert="horz" wrap="square" lIns="17321" tIns="0" rIns="17321"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fontAlgn="base"/>
                      <a:r>
                        <a:rPr lang="zh-CN" altLang="zh-CN" sz="2200">
                          <a:solidFill>
                            <a:srgbClr val="000000"/>
                          </a:solidFill>
                          <a:latin typeface="Arial" pitchFamily="34" charset="0"/>
                        </a:rPr>
                        <a:t>选择动物不宜过</a:t>
                      </a:r>
                      <a:r>
                        <a:rPr lang="zh-CN" altLang="en-US" sz="2200">
                          <a:solidFill>
                            <a:srgbClr val="000000"/>
                          </a:solidFill>
                        </a:rPr>
                        <a:t>多</a:t>
                      </a:r>
                      <a:r>
                        <a:rPr lang="zh-CN" altLang="zh-CN" sz="2200">
                          <a:solidFill>
                            <a:srgbClr val="000000"/>
                          </a:solidFill>
                          <a:latin typeface="Arial" pitchFamily="34" charset="0"/>
                        </a:rPr>
                        <a:t>，个体不宜太</a:t>
                      </a:r>
                      <a:r>
                        <a:rPr lang="zh-CN" altLang="en-US" sz="2200">
                          <a:solidFill>
                            <a:srgbClr val="000000"/>
                          </a:solidFill>
                        </a:rPr>
                        <a:t>大</a:t>
                      </a:r>
                      <a:endParaRPr lang="zh-CN" altLang="zh-CN" sz="2200" b="1" baseline="0">
                        <a:solidFill>
                          <a:srgbClr val="000000"/>
                        </a:solidFill>
                        <a:latin typeface="宋体" pitchFamily="2" charset="-122"/>
                        <a:ea typeface="宋体" pitchFamily="2" charset="-122"/>
                      </a:endParaRPr>
                    </a:p>
                  </a:txBody>
                  <a:tcPr marL="17321" marR="17321" marT="0" marB="0" anchor="ctr">
                    <a:lnL>
                      <a:noFill/>
                      <a:miter lim="800000"/>
                    </a:lnL>
                    <a:lnR w="6350">
                      <a:solidFill>
                        <a:srgbClr val="7C7C7C"/>
                      </a:solidFill>
                      <a:round/>
                    </a:lnR>
                    <a:lnT w="6350">
                      <a:solidFill>
                        <a:srgbClr val="7C7C7C"/>
                      </a:solidFill>
                      <a:round/>
                    </a:lnT>
                    <a:lnB w="38100">
                      <a:solidFill>
                        <a:srgbClr val="7C7C7C"/>
                      </a:solidFill>
                      <a:round/>
                    </a:lnB>
                    <a:solidFill>
                      <a:srgbClr val="FFFFFF"/>
                    </a:solidFill>
                  </a:tcPr>
                </a:tc>
                <a:tc>
                  <a:txBody>
                    <a:bodyPr vert="horz" wrap="square" lIns="17321" tIns="0" rIns="17321"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a:r>
                        <a:rPr lang="zh-CN" altLang="zh-CN" sz="2200">
                          <a:solidFill>
                            <a:srgbClr val="000000"/>
                          </a:solidFill>
                          <a:latin typeface="Arial" pitchFamily="34" charset="0"/>
                        </a:rPr>
                        <a:t>减少对氧气的消耗，防止氧气的产生量小于</a:t>
                      </a:r>
                      <a:endParaRPr lang="en-US" altLang="zh-CN" sz="2200">
                        <a:solidFill>
                          <a:srgbClr val="000000"/>
                        </a:solidFill>
                      </a:endParaRPr>
                    </a:p>
                    <a:p>
                      <a:pPr lvl="0" algn="ctr" fontAlgn="base"/>
                      <a:r>
                        <a:rPr lang="zh-CN" altLang="zh-CN" sz="2200">
                          <a:solidFill>
                            <a:srgbClr val="000000"/>
                          </a:solidFill>
                          <a:latin typeface="Arial" pitchFamily="34" charset="0"/>
                        </a:rPr>
                        <a:t>消耗量</a:t>
                      </a:r>
                      <a:endParaRPr lang="zh-CN" altLang="zh-CN" sz="2200" b="1" baseline="0">
                        <a:solidFill>
                          <a:srgbClr val="000000"/>
                        </a:solidFill>
                        <a:latin typeface="宋体" pitchFamily="2" charset="-122"/>
                        <a:ea typeface="宋体" pitchFamily="2" charset="-122"/>
                      </a:endParaRPr>
                    </a:p>
                  </a:txBody>
                  <a:tcPr marL="17321" marR="17321" marT="0" marB="0" anchor="ctr">
                    <a:lnL w="6350">
                      <a:solidFill>
                        <a:srgbClr val="7C7C7C"/>
                      </a:solidFill>
                      <a:round/>
                    </a:lnL>
                    <a:lnR>
                      <a:noFill/>
                      <a:miter lim="800000"/>
                    </a:lnR>
                    <a:lnT w="6350">
                      <a:solidFill>
                        <a:srgbClr val="7C7C7C"/>
                      </a:solidFill>
                      <a:round/>
                    </a:lnT>
                    <a:lnB w="38100">
                      <a:solidFill>
                        <a:srgbClr val="7C7C7C"/>
                      </a:solidFill>
                      <a:round/>
                    </a:lnB>
                    <a:solidFill>
                      <a:srgbClr val="FFFFFF"/>
                    </a:solidFill>
                  </a:tcPr>
                </a:tc>
              </a:tr>
            </a:tbl>
          </a:graphicData>
        </a:graphic>
      </p:graphicFrame>
      <p:sp>
        <p:nvSpPr>
          <p:cNvPr id="50203" name="文本框 5" title=""/>
          <p:cNvSpPr txBox="1"/>
          <p:nvPr>
            <p:custDataLst>
              <p:tags r:id="rId4"/>
            </p:custDataLst>
          </p:nvPr>
        </p:nvSpPr>
        <p:spPr>
          <a:xfrm>
            <a:off x="3505200" y="1901825"/>
            <a:ext cx="715963" cy="414338"/>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buClrTx/>
              <a:buFontTx/>
            </a:pPr>
            <a:r>
              <a:rPr lang="en-US" altLang="zh-CN" sz="2000" b="1" baseline="0">
                <a:solidFill>
                  <a:srgbClr val="FF0000"/>
                </a:solidFill>
                <a:latin typeface="微软雅黑" pitchFamily="34" charset="-122"/>
                <a:ea typeface="微软雅黑" pitchFamily="34" charset="-122"/>
                <a:sym typeface="等线" charset="-122"/>
              </a:rPr>
              <a:t>封闭</a:t>
            </a:r>
            <a:endParaRPr lang="en-US" altLang="zh-CN" sz="2000" b="1" baseline="0">
              <a:solidFill>
                <a:srgbClr val="FF0000"/>
              </a:solidFill>
              <a:latin typeface="微软雅黑" pitchFamily="34" charset="-122"/>
              <a:ea typeface="微软雅黑" pitchFamily="34" charset="-122"/>
              <a:sym typeface="等线" charset="-122"/>
            </a:endParaRPr>
          </a:p>
        </p:txBody>
      </p:sp>
      <p:sp>
        <p:nvSpPr>
          <p:cNvPr id="50204" name="文本框 6" title=""/>
          <p:cNvSpPr txBox="1"/>
          <p:nvPr>
            <p:custDataLst>
              <p:tags r:id="rId5"/>
            </p:custDataLst>
          </p:nvPr>
        </p:nvSpPr>
        <p:spPr>
          <a:xfrm>
            <a:off x="1069975" y="2754313"/>
            <a:ext cx="984250" cy="414337"/>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buClrTx/>
              <a:buFontTx/>
            </a:pPr>
            <a:r>
              <a:rPr lang="en-US" altLang="zh-CN" sz="2000" b="1" baseline="0">
                <a:solidFill>
                  <a:srgbClr val="FF0000"/>
                </a:solidFill>
                <a:latin typeface="微软雅黑" pitchFamily="34" charset="-122"/>
                <a:ea typeface="微软雅黑" pitchFamily="34" charset="-122"/>
                <a:sym typeface="等线" charset="-122"/>
              </a:rPr>
              <a:t>生活力</a:t>
            </a:r>
            <a:endParaRPr lang="en-US" altLang="zh-CN" sz="2000" b="1" baseline="0">
              <a:solidFill>
                <a:srgbClr val="FF0000"/>
              </a:solidFill>
              <a:latin typeface="微软雅黑" pitchFamily="34" charset="-122"/>
              <a:ea typeface="微软雅黑" pitchFamily="34" charset="-122"/>
              <a:sym typeface="等线" charset="-122"/>
            </a:endParaRPr>
          </a:p>
        </p:txBody>
      </p:sp>
      <p:sp>
        <p:nvSpPr>
          <p:cNvPr id="50205" name="文本框 7" title=""/>
          <p:cNvSpPr txBox="1"/>
          <p:nvPr>
            <p:custDataLst>
              <p:tags r:id="rId6"/>
            </p:custDataLst>
          </p:nvPr>
        </p:nvSpPr>
        <p:spPr>
          <a:xfrm>
            <a:off x="4003675" y="3582988"/>
            <a:ext cx="715963" cy="414337"/>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buClrTx/>
              <a:buFontTx/>
            </a:pPr>
            <a:r>
              <a:rPr lang="en-US" altLang="zh-CN" sz="2000" b="1" baseline="0">
                <a:solidFill>
                  <a:srgbClr val="FF0000"/>
                </a:solidFill>
                <a:latin typeface="微软雅黑" pitchFamily="34" charset="-122"/>
                <a:ea typeface="微软雅黑" pitchFamily="34" charset="-122"/>
                <a:sym typeface="等线" charset="-122"/>
              </a:rPr>
              <a:t>透明</a:t>
            </a:r>
            <a:endParaRPr lang="en-US" altLang="zh-CN" sz="2000" b="1" baseline="0">
              <a:solidFill>
                <a:srgbClr val="FF0000"/>
              </a:solidFill>
              <a:latin typeface="微软雅黑" pitchFamily="34" charset="-122"/>
              <a:ea typeface="微软雅黑" pitchFamily="34" charset="-122"/>
              <a:sym typeface="等线" charset="-122"/>
            </a:endParaRPr>
          </a:p>
        </p:txBody>
      </p:sp>
      <p:sp>
        <p:nvSpPr>
          <p:cNvPr id="50206" name="文本框 8" title=""/>
          <p:cNvSpPr txBox="1"/>
          <p:nvPr>
            <p:custDataLst>
              <p:tags r:id="rId7"/>
            </p:custDataLst>
          </p:nvPr>
        </p:nvSpPr>
        <p:spPr>
          <a:xfrm>
            <a:off x="1814513" y="4446588"/>
            <a:ext cx="450850" cy="414337"/>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buClrTx/>
              <a:buFontTx/>
            </a:pPr>
            <a:r>
              <a:rPr lang="en-US" altLang="zh-CN" sz="2000" b="1" baseline="0">
                <a:solidFill>
                  <a:srgbClr val="FF0000"/>
                </a:solidFill>
                <a:latin typeface="微软雅黑" pitchFamily="34" charset="-122"/>
                <a:ea typeface="微软雅黑" pitchFamily="34" charset="-122"/>
                <a:sym typeface="等线" charset="-122"/>
              </a:rPr>
              <a:t>小</a:t>
            </a:r>
            <a:endParaRPr lang="en-US" altLang="zh-CN" sz="2000" b="1" baseline="0">
              <a:solidFill>
                <a:srgbClr val="FF0000"/>
              </a:solidFill>
              <a:latin typeface="微软雅黑" pitchFamily="34" charset="-122"/>
              <a:ea typeface="微软雅黑" pitchFamily="34" charset="-122"/>
              <a:sym typeface="等线" charset="-122"/>
            </a:endParaRPr>
          </a:p>
        </p:txBody>
      </p:sp>
      <p:sp>
        <p:nvSpPr>
          <p:cNvPr id="50207" name="文本框 9" title=""/>
          <p:cNvSpPr txBox="1"/>
          <p:nvPr>
            <p:custDataLst>
              <p:tags r:id="rId8"/>
            </p:custDataLst>
          </p:nvPr>
        </p:nvSpPr>
        <p:spPr>
          <a:xfrm>
            <a:off x="2859088" y="4446588"/>
            <a:ext cx="449262" cy="414337"/>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buClrTx/>
              <a:buFontTx/>
            </a:pPr>
            <a:r>
              <a:rPr lang="en-US" altLang="zh-CN" sz="2000" b="1" baseline="0">
                <a:solidFill>
                  <a:srgbClr val="FF0000"/>
                </a:solidFill>
                <a:latin typeface="微软雅黑" pitchFamily="34" charset="-122"/>
                <a:ea typeface="微软雅黑" pitchFamily="34" charset="-122"/>
                <a:sym typeface="等线" charset="-122"/>
              </a:rPr>
              <a:t>大</a:t>
            </a:r>
            <a:endParaRPr lang="en-US" altLang="zh-CN" sz="2000" b="1" baseline="0">
              <a:solidFill>
                <a:srgbClr val="FF0000"/>
              </a:solidFill>
              <a:latin typeface="微软雅黑" pitchFamily="34" charset="-122"/>
              <a:ea typeface="微软雅黑" pitchFamily="34" charset="-122"/>
              <a:sym typeface="等线" charset="-122"/>
            </a:endParaRPr>
          </a:p>
        </p:txBody>
      </p:sp>
      <p:sp>
        <p:nvSpPr>
          <p:cNvPr id="50208" name="文本框 10" title=""/>
          <p:cNvSpPr txBox="1"/>
          <p:nvPr>
            <p:custDataLst>
              <p:tags r:id="rId9"/>
            </p:custDataLst>
          </p:nvPr>
        </p:nvSpPr>
        <p:spPr>
          <a:xfrm>
            <a:off x="5129213" y="4446588"/>
            <a:ext cx="715962" cy="414337"/>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buClrTx/>
              <a:buFontTx/>
            </a:pPr>
            <a:r>
              <a:rPr lang="en-US" altLang="zh-CN" sz="2000" b="1" baseline="0">
                <a:solidFill>
                  <a:srgbClr val="FF0000"/>
                </a:solidFill>
                <a:latin typeface="微软雅黑" pitchFamily="34" charset="-122"/>
                <a:ea typeface="微软雅黑" pitchFamily="34" charset="-122"/>
                <a:sym typeface="等线" charset="-122"/>
              </a:rPr>
              <a:t>适宜</a:t>
            </a:r>
            <a:endParaRPr lang="en-US" altLang="zh-CN" sz="2000" b="1" baseline="0">
              <a:solidFill>
                <a:srgbClr val="FF0000"/>
              </a:solidFill>
              <a:latin typeface="微软雅黑" pitchFamily="34" charset="-122"/>
              <a:ea typeface="微软雅黑" pitchFamily="34" charset="-122"/>
              <a:sym typeface="等线" charset="-122"/>
            </a:endParaRPr>
          </a:p>
        </p:txBody>
      </p:sp>
      <p:sp>
        <p:nvSpPr>
          <p:cNvPr id="50209" name="文本框 11" title=""/>
          <p:cNvSpPr txBox="1"/>
          <p:nvPr>
            <p:custDataLst>
              <p:tags r:id="rId10"/>
            </p:custDataLst>
          </p:nvPr>
        </p:nvSpPr>
        <p:spPr>
          <a:xfrm>
            <a:off x="2592388" y="4754563"/>
            <a:ext cx="715962" cy="414337"/>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buClrTx/>
              <a:buFontTx/>
            </a:pPr>
            <a:r>
              <a:rPr lang="en-US" altLang="zh-CN" sz="2000" b="1" baseline="0">
                <a:solidFill>
                  <a:srgbClr val="FF0000"/>
                </a:solidFill>
                <a:latin typeface="微软雅黑" pitchFamily="34" charset="-122"/>
                <a:ea typeface="微软雅黑" pitchFamily="34" charset="-122"/>
                <a:sym typeface="等线" charset="-122"/>
              </a:rPr>
              <a:t>空间</a:t>
            </a:r>
            <a:endParaRPr lang="en-US" altLang="zh-CN" sz="2000" b="1" baseline="0">
              <a:solidFill>
                <a:srgbClr val="FF0000"/>
              </a:solidFill>
              <a:latin typeface="微软雅黑" pitchFamily="34" charset="-122"/>
              <a:ea typeface="微软雅黑" pitchFamily="34" charset="-122"/>
              <a:sym typeface="等线" charset="-122"/>
            </a:endParaRPr>
          </a:p>
        </p:txBody>
      </p:sp>
      <p:sp>
        <p:nvSpPr>
          <p:cNvPr id="50210" name="文本框 12" title=""/>
          <p:cNvSpPr txBox="1"/>
          <p:nvPr>
            <p:custDataLst>
              <p:tags r:id="rId11"/>
            </p:custDataLst>
          </p:nvPr>
        </p:nvSpPr>
        <p:spPr>
          <a:xfrm>
            <a:off x="3400425" y="5478463"/>
            <a:ext cx="715963" cy="414337"/>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buClrTx/>
              <a:buFontTx/>
            </a:pPr>
            <a:r>
              <a:rPr lang="en-US" altLang="zh-CN" sz="2000" b="1" baseline="0">
                <a:solidFill>
                  <a:srgbClr val="FF0000"/>
                </a:solidFill>
                <a:latin typeface="微软雅黑" pitchFamily="34" charset="-122"/>
                <a:ea typeface="微软雅黑" pitchFamily="34" charset="-122"/>
                <a:sym typeface="等线" charset="-122"/>
              </a:rPr>
              <a:t>散射</a:t>
            </a:r>
            <a:endParaRPr lang="en-US" altLang="zh-CN" sz="2000" b="1" baseline="0">
              <a:solidFill>
                <a:srgbClr val="FF0000"/>
              </a:solidFill>
              <a:latin typeface="微软雅黑" pitchFamily="34" charset="-122"/>
              <a:ea typeface="微软雅黑" pitchFamily="34" charset="-122"/>
              <a:sym typeface="等线" charset="-122"/>
            </a:endParaRPr>
          </a:p>
        </p:txBody>
      </p:sp>
      <p:sp>
        <p:nvSpPr>
          <p:cNvPr id="50211" name="文本框 13" title=""/>
          <p:cNvSpPr txBox="1"/>
          <p:nvPr>
            <p:custDataLst>
              <p:tags r:id="rId12"/>
            </p:custDataLst>
          </p:nvPr>
        </p:nvSpPr>
        <p:spPr>
          <a:xfrm>
            <a:off x="2922588" y="2762250"/>
            <a:ext cx="715962" cy="414338"/>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buClrTx/>
              <a:buFontTx/>
            </a:pPr>
            <a:r>
              <a:rPr lang="en-US" altLang="zh-CN" sz="2000" b="1" baseline="0">
                <a:solidFill>
                  <a:srgbClr val="FF0000"/>
                </a:solidFill>
                <a:latin typeface="微软雅黑" pitchFamily="34" charset="-122"/>
                <a:ea typeface="微软雅黑" pitchFamily="34" charset="-122"/>
                <a:sym typeface="等线" charset="-122"/>
              </a:rPr>
              <a:t>齐全</a:t>
            </a:r>
            <a:endParaRPr lang="en-US" altLang="zh-CN" sz="2000" b="1" baseline="0">
              <a:solidFill>
                <a:srgbClr val="FF0000"/>
              </a:solidFill>
              <a:latin typeface="微软雅黑" pitchFamily="34" charset="-122"/>
              <a:ea typeface="微软雅黑" pitchFamily="34" charset="-122"/>
              <a:sym typeface="等线" charset="-122"/>
            </a:endParaRPr>
          </a:p>
        </p:txBody>
      </p:sp>
      <p:grpSp>
        <p:nvGrpSpPr>
          <p:cNvPr id="50212" name="组合 31" title=""/>
          <p:cNvGrpSpPr/>
          <p:nvPr>
            <p:custDataLst>
              <p:tags r:id="rId13"/>
            </p:custDataLst>
          </p:nvPr>
        </p:nvGrpSpPr>
        <p:grpSpPr>
          <a:xfrm>
            <a:off x="438150" y="555625"/>
            <a:ext cx="5132388" cy="738188"/>
            <a:chOff x="2952848" y="1879873"/>
            <a:chExt cx="5131240" cy="735043"/>
          </a:xfrm>
        </p:grpSpPr>
        <p:sp>
          <p:nvSpPr>
            <p:cNvPr id="50213" name="MH_Number_1" title=""/>
            <p:cNvSpPr/>
            <p:nvPr>
              <p:custDataLst>
                <p:tags r:id="rId14"/>
              </p:custDataLst>
            </p:nvPr>
          </p:nvSpPr>
          <p:spPr>
            <a:xfrm flipH="1">
              <a:off x="2952848" y="2128031"/>
              <a:ext cx="609000" cy="337250"/>
            </a:xfrm>
            <a:custGeom>
              <a:gdLst>
                <a:gd name="GT0" fmla="+- l w 0"/>
                <a:gd name="GT1" fmla="+- t h 0"/>
              </a:gdLst>
              <a:cxnLst>
                <a:cxn ang="0">
                  <a:pos x="11786" y="0"/>
                </a:cxn>
                <a:cxn ang="0">
                  <a:pos x="0" y="0"/>
                </a:cxn>
                <a:cxn ang="0">
                  <a:pos x="0" y="62008"/>
                </a:cxn>
                <a:cxn ang="0">
                  <a:pos x="11786" y="62008"/>
                </a:cxn>
                <a:cxn ang="0">
                  <a:pos x="111971" y="0"/>
                </a:cxn>
                <a:cxn ang="0">
                  <a:pos x="22292" y="0"/>
                </a:cxn>
                <a:cxn ang="0">
                  <a:pos x="22292" y="62008"/>
                </a:cxn>
                <a:cxn ang="0">
                  <a:pos x="111971" y="62008"/>
                </a:cxn>
              </a:cxnLst>
              <a:rect l="l" t="t" r="GT0" b="GT1"/>
              <a:pathLst>
                <a:path w="693737" h="384175">
                  <a:moveTo>
                    <a:pt x="73025" y="0"/>
                  </a:moveTo>
                  <a:lnTo>
                    <a:pt x="0" y="0"/>
                  </a:lnTo>
                  <a:lnTo>
                    <a:pt x="0" y="384175"/>
                  </a:lnTo>
                  <a:lnTo>
                    <a:pt x="73025" y="384175"/>
                  </a:lnTo>
                  <a:lnTo>
                    <a:pt x="73025" y="0"/>
                  </a:lnTo>
                  <a:close/>
                  <a:moveTo>
                    <a:pt x="693737" y="0"/>
                  </a:moveTo>
                  <a:lnTo>
                    <a:pt x="138112" y="0"/>
                  </a:lnTo>
                  <a:lnTo>
                    <a:pt x="138112" y="384175"/>
                  </a:lnTo>
                  <a:lnTo>
                    <a:pt x="693737" y="384175"/>
                  </a:lnTo>
                  <a:lnTo>
                    <a:pt x="693737" y="0"/>
                  </a:lnTo>
                  <a:close/>
                </a:path>
              </a:pathLst>
            </a:custGeom>
            <a:solidFill>
              <a:srgbClr val="548235"/>
            </a:solidFill>
            <a:ln>
              <a:noFill/>
              <a:round/>
            </a:ln>
          </p:spPr>
          <p:txBody>
            <a:bodyPr lIns="0" tIns="0" rIns="144000"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hangingPunct="0"/>
              <a:r>
                <a:rPr lang="en-US" altLang="zh-CN" sz="2800" b="1">
                  <a:solidFill>
                    <a:srgbClr val="FFFFFF"/>
                  </a:solidFill>
                  <a:latin typeface="微软雅黑" pitchFamily="34" charset="-122"/>
                  <a:ea typeface="微软雅黑" pitchFamily="34" charset="-122"/>
                  <a:sym typeface="Gen Jyuu Gothic Monospace Regul" pitchFamily="49" charset="-128"/>
                </a:rPr>
                <a:t>3</a:t>
              </a:r>
              <a:endParaRPr lang="en-US" altLang="zh-CN" sz="2800" b="1">
                <a:solidFill>
                  <a:srgbClr val="FFFFFF"/>
                </a:solidFill>
                <a:latin typeface="微软雅黑" pitchFamily="34" charset="-122"/>
                <a:ea typeface="微软雅黑" pitchFamily="34" charset="-122"/>
                <a:sym typeface="Gen Jyuu Gothic Monospace Regul" pitchFamily="49" charset="-128"/>
              </a:endParaRPr>
            </a:p>
          </p:txBody>
        </p:sp>
        <p:sp>
          <p:nvSpPr>
            <p:cNvPr id="50214" name="MH_Entry_1" title=""/>
            <p:cNvSpPr/>
            <p:nvPr>
              <p:custDataLst>
                <p:tags r:id="rId15"/>
              </p:custDataLst>
            </p:nvPr>
          </p:nvSpPr>
          <p:spPr>
            <a:xfrm flipH="1">
              <a:off x="3637902" y="1879873"/>
              <a:ext cx="4446186" cy="735043"/>
            </a:xfrm>
            <a:custGeom>
              <a:gdLst>
                <a:gd name="GT0" fmla="+- l w 0"/>
                <a:gd name="GT1" fmla="+- t h 0"/>
              </a:gdLst>
              <a:cxnLst>
                <a:cxn ang="0">
                  <a:pos x="0" y="2"/>
                </a:cxn>
                <a:cxn ang="0">
                  <a:pos x="575960274" y="2"/>
                </a:cxn>
                <a:cxn ang="0">
                  <a:pos x="575960274" y="3"/>
                </a:cxn>
                <a:cxn ang="0">
                  <a:pos x="0" y="3"/>
                </a:cxn>
                <a:cxn ang="0">
                  <a:pos x="0" y="2"/>
                </a:cxn>
                <a:cxn ang="0">
                  <a:pos x="0" y="0"/>
                </a:cxn>
              </a:cxnLst>
              <a:rect l="l" t="t" r="GT0" b="GT1"/>
              <a:pathLst>
                <a:path w="2520280" h="1872208">
                  <a:moveTo>
                    <a:pt x="0" y="1872208"/>
                  </a:moveTo>
                  <a:lnTo>
                    <a:pt x="2520280" y="1872208"/>
                  </a:lnTo>
                  <a:lnTo>
                    <a:pt x="0" y="1872208"/>
                  </a:lnTo>
                  <a:close/>
                  <a:moveTo>
                    <a:pt x="0" y="0"/>
                  </a:moveTo>
                  <a:lnTo>
                    <a:pt x="916" y="0"/>
                  </a:lnTo>
                  <a:lnTo>
                    <a:pt x="0" y="0"/>
                  </a:lnTo>
                  <a:close/>
                </a:path>
              </a:pathLst>
            </a:custGeom>
            <a:noFill/>
            <a:ln>
              <a:noFill/>
              <a:round/>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nSpc>
                  <a:spcPct val="150000"/>
                </a:lnSpc>
              </a:pPr>
              <a:r>
                <a:rPr lang="zh-CN" altLang="en-US" sz="2800" b="1">
                  <a:solidFill>
                    <a:srgbClr val="548235"/>
                  </a:solidFill>
                  <a:latin typeface="微软雅黑" pitchFamily="34" charset="-122"/>
                  <a:ea typeface="微软雅黑" pitchFamily="34" charset="-122"/>
                  <a:sym typeface="微软雅黑" pitchFamily="34" charset="-122"/>
                </a:rPr>
                <a:t>设计要求及目的</a:t>
              </a:r>
              <a:endParaRPr lang="zh-CN" altLang="en-US" sz="2800" b="1">
                <a:solidFill>
                  <a:srgbClr val="548235"/>
                </a:solidFill>
                <a:latin typeface="微软雅黑" pitchFamily="34" charset="-122"/>
                <a:ea typeface="微软雅黑" pitchFamily="34" charset="-122"/>
                <a:sym typeface="微软雅黑"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203"/>
                                        </p:tgtEl>
                                        <p:attrNameLst>
                                          <p:attrName>style.visibility</p:attrName>
                                        </p:attrNameLst>
                                      </p:cBhvr>
                                      <p:to>
                                        <p:strVal val="visible"/>
                                      </p:to>
                                    </p:set>
                                    <p:animEffect transition="in" filter="blinds(horizontal)">
                                      <p:cBhvr>
                                        <p:cTn id="7" dur="500"/>
                                        <p:tgtEl>
                                          <p:spTgt spid="50203"/>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204"/>
                                        </p:tgtEl>
                                        <p:attrNameLst>
                                          <p:attrName>style.visibility</p:attrName>
                                        </p:attrNameLst>
                                      </p:cBhvr>
                                      <p:to>
                                        <p:strVal val="visible"/>
                                      </p:to>
                                    </p:set>
                                    <p:animEffect transition="in" filter="blinds(horizontal)">
                                      <p:cBhvr>
                                        <p:cTn id="12" dur="500"/>
                                        <p:tgtEl>
                                          <p:spTgt spid="50204"/>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211"/>
                                        </p:tgtEl>
                                        <p:attrNameLst>
                                          <p:attrName>style.visibility</p:attrName>
                                        </p:attrNameLst>
                                      </p:cBhvr>
                                      <p:to>
                                        <p:strVal val="visible"/>
                                      </p:to>
                                    </p:set>
                                    <p:animEffect transition="in" filter="blinds(horizontal)">
                                      <p:cBhvr>
                                        <p:cTn id="17" dur="500"/>
                                        <p:tgtEl>
                                          <p:spTgt spid="50211"/>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0205"/>
                                        </p:tgtEl>
                                        <p:attrNameLst>
                                          <p:attrName>style.visibility</p:attrName>
                                        </p:attrNameLst>
                                      </p:cBhvr>
                                      <p:to>
                                        <p:strVal val="visible"/>
                                      </p:to>
                                    </p:set>
                                    <p:animEffect transition="in" filter="blinds(horizontal)">
                                      <p:cBhvr>
                                        <p:cTn id="22" dur="500"/>
                                        <p:tgtEl>
                                          <p:spTgt spid="50205"/>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0206"/>
                                        </p:tgtEl>
                                        <p:attrNameLst>
                                          <p:attrName>style.visibility</p:attrName>
                                        </p:attrNameLst>
                                      </p:cBhvr>
                                      <p:to>
                                        <p:strVal val="visible"/>
                                      </p:to>
                                    </p:set>
                                    <p:animEffect transition="in" filter="blinds(horizontal)">
                                      <p:cBhvr>
                                        <p:cTn id="27" dur="500"/>
                                        <p:tgtEl>
                                          <p:spTgt spid="50206"/>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0207"/>
                                        </p:tgtEl>
                                        <p:attrNameLst>
                                          <p:attrName>style.visibility</p:attrName>
                                        </p:attrNameLst>
                                      </p:cBhvr>
                                      <p:to>
                                        <p:strVal val="visible"/>
                                      </p:to>
                                    </p:set>
                                    <p:animEffect transition="in" filter="blinds(horizontal)">
                                      <p:cBhvr>
                                        <p:cTn id="32" dur="500"/>
                                        <p:tgtEl>
                                          <p:spTgt spid="50207"/>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0208"/>
                                        </p:tgtEl>
                                        <p:attrNameLst>
                                          <p:attrName>style.visibility</p:attrName>
                                        </p:attrNameLst>
                                      </p:cBhvr>
                                      <p:to>
                                        <p:strVal val="visible"/>
                                      </p:to>
                                    </p:set>
                                    <p:animEffect transition="in" filter="blinds(horizontal)">
                                      <p:cBhvr>
                                        <p:cTn id="37" dur="500"/>
                                        <p:tgtEl>
                                          <p:spTgt spid="50208"/>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0209"/>
                                        </p:tgtEl>
                                        <p:attrNameLst>
                                          <p:attrName>style.visibility</p:attrName>
                                        </p:attrNameLst>
                                      </p:cBhvr>
                                      <p:to>
                                        <p:strVal val="visible"/>
                                      </p:to>
                                    </p:set>
                                    <p:animEffect transition="in" filter="blinds(horizontal)">
                                      <p:cBhvr>
                                        <p:cTn id="42" dur="500"/>
                                        <p:tgtEl>
                                          <p:spTgt spid="50209"/>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0210"/>
                                        </p:tgtEl>
                                        <p:attrNameLst>
                                          <p:attrName>style.visibility</p:attrName>
                                        </p:attrNameLst>
                                      </p:cBhvr>
                                      <p:to>
                                        <p:strVal val="visible"/>
                                      </p:to>
                                    </p:set>
                                    <p:animEffect transition="in" filter="blinds(horizontal)">
                                      <p:cBhvr>
                                        <p:cTn id="47" dur="500"/>
                                        <p:tgtEl>
                                          <p:spTgt spid="50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3" grpId="0"/>
      <p:bldP spid="50204" grpId="0"/>
      <p:bldP spid="50205" grpId="0"/>
      <p:bldP spid="50206" grpId="0"/>
      <p:bldP spid="50207" grpId="0"/>
      <p:bldP spid="50208" grpId="0"/>
      <p:bldP spid="50209" grpId="0"/>
      <p:bldP spid="50210" grpId="0"/>
      <p:bldP spid="50211"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sp>
        <p:nvSpPr>
          <p:cNvPr id="51201" name="矩形 6" title=""/>
          <p:cNvSpPr/>
          <p:nvPr>
            <p:custDataLst>
              <p:tags r:id="rId3"/>
            </p:custDataLst>
          </p:nvPr>
        </p:nvSpPr>
        <p:spPr>
          <a:xfrm>
            <a:off x="388938" y="823913"/>
            <a:ext cx="11412538" cy="2678113"/>
          </a:xfrm>
          <a:prstGeom prst="rect">
            <a:avLst/>
          </a:prstGeom>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just" fontAlgn="base" hangingPunct="0">
              <a:lnSpc>
                <a:spcPct val="150000"/>
              </a:lnSpc>
              <a:spcAft>
                <a:spcPct val="0"/>
              </a:spcAft>
            </a:pPr>
            <a:r>
              <a:rPr lang="en-US" altLang="zh-CN" sz="2800">
                <a:solidFill>
                  <a:schemeClr val="bg1"/>
                </a:solidFill>
                <a:latin typeface="Times New Roman" pitchFamily="18" charset="0"/>
                <a:ea typeface="微软雅黑" pitchFamily="34" charset="-122"/>
              </a:rPr>
              <a:t>5.</a:t>
            </a:r>
            <a:r>
              <a:rPr lang="zh-CN" altLang="zh-CN" sz="2800">
                <a:solidFill>
                  <a:schemeClr val="bg1"/>
                </a:solidFill>
                <a:latin typeface="Times New Roman" pitchFamily="18" charset="0"/>
                <a:ea typeface="微软雅黑" pitchFamily="34" charset="-122"/>
              </a:rPr>
              <a:t>结果分析</a:t>
            </a:r>
            <a:endParaRPr lang="zh-CN" altLang="zh-CN" sz="1000">
              <a:solidFill>
                <a:schemeClr val="bg1"/>
              </a:solidFill>
              <a:latin typeface="宋体" pitchFamily="2" charset="-122"/>
              <a:ea typeface="宋体" pitchFamily="2" charset="-122"/>
            </a:endParaRPr>
          </a:p>
          <a:p>
            <a:pPr lvl="0" algn="just" fontAlgn="base" hangingPunct="0">
              <a:lnSpc>
                <a:spcPct val="150000"/>
              </a:lnSpc>
              <a:spcAft>
                <a:spcPct val="0"/>
              </a:spcAft>
            </a:pPr>
            <a:r>
              <a:rPr lang="en-US" altLang="zh-CN" sz="2800">
                <a:latin typeface="Times New Roman" pitchFamily="18" charset="0"/>
                <a:ea typeface="方正中等线简体" pitchFamily="65" charset="-122"/>
              </a:rPr>
              <a:t>(1)</a:t>
            </a:r>
            <a:r>
              <a:rPr lang="zh-CN" altLang="zh-CN" sz="2800">
                <a:latin typeface="Times New Roman" pitchFamily="18" charset="0"/>
                <a:ea typeface="方正中等线简体" pitchFamily="65" charset="-122"/>
              </a:rPr>
              <a:t>生态缸中的生物只能存活一段时间。虽然生态缸中生态系统成分齐全，但其结构比较</a:t>
            </a:r>
            <a:r>
              <a:rPr lang="zh-CN" altLang="en-US" sz="2800" u="sng">
                <a:latin typeface="Times New Roman" pitchFamily="18" charset="0"/>
                <a:ea typeface="方正中等线简体" pitchFamily="65" charset="-122"/>
              </a:rPr>
              <a:t>　　　</a:t>
            </a:r>
            <a:r>
              <a:rPr lang="zh-CN" altLang="zh-CN" sz="2800">
                <a:latin typeface="Times New Roman" pitchFamily="18" charset="0"/>
                <a:ea typeface="方正中等线简体" pitchFamily="65" charset="-122"/>
              </a:rPr>
              <a:t>，自我调节能力</a:t>
            </a:r>
            <a:r>
              <a:rPr lang="zh-CN" altLang="en-US" sz="2800" u="sng">
                <a:latin typeface="Times New Roman" pitchFamily="18" charset="0"/>
                <a:ea typeface="方正中等线简体" pitchFamily="65" charset="-122"/>
              </a:rPr>
              <a:t>　　</a:t>
            </a:r>
            <a:r>
              <a:rPr lang="zh-CN" altLang="zh-CN" sz="2800">
                <a:latin typeface="Times New Roman" pitchFamily="18" charset="0"/>
                <a:ea typeface="方正中等线简体" pitchFamily="65" charset="-122"/>
              </a:rPr>
              <a:t>。</a:t>
            </a:r>
            <a:endParaRPr lang="zh-CN" altLang="zh-CN" sz="1000">
              <a:latin typeface="宋体" pitchFamily="2" charset="-122"/>
              <a:ea typeface="宋体" pitchFamily="2" charset="-122"/>
            </a:endParaRPr>
          </a:p>
          <a:p>
            <a:pPr lvl="0" algn="just" fontAlgn="base" hangingPunct="0">
              <a:lnSpc>
                <a:spcPct val="150000"/>
              </a:lnSpc>
              <a:spcAft>
                <a:spcPct val="0"/>
              </a:spcAft>
            </a:pPr>
            <a:r>
              <a:rPr lang="en-US" altLang="zh-CN" sz="2800">
                <a:latin typeface="Times New Roman" pitchFamily="18" charset="0"/>
                <a:ea typeface="方正中等线简体" pitchFamily="65" charset="-122"/>
              </a:rPr>
              <a:t>(2)</a:t>
            </a:r>
            <a:r>
              <a:rPr lang="zh-CN" altLang="zh-CN" sz="2800">
                <a:latin typeface="Times New Roman" pitchFamily="18" charset="0"/>
                <a:ea typeface="方正中等线简体" pitchFamily="65" charset="-122"/>
              </a:rPr>
              <a:t>不同的生态缸中生态系统的稳定性时间</a:t>
            </a:r>
            <a:r>
              <a:rPr lang="zh-CN" altLang="en-US" sz="2800" u="sng">
                <a:latin typeface="Times New Roman" pitchFamily="18" charset="0"/>
                <a:ea typeface="方正中等线简体" pitchFamily="65" charset="-122"/>
              </a:rPr>
              <a:t>　　　　　</a:t>
            </a:r>
            <a:r>
              <a:rPr lang="zh-CN" altLang="zh-CN" sz="2800">
                <a:latin typeface="Times New Roman" pitchFamily="18" charset="0"/>
                <a:ea typeface="方正中等线简体" pitchFamily="65" charset="-122"/>
              </a:rPr>
              <a:t>。</a:t>
            </a:r>
            <a:endParaRPr lang="en-US" altLang="zh-CN" sz="2800">
              <a:latin typeface="Times New Roman" pitchFamily="18" charset="0"/>
              <a:ea typeface="方正中等线简体" pitchFamily="65" charset="-122"/>
            </a:endParaRPr>
          </a:p>
        </p:txBody>
      </p:sp>
      <p:sp>
        <p:nvSpPr>
          <p:cNvPr id="51202" name="矩形 7" title=""/>
          <p:cNvSpPr/>
          <p:nvPr>
            <p:custDataLst>
              <p:tags r:id="rId4"/>
            </p:custDataLst>
          </p:nvPr>
        </p:nvSpPr>
        <p:spPr>
          <a:xfrm>
            <a:off x="2692400" y="2233613"/>
            <a:ext cx="901700" cy="523875"/>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zh-CN" sz="2800">
                <a:solidFill>
                  <a:srgbClr val="C00000"/>
                </a:solidFill>
                <a:latin typeface="Times New Roman" pitchFamily="18" charset="0"/>
                <a:ea typeface="方正中等线简体" pitchFamily="65" charset="-122"/>
              </a:rPr>
              <a:t>简单</a:t>
            </a:r>
            <a:endParaRPr lang="zh-CN" altLang="en-US" sz="2800">
              <a:solidFill>
                <a:srgbClr val="C00000"/>
              </a:solidFill>
              <a:latin typeface="Times New Roman" pitchFamily="18" charset="0"/>
              <a:ea typeface="方正中等线简体" pitchFamily="65" charset="-122"/>
            </a:endParaRPr>
          </a:p>
        </p:txBody>
      </p:sp>
      <p:sp>
        <p:nvSpPr>
          <p:cNvPr id="51203" name="矩形 8" title=""/>
          <p:cNvSpPr/>
          <p:nvPr>
            <p:custDataLst>
              <p:tags r:id="rId5"/>
            </p:custDataLst>
          </p:nvPr>
        </p:nvSpPr>
        <p:spPr>
          <a:xfrm>
            <a:off x="6219825" y="2243138"/>
            <a:ext cx="544513" cy="523875"/>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zh-CN" sz="2800">
                <a:solidFill>
                  <a:srgbClr val="C00000"/>
                </a:solidFill>
                <a:latin typeface="Times New Roman" pitchFamily="18" charset="0"/>
                <a:ea typeface="方正中等线简体" pitchFamily="65" charset="-122"/>
              </a:rPr>
              <a:t>差</a:t>
            </a:r>
            <a:endParaRPr lang="zh-CN" altLang="en-US" sz="2800">
              <a:solidFill>
                <a:srgbClr val="C00000"/>
              </a:solidFill>
              <a:latin typeface="Times New Roman" pitchFamily="18" charset="0"/>
              <a:ea typeface="方正中等线简体" pitchFamily="65" charset="-122"/>
            </a:endParaRPr>
          </a:p>
        </p:txBody>
      </p:sp>
      <p:sp>
        <p:nvSpPr>
          <p:cNvPr id="51204" name="矩形 9" title=""/>
          <p:cNvSpPr/>
          <p:nvPr>
            <p:custDataLst>
              <p:tags r:id="rId6"/>
            </p:custDataLst>
          </p:nvPr>
        </p:nvSpPr>
        <p:spPr>
          <a:xfrm>
            <a:off x="6942138" y="2882900"/>
            <a:ext cx="1620837" cy="522288"/>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zh-CN" sz="2800">
                <a:solidFill>
                  <a:srgbClr val="C00000"/>
                </a:solidFill>
                <a:latin typeface="Times New Roman" pitchFamily="18" charset="0"/>
                <a:ea typeface="方正中等线简体" pitchFamily="65" charset="-122"/>
              </a:rPr>
              <a:t>有长有短</a:t>
            </a:r>
            <a:endParaRPr lang="zh-CN" altLang="en-US" sz="2800">
              <a:solidFill>
                <a:srgbClr val="C00000"/>
              </a:solidFill>
              <a:latin typeface="Times New Roman" pitchFamily="18" charset="0"/>
              <a:ea typeface="方正中等线简体" pitchFamily="65" charset="-122"/>
            </a:endParaRPr>
          </a:p>
        </p:txBody>
      </p:sp>
      <p:grpSp>
        <p:nvGrpSpPr>
          <p:cNvPr id="51205" name="组合 31" title=""/>
          <p:cNvGrpSpPr/>
          <p:nvPr>
            <p:custDataLst>
              <p:tags r:id="rId7"/>
            </p:custDataLst>
          </p:nvPr>
        </p:nvGrpSpPr>
        <p:grpSpPr>
          <a:xfrm>
            <a:off x="438150" y="911225"/>
            <a:ext cx="2986088" cy="736600"/>
            <a:chOff x="2952848" y="1879873"/>
            <a:chExt cx="2985922" cy="735043"/>
          </a:xfrm>
        </p:grpSpPr>
        <p:sp>
          <p:nvSpPr>
            <p:cNvPr id="51206" name="MH_Number_1" title=""/>
            <p:cNvSpPr/>
            <p:nvPr>
              <p:custDataLst>
                <p:tags r:id="rId8"/>
              </p:custDataLst>
            </p:nvPr>
          </p:nvSpPr>
          <p:spPr>
            <a:xfrm flipH="1">
              <a:off x="2952848" y="2128031"/>
              <a:ext cx="609000" cy="337250"/>
            </a:xfrm>
            <a:custGeom>
              <a:gdLst>
                <a:gd name="GT0" fmla="+- l w 0"/>
                <a:gd name="GT1" fmla="+- t h 0"/>
              </a:gdLst>
              <a:cxnLst>
                <a:cxn ang="0">
                  <a:pos x="11786" y="0"/>
                </a:cxn>
                <a:cxn ang="0">
                  <a:pos x="0" y="0"/>
                </a:cxn>
                <a:cxn ang="0">
                  <a:pos x="0" y="62008"/>
                </a:cxn>
                <a:cxn ang="0">
                  <a:pos x="11786" y="62008"/>
                </a:cxn>
                <a:cxn ang="0">
                  <a:pos x="111971" y="0"/>
                </a:cxn>
                <a:cxn ang="0">
                  <a:pos x="22292" y="0"/>
                </a:cxn>
                <a:cxn ang="0">
                  <a:pos x="22292" y="62008"/>
                </a:cxn>
                <a:cxn ang="0">
                  <a:pos x="111971" y="62008"/>
                </a:cxn>
              </a:cxnLst>
              <a:rect l="l" t="t" r="GT0" b="GT1"/>
              <a:pathLst>
                <a:path w="693737" h="384175">
                  <a:moveTo>
                    <a:pt x="73025" y="0"/>
                  </a:moveTo>
                  <a:lnTo>
                    <a:pt x="0" y="0"/>
                  </a:lnTo>
                  <a:lnTo>
                    <a:pt x="0" y="384175"/>
                  </a:lnTo>
                  <a:lnTo>
                    <a:pt x="73025" y="384175"/>
                  </a:lnTo>
                  <a:lnTo>
                    <a:pt x="73025" y="0"/>
                  </a:lnTo>
                  <a:close/>
                  <a:moveTo>
                    <a:pt x="693737" y="0"/>
                  </a:moveTo>
                  <a:lnTo>
                    <a:pt x="138112" y="0"/>
                  </a:lnTo>
                  <a:lnTo>
                    <a:pt x="138112" y="384175"/>
                  </a:lnTo>
                  <a:lnTo>
                    <a:pt x="693737" y="384175"/>
                  </a:lnTo>
                  <a:lnTo>
                    <a:pt x="693737" y="0"/>
                  </a:lnTo>
                  <a:close/>
                </a:path>
              </a:pathLst>
            </a:custGeom>
            <a:solidFill>
              <a:srgbClr val="548235"/>
            </a:solidFill>
            <a:ln>
              <a:noFill/>
              <a:round/>
            </a:ln>
          </p:spPr>
          <p:txBody>
            <a:bodyPr lIns="0" tIns="0" rIns="144000"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hangingPunct="0"/>
              <a:r>
                <a:rPr lang="en-US" altLang="zh-CN" sz="2800" b="1">
                  <a:solidFill>
                    <a:srgbClr val="FFFFFF"/>
                  </a:solidFill>
                  <a:latin typeface="微软雅黑" pitchFamily="34" charset="-122"/>
                  <a:ea typeface="微软雅黑" pitchFamily="34" charset="-122"/>
                  <a:sym typeface="Gen Jyuu Gothic Monospace Regul" pitchFamily="49" charset="-128"/>
                </a:rPr>
                <a:t>4</a:t>
              </a:r>
              <a:endParaRPr lang="en-US" altLang="zh-CN" sz="2800" b="1">
                <a:solidFill>
                  <a:srgbClr val="FFFFFF"/>
                </a:solidFill>
                <a:latin typeface="微软雅黑" pitchFamily="34" charset="-122"/>
                <a:ea typeface="微软雅黑" pitchFamily="34" charset="-122"/>
                <a:sym typeface="Gen Jyuu Gothic Monospace Regul" pitchFamily="49" charset="-128"/>
              </a:endParaRPr>
            </a:p>
          </p:txBody>
        </p:sp>
        <p:sp>
          <p:nvSpPr>
            <p:cNvPr id="51207" name="MH_Entry_1" title=""/>
            <p:cNvSpPr/>
            <p:nvPr>
              <p:custDataLst>
                <p:tags r:id="rId9"/>
              </p:custDataLst>
            </p:nvPr>
          </p:nvSpPr>
          <p:spPr>
            <a:xfrm flipH="1">
              <a:off x="3637902" y="1879873"/>
              <a:ext cx="2300868" cy="735043"/>
            </a:xfrm>
            <a:custGeom>
              <a:gdLst>
                <a:gd name="GT0" fmla="*/ 2520277 w 2520280"/>
                <a:gd name="GT1" fmla="+- l GT0 0"/>
                <a:gd name="GT2" fmla="+- t h 0"/>
              </a:gdLst>
              <a:cxnLst>
                <a:cxn ang="0">
                  <a:pos x="0" y="2"/>
                </a:cxn>
                <a:cxn ang="0">
                  <a:pos x="298055134" y="2"/>
                </a:cxn>
                <a:cxn ang="0">
                  <a:pos x="298055134" y="3"/>
                </a:cxn>
                <a:cxn ang="0">
                  <a:pos x="0" y="3"/>
                </a:cxn>
                <a:cxn ang="0">
                  <a:pos x="0" y="2"/>
                </a:cxn>
                <a:cxn ang="0">
                  <a:pos x="0" y="0"/>
                </a:cxn>
              </a:cxnLst>
              <a:rect l="l" t="t" r="GT1" b="GT2"/>
              <a:pathLst>
                <a:path w="2520280" h="1872208">
                  <a:moveTo>
                    <a:pt x="0" y="1872208"/>
                  </a:moveTo>
                  <a:lnTo>
                    <a:pt x="2520280" y="1872208"/>
                  </a:lnTo>
                  <a:lnTo>
                    <a:pt x="0" y="1872208"/>
                  </a:lnTo>
                  <a:close/>
                  <a:moveTo>
                    <a:pt x="0" y="0"/>
                  </a:moveTo>
                  <a:lnTo>
                    <a:pt x="916" y="0"/>
                  </a:lnTo>
                  <a:lnTo>
                    <a:pt x="0" y="0"/>
                  </a:lnTo>
                  <a:close/>
                </a:path>
              </a:pathLst>
            </a:custGeom>
            <a:noFill/>
            <a:ln>
              <a:noFill/>
              <a:round/>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nSpc>
                  <a:spcPct val="150000"/>
                </a:lnSpc>
              </a:pPr>
              <a:r>
                <a:rPr lang="zh-CN" altLang="en-US" sz="2800" b="1">
                  <a:solidFill>
                    <a:srgbClr val="548235"/>
                  </a:solidFill>
                  <a:latin typeface="微软雅黑" pitchFamily="34" charset="-122"/>
                  <a:ea typeface="微软雅黑" pitchFamily="34" charset="-122"/>
                  <a:sym typeface="微软雅黑" pitchFamily="34" charset="-122"/>
                </a:rPr>
                <a:t>结果分析</a:t>
              </a:r>
              <a:endParaRPr lang="zh-CN" altLang="en-US" sz="2800" b="1">
                <a:solidFill>
                  <a:srgbClr val="548235"/>
                </a:solidFill>
                <a:latin typeface="微软雅黑" pitchFamily="34" charset="-122"/>
                <a:ea typeface="微软雅黑" pitchFamily="34" charset="-122"/>
                <a:sym typeface="微软雅黑"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blinds(horizontal)">
                                      <p:cBhvr>
                                        <p:cTn id="7" dur="500"/>
                                        <p:tgtEl>
                                          <p:spTgt spid="5120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03"/>
                                        </p:tgtEl>
                                        <p:attrNameLst>
                                          <p:attrName>style.visibility</p:attrName>
                                        </p:attrNameLst>
                                      </p:cBhvr>
                                      <p:to>
                                        <p:strVal val="visible"/>
                                      </p:to>
                                    </p:set>
                                    <p:animEffect transition="in" filter="blinds(horizontal)">
                                      <p:cBhvr>
                                        <p:cTn id="12" dur="500"/>
                                        <p:tgtEl>
                                          <p:spTgt spid="51203"/>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04"/>
                                        </p:tgtEl>
                                        <p:attrNameLst>
                                          <p:attrName>style.visibility</p:attrName>
                                        </p:attrNameLst>
                                      </p:cBhvr>
                                      <p:to>
                                        <p:strVal val="visible"/>
                                      </p:to>
                                    </p:set>
                                    <p:animEffect transition="in" filter="blinds(horizontal)">
                                      <p:cBhvr>
                                        <p:cTn id="17"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p:bldP spid="51204"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cxnSp>
        <p:nvCxnSpPr>
          <p:cNvPr id="52225" name="直接连接符 16" title=""/>
          <p:cNvCxnSpPr/>
          <p:nvPr>
            <p:custDataLst>
              <p:tags r:id="rId3"/>
            </p:custDataLst>
          </p:nvPr>
        </p:nvCxnSpPr>
        <p:spPr>
          <a:xfrm>
            <a:off x="1588" y="735013"/>
            <a:ext cx="12188825" cy="0"/>
          </a:xfrm>
          <a:prstGeom prst="line">
            <a:avLst/>
          </a:prstGeom>
          <a:noFill/>
          <a:ln>
            <a:solidFill>
              <a:srgbClr val="013C18"/>
            </a:solidFill>
            <a:round/>
          </a:ln>
        </p:spPr>
      </p:cxnSp>
      <p:sp>
        <p:nvSpPr>
          <p:cNvPr id="52226" name="矩形 8" title=""/>
          <p:cNvSpPr/>
          <p:nvPr>
            <p:custDataLst>
              <p:tags r:id="rId4"/>
            </p:custDataLst>
          </p:nvPr>
        </p:nvSpPr>
        <p:spPr>
          <a:xfrm>
            <a:off x="390525" y="1116013"/>
            <a:ext cx="11410950" cy="4616450"/>
          </a:xfrm>
          <a:prstGeom prst="rect">
            <a:avLst/>
          </a:prstGeom>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just" fontAlgn="base" hangingPunct="0">
              <a:lnSpc>
                <a:spcPct val="150000"/>
              </a:lnSpc>
              <a:spcAft>
                <a:spcPct val="0"/>
              </a:spcAft>
            </a:pPr>
            <a:r>
              <a:rPr lang="en-US" altLang="zh-CN" sz="2800">
                <a:latin typeface="Times New Roman" pitchFamily="18" charset="0"/>
                <a:ea typeface="方正中等线简体" pitchFamily="65" charset="-122"/>
              </a:rPr>
              <a:t>4.</a:t>
            </a:r>
            <a:r>
              <a:rPr lang="zh-CN" altLang="zh-CN" sz="2800">
                <a:latin typeface="Times New Roman" pitchFamily="18" charset="0"/>
                <a:ea typeface="方正中等线简体" pitchFamily="65" charset="-122"/>
              </a:rPr>
              <a:t>设计制作封闭型生态缸应该遵循一定的原理和要求。下列原理或要求中合理的是</a:t>
            </a:r>
            <a:endParaRPr lang="zh-CN" altLang="zh-CN" sz="1000">
              <a:latin typeface="宋体" pitchFamily="2" charset="-122"/>
              <a:ea typeface="宋体" pitchFamily="2" charset="-122"/>
            </a:endParaRPr>
          </a:p>
          <a:p>
            <a:pPr lvl="0" algn="just" fontAlgn="base" hangingPunct="0">
              <a:lnSpc>
                <a:spcPct val="150000"/>
              </a:lnSpc>
              <a:spcAft>
                <a:spcPct val="0"/>
              </a:spcAft>
            </a:pPr>
            <a:r>
              <a:rPr lang="en-US" altLang="zh-CN" sz="2800">
                <a:latin typeface="Times New Roman" pitchFamily="18" charset="0"/>
                <a:ea typeface="方正中等线简体" pitchFamily="65" charset="-122"/>
              </a:rPr>
              <a:t>A.</a:t>
            </a:r>
            <a:r>
              <a:rPr lang="zh-CN" altLang="zh-CN" sz="2800">
                <a:latin typeface="Times New Roman" pitchFamily="18" charset="0"/>
                <a:ea typeface="方正中等线简体" pitchFamily="65" charset="-122"/>
              </a:rPr>
              <a:t>应该将生态缸放在阳光能够直接照射的地方，以保证获得足够的能量</a:t>
            </a:r>
            <a:endParaRPr lang="zh-CN" altLang="zh-CN" sz="1000">
              <a:latin typeface="宋体" pitchFamily="2" charset="-122"/>
              <a:ea typeface="宋体" pitchFamily="2" charset="-122"/>
            </a:endParaRPr>
          </a:p>
          <a:p>
            <a:pPr lvl="0" algn="just" fontAlgn="base" hangingPunct="0">
              <a:lnSpc>
                <a:spcPct val="150000"/>
              </a:lnSpc>
              <a:spcAft>
                <a:spcPct val="0"/>
              </a:spcAft>
            </a:pPr>
            <a:r>
              <a:rPr lang="en-US" altLang="zh-CN" sz="2800">
                <a:latin typeface="Times New Roman" pitchFamily="18" charset="0"/>
                <a:ea typeface="方正中等线简体" pitchFamily="65" charset="-122"/>
              </a:rPr>
              <a:t>B.</a:t>
            </a:r>
            <a:r>
              <a:rPr lang="zh-CN" altLang="zh-CN" sz="2800">
                <a:latin typeface="Times New Roman" pitchFamily="18" charset="0"/>
                <a:ea typeface="方正中等线简体" pitchFamily="65" charset="-122"/>
              </a:rPr>
              <a:t>应该经常向生态缸中通气，从而保证缸中生物的呼吸</a:t>
            </a:r>
            <a:endParaRPr lang="zh-CN" altLang="zh-CN" sz="1000">
              <a:latin typeface="宋体" pitchFamily="2" charset="-122"/>
              <a:ea typeface="宋体" pitchFamily="2" charset="-122"/>
            </a:endParaRPr>
          </a:p>
          <a:p>
            <a:pPr lvl="0" algn="just" fontAlgn="base" hangingPunct="0">
              <a:lnSpc>
                <a:spcPct val="150000"/>
              </a:lnSpc>
              <a:spcAft>
                <a:spcPct val="0"/>
              </a:spcAft>
            </a:pPr>
            <a:r>
              <a:rPr lang="en-US" altLang="zh-CN" sz="2800">
                <a:latin typeface="Times New Roman" pitchFamily="18" charset="0"/>
                <a:ea typeface="方正中等线简体" pitchFamily="65" charset="-122"/>
              </a:rPr>
              <a:t>C.</a:t>
            </a:r>
            <a:r>
              <a:rPr lang="zh-CN" altLang="zh-CN" sz="2800">
                <a:latin typeface="Times New Roman" pitchFamily="18" charset="0"/>
                <a:ea typeface="方正中等线简体" pitchFamily="65" charset="-122"/>
              </a:rPr>
              <a:t>生态缸中投放的生物必须有很强的生命力，投放的动物数量要多一些</a:t>
            </a:r>
            <a:endParaRPr lang="zh-CN" altLang="zh-CN" sz="1000">
              <a:latin typeface="宋体" pitchFamily="2" charset="-122"/>
              <a:ea typeface="宋体" pitchFamily="2" charset="-122"/>
            </a:endParaRPr>
          </a:p>
          <a:p>
            <a:pPr lvl="0" algn="just" fontAlgn="base" hangingPunct="0">
              <a:lnSpc>
                <a:spcPct val="150000"/>
              </a:lnSpc>
              <a:spcAft>
                <a:spcPct val="0"/>
              </a:spcAft>
            </a:pPr>
            <a:r>
              <a:rPr lang="en-US" altLang="zh-CN" sz="2800">
                <a:latin typeface="Times New Roman" pitchFamily="18" charset="0"/>
                <a:ea typeface="方正中等线简体" pitchFamily="65" charset="-122"/>
              </a:rPr>
              <a:t>D.</a:t>
            </a:r>
            <a:r>
              <a:rPr lang="zh-CN" altLang="zh-CN" sz="2800">
                <a:latin typeface="Times New Roman" pitchFamily="18" charset="0"/>
                <a:ea typeface="方正中等线简体" pitchFamily="65" charset="-122"/>
              </a:rPr>
              <a:t>生态缸的各种生物之间以及生物与非生物环境之间，必须能够进行物</a:t>
            </a:r>
            <a:endParaRPr lang="en-US" altLang="zh-CN" sz="2800">
              <a:latin typeface="Times New Roman" pitchFamily="18" charset="0"/>
              <a:ea typeface="方正中等线简体" pitchFamily="65" charset="-122"/>
            </a:endParaRPr>
          </a:p>
          <a:p>
            <a:pPr lvl="0" algn="just" fontAlgn="base" hangingPunct="0">
              <a:lnSpc>
                <a:spcPct val="150000"/>
              </a:lnSpc>
              <a:spcAft>
                <a:spcPct val="0"/>
              </a:spcAft>
            </a:pPr>
            <a:r>
              <a:rPr lang="zh-CN" altLang="en-US" sz="2800">
                <a:latin typeface="Times New Roman" pitchFamily="18" charset="0"/>
                <a:ea typeface="方正中等线简体" pitchFamily="65" charset="-122"/>
              </a:rPr>
              <a:t>　</a:t>
            </a:r>
            <a:r>
              <a:rPr lang="zh-CN" altLang="zh-CN" sz="2800">
                <a:latin typeface="Times New Roman" pitchFamily="18" charset="0"/>
                <a:ea typeface="方正中等线简体" pitchFamily="65" charset="-122"/>
              </a:rPr>
              <a:t>质循环和能量流动</a:t>
            </a:r>
            <a:endParaRPr lang="zh-CN" altLang="zh-CN" sz="1000">
              <a:latin typeface="宋体" pitchFamily="2" charset="-122"/>
              <a:ea typeface="宋体" pitchFamily="2" charset="-122"/>
            </a:endParaRPr>
          </a:p>
        </p:txBody>
      </p:sp>
      <p:sp>
        <p:nvSpPr>
          <p:cNvPr id="52227" name="TextBox 20" title=""/>
          <p:cNvSpPr txBox="1"/>
          <p:nvPr>
            <p:custDataLst>
              <p:tags r:id="rId5"/>
            </p:custDataLst>
          </p:nvPr>
        </p:nvSpPr>
        <p:spPr>
          <a:xfrm>
            <a:off x="231775" y="4365625"/>
            <a:ext cx="720725" cy="782638"/>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4500" b="1">
                <a:solidFill>
                  <a:srgbClr val="C00000"/>
                </a:solidFill>
                <a:latin typeface="华文细黑" charset="-122"/>
                <a:ea typeface="华文细黑" charset="-122"/>
              </a:rPr>
              <a:t>√</a:t>
            </a:r>
            <a:endParaRPr lang="zh-CN" altLang="en-US" sz="4500" b="1">
              <a:solidFill>
                <a:srgbClr val="C00000"/>
              </a:solidFill>
              <a:latin typeface="华文细黑" charset="-122"/>
              <a:ea typeface="华文细黑"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blinds(horizontal)">
                                      <p:cBhvr>
                                        <p:cTn id="7" dur="5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sp>
        <p:nvSpPr>
          <p:cNvPr id="53249" name="矩形 4" title=""/>
          <p:cNvSpPr/>
          <p:nvPr>
            <p:custDataLst>
              <p:tags r:id="rId3"/>
            </p:custDataLst>
          </p:nvPr>
        </p:nvSpPr>
        <p:spPr>
          <a:xfrm>
            <a:off x="390525" y="685800"/>
            <a:ext cx="11410950" cy="3968750"/>
          </a:xfrm>
          <a:prstGeom prst="rect">
            <a:avLst/>
          </a:prstGeom>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just" fontAlgn="base" hangingPunct="0">
              <a:lnSpc>
                <a:spcPct val="150000"/>
              </a:lnSpc>
              <a:spcAft>
                <a:spcPct val="0"/>
              </a:spcAft>
            </a:pPr>
            <a:r>
              <a:rPr lang="en-US" altLang="zh-CN" sz="2800">
                <a:latin typeface="Times New Roman" pitchFamily="18" charset="0"/>
                <a:ea typeface="方正中等线简体" pitchFamily="65" charset="-122"/>
              </a:rPr>
              <a:t>5.</a:t>
            </a:r>
            <a:r>
              <a:rPr lang="zh-CN" altLang="zh-CN" sz="2800">
                <a:latin typeface="Times New Roman" pitchFamily="18" charset="0"/>
                <a:ea typeface="方正中等线简体" pitchFamily="65" charset="-122"/>
              </a:rPr>
              <a:t>很多同学都曾尝试设计制作过小生态缸，但有相当一部分同学的设计并不成功。下列相关叙述不正确的是</a:t>
            </a:r>
            <a:endParaRPr lang="zh-CN" altLang="zh-CN" sz="1000">
              <a:latin typeface="宋体" pitchFamily="2" charset="-122"/>
              <a:ea typeface="宋体" pitchFamily="2" charset="-122"/>
            </a:endParaRPr>
          </a:p>
          <a:p>
            <a:pPr lvl="0" algn="just" fontAlgn="base" hangingPunct="0">
              <a:lnSpc>
                <a:spcPct val="150000"/>
              </a:lnSpc>
              <a:spcAft>
                <a:spcPct val="0"/>
              </a:spcAft>
            </a:pPr>
            <a:r>
              <a:rPr lang="en-US" altLang="zh-CN" sz="2800">
                <a:latin typeface="Times New Roman" pitchFamily="18" charset="0"/>
                <a:ea typeface="方正中等线简体" pitchFamily="65" charset="-122"/>
              </a:rPr>
              <a:t>A.</a:t>
            </a:r>
            <a:r>
              <a:rPr lang="zh-CN" altLang="zh-CN" sz="2800">
                <a:latin typeface="Times New Roman" pitchFamily="18" charset="0"/>
                <a:ea typeface="方正中等线简体" pitchFamily="65" charset="-122"/>
              </a:rPr>
              <a:t>缸内各种生物之间应有营养上的联系</a:t>
            </a:r>
            <a:endParaRPr lang="zh-CN" altLang="zh-CN" sz="1000">
              <a:latin typeface="宋体" pitchFamily="2" charset="-122"/>
              <a:ea typeface="宋体" pitchFamily="2" charset="-122"/>
            </a:endParaRPr>
          </a:p>
          <a:p>
            <a:pPr lvl="0" algn="just" fontAlgn="base" hangingPunct="0">
              <a:lnSpc>
                <a:spcPct val="150000"/>
              </a:lnSpc>
              <a:spcAft>
                <a:spcPct val="0"/>
              </a:spcAft>
            </a:pPr>
            <a:r>
              <a:rPr lang="en-US" altLang="zh-CN" sz="2800">
                <a:latin typeface="Times New Roman" pitchFamily="18" charset="0"/>
                <a:ea typeface="方正中等线简体" pitchFamily="65" charset="-122"/>
              </a:rPr>
              <a:t>B.</a:t>
            </a:r>
            <a:r>
              <a:rPr lang="zh-CN" altLang="zh-CN" sz="2800">
                <a:latin typeface="Times New Roman" pitchFamily="18" charset="0"/>
                <a:ea typeface="方正中等线简体" pitchFamily="65" charset="-122"/>
              </a:rPr>
              <a:t>生态缸的稳定性与生物种类和数量的合理搭配有关</a:t>
            </a:r>
            <a:endParaRPr lang="zh-CN" altLang="zh-CN" sz="1000">
              <a:latin typeface="宋体" pitchFamily="2" charset="-122"/>
              <a:ea typeface="宋体" pitchFamily="2" charset="-122"/>
            </a:endParaRPr>
          </a:p>
          <a:p>
            <a:pPr lvl="0" algn="just" fontAlgn="base" hangingPunct="0">
              <a:lnSpc>
                <a:spcPct val="150000"/>
              </a:lnSpc>
              <a:spcAft>
                <a:spcPct val="0"/>
              </a:spcAft>
            </a:pPr>
            <a:r>
              <a:rPr lang="en-US" altLang="zh-CN" sz="2800">
                <a:latin typeface="Times New Roman" pitchFamily="18" charset="0"/>
                <a:ea typeface="方正中等线简体" pitchFamily="65" charset="-122"/>
              </a:rPr>
              <a:t>C.</a:t>
            </a:r>
            <a:r>
              <a:rPr lang="zh-CN" altLang="zh-CN" sz="2800">
                <a:latin typeface="Times New Roman" pitchFamily="18" charset="0"/>
                <a:ea typeface="方正中等线简体" pitchFamily="65" charset="-122"/>
              </a:rPr>
              <a:t>生态缸生态系统起始比较简单，演替必定使其越来越稳定</a:t>
            </a:r>
            <a:endParaRPr lang="zh-CN" altLang="zh-CN" sz="1000">
              <a:latin typeface="宋体" pitchFamily="2" charset="-122"/>
              <a:ea typeface="宋体" pitchFamily="2" charset="-122"/>
            </a:endParaRPr>
          </a:p>
          <a:p>
            <a:pPr lvl="0" algn="just" fontAlgn="base" hangingPunct="0">
              <a:lnSpc>
                <a:spcPct val="150000"/>
              </a:lnSpc>
              <a:spcAft>
                <a:spcPct val="0"/>
              </a:spcAft>
            </a:pPr>
            <a:r>
              <a:rPr lang="en-US" altLang="zh-CN" sz="2800">
                <a:latin typeface="Times New Roman" pitchFamily="18" charset="0"/>
                <a:ea typeface="方正中等线简体" pitchFamily="65" charset="-122"/>
              </a:rPr>
              <a:t>D.</a:t>
            </a:r>
            <a:r>
              <a:rPr lang="zh-CN" altLang="zh-CN" sz="2800">
                <a:latin typeface="Times New Roman" pitchFamily="18" charset="0"/>
                <a:ea typeface="方正中等线简体" pitchFamily="65" charset="-122"/>
              </a:rPr>
              <a:t>缸内加泥沙以提供分解者</a:t>
            </a:r>
            <a:endParaRPr lang="zh-CN" altLang="zh-CN" sz="1000">
              <a:latin typeface="宋体" pitchFamily="2" charset="-122"/>
              <a:ea typeface="宋体" pitchFamily="2" charset="-122"/>
            </a:endParaRPr>
          </a:p>
        </p:txBody>
      </p:sp>
      <p:sp>
        <p:nvSpPr>
          <p:cNvPr id="53250" name="TextBox 20" title=""/>
          <p:cNvSpPr txBox="1"/>
          <p:nvPr>
            <p:custDataLst>
              <p:tags r:id="rId4"/>
            </p:custDataLst>
          </p:nvPr>
        </p:nvSpPr>
        <p:spPr>
          <a:xfrm>
            <a:off x="241300" y="3278188"/>
            <a:ext cx="720725" cy="782637"/>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4500" b="1">
                <a:solidFill>
                  <a:srgbClr val="C00000"/>
                </a:solidFill>
                <a:latin typeface="华文细黑" charset="-122"/>
                <a:ea typeface="华文细黑" charset="-122"/>
              </a:rPr>
              <a:t>√</a:t>
            </a:r>
            <a:endParaRPr lang="zh-CN" altLang="en-US" sz="4500" b="1">
              <a:solidFill>
                <a:srgbClr val="C00000"/>
              </a:solidFill>
              <a:latin typeface="华文细黑" charset="-122"/>
              <a:ea typeface="华文细黑"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blinds(horizontal)">
                                      <p:cBhvr>
                                        <p:cTn id="7"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pic>
        <p:nvPicPr>
          <p:cNvPr id="54273" name="C9F754DE-2CAD-44b6-B708-469DEB6407EB-1" title=""/>
          <p:cNvPicPr>
            <a:picLocks noChangeAspect="1"/>
          </p:cNvPicPr>
          <p:nvPr>
            <p:custDataLst>
              <p:tags r:id="rId4"/>
            </p:custDataLst>
          </p:nvPr>
        </p:nvPicPr>
        <p:blipFill>
          <a:blip r:embed="rId3">
            <a:clrChange>
              <a:clrFrom>
                <a:srgbClr val="FFFFFF"/>
              </a:clrFrom>
              <a:clrTo>
                <a:srgbClr val="FFFFFF">
                  <a:alpha val="0"/>
                </a:srgbClr>
              </a:clrTo>
            </a:clrChange>
          </a:blip>
          <a:stretch>
            <a:fillRect/>
          </a:stretch>
        </p:blipFill>
        <p:spPr>
          <a:xfrm>
            <a:off x="1200150" y="908050"/>
            <a:ext cx="9623425" cy="5224463"/>
          </a:xfrm>
          <a:prstGeom prst="rect">
            <a:avLst/>
          </a:prstGeom>
          <a:noFill/>
          <a:ln>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4273"/>
                                        </p:tgtEl>
                                        <p:attrNameLst>
                                          <p:attrName>style.visibility</p:attrName>
                                        </p:attrNameLst>
                                      </p:cBhvr>
                                      <p:to>
                                        <p:strVal val="visible"/>
                                      </p:to>
                                    </p:set>
                                    <p:animEffect transition="in" filter="wipe(left)">
                                      <p:cBhvr>
                                        <p:cTn id="7" dur="500"/>
                                        <p:tgtEl>
                                          <p:spTgt spid="54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3"/>
          </p:custDataLst>
        </p:nvPr>
      </p:nvGrpSpPr>
      <p:grpSpPr>
        <a:xfrm>
          <a:off x="0" y="0"/>
          <a:ext cx="0" cy="0"/>
        </a:xfrm>
      </p:grpSpPr>
      <p:sp>
        <p:nvSpPr>
          <p:cNvPr id="55297" name="矩形 1" title=""/>
          <p:cNvSpPr/>
          <p:nvPr>
            <p:custDataLst>
              <p:tags r:id="rId4"/>
            </p:custDataLst>
          </p:nvPr>
        </p:nvSpPr>
        <p:spPr>
          <a:xfrm>
            <a:off x="1514951" y="6027003"/>
            <a:ext cx="5430416" cy="830997"/>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altLang="zh-CN" sz="4800" b="1" strike="noStrike" cap="none" spc="0" noProof="1" smtClean="0">
                <a:ln w="12700" cmpd="sng">
                  <a:solidFill>
                    <a:schemeClr val="accent4"/>
                  </a:solidFill>
                  <a:prstDash val="solid"/>
                </a:ln>
                <a:solidFill>
                  <a:srgbClr val="486209"/>
                </a:solidFill>
                <a:effectLst/>
                <a:latin typeface="微软雅黑" pitchFamily="34" charset="-122"/>
                <a:ea typeface="微软雅黑" pitchFamily="34" charset="-122"/>
                <a:cs typeface="+mn-cs"/>
              </a:rPr>
              <a:t>QQ:419561425</a:t>
            </a:r>
            <a:endParaRPr lang="zh-CN" altLang="en-US" sz="4800" b="1" strike="noStrike" cap="none" spc="0" noProof="1">
              <a:ln w="12700" cmpd="sng">
                <a:solidFill>
                  <a:schemeClr val="accent4"/>
                </a:solidFill>
                <a:prstDash val="solid"/>
              </a:ln>
              <a:solidFill>
                <a:srgbClr val="486209"/>
              </a:solidFill>
              <a:effectLst/>
              <a:latin typeface="微软雅黑" pitchFamily="34" charset="-122"/>
              <a:ea typeface="微软雅黑" pitchFamily="34" charset="-122"/>
            </a:endParaRPr>
          </a:p>
        </p:txBody>
      </p:sp>
      <p:pic>
        <p:nvPicPr>
          <p:cNvPr id="55298" name="图片 77" title=""/>
          <p:cNvPicPr>
            <a:picLocks noChangeAspect="1"/>
          </p:cNvPicPr>
          <p:nvPr>
            <p:custDataLst>
              <p:tags r:id="rId6"/>
            </p:custDataLst>
          </p:nvPr>
        </p:nvPicPr>
        <p:blipFill>
          <a:blip r:embed="rId5"/>
          <a:stretch>
            <a:fillRect/>
          </a:stretch>
        </p:blipFill>
        <p:spPr>
          <a:xfrm>
            <a:off x="10612438" y="155575"/>
            <a:ext cx="1465262" cy="473075"/>
          </a:xfrm>
          <a:prstGeom prst="rect">
            <a:avLst/>
          </a:prstGeom>
          <a:noFill/>
          <a:ln>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5297"/>
                                        </p:tgtEl>
                                        <p:attrNameLst>
                                          <p:attrName>style.visibility</p:attrName>
                                        </p:attrNameLst>
                                      </p:cBhvr>
                                      <p:to>
                                        <p:strVal val="visible"/>
                                      </p:to>
                                    </p:set>
                                    <p:animEffect transition="in" filter="wheel(1)">
                                      <p:cBhvr>
                                        <p:cTn id="7" dur="1000"/>
                                        <p:tgtEl>
                                          <p:spTgt spid="55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7"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sp>
        <p:nvSpPr>
          <p:cNvPr id="19457" name="圆角矩形 32" title=""/>
          <p:cNvSpPr/>
          <p:nvPr>
            <p:custDataLst>
              <p:tags r:id="rId3"/>
            </p:custDataLst>
          </p:nvPr>
        </p:nvSpPr>
        <p:spPr>
          <a:xfrm>
            <a:off x="4641850" y="4757738"/>
            <a:ext cx="5848350" cy="592138"/>
          </a:xfrm>
          <a:prstGeom prst="roundRect">
            <a:avLst>
              <a:gd name="adj" fmla="val 50000"/>
            </a:avLst>
          </a:prstGeom>
          <a:solidFill>
            <a:srgbClr val="4862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r>
              <a:rPr lang="zh-CN" altLang="en-US" sz="2800" b="1">
                <a:solidFill>
                  <a:schemeClr val="bg1"/>
                </a:solidFill>
                <a:latin typeface="微软雅黑" pitchFamily="34" charset="-122"/>
                <a:ea typeface="微软雅黑" pitchFamily="34" charset="-122"/>
              </a:rPr>
              <a:t>设计并制作生态缸，观察其稳定性</a:t>
            </a:r>
            <a:endParaRPr lang="zh-CN" altLang="en-US" sz="2800" b="1">
              <a:solidFill>
                <a:schemeClr val="bg1"/>
              </a:solidFill>
              <a:latin typeface="微软雅黑" pitchFamily="34" charset="-122"/>
              <a:ea typeface="微软雅黑" pitchFamily="34" charset="-122"/>
            </a:endParaRPr>
          </a:p>
        </p:txBody>
      </p:sp>
      <p:sp>
        <p:nvSpPr>
          <p:cNvPr id="19458" name="圆角矩形 31" title=""/>
          <p:cNvSpPr/>
          <p:nvPr>
            <p:custDataLst>
              <p:tags r:id="rId4"/>
            </p:custDataLst>
          </p:nvPr>
        </p:nvSpPr>
        <p:spPr>
          <a:xfrm>
            <a:off x="4641850" y="3095625"/>
            <a:ext cx="5006975" cy="593725"/>
          </a:xfrm>
          <a:prstGeom prst="roundRect">
            <a:avLst>
              <a:gd name="adj" fmla="val 50000"/>
            </a:avLst>
          </a:prstGeom>
          <a:solidFill>
            <a:srgbClr val="6C9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r>
              <a:rPr lang="zh-CN" altLang="en-US" sz="2800" b="1">
                <a:solidFill>
                  <a:schemeClr val="bg1"/>
                </a:solidFill>
                <a:latin typeface="微软雅黑" pitchFamily="34" charset="-122"/>
                <a:ea typeface="微软雅黑" pitchFamily="34" charset="-122"/>
              </a:rPr>
              <a:t>抵抗力稳定性和恢复力稳定性</a:t>
            </a:r>
            <a:endParaRPr lang="zh-CN" altLang="en-US" sz="2800" b="1">
              <a:solidFill>
                <a:schemeClr val="bg1"/>
              </a:solidFill>
              <a:latin typeface="微软雅黑" pitchFamily="34" charset="-122"/>
              <a:ea typeface="微软雅黑" pitchFamily="34" charset="-122"/>
            </a:endParaRPr>
          </a:p>
        </p:txBody>
      </p:sp>
      <p:sp>
        <p:nvSpPr>
          <p:cNvPr id="19459" name="圆角矩形 29" title=""/>
          <p:cNvSpPr/>
          <p:nvPr>
            <p:custDataLst>
              <p:tags r:id="rId5"/>
            </p:custDataLst>
          </p:nvPr>
        </p:nvSpPr>
        <p:spPr>
          <a:xfrm>
            <a:off x="4641850" y="1435100"/>
            <a:ext cx="5006975" cy="592138"/>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r>
              <a:rPr lang="zh-CN" altLang="en-US" sz="2800" b="1">
                <a:solidFill>
                  <a:schemeClr val="bg1"/>
                </a:solidFill>
                <a:latin typeface="微软雅黑" pitchFamily="34" charset="-122"/>
                <a:ea typeface="微软雅黑" pitchFamily="34" charset="-122"/>
              </a:rPr>
              <a:t>生态平衡与生态系统的稳定性</a:t>
            </a:r>
            <a:endParaRPr lang="zh-CN" altLang="en-US" sz="2800" b="1">
              <a:solidFill>
                <a:schemeClr val="bg1"/>
              </a:solidFill>
              <a:latin typeface="微软雅黑" pitchFamily="34" charset="-122"/>
              <a:ea typeface="微软雅黑" pitchFamily="34" charset="-122"/>
            </a:endParaRPr>
          </a:p>
        </p:txBody>
      </p:sp>
      <p:pic>
        <p:nvPicPr>
          <p:cNvPr id="19460" name="图片 3" title=""/>
          <p:cNvPicPr>
            <a:picLocks noChangeAspect="1"/>
          </p:cNvPicPr>
          <p:nvPr>
            <p:custDataLst>
              <p:tags r:id="rId7"/>
            </p:custDataLst>
          </p:nvPr>
        </p:nvPicPr>
        <p:blipFill>
          <a:blip r:embed="rId6"/>
          <a:stretch>
            <a:fillRect/>
          </a:stretch>
        </p:blipFill>
        <p:spPr>
          <a:xfrm rot="10800000">
            <a:off x="0" y="6176963"/>
            <a:ext cx="12192000" cy="876300"/>
          </a:xfrm>
          <a:prstGeom prst="rect">
            <a:avLst/>
          </a:prstGeom>
          <a:noFill/>
          <a:ln>
            <a:noFill/>
            <a:miter lim="800000"/>
          </a:ln>
        </p:spPr>
      </p:pic>
      <p:sp>
        <p:nvSpPr>
          <p:cNvPr id="19461" name="Freeform 5" title=""/>
          <p:cNvSpPr/>
          <p:nvPr>
            <p:custDataLst>
              <p:tags r:id="rId8"/>
            </p:custDataLst>
          </p:nvPr>
        </p:nvSpPr>
        <p:spPr bwMode="auto">
          <a:xfrm>
            <a:off x="2630488" y="4054475"/>
            <a:ext cx="1558925" cy="1563688"/>
          </a:xfrm>
          <a:custGeom>
            <a:gdLst>
              <a:gd name="T0" fmla="*/ 3898 w 3898"/>
              <a:gd name="T1" fmla="*/ 944 h 3904"/>
              <a:gd name="T2" fmla="*/ 934 w 3898"/>
              <a:gd name="T3" fmla="*/ 3904 h 3904"/>
              <a:gd name="T4" fmla="*/ 0 w 3898"/>
              <a:gd name="T5" fmla="*/ 1642 h 3904"/>
              <a:gd name="T6" fmla="*/ 1624 w 3898"/>
              <a:gd name="T7" fmla="*/ 0 h 3904"/>
              <a:gd name="T8" fmla="*/ 3898 w 3898"/>
              <a:gd name="T9" fmla="*/ 944 h 3904"/>
            </a:gdLst>
            <a:cxnLst>
              <a:cxn ang="0">
                <a:pos x="T0" y="T1"/>
              </a:cxn>
              <a:cxn ang="0">
                <a:pos x="T2" y="T3"/>
              </a:cxn>
              <a:cxn ang="0">
                <a:pos x="T4" y="T5"/>
              </a:cxn>
              <a:cxn ang="0">
                <a:pos x="T6" y="T7"/>
              </a:cxn>
              <a:cxn ang="0">
                <a:pos x="T8" y="T9"/>
              </a:cxn>
            </a:cxnLst>
            <a:rect l="0" t="0" r="r" b="b"/>
            <a:pathLst>
              <a:path w="3898" h="3904">
                <a:moveTo>
                  <a:pt x="3898" y="944"/>
                </a:moveTo>
                <a:cubicBezTo>
                  <a:pt x="3316" y="2213"/>
                  <a:pt x="2294" y="3284"/>
                  <a:pt x="934" y="3904"/>
                </a:cubicBezTo>
                <a:lnTo>
                  <a:pt x="0" y="1642"/>
                </a:lnTo>
                <a:cubicBezTo>
                  <a:pt x="734" y="1284"/>
                  <a:pt x="1292" y="696"/>
                  <a:pt x="1624" y="0"/>
                </a:cubicBezTo>
                <a:lnTo>
                  <a:pt x="3898" y="944"/>
                </a:lnTo>
                <a:close/>
              </a:path>
            </a:pathLst>
          </a:custGeom>
          <a:solidFill>
            <a:srgbClr val="486209"/>
          </a:solidFill>
          <a:ln w="4" cap="flat">
            <a:noFill/>
            <a:prstDash val="solid"/>
            <a:miter lim="800000"/>
          </a:ln>
          <a:effectLst>
            <a:outerShdw blurRad="50800" dist="38100" dir="5400000" algn="t" rotWithShape="0">
              <a:prstClr val="black">
                <a:alpha val="40000"/>
              </a:prstClr>
            </a:outerShdw>
          </a:effectLst>
        </p:spPr>
        <p:txBody>
          <a:bodyPr vert="horz" wrap="square" lIns="121917" tIns="60958" rIns="121917" bIns="60958" numCol="1" anchor="t" anchorCtr="0" compatLnSpc="1"/>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fontAlgn="base" hangingPunct="0">
              <a:spcBef>
                <a:spcPct val="0"/>
              </a:spcBef>
              <a:spcAft>
                <a:spcPct val="0"/>
              </a:spcAft>
              <a:buClrTx/>
              <a:buFontTx/>
            </a:pPr>
            <a:endParaRPr lang="zh-CN" altLang="en-US" sz="1800" baseline="0">
              <a:solidFill>
                <a:srgbClr val="5F5F5F"/>
              </a:solidFill>
              <a:latin typeface="Calibri"/>
              <a:ea typeface="幼圆" panose="02010509060101010101" charset="-122"/>
            </a:endParaRPr>
          </a:p>
        </p:txBody>
      </p:sp>
      <p:sp>
        <p:nvSpPr>
          <p:cNvPr id="19462" name="Freeform 6" title=""/>
          <p:cNvSpPr/>
          <p:nvPr>
            <p:custDataLst>
              <p:tags r:id="rId9"/>
            </p:custDataLst>
          </p:nvPr>
        </p:nvSpPr>
        <p:spPr bwMode="auto">
          <a:xfrm>
            <a:off x="3341688" y="2592388"/>
            <a:ext cx="1127125" cy="1677988"/>
          </a:xfrm>
          <a:custGeom>
            <a:gdLst>
              <a:gd name="T0" fmla="*/ 2294 w 2814"/>
              <a:gd name="T1" fmla="*/ 0 h 4189"/>
              <a:gd name="T2" fmla="*/ 2290 w 2814"/>
              <a:gd name="T3" fmla="*/ 4189 h 4189"/>
              <a:gd name="T4" fmla="*/ 12 w 2814"/>
              <a:gd name="T5" fmla="*/ 3244 h 4189"/>
              <a:gd name="T6" fmla="*/ 0 w 2814"/>
              <a:gd name="T7" fmla="*/ 948 h 4189"/>
              <a:gd name="T8" fmla="*/ 2294 w 2814"/>
              <a:gd name="T9" fmla="*/ 0 h 4189"/>
            </a:gdLst>
            <a:cxnLst>
              <a:cxn ang="0">
                <a:pos x="T0" y="T1"/>
              </a:cxn>
              <a:cxn ang="0">
                <a:pos x="T2" y="T3"/>
              </a:cxn>
              <a:cxn ang="0">
                <a:pos x="T4" y="T5"/>
              </a:cxn>
              <a:cxn ang="0">
                <a:pos x="T6" y="T7"/>
              </a:cxn>
              <a:cxn ang="0">
                <a:pos x="T8" y="T9"/>
              </a:cxn>
            </a:cxnLst>
            <a:rect l="0" t="0" r="r" b="b"/>
            <a:pathLst>
              <a:path w="2814" h="4189">
                <a:moveTo>
                  <a:pt x="2294" y="0"/>
                </a:moveTo>
                <a:cubicBezTo>
                  <a:pt x="2814" y="1401"/>
                  <a:pt x="2778" y="2881"/>
                  <a:pt x="2290" y="4189"/>
                </a:cubicBezTo>
                <a:lnTo>
                  <a:pt x="12" y="3244"/>
                </a:lnTo>
                <a:cubicBezTo>
                  <a:pt x="253" y="2522"/>
                  <a:pt x="265" y="1717"/>
                  <a:pt x="0" y="948"/>
                </a:cubicBezTo>
                <a:lnTo>
                  <a:pt x="2294" y="0"/>
                </a:lnTo>
                <a:close/>
              </a:path>
            </a:pathLst>
          </a:custGeom>
          <a:solidFill>
            <a:srgbClr val="6C930E"/>
          </a:solidFill>
          <a:ln w="4" cap="flat">
            <a:noFill/>
            <a:prstDash val="solid"/>
            <a:miter lim="800000"/>
          </a:ln>
          <a:effectLst>
            <a:outerShdw blurRad="50800" dist="38100" dir="5400000" algn="t" rotWithShape="0">
              <a:prstClr val="black">
                <a:alpha val="40000"/>
              </a:prstClr>
            </a:outerShdw>
          </a:effectLst>
        </p:spPr>
        <p:txBody>
          <a:bodyPr vert="horz" wrap="square" lIns="121917" tIns="60958" rIns="121917" bIns="60958" numCol="1" anchor="t" anchorCtr="0" compatLnSpc="1"/>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fontAlgn="base" hangingPunct="0">
              <a:spcBef>
                <a:spcPct val="0"/>
              </a:spcBef>
              <a:spcAft>
                <a:spcPct val="0"/>
              </a:spcAft>
              <a:buClrTx/>
              <a:buFontTx/>
            </a:pPr>
            <a:endParaRPr lang="zh-CN" altLang="en-US" sz="1800" baseline="0">
              <a:solidFill>
                <a:srgbClr val="5F5F5F"/>
              </a:solidFill>
              <a:latin typeface="Calibri"/>
              <a:ea typeface="幼圆" panose="02010509060101010101" charset="-122"/>
            </a:endParaRPr>
          </a:p>
        </p:txBody>
      </p:sp>
      <p:sp>
        <p:nvSpPr>
          <p:cNvPr id="19463" name="Freeform 7" title=""/>
          <p:cNvSpPr/>
          <p:nvPr>
            <p:custDataLst>
              <p:tags r:id="rId10"/>
            </p:custDataLst>
          </p:nvPr>
        </p:nvSpPr>
        <p:spPr bwMode="auto">
          <a:xfrm>
            <a:off x="2630488" y="1239838"/>
            <a:ext cx="1560513" cy="1568450"/>
          </a:xfrm>
          <a:custGeom>
            <a:gdLst>
              <a:gd name="T0" fmla="*/ 946 w 3906"/>
              <a:gd name="T1" fmla="*/ 0 h 3912"/>
              <a:gd name="T2" fmla="*/ 3906 w 3906"/>
              <a:gd name="T3" fmla="*/ 2964 h 3912"/>
              <a:gd name="T4" fmla="*/ 1613 w 3906"/>
              <a:gd name="T5" fmla="*/ 3912 h 3912"/>
              <a:gd name="T6" fmla="*/ 0 w 3906"/>
              <a:gd name="T7" fmla="*/ 2278 h 3912"/>
              <a:gd name="T8" fmla="*/ 946 w 3906"/>
              <a:gd name="T9" fmla="*/ 0 h 3912"/>
            </a:gdLst>
            <a:cxnLst>
              <a:cxn ang="0">
                <a:pos x="T0" y="T1"/>
              </a:cxn>
              <a:cxn ang="0">
                <a:pos x="T2" y="T3"/>
              </a:cxn>
              <a:cxn ang="0">
                <a:pos x="T4" y="T5"/>
              </a:cxn>
              <a:cxn ang="0">
                <a:pos x="T6" y="T7"/>
              </a:cxn>
              <a:cxn ang="0">
                <a:pos x="T8" y="T9"/>
              </a:cxn>
            </a:cxnLst>
            <a:rect l="0" t="0" r="r" b="b"/>
            <a:pathLst>
              <a:path w="3905" h="3912">
                <a:moveTo>
                  <a:pt x="946" y="0"/>
                </a:moveTo>
                <a:cubicBezTo>
                  <a:pt x="2215" y="582"/>
                  <a:pt x="3286" y="1605"/>
                  <a:pt x="3906" y="2964"/>
                </a:cubicBezTo>
                <a:lnTo>
                  <a:pt x="1613" y="3912"/>
                </a:lnTo>
                <a:cubicBezTo>
                  <a:pt x="1257" y="3181"/>
                  <a:pt x="681" y="2620"/>
                  <a:pt x="0" y="2278"/>
                </a:cubicBezTo>
                <a:lnTo>
                  <a:pt x="946" y="0"/>
                </a:lnTo>
                <a:close/>
              </a:path>
            </a:pathLst>
          </a:custGeom>
          <a:solidFill>
            <a:srgbClr val="92D050"/>
          </a:solidFill>
          <a:ln w="4" cap="flat">
            <a:noFill/>
            <a:prstDash val="solid"/>
            <a:miter lim="800000"/>
          </a:ln>
          <a:effectLst>
            <a:outerShdw blurRad="50800" dist="38100" dir="5400000" algn="t" rotWithShape="0">
              <a:prstClr val="black">
                <a:alpha val="40000"/>
              </a:prstClr>
            </a:outerShdw>
          </a:effectLst>
        </p:spPr>
        <p:txBody>
          <a:bodyPr vert="horz" wrap="square" lIns="121917" tIns="60958" rIns="121917" bIns="60958" numCol="1" anchor="t" anchorCtr="0" compatLnSpc="1"/>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fontAlgn="base" hangingPunct="0"/>
            <a:endParaRPr lang="zh-CN" altLang="en-US">
              <a:solidFill>
                <a:srgbClr val="5F5F5F"/>
              </a:solidFill>
              <a:latin typeface="Calibri"/>
              <a:ea typeface="幼圆" panose="02010509060101010101" charset="-122"/>
            </a:endParaRPr>
          </a:p>
        </p:txBody>
      </p:sp>
      <p:sp>
        <p:nvSpPr>
          <p:cNvPr id="19464" name="TextBox 17" title=""/>
          <p:cNvSpPr txBox="1"/>
          <p:nvPr>
            <p:custDataLst>
              <p:tags r:id="rId11"/>
            </p:custDataLst>
          </p:nvPr>
        </p:nvSpPr>
        <p:spPr>
          <a:xfrm>
            <a:off x="2832100" y="1895475"/>
            <a:ext cx="1073150" cy="369888"/>
          </a:xfrm>
          <a:prstGeom prst="rect">
            <a:avLst/>
          </a:prstGeom>
          <a:noFill/>
          <a:effectLst>
            <a:outerShdw blurRad="50800" dist="38100" dir="5400000" algn="t" rotWithShape="0">
              <a:prstClr val="black">
                <a:alpha val="40000"/>
              </a:prstClr>
            </a:outerShdw>
          </a:effectLst>
        </p:spPr>
        <p:txBody>
          <a:bodyPr wrap="square" lIns="0" tIns="0" rIns="0" bIns="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r>
              <a:rPr lang="zh-CN" altLang="en-US" sz="2400" b="1">
                <a:solidFill>
                  <a:srgbClr val="FFFFFF"/>
                </a:solidFill>
                <a:latin typeface="微软雅黑" pitchFamily="34" charset="-122"/>
                <a:ea typeface="微软雅黑" pitchFamily="34" charset="-122"/>
              </a:rPr>
              <a:t>目标一</a:t>
            </a:r>
            <a:endParaRPr lang="zh-CN" altLang="en-US" sz="2400" b="1">
              <a:solidFill>
                <a:srgbClr val="FFFFFF"/>
              </a:solidFill>
              <a:latin typeface="微软雅黑" pitchFamily="34" charset="-122"/>
              <a:ea typeface="微软雅黑" pitchFamily="34" charset="-122"/>
            </a:endParaRPr>
          </a:p>
        </p:txBody>
      </p:sp>
      <p:sp>
        <p:nvSpPr>
          <p:cNvPr id="19465" name="TextBox 18" title=""/>
          <p:cNvSpPr txBox="1"/>
          <p:nvPr>
            <p:custDataLst>
              <p:tags r:id="rId12"/>
            </p:custDataLst>
          </p:nvPr>
        </p:nvSpPr>
        <p:spPr>
          <a:xfrm>
            <a:off x="3363913" y="3248025"/>
            <a:ext cx="1125538" cy="369888"/>
          </a:xfrm>
          <a:prstGeom prst="rect">
            <a:avLst/>
          </a:prstGeom>
          <a:noFill/>
          <a:effectLst>
            <a:outerShdw blurRad="50800" dist="38100" dir="5400000" algn="t" rotWithShape="0">
              <a:prstClr val="black">
                <a:alpha val="40000"/>
              </a:prstClr>
            </a:outerShdw>
          </a:effectLst>
        </p:spPr>
        <p:txBody>
          <a:bodyPr wrap="square" lIns="0" tIns="0" rIns="0" bIns="0" anchor="t" anchorCtr="0">
            <a:spAutoFit/>
          </a:bodyPr>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2400" b="1">
                <a:solidFill>
                  <a:srgbClr val="FFFFFF"/>
                </a:solidFill>
                <a:latin typeface="微软雅黑" pitchFamily="34" charset="-122"/>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r>
              <a:rPr lang="zh-CN" altLang="en-US" sz="2400" b="1">
                <a:solidFill>
                  <a:srgbClr val="FFFFFF"/>
                </a:solidFill>
                <a:latin typeface="微软雅黑" pitchFamily="34" charset="-122"/>
                <a:ea typeface="微软雅黑" pitchFamily="34" charset="-122"/>
              </a:rPr>
              <a:t>目标二</a:t>
            </a:r>
            <a:endParaRPr lang="zh-CN" altLang="en-US" sz="2400" b="1">
              <a:solidFill>
                <a:srgbClr val="FFFFFF"/>
              </a:solidFill>
              <a:latin typeface="微软雅黑" pitchFamily="34" charset="-122"/>
              <a:ea typeface="微软雅黑" pitchFamily="34" charset="-122"/>
            </a:endParaRPr>
          </a:p>
        </p:txBody>
      </p:sp>
      <p:sp>
        <p:nvSpPr>
          <p:cNvPr id="19466" name="TextBox 19" title=""/>
          <p:cNvSpPr txBox="1"/>
          <p:nvPr>
            <p:custDataLst>
              <p:tags r:id="rId13"/>
            </p:custDataLst>
          </p:nvPr>
        </p:nvSpPr>
        <p:spPr>
          <a:xfrm>
            <a:off x="2855913" y="4567238"/>
            <a:ext cx="1049338" cy="369888"/>
          </a:xfrm>
          <a:prstGeom prst="rect">
            <a:avLst/>
          </a:prstGeom>
          <a:noFill/>
          <a:effectLst>
            <a:outerShdw blurRad="50800" dist="38100" dir="5400000" algn="t" rotWithShape="0">
              <a:prstClr val="black">
                <a:alpha val="40000"/>
              </a:prstClr>
            </a:outerShdw>
          </a:effectLst>
        </p:spPr>
        <p:txBody>
          <a:bodyPr wrap="square" lIns="0" tIns="0" rIns="0" bIns="0" anchor="t" anchorCtr="0">
            <a:spAutoFit/>
          </a:bodyPr>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2400" b="1">
                <a:solidFill>
                  <a:srgbClr val="FFFFFF"/>
                </a:solidFill>
                <a:latin typeface="微软雅黑" pitchFamily="34" charset="-122"/>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r>
              <a:rPr lang="zh-CN" altLang="en-US" sz="2400" b="1">
                <a:solidFill>
                  <a:srgbClr val="FFFFFF"/>
                </a:solidFill>
                <a:latin typeface="微软雅黑" pitchFamily="34" charset="-122"/>
                <a:ea typeface="微软雅黑" pitchFamily="34" charset="-122"/>
              </a:rPr>
              <a:t>目标三</a:t>
            </a:r>
            <a:endParaRPr lang="zh-CN" altLang="en-US" sz="2400" b="1">
              <a:solidFill>
                <a:srgbClr val="FFFFFF"/>
              </a:solidFill>
              <a:latin typeface="微软雅黑" pitchFamily="34" charset="-122"/>
              <a:ea typeface="微软雅黑" pitchFamily="34" charset="-122"/>
            </a:endParaRPr>
          </a:p>
        </p:txBody>
      </p:sp>
      <p:grpSp>
        <p:nvGrpSpPr>
          <p:cNvPr id="19467" name="组合 30" title=""/>
          <p:cNvGrpSpPr/>
          <p:nvPr>
            <p:custDataLst>
              <p:tags r:id="rId14"/>
            </p:custDataLst>
          </p:nvPr>
        </p:nvGrpSpPr>
        <p:grpSpPr>
          <a:xfrm>
            <a:off x="1074738" y="2522538"/>
            <a:ext cx="1946275" cy="1949450"/>
            <a:chOff x="1074647" y="2580081"/>
            <a:chExt cx="1945633" cy="1950692"/>
          </a:xfrm>
        </p:grpSpPr>
        <p:sp>
          <p:nvSpPr>
            <p:cNvPr id="19468" name="Oval 8"/>
            <p:cNvSpPr>
              <a:spLocks noChangeArrowheads="1"/>
            </p:cNvSpPr>
            <p:nvPr>
              <p:custDataLst>
                <p:tags r:id="rId15"/>
              </p:custDataLst>
            </p:nvPr>
          </p:nvSpPr>
          <p:spPr bwMode="auto">
            <a:xfrm>
              <a:off x="1074647" y="2580081"/>
              <a:ext cx="1945633" cy="1950692"/>
            </a:xfrm>
            <a:prstGeom prst="ellipse">
              <a:avLst/>
            </a:prstGeom>
            <a:ln>
              <a:solidFill>
                <a:schemeClr val="bg1"/>
              </a:solid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121917" tIns="60958" rIns="121917" bIns="60958" numCol="1" anchor="t" anchorCtr="0" compatLnSpc="1"/>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fontAlgn="base" hangingPunct="0">
                <a:spcBef>
                  <a:spcPct val="0"/>
                </a:spcBef>
                <a:spcAft>
                  <a:spcPct val="0"/>
                </a:spcAft>
                <a:buClrTx/>
                <a:buFontTx/>
              </a:pPr>
              <a:endParaRPr lang="zh-CN" altLang="en-US" sz="1800" baseline="0">
                <a:solidFill>
                  <a:srgbClr val="5F5F5F"/>
                </a:solidFill>
                <a:latin typeface="Calibri"/>
                <a:ea typeface="幼圆" panose="02010509060101010101" charset="-122"/>
              </a:endParaRPr>
            </a:p>
          </p:txBody>
        </p:sp>
        <p:sp>
          <p:nvSpPr>
            <p:cNvPr id="19469" name="TextBox 16" title=""/>
            <p:cNvSpPr txBox="1"/>
            <p:nvPr>
              <p:custDataLst>
                <p:tags r:id="rId16"/>
              </p:custDataLst>
            </p:nvPr>
          </p:nvSpPr>
          <p:spPr>
            <a:xfrm>
              <a:off x="1744820" y="2798883"/>
              <a:ext cx="605288" cy="984881"/>
            </a:xfrm>
            <a:prstGeom prst="rect">
              <a:avLst/>
            </a:prstGeom>
            <a:noFill/>
            <a:ln>
              <a:noFill/>
              <a:miter lim="800000"/>
            </a:ln>
          </p:spPr>
          <p:txBody>
            <a:bodyPr wrap="none" lIns="121917" tIns="60958" rIns="121917" bIns="60958"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r>
                <a:rPr lang="zh-CN" altLang="en-US" sz="2800" b="1">
                  <a:solidFill>
                    <a:srgbClr val="FFFFFF"/>
                  </a:solidFill>
                  <a:latin typeface="微软雅黑" pitchFamily="34" charset="-122"/>
                  <a:ea typeface="微软雅黑" pitchFamily="34" charset="-122"/>
                </a:rPr>
                <a:t>目</a:t>
              </a:r>
              <a:endParaRPr lang="en-US" altLang="zh-CN" sz="2800" b="1">
                <a:solidFill>
                  <a:srgbClr val="FFFFFF"/>
                </a:solidFill>
                <a:latin typeface="微软雅黑" pitchFamily="34" charset="-122"/>
                <a:ea typeface="微软雅黑" pitchFamily="34" charset="-122"/>
              </a:endParaRPr>
            </a:p>
            <a:p>
              <a:pPr lvl="0" algn="ctr"/>
              <a:r>
                <a:rPr lang="zh-CN" altLang="en-US" sz="2800" b="1">
                  <a:solidFill>
                    <a:srgbClr val="FFFFFF"/>
                  </a:solidFill>
                  <a:latin typeface="微软雅黑" pitchFamily="34" charset="-122"/>
                  <a:ea typeface="微软雅黑" pitchFamily="34" charset="-122"/>
                </a:rPr>
                <a:t>录</a:t>
              </a:r>
              <a:endParaRPr lang="zh-CN" altLang="en-US" sz="2800" b="1">
                <a:solidFill>
                  <a:srgbClr val="FFFFFF"/>
                </a:solidFill>
                <a:latin typeface="微软雅黑" pitchFamily="34" charset="-122"/>
                <a:ea typeface="微软雅黑" pitchFamily="34" charset="-122"/>
              </a:endParaRPr>
            </a:p>
          </p:txBody>
        </p:sp>
        <p:sp>
          <p:nvSpPr>
            <p:cNvPr id="19470" name="TextBox 16" title=""/>
            <p:cNvSpPr txBox="1"/>
            <p:nvPr>
              <p:custDataLst>
                <p:tags r:id="rId17"/>
              </p:custDataLst>
            </p:nvPr>
          </p:nvSpPr>
          <p:spPr>
            <a:xfrm>
              <a:off x="1441556" y="3748713"/>
              <a:ext cx="1439810" cy="338550"/>
            </a:xfrm>
            <a:prstGeom prst="rect">
              <a:avLst/>
            </a:prstGeom>
            <a:noFill/>
            <a:ln>
              <a:noFill/>
              <a:miter lim="800000"/>
            </a:ln>
          </p:spPr>
          <p:txBody>
            <a:bodyPr wrap="square" lIns="121917" tIns="60958" rIns="121917" bIns="60958"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en-US" altLang="zh-CN" sz="1400" b="1">
                  <a:solidFill>
                    <a:srgbClr val="FFFFFF"/>
                  </a:solidFill>
                  <a:latin typeface="微软雅黑" pitchFamily="34" charset="-122"/>
                  <a:ea typeface="微软雅黑" pitchFamily="34" charset="-122"/>
                </a:rPr>
                <a:t>CONTENTS</a:t>
              </a:r>
              <a:endParaRPr lang="zh-CN" altLang="en-US" sz="1400" b="1">
                <a:solidFill>
                  <a:srgbClr val="FFFFFF"/>
                </a:solidFill>
                <a:latin typeface="微软雅黑" pitchFamily="34" charset="-122"/>
                <a:ea typeface="微软雅黑" pitchFamily="34" charset="-122"/>
              </a:endParaRPr>
            </a:p>
          </p:txBody>
        </p:sp>
      </p:grpSp>
      <p:sp>
        <p:nvSpPr>
          <p:cNvPr id="19471" name="任意多边形 23" title=""/>
          <p:cNvSpPr>
            <a:spLocks noChangeArrowheads="1"/>
          </p:cNvSpPr>
          <p:nvPr>
            <p:custDataLst>
              <p:tags r:id="rId18"/>
            </p:custDataLst>
          </p:nvPr>
        </p:nvSpPr>
        <p:spPr bwMode="auto">
          <a:xfrm>
            <a:off x="-6350" y="2341563"/>
            <a:ext cx="2009775" cy="2262188"/>
          </a:xfrm>
          <a:custGeom>
            <a:gdLst>
              <a:gd name="connsiteX0" fmla="*/ 0 w 2010721"/>
              <a:gd name="connsiteY0" fmla="*/ 0 h 2262572"/>
              <a:gd name="connsiteX1" fmla="*/ 2010721 w 2010721"/>
              <a:gd name="connsiteY1" fmla="*/ 0 h 2262572"/>
              <a:gd name="connsiteX2" fmla="*/ 2010721 w 2010721"/>
              <a:gd name="connsiteY2" fmla="*/ 19455 h 2262572"/>
              <a:gd name="connsiteX3" fmla="*/ 2003254 w 2010721"/>
              <a:gd name="connsiteY3" fmla="*/ 19077 h 2262572"/>
              <a:gd name="connsiteX4" fmla="*/ 893929 w 2010721"/>
              <a:gd name="connsiteY4" fmla="*/ 1131287 h 2262572"/>
              <a:gd name="connsiteX5" fmla="*/ 2003254 w 2010721"/>
              <a:gd name="connsiteY5" fmla="*/ 2243497 h 2262572"/>
              <a:gd name="connsiteX6" fmla="*/ 2010721 w 2010721"/>
              <a:gd name="connsiteY6" fmla="*/ 2243119 h 2262572"/>
              <a:gd name="connsiteX7" fmla="*/ 2010721 w 2010721"/>
              <a:gd name="connsiteY7" fmla="*/ 2262572 h 2262572"/>
              <a:gd name="connsiteX8" fmla="*/ 0 w 2010721"/>
              <a:gd name="connsiteY8" fmla="*/ 2262572 h 2262572"/>
              <a:gd name="connsiteX9" fmla="*/ 0 w 2010721"/>
              <a:gd name="connsiteY9" fmla="*/ 0 h 22625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0721" h="2262572">
                <a:moveTo>
                  <a:pt x="0" y="0"/>
                </a:moveTo>
                <a:lnTo>
                  <a:pt x="2010721" y="0"/>
                </a:lnTo>
                <a:lnTo>
                  <a:pt x="2010721" y="19455"/>
                </a:lnTo>
                <a:lnTo>
                  <a:pt x="2003254" y="19077"/>
                </a:lnTo>
                <a:cubicBezTo>
                  <a:pt x="1390591" y="19077"/>
                  <a:pt x="893929" y="517030"/>
                  <a:pt x="893929" y="1131287"/>
                </a:cubicBezTo>
                <a:cubicBezTo>
                  <a:pt x="893929" y="1745544"/>
                  <a:pt x="1390591" y="2243497"/>
                  <a:pt x="2003254" y="2243497"/>
                </a:cubicBezTo>
                <a:lnTo>
                  <a:pt x="2010721" y="2243119"/>
                </a:lnTo>
                <a:lnTo>
                  <a:pt x="2010721" y="2262572"/>
                </a:lnTo>
                <a:lnTo>
                  <a:pt x="0" y="2262572"/>
                </a:lnTo>
                <a:lnTo>
                  <a:pt x="0" y="0"/>
                </a:lnTo>
                <a:close/>
              </a:path>
            </a:pathLst>
          </a:custGeom>
          <a:solidFill>
            <a:srgbClr val="70AD47"/>
          </a:solidFill>
          <a:ln>
            <a:solidFill>
              <a:schemeClr val="bg1"/>
            </a:solid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121917" tIns="60958" rIns="121917" bIns="60958" numCol="1" anchor="t" anchorCtr="0" compatLnSpc="1"/>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fontAlgn="base" hangingPunct="0">
              <a:spcBef>
                <a:spcPct val="0"/>
              </a:spcBef>
              <a:spcAft>
                <a:spcPct val="0"/>
              </a:spcAft>
              <a:buClrTx/>
              <a:buFontTx/>
            </a:pPr>
            <a:endParaRPr lang="zh-CN" altLang="en-US" sz="1800" baseline="0">
              <a:solidFill>
                <a:srgbClr val="5F5F5F"/>
              </a:solidFill>
              <a:latin typeface="Calibri"/>
              <a:ea typeface="幼圆" panose="02010509060101010101" charset="-122"/>
            </a:endParaRPr>
          </a:p>
        </p:txBody>
      </p:sp>
      <p:pic>
        <p:nvPicPr>
          <p:cNvPr id="19472" name="图片 33" title=""/>
          <p:cNvPicPr>
            <a:picLocks noChangeAspect="1"/>
          </p:cNvPicPr>
          <p:nvPr>
            <p:custDataLst>
              <p:tags r:id="rId19"/>
            </p:custDataLst>
          </p:nvPr>
        </p:nvPicPr>
        <p:blipFill>
          <a:blip r:embed="rId6"/>
          <a:stretch>
            <a:fillRect/>
          </a:stretch>
        </p:blipFill>
        <p:spPr>
          <a:xfrm>
            <a:off x="0" y="-311150"/>
            <a:ext cx="12192000" cy="1068388"/>
          </a:xfrm>
          <a:prstGeom prst="rect">
            <a:avLst/>
          </a:prstGeom>
          <a:noFill/>
          <a:ln>
            <a:noFill/>
            <a:miter lim="800000"/>
          </a:ln>
        </p:spPr>
      </p:pic>
      <p:pic>
        <p:nvPicPr>
          <p:cNvPr id="19473" name="图片 19" title=""/>
          <p:cNvPicPr>
            <a:picLocks noChangeAspect="1"/>
          </p:cNvPicPr>
          <p:nvPr>
            <p:custDataLst>
              <p:tags r:id="rId21"/>
            </p:custDataLst>
          </p:nvPr>
        </p:nvPicPr>
        <p:blipFill>
          <a:blip r:embed="rId20"/>
          <a:stretch>
            <a:fillRect/>
          </a:stretch>
        </p:blipFill>
        <p:spPr>
          <a:xfrm>
            <a:off x="919163" y="9588500"/>
            <a:ext cx="1419225" cy="1419225"/>
          </a:xfrm>
          <a:prstGeom prst="rect">
            <a:avLst/>
          </a:prstGeom>
          <a:noFill/>
          <a:ln>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ipe(right)">
                                      <p:cBhvr>
                                        <p:cTn id="7" dur="500"/>
                                        <p:tgtEl>
                                          <p:spTgt spid="1946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9472"/>
                                        </p:tgtEl>
                                        <p:attrNameLst>
                                          <p:attrName>style.visibility</p:attrName>
                                        </p:attrNameLst>
                                      </p:cBhvr>
                                      <p:to>
                                        <p:strVal val="visible"/>
                                      </p:to>
                                    </p:set>
                                    <p:animEffect transition="in" filter="wipe(left)">
                                      <p:cBhvr>
                                        <p:cTn id="11" dur="500"/>
                                        <p:tgtEl>
                                          <p:spTgt spid="19472"/>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463"/>
                                        </p:tgtEl>
                                        <p:attrNameLst>
                                          <p:attrName>style.visibility</p:attrName>
                                        </p:attrNameLst>
                                      </p:cBhvr>
                                      <p:to>
                                        <p:strVal val="visible"/>
                                      </p:to>
                                    </p:set>
                                    <p:animEffect transition="in" filter="fade">
                                      <p:cBhvr>
                                        <p:cTn id="15" dur="500"/>
                                        <p:tgtEl>
                                          <p:spTgt spid="1946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9464"/>
                                        </p:tgtEl>
                                        <p:attrNameLst>
                                          <p:attrName>style.visibility</p:attrName>
                                        </p:attrNameLst>
                                      </p:cBhvr>
                                      <p:to>
                                        <p:strVal val="visible"/>
                                      </p:to>
                                    </p:set>
                                    <p:anim calcmode="lin" valueType="num">
                                      <p:cBhvr>
                                        <p:cTn id="18" dur="500" fill="hold"/>
                                        <p:tgtEl>
                                          <p:spTgt spid="19464"/>
                                        </p:tgtEl>
                                        <p:attrNameLst>
                                          <p:attrName>ppt_w</p:attrName>
                                        </p:attrNameLst>
                                      </p:cBhvr>
                                      <p:tavLst>
                                        <p:tav tm="0">
                                          <p:val>
                                            <p:fltVal val="0"/>
                                          </p:val>
                                        </p:tav>
                                        <p:tav tm="100000">
                                          <p:val>
                                            <p:strVal val="#ppt_w"/>
                                          </p:val>
                                        </p:tav>
                                      </p:tavLst>
                                    </p:anim>
                                    <p:anim calcmode="lin" valueType="num">
                                      <p:cBhvr>
                                        <p:cTn id="19" dur="500" fill="hold"/>
                                        <p:tgtEl>
                                          <p:spTgt spid="19464"/>
                                        </p:tgtEl>
                                        <p:attrNameLst>
                                          <p:attrName>ppt_h</p:attrName>
                                        </p:attrNameLst>
                                      </p:cBhvr>
                                      <p:tavLst>
                                        <p:tav tm="0">
                                          <p:val>
                                            <p:fltVal val="0"/>
                                          </p:val>
                                        </p:tav>
                                        <p:tav tm="100000">
                                          <p:val>
                                            <p:strVal val="#ppt_h"/>
                                          </p:val>
                                        </p:tav>
                                      </p:tavLst>
                                    </p:anim>
                                    <p:animEffect transition="in" filter="fade">
                                      <p:cBhvr>
                                        <p:cTn id="20" dur="500"/>
                                        <p:tgtEl>
                                          <p:spTgt spid="19464"/>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19462"/>
                                        </p:tgtEl>
                                        <p:attrNameLst>
                                          <p:attrName>style.visibility</p:attrName>
                                        </p:attrNameLst>
                                      </p:cBhvr>
                                      <p:to>
                                        <p:strVal val="visible"/>
                                      </p:to>
                                    </p:set>
                                    <p:animEffect transition="in" filter="fade">
                                      <p:cBhvr>
                                        <p:cTn id="23" dur="500"/>
                                        <p:tgtEl>
                                          <p:spTgt spid="19462"/>
                                        </p:tgtEl>
                                      </p:cBhvr>
                                    </p:animEffect>
                                  </p:childTnLst>
                                </p:cTn>
                              </p:par>
                              <p:par>
                                <p:cTn id="24" presetID="10" presetClass="entr" presetSubtype="0" fill="hold" grpId="0" nodeType="withEffect">
                                  <p:stCondLst>
                                    <p:cond delay="300"/>
                                  </p:stCondLst>
                                  <p:childTnLst>
                                    <p:set>
                                      <p:cBhvr>
                                        <p:cTn id="25" dur="1" fill="hold">
                                          <p:stCondLst>
                                            <p:cond delay="0"/>
                                          </p:stCondLst>
                                        </p:cTn>
                                        <p:tgtEl>
                                          <p:spTgt spid="19465"/>
                                        </p:tgtEl>
                                        <p:attrNameLst>
                                          <p:attrName>style.visibility</p:attrName>
                                        </p:attrNameLst>
                                      </p:cBhvr>
                                      <p:to>
                                        <p:strVal val="visible"/>
                                      </p:to>
                                    </p:set>
                                    <p:animEffect transition="in" filter="fade">
                                      <p:cBhvr>
                                        <p:cTn id="26" dur="500"/>
                                        <p:tgtEl>
                                          <p:spTgt spid="19465"/>
                                        </p:tgtEl>
                                      </p:cBhvr>
                                    </p:animEffect>
                                  </p:childTnLst>
                                </p:cTn>
                              </p:par>
                              <p:par>
                                <p:cTn id="27" presetID="10" presetClass="entr" presetSubtype="0" fill="hold" grpId="0" nodeType="withEffect">
                                  <p:stCondLst>
                                    <p:cond delay="600"/>
                                  </p:stCondLst>
                                  <p:childTnLst>
                                    <p:set>
                                      <p:cBhvr>
                                        <p:cTn id="28" dur="1" fill="hold">
                                          <p:stCondLst>
                                            <p:cond delay="0"/>
                                          </p:stCondLst>
                                        </p:cTn>
                                        <p:tgtEl>
                                          <p:spTgt spid="19461"/>
                                        </p:tgtEl>
                                        <p:attrNameLst>
                                          <p:attrName>style.visibility</p:attrName>
                                        </p:attrNameLst>
                                      </p:cBhvr>
                                      <p:to>
                                        <p:strVal val="visible"/>
                                      </p:to>
                                    </p:set>
                                    <p:animEffect transition="in" filter="fade">
                                      <p:cBhvr>
                                        <p:cTn id="29" dur="500"/>
                                        <p:tgtEl>
                                          <p:spTgt spid="19461"/>
                                        </p:tgtEl>
                                      </p:cBhvr>
                                    </p:animEffect>
                                  </p:childTnLst>
                                </p:cTn>
                              </p:par>
                              <p:par>
                                <p:cTn id="30" presetID="10" presetClass="entr" presetSubtype="0" fill="hold" grpId="0" nodeType="withEffect">
                                  <p:stCondLst>
                                    <p:cond delay="600"/>
                                  </p:stCondLst>
                                  <p:childTnLst>
                                    <p:set>
                                      <p:cBhvr>
                                        <p:cTn id="31" dur="1" fill="hold">
                                          <p:stCondLst>
                                            <p:cond delay="0"/>
                                          </p:stCondLst>
                                        </p:cTn>
                                        <p:tgtEl>
                                          <p:spTgt spid="19466"/>
                                        </p:tgtEl>
                                        <p:attrNameLst>
                                          <p:attrName>style.visibility</p:attrName>
                                        </p:attrNameLst>
                                      </p:cBhvr>
                                      <p:to>
                                        <p:strVal val="visible"/>
                                      </p:to>
                                    </p:set>
                                    <p:animEffect transition="in" filter="fade">
                                      <p:cBhvr>
                                        <p:cTn id="32" dur="500"/>
                                        <p:tgtEl>
                                          <p:spTgt spid="19466"/>
                                        </p:tgtEl>
                                      </p:cBhvr>
                                    </p:animEffect>
                                  </p:childTnLst>
                                </p:cTn>
                              </p:par>
                            </p:childTnLst>
                          </p:cTn>
                        </p:par>
                      </p:childTnLst>
                    </p:cTn>
                  </p:par>
                  <p:par>
                    <p:cTn id="33" fill="hold" nodeType="clickPar">
                      <p:stCondLst>
                        <p:cond delay="indefinite"/>
                        <p:cond evt="onBegin" delay="0">
                          <p:tn val="32"/>
                        </p:cond>
                      </p:stCondLst>
                      <p:childTnLst>
                        <p:par>
                          <p:cTn id="34" fill="hold">
                            <p:stCondLst>
                              <p:cond delay="0"/>
                            </p:stCondLst>
                            <p:childTnLst>
                              <p:par>
                                <p:cTn id="35" presetID="21" presetClass="emph" presetSubtype="0" fill="hold" grpId="1" nodeType="clickEffect">
                                  <p:stCondLst>
                                    <p:cond delay="0"/>
                                  </p:stCondLst>
                                  <p:childTnLst>
                                    <p:animClr clrSpc="hsl" dir="cw">
                                      <p:cBhvr override="childStyle">
                                        <p:cTn id="36" dur="500" fill="hold"/>
                                        <p:tgtEl>
                                          <p:spTgt spid="19463"/>
                                        </p:tgtEl>
                                        <p:attrNameLst>
                                          <p:attrName>style.color</p:attrName>
                                        </p:attrNameLst>
                                      </p:cBhvr>
                                    </p:animClr>
                                    <p:animClr clrSpc="hsl" dir="cw">
                                      <p:cBhvr>
                                        <p:cTn id="37" dur="500" fill="hold"/>
                                        <p:tgtEl>
                                          <p:spTgt spid="19463"/>
                                        </p:tgtEl>
                                        <p:attrNameLst>
                                          <p:attrName>fillcolor</p:attrName>
                                        </p:attrNameLst>
                                      </p:cBhvr>
                                    </p:animClr>
                                    <p:animClr clrSpc="hsl" dir="cw">
                                      <p:cBhvr>
                                        <p:cTn id="38" dur="500" fill="hold"/>
                                        <p:tgtEl>
                                          <p:spTgt spid="19463"/>
                                        </p:tgtEl>
                                        <p:attrNameLst>
                                          <p:attrName>stroke.color</p:attrName>
                                        </p:attrNameLst>
                                      </p:cBhvr>
                                    </p:animClr>
                                    <p:set>
                                      <p:cBhvr>
                                        <p:cTn id="39" dur="500" fill="hold"/>
                                        <p:tgtEl>
                                          <p:spTgt spid="19463"/>
                                        </p:tgtEl>
                                        <p:attrNameLst>
                                          <p:attrName>fill.type</p:attrName>
                                        </p:attrNameLst>
                                      </p:cBhvr>
                                      <p:to>
                                        <p:strVal val="solid"/>
                                      </p:to>
                                    </p:set>
                                  </p:childTnLst>
                                </p:cTn>
                              </p:par>
                              <p:par>
                                <p:cTn id="40" presetID="21" presetClass="emph" presetSubtype="0" fill="hold" grpId="1" nodeType="withEffect">
                                  <p:stCondLst>
                                    <p:cond delay="0"/>
                                  </p:stCondLst>
                                  <p:childTnLst>
                                    <p:animClr clrSpc="hsl" dir="cw">
                                      <p:cBhvr override="childStyle">
                                        <p:cTn id="41" dur="500" fill="hold"/>
                                        <p:tgtEl>
                                          <p:spTgt spid="19464"/>
                                        </p:tgtEl>
                                        <p:attrNameLst>
                                          <p:attrName>style.color</p:attrName>
                                        </p:attrNameLst>
                                      </p:cBhvr>
                                    </p:animClr>
                                    <p:animClr clrSpc="hsl" dir="cw">
                                      <p:cBhvr>
                                        <p:cTn id="42" dur="500" fill="hold"/>
                                        <p:tgtEl>
                                          <p:spTgt spid="19464"/>
                                        </p:tgtEl>
                                        <p:attrNameLst>
                                          <p:attrName>fillcolor</p:attrName>
                                        </p:attrNameLst>
                                      </p:cBhvr>
                                    </p:animClr>
                                    <p:animClr clrSpc="hsl" dir="cw">
                                      <p:cBhvr>
                                        <p:cTn id="43" dur="500" fill="hold"/>
                                        <p:tgtEl>
                                          <p:spTgt spid="19464"/>
                                        </p:tgtEl>
                                        <p:attrNameLst>
                                          <p:attrName>stroke.color</p:attrName>
                                        </p:attrNameLst>
                                      </p:cBhvr>
                                    </p:animClr>
                                    <p:set>
                                      <p:cBhvr>
                                        <p:cTn id="44" dur="500" fill="hold"/>
                                        <p:tgtEl>
                                          <p:spTgt spid="19464"/>
                                        </p:tgtEl>
                                        <p:attrNameLst>
                                          <p:attrName>fill.type</p:attrName>
                                        </p:attrNameLst>
                                      </p:cBhvr>
                                      <p:to>
                                        <p:strVal val="solid"/>
                                      </p:to>
                                    </p:set>
                                  </p:childTnLst>
                                </p:cTn>
                              </p:par>
                              <p:par>
                                <p:cTn id="45" presetID="21" presetClass="emph" presetSubtype="0" fill="hold" grpId="0" nodeType="withEffect">
                                  <p:stCondLst>
                                    <p:cond delay="0"/>
                                  </p:stCondLst>
                                  <p:childTnLst>
                                    <p:animClr clrSpc="hsl" dir="cw">
                                      <p:cBhvr override="childStyle">
                                        <p:cTn id="46" dur="500" fill="hold"/>
                                        <p:tgtEl>
                                          <p:spTgt spid="19459"/>
                                        </p:tgtEl>
                                        <p:attrNameLst>
                                          <p:attrName>style.color</p:attrName>
                                        </p:attrNameLst>
                                      </p:cBhvr>
                                    </p:animClr>
                                    <p:animClr clrSpc="hsl" dir="cw">
                                      <p:cBhvr>
                                        <p:cTn id="47" dur="500" fill="hold"/>
                                        <p:tgtEl>
                                          <p:spTgt spid="19459"/>
                                        </p:tgtEl>
                                        <p:attrNameLst>
                                          <p:attrName>fillcolor</p:attrName>
                                        </p:attrNameLst>
                                      </p:cBhvr>
                                    </p:animClr>
                                    <p:animClr clrSpc="hsl" dir="cw">
                                      <p:cBhvr>
                                        <p:cTn id="48" dur="500" fill="hold"/>
                                        <p:tgtEl>
                                          <p:spTgt spid="19459"/>
                                        </p:tgtEl>
                                        <p:attrNameLst>
                                          <p:attrName>stroke.color</p:attrName>
                                        </p:attrNameLst>
                                      </p:cBhvr>
                                    </p:animClr>
                                    <p:set>
                                      <p:cBhvr>
                                        <p:cTn id="49" dur="500" fill="hold"/>
                                        <p:tgtEl>
                                          <p:spTgt spid="194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1" grpId="0" animBg="1"/>
      <p:bldP spid="19462" grpId="0" animBg="1"/>
      <p:bldP spid="19463" grpId="0" animBg="1"/>
      <p:bldP spid="19463" grpId="1" animBg="1"/>
      <p:bldP spid="19464" grpId="0"/>
      <p:bldP spid="19464" grpId="1"/>
      <p:bldP spid="19465" grpId="0"/>
      <p:bldP spid="19466"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grpSp>
        <p:nvGrpSpPr>
          <p:cNvPr id="20481" name="组合 31" title=""/>
          <p:cNvGrpSpPr/>
          <p:nvPr>
            <p:custDataLst>
              <p:tags r:id="rId3"/>
            </p:custDataLst>
          </p:nvPr>
        </p:nvGrpSpPr>
        <p:grpSpPr>
          <a:xfrm>
            <a:off x="434975" y="754063"/>
            <a:ext cx="4156075" cy="738187"/>
            <a:chOff x="2952848" y="1879873"/>
            <a:chExt cx="4155403" cy="735043"/>
          </a:xfrm>
        </p:grpSpPr>
        <p:sp>
          <p:nvSpPr>
            <p:cNvPr id="20482" name="MH_Number_1" title=""/>
            <p:cNvSpPr/>
            <p:nvPr>
              <p:custDataLst>
                <p:tags r:id="rId4"/>
              </p:custDataLst>
            </p:nvPr>
          </p:nvSpPr>
          <p:spPr>
            <a:xfrm flipH="1">
              <a:off x="2952848" y="2128031"/>
              <a:ext cx="609000" cy="337250"/>
            </a:xfrm>
            <a:custGeom>
              <a:gdLst>
                <a:gd name="GT0" fmla="+- l w 0"/>
                <a:gd name="GT1" fmla="+- t h 0"/>
              </a:gdLst>
              <a:cxnLst>
                <a:cxn ang="0">
                  <a:pos x="11786" y="0"/>
                </a:cxn>
                <a:cxn ang="0">
                  <a:pos x="0" y="0"/>
                </a:cxn>
                <a:cxn ang="0">
                  <a:pos x="0" y="62008"/>
                </a:cxn>
                <a:cxn ang="0">
                  <a:pos x="11786" y="62008"/>
                </a:cxn>
                <a:cxn ang="0">
                  <a:pos x="111971" y="0"/>
                </a:cxn>
                <a:cxn ang="0">
                  <a:pos x="22292" y="0"/>
                </a:cxn>
                <a:cxn ang="0">
                  <a:pos x="22292" y="62008"/>
                </a:cxn>
                <a:cxn ang="0">
                  <a:pos x="111971" y="62008"/>
                </a:cxn>
              </a:cxnLst>
              <a:rect l="l" t="t" r="GT0" b="GT1"/>
              <a:pathLst>
                <a:path w="693737" h="384175">
                  <a:moveTo>
                    <a:pt x="73025" y="0"/>
                  </a:moveTo>
                  <a:lnTo>
                    <a:pt x="0" y="0"/>
                  </a:lnTo>
                  <a:lnTo>
                    <a:pt x="0" y="384175"/>
                  </a:lnTo>
                  <a:lnTo>
                    <a:pt x="73025" y="384175"/>
                  </a:lnTo>
                  <a:lnTo>
                    <a:pt x="73025" y="0"/>
                  </a:lnTo>
                  <a:close/>
                  <a:moveTo>
                    <a:pt x="693737" y="0"/>
                  </a:moveTo>
                  <a:lnTo>
                    <a:pt x="138112" y="0"/>
                  </a:lnTo>
                  <a:lnTo>
                    <a:pt x="138112" y="384175"/>
                  </a:lnTo>
                  <a:lnTo>
                    <a:pt x="693737" y="384175"/>
                  </a:lnTo>
                  <a:lnTo>
                    <a:pt x="693737" y="0"/>
                  </a:lnTo>
                  <a:close/>
                </a:path>
              </a:pathLst>
            </a:custGeom>
            <a:solidFill>
              <a:srgbClr val="548235"/>
            </a:solidFill>
            <a:ln>
              <a:noFill/>
              <a:round/>
            </a:ln>
          </p:spPr>
          <p:txBody>
            <a:bodyPr lIns="0" tIns="0" rIns="144000" bIns="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hangingPunct="0"/>
              <a:r>
                <a:rPr lang="en-US" altLang="zh-CN" sz="2800" b="1">
                  <a:solidFill>
                    <a:srgbClr val="FFFFFF"/>
                  </a:solidFill>
                  <a:latin typeface="微软雅黑" pitchFamily="34" charset="-122"/>
                  <a:ea typeface="微软雅黑" pitchFamily="34" charset="-122"/>
                  <a:sym typeface="Gen Jyuu Gothic Monospace Regul" pitchFamily="49" charset="-128"/>
                </a:rPr>
                <a:t>1</a:t>
              </a:r>
              <a:endParaRPr lang="en-US" altLang="zh-CN" sz="2800" b="1">
                <a:solidFill>
                  <a:srgbClr val="FFFFFF"/>
                </a:solidFill>
                <a:latin typeface="微软雅黑" pitchFamily="34" charset="-122"/>
                <a:ea typeface="微软雅黑" pitchFamily="34" charset="-122"/>
                <a:sym typeface="Gen Jyuu Gothic Monospace Regul" pitchFamily="49" charset="-128"/>
              </a:endParaRPr>
            </a:p>
          </p:txBody>
        </p:sp>
        <p:sp>
          <p:nvSpPr>
            <p:cNvPr id="20483" name="MH_Entry_1" title=""/>
            <p:cNvSpPr/>
            <p:nvPr>
              <p:custDataLst>
                <p:tags r:id="rId5"/>
              </p:custDataLst>
            </p:nvPr>
          </p:nvSpPr>
          <p:spPr>
            <a:xfrm flipH="1">
              <a:off x="3637902" y="1879873"/>
              <a:ext cx="3470349" cy="735043"/>
            </a:xfrm>
            <a:custGeom>
              <a:gdLst>
                <a:gd name="GT0" fmla="+- l w 0"/>
                <a:gd name="GT1" fmla="+- t h 0"/>
              </a:gdLst>
              <a:cxnLst>
                <a:cxn ang="0">
                  <a:pos x="0" y="2"/>
                </a:cxn>
                <a:cxn ang="0">
                  <a:pos x="449550055" y="2"/>
                </a:cxn>
                <a:cxn ang="0">
                  <a:pos x="449550055" y="3"/>
                </a:cxn>
                <a:cxn ang="0">
                  <a:pos x="0" y="3"/>
                </a:cxn>
                <a:cxn ang="0">
                  <a:pos x="0" y="2"/>
                </a:cxn>
                <a:cxn ang="0">
                  <a:pos x="0" y="0"/>
                </a:cxn>
              </a:cxnLst>
              <a:rect l="l" t="t" r="GT0" b="GT1"/>
              <a:pathLst>
                <a:path w="2520280" h="1872208">
                  <a:moveTo>
                    <a:pt x="0" y="1872208"/>
                  </a:moveTo>
                  <a:lnTo>
                    <a:pt x="2520280" y="1872208"/>
                  </a:lnTo>
                  <a:lnTo>
                    <a:pt x="0" y="1872208"/>
                  </a:lnTo>
                  <a:close/>
                  <a:moveTo>
                    <a:pt x="0" y="0"/>
                  </a:moveTo>
                  <a:lnTo>
                    <a:pt x="916" y="0"/>
                  </a:lnTo>
                  <a:lnTo>
                    <a:pt x="0" y="0"/>
                  </a:lnTo>
                  <a:close/>
                </a:path>
              </a:pathLst>
            </a:custGeom>
            <a:noFill/>
            <a:ln>
              <a:noFill/>
              <a:round/>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nSpc>
                  <a:spcPct val="150000"/>
                </a:lnSpc>
              </a:pPr>
              <a:r>
                <a:rPr lang="zh-CN" altLang="en-US" sz="2800" b="1">
                  <a:solidFill>
                    <a:srgbClr val="548235"/>
                  </a:solidFill>
                  <a:latin typeface="微软雅黑" pitchFamily="34" charset="-122"/>
                  <a:ea typeface="微软雅黑" pitchFamily="34" charset="-122"/>
                  <a:sym typeface="微软雅黑" pitchFamily="34" charset="-122"/>
                </a:rPr>
                <a:t>生态平衡</a:t>
              </a:r>
              <a:endParaRPr lang="zh-CN" altLang="en-US" sz="2800" b="1">
                <a:solidFill>
                  <a:srgbClr val="548235"/>
                </a:solidFill>
                <a:latin typeface="微软雅黑" pitchFamily="34" charset="-122"/>
                <a:ea typeface="微软雅黑" pitchFamily="34" charset="-122"/>
                <a:sym typeface="微软雅黑" pitchFamily="34" charset="-122"/>
              </a:endParaRPr>
            </a:p>
          </p:txBody>
        </p:sp>
      </p:grpSp>
      <p:sp>
        <p:nvSpPr>
          <p:cNvPr id="20484" name="矩形 18" title=""/>
          <p:cNvSpPr/>
          <p:nvPr>
            <p:custDataLst>
              <p:tags r:id="rId6"/>
            </p:custDataLst>
          </p:nvPr>
        </p:nvSpPr>
        <p:spPr>
          <a:xfrm>
            <a:off x="349250" y="1474788"/>
            <a:ext cx="1643063" cy="738188"/>
          </a:xfrm>
          <a:prstGeom prst="rect">
            <a:avLst/>
          </a:prstGeom>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just" fontAlgn="base" hangingPunct="0">
              <a:lnSpc>
                <a:spcPct val="150000"/>
              </a:lnSpc>
              <a:spcAft>
                <a:spcPct val="0"/>
              </a:spcAft>
            </a:pPr>
            <a:r>
              <a:rPr lang="en-US" altLang="zh-CN" sz="2800" b="1">
                <a:latin typeface="微软雅黑" pitchFamily="34" charset="-122"/>
                <a:ea typeface="微软雅黑" pitchFamily="34" charset="-122"/>
              </a:rPr>
              <a:t>(1)</a:t>
            </a:r>
            <a:r>
              <a:rPr lang="zh-CN" altLang="zh-CN" sz="2800" b="1">
                <a:latin typeface="微软雅黑" pitchFamily="34" charset="-122"/>
                <a:ea typeface="微软雅黑" pitchFamily="34" charset="-122"/>
              </a:rPr>
              <a:t>概念：</a:t>
            </a:r>
            <a:endParaRPr lang="zh-CN" altLang="zh-CN" sz="1000">
              <a:latin typeface="微软雅黑" pitchFamily="34" charset="-122"/>
              <a:ea typeface="微软雅黑" pitchFamily="34" charset="-122"/>
            </a:endParaRPr>
          </a:p>
        </p:txBody>
      </p:sp>
      <p:sp>
        <p:nvSpPr>
          <p:cNvPr id="20485" name="文本框 10" title=""/>
          <p:cNvSpPr txBox="1"/>
          <p:nvPr>
            <p:custDataLst>
              <p:tags r:id="rId7"/>
            </p:custDataLst>
          </p:nvPr>
        </p:nvSpPr>
        <p:spPr>
          <a:xfrm>
            <a:off x="1898650" y="1582738"/>
            <a:ext cx="10182225" cy="522287"/>
          </a:xfrm>
          <a:prstGeom prst="rect">
            <a:avLst/>
          </a:prstGeom>
          <a:noFill/>
          <a:ln w="19050">
            <a:solidFill>
              <a:srgbClr val="41719C"/>
            </a:solidFill>
            <a:prstDash val="sysDash"/>
            <a:round/>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zh-CN" sz="2800">
                <a:latin typeface="微软雅黑" pitchFamily="34" charset="-122"/>
                <a:ea typeface="微软雅黑" pitchFamily="34" charset="-122"/>
              </a:rPr>
              <a:t>生态系统的</a:t>
            </a:r>
            <a:r>
              <a:rPr lang="zh-CN" altLang="zh-CN" sz="2800" u="sng">
                <a:latin typeface="微软雅黑" pitchFamily="34" charset="-122"/>
                <a:ea typeface="微软雅黑" pitchFamily="34" charset="-122"/>
              </a:rPr>
              <a:t> </a:t>
            </a:r>
            <a:r>
              <a:rPr lang="en-US" altLang="zh-CN" sz="2800" u="sng">
                <a:latin typeface="微软雅黑" pitchFamily="34" charset="-122"/>
                <a:ea typeface="微软雅黑" pitchFamily="34" charset="-122"/>
              </a:rPr>
              <a:t>        </a:t>
            </a:r>
            <a:r>
              <a:rPr lang="zh-CN" altLang="zh-CN" sz="2800">
                <a:latin typeface="微软雅黑" pitchFamily="34" charset="-122"/>
                <a:ea typeface="微软雅黑" pitchFamily="34" charset="-122"/>
              </a:rPr>
              <a:t>和</a:t>
            </a:r>
            <a:r>
              <a:rPr lang="zh-CN" altLang="zh-CN" sz="2800" u="sng">
                <a:latin typeface="微软雅黑" pitchFamily="34" charset="-122"/>
                <a:ea typeface="微软雅黑" pitchFamily="34" charset="-122"/>
              </a:rPr>
              <a:t> </a:t>
            </a:r>
            <a:r>
              <a:rPr lang="en-US" altLang="zh-CN" sz="2800" u="sng">
                <a:latin typeface="微软雅黑" pitchFamily="34" charset="-122"/>
                <a:ea typeface="微软雅黑" pitchFamily="34" charset="-122"/>
              </a:rPr>
              <a:t>        </a:t>
            </a:r>
            <a:r>
              <a:rPr lang="zh-CN" altLang="zh-CN" sz="2800">
                <a:latin typeface="微软雅黑" pitchFamily="34" charset="-122"/>
                <a:ea typeface="微软雅黑" pitchFamily="34" charset="-122"/>
              </a:rPr>
              <a:t>处于</a:t>
            </a:r>
            <a:r>
              <a:rPr lang="zh-CN" altLang="zh-CN" sz="2800">
                <a:solidFill>
                  <a:srgbClr val="0000FF"/>
                </a:solidFill>
                <a:latin typeface="微软雅黑" pitchFamily="34" charset="-122"/>
                <a:ea typeface="微软雅黑" pitchFamily="34" charset="-122"/>
              </a:rPr>
              <a:t>相对稳定</a:t>
            </a:r>
            <a:r>
              <a:rPr lang="zh-CN" altLang="zh-CN" sz="2800">
                <a:latin typeface="微软雅黑" pitchFamily="34" charset="-122"/>
                <a:ea typeface="微软雅黑" pitchFamily="34" charset="-122"/>
              </a:rPr>
              <a:t>的状态，就是</a:t>
            </a:r>
            <a:r>
              <a:rPr lang="zh-CN" altLang="zh-CN" sz="2800">
                <a:solidFill>
                  <a:srgbClr val="FF0000"/>
                </a:solidFill>
                <a:latin typeface="微软雅黑" pitchFamily="34" charset="-122"/>
                <a:ea typeface="微软雅黑" pitchFamily="34" charset="-122"/>
              </a:rPr>
              <a:t>生态平衡</a:t>
            </a:r>
            <a:r>
              <a:rPr lang="zh-CN" altLang="zh-CN" sz="2800">
                <a:latin typeface="微软雅黑" pitchFamily="34" charset="-122"/>
                <a:ea typeface="微软雅黑" pitchFamily="34" charset="-122"/>
              </a:rPr>
              <a:t>。</a:t>
            </a:r>
            <a:endParaRPr lang="zh-CN" altLang="zh-CN" sz="2800">
              <a:latin typeface="微软雅黑" pitchFamily="34" charset="-122"/>
              <a:ea typeface="微软雅黑" pitchFamily="34" charset="-122"/>
            </a:endParaRPr>
          </a:p>
        </p:txBody>
      </p:sp>
      <p:sp>
        <p:nvSpPr>
          <p:cNvPr id="20486" name="圆角矩形 6" title=""/>
          <p:cNvSpPr/>
          <p:nvPr>
            <p:custDataLst>
              <p:tags r:id="rId8"/>
            </p:custDataLst>
          </p:nvPr>
        </p:nvSpPr>
        <p:spPr>
          <a:xfrm>
            <a:off x="671513" y="2414588"/>
            <a:ext cx="11229975" cy="3324225"/>
          </a:xfrm>
          <a:prstGeom prst="roundRect">
            <a:avLst/>
          </a:prstGeom>
          <a:no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endParaRPr lang="zh-CN" altLang="en-US" sz="2800">
              <a:solidFill>
                <a:srgbClr val="FFFFFF"/>
              </a:solidFill>
              <a:latin typeface="微软雅黑" pitchFamily="34" charset="-122"/>
              <a:ea typeface="微软雅黑" pitchFamily="34" charset="-122"/>
            </a:endParaRPr>
          </a:p>
        </p:txBody>
      </p:sp>
      <p:sp>
        <p:nvSpPr>
          <p:cNvPr id="20487" name="TextBox 9" title=""/>
          <p:cNvSpPr txBox="1"/>
          <p:nvPr>
            <p:custDataLst>
              <p:tags r:id="rId9"/>
            </p:custDataLst>
          </p:nvPr>
        </p:nvSpPr>
        <p:spPr>
          <a:xfrm>
            <a:off x="2201863" y="2919413"/>
            <a:ext cx="1690687" cy="757237"/>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800" b="1">
                <a:latin typeface="微软雅黑" pitchFamily="34" charset="-122"/>
                <a:ea typeface="微软雅黑" pitchFamily="34" charset="-122"/>
                <a:sym typeface="黑体" pitchFamily="49" charset="-122"/>
              </a:rPr>
              <a:t>组成成分</a:t>
            </a:r>
            <a:endParaRPr lang="zh-CN" altLang="en-US" sz="2800" b="1">
              <a:latin typeface="微软雅黑" pitchFamily="34" charset="-122"/>
              <a:ea typeface="微软雅黑" pitchFamily="34" charset="-122"/>
              <a:sym typeface="黑体" pitchFamily="49" charset="-122"/>
            </a:endParaRPr>
          </a:p>
        </p:txBody>
      </p:sp>
      <p:sp>
        <p:nvSpPr>
          <p:cNvPr id="20488" name="TextBox 10" title=""/>
          <p:cNvSpPr txBox="1"/>
          <p:nvPr>
            <p:custDataLst>
              <p:tags r:id="rId10"/>
            </p:custDataLst>
          </p:nvPr>
        </p:nvSpPr>
        <p:spPr>
          <a:xfrm>
            <a:off x="2201863" y="4702175"/>
            <a:ext cx="1660525" cy="511175"/>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800" b="1">
                <a:latin typeface="微软雅黑" pitchFamily="34" charset="-122"/>
                <a:ea typeface="微软雅黑" pitchFamily="34" charset="-122"/>
                <a:sym typeface="黑体" pitchFamily="49" charset="-122"/>
              </a:rPr>
              <a:t>营养结构</a:t>
            </a:r>
            <a:endParaRPr lang="zh-CN" altLang="en-US" sz="2800" b="1">
              <a:latin typeface="微软雅黑" pitchFamily="34" charset="-122"/>
              <a:ea typeface="微软雅黑" pitchFamily="34" charset="-122"/>
              <a:sym typeface="黑体" pitchFamily="49" charset="-122"/>
            </a:endParaRPr>
          </a:p>
        </p:txBody>
      </p:sp>
      <p:sp>
        <p:nvSpPr>
          <p:cNvPr id="20489" name="TextBox 11" title=""/>
          <p:cNvSpPr txBox="1"/>
          <p:nvPr>
            <p:custDataLst>
              <p:tags r:id="rId11"/>
            </p:custDataLst>
          </p:nvPr>
        </p:nvSpPr>
        <p:spPr>
          <a:xfrm>
            <a:off x="4098925" y="2482850"/>
            <a:ext cx="3617913" cy="522288"/>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800" b="1">
                <a:latin typeface="微软雅黑" pitchFamily="34" charset="-122"/>
                <a:ea typeface="微软雅黑" pitchFamily="34" charset="-122"/>
              </a:rPr>
              <a:t>非生物物质和能量</a:t>
            </a:r>
            <a:endParaRPr lang="zh-CN" altLang="en-US" sz="2800" b="1">
              <a:latin typeface="微软雅黑" pitchFamily="34" charset="-122"/>
              <a:ea typeface="微软雅黑" pitchFamily="34" charset="-122"/>
            </a:endParaRPr>
          </a:p>
        </p:txBody>
      </p:sp>
      <p:sp>
        <p:nvSpPr>
          <p:cNvPr id="20490" name="TextBox 12" title=""/>
          <p:cNvSpPr txBox="1"/>
          <p:nvPr>
            <p:custDataLst>
              <p:tags r:id="rId12"/>
            </p:custDataLst>
          </p:nvPr>
        </p:nvSpPr>
        <p:spPr>
          <a:xfrm>
            <a:off x="4098925" y="3008313"/>
            <a:ext cx="2411413" cy="522287"/>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800" b="1">
                <a:latin typeface="微软雅黑" pitchFamily="34" charset="-122"/>
                <a:ea typeface="微软雅黑" pitchFamily="34" charset="-122"/>
              </a:rPr>
              <a:t>生产者</a:t>
            </a:r>
            <a:endParaRPr lang="zh-CN" altLang="en-US" sz="2800" b="1">
              <a:latin typeface="微软雅黑" pitchFamily="34" charset="-122"/>
              <a:ea typeface="微软雅黑" pitchFamily="34" charset="-122"/>
            </a:endParaRPr>
          </a:p>
        </p:txBody>
      </p:sp>
      <p:sp>
        <p:nvSpPr>
          <p:cNvPr id="20491" name="TextBox 13" title=""/>
          <p:cNvSpPr txBox="1"/>
          <p:nvPr>
            <p:custDataLst>
              <p:tags r:id="rId13"/>
            </p:custDataLst>
          </p:nvPr>
        </p:nvSpPr>
        <p:spPr>
          <a:xfrm>
            <a:off x="4098925" y="3556000"/>
            <a:ext cx="2411413" cy="52070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800" b="1">
                <a:latin typeface="微软雅黑" pitchFamily="34" charset="-122"/>
                <a:ea typeface="微软雅黑" pitchFamily="34" charset="-122"/>
              </a:rPr>
              <a:t>消费者</a:t>
            </a:r>
            <a:endParaRPr lang="zh-CN" altLang="en-US" sz="2800" b="1">
              <a:latin typeface="微软雅黑" pitchFamily="34" charset="-122"/>
              <a:ea typeface="微软雅黑" pitchFamily="34" charset="-122"/>
            </a:endParaRPr>
          </a:p>
        </p:txBody>
      </p:sp>
      <p:sp>
        <p:nvSpPr>
          <p:cNvPr id="20492" name="TextBox 14" title=""/>
          <p:cNvSpPr txBox="1"/>
          <p:nvPr>
            <p:custDataLst>
              <p:tags r:id="rId14"/>
            </p:custDataLst>
          </p:nvPr>
        </p:nvSpPr>
        <p:spPr>
          <a:xfrm>
            <a:off x="4098925" y="4083050"/>
            <a:ext cx="2411413" cy="522288"/>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800" b="1">
                <a:latin typeface="微软雅黑" pitchFamily="34" charset="-122"/>
                <a:ea typeface="微软雅黑" pitchFamily="34" charset="-122"/>
              </a:rPr>
              <a:t>分解者</a:t>
            </a:r>
            <a:endParaRPr lang="zh-CN" altLang="en-US" sz="2800" b="1">
              <a:latin typeface="微软雅黑" pitchFamily="34" charset="-122"/>
              <a:ea typeface="微软雅黑" pitchFamily="34" charset="-122"/>
            </a:endParaRPr>
          </a:p>
        </p:txBody>
      </p:sp>
      <p:sp>
        <p:nvSpPr>
          <p:cNvPr id="20493" name="TextBox 27" title=""/>
          <p:cNvSpPr txBox="1"/>
          <p:nvPr>
            <p:custDataLst>
              <p:tags r:id="rId15"/>
            </p:custDataLst>
          </p:nvPr>
        </p:nvSpPr>
        <p:spPr>
          <a:xfrm>
            <a:off x="8948738" y="3024188"/>
            <a:ext cx="2411412" cy="522287"/>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800" b="1">
                <a:latin typeface="微软雅黑" pitchFamily="34" charset="-122"/>
                <a:ea typeface="微软雅黑" pitchFamily="34" charset="-122"/>
                <a:sym typeface="黑体" pitchFamily="49" charset="-122"/>
              </a:rPr>
              <a:t>能量流动</a:t>
            </a:r>
            <a:endParaRPr lang="zh-CN" altLang="en-US" sz="2800" b="1">
              <a:latin typeface="微软雅黑" pitchFamily="34" charset="-122"/>
              <a:ea typeface="微软雅黑" pitchFamily="34" charset="-122"/>
              <a:sym typeface="黑体" pitchFamily="49" charset="-122"/>
            </a:endParaRPr>
          </a:p>
        </p:txBody>
      </p:sp>
      <p:sp>
        <p:nvSpPr>
          <p:cNvPr id="20494" name="TextBox 28" title=""/>
          <p:cNvSpPr txBox="1"/>
          <p:nvPr>
            <p:custDataLst>
              <p:tags r:id="rId16"/>
            </p:custDataLst>
          </p:nvPr>
        </p:nvSpPr>
        <p:spPr>
          <a:xfrm>
            <a:off x="8948738" y="3794125"/>
            <a:ext cx="2411412" cy="52070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800" b="1">
                <a:latin typeface="微软雅黑" pitchFamily="34" charset="-122"/>
                <a:ea typeface="微软雅黑" pitchFamily="34" charset="-122"/>
                <a:sym typeface="黑体" pitchFamily="49" charset="-122"/>
              </a:rPr>
              <a:t>物质循环</a:t>
            </a:r>
            <a:endParaRPr lang="zh-CN" altLang="en-US" sz="2800" b="1">
              <a:latin typeface="微软雅黑" pitchFamily="34" charset="-122"/>
              <a:ea typeface="微软雅黑" pitchFamily="34" charset="-122"/>
              <a:sym typeface="黑体" pitchFamily="49" charset="-122"/>
            </a:endParaRPr>
          </a:p>
        </p:txBody>
      </p:sp>
      <p:sp>
        <p:nvSpPr>
          <p:cNvPr id="20495" name="TextBox 29" title=""/>
          <p:cNvSpPr txBox="1"/>
          <p:nvPr>
            <p:custDataLst>
              <p:tags r:id="rId17"/>
            </p:custDataLst>
          </p:nvPr>
        </p:nvSpPr>
        <p:spPr>
          <a:xfrm>
            <a:off x="8948738" y="4562475"/>
            <a:ext cx="2411412" cy="522288"/>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800" b="1">
                <a:latin typeface="微软雅黑" pitchFamily="34" charset="-122"/>
                <a:ea typeface="微软雅黑" pitchFamily="34" charset="-122"/>
                <a:sym typeface="黑体" pitchFamily="49" charset="-122"/>
              </a:rPr>
              <a:t>信息传递</a:t>
            </a:r>
            <a:endParaRPr lang="zh-CN" altLang="en-US" sz="2800" b="1">
              <a:latin typeface="微软雅黑" pitchFamily="34" charset="-122"/>
              <a:ea typeface="微软雅黑" pitchFamily="34" charset="-122"/>
              <a:sym typeface="黑体" pitchFamily="49" charset="-122"/>
            </a:endParaRPr>
          </a:p>
        </p:txBody>
      </p:sp>
      <p:sp>
        <p:nvSpPr>
          <p:cNvPr id="20496" name="文本框 22" title=""/>
          <p:cNvSpPr txBox="1"/>
          <p:nvPr>
            <p:custDataLst>
              <p:tags r:id="rId18"/>
            </p:custDataLst>
          </p:nvPr>
        </p:nvSpPr>
        <p:spPr>
          <a:xfrm>
            <a:off x="808038" y="3794125"/>
            <a:ext cx="1008063" cy="520700"/>
          </a:xfrm>
          <a:prstGeom prst="rect">
            <a:avLst/>
          </a:prstGeom>
          <a:solidFill>
            <a:schemeClr val="accent6">
              <a:lumMod val="75000"/>
            </a:schemeClr>
          </a:solidFill>
        </p:spPr>
        <p:txBody>
          <a:bodyPr wrap="square" rtlCol="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fontAlgn="base" hangingPunct="0"/>
            <a:r>
              <a:rPr lang="zh-CN" altLang="en-US" sz="2800" b="1">
                <a:solidFill>
                  <a:schemeClr val="bg1"/>
                </a:solidFill>
                <a:latin typeface="微软雅黑" pitchFamily="34" charset="-122"/>
                <a:ea typeface="微软雅黑" pitchFamily="34" charset="-122"/>
                <a:sym typeface="等线" charset="-122"/>
              </a:rPr>
              <a:t>结构</a:t>
            </a:r>
            <a:endParaRPr lang="zh-CN" altLang="en-US" sz="2800" b="1">
              <a:solidFill>
                <a:schemeClr val="bg1"/>
              </a:solidFill>
              <a:latin typeface="微软雅黑" pitchFamily="34" charset="-122"/>
              <a:ea typeface="微软雅黑" pitchFamily="34" charset="-122"/>
              <a:sym typeface="等线" charset="-122"/>
            </a:endParaRPr>
          </a:p>
        </p:txBody>
      </p:sp>
      <p:sp>
        <p:nvSpPr>
          <p:cNvPr id="20497" name="文本框 23" title=""/>
          <p:cNvSpPr txBox="1"/>
          <p:nvPr>
            <p:custDataLst>
              <p:tags r:id="rId19"/>
            </p:custDataLst>
          </p:nvPr>
        </p:nvSpPr>
        <p:spPr>
          <a:xfrm>
            <a:off x="7408863" y="3800475"/>
            <a:ext cx="1023938" cy="522288"/>
          </a:xfrm>
          <a:prstGeom prst="rect">
            <a:avLst/>
          </a:prstGeom>
          <a:solidFill>
            <a:schemeClr val="accent6">
              <a:lumMod val="75000"/>
            </a:schemeClr>
          </a:solidFill>
        </p:spPr>
        <p:txBody>
          <a:bodyPr wrap="square" rtlCol="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fontAlgn="base" hangingPunct="0"/>
            <a:r>
              <a:rPr lang="zh-CN" altLang="en-US" sz="2800" b="1">
                <a:solidFill>
                  <a:schemeClr val="bg1"/>
                </a:solidFill>
                <a:latin typeface="微软雅黑" pitchFamily="34" charset="-122"/>
                <a:ea typeface="微软雅黑" pitchFamily="34" charset="-122"/>
                <a:sym typeface="等线" charset="-122"/>
              </a:rPr>
              <a:t>功能</a:t>
            </a:r>
            <a:endParaRPr lang="zh-CN" altLang="en-US" sz="2800" b="1">
              <a:solidFill>
                <a:schemeClr val="bg1"/>
              </a:solidFill>
              <a:latin typeface="微软雅黑" pitchFamily="34" charset="-122"/>
              <a:ea typeface="微软雅黑" pitchFamily="34" charset="-122"/>
              <a:sym typeface="等线" charset="-122"/>
            </a:endParaRPr>
          </a:p>
        </p:txBody>
      </p:sp>
      <p:sp>
        <p:nvSpPr>
          <p:cNvPr id="20498" name="TextBox 15" title=""/>
          <p:cNvSpPr txBox="1"/>
          <p:nvPr>
            <p:custDataLst>
              <p:tags r:id="rId20"/>
            </p:custDataLst>
          </p:nvPr>
        </p:nvSpPr>
        <p:spPr>
          <a:xfrm>
            <a:off x="3541713" y="4694238"/>
            <a:ext cx="3100387" cy="522287"/>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800" b="1">
                <a:latin typeface="微软雅黑" pitchFamily="34" charset="-122"/>
                <a:ea typeface="微软雅黑" pitchFamily="34" charset="-122"/>
              </a:rPr>
              <a:t>（食物链和食物网）</a:t>
            </a:r>
            <a:endParaRPr lang="zh-CN" altLang="en-US" sz="2800" b="1">
              <a:latin typeface="微软雅黑" pitchFamily="34" charset="-122"/>
              <a:ea typeface="微软雅黑" pitchFamily="34" charset="-122"/>
            </a:endParaRPr>
          </a:p>
        </p:txBody>
      </p:sp>
      <p:sp>
        <p:nvSpPr>
          <p:cNvPr id="20499" name="Freeform 5" title=""/>
          <p:cNvSpPr/>
          <p:nvPr>
            <p:custDataLst>
              <p:tags r:id="rId21"/>
            </p:custDataLst>
          </p:nvPr>
        </p:nvSpPr>
        <p:spPr>
          <a:xfrm>
            <a:off x="1898650" y="3143250"/>
            <a:ext cx="303213" cy="1830388"/>
          </a:xfrm>
          <a:prstGeom prst="leftBrace">
            <a:avLst>
              <a:gd name="adj1" fmla="val 34906"/>
              <a:gd name="adj2" fmla="val 50000"/>
            </a:avLst>
          </a:prstGeom>
          <a:noFill/>
          <a:ln>
            <a:solidFill>
              <a:schemeClr val="tx1"/>
            </a:solidFill>
            <a:round/>
          </a:ln>
          <a:effectLst>
            <a:outerShdw blurRad="57150" dist="19050" dir="5400000" algn="ctr">
              <a:srgbClr val="000000">
                <a:alpha val="62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endParaRPr lang="zh-CN" altLang="en-US" sz="2800">
              <a:solidFill>
                <a:srgbClr val="FFFFFF"/>
              </a:solidFill>
              <a:latin typeface="微软雅黑" pitchFamily="34" charset="-122"/>
              <a:ea typeface="微软雅黑" pitchFamily="34" charset="-122"/>
            </a:endParaRPr>
          </a:p>
        </p:txBody>
      </p:sp>
      <p:sp>
        <p:nvSpPr>
          <p:cNvPr id="20500" name="Freeform 5" title=""/>
          <p:cNvSpPr/>
          <p:nvPr>
            <p:custDataLst>
              <p:tags r:id="rId22"/>
            </p:custDataLst>
          </p:nvPr>
        </p:nvSpPr>
        <p:spPr>
          <a:xfrm>
            <a:off x="3795713" y="2598738"/>
            <a:ext cx="303212" cy="1831975"/>
          </a:xfrm>
          <a:prstGeom prst="leftBrace">
            <a:avLst>
              <a:gd name="adj1" fmla="val 59720"/>
              <a:gd name="adj2" fmla="val 50000"/>
            </a:avLst>
          </a:prstGeom>
          <a:noFill/>
          <a:ln>
            <a:solidFill>
              <a:schemeClr val="tx1"/>
            </a:solidFill>
            <a:round/>
          </a:ln>
          <a:effectLst>
            <a:outerShdw blurRad="57150" dist="19050" dir="5400000" algn="ctr">
              <a:srgbClr val="000000">
                <a:alpha val="62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endParaRPr lang="zh-CN" altLang="en-US" sz="2800">
              <a:solidFill>
                <a:srgbClr val="FFFFFF"/>
              </a:solidFill>
              <a:latin typeface="微软雅黑" pitchFamily="34" charset="-122"/>
              <a:ea typeface="微软雅黑" pitchFamily="34" charset="-122"/>
            </a:endParaRPr>
          </a:p>
        </p:txBody>
      </p:sp>
      <p:sp>
        <p:nvSpPr>
          <p:cNvPr id="20501" name="Freeform 5" title=""/>
          <p:cNvSpPr/>
          <p:nvPr>
            <p:custDataLst>
              <p:tags r:id="rId23"/>
            </p:custDataLst>
          </p:nvPr>
        </p:nvSpPr>
        <p:spPr>
          <a:xfrm>
            <a:off x="8589963" y="3108325"/>
            <a:ext cx="303212" cy="1830388"/>
          </a:xfrm>
          <a:prstGeom prst="leftBrace">
            <a:avLst>
              <a:gd name="adj1" fmla="val 37114"/>
              <a:gd name="adj2" fmla="val 50000"/>
            </a:avLst>
          </a:prstGeom>
          <a:noFill/>
          <a:ln>
            <a:solidFill>
              <a:schemeClr val="tx1"/>
            </a:solidFill>
            <a:round/>
          </a:ln>
          <a:effectLst>
            <a:outerShdw blurRad="57150" dist="19050" dir="5400000" algn="ctr">
              <a:srgbClr val="000000">
                <a:alpha val="62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endParaRPr lang="zh-CN" altLang="en-US" sz="2800">
              <a:solidFill>
                <a:srgbClr val="FFFFFF"/>
              </a:solidFill>
              <a:latin typeface="微软雅黑" pitchFamily="34" charset="-122"/>
              <a:ea typeface="微软雅黑" pitchFamily="34" charset="-122"/>
            </a:endParaRPr>
          </a:p>
        </p:txBody>
      </p:sp>
      <p:sp>
        <p:nvSpPr>
          <p:cNvPr id="20502" name="文本框 28" title=""/>
          <p:cNvSpPr txBox="1"/>
          <p:nvPr>
            <p:custDataLst>
              <p:tags r:id="rId24"/>
            </p:custDataLst>
          </p:nvPr>
        </p:nvSpPr>
        <p:spPr>
          <a:xfrm>
            <a:off x="3702050" y="1608138"/>
            <a:ext cx="1044575" cy="463550"/>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zh-CN" sz="2800">
                <a:solidFill>
                  <a:srgbClr val="FF0000"/>
                </a:solidFill>
                <a:latin typeface="微软雅黑" pitchFamily="34" charset="-122"/>
                <a:ea typeface="微软雅黑" pitchFamily="34" charset="-122"/>
                <a:sym typeface="等线" charset="-122"/>
              </a:rPr>
              <a:t>结构</a:t>
            </a:r>
            <a:endParaRPr lang="zh-CN" altLang="zh-CN" sz="2800">
              <a:solidFill>
                <a:srgbClr val="FF0000"/>
              </a:solidFill>
              <a:latin typeface="微软雅黑" pitchFamily="34" charset="-122"/>
              <a:ea typeface="微软雅黑" pitchFamily="34" charset="-122"/>
              <a:sym typeface="等线" charset="-122"/>
            </a:endParaRPr>
          </a:p>
        </p:txBody>
      </p:sp>
      <p:sp>
        <p:nvSpPr>
          <p:cNvPr id="20503" name="文本框 29" title=""/>
          <p:cNvSpPr txBox="1"/>
          <p:nvPr>
            <p:custDataLst>
              <p:tags r:id="rId25"/>
            </p:custDataLst>
          </p:nvPr>
        </p:nvSpPr>
        <p:spPr>
          <a:xfrm>
            <a:off x="5049838" y="1598613"/>
            <a:ext cx="1044575" cy="463550"/>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zh-CN" sz="2800">
                <a:solidFill>
                  <a:srgbClr val="FF0000"/>
                </a:solidFill>
                <a:latin typeface="微软雅黑" pitchFamily="34" charset="-122"/>
                <a:ea typeface="微软雅黑" pitchFamily="34" charset="-122"/>
                <a:sym typeface="等线" charset="-122"/>
              </a:rPr>
              <a:t>功能</a:t>
            </a:r>
            <a:endParaRPr lang="zh-CN" altLang="zh-CN" sz="2800">
              <a:solidFill>
                <a:srgbClr val="FF0000"/>
              </a:solidFill>
              <a:latin typeface="微软雅黑" pitchFamily="34" charset="-122"/>
              <a:ea typeface="微软雅黑" pitchFamily="34" charset="-122"/>
              <a:sym typeface="等线" charset="-122"/>
            </a:endParaRPr>
          </a:p>
        </p:txBody>
      </p:sp>
      <p:sp>
        <p:nvSpPr>
          <p:cNvPr id="20504" name="文本框 6" title=""/>
          <p:cNvSpPr txBox="1"/>
          <p:nvPr>
            <p:custDataLst>
              <p:tags r:id="rId26"/>
            </p:custDataLst>
          </p:nvPr>
        </p:nvSpPr>
        <p:spPr>
          <a:xfrm>
            <a:off x="349250" y="5942013"/>
            <a:ext cx="2008188" cy="52070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800" b="1">
                <a:solidFill>
                  <a:srgbClr val="000000"/>
                </a:solidFill>
                <a:latin typeface="微软雅黑" pitchFamily="34" charset="-122"/>
                <a:ea typeface="微软雅黑" pitchFamily="34" charset="-122"/>
                <a:sym typeface="Arial" pitchFamily="34" charset="0"/>
              </a:rPr>
              <a:t>（</a:t>
            </a:r>
            <a:r>
              <a:rPr lang="en-US" altLang="zh-CN" sz="2800" b="1">
                <a:solidFill>
                  <a:srgbClr val="000000"/>
                </a:solidFill>
                <a:latin typeface="微软雅黑" pitchFamily="34" charset="-122"/>
                <a:ea typeface="微软雅黑" pitchFamily="34" charset="-122"/>
                <a:sym typeface="Arial" pitchFamily="34" charset="0"/>
              </a:rPr>
              <a:t>2</a:t>
            </a:r>
            <a:r>
              <a:rPr lang="zh-CN" altLang="en-US" sz="2800" b="1">
                <a:solidFill>
                  <a:srgbClr val="000000"/>
                </a:solidFill>
                <a:latin typeface="微软雅黑" pitchFamily="34" charset="-122"/>
                <a:ea typeface="微软雅黑" pitchFamily="34" charset="-122"/>
                <a:sym typeface="Arial" pitchFamily="34" charset="0"/>
              </a:rPr>
              <a:t>）</a:t>
            </a:r>
            <a:r>
              <a:rPr lang="zh-CN" altLang="en-US" sz="2800" b="1">
                <a:solidFill>
                  <a:srgbClr val="000000"/>
                </a:solidFill>
                <a:latin typeface="微软雅黑" pitchFamily="34" charset="-122"/>
                <a:ea typeface="微软雅黑" pitchFamily="34" charset="-122"/>
                <a:sym typeface="宋体" pitchFamily="2" charset="-122"/>
              </a:rPr>
              <a:t>特征：</a:t>
            </a:r>
            <a:endParaRPr lang="zh-CN" altLang="en-US" sz="2800" b="1">
              <a:solidFill>
                <a:srgbClr val="000000"/>
              </a:solidFill>
              <a:latin typeface="微软雅黑" pitchFamily="34" charset="-122"/>
              <a:ea typeface="微软雅黑" pitchFamily="34" charset="-122"/>
              <a:sym typeface="宋体" pitchFamily="2" charset="-122"/>
            </a:endParaRPr>
          </a:p>
        </p:txBody>
      </p:sp>
      <p:sp>
        <p:nvSpPr>
          <p:cNvPr id="20505" name="文本框 4" title=""/>
          <p:cNvSpPr txBox="1"/>
          <p:nvPr>
            <p:custDataLst>
              <p:tags r:id="rId27"/>
            </p:custDataLst>
          </p:nvPr>
        </p:nvSpPr>
        <p:spPr>
          <a:xfrm>
            <a:off x="2600325" y="5942013"/>
            <a:ext cx="2327275" cy="522287"/>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800" b="1">
                <a:solidFill>
                  <a:srgbClr val="000000"/>
                </a:solidFill>
                <a:latin typeface="微软雅黑" pitchFamily="34" charset="-122"/>
                <a:ea typeface="微软雅黑" pitchFamily="34" charset="-122"/>
                <a:sym typeface="宋体" pitchFamily="2" charset="-122"/>
              </a:rPr>
              <a:t>①</a:t>
            </a:r>
            <a:r>
              <a:rPr lang="zh-CN" altLang="en-US" sz="2800" b="1">
                <a:solidFill>
                  <a:srgbClr val="FF0000"/>
                </a:solidFill>
                <a:latin typeface="微软雅黑" pitchFamily="34" charset="-122"/>
                <a:ea typeface="微软雅黑" pitchFamily="34" charset="-122"/>
                <a:sym typeface="等线" charset="-122"/>
              </a:rPr>
              <a:t>结构平衡：</a:t>
            </a:r>
            <a:endParaRPr lang="zh-CN" altLang="en-US">
              <a:solidFill>
                <a:srgbClr val="000000"/>
              </a:solidFill>
              <a:latin typeface="微软雅黑" pitchFamily="34" charset="-122"/>
              <a:ea typeface="微软雅黑" pitchFamily="34" charset="-122"/>
            </a:endParaRPr>
          </a:p>
        </p:txBody>
      </p:sp>
      <p:sp>
        <p:nvSpPr>
          <p:cNvPr id="20506" name="文本框 7" title=""/>
          <p:cNvSpPr txBox="1"/>
          <p:nvPr>
            <p:custDataLst>
              <p:tags r:id="rId28"/>
            </p:custDataLst>
          </p:nvPr>
        </p:nvSpPr>
        <p:spPr>
          <a:xfrm>
            <a:off x="4841875" y="5942013"/>
            <a:ext cx="4830763" cy="522287"/>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800" b="1">
                <a:solidFill>
                  <a:srgbClr val="000000"/>
                </a:solidFill>
                <a:latin typeface="微软雅黑" pitchFamily="34" charset="-122"/>
                <a:ea typeface="微软雅黑" pitchFamily="34" charset="-122"/>
                <a:sym typeface="宋体" pitchFamily="2" charset="-122"/>
              </a:rPr>
              <a:t>生态系统</a:t>
            </a:r>
            <a:r>
              <a:rPr lang="zh-CN" altLang="en-US" sz="2800" b="1">
                <a:solidFill>
                  <a:srgbClr val="1313E4"/>
                </a:solidFill>
                <a:latin typeface="微软雅黑" pitchFamily="34" charset="-122"/>
                <a:ea typeface="微软雅黑" pitchFamily="34" charset="-122"/>
                <a:sym typeface="宋体" pitchFamily="2" charset="-122"/>
              </a:rPr>
              <a:t>各组分</a:t>
            </a:r>
            <a:r>
              <a:rPr lang="zh-CN" altLang="en-US" sz="2800" b="1">
                <a:solidFill>
                  <a:srgbClr val="000000"/>
                </a:solidFill>
                <a:latin typeface="微软雅黑" pitchFamily="34" charset="-122"/>
                <a:ea typeface="微软雅黑" pitchFamily="34" charset="-122"/>
                <a:sym typeface="宋体" pitchFamily="2" charset="-122"/>
              </a:rPr>
              <a:t>保持</a:t>
            </a:r>
            <a:r>
              <a:rPr lang="zh-CN" altLang="en-US" sz="2800" b="1">
                <a:solidFill>
                  <a:srgbClr val="1313E4"/>
                </a:solidFill>
                <a:latin typeface="微软雅黑" pitchFamily="34" charset="-122"/>
                <a:ea typeface="微软雅黑" pitchFamily="34" charset="-122"/>
                <a:sym typeface="宋体" pitchFamily="2" charset="-122"/>
              </a:rPr>
              <a:t>相对稳定</a:t>
            </a:r>
            <a:endParaRPr lang="zh-CN" altLang="en-US" sz="2800">
              <a:solidFill>
                <a:srgbClr val="00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blinds(horizontal)">
                                      <p:cBhvr>
                                        <p:cTn id="7" dur="500"/>
                                        <p:tgtEl>
                                          <p:spTgt spid="2048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50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50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486"/>
                                        </p:tgtEl>
                                        <p:attrNameLst>
                                          <p:attrName>style.visibility</p:attrName>
                                        </p:attrNameLst>
                                      </p:cBhvr>
                                      <p:to>
                                        <p:strVal val="visible"/>
                                      </p:to>
                                    </p:set>
                                    <p:animEffect transition="in" filter="fade">
                                      <p:cBhvr>
                                        <p:cTn id="20" dur="500"/>
                                        <p:tgtEl>
                                          <p:spTgt spid="2048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496"/>
                                        </p:tgtEl>
                                        <p:attrNameLst>
                                          <p:attrName>style.visibility</p:attrName>
                                        </p:attrNameLst>
                                      </p:cBhvr>
                                      <p:to>
                                        <p:strVal val="visible"/>
                                      </p:to>
                                    </p:set>
                                    <p:animEffect transition="in" filter="fade">
                                      <p:cBhvr>
                                        <p:cTn id="23" dur="500"/>
                                        <p:tgtEl>
                                          <p:spTgt spid="2049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0499"/>
                                        </p:tgtEl>
                                        <p:attrNameLst>
                                          <p:attrName>style.visibility</p:attrName>
                                        </p:attrNameLst>
                                      </p:cBhvr>
                                      <p:to>
                                        <p:strVal val="visible"/>
                                      </p:to>
                                    </p:set>
                                    <p:animEffect transition="in" filter="blinds(horizontal)">
                                      <p:cBhvr>
                                        <p:cTn id="26" dur="500"/>
                                        <p:tgtEl>
                                          <p:spTgt spid="2049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487"/>
                                        </p:tgtEl>
                                        <p:attrNameLst>
                                          <p:attrName>style.visibility</p:attrName>
                                        </p:attrNameLst>
                                      </p:cBhvr>
                                      <p:to>
                                        <p:strVal val="visible"/>
                                      </p:to>
                                    </p:set>
                                    <p:animEffect transition="in" filter="fade">
                                      <p:cBhvr>
                                        <p:cTn id="29" dur="500"/>
                                        <p:tgtEl>
                                          <p:spTgt spid="2048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0500"/>
                                        </p:tgtEl>
                                        <p:attrNameLst>
                                          <p:attrName>style.visibility</p:attrName>
                                        </p:attrNameLst>
                                      </p:cBhvr>
                                      <p:to>
                                        <p:strVal val="visible"/>
                                      </p:to>
                                    </p:set>
                                    <p:animEffect transition="in" filter="blinds(horizontal)">
                                      <p:cBhvr>
                                        <p:cTn id="32" dur="500"/>
                                        <p:tgtEl>
                                          <p:spTgt spid="2050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488"/>
                                        </p:tgtEl>
                                        <p:attrNameLst>
                                          <p:attrName>style.visibility</p:attrName>
                                        </p:attrNameLst>
                                      </p:cBhvr>
                                      <p:to>
                                        <p:strVal val="visible"/>
                                      </p:to>
                                    </p:set>
                                    <p:animEffect transition="in" filter="fade">
                                      <p:cBhvr>
                                        <p:cTn id="35" dur="500"/>
                                        <p:tgtEl>
                                          <p:spTgt spid="2048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489"/>
                                        </p:tgtEl>
                                        <p:attrNameLst>
                                          <p:attrName>style.visibility</p:attrName>
                                        </p:attrNameLst>
                                      </p:cBhvr>
                                      <p:to>
                                        <p:strVal val="visible"/>
                                      </p:to>
                                    </p:set>
                                    <p:animEffect transition="in" filter="fade">
                                      <p:cBhvr>
                                        <p:cTn id="38" dur="500"/>
                                        <p:tgtEl>
                                          <p:spTgt spid="2048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490"/>
                                        </p:tgtEl>
                                        <p:attrNameLst>
                                          <p:attrName>style.visibility</p:attrName>
                                        </p:attrNameLst>
                                      </p:cBhvr>
                                      <p:to>
                                        <p:strVal val="visible"/>
                                      </p:to>
                                    </p:set>
                                    <p:animEffect transition="in" filter="fade">
                                      <p:cBhvr>
                                        <p:cTn id="41" dur="500"/>
                                        <p:tgtEl>
                                          <p:spTgt spid="2049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491"/>
                                        </p:tgtEl>
                                        <p:attrNameLst>
                                          <p:attrName>style.visibility</p:attrName>
                                        </p:attrNameLst>
                                      </p:cBhvr>
                                      <p:to>
                                        <p:strVal val="visible"/>
                                      </p:to>
                                    </p:set>
                                    <p:animEffect transition="in" filter="fade">
                                      <p:cBhvr>
                                        <p:cTn id="44" dur="500"/>
                                        <p:tgtEl>
                                          <p:spTgt spid="2049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492"/>
                                        </p:tgtEl>
                                        <p:attrNameLst>
                                          <p:attrName>style.visibility</p:attrName>
                                        </p:attrNameLst>
                                      </p:cBhvr>
                                      <p:to>
                                        <p:strVal val="visible"/>
                                      </p:to>
                                    </p:set>
                                    <p:animEffect transition="in" filter="fade">
                                      <p:cBhvr>
                                        <p:cTn id="47" dur="500"/>
                                        <p:tgtEl>
                                          <p:spTgt spid="2049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498"/>
                                        </p:tgtEl>
                                        <p:attrNameLst>
                                          <p:attrName>style.visibility</p:attrName>
                                        </p:attrNameLst>
                                      </p:cBhvr>
                                      <p:to>
                                        <p:strVal val="visible"/>
                                      </p:to>
                                    </p:set>
                                    <p:animEffect transition="in" filter="fade">
                                      <p:cBhvr>
                                        <p:cTn id="50" dur="500"/>
                                        <p:tgtEl>
                                          <p:spTgt spid="20498"/>
                                        </p:tgtEl>
                                      </p:cBhvr>
                                    </p:animEffect>
                                  </p:childTnLst>
                                </p:cTn>
                              </p:par>
                            </p:childTnLst>
                          </p:cTn>
                        </p:par>
                      </p:childTnLst>
                    </p:cTn>
                  </p:par>
                  <p:par>
                    <p:cTn id="51" fill="hold" nodeType="clickPar">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0497"/>
                                        </p:tgtEl>
                                        <p:attrNameLst>
                                          <p:attrName>style.visibility</p:attrName>
                                        </p:attrNameLst>
                                      </p:cBhvr>
                                      <p:to>
                                        <p:strVal val="visible"/>
                                      </p:to>
                                    </p:set>
                                    <p:animEffect transition="in" filter="fade">
                                      <p:cBhvr>
                                        <p:cTn id="55" dur="500"/>
                                        <p:tgtEl>
                                          <p:spTgt spid="2049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493"/>
                                        </p:tgtEl>
                                        <p:attrNameLst>
                                          <p:attrName>style.visibility</p:attrName>
                                        </p:attrNameLst>
                                      </p:cBhvr>
                                      <p:to>
                                        <p:strVal val="visible"/>
                                      </p:to>
                                    </p:set>
                                    <p:animEffect transition="in" filter="fade">
                                      <p:cBhvr>
                                        <p:cTn id="58" dur="500"/>
                                        <p:tgtEl>
                                          <p:spTgt spid="2049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494"/>
                                        </p:tgtEl>
                                        <p:attrNameLst>
                                          <p:attrName>style.visibility</p:attrName>
                                        </p:attrNameLst>
                                      </p:cBhvr>
                                      <p:to>
                                        <p:strVal val="visible"/>
                                      </p:to>
                                    </p:set>
                                    <p:animEffect transition="in" filter="fade">
                                      <p:cBhvr>
                                        <p:cTn id="61" dur="500"/>
                                        <p:tgtEl>
                                          <p:spTgt spid="2049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0495"/>
                                        </p:tgtEl>
                                        <p:attrNameLst>
                                          <p:attrName>style.visibility</p:attrName>
                                        </p:attrNameLst>
                                      </p:cBhvr>
                                      <p:to>
                                        <p:strVal val="visible"/>
                                      </p:to>
                                    </p:set>
                                    <p:animEffect transition="in" filter="fade">
                                      <p:cBhvr>
                                        <p:cTn id="64" dur="500"/>
                                        <p:tgtEl>
                                          <p:spTgt spid="20495"/>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0501"/>
                                        </p:tgtEl>
                                        <p:attrNameLst>
                                          <p:attrName>style.visibility</p:attrName>
                                        </p:attrNameLst>
                                      </p:cBhvr>
                                      <p:to>
                                        <p:strVal val="visible"/>
                                      </p:to>
                                    </p:set>
                                    <p:animEffect transition="in" filter="blinds(horizontal)">
                                      <p:cBhvr>
                                        <p:cTn id="67" dur="500"/>
                                        <p:tgtEl>
                                          <p:spTgt spid="20501"/>
                                        </p:tgtEl>
                                      </p:cBhvr>
                                    </p:animEffect>
                                  </p:childTnLst>
                                </p:cTn>
                              </p:par>
                            </p:childTnLst>
                          </p:cTn>
                        </p:par>
                      </p:childTnLst>
                    </p:cTn>
                  </p:par>
                  <p:par>
                    <p:cTn id="68" fill="hold" nodeType="clickPar">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0504"/>
                                        </p:tgtEl>
                                        <p:attrNameLst>
                                          <p:attrName>style.visibility</p:attrName>
                                        </p:attrNameLst>
                                      </p:cBhvr>
                                      <p:to>
                                        <p:strVal val="visible"/>
                                      </p:to>
                                    </p:set>
                                    <p:anim calcmode="lin" valueType="num">
                                      <p:cBhvr>
                                        <p:cTn id="72" dur="500" fill="hold"/>
                                        <p:tgtEl>
                                          <p:spTgt spid="20504"/>
                                        </p:tgtEl>
                                        <p:attrNameLst>
                                          <p:attrName>ppt_x</p:attrName>
                                        </p:attrNameLst>
                                      </p:cBhvr>
                                      <p:tavLst>
                                        <p:tav tm="0">
                                          <p:val>
                                            <p:strVal val="#ppt_x"/>
                                          </p:val>
                                        </p:tav>
                                        <p:tav tm="100000">
                                          <p:val>
                                            <p:strVal val="#ppt_x"/>
                                          </p:val>
                                        </p:tav>
                                      </p:tavLst>
                                    </p:anim>
                                    <p:anim calcmode="lin" valueType="num">
                                      <p:cBhvr>
                                        <p:cTn id="73" dur="500" fill="hold"/>
                                        <p:tgtEl>
                                          <p:spTgt spid="20504"/>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0505"/>
                                        </p:tgtEl>
                                        <p:attrNameLst>
                                          <p:attrName>style.visibility</p:attrName>
                                        </p:attrNameLst>
                                      </p:cBhvr>
                                      <p:to>
                                        <p:strVal val="visible"/>
                                      </p:to>
                                    </p:set>
                                    <p:animEffect transition="in" filter="barn(inVertical)">
                                      <p:cBhvr>
                                        <p:cTn id="78" dur="500"/>
                                        <p:tgtEl>
                                          <p:spTgt spid="20505"/>
                                        </p:tgtEl>
                                      </p:cBhvr>
                                    </p:animEffect>
                                  </p:childTnLst>
                                </p:cTn>
                              </p:par>
                            </p:childTnLst>
                          </p:cTn>
                        </p:par>
                      </p:childTnLst>
                    </p:cTn>
                  </p:par>
                  <p:par>
                    <p:cTn id="79" fill="hold" nodeType="clickPar">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20506"/>
                                        </p:tgtEl>
                                        <p:attrNameLst>
                                          <p:attrName>style.visibility</p:attrName>
                                        </p:attrNameLst>
                                      </p:cBhvr>
                                      <p:to>
                                        <p:strVal val="visible"/>
                                      </p:to>
                                    </p:set>
                                    <p:animEffect transition="in" filter="wipe(down)">
                                      <p:cBhvr>
                                        <p:cTn id="83" dur="500"/>
                                        <p:tgtEl>
                                          <p:spTgt spid="20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6" grpId="0" animBg="1"/>
      <p:bldP spid="20487" grpId="0"/>
      <p:bldP spid="20488" grpId="0"/>
      <p:bldP spid="20489" grpId="0"/>
      <p:bldP spid="20490" grpId="0"/>
      <p:bldP spid="20491" grpId="0"/>
      <p:bldP spid="20492" grpId="0"/>
      <p:bldP spid="20493" grpId="0"/>
      <p:bldP spid="20494" grpId="0"/>
      <p:bldP spid="20495" grpId="0"/>
      <p:bldP spid="20496" grpId="0" animBg="1"/>
      <p:bldP spid="20497" grpId="0" animBg="1"/>
      <p:bldP spid="20498" grpId="0"/>
      <p:bldP spid="20499" grpId="0" animBg="1"/>
      <p:bldP spid="20500" grpId="0" animBg="1"/>
      <p:bldP spid="20501" grpId="0" animBg="1"/>
      <p:bldP spid="20502" grpId="0"/>
      <p:bldP spid="20503" grpId="0"/>
      <p:bldP spid="20504" grpId="0"/>
      <p:bldP spid="20505" grpId="0"/>
      <p:bldP spid="20506"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3"/>
          </p:custDataLst>
        </p:nvPr>
      </p:nvGrpSpPr>
      <p:grpSpPr>
        <a:xfrm>
          <a:off x="0" y="0"/>
          <a:ext cx="0" cy="0"/>
        </a:xfrm>
      </p:grpSpPr>
      <p:pic>
        <p:nvPicPr>
          <p:cNvPr id="21505" name="图片 99" title=""/>
          <p:cNvPicPr/>
          <p:nvPr>
            <p:custDataLst>
              <p:tags r:id="rId5"/>
            </p:custDataLst>
          </p:nvPr>
        </p:nvPicPr>
        <p:blipFill>
          <a:blip r:embed="rId4"/>
          <a:stretch>
            <a:fillRect/>
          </a:stretch>
        </p:blipFill>
        <p:spPr>
          <a:xfrm>
            <a:off x="6399213" y="3852863"/>
            <a:ext cx="4614862" cy="2497137"/>
          </a:xfrm>
          <a:prstGeom prst="rect">
            <a:avLst/>
          </a:prstGeom>
          <a:noFill/>
          <a:ln>
            <a:solidFill>
              <a:srgbClr val="548235"/>
            </a:solidFill>
            <a:round/>
          </a:ln>
        </p:spPr>
      </p:pic>
      <p:pic>
        <p:nvPicPr>
          <p:cNvPr id="21506" name="图片 100" title=""/>
          <p:cNvPicPr/>
          <p:nvPr>
            <p:custDataLst>
              <p:tags r:id="rId7"/>
            </p:custDataLst>
          </p:nvPr>
        </p:nvPicPr>
        <p:blipFill>
          <a:blip r:embed="rId6"/>
          <a:stretch>
            <a:fillRect/>
          </a:stretch>
        </p:blipFill>
        <p:spPr>
          <a:xfrm>
            <a:off x="1120775" y="3852863"/>
            <a:ext cx="4638675" cy="2495550"/>
          </a:xfrm>
          <a:prstGeom prst="rect">
            <a:avLst/>
          </a:prstGeom>
          <a:noFill/>
          <a:ln>
            <a:solidFill>
              <a:srgbClr val="548235"/>
            </a:solidFill>
            <a:round/>
          </a:ln>
        </p:spPr>
      </p:pic>
      <p:pic>
        <p:nvPicPr>
          <p:cNvPr id="21507" name="PA-图片 8" title=""/>
          <p:cNvPicPr>
            <a:picLocks noChangeAspect="1"/>
          </p:cNvPicPr>
          <p:nvPr>
            <p:custDataLst>
              <p:tags r:id="rId9"/>
            </p:custDataLst>
          </p:nvPr>
        </p:nvPicPr>
        <p:blipFill>
          <a:blip r:embed="rId8"/>
          <a:stretch>
            <a:fillRect/>
          </a:stretch>
        </p:blipFill>
        <p:spPr>
          <a:xfrm>
            <a:off x="1120775" y="1320800"/>
            <a:ext cx="4638675" cy="2479675"/>
          </a:xfrm>
          <a:prstGeom prst="rect">
            <a:avLst/>
          </a:prstGeom>
          <a:noFill/>
          <a:ln>
            <a:solidFill>
              <a:srgbClr val="548235"/>
            </a:solidFill>
            <a:round/>
          </a:ln>
        </p:spPr>
      </p:pic>
      <p:pic>
        <p:nvPicPr>
          <p:cNvPr id="21508" name="PA-图片 2" title=""/>
          <p:cNvPicPr>
            <a:picLocks noChangeAspect="1"/>
          </p:cNvPicPr>
          <p:nvPr>
            <p:custDataLst>
              <p:tags r:id="rId11"/>
            </p:custDataLst>
          </p:nvPr>
        </p:nvPicPr>
        <p:blipFill>
          <a:blip r:embed="rId10"/>
          <a:srcRect t="9870" b="9870"/>
          <a:stretch>
            <a:fillRect/>
          </a:stretch>
        </p:blipFill>
        <p:spPr>
          <a:xfrm>
            <a:off x="6402388" y="1320800"/>
            <a:ext cx="4640262" cy="2479675"/>
          </a:xfrm>
          <a:prstGeom prst="rect">
            <a:avLst/>
          </a:prstGeom>
          <a:noFill/>
          <a:ln>
            <a:solidFill>
              <a:srgbClr val="548235"/>
            </a:solidFill>
            <a:round/>
          </a:ln>
        </p:spPr>
      </p:pic>
      <p:sp>
        <p:nvSpPr>
          <p:cNvPr id="21509" name="文本框 8" title=""/>
          <p:cNvSpPr txBox="1"/>
          <p:nvPr>
            <p:custDataLst>
              <p:tags r:id="rId12"/>
            </p:custDataLst>
          </p:nvPr>
        </p:nvSpPr>
        <p:spPr>
          <a:xfrm>
            <a:off x="1038225" y="709613"/>
            <a:ext cx="6172200" cy="646112"/>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800">
                <a:latin typeface="微软雅黑" pitchFamily="34" charset="-122"/>
                <a:ea typeface="微软雅黑" pitchFamily="34" charset="-122"/>
                <a:sym typeface="黑体" pitchFamily="49" charset="-122"/>
              </a:rPr>
              <a:t>判断下列生态系统是否处于生态平衡？</a:t>
            </a:r>
            <a:endParaRPr lang="zh-CN" altLang="en-US" sz="2800">
              <a:latin typeface="微软雅黑" pitchFamily="34" charset="-122"/>
              <a:ea typeface="微软雅黑" pitchFamily="34" charset="-122"/>
              <a:sym typeface="黑体" pitchFamily="49" charset="-122"/>
            </a:endParaRPr>
          </a:p>
        </p:txBody>
      </p:sp>
      <p:sp>
        <p:nvSpPr>
          <p:cNvPr id="21510" name="iconfont-1067-815878" title=""/>
          <p:cNvSpPr/>
          <p:nvPr>
            <p:custDataLst>
              <p:tags r:id="rId13"/>
            </p:custDataLst>
          </p:nvPr>
        </p:nvSpPr>
        <p:spPr>
          <a:xfrm>
            <a:off x="4941888" y="1301750"/>
            <a:ext cx="719138" cy="720725"/>
          </a:xfrm>
          <a:custGeom>
            <a:gdLst>
              <a:gd name="T0" fmla="*/ 5600 w 11200"/>
              <a:gd name="T1" fmla="*/ 0 h 11200"/>
              <a:gd name="T2" fmla="*/ 0 w 11200"/>
              <a:gd name="T3" fmla="*/ 5600 h 11200"/>
              <a:gd name="T4" fmla="*/ 5600 w 11200"/>
              <a:gd name="T5" fmla="*/ 11200 h 11200"/>
              <a:gd name="T6" fmla="*/ 11200 w 11200"/>
              <a:gd name="T7" fmla="*/ 5600 h 11200"/>
              <a:gd name="T8" fmla="*/ 5600 w 11200"/>
              <a:gd name="T9" fmla="*/ 0 h 11200"/>
              <a:gd name="T10" fmla="*/ 8960 w 11200"/>
              <a:gd name="T11" fmla="*/ 4243 h 11200"/>
              <a:gd name="T12" fmla="*/ 4960 w 11200"/>
              <a:gd name="T13" fmla="*/ 7603 h 11200"/>
              <a:gd name="T14" fmla="*/ 4960 w 11200"/>
              <a:gd name="T15" fmla="*/ 7603 h 11200"/>
              <a:gd name="T16" fmla="*/ 4640 w 11200"/>
              <a:gd name="T17" fmla="*/ 7686 h 11200"/>
              <a:gd name="T18" fmla="*/ 4320 w 11200"/>
              <a:gd name="T19" fmla="*/ 7526 h 11200"/>
              <a:gd name="T20" fmla="*/ 4320 w 11200"/>
              <a:gd name="T21" fmla="*/ 7526 h 11200"/>
              <a:gd name="T22" fmla="*/ 2803 w 11200"/>
              <a:gd name="T23" fmla="*/ 5606 h 11200"/>
              <a:gd name="T24" fmla="*/ 2886 w 11200"/>
              <a:gd name="T25" fmla="*/ 5043 h 11200"/>
              <a:gd name="T26" fmla="*/ 3450 w 11200"/>
              <a:gd name="T27" fmla="*/ 5126 h 11200"/>
              <a:gd name="T28" fmla="*/ 4813 w 11200"/>
              <a:gd name="T29" fmla="*/ 6726 h 11200"/>
              <a:gd name="T30" fmla="*/ 8480 w 11200"/>
              <a:gd name="T31" fmla="*/ 3597 h 11200"/>
              <a:gd name="T32" fmla="*/ 9043 w 11200"/>
              <a:gd name="T33" fmla="*/ 3680 h 11200"/>
              <a:gd name="T34" fmla="*/ 8960 w 11200"/>
              <a:gd name="T35" fmla="*/ 4243 h 11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00" h="11200">
                <a:moveTo>
                  <a:pt x="5600" y="0"/>
                </a:moveTo>
                <a:cubicBezTo>
                  <a:pt x="2477" y="0"/>
                  <a:pt x="0" y="2483"/>
                  <a:pt x="0" y="5600"/>
                </a:cubicBezTo>
                <a:cubicBezTo>
                  <a:pt x="0" y="8717"/>
                  <a:pt x="2483" y="11200"/>
                  <a:pt x="5600" y="11200"/>
                </a:cubicBezTo>
                <a:cubicBezTo>
                  <a:pt x="8717" y="11200"/>
                  <a:pt x="11200" y="8717"/>
                  <a:pt x="11200" y="5600"/>
                </a:cubicBezTo>
                <a:cubicBezTo>
                  <a:pt x="11200" y="2483"/>
                  <a:pt x="8723" y="0"/>
                  <a:pt x="5600" y="0"/>
                </a:cubicBezTo>
                <a:close/>
                <a:moveTo>
                  <a:pt x="8960" y="4243"/>
                </a:moveTo>
                <a:lnTo>
                  <a:pt x="4960" y="7603"/>
                </a:lnTo>
                <a:lnTo>
                  <a:pt x="4960" y="7603"/>
                </a:lnTo>
                <a:cubicBezTo>
                  <a:pt x="4877" y="7686"/>
                  <a:pt x="4800" y="7686"/>
                  <a:pt x="4640" y="7686"/>
                </a:cubicBezTo>
                <a:cubicBezTo>
                  <a:pt x="4557" y="7686"/>
                  <a:pt x="4397" y="7603"/>
                  <a:pt x="4320" y="7526"/>
                </a:cubicBezTo>
                <a:lnTo>
                  <a:pt x="4320" y="7526"/>
                </a:lnTo>
                <a:lnTo>
                  <a:pt x="2803" y="5606"/>
                </a:lnTo>
                <a:cubicBezTo>
                  <a:pt x="2643" y="5446"/>
                  <a:pt x="2720" y="5203"/>
                  <a:pt x="2886" y="5043"/>
                </a:cubicBezTo>
                <a:cubicBezTo>
                  <a:pt x="3046" y="4883"/>
                  <a:pt x="3290" y="4960"/>
                  <a:pt x="3450" y="5126"/>
                </a:cubicBezTo>
                <a:lnTo>
                  <a:pt x="4813" y="6726"/>
                </a:lnTo>
                <a:lnTo>
                  <a:pt x="8480" y="3597"/>
                </a:lnTo>
                <a:cubicBezTo>
                  <a:pt x="8640" y="3437"/>
                  <a:pt x="8883" y="3514"/>
                  <a:pt x="9043" y="3680"/>
                </a:cubicBezTo>
                <a:cubicBezTo>
                  <a:pt x="9203" y="3840"/>
                  <a:pt x="9120" y="4083"/>
                  <a:pt x="8960" y="4243"/>
                </a:cubicBezTo>
                <a:close/>
              </a:path>
            </a:pathLst>
          </a:custGeom>
          <a:solidFill>
            <a:srgbClr val="FF0000"/>
          </a:solidFill>
          <a:ln>
            <a:noFill/>
          </a:ln>
        </p:spPr>
        <p:style>
          <a:lnRef idx="2">
            <a:srgbClr val="6096E6">
              <a:shade val="50000"/>
            </a:srgbClr>
          </a:lnRef>
          <a:fillRef idx="1">
            <a:srgbClr val="6096E6"/>
          </a:fillRef>
          <a:effectRef idx="0">
            <a:srgbClr val="6096E6"/>
          </a:effectRef>
          <a:fontRef idx="minor">
            <a:sysClr val="window" lastClr="FFFFFF"/>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endParaRPr lang="en-US" altLang="zh-CN">
              <a:solidFill>
                <a:srgbClr val="FFFFFF"/>
              </a:solidFill>
              <a:latin typeface="Arial" pitchFamily="34" charset="0"/>
            </a:endParaRPr>
          </a:p>
        </p:txBody>
      </p:sp>
      <p:sp>
        <p:nvSpPr>
          <p:cNvPr id="21511" name="iconfont-1067-815878" title=""/>
          <p:cNvSpPr/>
          <p:nvPr>
            <p:custDataLst>
              <p:tags r:id="rId14"/>
            </p:custDataLst>
          </p:nvPr>
        </p:nvSpPr>
        <p:spPr>
          <a:xfrm>
            <a:off x="10248900" y="1355725"/>
            <a:ext cx="719138" cy="719138"/>
          </a:xfrm>
          <a:custGeom>
            <a:gdLst>
              <a:gd name="T0" fmla="*/ 5600 w 11200"/>
              <a:gd name="T1" fmla="*/ 0 h 11200"/>
              <a:gd name="T2" fmla="*/ 0 w 11200"/>
              <a:gd name="T3" fmla="*/ 5600 h 11200"/>
              <a:gd name="T4" fmla="*/ 5600 w 11200"/>
              <a:gd name="T5" fmla="*/ 11200 h 11200"/>
              <a:gd name="T6" fmla="*/ 11200 w 11200"/>
              <a:gd name="T7" fmla="*/ 5600 h 11200"/>
              <a:gd name="T8" fmla="*/ 5600 w 11200"/>
              <a:gd name="T9" fmla="*/ 0 h 11200"/>
              <a:gd name="T10" fmla="*/ 8960 w 11200"/>
              <a:gd name="T11" fmla="*/ 4243 h 11200"/>
              <a:gd name="T12" fmla="*/ 4960 w 11200"/>
              <a:gd name="T13" fmla="*/ 7603 h 11200"/>
              <a:gd name="T14" fmla="*/ 4960 w 11200"/>
              <a:gd name="T15" fmla="*/ 7603 h 11200"/>
              <a:gd name="T16" fmla="*/ 4640 w 11200"/>
              <a:gd name="T17" fmla="*/ 7686 h 11200"/>
              <a:gd name="T18" fmla="*/ 4320 w 11200"/>
              <a:gd name="T19" fmla="*/ 7526 h 11200"/>
              <a:gd name="T20" fmla="*/ 4320 w 11200"/>
              <a:gd name="T21" fmla="*/ 7526 h 11200"/>
              <a:gd name="T22" fmla="*/ 2803 w 11200"/>
              <a:gd name="T23" fmla="*/ 5606 h 11200"/>
              <a:gd name="T24" fmla="*/ 2886 w 11200"/>
              <a:gd name="T25" fmla="*/ 5043 h 11200"/>
              <a:gd name="T26" fmla="*/ 3450 w 11200"/>
              <a:gd name="T27" fmla="*/ 5126 h 11200"/>
              <a:gd name="T28" fmla="*/ 4813 w 11200"/>
              <a:gd name="T29" fmla="*/ 6726 h 11200"/>
              <a:gd name="T30" fmla="*/ 8480 w 11200"/>
              <a:gd name="T31" fmla="*/ 3597 h 11200"/>
              <a:gd name="T32" fmla="*/ 9043 w 11200"/>
              <a:gd name="T33" fmla="*/ 3680 h 11200"/>
              <a:gd name="T34" fmla="*/ 8960 w 11200"/>
              <a:gd name="T35" fmla="*/ 4243 h 11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00" h="11200">
                <a:moveTo>
                  <a:pt x="5600" y="0"/>
                </a:moveTo>
                <a:cubicBezTo>
                  <a:pt x="2477" y="0"/>
                  <a:pt x="0" y="2483"/>
                  <a:pt x="0" y="5600"/>
                </a:cubicBezTo>
                <a:cubicBezTo>
                  <a:pt x="0" y="8717"/>
                  <a:pt x="2483" y="11200"/>
                  <a:pt x="5600" y="11200"/>
                </a:cubicBezTo>
                <a:cubicBezTo>
                  <a:pt x="8717" y="11200"/>
                  <a:pt x="11200" y="8717"/>
                  <a:pt x="11200" y="5600"/>
                </a:cubicBezTo>
                <a:cubicBezTo>
                  <a:pt x="11200" y="2483"/>
                  <a:pt x="8723" y="0"/>
                  <a:pt x="5600" y="0"/>
                </a:cubicBezTo>
                <a:close/>
                <a:moveTo>
                  <a:pt x="8960" y="4243"/>
                </a:moveTo>
                <a:lnTo>
                  <a:pt x="4960" y="7603"/>
                </a:lnTo>
                <a:lnTo>
                  <a:pt x="4960" y="7603"/>
                </a:lnTo>
                <a:cubicBezTo>
                  <a:pt x="4877" y="7686"/>
                  <a:pt x="4800" y="7686"/>
                  <a:pt x="4640" y="7686"/>
                </a:cubicBezTo>
                <a:cubicBezTo>
                  <a:pt x="4557" y="7686"/>
                  <a:pt x="4397" y="7603"/>
                  <a:pt x="4320" y="7526"/>
                </a:cubicBezTo>
                <a:lnTo>
                  <a:pt x="4320" y="7526"/>
                </a:lnTo>
                <a:lnTo>
                  <a:pt x="2803" y="5606"/>
                </a:lnTo>
                <a:cubicBezTo>
                  <a:pt x="2643" y="5446"/>
                  <a:pt x="2720" y="5203"/>
                  <a:pt x="2886" y="5043"/>
                </a:cubicBezTo>
                <a:cubicBezTo>
                  <a:pt x="3046" y="4883"/>
                  <a:pt x="3290" y="4960"/>
                  <a:pt x="3450" y="5126"/>
                </a:cubicBezTo>
                <a:lnTo>
                  <a:pt x="4813" y="6726"/>
                </a:lnTo>
                <a:lnTo>
                  <a:pt x="8480" y="3597"/>
                </a:lnTo>
                <a:cubicBezTo>
                  <a:pt x="8640" y="3437"/>
                  <a:pt x="8883" y="3514"/>
                  <a:pt x="9043" y="3680"/>
                </a:cubicBezTo>
                <a:cubicBezTo>
                  <a:pt x="9203" y="3840"/>
                  <a:pt x="9120" y="4083"/>
                  <a:pt x="8960" y="4243"/>
                </a:cubicBezTo>
                <a:close/>
              </a:path>
            </a:pathLst>
          </a:custGeom>
          <a:solidFill>
            <a:srgbClr val="FF0000"/>
          </a:solidFill>
          <a:ln>
            <a:noFill/>
          </a:ln>
        </p:spPr>
        <p:style>
          <a:lnRef idx="2">
            <a:srgbClr val="6096E6">
              <a:shade val="50000"/>
            </a:srgbClr>
          </a:lnRef>
          <a:fillRef idx="1">
            <a:srgbClr val="6096E6"/>
          </a:fillRef>
          <a:effectRef idx="0">
            <a:srgbClr val="6096E6"/>
          </a:effectRef>
          <a:fontRef idx="minor">
            <a:sysClr val="window" lastClr="FFFFFF"/>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endParaRPr lang="en-US" altLang="zh-CN">
              <a:solidFill>
                <a:srgbClr val="FFFFFF"/>
              </a:solidFill>
              <a:latin typeface="Arial" pitchFamily="34" charset="0"/>
            </a:endParaRPr>
          </a:p>
        </p:txBody>
      </p:sp>
      <p:sp>
        <p:nvSpPr>
          <p:cNvPr id="21512" name="iconfont-11899-5651358" title=""/>
          <p:cNvSpPr/>
          <p:nvPr>
            <p:custDataLst>
              <p:tags r:id="rId15"/>
            </p:custDataLst>
          </p:nvPr>
        </p:nvSpPr>
        <p:spPr>
          <a:xfrm>
            <a:off x="4973638" y="3863975"/>
            <a:ext cx="712788" cy="714375"/>
          </a:xfrm>
          <a:custGeom>
            <a:gdLst>
              <a:gd name="T0" fmla="*/ 6034 w 10378"/>
              <a:gd name="T1" fmla="*/ 5117 h 10377"/>
              <a:gd name="T2" fmla="*/ 7180 w 10378"/>
              <a:gd name="T3" fmla="*/ 3970 h 10377"/>
              <a:gd name="T4" fmla="*/ 7180 w 10378"/>
              <a:gd name="T5" fmla="*/ 3052 h 10377"/>
              <a:gd name="T6" fmla="*/ 6263 w 10378"/>
              <a:gd name="T7" fmla="*/ 3052 h 10377"/>
              <a:gd name="T8" fmla="*/ 5117 w 10378"/>
              <a:gd name="T9" fmla="*/ 4198 h 10377"/>
              <a:gd name="T10" fmla="*/ 3970 w 10378"/>
              <a:gd name="T11" fmla="*/ 3052 h 10377"/>
              <a:gd name="T12" fmla="*/ 3053 w 10378"/>
              <a:gd name="T13" fmla="*/ 3052 h 10377"/>
              <a:gd name="T14" fmla="*/ 3053 w 10378"/>
              <a:gd name="T15" fmla="*/ 3969 h 10377"/>
              <a:gd name="T16" fmla="*/ 4199 w 10378"/>
              <a:gd name="T17" fmla="*/ 5117 h 10377"/>
              <a:gd name="T18" fmla="*/ 3053 w 10378"/>
              <a:gd name="T19" fmla="*/ 6263 h 10377"/>
              <a:gd name="T20" fmla="*/ 3053 w 10378"/>
              <a:gd name="T21" fmla="*/ 7181 h 10377"/>
              <a:gd name="T22" fmla="*/ 3970 w 10378"/>
              <a:gd name="T23" fmla="*/ 7181 h 10377"/>
              <a:gd name="T24" fmla="*/ 5118 w 10378"/>
              <a:gd name="T25" fmla="*/ 6034 h 10377"/>
              <a:gd name="T26" fmla="*/ 6264 w 10378"/>
              <a:gd name="T27" fmla="*/ 7181 h 10377"/>
              <a:gd name="T28" fmla="*/ 7182 w 10378"/>
              <a:gd name="T29" fmla="*/ 7181 h 10377"/>
              <a:gd name="T30" fmla="*/ 7182 w 10378"/>
              <a:gd name="T31" fmla="*/ 6263 h 10377"/>
              <a:gd name="T32" fmla="*/ 6034 w 10378"/>
              <a:gd name="T33" fmla="*/ 5117 h 10377"/>
              <a:gd name="T34" fmla="*/ 5189 w 10378"/>
              <a:gd name="T35" fmla="*/ 10377 h 10377"/>
              <a:gd name="T36" fmla="*/ 0 w 10378"/>
              <a:gd name="T37" fmla="*/ 5188 h 10377"/>
              <a:gd name="T38" fmla="*/ 5189 w 10378"/>
              <a:gd name="T39" fmla="*/ 0 h 10377"/>
              <a:gd name="T40" fmla="*/ 10378 w 10378"/>
              <a:gd name="T41" fmla="*/ 5188 h 10377"/>
              <a:gd name="T42" fmla="*/ 5189 w 10378"/>
              <a:gd name="T43" fmla="*/ 10377 h 103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78" h="10377">
                <a:moveTo>
                  <a:pt x="6034" y="5117"/>
                </a:moveTo>
                <a:lnTo>
                  <a:pt x="7180" y="3970"/>
                </a:lnTo>
                <a:cubicBezTo>
                  <a:pt x="7434" y="3716"/>
                  <a:pt x="7433" y="3306"/>
                  <a:pt x="7180" y="3052"/>
                </a:cubicBezTo>
                <a:cubicBezTo>
                  <a:pt x="6927" y="2798"/>
                  <a:pt x="6517" y="2798"/>
                  <a:pt x="6263" y="3052"/>
                </a:cubicBezTo>
                <a:lnTo>
                  <a:pt x="5117" y="4198"/>
                </a:lnTo>
                <a:lnTo>
                  <a:pt x="3970" y="3052"/>
                </a:lnTo>
                <a:cubicBezTo>
                  <a:pt x="3717" y="2798"/>
                  <a:pt x="3307" y="2798"/>
                  <a:pt x="3053" y="3052"/>
                </a:cubicBezTo>
                <a:cubicBezTo>
                  <a:pt x="2799" y="3306"/>
                  <a:pt x="2799" y="3716"/>
                  <a:pt x="3053" y="3969"/>
                </a:cubicBezTo>
                <a:lnTo>
                  <a:pt x="4199" y="5117"/>
                </a:lnTo>
                <a:lnTo>
                  <a:pt x="3053" y="6263"/>
                </a:lnTo>
                <a:cubicBezTo>
                  <a:pt x="2799" y="6517"/>
                  <a:pt x="2799" y="6927"/>
                  <a:pt x="3053" y="7181"/>
                </a:cubicBezTo>
                <a:cubicBezTo>
                  <a:pt x="3307" y="7434"/>
                  <a:pt x="3717" y="7434"/>
                  <a:pt x="3970" y="7181"/>
                </a:cubicBezTo>
                <a:lnTo>
                  <a:pt x="5118" y="6034"/>
                </a:lnTo>
                <a:lnTo>
                  <a:pt x="6264" y="7181"/>
                </a:lnTo>
                <a:cubicBezTo>
                  <a:pt x="6518" y="7434"/>
                  <a:pt x="6928" y="7434"/>
                  <a:pt x="7182" y="7181"/>
                </a:cubicBezTo>
                <a:cubicBezTo>
                  <a:pt x="7435" y="6927"/>
                  <a:pt x="7435" y="6517"/>
                  <a:pt x="7182" y="6263"/>
                </a:cubicBezTo>
                <a:lnTo>
                  <a:pt x="6034" y="5117"/>
                </a:lnTo>
                <a:close/>
                <a:moveTo>
                  <a:pt x="5189" y="10377"/>
                </a:moveTo>
                <a:cubicBezTo>
                  <a:pt x="2324" y="10377"/>
                  <a:pt x="0" y="8054"/>
                  <a:pt x="0" y="5188"/>
                </a:cubicBezTo>
                <a:cubicBezTo>
                  <a:pt x="0" y="2322"/>
                  <a:pt x="2324" y="0"/>
                  <a:pt x="5189" y="0"/>
                </a:cubicBezTo>
                <a:cubicBezTo>
                  <a:pt x="8054" y="0"/>
                  <a:pt x="10378" y="2322"/>
                  <a:pt x="10378" y="5188"/>
                </a:cubicBezTo>
                <a:cubicBezTo>
                  <a:pt x="10378" y="8054"/>
                  <a:pt x="8054" y="10377"/>
                  <a:pt x="5189" y="10377"/>
                </a:cubicBezTo>
                <a:close/>
              </a:path>
            </a:pathLst>
          </a:custGeom>
          <a:solidFill>
            <a:srgbClr val="0070C0"/>
          </a:solidFill>
          <a:ln>
            <a:noFill/>
          </a:ln>
        </p:spPr>
        <p:style>
          <a:lnRef idx="2">
            <a:srgbClr val="6096E6">
              <a:shade val="50000"/>
            </a:srgbClr>
          </a:lnRef>
          <a:fillRef idx="1">
            <a:srgbClr val="6096E6"/>
          </a:fillRef>
          <a:effectRef idx="0">
            <a:srgbClr val="6096E6"/>
          </a:effectRef>
          <a:fontRef idx="minor">
            <a:sysClr val="window" lastClr="FFFFFF"/>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endParaRPr lang="en-US" altLang="zh-CN">
              <a:solidFill>
                <a:srgbClr val="FFFFFF"/>
              </a:solidFill>
              <a:latin typeface="Arial" pitchFamily="34" charset="0"/>
            </a:endParaRPr>
          </a:p>
        </p:txBody>
      </p:sp>
      <p:sp>
        <p:nvSpPr>
          <p:cNvPr id="21513" name="iconfont-11899-5651358" title=""/>
          <p:cNvSpPr/>
          <p:nvPr>
            <p:custDataLst>
              <p:tags r:id="rId16"/>
            </p:custDataLst>
          </p:nvPr>
        </p:nvSpPr>
        <p:spPr>
          <a:xfrm>
            <a:off x="10252075" y="3878263"/>
            <a:ext cx="712788" cy="714375"/>
          </a:xfrm>
          <a:custGeom>
            <a:gdLst>
              <a:gd name="T0" fmla="*/ 6034 w 10378"/>
              <a:gd name="T1" fmla="*/ 5117 h 10377"/>
              <a:gd name="T2" fmla="*/ 7180 w 10378"/>
              <a:gd name="T3" fmla="*/ 3970 h 10377"/>
              <a:gd name="T4" fmla="*/ 7180 w 10378"/>
              <a:gd name="T5" fmla="*/ 3052 h 10377"/>
              <a:gd name="T6" fmla="*/ 6263 w 10378"/>
              <a:gd name="T7" fmla="*/ 3052 h 10377"/>
              <a:gd name="T8" fmla="*/ 5117 w 10378"/>
              <a:gd name="T9" fmla="*/ 4198 h 10377"/>
              <a:gd name="T10" fmla="*/ 3970 w 10378"/>
              <a:gd name="T11" fmla="*/ 3052 h 10377"/>
              <a:gd name="T12" fmla="*/ 3053 w 10378"/>
              <a:gd name="T13" fmla="*/ 3052 h 10377"/>
              <a:gd name="T14" fmla="*/ 3053 w 10378"/>
              <a:gd name="T15" fmla="*/ 3969 h 10377"/>
              <a:gd name="T16" fmla="*/ 4199 w 10378"/>
              <a:gd name="T17" fmla="*/ 5117 h 10377"/>
              <a:gd name="T18" fmla="*/ 3053 w 10378"/>
              <a:gd name="T19" fmla="*/ 6263 h 10377"/>
              <a:gd name="T20" fmla="*/ 3053 w 10378"/>
              <a:gd name="T21" fmla="*/ 7181 h 10377"/>
              <a:gd name="T22" fmla="*/ 3970 w 10378"/>
              <a:gd name="T23" fmla="*/ 7181 h 10377"/>
              <a:gd name="T24" fmla="*/ 5118 w 10378"/>
              <a:gd name="T25" fmla="*/ 6034 h 10377"/>
              <a:gd name="T26" fmla="*/ 6264 w 10378"/>
              <a:gd name="T27" fmla="*/ 7181 h 10377"/>
              <a:gd name="T28" fmla="*/ 7182 w 10378"/>
              <a:gd name="T29" fmla="*/ 7181 h 10377"/>
              <a:gd name="T30" fmla="*/ 7182 w 10378"/>
              <a:gd name="T31" fmla="*/ 6263 h 10377"/>
              <a:gd name="T32" fmla="*/ 6034 w 10378"/>
              <a:gd name="T33" fmla="*/ 5117 h 10377"/>
              <a:gd name="T34" fmla="*/ 5189 w 10378"/>
              <a:gd name="T35" fmla="*/ 10377 h 10377"/>
              <a:gd name="T36" fmla="*/ 0 w 10378"/>
              <a:gd name="T37" fmla="*/ 5188 h 10377"/>
              <a:gd name="T38" fmla="*/ 5189 w 10378"/>
              <a:gd name="T39" fmla="*/ 0 h 10377"/>
              <a:gd name="T40" fmla="*/ 10378 w 10378"/>
              <a:gd name="T41" fmla="*/ 5188 h 10377"/>
              <a:gd name="T42" fmla="*/ 5189 w 10378"/>
              <a:gd name="T43" fmla="*/ 10377 h 103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78" h="10377">
                <a:moveTo>
                  <a:pt x="6034" y="5117"/>
                </a:moveTo>
                <a:lnTo>
                  <a:pt x="7180" y="3970"/>
                </a:lnTo>
                <a:cubicBezTo>
                  <a:pt x="7434" y="3716"/>
                  <a:pt x="7433" y="3306"/>
                  <a:pt x="7180" y="3052"/>
                </a:cubicBezTo>
                <a:cubicBezTo>
                  <a:pt x="6927" y="2798"/>
                  <a:pt x="6517" y="2798"/>
                  <a:pt x="6263" y="3052"/>
                </a:cubicBezTo>
                <a:lnTo>
                  <a:pt x="5117" y="4198"/>
                </a:lnTo>
                <a:lnTo>
                  <a:pt x="3970" y="3052"/>
                </a:lnTo>
                <a:cubicBezTo>
                  <a:pt x="3717" y="2798"/>
                  <a:pt x="3307" y="2798"/>
                  <a:pt x="3053" y="3052"/>
                </a:cubicBezTo>
                <a:cubicBezTo>
                  <a:pt x="2799" y="3306"/>
                  <a:pt x="2799" y="3716"/>
                  <a:pt x="3053" y="3969"/>
                </a:cubicBezTo>
                <a:lnTo>
                  <a:pt x="4199" y="5117"/>
                </a:lnTo>
                <a:lnTo>
                  <a:pt x="3053" y="6263"/>
                </a:lnTo>
                <a:cubicBezTo>
                  <a:pt x="2799" y="6517"/>
                  <a:pt x="2799" y="6927"/>
                  <a:pt x="3053" y="7181"/>
                </a:cubicBezTo>
                <a:cubicBezTo>
                  <a:pt x="3307" y="7434"/>
                  <a:pt x="3717" y="7434"/>
                  <a:pt x="3970" y="7181"/>
                </a:cubicBezTo>
                <a:lnTo>
                  <a:pt x="5118" y="6034"/>
                </a:lnTo>
                <a:lnTo>
                  <a:pt x="6264" y="7181"/>
                </a:lnTo>
                <a:cubicBezTo>
                  <a:pt x="6518" y="7434"/>
                  <a:pt x="6928" y="7434"/>
                  <a:pt x="7182" y="7181"/>
                </a:cubicBezTo>
                <a:cubicBezTo>
                  <a:pt x="7435" y="6927"/>
                  <a:pt x="7435" y="6517"/>
                  <a:pt x="7182" y="6263"/>
                </a:cubicBezTo>
                <a:lnTo>
                  <a:pt x="6034" y="5117"/>
                </a:lnTo>
                <a:close/>
                <a:moveTo>
                  <a:pt x="5189" y="10377"/>
                </a:moveTo>
                <a:cubicBezTo>
                  <a:pt x="2324" y="10377"/>
                  <a:pt x="0" y="8054"/>
                  <a:pt x="0" y="5188"/>
                </a:cubicBezTo>
                <a:cubicBezTo>
                  <a:pt x="0" y="2322"/>
                  <a:pt x="2324" y="0"/>
                  <a:pt x="5189" y="0"/>
                </a:cubicBezTo>
                <a:cubicBezTo>
                  <a:pt x="8054" y="0"/>
                  <a:pt x="10378" y="2322"/>
                  <a:pt x="10378" y="5188"/>
                </a:cubicBezTo>
                <a:cubicBezTo>
                  <a:pt x="10378" y="8054"/>
                  <a:pt x="8054" y="10377"/>
                  <a:pt x="5189" y="10377"/>
                </a:cubicBezTo>
                <a:close/>
              </a:path>
            </a:pathLst>
          </a:custGeom>
          <a:solidFill>
            <a:srgbClr val="0070C0"/>
          </a:solidFill>
          <a:ln>
            <a:noFill/>
          </a:ln>
        </p:spPr>
        <p:style>
          <a:lnRef idx="2">
            <a:srgbClr val="6096E6">
              <a:shade val="50000"/>
            </a:srgbClr>
          </a:lnRef>
          <a:fillRef idx="1">
            <a:srgbClr val="6096E6"/>
          </a:fillRef>
          <a:effectRef idx="0">
            <a:srgbClr val="6096E6"/>
          </a:effectRef>
          <a:fontRef idx="minor">
            <a:sysClr val="window" lastClr="FFFFFF"/>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endParaRPr lang="en-US" altLang="zh-CN">
              <a:solidFill>
                <a:srgbClr val="FFFFFF"/>
              </a:solidFill>
              <a:latin typeface="Arial" pitchFamily="34" charset="0"/>
            </a:endParaRPr>
          </a:p>
        </p:txBody>
      </p:sp>
      <p:sp>
        <p:nvSpPr>
          <p:cNvPr id="21514" name="矩形 39" title=""/>
          <p:cNvSpPr/>
          <p:nvPr>
            <p:custDataLst>
              <p:tags r:id="rId17"/>
            </p:custDataLst>
          </p:nvPr>
        </p:nvSpPr>
        <p:spPr>
          <a:xfrm>
            <a:off x="2679700" y="3482975"/>
            <a:ext cx="1800225" cy="369888"/>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b="1">
                <a:solidFill>
                  <a:schemeClr val="bg1"/>
                </a:solidFill>
                <a:latin typeface="微软雅黑" pitchFamily="34" charset="-122"/>
                <a:ea typeface="微软雅黑" pitchFamily="34" charset="-122"/>
                <a:sym typeface="等线" charset="-122"/>
              </a:rPr>
              <a:t>呼伦贝尔的草原</a:t>
            </a:r>
            <a:endParaRPr lang="zh-CN" altLang="en-US" b="1">
              <a:solidFill>
                <a:schemeClr val="bg1"/>
              </a:solidFill>
              <a:latin typeface="微软雅黑" pitchFamily="34" charset="-122"/>
              <a:ea typeface="微软雅黑" pitchFamily="34" charset="-122"/>
              <a:sym typeface="等线"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anim calcmode="lin" valueType="num">
                                      <p:cBhvr>
                                        <p:cTn id="7" dur="500" fill="hold"/>
                                        <p:tgtEl>
                                          <p:spTgt spid="21510"/>
                                        </p:tgtEl>
                                        <p:attrNameLst>
                                          <p:attrName>ppt_w</p:attrName>
                                        </p:attrNameLst>
                                      </p:cBhvr>
                                      <p:tavLst>
                                        <p:tav tm="0">
                                          <p:val>
                                            <p:fltVal val="0"/>
                                          </p:val>
                                        </p:tav>
                                        <p:tav tm="100000">
                                          <p:val>
                                            <p:strVal val="#ppt_w"/>
                                          </p:val>
                                        </p:tav>
                                      </p:tavLst>
                                    </p:anim>
                                    <p:anim calcmode="lin" valueType="num">
                                      <p:cBhvr>
                                        <p:cTn id="8" dur="500" fill="hold"/>
                                        <p:tgtEl>
                                          <p:spTgt spid="21510"/>
                                        </p:tgtEl>
                                        <p:attrNameLst>
                                          <p:attrName>ppt_h</p:attrName>
                                        </p:attrNameLst>
                                      </p:cBhvr>
                                      <p:tavLst>
                                        <p:tav tm="0">
                                          <p:val>
                                            <p:fltVal val="0"/>
                                          </p:val>
                                        </p:tav>
                                        <p:tav tm="100000">
                                          <p:val>
                                            <p:strVal val="#ppt_h"/>
                                          </p:val>
                                        </p:tav>
                                      </p:tavLst>
                                    </p:anim>
                                    <p:animEffect transition="in" filter="fade">
                                      <p:cBhvr>
                                        <p:cTn id="9" dur="500"/>
                                        <p:tgtEl>
                                          <p:spTgt spid="21510"/>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511"/>
                                        </p:tgtEl>
                                        <p:attrNameLst>
                                          <p:attrName>style.visibility</p:attrName>
                                        </p:attrNameLst>
                                      </p:cBhvr>
                                      <p:to>
                                        <p:strVal val="visible"/>
                                      </p:to>
                                    </p:set>
                                    <p:anim calcmode="lin" valueType="num">
                                      <p:cBhvr>
                                        <p:cTn id="14" dur="500" fill="hold"/>
                                        <p:tgtEl>
                                          <p:spTgt spid="21511"/>
                                        </p:tgtEl>
                                        <p:attrNameLst>
                                          <p:attrName>ppt_w</p:attrName>
                                        </p:attrNameLst>
                                      </p:cBhvr>
                                      <p:tavLst>
                                        <p:tav tm="0">
                                          <p:val>
                                            <p:fltVal val="0"/>
                                          </p:val>
                                        </p:tav>
                                        <p:tav tm="100000">
                                          <p:val>
                                            <p:strVal val="#ppt_w"/>
                                          </p:val>
                                        </p:tav>
                                      </p:tavLst>
                                    </p:anim>
                                    <p:anim calcmode="lin" valueType="num">
                                      <p:cBhvr>
                                        <p:cTn id="15" dur="500" fill="hold"/>
                                        <p:tgtEl>
                                          <p:spTgt spid="21511"/>
                                        </p:tgtEl>
                                        <p:attrNameLst>
                                          <p:attrName>ppt_h</p:attrName>
                                        </p:attrNameLst>
                                      </p:cBhvr>
                                      <p:tavLst>
                                        <p:tav tm="0">
                                          <p:val>
                                            <p:fltVal val="0"/>
                                          </p:val>
                                        </p:tav>
                                        <p:tav tm="100000">
                                          <p:val>
                                            <p:strVal val="#ppt_h"/>
                                          </p:val>
                                        </p:tav>
                                      </p:tavLst>
                                    </p:anim>
                                    <p:animEffect transition="in" filter="fade">
                                      <p:cBhvr>
                                        <p:cTn id="16" dur="500"/>
                                        <p:tgtEl>
                                          <p:spTgt spid="21511"/>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1512"/>
                                        </p:tgtEl>
                                        <p:attrNameLst>
                                          <p:attrName>style.visibility</p:attrName>
                                        </p:attrNameLst>
                                      </p:cBhvr>
                                      <p:to>
                                        <p:strVal val="visible"/>
                                      </p:to>
                                    </p:set>
                                    <p:anim calcmode="lin" valueType="num">
                                      <p:cBhvr>
                                        <p:cTn id="21" dur="500" fill="hold"/>
                                        <p:tgtEl>
                                          <p:spTgt spid="21512"/>
                                        </p:tgtEl>
                                        <p:attrNameLst>
                                          <p:attrName>ppt_w</p:attrName>
                                        </p:attrNameLst>
                                      </p:cBhvr>
                                      <p:tavLst>
                                        <p:tav tm="0">
                                          <p:val>
                                            <p:fltVal val="0"/>
                                          </p:val>
                                        </p:tav>
                                        <p:tav tm="100000">
                                          <p:val>
                                            <p:strVal val="#ppt_w"/>
                                          </p:val>
                                        </p:tav>
                                      </p:tavLst>
                                    </p:anim>
                                    <p:anim calcmode="lin" valueType="num">
                                      <p:cBhvr>
                                        <p:cTn id="22" dur="500" fill="hold"/>
                                        <p:tgtEl>
                                          <p:spTgt spid="21512"/>
                                        </p:tgtEl>
                                        <p:attrNameLst>
                                          <p:attrName>ppt_h</p:attrName>
                                        </p:attrNameLst>
                                      </p:cBhvr>
                                      <p:tavLst>
                                        <p:tav tm="0">
                                          <p:val>
                                            <p:fltVal val="0"/>
                                          </p:val>
                                        </p:tav>
                                        <p:tav tm="100000">
                                          <p:val>
                                            <p:strVal val="#ppt_h"/>
                                          </p:val>
                                        </p:tav>
                                      </p:tavLst>
                                    </p:anim>
                                    <p:animEffect transition="in" filter="fade">
                                      <p:cBhvr>
                                        <p:cTn id="23" dur="500"/>
                                        <p:tgtEl>
                                          <p:spTgt spid="21512"/>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1513"/>
                                        </p:tgtEl>
                                        <p:attrNameLst>
                                          <p:attrName>style.visibility</p:attrName>
                                        </p:attrNameLst>
                                      </p:cBhvr>
                                      <p:to>
                                        <p:strVal val="visible"/>
                                      </p:to>
                                    </p:set>
                                    <p:anim calcmode="lin" valueType="num">
                                      <p:cBhvr>
                                        <p:cTn id="28" dur="500" fill="hold"/>
                                        <p:tgtEl>
                                          <p:spTgt spid="21513"/>
                                        </p:tgtEl>
                                        <p:attrNameLst>
                                          <p:attrName>ppt_w</p:attrName>
                                        </p:attrNameLst>
                                      </p:cBhvr>
                                      <p:tavLst>
                                        <p:tav tm="0">
                                          <p:val>
                                            <p:fltVal val="0"/>
                                          </p:val>
                                        </p:tav>
                                        <p:tav tm="100000">
                                          <p:val>
                                            <p:strVal val="#ppt_w"/>
                                          </p:val>
                                        </p:tav>
                                      </p:tavLst>
                                    </p:anim>
                                    <p:anim calcmode="lin" valueType="num">
                                      <p:cBhvr>
                                        <p:cTn id="29" dur="500" fill="hold"/>
                                        <p:tgtEl>
                                          <p:spTgt spid="21513"/>
                                        </p:tgtEl>
                                        <p:attrNameLst>
                                          <p:attrName>ppt_h</p:attrName>
                                        </p:attrNameLst>
                                      </p:cBhvr>
                                      <p:tavLst>
                                        <p:tav tm="0">
                                          <p:val>
                                            <p:fltVal val="0"/>
                                          </p:val>
                                        </p:tav>
                                        <p:tav tm="100000">
                                          <p:val>
                                            <p:strVal val="#ppt_h"/>
                                          </p:val>
                                        </p:tav>
                                      </p:tavLst>
                                    </p:anim>
                                    <p:animEffect transition="in" filter="fade">
                                      <p:cBhvr>
                                        <p:cTn id="30"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P spid="21511" grpId="0" animBg="1"/>
      <p:bldP spid="21512" grpId="0" animBg="1"/>
      <p:bldP spid="21513"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sp>
        <p:nvSpPr>
          <p:cNvPr id="23553" name="文本框 6" title=""/>
          <p:cNvSpPr txBox="1"/>
          <p:nvPr>
            <p:custDataLst>
              <p:tags r:id="rId3"/>
            </p:custDataLst>
          </p:nvPr>
        </p:nvSpPr>
        <p:spPr>
          <a:xfrm>
            <a:off x="352425" y="782638"/>
            <a:ext cx="2009775" cy="52070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800" b="1">
                <a:solidFill>
                  <a:srgbClr val="000000"/>
                </a:solidFill>
                <a:latin typeface="微软雅黑" pitchFamily="34" charset="-122"/>
                <a:ea typeface="微软雅黑" pitchFamily="34" charset="-122"/>
                <a:sym typeface="Arial" pitchFamily="34" charset="0"/>
              </a:rPr>
              <a:t>（</a:t>
            </a:r>
            <a:r>
              <a:rPr lang="en-US" altLang="zh-CN" sz="2800" b="1">
                <a:solidFill>
                  <a:srgbClr val="000000"/>
                </a:solidFill>
                <a:latin typeface="微软雅黑" pitchFamily="34" charset="-122"/>
                <a:ea typeface="微软雅黑" pitchFamily="34" charset="-122"/>
                <a:sym typeface="Arial" pitchFamily="34" charset="0"/>
              </a:rPr>
              <a:t>2</a:t>
            </a:r>
            <a:r>
              <a:rPr lang="zh-CN" altLang="en-US" sz="2800" b="1">
                <a:solidFill>
                  <a:srgbClr val="000000"/>
                </a:solidFill>
                <a:latin typeface="微软雅黑" pitchFamily="34" charset="-122"/>
                <a:ea typeface="微软雅黑" pitchFamily="34" charset="-122"/>
                <a:sym typeface="Arial" pitchFamily="34" charset="0"/>
              </a:rPr>
              <a:t>）</a:t>
            </a:r>
            <a:r>
              <a:rPr lang="zh-CN" altLang="en-US" sz="2800" b="1">
                <a:solidFill>
                  <a:srgbClr val="000000"/>
                </a:solidFill>
                <a:latin typeface="微软雅黑" pitchFamily="34" charset="-122"/>
                <a:ea typeface="微软雅黑" pitchFamily="34" charset="-122"/>
                <a:sym typeface="宋体" pitchFamily="2" charset="-122"/>
              </a:rPr>
              <a:t>特征：</a:t>
            </a:r>
            <a:endParaRPr lang="zh-CN" altLang="en-US" sz="2800" b="1">
              <a:solidFill>
                <a:srgbClr val="000000"/>
              </a:solidFill>
              <a:latin typeface="微软雅黑" pitchFamily="34" charset="-122"/>
              <a:ea typeface="微软雅黑" pitchFamily="34" charset="-122"/>
              <a:sym typeface="宋体" pitchFamily="2" charset="-122"/>
            </a:endParaRPr>
          </a:p>
        </p:txBody>
      </p:sp>
      <p:sp>
        <p:nvSpPr>
          <p:cNvPr id="23554" name="文本框 9" title=""/>
          <p:cNvSpPr txBox="1"/>
          <p:nvPr>
            <p:custDataLst>
              <p:tags r:id="rId4"/>
            </p:custDataLst>
          </p:nvPr>
        </p:nvSpPr>
        <p:spPr>
          <a:xfrm>
            <a:off x="581025" y="1368425"/>
            <a:ext cx="3248025" cy="590550"/>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400" b="1">
                <a:latin typeface="微软雅黑" pitchFamily="34" charset="-122"/>
                <a:ea typeface="微软雅黑" pitchFamily="34" charset="-122"/>
                <a:sym typeface="黑体" pitchFamily="49" charset="-122"/>
              </a:rPr>
              <a:t>（</a:t>
            </a:r>
            <a:r>
              <a:rPr lang="en-US" altLang="zh-CN" sz="2400" b="1">
                <a:latin typeface="微软雅黑" pitchFamily="34" charset="-122"/>
                <a:ea typeface="微软雅黑" pitchFamily="34" charset="-122"/>
                <a:sym typeface="黑体" pitchFamily="49" charset="-122"/>
              </a:rPr>
              <a:t>1</a:t>
            </a:r>
            <a:r>
              <a:rPr lang="zh-CN" altLang="en-US" sz="2400" b="1">
                <a:latin typeface="微软雅黑" pitchFamily="34" charset="-122"/>
                <a:ea typeface="微软雅黑" pitchFamily="34" charset="-122"/>
                <a:sym typeface="黑体" pitchFamily="49" charset="-122"/>
              </a:rPr>
              <a:t>）结构平衡：</a:t>
            </a:r>
            <a:endParaRPr lang="zh-CN" altLang="en-US" sz="2400" b="1">
              <a:latin typeface="微软雅黑" pitchFamily="34" charset="-122"/>
              <a:ea typeface="微软雅黑" pitchFamily="34" charset="-122"/>
              <a:sym typeface="黑体" pitchFamily="49" charset="-122"/>
            </a:endParaRPr>
          </a:p>
        </p:txBody>
      </p:sp>
      <p:sp>
        <p:nvSpPr>
          <p:cNvPr id="23555" name="文本框 3" title=""/>
          <p:cNvSpPr txBox="1"/>
          <p:nvPr>
            <p:custDataLst>
              <p:tags r:id="rId5"/>
            </p:custDataLst>
          </p:nvPr>
        </p:nvSpPr>
        <p:spPr>
          <a:xfrm>
            <a:off x="546100" y="1846263"/>
            <a:ext cx="2490788" cy="590550"/>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400" b="1">
                <a:latin typeface="微软雅黑" pitchFamily="34" charset="-122"/>
                <a:ea typeface="微软雅黑" pitchFamily="34" charset="-122"/>
                <a:sym typeface="黑体" pitchFamily="49" charset="-122"/>
              </a:rPr>
              <a:t>（</a:t>
            </a:r>
            <a:r>
              <a:rPr lang="en-US" altLang="zh-CN" sz="2400" b="1">
                <a:latin typeface="微软雅黑" pitchFamily="34" charset="-122"/>
                <a:ea typeface="微软雅黑" pitchFamily="34" charset="-122"/>
                <a:sym typeface="黑体" pitchFamily="49" charset="-122"/>
              </a:rPr>
              <a:t>2</a:t>
            </a:r>
            <a:r>
              <a:rPr lang="zh-CN" altLang="en-US" sz="2400" b="1">
                <a:latin typeface="微软雅黑" pitchFamily="34" charset="-122"/>
                <a:ea typeface="微软雅黑" pitchFamily="34" charset="-122"/>
                <a:sym typeface="黑体" pitchFamily="49" charset="-122"/>
              </a:rPr>
              <a:t>）</a:t>
            </a:r>
            <a:r>
              <a:rPr lang="zh-CN" altLang="en-US" sz="2400" b="1">
                <a:solidFill>
                  <a:srgbClr val="FF0000"/>
                </a:solidFill>
                <a:latin typeface="微软雅黑" pitchFamily="34" charset="-122"/>
                <a:ea typeface="微软雅黑" pitchFamily="34" charset="-122"/>
                <a:sym typeface="黑体" pitchFamily="49" charset="-122"/>
              </a:rPr>
              <a:t>收支平衡：</a:t>
            </a:r>
            <a:endParaRPr lang="zh-CN" altLang="en-US" sz="2400" b="1">
              <a:solidFill>
                <a:srgbClr val="FF0000"/>
              </a:solidFill>
              <a:latin typeface="微软雅黑" pitchFamily="34" charset="-122"/>
              <a:ea typeface="微软雅黑" pitchFamily="34" charset="-122"/>
              <a:sym typeface="黑体" pitchFamily="49" charset="-122"/>
            </a:endParaRPr>
          </a:p>
        </p:txBody>
      </p:sp>
      <p:sp>
        <p:nvSpPr>
          <p:cNvPr id="23556" name="文本框 5" title=""/>
          <p:cNvSpPr txBox="1"/>
          <p:nvPr>
            <p:custDataLst>
              <p:tags r:id="rId6"/>
            </p:custDataLst>
          </p:nvPr>
        </p:nvSpPr>
        <p:spPr>
          <a:xfrm>
            <a:off x="7400925" y="6018213"/>
            <a:ext cx="4181475" cy="36830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buClrTx/>
              <a:buFontTx/>
            </a:pPr>
            <a:r>
              <a:rPr lang="zh-CN" altLang="en-US" baseline="0">
                <a:solidFill>
                  <a:srgbClr val="000000"/>
                </a:solidFill>
                <a:latin typeface="仿宋" charset="-122"/>
                <a:ea typeface="仿宋" charset="-122"/>
              </a:rPr>
              <a:t>群落总生产量和总呼吸量的变化曲线图</a:t>
            </a:r>
            <a:endParaRPr lang="zh-CN" altLang="en-US" sz="2800" baseline="0">
              <a:solidFill>
                <a:srgbClr val="000000"/>
              </a:solidFill>
              <a:latin typeface="仿宋" charset="-122"/>
              <a:ea typeface="仿宋" charset="-122"/>
            </a:endParaRPr>
          </a:p>
        </p:txBody>
      </p:sp>
      <p:sp>
        <p:nvSpPr>
          <p:cNvPr id="23557" name="文本框 7" title=""/>
          <p:cNvSpPr txBox="1"/>
          <p:nvPr>
            <p:custDataLst>
              <p:tags r:id="rId7"/>
            </p:custDataLst>
          </p:nvPr>
        </p:nvSpPr>
        <p:spPr>
          <a:xfrm>
            <a:off x="479425" y="2936875"/>
            <a:ext cx="6369050" cy="120015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nSpc>
                <a:spcPct val="150000"/>
              </a:lnSpc>
              <a:buClrTx/>
              <a:buFontTx/>
            </a:pPr>
            <a:r>
              <a:rPr lang="zh-CN" altLang="en-US" sz="2400" b="1" baseline="0">
                <a:solidFill>
                  <a:srgbClr val="000000"/>
                </a:solidFill>
                <a:latin typeface="微软雅黑" pitchFamily="34" charset="-122"/>
                <a:ea typeface="微软雅黑" pitchFamily="34" charset="-122"/>
              </a:rPr>
              <a:t>思考：</a:t>
            </a:r>
            <a:r>
              <a:rPr lang="zh-CN" altLang="en-US" sz="2400" baseline="0">
                <a:solidFill>
                  <a:srgbClr val="000000"/>
                </a:solidFill>
                <a:latin typeface="微软雅黑" pitchFamily="34" charset="-122"/>
                <a:ea typeface="微软雅黑" pitchFamily="34" charset="-122"/>
              </a:rPr>
              <a:t>在成熟阶段，群落的总生产量和总呼吸量呈现怎样的趋势？ 这说明了什么？</a:t>
            </a:r>
            <a:endParaRPr lang="en-US" altLang="zh-CN" sz="2400" baseline="0">
              <a:solidFill>
                <a:srgbClr val="000000"/>
              </a:solidFill>
              <a:latin typeface="微软雅黑" pitchFamily="34" charset="-122"/>
              <a:ea typeface="微软雅黑" pitchFamily="34" charset="-122"/>
            </a:endParaRPr>
          </a:p>
        </p:txBody>
      </p:sp>
      <p:sp>
        <p:nvSpPr>
          <p:cNvPr id="23558" name="文本框 23" title=""/>
          <p:cNvSpPr txBox="1"/>
          <p:nvPr>
            <p:custDataLst>
              <p:tags r:id="rId8"/>
            </p:custDataLst>
          </p:nvPr>
        </p:nvSpPr>
        <p:spPr>
          <a:xfrm>
            <a:off x="479425" y="4162425"/>
            <a:ext cx="6264275" cy="1589088"/>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nSpc>
                <a:spcPct val="135000"/>
              </a:lnSpc>
              <a:buClrTx/>
              <a:buFontTx/>
            </a:pPr>
            <a:r>
              <a:rPr lang="zh-CN" altLang="en-US" sz="2400" baseline="0">
                <a:solidFill>
                  <a:srgbClr val="FF0000"/>
                </a:solidFill>
                <a:latin typeface="楷体" pitchFamily="49" charset="-122"/>
                <a:ea typeface="楷体" pitchFamily="49" charset="-122"/>
              </a:rPr>
              <a:t>总生产量和总呼吸量均趋于稳定，且相对值接近。说明群落在输入和输出上趋于平衡状态，即生态系统表现为收支平衡。</a:t>
            </a:r>
            <a:endParaRPr lang="en-US" altLang="zh-CN" sz="2400" baseline="0">
              <a:solidFill>
                <a:srgbClr val="FF0000"/>
              </a:solidFill>
              <a:latin typeface="楷体" pitchFamily="49" charset="-122"/>
              <a:ea typeface="楷体" pitchFamily="49" charset="-122"/>
            </a:endParaRPr>
          </a:p>
        </p:txBody>
      </p:sp>
      <p:sp>
        <p:nvSpPr>
          <p:cNvPr id="23559" name="文本框 2" title=""/>
          <p:cNvSpPr txBox="1"/>
          <p:nvPr>
            <p:custDataLst>
              <p:tags r:id="rId9"/>
            </p:custDataLst>
          </p:nvPr>
        </p:nvSpPr>
        <p:spPr>
          <a:xfrm>
            <a:off x="7283450" y="2422525"/>
            <a:ext cx="982663" cy="46355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buClrTx/>
              <a:buFontTx/>
            </a:pPr>
            <a:r>
              <a:rPr lang="zh-CN" altLang="en-US" sz="2400" baseline="0">
                <a:solidFill>
                  <a:srgbClr val="000000"/>
                </a:solidFill>
                <a:latin typeface="微软雅黑" pitchFamily="34" charset="-122"/>
                <a:ea typeface="微软雅黑" pitchFamily="34" charset="-122"/>
              </a:rPr>
              <a:t>资料</a:t>
            </a:r>
            <a:endParaRPr lang="en-US" altLang="zh-CN" sz="2400" baseline="0">
              <a:solidFill>
                <a:srgbClr val="000000"/>
              </a:solidFill>
              <a:latin typeface="微软雅黑" pitchFamily="34" charset="-122"/>
              <a:ea typeface="微软雅黑" pitchFamily="34" charset="-122"/>
            </a:endParaRPr>
          </a:p>
        </p:txBody>
      </p:sp>
      <p:pic>
        <p:nvPicPr>
          <p:cNvPr id="23560" name="图片 4" title=""/>
          <p:cNvPicPr>
            <a:picLocks noChangeAspect="1"/>
          </p:cNvPicPr>
          <p:nvPr>
            <p:custDataLst>
              <p:tags r:id="rId11"/>
            </p:custDataLst>
          </p:nvPr>
        </p:nvPicPr>
        <p:blipFill>
          <a:blip r:embed="rId10">
            <a:clrChange>
              <a:clrFrom>
                <a:srgbClr val="FFFFFF"/>
              </a:clrFrom>
              <a:clrTo>
                <a:srgbClr val="FFFFFF">
                  <a:alpha val="0"/>
                </a:srgbClr>
              </a:clrTo>
            </a:clrChange>
          </a:blip>
          <a:stretch>
            <a:fillRect/>
          </a:stretch>
        </p:blipFill>
        <p:spPr>
          <a:xfrm>
            <a:off x="7185025" y="2703513"/>
            <a:ext cx="4395788" cy="3225800"/>
          </a:xfrm>
          <a:prstGeom prst="rect">
            <a:avLst/>
          </a:prstGeom>
          <a:noFill/>
          <a:ln>
            <a:noFill/>
            <a:miter lim="800000"/>
          </a:ln>
        </p:spPr>
      </p:pic>
      <p:sp>
        <p:nvSpPr>
          <p:cNvPr id="23561" name="文本框 11" title=""/>
          <p:cNvSpPr txBox="1"/>
          <p:nvPr>
            <p:custDataLst>
              <p:tags r:id="rId12"/>
            </p:custDataLst>
          </p:nvPr>
        </p:nvSpPr>
        <p:spPr>
          <a:xfrm>
            <a:off x="2917825" y="1846263"/>
            <a:ext cx="8494713" cy="903287"/>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nSpc>
                <a:spcPct val="110000"/>
              </a:lnSpc>
            </a:pPr>
            <a:r>
              <a:rPr lang="zh-CN" altLang="en-US" sz="2400">
                <a:solidFill>
                  <a:srgbClr val="000000"/>
                </a:solidFill>
                <a:latin typeface="微软雅黑" pitchFamily="34" charset="-122"/>
                <a:ea typeface="微软雅黑" pitchFamily="34" charset="-122"/>
                <a:sym typeface="宋体" pitchFamily="2" charset="-122"/>
              </a:rPr>
              <a:t>生产者在</a:t>
            </a:r>
            <a:r>
              <a:rPr lang="zh-CN" altLang="en-US" sz="2400">
                <a:solidFill>
                  <a:srgbClr val="FF0000"/>
                </a:solidFill>
                <a:latin typeface="微软雅黑" pitchFamily="34" charset="-122"/>
                <a:ea typeface="微软雅黑" pitchFamily="34" charset="-122"/>
                <a:sym typeface="宋体" pitchFamily="2" charset="-122"/>
              </a:rPr>
              <a:t>一定时间内</a:t>
            </a:r>
            <a:r>
              <a:rPr lang="zh-CN" altLang="en-US" sz="2400">
                <a:solidFill>
                  <a:srgbClr val="000000"/>
                </a:solidFill>
                <a:latin typeface="微软雅黑" pitchFamily="34" charset="-122"/>
                <a:ea typeface="微软雅黑" pitchFamily="34" charset="-122"/>
                <a:sym typeface="宋体" pitchFamily="2" charset="-122"/>
              </a:rPr>
              <a:t>制造的可供其他生物利用的量，处于比较稳定的状态。</a:t>
            </a:r>
            <a:endParaRPr lang="zh-CN" altLang="en-US" sz="2400">
              <a:solidFill>
                <a:srgbClr val="000000"/>
              </a:solidFill>
              <a:latin typeface="微软雅黑" pitchFamily="34" charset="-122"/>
              <a:ea typeface="微软雅黑" pitchFamily="34" charset="-122"/>
              <a:sym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animEffect transition="in" filter="blinds(horizontal)">
                                      <p:cBhvr>
                                        <p:cTn id="7" dur="500"/>
                                        <p:tgtEl>
                                          <p:spTgt spid="23558"/>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wipe(left)">
                                      <p:cBhvr>
                                        <p:cTn id="12" dur="500"/>
                                        <p:tgtEl>
                                          <p:spTgt spid="23555"/>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561"/>
                                        </p:tgtEl>
                                        <p:attrNameLst>
                                          <p:attrName>style.visibility</p:attrName>
                                        </p:attrNameLst>
                                      </p:cBhvr>
                                      <p:to>
                                        <p:strVal val="visible"/>
                                      </p:to>
                                    </p:set>
                                    <p:animEffect transition="in" filter="blinds(horizontal)">
                                      <p:cBhvr>
                                        <p:cTn id="17" dur="500"/>
                                        <p:tgtEl>
                                          <p:spTgt spid="23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55" grpId="0"/>
      <p:bldP spid="23561"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3"/>
          </p:custDataLst>
        </p:nvPr>
      </p:nvGrpSpPr>
      <p:grpSpPr>
        <a:xfrm>
          <a:off x="0" y="0"/>
          <a:ext cx="0" cy="0"/>
        </a:xfrm>
      </p:grpSpPr>
      <p:sp>
        <p:nvSpPr>
          <p:cNvPr id="24577" name="文本框 6" title=""/>
          <p:cNvSpPr txBox="1"/>
          <p:nvPr>
            <p:custDataLst>
              <p:tags r:id="rId4"/>
            </p:custDataLst>
          </p:nvPr>
        </p:nvSpPr>
        <p:spPr>
          <a:xfrm>
            <a:off x="352425" y="782638"/>
            <a:ext cx="2009775" cy="52070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800" b="1">
                <a:solidFill>
                  <a:srgbClr val="000000"/>
                </a:solidFill>
                <a:latin typeface="微软雅黑" pitchFamily="34" charset="-122"/>
                <a:ea typeface="微软雅黑" pitchFamily="34" charset="-122"/>
                <a:sym typeface="Arial" pitchFamily="34" charset="0"/>
              </a:rPr>
              <a:t>（</a:t>
            </a:r>
            <a:r>
              <a:rPr lang="en-US" altLang="zh-CN" sz="2800" b="1">
                <a:solidFill>
                  <a:srgbClr val="000000"/>
                </a:solidFill>
                <a:latin typeface="微软雅黑" pitchFamily="34" charset="-122"/>
                <a:ea typeface="微软雅黑" pitchFamily="34" charset="-122"/>
                <a:sym typeface="Arial" pitchFamily="34" charset="0"/>
              </a:rPr>
              <a:t>2</a:t>
            </a:r>
            <a:r>
              <a:rPr lang="zh-CN" altLang="en-US" sz="2800" b="1">
                <a:solidFill>
                  <a:srgbClr val="000000"/>
                </a:solidFill>
                <a:latin typeface="微软雅黑" pitchFamily="34" charset="-122"/>
                <a:ea typeface="微软雅黑" pitchFamily="34" charset="-122"/>
                <a:sym typeface="Arial" pitchFamily="34" charset="0"/>
              </a:rPr>
              <a:t>）</a:t>
            </a:r>
            <a:r>
              <a:rPr lang="zh-CN" altLang="en-US" sz="2800" b="1">
                <a:solidFill>
                  <a:srgbClr val="000000"/>
                </a:solidFill>
                <a:latin typeface="微软雅黑" pitchFamily="34" charset="-122"/>
                <a:ea typeface="微软雅黑" pitchFamily="34" charset="-122"/>
                <a:sym typeface="宋体" pitchFamily="2" charset="-122"/>
              </a:rPr>
              <a:t>特征：</a:t>
            </a:r>
            <a:endParaRPr lang="zh-CN" altLang="en-US" sz="2800" b="1">
              <a:solidFill>
                <a:srgbClr val="000000"/>
              </a:solidFill>
              <a:latin typeface="微软雅黑" pitchFamily="34" charset="-122"/>
              <a:ea typeface="微软雅黑" pitchFamily="34" charset="-122"/>
              <a:sym typeface="宋体" pitchFamily="2" charset="-122"/>
            </a:endParaRPr>
          </a:p>
        </p:txBody>
      </p:sp>
      <p:sp>
        <p:nvSpPr>
          <p:cNvPr id="24578" name="文本框 1" title=""/>
          <p:cNvSpPr txBox="1"/>
          <p:nvPr>
            <p:custDataLst>
              <p:tags r:id="rId5"/>
            </p:custDataLst>
          </p:nvPr>
        </p:nvSpPr>
        <p:spPr>
          <a:xfrm>
            <a:off x="546100" y="2325688"/>
            <a:ext cx="3248025" cy="590550"/>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400" b="1">
                <a:latin typeface="微软雅黑" pitchFamily="34" charset="-122"/>
                <a:ea typeface="微软雅黑" pitchFamily="34" charset="-122"/>
                <a:sym typeface="黑体" pitchFamily="49" charset="-122"/>
              </a:rPr>
              <a:t>（</a:t>
            </a:r>
            <a:r>
              <a:rPr lang="en-US" altLang="zh-CN" sz="2400" b="1">
                <a:latin typeface="微软雅黑" pitchFamily="34" charset="-122"/>
                <a:ea typeface="微软雅黑" pitchFamily="34" charset="-122"/>
                <a:sym typeface="黑体" pitchFamily="49" charset="-122"/>
              </a:rPr>
              <a:t>3</a:t>
            </a:r>
            <a:r>
              <a:rPr lang="zh-CN" altLang="en-US" sz="2400" b="1">
                <a:latin typeface="微软雅黑" pitchFamily="34" charset="-122"/>
                <a:ea typeface="微软雅黑" pitchFamily="34" charset="-122"/>
                <a:sym typeface="黑体" pitchFamily="49" charset="-122"/>
              </a:rPr>
              <a:t>）</a:t>
            </a:r>
            <a:r>
              <a:rPr lang="zh-CN" altLang="en-US" sz="2400" b="1">
                <a:solidFill>
                  <a:srgbClr val="FF0000"/>
                </a:solidFill>
                <a:latin typeface="微软雅黑" pitchFamily="34" charset="-122"/>
                <a:ea typeface="微软雅黑" pitchFamily="34" charset="-122"/>
                <a:sym typeface="黑体" pitchFamily="49" charset="-122"/>
              </a:rPr>
              <a:t>功能平衡：</a:t>
            </a:r>
            <a:endParaRPr lang="zh-CN" altLang="en-US" sz="2400" b="1">
              <a:solidFill>
                <a:srgbClr val="FF0000"/>
              </a:solidFill>
              <a:latin typeface="微软雅黑" pitchFamily="34" charset="-122"/>
              <a:ea typeface="微软雅黑" pitchFamily="34" charset="-122"/>
              <a:sym typeface="黑体" pitchFamily="49" charset="-122"/>
            </a:endParaRPr>
          </a:p>
        </p:txBody>
      </p:sp>
      <p:sp>
        <p:nvSpPr>
          <p:cNvPr id="24579" name="文本框 7" title=""/>
          <p:cNvSpPr txBox="1"/>
          <p:nvPr>
            <p:custDataLst>
              <p:tags r:id="rId6"/>
            </p:custDataLst>
          </p:nvPr>
        </p:nvSpPr>
        <p:spPr>
          <a:xfrm>
            <a:off x="1404938" y="2803525"/>
            <a:ext cx="10726737" cy="903288"/>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nSpc>
                <a:spcPct val="110000"/>
              </a:lnSpc>
            </a:pPr>
            <a:r>
              <a:rPr lang="zh-CN" altLang="en-US" sz="2400">
                <a:solidFill>
                  <a:srgbClr val="000000"/>
                </a:solidFill>
                <a:latin typeface="华文楷体" pitchFamily="2" charset="-122"/>
                <a:ea typeface="华文楷体" pitchFamily="2" charset="-122"/>
                <a:sym typeface="华文楷体" pitchFamily="2" charset="-122"/>
              </a:rPr>
              <a:t> </a:t>
            </a:r>
            <a:r>
              <a:rPr lang="zh-CN" altLang="en-US" sz="2400" u="sng">
                <a:solidFill>
                  <a:srgbClr val="000000"/>
                </a:solidFill>
                <a:latin typeface="华文楷体" pitchFamily="2" charset="-122"/>
                <a:ea typeface="华文楷体" pitchFamily="2" charset="-122"/>
                <a:sym typeface="华文楷体" pitchFamily="2" charset="-122"/>
              </a:rPr>
              <a:t> </a:t>
            </a:r>
            <a:r>
              <a:rPr lang="en-US" altLang="zh-CN" sz="2400" u="sng">
                <a:solidFill>
                  <a:srgbClr val="000000"/>
                </a:solidFill>
                <a:latin typeface="华文楷体" pitchFamily="2" charset="-122"/>
                <a:ea typeface="华文楷体" pitchFamily="2" charset="-122"/>
                <a:sym typeface="华文楷体" pitchFamily="2" charset="-122"/>
              </a:rPr>
              <a:t>                               </a:t>
            </a:r>
            <a:r>
              <a:rPr lang="zh-CN" altLang="en-US" sz="2400" b="1">
                <a:solidFill>
                  <a:srgbClr val="000000"/>
                </a:solidFill>
                <a:latin typeface="微软雅黑" pitchFamily="34" charset="-122"/>
                <a:ea typeface="微软雅黑" pitchFamily="34" charset="-122"/>
                <a:sym typeface="华文楷体" pitchFamily="2" charset="-122"/>
              </a:rPr>
              <a:t>的生态过程正常进行，保证了物质总在循环，能量不断流动，</a:t>
            </a:r>
            <a:r>
              <a:rPr lang="zh-CN" altLang="en-US" sz="2400" b="1">
                <a:solidFill>
                  <a:srgbClr val="FF0000"/>
                </a:solidFill>
                <a:latin typeface="微软雅黑" pitchFamily="34" charset="-122"/>
                <a:ea typeface="微软雅黑" pitchFamily="34" charset="-122"/>
                <a:sym typeface="华文楷体" pitchFamily="2" charset="-122"/>
              </a:rPr>
              <a:t>生物个体持续发展和更新</a:t>
            </a:r>
            <a:r>
              <a:rPr lang="zh-CN" altLang="en-US" sz="2400" b="1">
                <a:solidFill>
                  <a:srgbClr val="000000"/>
                </a:solidFill>
                <a:latin typeface="微软雅黑" pitchFamily="34" charset="-122"/>
                <a:ea typeface="微软雅黑" pitchFamily="34" charset="-122"/>
                <a:sym typeface="华文楷体" pitchFamily="2" charset="-122"/>
              </a:rPr>
              <a:t>。</a:t>
            </a:r>
            <a:endParaRPr lang="zh-CN" altLang="en-US" sz="2400" b="1">
              <a:solidFill>
                <a:srgbClr val="000000"/>
              </a:solidFill>
              <a:latin typeface="微软雅黑" pitchFamily="34" charset="-122"/>
              <a:ea typeface="微软雅黑" pitchFamily="34" charset="-122"/>
              <a:sym typeface="华文楷体" pitchFamily="2" charset="-122"/>
            </a:endParaRPr>
          </a:p>
        </p:txBody>
      </p:sp>
      <p:sp>
        <p:nvSpPr>
          <p:cNvPr id="24580" name="文本框 9" title=""/>
          <p:cNvSpPr txBox="1"/>
          <p:nvPr>
            <p:custDataLst>
              <p:tags r:id="rId7"/>
            </p:custDataLst>
          </p:nvPr>
        </p:nvSpPr>
        <p:spPr>
          <a:xfrm>
            <a:off x="546100" y="1330325"/>
            <a:ext cx="3248025" cy="590550"/>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400" b="1">
                <a:latin typeface="微软雅黑" pitchFamily="34" charset="-122"/>
                <a:ea typeface="微软雅黑" pitchFamily="34" charset="-122"/>
                <a:sym typeface="黑体" pitchFamily="49" charset="-122"/>
              </a:rPr>
              <a:t>（</a:t>
            </a:r>
            <a:r>
              <a:rPr lang="en-US" altLang="zh-CN" sz="2400" b="1">
                <a:latin typeface="微软雅黑" pitchFamily="34" charset="-122"/>
                <a:ea typeface="微软雅黑" pitchFamily="34" charset="-122"/>
                <a:sym typeface="黑体" pitchFamily="49" charset="-122"/>
              </a:rPr>
              <a:t>1</a:t>
            </a:r>
            <a:r>
              <a:rPr lang="zh-CN" altLang="en-US" sz="2400" b="1">
                <a:latin typeface="微软雅黑" pitchFamily="34" charset="-122"/>
                <a:ea typeface="微软雅黑" pitchFamily="34" charset="-122"/>
                <a:sym typeface="黑体" pitchFamily="49" charset="-122"/>
              </a:rPr>
              <a:t>）结构平衡：</a:t>
            </a:r>
            <a:endParaRPr lang="zh-CN" altLang="en-US" sz="2400" b="1">
              <a:latin typeface="微软雅黑" pitchFamily="34" charset="-122"/>
              <a:ea typeface="微软雅黑" pitchFamily="34" charset="-122"/>
              <a:sym typeface="黑体" pitchFamily="49" charset="-122"/>
            </a:endParaRPr>
          </a:p>
        </p:txBody>
      </p:sp>
      <p:sp>
        <p:nvSpPr>
          <p:cNvPr id="24581" name="文本框 2" title=""/>
          <p:cNvSpPr txBox="1"/>
          <p:nvPr>
            <p:custDataLst>
              <p:tags r:id="rId8"/>
            </p:custDataLst>
          </p:nvPr>
        </p:nvSpPr>
        <p:spPr>
          <a:xfrm>
            <a:off x="1422400" y="2790825"/>
            <a:ext cx="2925763" cy="528638"/>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400" b="1">
                <a:solidFill>
                  <a:srgbClr val="FF0000"/>
                </a:solidFill>
                <a:latin typeface="微软雅黑" pitchFamily="34" charset="-122"/>
                <a:ea typeface="微软雅黑" pitchFamily="34" charset="-122"/>
                <a:sym typeface="华文楷体" pitchFamily="2" charset="-122"/>
              </a:rPr>
              <a:t>生产</a:t>
            </a:r>
            <a:r>
              <a:rPr lang="en-US" altLang="zh-CN" sz="2400" b="1">
                <a:solidFill>
                  <a:srgbClr val="FF0000"/>
                </a:solidFill>
                <a:latin typeface="微软雅黑" pitchFamily="34" charset="-122"/>
                <a:ea typeface="微软雅黑" pitchFamily="34" charset="-122"/>
                <a:sym typeface="华文楷体" pitchFamily="2" charset="-122"/>
              </a:rPr>
              <a:t>—</a:t>
            </a:r>
            <a:r>
              <a:rPr lang="zh-CN" altLang="en-US" sz="2400" b="1">
                <a:solidFill>
                  <a:srgbClr val="FF0000"/>
                </a:solidFill>
                <a:latin typeface="微软雅黑" pitchFamily="34" charset="-122"/>
                <a:ea typeface="微软雅黑" pitchFamily="34" charset="-122"/>
                <a:sym typeface="华文楷体" pitchFamily="2" charset="-122"/>
              </a:rPr>
              <a:t>消费</a:t>
            </a:r>
            <a:r>
              <a:rPr lang="en-US" altLang="zh-CN" sz="2400" b="1">
                <a:solidFill>
                  <a:srgbClr val="FF0000"/>
                </a:solidFill>
                <a:latin typeface="微软雅黑" pitchFamily="34" charset="-122"/>
                <a:ea typeface="微软雅黑" pitchFamily="34" charset="-122"/>
                <a:sym typeface="华文楷体" pitchFamily="2" charset="-122"/>
              </a:rPr>
              <a:t>—</a:t>
            </a:r>
            <a:r>
              <a:rPr lang="zh-CN" altLang="en-US" sz="2400" b="1">
                <a:solidFill>
                  <a:srgbClr val="FF0000"/>
                </a:solidFill>
                <a:latin typeface="微软雅黑" pitchFamily="34" charset="-122"/>
                <a:ea typeface="微软雅黑" pitchFamily="34" charset="-122"/>
                <a:sym typeface="华文楷体" pitchFamily="2" charset="-122"/>
              </a:rPr>
              <a:t>分解</a:t>
            </a:r>
            <a:endParaRPr lang="zh-CN" altLang="en-US" sz="2400" b="1">
              <a:solidFill>
                <a:srgbClr val="FF0000"/>
              </a:solidFill>
              <a:latin typeface="微软雅黑" pitchFamily="34" charset="-122"/>
              <a:ea typeface="微软雅黑" pitchFamily="34" charset="-122"/>
              <a:sym typeface="华文楷体" pitchFamily="2" charset="-122"/>
            </a:endParaRPr>
          </a:p>
        </p:txBody>
      </p:sp>
      <p:sp>
        <p:nvSpPr>
          <p:cNvPr id="24582" name="文本框 3" title=""/>
          <p:cNvSpPr txBox="1"/>
          <p:nvPr>
            <p:custDataLst>
              <p:tags r:id="rId9"/>
            </p:custDataLst>
          </p:nvPr>
        </p:nvSpPr>
        <p:spPr>
          <a:xfrm>
            <a:off x="546100" y="1846263"/>
            <a:ext cx="2490788" cy="590550"/>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400" b="1">
                <a:latin typeface="微软雅黑" pitchFamily="34" charset="-122"/>
                <a:ea typeface="微软雅黑" pitchFamily="34" charset="-122"/>
                <a:sym typeface="黑体" pitchFamily="49" charset="-122"/>
              </a:rPr>
              <a:t>（</a:t>
            </a:r>
            <a:r>
              <a:rPr lang="en-US" altLang="zh-CN" sz="2400" b="1">
                <a:latin typeface="微软雅黑" pitchFamily="34" charset="-122"/>
                <a:ea typeface="微软雅黑" pitchFamily="34" charset="-122"/>
                <a:sym typeface="黑体" pitchFamily="49" charset="-122"/>
              </a:rPr>
              <a:t>2</a:t>
            </a:r>
            <a:r>
              <a:rPr lang="zh-CN" altLang="en-US" sz="2400" b="1">
                <a:latin typeface="微软雅黑" pitchFamily="34" charset="-122"/>
                <a:ea typeface="微软雅黑" pitchFamily="34" charset="-122"/>
                <a:sym typeface="黑体" pitchFamily="49" charset="-122"/>
              </a:rPr>
              <a:t>）收支平衡：</a:t>
            </a:r>
            <a:endParaRPr lang="zh-CN" altLang="en-US" sz="2400" b="1">
              <a:latin typeface="微软雅黑" pitchFamily="34" charset="-122"/>
              <a:ea typeface="微软雅黑" pitchFamily="34" charset="-122"/>
              <a:sym typeface="黑体" pitchFamily="49" charset="-122"/>
            </a:endParaRPr>
          </a:p>
        </p:txBody>
      </p:sp>
      <p:sp>
        <p:nvSpPr>
          <p:cNvPr id="24583" name="文本框 4" title=""/>
          <p:cNvSpPr txBox="1"/>
          <p:nvPr>
            <p:custDataLst>
              <p:tags r:id="rId10"/>
            </p:custDataLst>
          </p:nvPr>
        </p:nvSpPr>
        <p:spPr>
          <a:xfrm>
            <a:off x="6096000" y="3429000"/>
            <a:ext cx="5387975" cy="1198563"/>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nSpc>
                <a:spcPct val="150000"/>
              </a:lnSpc>
              <a:buClrTx/>
              <a:buFontTx/>
            </a:pPr>
            <a:r>
              <a:rPr lang="zh-CN" altLang="en-US" sz="2400" baseline="0">
                <a:latin typeface="微软雅黑" pitchFamily="34" charset="-122"/>
                <a:ea typeface="微软雅黑" pitchFamily="34" charset="-122"/>
              </a:rPr>
              <a:t>而这种功能的平衡，又使生态系统的收支呈现平衡。</a:t>
            </a:r>
            <a:endParaRPr lang="en-US" altLang="zh-CN" sz="2400" baseline="0">
              <a:latin typeface="微软雅黑" pitchFamily="34" charset="-122"/>
              <a:ea typeface="微软雅黑" pitchFamily="34" charset="-122"/>
            </a:endParaRPr>
          </a:p>
        </p:txBody>
      </p:sp>
      <p:sp>
        <p:nvSpPr>
          <p:cNvPr id="24584" name="文本框 5" title=""/>
          <p:cNvSpPr txBox="1"/>
          <p:nvPr>
            <p:custDataLst>
              <p:tags r:id="rId11"/>
            </p:custDataLst>
          </p:nvPr>
        </p:nvSpPr>
        <p:spPr>
          <a:xfrm>
            <a:off x="7426325" y="1914525"/>
            <a:ext cx="2016125" cy="522288"/>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buClrTx/>
              <a:buFontTx/>
            </a:pPr>
            <a:r>
              <a:rPr lang="zh-CN" altLang="en-US" sz="2800" baseline="0">
                <a:solidFill>
                  <a:srgbClr val="FF0000"/>
                </a:solidFill>
                <a:latin typeface="微软雅黑" pitchFamily="34" charset="-122"/>
                <a:ea typeface="微软雅黑" pitchFamily="34" charset="-122"/>
              </a:rPr>
              <a:t>调节机制？</a:t>
            </a:r>
            <a:endParaRPr lang="zh-CN" altLang="en-US" sz="2800" baseline="0">
              <a:solidFill>
                <a:srgbClr val="FF0000"/>
              </a:solidFill>
              <a:latin typeface="微软雅黑" pitchFamily="34" charset="-122"/>
              <a:ea typeface="微软雅黑" pitchFamily="34" charset="-122"/>
            </a:endParaRPr>
          </a:p>
        </p:txBody>
      </p:sp>
      <p:pic>
        <p:nvPicPr>
          <p:cNvPr id="24585" name="图片 6" title=""/>
          <p:cNvPicPr>
            <a:picLocks noChangeAspect="1"/>
          </p:cNvPicPr>
          <p:nvPr>
            <p:custDataLst>
              <p:tags r:id="rId13"/>
            </p:custDataLst>
          </p:nvPr>
        </p:nvPicPr>
        <p:blipFill>
          <a:blip r:embed="rId12">
            <a:clrChange>
              <a:clrFrom>
                <a:srgbClr val="FFFFFF"/>
              </a:clrFrom>
              <a:clrTo>
                <a:srgbClr val="FFFFFF">
                  <a:alpha val="0"/>
                </a:srgbClr>
              </a:clrTo>
            </a:clrChange>
          </a:blip>
          <a:stretch>
            <a:fillRect/>
          </a:stretch>
        </p:blipFill>
        <p:spPr>
          <a:xfrm>
            <a:off x="115888" y="3541713"/>
            <a:ext cx="6196012" cy="3259137"/>
          </a:xfrm>
          <a:prstGeom prst="rect">
            <a:avLst/>
          </a:prstGeom>
          <a:noFill/>
          <a:ln>
            <a:noFill/>
            <a:miter lim="800000"/>
          </a:ln>
        </p:spPr>
      </p:pic>
      <p:pic>
        <p:nvPicPr>
          <p:cNvPr id="24586" name="图片 14" title=""/>
          <p:cNvPicPr>
            <a:picLocks noChangeAspect="1"/>
          </p:cNvPicPr>
          <p:nvPr>
            <p:custDataLst>
              <p:tags r:id="rId15"/>
            </p:custDataLst>
          </p:nvPr>
        </p:nvPicPr>
        <p:blipFill>
          <a:blip r:embed="rId14"/>
          <a:stretch>
            <a:fillRect/>
          </a:stretch>
        </p:blipFill>
        <p:spPr>
          <a:xfrm>
            <a:off x="9409113" y="1225550"/>
            <a:ext cx="1150937" cy="1616075"/>
          </a:xfrm>
          <a:prstGeom prst="rect">
            <a:avLst/>
          </a:prstGeom>
          <a:noFill/>
          <a:ln>
            <a:noFill/>
            <a:miter lim="800000"/>
          </a:ln>
        </p:spPr>
      </p:pic>
      <p:grpSp>
        <p:nvGrpSpPr>
          <p:cNvPr id="24587" name="组合 5" title=""/>
          <p:cNvGrpSpPr/>
          <p:nvPr>
            <p:custDataLst>
              <p:tags r:id="rId16"/>
            </p:custDataLst>
          </p:nvPr>
        </p:nvGrpSpPr>
        <p:grpSpPr>
          <a:xfrm>
            <a:off x="3036888" y="1430338"/>
            <a:ext cx="2039937" cy="1241425"/>
            <a:chOff x="4489552" y="2837727"/>
            <a:chExt cx="2040381" cy="1240155"/>
          </a:xfrm>
        </p:grpSpPr>
        <p:sp>
          <p:nvSpPr>
            <p:cNvPr id="24588" name="AutoShape 20" title=""/>
            <p:cNvSpPr/>
            <p:nvPr>
              <p:custDataLst>
                <p:tags r:id="rId17"/>
              </p:custDataLst>
            </p:nvPr>
          </p:nvSpPr>
          <p:spPr>
            <a:xfrm>
              <a:off x="4489552" y="2837727"/>
              <a:ext cx="208280" cy="1240155"/>
            </a:xfrm>
            <a:prstGeom prst="rightBrace">
              <a:avLst>
                <a:gd name="adj1" fmla="val 26022"/>
                <a:gd name="adj2" fmla="val 50000"/>
              </a:avLst>
            </a:prstGeom>
            <a:noFill/>
            <a:ln w="38100">
              <a:solidFill>
                <a:schemeClr val="tx1"/>
              </a:solidFill>
              <a:round/>
            </a:ln>
          </p:spPr>
          <p:txBody>
            <a:bodyPr wrap="none"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endParaRPr lang="zh-CN" altLang="en-US">
                <a:solidFill>
                  <a:srgbClr val="FFFFFF"/>
                </a:solidFill>
                <a:latin typeface="等线" charset="-122"/>
                <a:ea typeface="等线" charset="-122"/>
              </a:endParaRPr>
            </a:p>
          </p:txBody>
        </p:sp>
        <p:sp>
          <p:nvSpPr>
            <p:cNvPr id="24589" name="标题 27" title=""/>
            <p:cNvSpPr txBox="1"/>
            <p:nvPr>
              <p:custDataLst>
                <p:tags r:id="rId18"/>
              </p:custDataLst>
            </p:nvPr>
          </p:nvSpPr>
          <p:spPr>
            <a:xfrm>
              <a:off x="4698371" y="3253321"/>
              <a:ext cx="1831562" cy="574368"/>
            </a:xfrm>
            <a:prstGeom prst="rect">
              <a:avLst/>
            </a:prstGeom>
            <a:noFill/>
            <a:ln>
              <a:noFill/>
              <a:miter lim="800000"/>
            </a:ln>
          </p:spPr>
          <p:txBody>
            <a:bodyPr lIns="91440" tIns="45720" rIns="91440" bIns="4572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nSpc>
                  <a:spcPct val="90000"/>
                </a:lnSpc>
              </a:pPr>
              <a:r>
                <a:rPr lang="zh-CN" altLang="en-US" sz="2800" b="1">
                  <a:solidFill>
                    <a:srgbClr val="FF0000"/>
                  </a:solidFill>
                  <a:latin typeface="等线" charset="-122"/>
                  <a:ea typeface="等线" charset="-122"/>
                </a:rPr>
                <a:t>动态平衡</a:t>
              </a:r>
              <a:endParaRPr lang="zh-CN" altLang="en-US" sz="2800" b="1">
                <a:solidFill>
                  <a:srgbClr val="FF0000"/>
                </a:solidFill>
                <a:latin typeface="等线" charset="-122"/>
                <a:ea typeface="等线"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randombar(horizontal)">
                                      <p:cBhvr>
                                        <p:cTn id="7" dur="500"/>
                                        <p:tgtEl>
                                          <p:spTgt spid="2458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gtEl>
                                        <p:attrNameLst>
                                          <p:attrName>style.visibility</p:attrName>
                                        </p:attrNameLst>
                                      </p:cBhvr>
                                      <p:to>
                                        <p:strVal val="visible"/>
                                      </p:to>
                                    </p:set>
                                    <p:animEffect transition="in" filter="fade">
                                      <p:cBhvr>
                                        <p:cTn id="12" dur="500"/>
                                        <p:tgtEl>
                                          <p:spTgt spid="24579"/>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58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4578"/>
                                        </p:tgtEl>
                                        <p:attrNameLst>
                                          <p:attrName>style.visibility</p:attrName>
                                        </p:attrNameLst>
                                      </p:cBhvr>
                                      <p:to>
                                        <p:strVal val="visible"/>
                                      </p:to>
                                    </p:set>
                                    <p:animEffect transition="in" filter="blinds(horizontal)">
                                      <p:cBhvr>
                                        <p:cTn id="21" dur="500"/>
                                        <p:tgtEl>
                                          <p:spTgt spid="24578"/>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4583"/>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4587"/>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584"/>
                                        </p:tgtEl>
                                        <p:attrNameLst>
                                          <p:attrName>style.visibility</p:attrName>
                                        </p:attrNameLst>
                                      </p:cBhvr>
                                      <p:to>
                                        <p:strVal val="visible"/>
                                      </p:to>
                                    </p:set>
                                    <p:animEffect transition="in" filter="fade">
                                      <p:cBhvr>
                                        <p:cTn id="34" dur="500"/>
                                        <p:tgtEl>
                                          <p:spTgt spid="24584"/>
                                        </p:tgtEl>
                                      </p:cBhvr>
                                    </p:animEffect>
                                  </p:childTnLst>
                                </p:cTn>
                              </p:par>
                            </p:childTnLst>
                          </p:cTn>
                        </p:par>
                        <p:par>
                          <p:cTn id="35" fill="hold" nodeType="afterGroup">
                            <p:stCondLst>
                              <p:cond delay="500"/>
                            </p:stCondLst>
                            <p:childTnLst>
                              <p:par>
                                <p:cTn id="36" presetID="10" presetClass="entr" presetSubtype="0" fill="hold" nodeType="afterEffect">
                                  <p:stCondLst>
                                    <p:cond delay="0"/>
                                  </p:stCondLst>
                                  <p:childTnLst>
                                    <p:set>
                                      <p:cBhvr>
                                        <p:cTn id="37" dur="1" fill="hold">
                                          <p:stCondLst>
                                            <p:cond delay="0"/>
                                          </p:stCondLst>
                                        </p:cTn>
                                        <p:tgtEl>
                                          <p:spTgt spid="24586"/>
                                        </p:tgtEl>
                                        <p:attrNameLst>
                                          <p:attrName>style.visibility</p:attrName>
                                        </p:attrNameLst>
                                      </p:cBhvr>
                                      <p:to>
                                        <p:strVal val="visible"/>
                                      </p:to>
                                    </p:set>
                                    <p:animEffect transition="in" filter="fade">
                                      <p:cBhvr>
                                        <p:cTn id="38" dur="500"/>
                                        <p:tgtEl>
                                          <p:spTgt spid="2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p:bldP spid="24581" grpId="0"/>
      <p:bldP spid="24583" grpId="0"/>
      <p:bldP spid="24584"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custDataLst>
            <p:tags r:id="rId2"/>
          </p:custDataLst>
        </p:nvPr>
      </p:nvGrpSpPr>
      <p:grpSpPr>
        <a:xfrm>
          <a:off x="0" y="0"/>
          <a:ext cx="0" cy="0"/>
        </a:xfrm>
      </p:grpSpPr>
      <p:sp>
        <p:nvSpPr>
          <p:cNvPr id="26625" name="MH_Entry_1" title=""/>
          <p:cNvSpPr/>
          <p:nvPr>
            <p:custDataLst>
              <p:tags r:id="rId3"/>
            </p:custDataLst>
          </p:nvPr>
        </p:nvSpPr>
        <p:spPr>
          <a:xfrm flipH="1">
            <a:off x="2232025" y="692150"/>
            <a:ext cx="4035425" cy="736600"/>
          </a:xfrm>
          <a:custGeom>
            <a:gdLst>
              <a:gd name="GT0" fmla="+- l w 0"/>
              <a:gd name="GT1" fmla="*/ 1872202 h 1872208"/>
              <a:gd name="GT2" fmla="+- t GT1 0"/>
            </a:gdLst>
            <a:cxnLst>
              <a:cxn ang="0">
                <a:pos x="0" y="2"/>
              </a:cxn>
              <a:cxn ang="0">
                <a:pos x="522832429" y="2"/>
              </a:cxn>
              <a:cxn ang="0">
                <a:pos x="522832429" y="3"/>
              </a:cxn>
              <a:cxn ang="0">
                <a:pos x="0" y="3"/>
              </a:cxn>
              <a:cxn ang="0">
                <a:pos x="0" y="2"/>
              </a:cxn>
              <a:cxn ang="0">
                <a:pos x="0" y="0"/>
              </a:cxn>
            </a:cxnLst>
            <a:rect l="l" t="t" r="GT0" b="GT2"/>
            <a:pathLst>
              <a:path w="2520280" h="1872208">
                <a:moveTo>
                  <a:pt x="0" y="1872208"/>
                </a:moveTo>
                <a:lnTo>
                  <a:pt x="2520280" y="1872208"/>
                </a:lnTo>
                <a:lnTo>
                  <a:pt x="0" y="1872208"/>
                </a:lnTo>
                <a:close/>
                <a:moveTo>
                  <a:pt x="0" y="0"/>
                </a:moveTo>
                <a:lnTo>
                  <a:pt x="916" y="0"/>
                </a:lnTo>
                <a:lnTo>
                  <a:pt x="0" y="0"/>
                </a:lnTo>
                <a:close/>
              </a:path>
            </a:pathLst>
          </a:custGeom>
          <a:noFill/>
          <a:ln>
            <a:noFill/>
            <a:round/>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nSpc>
                <a:spcPct val="150000"/>
              </a:lnSpc>
            </a:pPr>
            <a:r>
              <a:rPr lang="zh-CN" altLang="en-US" sz="2800" b="1">
                <a:solidFill>
                  <a:srgbClr val="548235"/>
                </a:solidFill>
                <a:latin typeface="微软雅黑" pitchFamily="34" charset="-122"/>
                <a:ea typeface="微软雅黑" pitchFamily="34" charset="-122"/>
                <a:sym typeface="微软雅黑" pitchFamily="34" charset="-122"/>
              </a:rPr>
              <a:t>调节机制—</a:t>
            </a:r>
            <a:r>
              <a:rPr lang="zh-CN" altLang="en-US" sz="2800" b="1">
                <a:solidFill>
                  <a:srgbClr val="FF0000"/>
                </a:solidFill>
                <a:latin typeface="微软雅黑" pitchFamily="34" charset="-122"/>
                <a:ea typeface="微软雅黑" pitchFamily="34" charset="-122"/>
                <a:sym typeface="微软雅黑" pitchFamily="34" charset="-122"/>
              </a:rPr>
              <a:t>负反馈调节</a:t>
            </a:r>
            <a:endParaRPr lang="zh-CN" altLang="en-US" sz="2800" b="1">
              <a:solidFill>
                <a:srgbClr val="FF0000"/>
              </a:solidFill>
              <a:latin typeface="微软雅黑" pitchFamily="34" charset="-122"/>
              <a:ea typeface="微软雅黑" pitchFamily="34" charset="-122"/>
              <a:sym typeface="微软雅黑" pitchFamily="34" charset="-122"/>
            </a:endParaRPr>
          </a:p>
        </p:txBody>
      </p:sp>
      <p:sp>
        <p:nvSpPr>
          <p:cNvPr id="26626" name="文本框 6" title=""/>
          <p:cNvSpPr txBox="1"/>
          <p:nvPr>
            <p:custDataLst>
              <p:tags r:id="rId4"/>
            </p:custDataLst>
          </p:nvPr>
        </p:nvSpPr>
        <p:spPr>
          <a:xfrm>
            <a:off x="352425" y="906463"/>
            <a:ext cx="2009775" cy="522287"/>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r>
              <a:rPr lang="zh-CN" altLang="en-US" sz="2800" b="1">
                <a:solidFill>
                  <a:srgbClr val="000000"/>
                </a:solidFill>
                <a:latin typeface="微软雅黑" pitchFamily="34" charset="-122"/>
                <a:ea typeface="微软雅黑" pitchFamily="34" charset="-122"/>
                <a:sym typeface="Arial" pitchFamily="34" charset="0"/>
              </a:rPr>
              <a:t>（</a:t>
            </a:r>
            <a:r>
              <a:rPr lang="en-US" altLang="zh-CN" sz="2800" b="1">
                <a:solidFill>
                  <a:srgbClr val="000000"/>
                </a:solidFill>
                <a:latin typeface="微软雅黑" pitchFamily="34" charset="-122"/>
                <a:ea typeface="微软雅黑" pitchFamily="34" charset="-122"/>
                <a:sym typeface="Arial" pitchFamily="34" charset="0"/>
              </a:rPr>
              <a:t>3</a:t>
            </a:r>
            <a:r>
              <a:rPr lang="zh-CN" altLang="en-US" sz="2800" b="1">
                <a:solidFill>
                  <a:srgbClr val="000000"/>
                </a:solidFill>
                <a:latin typeface="微软雅黑" pitchFamily="34" charset="-122"/>
                <a:ea typeface="微软雅黑" pitchFamily="34" charset="-122"/>
                <a:sym typeface="Arial" pitchFamily="34" charset="0"/>
              </a:rPr>
              <a:t>）</a:t>
            </a:r>
            <a:r>
              <a:rPr lang="zh-CN" altLang="en-US" sz="2800" b="1">
                <a:solidFill>
                  <a:srgbClr val="000000"/>
                </a:solidFill>
                <a:latin typeface="微软雅黑" pitchFamily="34" charset="-122"/>
                <a:ea typeface="微软雅黑" pitchFamily="34" charset="-122"/>
                <a:sym typeface="宋体" pitchFamily="2" charset="-122"/>
              </a:rPr>
              <a:t>特征：</a:t>
            </a:r>
            <a:endParaRPr lang="zh-CN" altLang="en-US" sz="2800" b="1">
              <a:solidFill>
                <a:srgbClr val="000000"/>
              </a:solidFill>
              <a:latin typeface="微软雅黑" pitchFamily="34" charset="-122"/>
              <a:ea typeface="微软雅黑" pitchFamily="34" charset="-122"/>
              <a:sym typeface="宋体" pitchFamily="2" charset="-122"/>
            </a:endParaRPr>
          </a:p>
        </p:txBody>
      </p:sp>
      <p:sp>
        <p:nvSpPr>
          <p:cNvPr id="26627" name="矩形 20" title=""/>
          <p:cNvSpPr/>
          <p:nvPr>
            <p:custDataLst>
              <p:tags r:id="rId5"/>
            </p:custDataLst>
          </p:nvPr>
        </p:nvSpPr>
        <p:spPr>
          <a:xfrm>
            <a:off x="676275" y="1365250"/>
            <a:ext cx="11412538" cy="650875"/>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just">
              <a:lnSpc>
                <a:spcPct val="130000"/>
              </a:lnSpc>
            </a:pPr>
            <a:r>
              <a:rPr lang="zh-CN" altLang="zh-CN" sz="2800">
                <a:latin typeface="Times New Roman" pitchFamily="18" charset="0"/>
                <a:ea typeface="微软雅黑" pitchFamily="34" charset="-122"/>
              </a:rPr>
              <a:t>任务一：分析生态系统中的反馈调节过程</a:t>
            </a:r>
            <a:endParaRPr lang="zh-CN" altLang="zh-CN" sz="2800">
              <a:latin typeface="Times New Roman" pitchFamily="18" charset="0"/>
              <a:ea typeface="方正中等线简体" pitchFamily="65" charset="-122"/>
            </a:endParaRPr>
          </a:p>
        </p:txBody>
      </p:sp>
      <p:grpSp>
        <p:nvGrpSpPr>
          <p:cNvPr id="26628" name="组合 31" title=""/>
          <p:cNvGrpSpPr/>
          <p:nvPr>
            <p:custDataLst>
              <p:tags r:id="rId6"/>
            </p:custDataLst>
          </p:nvPr>
        </p:nvGrpSpPr>
        <p:grpSpPr>
          <a:xfrm>
            <a:off x="3956050" y="4581525"/>
            <a:ext cx="6848475" cy="2065338"/>
            <a:chOff x="944738" y="3616754"/>
            <a:chExt cx="6848705" cy="2066006"/>
          </a:xfrm>
        </p:grpSpPr>
        <p:sp>
          <p:nvSpPr>
            <p:cNvPr id="26629" name="文本框 17"/>
            <p:cNvSpPr txBox="1"/>
            <p:nvPr>
              <p:custDataLst>
                <p:tags r:id="rId7"/>
              </p:custDataLst>
            </p:nvPr>
          </p:nvSpPr>
          <p:spPr>
            <a:xfrm>
              <a:off x="944738" y="3767068"/>
              <a:ext cx="568259" cy="1384995"/>
            </a:xfrm>
            <a:prstGeom prst="rect">
              <a:avLst/>
            </a:prstGeom>
            <a:solidFill>
              <a:schemeClr val="accent4">
                <a:lumMod val="60000"/>
                <a:lumOff val="40000"/>
              </a:schemeClr>
            </a:solidFill>
            <a:ln>
              <a:solidFill>
                <a:schemeClr val="accent4">
                  <a:lumMod val="75000"/>
                </a:schemeClr>
              </a:solidFill>
            </a:ln>
          </p:spPr>
          <p:txBody>
            <a:bodyPr wrap="square" rtlCol="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fontAlgn="base" hangingPunct="0">
                <a:spcBef>
                  <a:spcPct val="0"/>
                </a:spcBef>
                <a:spcAft>
                  <a:spcPct val="0"/>
                </a:spcAft>
                <a:buClrTx/>
                <a:buFontTx/>
              </a:pPr>
              <a:r>
                <a:rPr lang="zh-CN" altLang="en-US" sz="2800" b="1" spc="0" baseline="0">
                  <a:solidFill>
                    <a:srgbClr val="000000"/>
                  </a:solidFill>
                  <a:latin typeface="华文楷体" pitchFamily="2" charset="-122"/>
                  <a:ea typeface="华文楷体" pitchFamily="2" charset="-122"/>
                </a:rPr>
                <a:t>实例二</a:t>
              </a:r>
              <a:endParaRPr lang="zh-CN" altLang="en-US" sz="2800" b="1" baseline="0">
                <a:solidFill>
                  <a:srgbClr val="000000"/>
                </a:solidFill>
                <a:latin typeface="华文楷体" pitchFamily="2" charset="-122"/>
                <a:ea typeface="华文楷体" pitchFamily="2" charset="-122"/>
              </a:endParaRPr>
            </a:p>
          </p:txBody>
        </p:sp>
        <p:pic>
          <p:nvPicPr>
            <p:cNvPr id="26630" name="图片 19" title=""/>
            <p:cNvPicPr>
              <a:picLocks noChangeAspect="1"/>
            </p:cNvPicPr>
            <p:nvPr>
              <p:custDataLst>
                <p:tags r:id="rId9"/>
              </p:custDataLst>
            </p:nvPr>
          </p:nvPicPr>
          <p:blipFill>
            <a:blip r:embed="rId8"/>
            <a:srcRect r="-55" b="4472"/>
            <a:stretch>
              <a:fillRect/>
            </a:stretch>
          </p:blipFill>
          <p:spPr>
            <a:xfrm>
              <a:off x="2049713" y="3660481"/>
              <a:ext cx="1342853" cy="1609800"/>
            </a:xfrm>
            <a:prstGeom prst="rect">
              <a:avLst/>
            </a:prstGeom>
            <a:noFill/>
            <a:ln>
              <a:noFill/>
              <a:miter lim="800000"/>
            </a:ln>
          </p:spPr>
        </p:pic>
        <p:pic>
          <p:nvPicPr>
            <p:cNvPr id="26631" name="图片 21" title=""/>
            <p:cNvPicPr>
              <a:picLocks noChangeAspect="1"/>
            </p:cNvPicPr>
            <p:nvPr>
              <p:custDataLst>
                <p:tags r:id="rId11"/>
              </p:custDataLst>
            </p:nvPr>
          </p:nvPicPr>
          <p:blipFill>
            <a:blip r:embed="rId10"/>
            <a:stretch>
              <a:fillRect/>
            </a:stretch>
          </p:blipFill>
          <p:spPr>
            <a:xfrm>
              <a:off x="4248637" y="3617565"/>
              <a:ext cx="1363302" cy="1652716"/>
            </a:xfrm>
            <a:prstGeom prst="rect">
              <a:avLst/>
            </a:prstGeom>
            <a:noFill/>
            <a:ln>
              <a:noFill/>
              <a:miter lim="800000"/>
            </a:ln>
          </p:spPr>
        </p:pic>
        <p:sp>
          <p:nvSpPr>
            <p:cNvPr id="26632" name="箭头: 右 23" title=""/>
            <p:cNvSpPr/>
            <p:nvPr>
              <p:custDataLst>
                <p:tags r:id="rId12"/>
              </p:custDataLst>
            </p:nvPr>
          </p:nvSpPr>
          <p:spPr>
            <a:xfrm>
              <a:off x="3460602" y="4387566"/>
              <a:ext cx="720000" cy="144000"/>
            </a:xfrm>
            <a:prstGeom prst="rightArrow">
              <a:avLst>
                <a:gd name="adj1" fmla="val 50000"/>
                <a:gd name="adj2" fmla="val 50000"/>
              </a:avLst>
            </a:prstGeom>
            <a:solidFill>
              <a:schemeClr val="tx1"/>
            </a:solidFill>
            <a:ln w="12700">
              <a:solidFill>
                <a:schemeClr val="tx1"/>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algn="ctr" fontAlgn="base" hangingPunct="0">
                <a:spcBef>
                  <a:spcPct val="0"/>
                </a:spcBef>
                <a:spcAft>
                  <a:spcPct val="0"/>
                </a:spcAft>
                <a:buClrTx/>
                <a:buFontTx/>
              </a:pPr>
              <a:endParaRPr lang="zh-CN" altLang="en-US" sz="1800" baseline="0">
                <a:solidFill>
                  <a:srgbClr val="FFFFFF"/>
                </a:solidFill>
                <a:latin typeface="Calibri"/>
                <a:ea typeface="宋体" pitchFamily="2" charset="-122"/>
              </a:endParaRPr>
            </a:p>
          </p:txBody>
        </p:sp>
        <p:pic>
          <p:nvPicPr>
            <p:cNvPr id="26633" name="图片 25" title=""/>
            <p:cNvPicPr>
              <a:picLocks noChangeAspect="1"/>
            </p:cNvPicPr>
            <p:nvPr>
              <p:custDataLst>
                <p:tags r:id="rId14"/>
              </p:custDataLst>
            </p:nvPr>
          </p:nvPicPr>
          <p:blipFill>
            <a:blip r:embed="rId13"/>
            <a:stretch>
              <a:fillRect/>
            </a:stretch>
          </p:blipFill>
          <p:spPr>
            <a:xfrm>
              <a:off x="6408654" y="3616754"/>
              <a:ext cx="1384789" cy="1609800"/>
            </a:xfrm>
            <a:prstGeom prst="rect">
              <a:avLst/>
            </a:prstGeom>
            <a:noFill/>
            <a:ln>
              <a:noFill/>
              <a:miter lim="800000"/>
            </a:ln>
          </p:spPr>
        </p:pic>
        <p:sp>
          <p:nvSpPr>
            <p:cNvPr id="26634" name="箭头: 右 26" title=""/>
            <p:cNvSpPr/>
            <p:nvPr>
              <p:custDataLst>
                <p:tags r:id="rId15"/>
              </p:custDataLst>
            </p:nvPr>
          </p:nvSpPr>
          <p:spPr>
            <a:xfrm>
              <a:off x="5650296" y="4371923"/>
              <a:ext cx="720000" cy="144000"/>
            </a:xfrm>
            <a:prstGeom prst="rightArrow">
              <a:avLst>
                <a:gd name="adj1" fmla="val 50000"/>
                <a:gd name="adj2" fmla="val 50000"/>
              </a:avLst>
            </a:prstGeom>
            <a:solidFill>
              <a:schemeClr val="tx1"/>
            </a:solidFill>
            <a:ln w="12700">
              <a:solidFill>
                <a:schemeClr val="tx1"/>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algn="ctr" fontAlgn="base" hangingPunct="0">
                <a:spcBef>
                  <a:spcPct val="0"/>
                </a:spcBef>
                <a:spcAft>
                  <a:spcPct val="0"/>
                </a:spcAft>
                <a:buClrTx/>
                <a:buFontTx/>
              </a:pPr>
              <a:endParaRPr lang="zh-CN" altLang="en-US" sz="1800" baseline="0">
                <a:solidFill>
                  <a:srgbClr val="FFFFFF"/>
                </a:solidFill>
                <a:latin typeface="Calibri"/>
                <a:ea typeface="宋体" pitchFamily="2" charset="-122"/>
              </a:endParaRPr>
            </a:p>
          </p:txBody>
        </p:sp>
        <p:sp>
          <p:nvSpPr>
            <p:cNvPr id="26635" name="文本框 28" title=""/>
            <p:cNvSpPr txBox="1"/>
            <p:nvPr>
              <p:custDataLst>
                <p:tags r:id="rId16"/>
              </p:custDataLst>
            </p:nvPr>
          </p:nvSpPr>
          <p:spPr>
            <a:xfrm>
              <a:off x="2213377" y="5282650"/>
              <a:ext cx="912152" cy="40011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buClrTx/>
                <a:buFontTx/>
              </a:pPr>
              <a:r>
                <a:rPr lang="zh-CN" altLang="en-US" sz="2000" baseline="0">
                  <a:solidFill>
                    <a:srgbClr val="000000"/>
                  </a:solidFill>
                  <a:latin typeface="华文楷体" pitchFamily="2" charset="-122"/>
                  <a:ea typeface="华文楷体" pitchFamily="2" charset="-122"/>
                </a:rPr>
                <a:t>森林</a:t>
              </a:r>
              <a:endParaRPr lang="zh-CN" altLang="en-US" sz="2000" baseline="0">
                <a:solidFill>
                  <a:srgbClr val="000000"/>
                </a:solidFill>
                <a:latin typeface="华文楷体" pitchFamily="2" charset="-122"/>
                <a:ea typeface="华文楷体" pitchFamily="2" charset="-122"/>
              </a:endParaRPr>
            </a:p>
          </p:txBody>
        </p:sp>
        <p:sp>
          <p:nvSpPr>
            <p:cNvPr id="26636" name="文本框 29" title=""/>
            <p:cNvSpPr txBox="1"/>
            <p:nvPr>
              <p:custDataLst>
                <p:tags r:id="rId17"/>
              </p:custDataLst>
            </p:nvPr>
          </p:nvSpPr>
          <p:spPr>
            <a:xfrm>
              <a:off x="4341819" y="5270366"/>
              <a:ext cx="1290082" cy="40011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buClrTx/>
                <a:buFontTx/>
              </a:pPr>
              <a:r>
                <a:rPr lang="zh-CN" altLang="en-US" sz="2000" baseline="0">
                  <a:solidFill>
                    <a:srgbClr val="000000"/>
                  </a:solidFill>
                  <a:latin typeface="华文楷体" pitchFamily="2" charset="-122"/>
                  <a:ea typeface="华文楷体" pitchFamily="2" charset="-122"/>
                </a:rPr>
                <a:t>森林火灾</a:t>
              </a:r>
              <a:endParaRPr lang="zh-CN" altLang="en-US" sz="2000" baseline="0">
                <a:solidFill>
                  <a:srgbClr val="000000"/>
                </a:solidFill>
                <a:latin typeface="华文楷体" pitchFamily="2" charset="-122"/>
                <a:ea typeface="华文楷体" pitchFamily="2" charset="-122"/>
              </a:endParaRPr>
            </a:p>
          </p:txBody>
        </p:sp>
        <p:sp>
          <p:nvSpPr>
            <p:cNvPr id="26637" name="文本框 30" title=""/>
            <p:cNvSpPr txBox="1"/>
            <p:nvPr>
              <p:custDataLst>
                <p:tags r:id="rId18"/>
              </p:custDataLst>
            </p:nvPr>
          </p:nvSpPr>
          <p:spPr>
            <a:xfrm>
              <a:off x="6451321" y="5279152"/>
              <a:ext cx="1290082" cy="40011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buClrTx/>
                <a:buFontTx/>
              </a:pPr>
              <a:r>
                <a:rPr lang="zh-CN" altLang="en-US" sz="2000" baseline="0">
                  <a:solidFill>
                    <a:srgbClr val="000000"/>
                  </a:solidFill>
                  <a:latin typeface="华文楷体" pitchFamily="2" charset="-122"/>
                  <a:ea typeface="华文楷体" pitchFamily="2" charset="-122"/>
                </a:rPr>
                <a:t>灾后恢复</a:t>
              </a:r>
              <a:endParaRPr lang="zh-CN" altLang="en-US" sz="2000" baseline="0">
                <a:solidFill>
                  <a:srgbClr val="000000"/>
                </a:solidFill>
                <a:latin typeface="华文楷体" pitchFamily="2" charset="-122"/>
                <a:ea typeface="华文楷体" pitchFamily="2" charset="-122"/>
              </a:endParaRPr>
            </a:p>
          </p:txBody>
        </p:sp>
      </p:grpSp>
      <p:grpSp>
        <p:nvGrpSpPr>
          <p:cNvPr id="26638" name="组合 15" title=""/>
          <p:cNvGrpSpPr/>
          <p:nvPr>
            <p:custDataLst>
              <p:tags r:id="rId19"/>
            </p:custDataLst>
          </p:nvPr>
        </p:nvGrpSpPr>
        <p:grpSpPr>
          <a:xfrm>
            <a:off x="3589338" y="2051050"/>
            <a:ext cx="7559675" cy="2322513"/>
            <a:chOff x="1970852" y="1621966"/>
            <a:chExt cx="7559040" cy="2322195"/>
          </a:xfrm>
        </p:grpSpPr>
        <p:grpSp>
          <p:nvGrpSpPr>
            <p:cNvPr id="26639" name="组合 8" title=""/>
            <p:cNvGrpSpPr/>
            <p:nvPr>
              <p:custDataLst>
                <p:tags r:id="rId20"/>
              </p:custDataLst>
            </p:nvPr>
          </p:nvGrpSpPr>
          <p:grpSpPr>
            <a:xfrm>
              <a:off x="2337515" y="1743492"/>
              <a:ext cx="6710812" cy="2193853"/>
              <a:chOff x="2337515" y="1743492"/>
              <a:chExt cx="6710812" cy="2193853"/>
            </a:xfrm>
          </p:grpSpPr>
          <p:grpSp>
            <p:nvGrpSpPr>
              <p:cNvPr id="26640" name="组合 11" title=""/>
              <p:cNvGrpSpPr/>
              <p:nvPr>
                <p:custDataLst>
                  <p:tags r:id="rId21"/>
                </p:custDataLst>
              </p:nvPr>
            </p:nvGrpSpPr>
            <p:grpSpPr>
              <a:xfrm>
                <a:off x="5704043" y="1806257"/>
                <a:ext cx="1317189" cy="1841281"/>
                <a:chOff x="3102016" y="2303362"/>
                <a:chExt cx="1801342" cy="1962964"/>
              </a:xfrm>
            </p:grpSpPr>
            <p:pic>
              <p:nvPicPr>
                <p:cNvPr id="26641" name="图片 9" title=""/>
                <p:cNvPicPr>
                  <a:picLocks noChangeAspect="1"/>
                </p:cNvPicPr>
                <p:nvPr>
                  <p:custDataLst>
                    <p:tags r:id="rId23"/>
                  </p:custDataLst>
                </p:nvPr>
              </p:nvPicPr>
              <p:blipFill>
                <a:blip r:embed="rId22"/>
                <a:srcRect l="4962" t="35952" r="42234" b="9705"/>
                <a:stretch>
                  <a:fillRect/>
                </a:stretch>
              </p:blipFill>
              <p:spPr>
                <a:xfrm>
                  <a:off x="3102016" y="2303362"/>
                  <a:ext cx="1681061" cy="1551008"/>
                </a:xfrm>
                <a:prstGeom prst="rect">
                  <a:avLst/>
                </a:prstGeom>
                <a:noFill/>
                <a:ln>
                  <a:noFill/>
                  <a:miter lim="800000"/>
                </a:ln>
              </p:spPr>
            </p:pic>
            <p:sp>
              <p:nvSpPr>
                <p:cNvPr id="26642" name="文本框 10" title=""/>
                <p:cNvSpPr txBox="1"/>
                <p:nvPr>
                  <p:custDataLst>
                    <p:tags r:id="rId24"/>
                  </p:custDataLst>
                </p:nvPr>
              </p:nvSpPr>
              <p:spPr>
                <a:xfrm>
                  <a:off x="3107027" y="3854370"/>
                  <a:ext cx="1796331" cy="411956"/>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buClrTx/>
                    <a:buFontTx/>
                  </a:pPr>
                  <a:r>
                    <a:rPr lang="zh-CN" altLang="en-US" sz="2000" baseline="0">
                      <a:solidFill>
                        <a:srgbClr val="000000"/>
                      </a:solidFill>
                      <a:latin typeface="华文楷体" pitchFamily="2" charset="-122"/>
                      <a:ea typeface="华文楷体" pitchFamily="2" charset="-122"/>
                    </a:rPr>
                    <a:t>高原鼠兔</a:t>
                  </a:r>
                  <a:endParaRPr lang="zh-CN" altLang="en-US" sz="2000" baseline="0">
                    <a:solidFill>
                      <a:srgbClr val="000000"/>
                    </a:solidFill>
                    <a:latin typeface="华文楷体" pitchFamily="2" charset="-122"/>
                    <a:ea typeface="华文楷体" pitchFamily="2" charset="-122"/>
                  </a:endParaRPr>
                </a:p>
              </p:txBody>
            </p:sp>
          </p:grpSp>
          <p:grpSp>
            <p:nvGrpSpPr>
              <p:cNvPr id="26643" name="组合 13" title=""/>
              <p:cNvGrpSpPr/>
              <p:nvPr>
                <p:custDataLst>
                  <p:tags r:id="rId25"/>
                </p:custDataLst>
              </p:nvPr>
            </p:nvGrpSpPr>
            <p:grpSpPr>
              <a:xfrm>
                <a:off x="3353890" y="2472973"/>
                <a:ext cx="2148007" cy="1464372"/>
                <a:chOff x="285046" y="3717190"/>
                <a:chExt cx="2148007" cy="1464372"/>
              </a:xfrm>
            </p:grpSpPr>
            <p:sp>
              <p:nvSpPr>
                <p:cNvPr id="26644" name="文本框 12" title=""/>
                <p:cNvSpPr txBox="1"/>
                <p:nvPr>
                  <p:custDataLst>
                    <p:tags r:id="rId26"/>
                  </p:custDataLst>
                </p:nvPr>
              </p:nvSpPr>
              <p:spPr>
                <a:xfrm>
                  <a:off x="285046" y="4473676"/>
                  <a:ext cx="1560779" cy="707886"/>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buClrTx/>
                    <a:buFontTx/>
                  </a:pPr>
                  <a:r>
                    <a:rPr lang="zh-CN" altLang="en-US" sz="2000" baseline="0">
                      <a:solidFill>
                        <a:srgbClr val="000000"/>
                      </a:solidFill>
                      <a:latin typeface="华文楷体" pitchFamily="2" charset="-122"/>
                      <a:ea typeface="华文楷体" pitchFamily="2" charset="-122"/>
                    </a:rPr>
                    <a:t>禾本科、莎草科、豆 科</a:t>
                  </a:r>
                  <a:endParaRPr lang="en-US" altLang="zh-CN" sz="2000" baseline="0">
                    <a:solidFill>
                      <a:srgbClr val="000000"/>
                    </a:solidFill>
                    <a:latin typeface="华文楷体" pitchFamily="2" charset="-122"/>
                    <a:ea typeface="华文楷体" pitchFamily="2" charset="-122"/>
                  </a:endParaRPr>
                </a:p>
              </p:txBody>
            </p:sp>
            <p:sp>
              <p:nvSpPr>
                <p:cNvPr id="26645" name="箭头: 右 9" title=""/>
                <p:cNvSpPr/>
                <p:nvPr>
                  <p:custDataLst>
                    <p:tags r:id="rId27"/>
                  </p:custDataLst>
                </p:nvPr>
              </p:nvSpPr>
              <p:spPr>
                <a:xfrm>
                  <a:off x="1713053" y="3717190"/>
                  <a:ext cx="720000" cy="144000"/>
                </a:xfrm>
                <a:prstGeom prst="rightArrow">
                  <a:avLst>
                    <a:gd name="adj1" fmla="val 50000"/>
                    <a:gd name="adj2" fmla="val 50000"/>
                  </a:avLst>
                </a:prstGeom>
                <a:solidFill>
                  <a:schemeClr val="tx1"/>
                </a:solidFill>
                <a:ln w="12700">
                  <a:solidFill>
                    <a:schemeClr val="tx1"/>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algn="ctr" fontAlgn="base" hangingPunct="0">
                    <a:spcBef>
                      <a:spcPct val="0"/>
                    </a:spcBef>
                    <a:spcAft>
                      <a:spcPct val="0"/>
                    </a:spcAft>
                    <a:buClrTx/>
                    <a:buFontTx/>
                  </a:pPr>
                  <a:endParaRPr lang="zh-CN" altLang="en-US" sz="1800" baseline="0">
                    <a:solidFill>
                      <a:srgbClr val="FFFFFF"/>
                    </a:solidFill>
                    <a:latin typeface="Calibri"/>
                    <a:ea typeface="宋体" pitchFamily="2" charset="-122"/>
                  </a:endParaRPr>
                </a:p>
              </p:txBody>
            </p:sp>
          </p:grpSp>
          <p:grpSp>
            <p:nvGrpSpPr>
              <p:cNvPr id="26646" name="组合 16" title=""/>
              <p:cNvGrpSpPr/>
              <p:nvPr>
                <p:custDataLst>
                  <p:tags r:id="rId28"/>
                </p:custDataLst>
              </p:nvPr>
            </p:nvGrpSpPr>
            <p:grpSpPr>
              <a:xfrm>
                <a:off x="7001269" y="1743492"/>
                <a:ext cx="2047058" cy="2033542"/>
                <a:chOff x="4433532" y="2488198"/>
                <a:chExt cx="2353636" cy="2245120"/>
              </a:xfrm>
            </p:grpSpPr>
            <p:grpSp>
              <p:nvGrpSpPr>
                <p:cNvPr id="26647" name="组合 18" title=""/>
                <p:cNvGrpSpPr/>
                <p:nvPr>
                  <p:custDataLst>
                    <p:tags r:id="rId29"/>
                  </p:custDataLst>
                </p:nvPr>
              </p:nvGrpSpPr>
              <p:grpSpPr>
                <a:xfrm>
                  <a:off x="5349567" y="2488198"/>
                  <a:ext cx="1437601" cy="2245120"/>
                  <a:chOff x="5303269" y="1851591"/>
                  <a:chExt cx="1437601" cy="2245120"/>
                </a:xfrm>
              </p:grpSpPr>
              <p:pic>
                <p:nvPicPr>
                  <p:cNvPr id="26648" name="图片 22" title=""/>
                  <p:cNvPicPr>
                    <a:picLocks noChangeAspect="1"/>
                  </p:cNvPicPr>
                  <p:nvPr>
                    <p:custDataLst>
                      <p:tags r:id="rId31"/>
                    </p:custDataLst>
                  </p:nvPr>
                </p:nvPicPr>
                <p:blipFill>
                  <a:blip r:embed="rId30"/>
                  <a:srcRect l="44524" t="20592" r="23185" b="13080"/>
                  <a:stretch>
                    <a:fillRect/>
                  </a:stretch>
                </p:blipFill>
                <p:spPr>
                  <a:xfrm>
                    <a:off x="5303269" y="1851591"/>
                    <a:ext cx="1437601" cy="1675527"/>
                  </a:xfrm>
                  <a:prstGeom prst="rect">
                    <a:avLst/>
                  </a:prstGeom>
                  <a:noFill/>
                  <a:ln>
                    <a:noFill/>
                    <a:miter lim="800000"/>
                  </a:ln>
                </p:spPr>
              </p:pic>
              <p:sp>
                <p:nvSpPr>
                  <p:cNvPr id="26649" name="文本框 27" title=""/>
                  <p:cNvSpPr txBox="1"/>
                  <p:nvPr>
                    <p:custDataLst>
                      <p:tags r:id="rId32"/>
                    </p:custDataLst>
                  </p:nvPr>
                </p:nvSpPr>
                <p:spPr>
                  <a:xfrm>
                    <a:off x="5573241" y="3654972"/>
                    <a:ext cx="1048760" cy="441739"/>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buClrTx/>
                      <a:buFontTx/>
                    </a:pPr>
                    <a:r>
                      <a:rPr lang="zh-CN" altLang="en-US" sz="2000" baseline="0">
                        <a:solidFill>
                          <a:srgbClr val="000000"/>
                        </a:solidFill>
                        <a:latin typeface="华文楷体" pitchFamily="2" charset="-122"/>
                        <a:ea typeface="华文楷体" pitchFamily="2" charset="-122"/>
                      </a:rPr>
                      <a:t>香鼬</a:t>
                    </a:r>
                    <a:endParaRPr lang="zh-CN" altLang="en-US" sz="2000" baseline="0">
                      <a:solidFill>
                        <a:srgbClr val="000000"/>
                      </a:solidFill>
                      <a:latin typeface="华文楷体" pitchFamily="2" charset="-122"/>
                      <a:ea typeface="华文楷体" pitchFamily="2" charset="-122"/>
                    </a:endParaRPr>
                  </a:p>
                </p:txBody>
              </p:sp>
            </p:grpSp>
            <p:sp>
              <p:nvSpPr>
                <p:cNvPr id="26650" name="箭头: 右 10" title=""/>
                <p:cNvSpPr/>
                <p:nvPr>
                  <p:custDataLst>
                    <p:tags r:id="rId33"/>
                  </p:custDataLst>
                </p:nvPr>
              </p:nvSpPr>
              <p:spPr>
                <a:xfrm>
                  <a:off x="4433532" y="3249404"/>
                  <a:ext cx="827831" cy="158982"/>
                </a:xfrm>
                <a:prstGeom prst="rightArrow">
                  <a:avLst>
                    <a:gd name="adj1" fmla="val 50000"/>
                    <a:gd name="adj2" fmla="val 49998"/>
                  </a:avLst>
                </a:prstGeom>
                <a:solidFill>
                  <a:schemeClr val="tx1"/>
                </a:solidFill>
                <a:ln w="12700">
                  <a:solidFill>
                    <a:schemeClr val="tx1"/>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marL="0" lvl="0" indent="0" algn="ctr" fontAlgn="base" hangingPunct="0">
                    <a:spcBef>
                      <a:spcPct val="0"/>
                    </a:spcBef>
                    <a:spcAft>
                      <a:spcPct val="0"/>
                    </a:spcAft>
                    <a:buClrTx/>
                    <a:buFontTx/>
                  </a:pPr>
                  <a:endParaRPr lang="zh-CN" altLang="en-US" sz="1800" baseline="0">
                    <a:solidFill>
                      <a:srgbClr val="FFFFFF"/>
                    </a:solidFill>
                    <a:latin typeface="Calibri"/>
                    <a:ea typeface="宋体" pitchFamily="2" charset="-122"/>
                  </a:endParaRPr>
                </a:p>
              </p:txBody>
            </p:sp>
          </p:grpSp>
          <p:sp>
            <p:nvSpPr>
              <p:cNvPr id="26651" name="文本框 34"/>
              <p:cNvSpPr txBox="1"/>
              <p:nvPr>
                <p:custDataLst>
                  <p:tags r:id="rId34"/>
                </p:custDataLst>
              </p:nvPr>
            </p:nvSpPr>
            <p:spPr>
              <a:xfrm>
                <a:off x="2337515" y="2100448"/>
                <a:ext cx="561959" cy="1384995"/>
              </a:xfrm>
              <a:prstGeom prst="rect">
                <a:avLst/>
              </a:prstGeom>
              <a:solidFill>
                <a:schemeClr val="bg2">
                  <a:lumMod val="60000"/>
                  <a:lumOff val="40000"/>
                </a:schemeClr>
              </a:solidFill>
              <a:ln>
                <a:solidFill>
                  <a:schemeClr val="accent4">
                    <a:lumMod val="60000"/>
                    <a:lumOff val="40000"/>
                  </a:schemeClr>
                </a:solidFill>
              </a:ln>
            </p:spPr>
            <p:txBody>
              <a:bodyPr wrap="square" rtlCol="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fontAlgn="base" hangingPunct="0">
                  <a:spcBef>
                    <a:spcPct val="0"/>
                  </a:spcBef>
                  <a:spcAft>
                    <a:spcPct val="0"/>
                  </a:spcAft>
                  <a:buClrTx/>
                  <a:buFontTx/>
                </a:pPr>
                <a:r>
                  <a:rPr lang="zh-CN" altLang="en-US" sz="2800" b="1" spc="0" baseline="0">
                    <a:solidFill>
                      <a:srgbClr val="000000"/>
                    </a:solidFill>
                    <a:latin typeface="华文楷体" pitchFamily="2" charset="-122"/>
                    <a:ea typeface="华文楷体" pitchFamily="2" charset="-122"/>
                  </a:rPr>
                  <a:t>实例一</a:t>
                </a:r>
                <a:endParaRPr lang="zh-CN" altLang="en-US" sz="2800" b="1" baseline="0">
                  <a:solidFill>
                    <a:srgbClr val="000000"/>
                  </a:solidFill>
                  <a:latin typeface="华文楷体" pitchFamily="2" charset="-122"/>
                  <a:ea typeface="华文楷体" pitchFamily="2" charset="-122"/>
                </a:endParaRPr>
              </a:p>
            </p:txBody>
          </p:sp>
          <p:pic>
            <p:nvPicPr>
              <p:cNvPr id="26652" name="图片 35" title=""/>
              <p:cNvPicPr>
                <a:picLocks noChangeAspect="1"/>
              </p:cNvPicPr>
              <p:nvPr>
                <p:custDataLst>
                  <p:tags r:id="rId36"/>
                </p:custDataLst>
              </p:nvPr>
            </p:nvPicPr>
            <p:blipFill>
              <a:blip r:embed="rId35"/>
              <a:stretch>
                <a:fillRect/>
              </a:stretch>
            </p:blipFill>
            <p:spPr>
              <a:xfrm>
                <a:off x="3442219" y="1806256"/>
                <a:ext cx="1229236" cy="1441425"/>
              </a:xfrm>
              <a:prstGeom prst="rect">
                <a:avLst/>
              </a:prstGeom>
              <a:noFill/>
              <a:ln>
                <a:noFill/>
                <a:miter lim="800000"/>
              </a:ln>
            </p:spPr>
          </p:pic>
        </p:grpSp>
        <p:sp>
          <p:nvSpPr>
            <p:cNvPr id="26653" name="AutoShape 207" title=""/>
            <p:cNvSpPr/>
            <p:nvPr>
              <p:custDataLst>
                <p:tags r:id="rId37"/>
              </p:custDataLst>
            </p:nvPr>
          </p:nvSpPr>
          <p:spPr>
            <a:xfrm>
              <a:off x="1970852" y="1621966"/>
              <a:ext cx="7559040" cy="2322195"/>
            </a:xfrm>
            <a:prstGeom prst="roundRect">
              <a:avLst>
                <a:gd name="adj" fmla="val 4019"/>
              </a:avLst>
            </a:prstGeom>
            <a:noFill/>
            <a:ln>
              <a:solidFill>
                <a:srgbClr val="003366"/>
              </a:solidFill>
              <a:prstDash val="dash"/>
              <a:round/>
            </a:ln>
          </p:spPr>
          <p:txBody>
            <a:bodyPr wrap="none" lIns="91425" tIns="45713" rIns="91425" bIns="45713"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lnSpc>
                  <a:spcPct val="140000"/>
                </a:lnSpc>
                <a:buFont typeface="Wingdings" pitchFamily="2" charset="2"/>
              </a:pPr>
              <a:endParaRPr lang="zh-CN" altLang="zh-CN" sz="8800" b="1">
                <a:solidFill>
                  <a:srgbClr val="FFFF00"/>
                </a:solidFill>
                <a:latin typeface="Times New Roman" pitchFamily="18" charset="0"/>
                <a:ea typeface="宋体" pitchFamily="2" charset="-122"/>
              </a:endParaRPr>
            </a:p>
          </p:txBody>
        </p:sp>
      </p:grpSp>
      <p:sp>
        <p:nvSpPr>
          <p:cNvPr id="26654" name="AutoShape 207" title=""/>
          <p:cNvSpPr/>
          <p:nvPr>
            <p:custDataLst>
              <p:tags r:id="rId38"/>
            </p:custDataLst>
          </p:nvPr>
        </p:nvSpPr>
        <p:spPr>
          <a:xfrm>
            <a:off x="3589338" y="4406900"/>
            <a:ext cx="7559675" cy="2339975"/>
          </a:xfrm>
          <a:prstGeom prst="roundRect">
            <a:avLst>
              <a:gd name="adj" fmla="val 4019"/>
            </a:avLst>
          </a:prstGeom>
          <a:noFill/>
          <a:ln>
            <a:solidFill>
              <a:srgbClr val="003366"/>
            </a:solidFill>
            <a:prstDash val="dash"/>
            <a:round/>
          </a:ln>
        </p:spPr>
        <p:txBody>
          <a:bodyPr wrap="none" lIns="91425" tIns="45713" rIns="91425" bIns="45713"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a:lnSpc>
                <a:spcPct val="140000"/>
              </a:lnSpc>
              <a:buFont typeface="Wingdings" pitchFamily="2" charset="2"/>
            </a:pPr>
            <a:endParaRPr lang="zh-CN" altLang="zh-CN" sz="8800" b="1">
              <a:solidFill>
                <a:srgbClr val="FFFF00"/>
              </a:solidFill>
              <a:latin typeface="Times New Roman" pitchFamily="18" charset="0"/>
              <a:ea typeface="宋体" pitchFamily="2" charset="-122"/>
            </a:endParaRPr>
          </a:p>
        </p:txBody>
      </p:sp>
      <p:grpSp>
        <p:nvGrpSpPr>
          <p:cNvPr id="26655" name="组合 41" title=""/>
          <p:cNvGrpSpPr/>
          <p:nvPr>
            <p:custDataLst>
              <p:tags r:id="rId39"/>
            </p:custDataLst>
          </p:nvPr>
        </p:nvGrpSpPr>
        <p:grpSpPr>
          <a:xfrm>
            <a:off x="265113" y="3005138"/>
            <a:ext cx="3041650" cy="2763837"/>
            <a:chOff x="418" y="4733"/>
            <a:chExt cx="4790" cy="4351"/>
          </a:xfrm>
        </p:grpSpPr>
        <p:sp>
          <p:nvSpPr>
            <p:cNvPr id="26656" name="圆角矩形 67"/>
            <p:cNvSpPr/>
            <p:nvPr>
              <p:custDataLst>
                <p:tags r:id="rId40"/>
              </p:custDataLst>
            </p:nvPr>
          </p:nvSpPr>
          <p:spPr>
            <a:xfrm>
              <a:off x="418" y="4796"/>
              <a:ext cx="4791" cy="4288"/>
            </a:xfrm>
            <a:prstGeom prst="roundRect">
              <a:avLst>
                <a:gd name="adj" fmla="val 3532"/>
              </a:avLst>
            </a:prstGeom>
            <a:solidFill>
              <a:schemeClr val="accent2">
                <a:lumMod val="20000"/>
                <a:lumOff val="8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gn="ctr" fontAlgn="base" hangingPunct="0"/>
              <a:endParaRPr lang="zh-CN" altLang="en-US" b="1">
                <a:solidFill>
                  <a:srgbClr val="FFFFFF"/>
                </a:solidFill>
                <a:latin typeface="等线" charset="-122"/>
                <a:ea typeface="等线" charset="-122"/>
                <a:sym typeface="等线" charset="-122"/>
              </a:endParaRPr>
            </a:p>
          </p:txBody>
        </p:sp>
        <p:sp>
          <p:nvSpPr>
            <p:cNvPr id="26657" name="文本框 39" title=""/>
            <p:cNvSpPr txBox="1"/>
            <p:nvPr>
              <p:custDataLst>
                <p:tags r:id="rId41"/>
              </p:custDataLst>
            </p:nvPr>
          </p:nvSpPr>
          <p:spPr>
            <a:xfrm>
              <a:off x="556" y="4733"/>
              <a:ext cx="4516" cy="4213"/>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等线" charset="-122"/>
                  <a:ea typeface="等线" charset="-122"/>
                </a:defRPr>
              </a:lvl5pPr>
            </a:lstStyle>
            <a:p>
              <a:pPr lvl="0">
                <a:lnSpc>
                  <a:spcPct val="120000"/>
                </a:lnSpc>
              </a:pPr>
              <a:r>
                <a:rPr lang="zh-CN" altLang="en-US" sz="2800">
                  <a:latin typeface="微软雅黑" pitchFamily="34" charset="-122"/>
                  <a:ea typeface="微软雅黑" pitchFamily="34" charset="-122"/>
                </a:rPr>
                <a:t>尝试用文字、线框、箭头等符号，任选一个实例，简要描绘其 中的调节过程。</a:t>
              </a:r>
              <a:endParaRPr lang="zh-CN" altLang="en-US" sz="2800">
                <a:latin typeface="微软雅黑" pitchFamily="34" charset="-122"/>
                <a:ea typeface="微软雅黑"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wipe(left)">
                                      <p:cBhvr>
                                        <p:cTn id="7" dur="500"/>
                                        <p:tgtEl>
                                          <p:spTgt spid="26627"/>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6638"/>
                                        </p:tgtEl>
                                        <p:attrNameLst>
                                          <p:attrName>style.visibility</p:attrName>
                                        </p:attrNameLst>
                                      </p:cBhvr>
                                      <p:to>
                                        <p:strVal val="visible"/>
                                      </p:to>
                                    </p:set>
                                    <p:anim calcmode="lin" valueType="num">
                                      <p:cBhvr>
                                        <p:cTn id="12" dur="750" fill="hold"/>
                                        <p:tgtEl>
                                          <p:spTgt spid="26638"/>
                                        </p:tgtEl>
                                        <p:attrNameLst>
                                          <p:attrName>ppt_x</p:attrName>
                                        </p:attrNameLst>
                                      </p:cBhvr>
                                      <p:tavLst>
                                        <p:tav tm="0">
                                          <p:val>
                                            <p:strVal val="0-#ppt_w/2"/>
                                          </p:val>
                                        </p:tav>
                                        <p:tav tm="100000">
                                          <p:val>
                                            <p:strVal val="#ppt_x"/>
                                          </p:val>
                                        </p:tav>
                                      </p:tavLst>
                                    </p:anim>
                                    <p:anim calcmode="lin" valueType="num">
                                      <p:cBhvr>
                                        <p:cTn id="13" dur="750" fill="hold"/>
                                        <p:tgtEl>
                                          <p:spTgt spid="2663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6628"/>
                                        </p:tgtEl>
                                        <p:attrNameLst>
                                          <p:attrName>style.visibility</p:attrName>
                                        </p:attrNameLst>
                                      </p:cBhvr>
                                      <p:to>
                                        <p:strVal val="visible"/>
                                      </p:to>
                                    </p:set>
                                    <p:anim calcmode="lin" valueType="num">
                                      <p:cBhvr>
                                        <p:cTn id="18" dur="750" fill="hold"/>
                                        <p:tgtEl>
                                          <p:spTgt spid="26628"/>
                                        </p:tgtEl>
                                        <p:attrNameLst>
                                          <p:attrName>ppt_x</p:attrName>
                                        </p:attrNameLst>
                                      </p:cBhvr>
                                      <p:tavLst>
                                        <p:tav tm="0">
                                          <p:val>
                                            <p:strVal val="0-#ppt_w/2"/>
                                          </p:val>
                                        </p:tav>
                                        <p:tav tm="100000">
                                          <p:val>
                                            <p:strVal val="#ppt_x"/>
                                          </p:val>
                                        </p:tav>
                                      </p:tavLst>
                                    </p:anim>
                                    <p:anim calcmode="lin" valueType="num">
                                      <p:cBhvr>
                                        <p:cTn id="19" dur="750" fill="hold"/>
                                        <p:tgtEl>
                                          <p:spTgt spid="26628"/>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26654"/>
                                        </p:tgtEl>
                                        <p:attrNameLst>
                                          <p:attrName>style.visibility</p:attrName>
                                        </p:attrNameLst>
                                      </p:cBhvr>
                                      <p:to>
                                        <p:strVal val="visible"/>
                                      </p:to>
                                    </p:set>
                                    <p:anim calcmode="lin" valueType="num">
                                      <p:cBhvr>
                                        <p:cTn id="22" dur="750" fill="hold"/>
                                        <p:tgtEl>
                                          <p:spTgt spid="26654"/>
                                        </p:tgtEl>
                                        <p:attrNameLst>
                                          <p:attrName>ppt_x</p:attrName>
                                        </p:attrNameLst>
                                      </p:cBhvr>
                                      <p:tavLst>
                                        <p:tav tm="0">
                                          <p:val>
                                            <p:strVal val="0-#ppt_w/2"/>
                                          </p:val>
                                        </p:tav>
                                        <p:tav tm="100000">
                                          <p:val>
                                            <p:strVal val="#ppt_x"/>
                                          </p:val>
                                        </p:tav>
                                      </p:tavLst>
                                    </p:anim>
                                    <p:anim calcmode="lin" valueType="num">
                                      <p:cBhvr>
                                        <p:cTn id="23" dur="750" fill="hold"/>
                                        <p:tgtEl>
                                          <p:spTgt spid="26654"/>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26655"/>
                                        </p:tgtEl>
                                        <p:attrNameLst>
                                          <p:attrName>style.visibility</p:attrName>
                                        </p:attrNameLst>
                                      </p:cBhvr>
                                      <p:to>
                                        <p:strVal val="visible"/>
                                      </p:to>
                                    </p:set>
                                    <p:animEffect transition="in" filter="diamond(in)">
                                      <p:cBhvr>
                                        <p:cTn id="28" dur="2000"/>
                                        <p:tgtEl>
                                          <p:spTgt spid="26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54" grpId="0" animBg="1"/>
      <p:bldP spid="26627" grpId="0"/>
    </p:bldLst>
  </p:timing>
</p:sld>
</file>

<file path=ppt/tags/tag1.xml><?xml version="1.0" encoding="utf-8"?>
<p:tagLst xmlns:p="http://schemas.openxmlformats.org/presentationml/2006/main">
  <p:tag name="AS_UNIQUEID" val="11773"/>
</p:tagLst>
</file>

<file path=ppt/tags/tag10.xml><?xml version="1.0" encoding="utf-8"?>
<p:tagLst xmlns:p="http://schemas.openxmlformats.org/presentationml/2006/main">
  <p:tag name="AS_UNIQUEID" val="11782"/>
</p:tagLst>
</file>

<file path=ppt/tags/tag100.xml><?xml version="1.0" encoding="utf-8"?>
<p:tagLst xmlns:p="http://schemas.openxmlformats.org/presentationml/2006/main">
  <p:tag name="AS_UNIQUEID" val="11856"/>
</p:tagLst>
</file>

<file path=ppt/tags/tag101.xml><?xml version="1.0" encoding="utf-8"?>
<p:tagLst xmlns:p="http://schemas.openxmlformats.org/presentationml/2006/main">
  <p:tag name="AS_UNIQUEID" val="11857"/>
</p:tagLst>
</file>

<file path=ppt/tags/tag102.xml><?xml version="1.0" encoding="utf-8"?>
<p:tagLst xmlns:p="http://schemas.openxmlformats.org/presentationml/2006/main">
  <p:tag name="AS_UNIQUEID" val="11858"/>
</p:tagLst>
</file>

<file path=ppt/tags/tag103.xml><?xml version="1.0" encoding="utf-8"?>
<p:tagLst xmlns:p="http://schemas.openxmlformats.org/presentationml/2006/main">
  <p:tag name="AS_UNIQUEID" val="11859"/>
</p:tagLst>
</file>

<file path=ppt/tags/tag104.xml><?xml version="1.0" encoding="utf-8"?>
<p:tagLst xmlns:p="http://schemas.openxmlformats.org/presentationml/2006/main">
  <p:tag name="AS_UNIQUEID" val="11860"/>
</p:tagLst>
</file>

<file path=ppt/tags/tag105.xml><?xml version="1.0" encoding="utf-8"?>
<p:tagLst xmlns:p="http://schemas.openxmlformats.org/presentationml/2006/main">
  <p:tag name="AS_UNIQUEID" val="11861"/>
</p:tagLst>
</file>

<file path=ppt/tags/tag106.xml><?xml version="1.0" encoding="utf-8"?>
<p:tagLst xmlns:p="http://schemas.openxmlformats.org/presentationml/2006/main">
  <p:tag name="AS_UNIQUEID" val="11862"/>
</p:tagLst>
</file>

<file path=ppt/tags/tag107.xml><?xml version="1.0" encoding="utf-8"?>
<p:tagLst xmlns:p="http://schemas.openxmlformats.org/presentationml/2006/main">
  <p:tag name="AS_UNIQUEID" val="11863"/>
</p:tagLst>
</file>

<file path=ppt/tags/tag108.xml><?xml version="1.0" encoding="utf-8"?>
<p:tagLst xmlns:p="http://schemas.openxmlformats.org/presentationml/2006/main">
  <p:tag name="AS_UNIQUEID" val="11864"/>
</p:tagLst>
</file>

<file path=ppt/tags/tag109.xml><?xml version="1.0" encoding="utf-8"?>
<p:tagLst xmlns:p="http://schemas.openxmlformats.org/presentationml/2006/main">
  <p:tag name="AS_UNIQUEID" val="12217"/>
</p:tagLst>
</file>

<file path=ppt/tags/tag11.xml><?xml version="1.0" encoding="utf-8"?>
<p:tagLst xmlns:p="http://schemas.openxmlformats.org/presentationml/2006/main">
  <p:tag name="AS_UNIQUEID" val="11783"/>
</p:tagLst>
</file>

<file path=ppt/tags/tag110.xml><?xml version="1.0" encoding="utf-8"?>
<p:tagLst xmlns:p="http://schemas.openxmlformats.org/presentationml/2006/main">
  <p:tag name="AS_UNIQUEID" val="11865"/>
</p:tagLst>
</file>

<file path=ppt/tags/tag111.xml><?xml version="1.0" encoding="utf-8"?>
<p:tagLst xmlns:p="http://schemas.openxmlformats.org/presentationml/2006/main">
  <p:tag name="AS_UNIQUEID" val="11866"/>
</p:tagLst>
</file>

<file path=ppt/tags/tag112.xml><?xml version="1.0" encoding="utf-8"?>
<p:tagLst xmlns:p="http://schemas.openxmlformats.org/presentationml/2006/main">
  <p:tag name="AS_UNIQUEID" val="11867"/>
</p:tagLst>
</file>

<file path=ppt/tags/tag113.xml><?xml version="1.0" encoding="utf-8"?>
<p:tagLst xmlns:p="http://schemas.openxmlformats.org/presentationml/2006/main">
  <p:tag name="AS_UNIQUEID" val="11868"/>
</p:tagLst>
</file>

<file path=ppt/tags/tag114.xml><?xml version="1.0" encoding="utf-8"?>
<p:tagLst xmlns:p="http://schemas.openxmlformats.org/presentationml/2006/main">
  <p:tag name="AS_UNIQUEID" val="11869"/>
</p:tagLst>
</file>

<file path=ppt/tags/tag115.xml><?xml version="1.0" encoding="utf-8"?>
<p:tagLst xmlns:p="http://schemas.openxmlformats.org/presentationml/2006/main">
  <p:tag name="AS_UNIQUEID" val="11870"/>
</p:tagLst>
</file>

<file path=ppt/tags/tag116.xml><?xml version="1.0" encoding="utf-8"?>
<p:tagLst xmlns:p="http://schemas.openxmlformats.org/presentationml/2006/main">
  <p:tag name="AS_UNIQUEID" val="11871"/>
</p:tagLst>
</file>

<file path=ppt/tags/tag117.xml><?xml version="1.0" encoding="utf-8"?>
<p:tagLst xmlns:p="http://schemas.openxmlformats.org/presentationml/2006/main">
  <p:tag name="AS_UNIQUEID" val="11872"/>
</p:tagLst>
</file>

<file path=ppt/tags/tag118.xml><?xml version="1.0" encoding="utf-8"?>
<p:tagLst xmlns:p="http://schemas.openxmlformats.org/presentationml/2006/main">
  <p:tag name="AS_UNIQUEID" val="11873"/>
</p:tagLst>
</file>

<file path=ppt/tags/tag119.xml><?xml version="1.0" encoding="utf-8"?>
<p:tagLst xmlns:p="http://schemas.openxmlformats.org/presentationml/2006/main">
  <p:tag name="AS_UNIQUEID" val="11874"/>
</p:tagLst>
</file>

<file path=ppt/tags/tag12.xml><?xml version="1.0" encoding="utf-8"?>
<p:tagLst xmlns:p="http://schemas.openxmlformats.org/presentationml/2006/main">
  <p:tag name="AS_UNIQUEID" val="11784"/>
</p:tagLst>
</file>

<file path=ppt/tags/tag120.xml><?xml version="1.0" encoding="utf-8"?>
<p:tagLst xmlns:p="http://schemas.openxmlformats.org/presentationml/2006/main">
  <p:tag name="AS_UNIQUEID" val="11875"/>
</p:tagLst>
</file>

<file path=ppt/tags/tag121.xml><?xml version="1.0" encoding="utf-8"?>
<p:tagLst xmlns:p="http://schemas.openxmlformats.org/presentationml/2006/main">
  <p:tag name="AS_UNIQUEID" val="11876"/>
</p:tagLst>
</file>

<file path=ppt/tags/tag122.xml><?xml version="1.0" encoding="utf-8"?>
<p:tagLst xmlns:p="http://schemas.openxmlformats.org/presentationml/2006/main">
  <p:tag name="AS_UNIQUEID" val="11877"/>
</p:tagLst>
</file>

<file path=ppt/tags/tag123.xml><?xml version="1.0" encoding="utf-8"?>
<p:tagLst xmlns:p="http://schemas.openxmlformats.org/presentationml/2006/main">
  <p:tag name="AS_UNIQUEID" val="11878"/>
</p:tagLst>
</file>

<file path=ppt/tags/tag124.xml><?xml version="1.0" encoding="utf-8"?>
<p:tagLst xmlns:p="http://schemas.openxmlformats.org/presentationml/2006/main">
  <p:tag name="AS_UNIQUEID" val="11879"/>
</p:tagLst>
</file>

<file path=ppt/tags/tag125.xml><?xml version="1.0" encoding="utf-8"?>
<p:tagLst xmlns:p="http://schemas.openxmlformats.org/presentationml/2006/main">
  <p:tag name="AS_UNIQUEID" val="11880"/>
</p:tagLst>
</file>

<file path=ppt/tags/tag126.xml><?xml version="1.0" encoding="utf-8"?>
<p:tagLst xmlns:p="http://schemas.openxmlformats.org/presentationml/2006/main">
  <p:tag name="AS_UNIQUEID" val="11881"/>
</p:tagLst>
</file>

<file path=ppt/tags/tag127.xml><?xml version="1.0" encoding="utf-8"?>
<p:tagLst xmlns:p="http://schemas.openxmlformats.org/presentationml/2006/main">
  <p:tag name="AS_UNIQUEID" val="11882"/>
</p:tagLst>
</file>

<file path=ppt/tags/tag128.xml><?xml version="1.0" encoding="utf-8"?>
<p:tagLst xmlns:p="http://schemas.openxmlformats.org/presentationml/2006/main">
  <p:tag name="AS_UNIQUEID" val="11883"/>
</p:tagLst>
</file>

<file path=ppt/tags/tag129.xml><?xml version="1.0" encoding="utf-8"?>
<p:tagLst xmlns:p="http://schemas.openxmlformats.org/presentationml/2006/main">
  <p:tag name="AS_UNIQUEID" val="11884"/>
</p:tagLst>
</file>

<file path=ppt/tags/tag13.xml><?xml version="1.0" encoding="utf-8"?>
<p:tagLst xmlns:p="http://schemas.openxmlformats.org/presentationml/2006/main">
  <p:tag name="AS_UNIQUEID" val="11785"/>
</p:tagLst>
</file>

<file path=ppt/tags/tag130.xml><?xml version="1.0" encoding="utf-8"?>
<p:tagLst xmlns:p="http://schemas.openxmlformats.org/presentationml/2006/main">
  <p:tag name="AS_UNIQUEID" val="11885"/>
</p:tagLst>
</file>

<file path=ppt/tags/tag131.xml><?xml version="1.0" encoding="utf-8"?>
<p:tagLst xmlns:p="http://schemas.openxmlformats.org/presentationml/2006/main">
  <p:tag name="AS_UNIQUEID" val="11886"/>
</p:tagLst>
</file>

<file path=ppt/tags/tag132.xml><?xml version="1.0" encoding="utf-8"?>
<p:tagLst xmlns:p="http://schemas.openxmlformats.org/presentationml/2006/main">
  <p:tag name="AS_UNIQUEID" val="11887"/>
</p:tagLst>
</file>

<file path=ppt/tags/tag133.xml><?xml version="1.0" encoding="utf-8"?>
<p:tagLst xmlns:p="http://schemas.openxmlformats.org/presentationml/2006/main">
  <p:tag name="AS_UNIQUEID" val="11888"/>
</p:tagLst>
</file>

<file path=ppt/tags/tag134.xml><?xml version="1.0" encoding="utf-8"?>
<p:tagLst xmlns:p="http://schemas.openxmlformats.org/presentationml/2006/main">
  <p:tag name="AS_UNIQUEID" val="11889"/>
</p:tagLst>
</file>

<file path=ppt/tags/tag135.xml><?xml version="1.0" encoding="utf-8"?>
<p:tagLst xmlns:p="http://schemas.openxmlformats.org/presentationml/2006/main">
  <p:tag name="AS_UNIQUEID" val="11890"/>
</p:tagLst>
</file>

<file path=ppt/tags/tag136.xml><?xml version="1.0" encoding="utf-8"?>
<p:tagLst xmlns:p="http://schemas.openxmlformats.org/presentationml/2006/main">
  <p:tag name="AS_UNIQUEID" val="11891"/>
</p:tagLst>
</file>

<file path=ppt/tags/tag137.xml><?xml version="1.0" encoding="utf-8"?>
<p:tagLst xmlns:p="http://schemas.openxmlformats.org/presentationml/2006/main">
  <p:tag name="AS_UNIQUEID" val="11892"/>
</p:tagLst>
</file>

<file path=ppt/tags/tag138.xml><?xml version="1.0" encoding="utf-8"?>
<p:tagLst xmlns:p="http://schemas.openxmlformats.org/presentationml/2006/main">
  <p:tag name="AS_UNIQUEID" val="11893"/>
</p:tagLst>
</file>

<file path=ppt/tags/tag139.xml><?xml version="1.0" encoding="utf-8"?>
<p:tagLst xmlns:p="http://schemas.openxmlformats.org/presentationml/2006/main">
  <p:tag name="AS_UNIQUEID" val="11894"/>
</p:tagLst>
</file>

<file path=ppt/tags/tag14.xml><?xml version="1.0" encoding="utf-8"?>
<p:tagLst xmlns:p="http://schemas.openxmlformats.org/presentationml/2006/main">
  <p:tag name="AS_UNIQUEID" val="11786"/>
</p:tagLst>
</file>

<file path=ppt/tags/tag140.xml><?xml version="1.0" encoding="utf-8"?>
<p:tagLst xmlns:p="http://schemas.openxmlformats.org/presentationml/2006/main">
  <p:tag name="AS_UNIQUEID" val="11895"/>
</p:tagLst>
</file>

<file path=ppt/tags/tag141.xml><?xml version="1.0" encoding="utf-8"?>
<p:tagLst xmlns:p="http://schemas.openxmlformats.org/presentationml/2006/main">
  <p:tag name="AS_UNIQUEID" val="11896"/>
</p:tagLst>
</file>

<file path=ppt/tags/tag142.xml><?xml version="1.0" encoding="utf-8"?>
<p:tagLst xmlns:p="http://schemas.openxmlformats.org/presentationml/2006/main">
  <p:tag name="AS_UNIQUEID" val="11897"/>
</p:tagLst>
</file>

<file path=ppt/tags/tag143.xml><?xml version="1.0" encoding="utf-8"?>
<p:tagLst xmlns:p="http://schemas.openxmlformats.org/presentationml/2006/main">
  <p:tag name="AS_UNIQUEID" val="11898"/>
</p:tagLst>
</file>

<file path=ppt/tags/tag144.xml><?xml version="1.0" encoding="utf-8"?>
<p:tagLst xmlns:p="http://schemas.openxmlformats.org/presentationml/2006/main">
  <p:tag name="AS_UNIQUEID" val="11899"/>
</p:tagLst>
</file>

<file path=ppt/tags/tag145.xml><?xml version="1.0" encoding="utf-8"?>
<p:tagLst xmlns:p="http://schemas.openxmlformats.org/presentationml/2006/main">
  <p:tag name="AS_UNIQUEID" val="11900"/>
</p:tagLst>
</file>

<file path=ppt/tags/tag146.xml><?xml version="1.0" encoding="utf-8"?>
<p:tagLst xmlns:p="http://schemas.openxmlformats.org/presentationml/2006/main">
  <p:tag name="AS_UNIQUEID" val="11901"/>
</p:tagLst>
</file>

<file path=ppt/tags/tag147.xml><?xml version="1.0" encoding="utf-8"?>
<p:tagLst xmlns:p="http://schemas.openxmlformats.org/presentationml/2006/main">
  <p:tag name="AS_UNIQUEID" val="11902"/>
</p:tagLst>
</file>

<file path=ppt/tags/tag148.xml><?xml version="1.0" encoding="utf-8"?>
<p:tagLst xmlns:p="http://schemas.openxmlformats.org/presentationml/2006/main">
  <p:tag name="AS_UNIQUEID" val="11903"/>
</p:tagLst>
</file>

<file path=ppt/tags/tag149.xml><?xml version="1.0" encoding="utf-8"?>
<p:tagLst xmlns:p="http://schemas.openxmlformats.org/presentationml/2006/main">
  <p:tag name="AS_UNIQUEID" val="11904"/>
</p:tagLst>
</file>

<file path=ppt/tags/tag15.xml><?xml version="1.0" encoding="utf-8"?>
<p:tagLst xmlns:p="http://schemas.openxmlformats.org/presentationml/2006/main">
  <p:tag name="AS_UNIQUEID" val="11787"/>
</p:tagLst>
</file>

<file path=ppt/tags/tag150.xml><?xml version="1.0" encoding="utf-8"?>
<p:tagLst xmlns:p="http://schemas.openxmlformats.org/presentationml/2006/main">
  <p:tag name="AS_UNIQUEID" val="11905"/>
</p:tagLst>
</file>

<file path=ppt/tags/tag151.xml><?xml version="1.0" encoding="utf-8"?>
<p:tagLst xmlns:p="http://schemas.openxmlformats.org/presentationml/2006/main">
  <p:tag name="AS_UNIQUEID" val="11906"/>
</p:tagLst>
</file>

<file path=ppt/tags/tag152.xml><?xml version="1.0" encoding="utf-8"?>
<p:tagLst xmlns:p="http://schemas.openxmlformats.org/presentationml/2006/main">
  <p:tag name="AS_UNIQUEID" val="11907"/>
</p:tagLst>
</file>

<file path=ppt/tags/tag153.xml><?xml version="1.0" encoding="utf-8"?>
<p:tagLst xmlns:p="http://schemas.openxmlformats.org/presentationml/2006/main">
  <p:tag name="AS_UNIQUEID" val="11908"/>
</p:tagLst>
</file>

<file path=ppt/tags/tag154.xml><?xml version="1.0" encoding="utf-8"?>
<p:tagLst xmlns:p="http://schemas.openxmlformats.org/presentationml/2006/main">
  <p:tag name="AS_UNIQUEID" val="11909"/>
</p:tagLst>
</file>

<file path=ppt/tags/tag155.xml><?xml version="1.0" encoding="utf-8"?>
<p:tagLst xmlns:p="http://schemas.openxmlformats.org/presentationml/2006/main">
  <p:tag name="AS_UNIQUEID" val="11910"/>
</p:tagLst>
</file>

<file path=ppt/tags/tag156.xml><?xml version="1.0" encoding="utf-8"?>
<p:tagLst xmlns:p="http://schemas.openxmlformats.org/presentationml/2006/main">
  <p:tag name="AS_UNIQUEID" val="11911"/>
</p:tagLst>
</file>

<file path=ppt/tags/tag157.xml><?xml version="1.0" encoding="utf-8"?>
<p:tagLst xmlns:p="http://schemas.openxmlformats.org/presentationml/2006/main">
  <p:tag name="AS_UNIQUEID" val="11912"/>
</p:tagLst>
</file>

<file path=ppt/tags/tag158.xml><?xml version="1.0" encoding="utf-8"?>
<p:tagLst xmlns:p="http://schemas.openxmlformats.org/presentationml/2006/main">
  <p:tag name="AS_UNIQUEID" val="11913"/>
</p:tagLst>
</file>

<file path=ppt/tags/tag159.xml><?xml version="1.0" encoding="utf-8"?>
<p:tagLst xmlns:p="http://schemas.openxmlformats.org/presentationml/2006/main">
  <p:tag name="AS_UNIQUEID" val="11914"/>
</p:tagLst>
</file>

<file path=ppt/tags/tag16.xml><?xml version="1.0" encoding="utf-8"?>
<p:tagLst xmlns:p="http://schemas.openxmlformats.org/presentationml/2006/main">
  <p:tag name="AS_UNIQUEID" val="11788"/>
</p:tagLst>
</file>

<file path=ppt/tags/tag160.xml><?xml version="1.0" encoding="utf-8"?>
<p:tagLst xmlns:p="http://schemas.openxmlformats.org/presentationml/2006/main">
  <p:tag name="AS_UNIQUEID" val="11915"/>
</p:tagLst>
</file>

<file path=ppt/tags/tag161.xml><?xml version="1.0" encoding="utf-8"?>
<p:tagLst xmlns:p="http://schemas.openxmlformats.org/presentationml/2006/main">
  <p:tag name="AS_UNIQUEID" val="11916"/>
</p:tagLst>
</file>

<file path=ppt/tags/tag162.xml><?xml version="1.0" encoding="utf-8"?>
<p:tagLst xmlns:p="http://schemas.openxmlformats.org/presentationml/2006/main">
  <p:tag name="AS_UNIQUEID" val="11917"/>
</p:tagLst>
</file>

<file path=ppt/tags/tag163.xml><?xml version="1.0" encoding="utf-8"?>
<p:tagLst xmlns:p="http://schemas.openxmlformats.org/presentationml/2006/main">
  <p:tag name="AS_UNIQUEID" val="11918"/>
</p:tagLst>
</file>

<file path=ppt/tags/tag164.xml><?xml version="1.0" encoding="utf-8"?>
<p:tagLst xmlns:p="http://schemas.openxmlformats.org/presentationml/2006/main">
  <p:tag name="AS_UNIQUEID" val="11919"/>
</p:tagLst>
</file>

<file path=ppt/tags/tag165.xml><?xml version="1.0" encoding="utf-8"?>
<p:tagLst xmlns:p="http://schemas.openxmlformats.org/presentationml/2006/main">
  <p:tag name="AS_UNIQUEID" val="11920"/>
</p:tagLst>
</file>

<file path=ppt/tags/tag166.xml><?xml version="1.0" encoding="utf-8"?>
<p:tagLst xmlns:p="http://schemas.openxmlformats.org/presentationml/2006/main">
  <p:tag name="AS_UNIQUEID" val="11921"/>
</p:tagLst>
</file>

<file path=ppt/tags/tag167.xml><?xml version="1.0" encoding="utf-8"?>
<p:tagLst xmlns:p="http://schemas.openxmlformats.org/presentationml/2006/main">
  <p:tag name="AS_UNIQUEID" val="11922"/>
</p:tagLst>
</file>

<file path=ppt/tags/tag168.xml><?xml version="1.0" encoding="utf-8"?>
<p:tagLst xmlns:p="http://schemas.openxmlformats.org/presentationml/2006/main">
  <p:tag name="AS_UNIQUEID" val="11923"/>
</p:tagLst>
</file>

<file path=ppt/tags/tag169.xml><?xml version="1.0" encoding="utf-8"?>
<p:tagLst xmlns:p="http://schemas.openxmlformats.org/presentationml/2006/main">
  <p:tag name="AS_UNIQUEID" val="11924"/>
</p:tagLst>
</file>

<file path=ppt/tags/tag17.xml><?xml version="1.0" encoding="utf-8"?>
<p:tagLst xmlns:p="http://schemas.openxmlformats.org/presentationml/2006/main">
  <p:tag name="AS_UNIQUEID" val="11789"/>
</p:tagLst>
</file>

<file path=ppt/tags/tag170.xml><?xml version="1.0" encoding="utf-8"?>
<p:tagLst xmlns:p="http://schemas.openxmlformats.org/presentationml/2006/main">
  <p:tag name="AS_UNIQUEID" val="11925"/>
</p:tagLst>
</file>

<file path=ppt/tags/tag171.xml><?xml version="1.0" encoding="utf-8"?>
<p:tagLst xmlns:p="http://schemas.openxmlformats.org/presentationml/2006/main">
  <p:tag name="AS_UNIQUEID" val="11926"/>
</p:tagLst>
</file>

<file path=ppt/tags/tag172.xml><?xml version="1.0" encoding="utf-8"?>
<p:tagLst xmlns:p="http://schemas.openxmlformats.org/presentationml/2006/main">
  <p:tag name="AS_UNIQUEID" val="11927"/>
</p:tagLst>
</file>

<file path=ppt/tags/tag173.xml><?xml version="1.0" encoding="utf-8"?>
<p:tagLst xmlns:p="http://schemas.openxmlformats.org/presentationml/2006/main">
  <p:tag name="AS_UNIQUEID" val="2975"/>
</p:tagLst>
</file>

<file path=ppt/tags/tag174.xml><?xml version="1.0" encoding="utf-8"?>
<p:tagLst xmlns:p="http://schemas.openxmlformats.org/presentationml/2006/main">
  <p:tag name="AS_UNIQUEID" val="11928"/>
</p:tagLst>
</file>

<file path=ppt/tags/tag175.xml><?xml version="1.0" encoding="utf-8"?>
<p:tagLst xmlns:p="http://schemas.openxmlformats.org/presentationml/2006/main">
  <p:tag name="AS_UNIQUEID" val="11929"/>
</p:tagLst>
</file>

<file path=ppt/tags/tag176.xml><?xml version="1.0" encoding="utf-8"?>
<p:tagLst xmlns:p="http://schemas.openxmlformats.org/presentationml/2006/main">
  <p:tag name="AS_UNIQUEID" val="11930"/>
</p:tagLst>
</file>

<file path=ppt/tags/tag177.xml><?xml version="1.0" encoding="utf-8"?>
<p:tagLst xmlns:p="http://schemas.openxmlformats.org/presentationml/2006/main">
  <p:tag name="AS_UNIQUEID" val="11931"/>
</p:tagLst>
</file>

<file path=ppt/tags/tag178.xml><?xml version="1.0" encoding="utf-8"?>
<p:tagLst xmlns:p="http://schemas.openxmlformats.org/presentationml/2006/main">
  <p:tag name="AS_UNIQUEID" val="11932"/>
</p:tagLst>
</file>

<file path=ppt/tags/tag179.xml><?xml version="1.0" encoding="utf-8"?>
<p:tagLst xmlns:p="http://schemas.openxmlformats.org/presentationml/2006/main">
  <p:tag name="AS_UNIQUEID" val="169"/>
</p:tagLst>
</file>

<file path=ppt/tags/tag18.xml><?xml version="1.0" encoding="utf-8"?>
<p:tagLst xmlns:p="http://schemas.openxmlformats.org/presentationml/2006/main">
  <p:tag name="AS_UNIQUEID" val="11790"/>
</p:tagLst>
</file>

<file path=ppt/tags/tag180.xml><?xml version="1.0" encoding="utf-8"?>
<p:tagLst xmlns:p="http://schemas.openxmlformats.org/presentationml/2006/main">
  <p:tag name="AS_UNIQUEID" val="149"/>
</p:tagLst>
</file>

<file path=ppt/tags/tag181.xml><?xml version="1.0" encoding="utf-8"?>
<p:tagLst xmlns:p="http://schemas.openxmlformats.org/presentationml/2006/main">
  <p:tag name="AS_UNIQUEID" val="170"/>
</p:tagLst>
</file>

<file path=ppt/tags/tag182.xml><?xml version="1.0" encoding="utf-8"?>
<p:tagLst xmlns:p="http://schemas.openxmlformats.org/presentationml/2006/main">
  <p:tag name="AS_UNIQUEID" val="11933"/>
</p:tagLst>
</file>

<file path=ppt/tags/tag183.xml><?xml version="1.0" encoding="utf-8"?>
<p:tagLst xmlns:p="http://schemas.openxmlformats.org/presentationml/2006/main">
  <p:tag name="AS_UNIQUEID" val="11934"/>
</p:tagLst>
</file>

<file path=ppt/tags/tag184.xml><?xml version="1.0" encoding="utf-8"?>
<p:tagLst xmlns:p="http://schemas.openxmlformats.org/presentationml/2006/main">
  <p:tag name="AS_UNIQUEID" val="11935"/>
</p:tagLst>
</file>

<file path=ppt/tags/tag185.xml><?xml version="1.0" encoding="utf-8"?>
<p:tagLst xmlns:p="http://schemas.openxmlformats.org/presentationml/2006/main">
  <p:tag name="AS_UNIQUEID" val="11936"/>
</p:tagLst>
</file>

<file path=ppt/tags/tag186.xml><?xml version="1.0" encoding="utf-8"?>
<p:tagLst xmlns:p="http://schemas.openxmlformats.org/presentationml/2006/main">
  <p:tag name="AS_UNIQUEID" val="11937"/>
</p:tagLst>
</file>

<file path=ppt/tags/tag187.xml><?xml version="1.0" encoding="utf-8"?>
<p:tagLst xmlns:p="http://schemas.openxmlformats.org/presentationml/2006/main">
  <p:tag name="AS_UNIQUEID" val="11938"/>
</p:tagLst>
</file>

<file path=ppt/tags/tag188.xml><?xml version="1.0" encoding="utf-8"?>
<p:tagLst xmlns:p="http://schemas.openxmlformats.org/presentationml/2006/main">
  <p:tag name="AS_UNIQUEID" val="11939"/>
</p:tagLst>
</file>

<file path=ppt/tags/tag189.xml><?xml version="1.0" encoding="utf-8"?>
<p:tagLst xmlns:p="http://schemas.openxmlformats.org/presentationml/2006/main">
  <p:tag name="AS_UNIQUEID" val="11940"/>
</p:tagLst>
</file>

<file path=ppt/tags/tag19.xml><?xml version="1.0" encoding="utf-8"?>
<p:tagLst xmlns:p="http://schemas.openxmlformats.org/presentationml/2006/main">
  <p:tag name="AS_UNIQUEID" val="11791"/>
</p:tagLst>
</file>

<file path=ppt/tags/tag190.xml><?xml version="1.0" encoding="utf-8"?>
<p:tagLst xmlns:p="http://schemas.openxmlformats.org/presentationml/2006/main">
  <p:tag name="AS_UNIQUEID" val="11941"/>
</p:tagLst>
</file>

<file path=ppt/tags/tag191.xml><?xml version="1.0" encoding="utf-8"?>
<p:tagLst xmlns:p="http://schemas.openxmlformats.org/presentationml/2006/main">
  <p:tag name="AS_UNIQUEID" val="11942"/>
</p:tagLst>
</file>

<file path=ppt/tags/tag192.xml><?xml version="1.0" encoding="utf-8"?>
<p:tagLst xmlns:p="http://schemas.openxmlformats.org/presentationml/2006/main">
  <p:tag name="AS_UNIQUEID" val="11943"/>
</p:tagLst>
</file>

<file path=ppt/tags/tag193.xml><?xml version="1.0" encoding="utf-8"?>
<p:tagLst xmlns:p="http://schemas.openxmlformats.org/presentationml/2006/main">
  <p:tag name="AS_UNIQUEID" val="11944"/>
</p:tagLst>
</file>

<file path=ppt/tags/tag194.xml><?xml version="1.0" encoding="utf-8"?>
<p:tagLst xmlns:p="http://schemas.openxmlformats.org/presentationml/2006/main">
  <p:tag name="AS_UNIQUEID" val="11945"/>
</p:tagLst>
</file>

<file path=ppt/tags/tag195.xml><?xml version="1.0" encoding="utf-8"?>
<p:tagLst xmlns:p="http://schemas.openxmlformats.org/presentationml/2006/main">
  <p:tag name="AS_UNIQUEID" val="11946"/>
</p:tagLst>
</file>

<file path=ppt/tags/tag196.xml><?xml version="1.0" encoding="utf-8"?>
<p:tagLst xmlns:p="http://schemas.openxmlformats.org/presentationml/2006/main">
  <p:tag name="AS_UNIQUEID" val="11947"/>
</p:tagLst>
</file>

<file path=ppt/tags/tag197.xml><?xml version="1.0" encoding="utf-8"?>
<p:tagLst xmlns:p="http://schemas.openxmlformats.org/presentationml/2006/main">
  <p:tag name="AS_UNIQUEID" val="11948"/>
</p:tagLst>
</file>

<file path=ppt/tags/tag198.xml><?xml version="1.0" encoding="utf-8"?>
<p:tagLst xmlns:p="http://schemas.openxmlformats.org/presentationml/2006/main">
  <p:tag name="AS_UNIQUEID" val="11949"/>
</p:tagLst>
</file>

<file path=ppt/tags/tag199.xml><?xml version="1.0" encoding="utf-8"?>
<p:tagLst xmlns:p="http://schemas.openxmlformats.org/presentationml/2006/main">
  <p:tag name="AS_UNIQUEID" val="11950"/>
</p:tagLst>
</file>

<file path=ppt/tags/tag2.xml><?xml version="1.0" encoding="utf-8"?>
<p:tagLst xmlns:p="http://schemas.openxmlformats.org/presentationml/2006/main">
  <p:tag name="AS_UNIQUEID" val="11774"/>
</p:tagLst>
</file>

<file path=ppt/tags/tag20.xml><?xml version="1.0" encoding="utf-8"?>
<p:tagLst xmlns:p="http://schemas.openxmlformats.org/presentationml/2006/main">
  <p:tag name="AS_UNIQUEID" val="1351"/>
</p:tagLst>
</file>

<file path=ppt/tags/tag200.xml><?xml version="1.0" encoding="utf-8"?>
<p:tagLst xmlns:p="http://schemas.openxmlformats.org/presentationml/2006/main">
  <p:tag name="AS_UNIQUEID" val="11951"/>
</p:tagLst>
</file>

<file path=ppt/tags/tag201.xml><?xml version="1.0" encoding="utf-8"?>
<p:tagLst xmlns:p="http://schemas.openxmlformats.org/presentationml/2006/main">
  <p:tag name="AS_UNIQUEID" val="11952"/>
</p:tagLst>
</file>

<file path=ppt/tags/tag202.xml><?xml version="1.0" encoding="utf-8"?>
<p:tagLst xmlns:p="http://schemas.openxmlformats.org/presentationml/2006/main">
  <p:tag name="AS_UNIQUEID" val="11953"/>
  <p:tag name="ID" val="547147"/>
  <p:tag name="MH" val="20171004132550"/>
  <p:tag name="MH_LIBRARY" val="CONTENTS"/>
  <p:tag name="MH_ORDER" val="1"/>
  <p:tag name="MH_TYPE" val="NUMBER"/>
</p:tagLst>
</file>

<file path=ppt/tags/tag203.xml><?xml version="1.0" encoding="utf-8"?>
<p:tagLst xmlns:p="http://schemas.openxmlformats.org/presentationml/2006/main">
  <p:tag name="AS_UNIQUEID" val="11954"/>
  <p:tag name="ID" val="547147"/>
  <p:tag name="MH" val="20171004132550"/>
  <p:tag name="MH_LIBRARY" val="CONTENTS"/>
  <p:tag name="MH_ORDER" val="1"/>
  <p:tag name="MH_TYPE" val="ENTRY"/>
</p:tagLst>
</file>

<file path=ppt/tags/tag204.xml><?xml version="1.0" encoding="utf-8"?>
<p:tagLst xmlns:p="http://schemas.openxmlformats.org/presentationml/2006/main">
  <p:tag name="AS_UNIQUEID" val="11955"/>
</p:tagLst>
</file>

<file path=ppt/tags/tag205.xml><?xml version="1.0" encoding="utf-8"?>
<p:tagLst xmlns:p="http://schemas.openxmlformats.org/presentationml/2006/main">
  <p:tag name="AS_UNIQUEID" val="6570"/>
</p:tagLst>
</file>

<file path=ppt/tags/tag206.xml><?xml version="1.0" encoding="utf-8"?>
<p:tagLst xmlns:p="http://schemas.openxmlformats.org/presentationml/2006/main">
  <p:tag name="AS_UNIQUEID" val="6669"/>
</p:tagLst>
</file>

<file path=ppt/tags/tag207.xml><?xml version="1.0" encoding="utf-8"?>
<p:tagLst xmlns:p="http://schemas.openxmlformats.org/presentationml/2006/main">
  <p:tag name="AS_UNIQUEID" val="6671"/>
</p:tagLst>
</file>

<file path=ppt/tags/tag208.xml><?xml version="1.0" encoding="utf-8"?>
<p:tagLst xmlns:p="http://schemas.openxmlformats.org/presentationml/2006/main">
  <p:tag name="AS_UNIQUEID" val="6672"/>
</p:tagLst>
</file>

<file path=ppt/tags/tag209.xml><?xml version="1.0" encoding="utf-8"?>
<p:tagLst xmlns:p="http://schemas.openxmlformats.org/presentationml/2006/main">
  <p:tag name="AS_UNIQUEID" val="6673"/>
</p:tagLst>
</file>

<file path=ppt/tags/tag21.xml><?xml version="1.0" encoding="utf-8"?>
<p:tagLst xmlns:p="http://schemas.openxmlformats.org/presentationml/2006/main">
  <p:tag name="AS_UNIQUEID" val="1352"/>
</p:tagLst>
</file>

<file path=ppt/tags/tag210.xml><?xml version="1.0" encoding="utf-8"?>
<p:tagLst xmlns:p="http://schemas.openxmlformats.org/presentationml/2006/main">
  <p:tag name="AS_UNIQUEID" val="6674"/>
</p:tagLst>
</file>

<file path=ppt/tags/tag211.xml><?xml version="1.0" encoding="utf-8"?>
<p:tagLst xmlns:p="http://schemas.openxmlformats.org/presentationml/2006/main">
  <p:tag name="AS_UNIQUEID" val="6675"/>
</p:tagLst>
</file>

<file path=ppt/tags/tag212.xml><?xml version="1.0" encoding="utf-8"?>
<p:tagLst xmlns:p="http://schemas.openxmlformats.org/presentationml/2006/main">
  <p:tag name="AS_UNIQUEID" val="6676"/>
</p:tagLst>
</file>

<file path=ppt/tags/tag213.xml><?xml version="1.0" encoding="utf-8"?>
<p:tagLst xmlns:p="http://schemas.openxmlformats.org/presentationml/2006/main">
  <p:tag name="AS_UNIQUEID" val="6678"/>
</p:tagLst>
</file>

<file path=ppt/tags/tag214.xml><?xml version="1.0" encoding="utf-8"?>
<p:tagLst xmlns:p="http://schemas.openxmlformats.org/presentationml/2006/main">
  <p:tag name="AS_UNIQUEID" val="6679"/>
</p:tagLst>
</file>

<file path=ppt/tags/tag215.xml><?xml version="1.0" encoding="utf-8"?>
<p:tagLst xmlns:p="http://schemas.openxmlformats.org/presentationml/2006/main">
  <p:tag name="AS_UNIQUEID" val="6680"/>
</p:tagLst>
</file>

<file path=ppt/tags/tag216.xml><?xml version="1.0" encoding="utf-8"?>
<p:tagLst xmlns:p="http://schemas.openxmlformats.org/presentationml/2006/main">
  <p:tag name="AS_UNIQUEID" val="6681"/>
</p:tagLst>
</file>

<file path=ppt/tags/tag217.xml><?xml version="1.0" encoding="utf-8"?>
<p:tagLst xmlns:p="http://schemas.openxmlformats.org/presentationml/2006/main">
  <p:tag name="AS_UNIQUEID" val="6682"/>
</p:tagLst>
</file>

<file path=ppt/tags/tag218.xml><?xml version="1.0" encoding="utf-8"?>
<p:tagLst xmlns:p="http://schemas.openxmlformats.org/presentationml/2006/main">
  <p:tag name="AS_UNIQUEID" val="6683"/>
</p:tagLst>
</file>

<file path=ppt/tags/tag219.xml><?xml version="1.0" encoding="utf-8"?>
<p:tagLst xmlns:p="http://schemas.openxmlformats.org/presentationml/2006/main">
  <p:tag name="AS_UNIQUEID" val="1244"/>
</p:tagLst>
</file>

<file path=ppt/tags/tag22.xml><?xml version="1.0" encoding="utf-8"?>
<p:tagLst xmlns:p="http://schemas.openxmlformats.org/presentationml/2006/main">
  <p:tag name="AS_UNIQUEID" val="11792"/>
</p:tagLst>
</file>

<file path=ppt/tags/tag220.xml><?xml version="1.0" encoding="utf-8"?>
<p:tagLst xmlns:p="http://schemas.openxmlformats.org/presentationml/2006/main">
  <p:tag name="AS_UNIQUEID" val="1244"/>
</p:tagLst>
</file>

<file path=ppt/tags/tag221.xml><?xml version="1.0" encoding="utf-8"?>
<p:tagLst xmlns:p="http://schemas.openxmlformats.org/presentationml/2006/main">
  <p:tag name="AS_UNIQUEID" val="1244"/>
</p:tagLst>
</file>

<file path=ppt/tags/tag222.xml><?xml version="1.0" encoding="utf-8"?>
<p:tagLst xmlns:p="http://schemas.openxmlformats.org/presentationml/2006/main">
  <p:tag name="AS_UNIQUEID" val="11672"/>
</p:tagLst>
</file>

<file path=ppt/tags/tag223.xml><?xml version="1.0" encoding="utf-8"?>
<p:tagLst xmlns:p="http://schemas.openxmlformats.org/presentationml/2006/main">
  <p:tag name="AS_UNIQUEID" val="11673"/>
</p:tagLst>
</file>

<file path=ppt/tags/tag224.xml><?xml version="1.0" encoding="utf-8"?>
<p:tagLst xmlns:p="http://schemas.openxmlformats.org/presentationml/2006/main">
  <p:tag name="AS_UNIQUEID" val="423"/>
</p:tagLst>
</file>

<file path=ppt/tags/tag225.xml><?xml version="1.0" encoding="utf-8"?>
<p:tagLst xmlns:p="http://schemas.openxmlformats.org/presentationml/2006/main">
  <p:tag name="AS_UNIQUEID" val="1481"/>
</p:tagLst>
</file>

<file path=ppt/tags/tag226.xml><?xml version="1.0" encoding="utf-8"?>
<p:tagLst xmlns:p="http://schemas.openxmlformats.org/presentationml/2006/main">
  <p:tag name="AS_UNIQUEID" val="1482"/>
</p:tagLst>
</file>

<file path=ppt/tags/tag227.xml><?xml version="1.0" encoding="utf-8"?>
<p:tagLst xmlns:p="http://schemas.openxmlformats.org/presentationml/2006/main">
  <p:tag name="AS_UNIQUEID" val="11956"/>
</p:tagLst>
</file>

<file path=ppt/tags/tag228.xml><?xml version="1.0" encoding="utf-8"?>
<p:tagLst xmlns:p="http://schemas.openxmlformats.org/presentationml/2006/main">
  <p:tag name="AS_UNIQUEID" val="11957"/>
</p:tagLst>
</file>

<file path=ppt/tags/tag229.xml><?xml version="1.0" encoding="utf-8"?>
<p:tagLst xmlns:p="http://schemas.openxmlformats.org/presentationml/2006/main">
  <p:tag name="AS_UNIQUEID" val="11958"/>
</p:tagLst>
</file>

<file path=ppt/tags/tag23.xml><?xml version="1.0" encoding="utf-8"?>
<p:tagLst xmlns:p="http://schemas.openxmlformats.org/presentationml/2006/main">
  <p:tag name="AS_UNIQUEID" val="11793"/>
</p:tagLst>
</file>

<file path=ppt/tags/tag230.xml><?xml version="1.0" encoding="utf-8"?>
<p:tagLst xmlns:p="http://schemas.openxmlformats.org/presentationml/2006/main">
  <p:tag name="AS_UNIQUEID" val="11959"/>
</p:tagLst>
</file>

<file path=ppt/tags/tag231.xml><?xml version="1.0" encoding="utf-8"?>
<p:tagLst xmlns:p="http://schemas.openxmlformats.org/presentationml/2006/main">
  <p:tag name="AS_UNIQUEID" val="11675"/>
</p:tagLst>
</file>

<file path=ppt/tags/tag232.xml><?xml version="1.0" encoding="utf-8"?>
<p:tagLst xmlns:p="http://schemas.openxmlformats.org/presentationml/2006/main">
  <p:tag name="AS_UNIQUEID" val="11676"/>
</p:tagLst>
</file>

<file path=ppt/tags/tag233.xml><?xml version="1.0" encoding="utf-8"?>
<p:tagLst xmlns:p="http://schemas.openxmlformats.org/presentationml/2006/main">
  <p:tag name="AS_UNIQUEID" val="3041"/>
  <p:tag name="PA" val="v5.2.11"/>
</p:tagLst>
</file>

<file path=ppt/tags/tag234.xml><?xml version="1.0" encoding="utf-8"?>
<p:tagLst xmlns:p="http://schemas.openxmlformats.org/presentationml/2006/main">
  <p:tag name="AS_UNIQUEID" val="11386"/>
  <p:tag name="PA" val="v5.2.11"/>
</p:tagLst>
</file>

<file path=ppt/tags/tag235.xml><?xml version="1.0" encoding="utf-8"?>
<p:tagLst xmlns:p="http://schemas.openxmlformats.org/presentationml/2006/main">
  <p:tag name="AS_UNIQUEID" val="11389"/>
</p:tagLst>
</file>

<file path=ppt/tags/tag236.xml><?xml version="1.0" encoding="utf-8"?>
<p:tagLst xmlns:p="http://schemas.openxmlformats.org/presentationml/2006/main">
  <p:tag name="AS_UNIQUEID" val="11390"/>
</p:tagLst>
</file>

<file path=ppt/tags/tag237.xml><?xml version="1.0" encoding="utf-8"?>
<p:tagLst xmlns:p="http://schemas.openxmlformats.org/presentationml/2006/main">
  <p:tag name="AS_UNIQUEID" val="11391"/>
</p:tagLst>
</file>

<file path=ppt/tags/tag238.xml><?xml version="1.0" encoding="utf-8"?>
<p:tagLst xmlns:p="http://schemas.openxmlformats.org/presentationml/2006/main">
  <p:tag name="AS_UNIQUEID" val="11392"/>
</p:tagLst>
</file>

<file path=ppt/tags/tag239.xml><?xml version="1.0" encoding="utf-8"?>
<p:tagLst xmlns:p="http://schemas.openxmlformats.org/presentationml/2006/main">
  <p:tag name="AS_UNIQUEID" val="11393"/>
</p:tagLst>
</file>

<file path=ppt/tags/tag24.xml><?xml version="1.0" encoding="utf-8"?>
<p:tagLst xmlns:p="http://schemas.openxmlformats.org/presentationml/2006/main">
  <p:tag name="AS_UNIQUEID" val="11794"/>
</p:tagLst>
</file>

<file path=ppt/tags/tag240.xml><?xml version="1.0" encoding="utf-8"?>
<p:tagLst xmlns:p="http://schemas.openxmlformats.org/presentationml/2006/main">
  <p:tag name="AS_UNIQUEID" val="3042"/>
</p:tagLst>
</file>

<file path=ppt/tags/tag241.xml><?xml version="1.0" encoding="utf-8"?>
<p:tagLst xmlns:p="http://schemas.openxmlformats.org/presentationml/2006/main">
  <p:tag name="AS_UNIQUEID" val="11960"/>
</p:tagLst>
</file>

<file path=ppt/tags/tag242.xml><?xml version="1.0" encoding="utf-8"?>
<p:tagLst xmlns:p="http://schemas.openxmlformats.org/presentationml/2006/main">
  <p:tag name="AS_UNIQUEID" val="423"/>
</p:tagLst>
</file>

<file path=ppt/tags/tag243.xml><?xml version="1.0" encoding="utf-8"?>
<p:tagLst xmlns:p="http://schemas.openxmlformats.org/presentationml/2006/main">
  <p:tag name="AS_UNIQUEID" val="6570"/>
</p:tagLst>
</file>

<file path=ppt/tags/tag244.xml><?xml version="1.0" encoding="utf-8"?>
<p:tagLst xmlns:p="http://schemas.openxmlformats.org/presentationml/2006/main">
  <p:tag name="AS_UNIQUEID" val="6570"/>
</p:tagLst>
</file>

<file path=ppt/tags/tag245.xml><?xml version="1.0" encoding="utf-8"?>
<p:tagLst xmlns:p="http://schemas.openxmlformats.org/presentationml/2006/main">
  <p:tag name="AS_UNIQUEID" val="11961"/>
</p:tagLst>
</file>

<file path=ppt/tags/tag246.xml><?xml version="1.0" encoding="utf-8"?>
<p:tagLst xmlns:p="http://schemas.openxmlformats.org/presentationml/2006/main">
  <p:tag name="AS_UNIQUEID" val="11962"/>
</p:tagLst>
</file>

<file path=ppt/tags/tag247.xml><?xml version="1.0" encoding="utf-8"?>
<p:tagLst xmlns:p="http://schemas.openxmlformats.org/presentationml/2006/main">
  <p:tag name="AS_UNIQUEID" val="11963"/>
</p:tagLst>
</file>

<file path=ppt/tags/tag248.xml><?xml version="1.0" encoding="utf-8"?>
<p:tagLst xmlns:p="http://schemas.openxmlformats.org/presentationml/2006/main">
  <p:tag name="AS_UNIQUEID" val="11964"/>
</p:tagLst>
</file>

<file path=ppt/tags/tag249.xml><?xml version="1.0" encoding="utf-8"?>
<p:tagLst xmlns:p="http://schemas.openxmlformats.org/presentationml/2006/main">
  <p:tag name="AS_UNIQUEID" val="11965"/>
</p:tagLst>
</file>

<file path=ppt/tags/tag25.xml><?xml version="1.0" encoding="utf-8"?>
<p:tagLst xmlns:p="http://schemas.openxmlformats.org/presentationml/2006/main">
  <p:tag name="AS_UNIQUEID" val="11795"/>
</p:tagLst>
</file>

<file path=ppt/tags/tag250.xml><?xml version="1.0" encoding="utf-8"?>
<p:tagLst xmlns:p="http://schemas.openxmlformats.org/presentationml/2006/main">
  <p:tag name="AS_UNIQUEID" val="1486"/>
</p:tagLst>
</file>

<file path=ppt/tags/tag251.xml><?xml version="1.0" encoding="utf-8"?>
<p:tagLst xmlns:p="http://schemas.openxmlformats.org/presentationml/2006/main">
  <p:tag name="AS_UNIQUEID" val="11966"/>
</p:tagLst>
</file>

<file path=ppt/tags/tag252.xml><?xml version="1.0" encoding="utf-8"?>
<p:tagLst xmlns:p="http://schemas.openxmlformats.org/presentationml/2006/main">
  <p:tag name="AS_UNIQUEID" val="11967"/>
</p:tagLst>
</file>

<file path=ppt/tags/tag253.xml><?xml version="1.0" encoding="utf-8"?>
<p:tagLst xmlns:p="http://schemas.openxmlformats.org/presentationml/2006/main">
  <p:tag name="AS_UNIQUEID" val="11968"/>
</p:tagLst>
</file>

<file path=ppt/tags/tag254.xml><?xml version="1.0" encoding="utf-8"?>
<p:tagLst xmlns:p="http://schemas.openxmlformats.org/presentationml/2006/main">
  <p:tag name="AS_UNIQUEID" val="11969"/>
</p:tagLst>
</file>

<file path=ppt/tags/tag255.xml><?xml version="1.0" encoding="utf-8"?>
<p:tagLst xmlns:p="http://schemas.openxmlformats.org/presentationml/2006/main">
  <p:tag name="AS_UNIQUEID" val="423"/>
</p:tagLst>
</file>

<file path=ppt/tags/tag256.xml><?xml version="1.0" encoding="utf-8"?>
<p:tagLst xmlns:p="http://schemas.openxmlformats.org/presentationml/2006/main">
  <p:tag name="AS_UNIQUEID" val="6570"/>
</p:tagLst>
</file>

<file path=ppt/tags/tag257.xml><?xml version="1.0" encoding="utf-8"?>
<p:tagLst xmlns:p="http://schemas.openxmlformats.org/presentationml/2006/main">
  <p:tag name="AS_UNIQUEID" val="11414"/>
</p:tagLst>
</file>

<file path=ppt/tags/tag258.xml><?xml version="1.0" encoding="utf-8"?>
<p:tagLst xmlns:p="http://schemas.openxmlformats.org/presentationml/2006/main">
  <p:tag name="AS_UNIQUEID" val="6570"/>
</p:tagLst>
</file>

<file path=ppt/tags/tag259.xml><?xml version="1.0" encoding="utf-8"?>
<p:tagLst xmlns:p="http://schemas.openxmlformats.org/presentationml/2006/main">
  <p:tag name="AS_UNIQUEID" val="11684"/>
</p:tagLst>
</file>

<file path=ppt/tags/tag26.xml><?xml version="1.0" encoding="utf-8"?>
<p:tagLst xmlns:p="http://schemas.openxmlformats.org/presentationml/2006/main">
  <p:tag name="AS_UNIQUEID" val="1351"/>
</p:tagLst>
</file>

<file path=ppt/tags/tag260.xml><?xml version="1.0" encoding="utf-8"?>
<p:tagLst xmlns:p="http://schemas.openxmlformats.org/presentationml/2006/main">
  <p:tag name="AS_UNIQUEID" val="6570"/>
</p:tagLst>
</file>

<file path=ppt/tags/tag261.xml><?xml version="1.0" encoding="utf-8"?>
<p:tagLst xmlns:p="http://schemas.openxmlformats.org/presentationml/2006/main">
  <p:tag name="AS_UNIQUEID" val="11970"/>
</p:tagLst>
</file>

<file path=ppt/tags/tag262.xml><?xml version="1.0" encoding="utf-8"?>
<p:tagLst xmlns:p="http://schemas.openxmlformats.org/presentationml/2006/main">
  <p:tag name="AS_UNIQUEID" val="11971"/>
</p:tagLst>
</file>

<file path=ppt/tags/tag263.xml><?xml version="1.0" encoding="utf-8"?>
<p:tagLst xmlns:p="http://schemas.openxmlformats.org/presentationml/2006/main">
  <p:tag name="AS_UNIQUEID" val="11972"/>
</p:tagLst>
</file>

<file path=ppt/tags/tag264.xml><?xml version="1.0" encoding="utf-8"?>
<p:tagLst xmlns:p="http://schemas.openxmlformats.org/presentationml/2006/main">
  <p:tag name="AS_UNIQUEID" val="11973"/>
</p:tagLst>
</file>

<file path=ppt/tags/tag265.xml><?xml version="1.0" encoding="utf-8"?>
<p:tagLst xmlns:p="http://schemas.openxmlformats.org/presentationml/2006/main">
  <p:tag name="AS_UNIQUEID" val="11974"/>
</p:tagLst>
</file>

<file path=ppt/tags/tag266.xml><?xml version="1.0" encoding="utf-8"?>
<p:tagLst xmlns:p="http://schemas.openxmlformats.org/presentationml/2006/main">
  <p:tag name="AS_UNIQUEID" val="11695"/>
</p:tagLst>
</file>

<file path=ppt/tags/tag267.xml><?xml version="1.0" encoding="utf-8"?>
<p:tagLst xmlns:p="http://schemas.openxmlformats.org/presentationml/2006/main">
  <p:tag name="AS_UNIQUEID" val="11696"/>
</p:tagLst>
</file>

<file path=ppt/tags/tag268.xml><?xml version="1.0" encoding="utf-8"?>
<p:tagLst xmlns:p="http://schemas.openxmlformats.org/presentationml/2006/main">
  <p:tag name="AS_UNIQUEID" val="11975"/>
</p:tagLst>
</file>

<file path=ppt/tags/tag269.xml><?xml version="1.0" encoding="utf-8"?>
<p:tagLst xmlns:p="http://schemas.openxmlformats.org/presentationml/2006/main">
  <p:tag name="AS_UNIQUEID" val="11976"/>
  <p:tag name="ID" val="547147"/>
  <p:tag name="MH" val="20171004132550"/>
  <p:tag name="MH_LIBRARY" val="CONTENTS"/>
  <p:tag name="MH_ORDER" val="1"/>
  <p:tag name="MH_TYPE" val="ENTRY"/>
</p:tagLst>
</file>

<file path=ppt/tags/tag27.xml><?xml version="1.0" encoding="utf-8"?>
<p:tagLst xmlns:p="http://schemas.openxmlformats.org/presentationml/2006/main">
  <p:tag name="AS_UNIQUEID" val="1352"/>
</p:tagLst>
</file>

<file path=ppt/tags/tag270.xml><?xml version="1.0" encoding="utf-8"?>
<p:tagLst xmlns:p="http://schemas.openxmlformats.org/presentationml/2006/main">
  <p:tag name="AS_UNIQUEID" val="423"/>
</p:tagLst>
</file>

<file path=ppt/tags/tag271.xml><?xml version="1.0" encoding="utf-8"?>
<p:tagLst xmlns:p="http://schemas.openxmlformats.org/presentationml/2006/main">
  <p:tag name="AS_UNIQUEID" val="11977"/>
</p:tagLst>
</file>

<file path=ppt/tags/tag272.xml><?xml version="1.0" encoding="utf-8"?>
<p:tagLst xmlns:p="http://schemas.openxmlformats.org/presentationml/2006/main">
  <p:tag name="AS_UNIQUEID" val="11978"/>
</p:tagLst>
</file>

<file path=ppt/tags/tag273.xml><?xml version="1.0" encoding="utf-8"?>
<p:tagLst xmlns:p="http://schemas.openxmlformats.org/presentationml/2006/main">
  <p:tag name="AS_UNIQUEID" val="11979"/>
</p:tagLst>
</file>

<file path=ppt/tags/tag274.xml><?xml version="1.0" encoding="utf-8"?>
<p:tagLst xmlns:p="http://schemas.openxmlformats.org/presentationml/2006/main">
  <p:tag name="AS_UNIQUEID" val="11980"/>
</p:tagLst>
</file>

<file path=ppt/tags/tag275.xml><?xml version="1.0" encoding="utf-8"?>
<p:tagLst xmlns:p="http://schemas.openxmlformats.org/presentationml/2006/main">
  <p:tag name="AS_UNIQUEID" val="11981"/>
</p:tagLst>
</file>

<file path=ppt/tags/tag276.xml><?xml version="1.0" encoding="utf-8"?>
<p:tagLst xmlns:p="http://schemas.openxmlformats.org/presentationml/2006/main">
  <p:tag name="AS_UNIQUEID" val="11982"/>
</p:tagLst>
</file>

<file path=ppt/tags/tag277.xml><?xml version="1.0" encoding="utf-8"?>
<p:tagLst xmlns:p="http://schemas.openxmlformats.org/presentationml/2006/main">
  <p:tag name="AS_UNIQUEID" val="11983"/>
</p:tagLst>
</file>

<file path=ppt/tags/tag278.xml><?xml version="1.0" encoding="utf-8"?>
<p:tagLst xmlns:p="http://schemas.openxmlformats.org/presentationml/2006/main">
  <p:tag name="AS_UNIQUEID" val="11984"/>
</p:tagLst>
</file>

<file path=ppt/tags/tag279.xml><?xml version="1.0" encoding="utf-8"?>
<p:tagLst xmlns:p="http://schemas.openxmlformats.org/presentationml/2006/main">
  <p:tag name="AS_UNIQUEID" val="11985"/>
</p:tagLst>
</file>

<file path=ppt/tags/tag28.xml><?xml version="1.0" encoding="utf-8"?>
<p:tagLst xmlns:p="http://schemas.openxmlformats.org/presentationml/2006/main">
  <p:tag name="AS_UNIQUEID" val="11796"/>
</p:tagLst>
</file>

<file path=ppt/tags/tag280.xml><?xml version="1.0" encoding="utf-8"?>
<p:tagLst xmlns:p="http://schemas.openxmlformats.org/presentationml/2006/main">
  <p:tag name="AS_UNIQUEID" val="11986"/>
</p:tagLst>
</file>

<file path=ppt/tags/tag281.xml><?xml version="1.0" encoding="utf-8"?>
<p:tagLst xmlns:p="http://schemas.openxmlformats.org/presentationml/2006/main">
  <p:tag name="AS_UNIQUEID" val="11987"/>
</p:tagLst>
</file>

<file path=ppt/tags/tag282.xml><?xml version="1.0" encoding="utf-8"?>
<p:tagLst xmlns:p="http://schemas.openxmlformats.org/presentationml/2006/main">
  <p:tag name="AS_UNIQUEID" val="11988"/>
</p:tagLst>
</file>

<file path=ppt/tags/tag283.xml><?xml version="1.0" encoding="utf-8"?>
<p:tagLst xmlns:p="http://schemas.openxmlformats.org/presentationml/2006/main">
  <p:tag name="AS_UNIQUEID" val="11989"/>
</p:tagLst>
</file>

<file path=ppt/tags/tag284.xml><?xml version="1.0" encoding="utf-8"?>
<p:tagLst xmlns:p="http://schemas.openxmlformats.org/presentationml/2006/main">
  <p:tag name="AS_UNIQUEID" val="11990"/>
</p:tagLst>
</file>

<file path=ppt/tags/tag285.xml><?xml version="1.0" encoding="utf-8"?>
<p:tagLst xmlns:p="http://schemas.openxmlformats.org/presentationml/2006/main">
  <p:tag name="AS_UNIQUEID" val="11991"/>
</p:tagLst>
</file>

<file path=ppt/tags/tag286.xml><?xml version="1.0" encoding="utf-8"?>
<p:tagLst xmlns:p="http://schemas.openxmlformats.org/presentationml/2006/main">
  <p:tag name="AS_UNIQUEID" val="11992"/>
</p:tagLst>
</file>

<file path=ppt/tags/tag287.xml><?xml version="1.0" encoding="utf-8"?>
<p:tagLst xmlns:p="http://schemas.openxmlformats.org/presentationml/2006/main">
  <p:tag name="AS_UNIQUEID" val="11993"/>
</p:tagLst>
</file>

<file path=ppt/tags/tag288.xml><?xml version="1.0" encoding="utf-8"?>
<p:tagLst xmlns:p="http://schemas.openxmlformats.org/presentationml/2006/main">
  <p:tag name="AS_UNIQUEID" val="11994"/>
</p:tagLst>
</file>

<file path=ppt/tags/tag289.xml><?xml version="1.0" encoding="utf-8"?>
<p:tagLst xmlns:p="http://schemas.openxmlformats.org/presentationml/2006/main">
  <p:tag name="AS_UNIQUEID" val="11995"/>
</p:tagLst>
</file>

<file path=ppt/tags/tag29.xml><?xml version="1.0" encoding="utf-8"?>
<p:tagLst xmlns:p="http://schemas.openxmlformats.org/presentationml/2006/main">
  <p:tag name="AS_UNIQUEID" val="11797"/>
</p:tagLst>
</file>

<file path=ppt/tags/tag290.xml><?xml version="1.0" encoding="utf-8"?>
<p:tagLst xmlns:p="http://schemas.openxmlformats.org/presentationml/2006/main">
  <p:tag name="AS_UNIQUEID" val="11996"/>
</p:tagLst>
</file>

<file path=ppt/tags/tag291.xml><?xml version="1.0" encoding="utf-8"?>
<p:tagLst xmlns:p="http://schemas.openxmlformats.org/presentationml/2006/main">
  <p:tag name="AS_UNIQUEID" val="11997"/>
</p:tagLst>
</file>

<file path=ppt/tags/tag292.xml><?xml version="1.0" encoding="utf-8"?>
<p:tagLst xmlns:p="http://schemas.openxmlformats.org/presentationml/2006/main">
  <p:tag name="AS_UNIQUEID" val="11998"/>
</p:tagLst>
</file>

<file path=ppt/tags/tag293.xml><?xml version="1.0" encoding="utf-8"?>
<p:tagLst xmlns:p="http://schemas.openxmlformats.org/presentationml/2006/main">
  <p:tag name="AS_UNIQUEID" val="11999"/>
</p:tagLst>
</file>

<file path=ppt/tags/tag294.xml><?xml version="1.0" encoding="utf-8"?>
<p:tagLst xmlns:p="http://schemas.openxmlformats.org/presentationml/2006/main">
  <p:tag name="AS_UNIQUEID" val="12000"/>
</p:tagLst>
</file>

<file path=ppt/tags/tag295.xml><?xml version="1.0" encoding="utf-8"?>
<p:tagLst xmlns:p="http://schemas.openxmlformats.org/presentationml/2006/main">
  <p:tag name="AS_UNIQUEID" val="12001"/>
</p:tagLst>
</file>

<file path=ppt/tags/tag296.xml><?xml version="1.0" encoding="utf-8"?>
<p:tagLst xmlns:p="http://schemas.openxmlformats.org/presentationml/2006/main">
  <p:tag name="AS_UNIQUEID" val="12002"/>
</p:tagLst>
</file>

<file path=ppt/tags/tag297.xml><?xml version="1.0" encoding="utf-8"?>
<p:tagLst xmlns:p="http://schemas.openxmlformats.org/presentationml/2006/main">
  <p:tag name="AS_UNIQUEID" val="2104"/>
</p:tagLst>
</file>

<file path=ppt/tags/tag298.xml><?xml version="1.0" encoding="utf-8"?>
<p:tagLst xmlns:p="http://schemas.openxmlformats.org/presentationml/2006/main">
  <p:tag name="AS_UNIQUEID" val="2104"/>
</p:tagLst>
</file>

<file path=ppt/tags/tag299.xml><?xml version="1.0" encoding="utf-8"?>
<p:tagLst xmlns:p="http://schemas.openxmlformats.org/presentationml/2006/main">
  <p:tag name="AS_UNIQUEID" val="12003"/>
</p:tagLst>
</file>

<file path=ppt/tags/tag3.xml><?xml version="1.0" encoding="utf-8"?>
<p:tagLst xmlns:p="http://schemas.openxmlformats.org/presentationml/2006/main">
  <p:tag name="AS_UNIQUEID" val="11775"/>
</p:tagLst>
</file>

<file path=ppt/tags/tag30.xml><?xml version="1.0" encoding="utf-8"?>
<p:tagLst xmlns:p="http://schemas.openxmlformats.org/presentationml/2006/main">
  <p:tag name="AS_UNIQUEID" val="11798"/>
</p:tagLst>
</file>

<file path=ppt/tags/tag300.xml><?xml version="1.0" encoding="utf-8"?>
<p:tagLst xmlns:p="http://schemas.openxmlformats.org/presentationml/2006/main">
  <p:tag name="AS_UNIQUEID" val="12004"/>
</p:tagLst>
</file>

<file path=ppt/tags/tag301.xml><?xml version="1.0" encoding="utf-8"?>
<p:tagLst xmlns:p="http://schemas.openxmlformats.org/presentationml/2006/main">
  <p:tag name="AS_UNIQUEID" val="12005"/>
</p:tagLst>
</file>

<file path=ppt/tags/tag302.xml><?xml version="1.0" encoding="utf-8"?>
<p:tagLst xmlns:p="http://schemas.openxmlformats.org/presentationml/2006/main">
  <p:tag name="AS_UNIQUEID" val="12006"/>
</p:tagLst>
</file>

<file path=ppt/tags/tag303.xml><?xml version="1.0" encoding="utf-8"?>
<p:tagLst xmlns:p="http://schemas.openxmlformats.org/presentationml/2006/main">
  <p:tag name="AS_UNIQUEID" val="1215"/>
</p:tagLst>
</file>

<file path=ppt/tags/tag304.xml><?xml version="1.0" encoding="utf-8"?>
<p:tagLst xmlns:p="http://schemas.openxmlformats.org/presentationml/2006/main">
  <p:tag name="AS_UNIQUEID" val="12007"/>
</p:tagLst>
</file>

<file path=ppt/tags/tag305.xml><?xml version="1.0" encoding="utf-8"?>
<p:tagLst xmlns:p="http://schemas.openxmlformats.org/presentationml/2006/main">
  <p:tag name="AS_UNIQUEID" val="1216"/>
</p:tagLst>
</file>

<file path=ppt/tags/tag306.xml><?xml version="1.0" encoding="utf-8"?>
<p:tagLst xmlns:p="http://schemas.openxmlformats.org/presentationml/2006/main">
  <p:tag name="AS_UNIQUEID" val="1217"/>
</p:tagLst>
</file>

<file path=ppt/tags/tag307.xml><?xml version="1.0" encoding="utf-8"?>
<p:tagLst xmlns:p="http://schemas.openxmlformats.org/presentationml/2006/main">
  <p:tag name="AS_UNIQUEID" val="12008"/>
</p:tagLst>
</file>

<file path=ppt/tags/tag308.xml><?xml version="1.0" encoding="utf-8"?>
<p:tagLst xmlns:p="http://schemas.openxmlformats.org/presentationml/2006/main">
  <p:tag name="AS_UNIQUEID" val="1218"/>
</p:tagLst>
</file>

<file path=ppt/tags/tag309.xml><?xml version="1.0" encoding="utf-8"?>
<p:tagLst xmlns:p="http://schemas.openxmlformats.org/presentationml/2006/main">
  <p:tag name="AS_UNIQUEID" val="1219"/>
</p:tagLst>
</file>

<file path=ppt/tags/tag31.xml><?xml version="1.0" encoding="utf-8"?>
<p:tagLst xmlns:p="http://schemas.openxmlformats.org/presentationml/2006/main">
  <p:tag name="AS_UNIQUEID" val="11799"/>
</p:tagLst>
</file>

<file path=ppt/tags/tag310.xml><?xml version="1.0" encoding="utf-8"?>
<p:tagLst xmlns:p="http://schemas.openxmlformats.org/presentationml/2006/main">
  <p:tag name="AS_UNIQUEID" val="12009"/>
</p:tagLst>
</file>

<file path=ppt/tags/tag311.xml><?xml version="1.0" encoding="utf-8"?>
<p:tagLst xmlns:p="http://schemas.openxmlformats.org/presentationml/2006/main">
  <p:tag name="AS_UNIQUEID" val="1220"/>
</p:tagLst>
</file>

<file path=ppt/tags/tag312.xml><?xml version="1.0" encoding="utf-8"?>
<p:tagLst xmlns:p="http://schemas.openxmlformats.org/presentationml/2006/main">
  <p:tag name="AS_UNIQUEID" val="1221"/>
</p:tagLst>
</file>

<file path=ppt/tags/tag313.xml><?xml version="1.0" encoding="utf-8"?>
<p:tagLst xmlns:p="http://schemas.openxmlformats.org/presentationml/2006/main">
  <p:tag name="AS_UNIQUEID" val="1222"/>
</p:tagLst>
</file>

<file path=ppt/tags/tag314.xml><?xml version="1.0" encoding="utf-8"?>
<p:tagLst xmlns:p="http://schemas.openxmlformats.org/presentationml/2006/main">
  <p:tag name="AS_UNIQUEID" val="1223"/>
</p:tagLst>
</file>

<file path=ppt/tags/tag315.xml><?xml version="1.0" encoding="utf-8"?>
<p:tagLst xmlns:p="http://schemas.openxmlformats.org/presentationml/2006/main">
  <p:tag name="AS_UNIQUEID" val="1224"/>
</p:tagLst>
</file>

<file path=ppt/tags/tag316.xml><?xml version="1.0" encoding="utf-8"?>
<p:tagLst xmlns:p="http://schemas.openxmlformats.org/presentationml/2006/main">
  <p:tag name="AS_UNIQUEID" val="1225"/>
</p:tagLst>
</file>

<file path=ppt/tags/tag317.xml><?xml version="1.0" encoding="utf-8"?>
<p:tagLst xmlns:p="http://schemas.openxmlformats.org/presentationml/2006/main">
  <p:tag name="AS_UNIQUEID" val="12010"/>
</p:tagLst>
</file>

<file path=ppt/tags/tag318.xml><?xml version="1.0" encoding="utf-8"?>
<p:tagLst xmlns:p="http://schemas.openxmlformats.org/presentationml/2006/main">
  <p:tag name="AS_UNIQUEID" val="1226"/>
</p:tagLst>
</file>

<file path=ppt/tags/tag319.xml><?xml version="1.0" encoding="utf-8"?>
<p:tagLst xmlns:p="http://schemas.openxmlformats.org/presentationml/2006/main">
  <p:tag name="AS_UNIQUEID" val="1227"/>
</p:tagLst>
</file>

<file path=ppt/tags/tag32.xml><?xml version="1.0" encoding="utf-8"?>
<p:tagLst xmlns:p="http://schemas.openxmlformats.org/presentationml/2006/main">
  <p:tag name="AS_UNIQUEID" val="11800"/>
</p:tagLst>
</file>

<file path=ppt/tags/tag320.xml><?xml version="1.0" encoding="utf-8"?>
<p:tagLst xmlns:p="http://schemas.openxmlformats.org/presentationml/2006/main">
  <p:tag name="AS_UNIQUEID" val="1228"/>
</p:tagLst>
</file>

<file path=ppt/tags/tag321.xml><?xml version="1.0" encoding="utf-8"?>
<p:tagLst xmlns:p="http://schemas.openxmlformats.org/presentationml/2006/main">
  <p:tag name="AS_UNIQUEID" val="1229"/>
</p:tagLst>
</file>

<file path=ppt/tags/tag322.xml><?xml version="1.0" encoding="utf-8"?>
<p:tagLst xmlns:p="http://schemas.openxmlformats.org/presentationml/2006/main">
  <p:tag name="AS_UNIQUEID" val="12011"/>
</p:tagLst>
</file>

<file path=ppt/tags/tag323.xml><?xml version="1.0" encoding="utf-8"?>
<p:tagLst xmlns:p="http://schemas.openxmlformats.org/presentationml/2006/main">
  <p:tag name="AS_UNIQUEID" val="1230"/>
</p:tagLst>
</file>

<file path=ppt/tags/tag324.xml><?xml version="1.0" encoding="utf-8"?>
<p:tagLst xmlns:p="http://schemas.openxmlformats.org/presentationml/2006/main">
  <p:tag name="AS_UNIQUEID" val="1231"/>
</p:tagLst>
</file>

<file path=ppt/tags/tag325.xml><?xml version="1.0" encoding="utf-8"?>
<p:tagLst xmlns:p="http://schemas.openxmlformats.org/presentationml/2006/main">
  <p:tag name="AS_UNIQUEID" val="490"/>
</p:tagLst>
</file>

<file path=ppt/tags/tag326.xml><?xml version="1.0" encoding="utf-8"?>
<p:tagLst xmlns:p="http://schemas.openxmlformats.org/presentationml/2006/main">
  <p:tag name="AS_UNIQUEID" val="12012"/>
</p:tagLst>
</file>

<file path=ppt/tags/tag327.xml><?xml version="1.0" encoding="utf-8"?>
<p:tagLst xmlns:p="http://schemas.openxmlformats.org/presentationml/2006/main">
  <p:tag name="AS_UNIQUEID" val="495"/>
</p:tagLst>
</file>

<file path=ppt/tags/tag328.xml><?xml version="1.0" encoding="utf-8"?>
<p:tagLst xmlns:p="http://schemas.openxmlformats.org/presentationml/2006/main">
  <p:tag name="AS_UNIQUEID" val="496"/>
</p:tagLst>
</file>

<file path=ppt/tags/tag329.xml><?xml version="1.0" encoding="utf-8"?>
<p:tagLst xmlns:p="http://schemas.openxmlformats.org/presentationml/2006/main">
  <p:tag name="AS_UNIQUEID" val="497"/>
</p:tagLst>
</file>

<file path=ppt/tags/tag33.xml><?xml version="1.0" encoding="utf-8"?>
<p:tagLst xmlns:p="http://schemas.openxmlformats.org/presentationml/2006/main">
  <p:tag name="AS_UNIQUEID" val="11801"/>
</p:tagLst>
</file>

<file path=ppt/tags/tag330.xml><?xml version="1.0" encoding="utf-8"?>
<p:tagLst xmlns:p="http://schemas.openxmlformats.org/presentationml/2006/main">
  <p:tag name="AS_UNIQUEID" val="12013"/>
</p:tagLst>
</file>

<file path=ppt/tags/tag331.xml><?xml version="1.0" encoding="utf-8"?>
<p:tagLst xmlns:p="http://schemas.openxmlformats.org/presentationml/2006/main">
  <p:tag name="AS_UNIQUEID" val="12014"/>
</p:tagLst>
</file>

<file path=ppt/tags/tag332.xml><?xml version="1.0" encoding="utf-8"?>
<p:tagLst xmlns:p="http://schemas.openxmlformats.org/presentationml/2006/main">
  <p:tag name="AS_UNIQUEID" val="492"/>
</p:tagLst>
</file>

<file path=ppt/tags/tag333.xml><?xml version="1.0" encoding="utf-8"?>
<p:tagLst xmlns:p="http://schemas.openxmlformats.org/presentationml/2006/main">
  <p:tag name="AS_UNIQUEID" val="493"/>
</p:tagLst>
</file>

<file path=ppt/tags/tag334.xml><?xml version="1.0" encoding="utf-8"?>
<p:tagLst xmlns:p="http://schemas.openxmlformats.org/presentationml/2006/main">
  <p:tag name="AS_UNIQUEID" val="498"/>
</p:tagLst>
</file>

<file path=ppt/tags/tag335.xml><?xml version="1.0" encoding="utf-8"?>
<p:tagLst xmlns:p="http://schemas.openxmlformats.org/presentationml/2006/main">
  <p:tag name="AS_UNIQUEID" val="12015"/>
</p:tagLst>
</file>

<file path=ppt/tags/tag336.xml><?xml version="1.0" encoding="utf-8"?>
<p:tagLst xmlns:p="http://schemas.openxmlformats.org/presentationml/2006/main">
  <p:tag name="AS_UNIQUEID" val="503"/>
</p:tagLst>
</file>

<file path=ppt/tags/tag337.xml><?xml version="1.0" encoding="utf-8"?>
<p:tagLst xmlns:p="http://schemas.openxmlformats.org/presentationml/2006/main">
  <p:tag name="AS_UNIQUEID" val="504"/>
</p:tagLst>
</file>

<file path=ppt/tags/tag338.xml><?xml version="1.0" encoding="utf-8"?>
<p:tagLst xmlns:p="http://schemas.openxmlformats.org/presentationml/2006/main">
  <p:tag name="AS_UNIQUEID" val="12016"/>
</p:tagLst>
</file>

<file path=ppt/tags/tag339.xml><?xml version="1.0" encoding="utf-8"?>
<p:tagLst xmlns:p="http://schemas.openxmlformats.org/presentationml/2006/main">
  <p:tag name="AS_UNIQUEID" val="12017"/>
</p:tagLst>
</file>

<file path=ppt/tags/tag34.xml><?xml version="1.0" encoding="utf-8"?>
<p:tagLst xmlns:p="http://schemas.openxmlformats.org/presentationml/2006/main">
  <p:tag name="AS_UNIQUEID" val="11802"/>
</p:tagLst>
</file>

<file path=ppt/tags/tag340.xml><?xml version="1.0" encoding="utf-8"?>
<p:tagLst xmlns:p="http://schemas.openxmlformats.org/presentationml/2006/main">
  <p:tag name="AS_UNIQUEID" val="500"/>
</p:tagLst>
</file>

<file path=ppt/tags/tag341.xml><?xml version="1.0" encoding="utf-8"?>
<p:tagLst xmlns:p="http://schemas.openxmlformats.org/presentationml/2006/main">
  <p:tag name="AS_UNIQUEID" val="501"/>
</p:tagLst>
</file>

<file path=ppt/tags/tag342.xml><?xml version="1.0" encoding="utf-8"?>
<p:tagLst xmlns:p="http://schemas.openxmlformats.org/presentationml/2006/main">
  <p:tag name="AS_UNIQUEID" val="505"/>
</p:tagLst>
</file>

<file path=ppt/tags/tag343.xml><?xml version="1.0" encoding="utf-8"?>
<p:tagLst xmlns:p="http://schemas.openxmlformats.org/presentationml/2006/main">
  <p:tag name="AS_UNIQUEID" val="12018"/>
</p:tagLst>
</file>

<file path=ppt/tags/tag344.xml><?xml version="1.0" encoding="utf-8"?>
<p:tagLst xmlns:p="http://schemas.openxmlformats.org/presentationml/2006/main">
  <p:tag name="AS_UNIQUEID" val="12019"/>
</p:tagLst>
</file>

<file path=ppt/tags/tag345.xml><?xml version="1.0" encoding="utf-8"?>
<p:tagLst xmlns:p="http://schemas.openxmlformats.org/presentationml/2006/main">
  <p:tag name="AS_UNIQUEID" val="507"/>
</p:tagLst>
</file>

<file path=ppt/tags/tag346.xml><?xml version="1.0" encoding="utf-8"?>
<p:tagLst xmlns:p="http://schemas.openxmlformats.org/presentationml/2006/main">
  <p:tag name="AS_UNIQUEID" val="508"/>
</p:tagLst>
</file>

<file path=ppt/tags/tag347.xml><?xml version="1.0" encoding="utf-8"?>
<p:tagLst xmlns:p="http://schemas.openxmlformats.org/presentationml/2006/main">
  <p:tag name="AS_UNIQUEID" val="512"/>
</p:tagLst>
</file>

<file path=ppt/tags/tag348.xml><?xml version="1.0" encoding="utf-8"?>
<p:tagLst xmlns:p="http://schemas.openxmlformats.org/presentationml/2006/main">
  <p:tag name="AS_UNIQUEID" val="12020"/>
</p:tagLst>
</file>

<file path=ppt/tags/tag349.xml><?xml version="1.0" encoding="utf-8"?>
<p:tagLst xmlns:p="http://schemas.openxmlformats.org/presentationml/2006/main">
  <p:tag name="AS_UNIQUEID" val="12021"/>
</p:tagLst>
</file>

<file path=ppt/tags/tag35.xml><?xml version="1.0" encoding="utf-8"?>
<p:tagLst xmlns:p="http://schemas.openxmlformats.org/presentationml/2006/main">
  <p:tag name="AS_UNIQUEID" val="11803"/>
</p:tagLst>
</file>

<file path=ppt/tags/tag350.xml><?xml version="1.0" encoding="utf-8"?>
<p:tagLst xmlns:p="http://schemas.openxmlformats.org/presentationml/2006/main">
  <p:tag name="AS_UNIQUEID" val="510"/>
</p:tagLst>
</file>

<file path=ppt/tags/tag351.xml><?xml version="1.0" encoding="utf-8"?>
<p:tagLst xmlns:p="http://schemas.openxmlformats.org/presentationml/2006/main">
  <p:tag name="AS_UNIQUEID" val="511"/>
</p:tagLst>
</file>

<file path=ppt/tags/tag352.xml><?xml version="1.0" encoding="utf-8"?>
<p:tagLst xmlns:p="http://schemas.openxmlformats.org/presentationml/2006/main">
  <p:tag name="AS_UNIQUEID" val="513"/>
</p:tagLst>
</file>

<file path=ppt/tags/tag353.xml><?xml version="1.0" encoding="utf-8"?>
<p:tagLst xmlns:p="http://schemas.openxmlformats.org/presentationml/2006/main">
  <p:tag name="AS_UNIQUEID" val="12022"/>
</p:tagLst>
</file>

<file path=ppt/tags/tag354.xml><?xml version="1.0" encoding="utf-8"?>
<p:tagLst xmlns:p="http://schemas.openxmlformats.org/presentationml/2006/main">
  <p:tag name="AS_UNIQUEID" val="515"/>
</p:tagLst>
</file>

<file path=ppt/tags/tag355.xml><?xml version="1.0" encoding="utf-8"?>
<p:tagLst xmlns:p="http://schemas.openxmlformats.org/presentationml/2006/main">
  <p:tag name="AS_UNIQUEID" val="516"/>
</p:tagLst>
</file>

<file path=ppt/tags/tag356.xml><?xml version="1.0" encoding="utf-8"?>
<p:tagLst xmlns:p="http://schemas.openxmlformats.org/presentationml/2006/main">
  <p:tag name="AS_UNIQUEID" val="12023"/>
</p:tagLst>
</file>

<file path=ppt/tags/tag357.xml><?xml version="1.0" encoding="utf-8"?>
<p:tagLst xmlns:p="http://schemas.openxmlformats.org/presentationml/2006/main">
  <p:tag name="AS_UNIQUEID" val="518"/>
</p:tagLst>
</file>

<file path=ppt/tags/tag358.xml><?xml version="1.0" encoding="utf-8"?>
<p:tagLst xmlns:p="http://schemas.openxmlformats.org/presentationml/2006/main">
  <p:tag name="AS_UNIQUEID" val="519"/>
</p:tagLst>
</file>

<file path=ppt/tags/tag359.xml><?xml version="1.0" encoding="utf-8"?>
<p:tagLst xmlns:p="http://schemas.openxmlformats.org/presentationml/2006/main">
  <p:tag name="AS_UNIQUEID" val="12024"/>
  <p:tag name="ID" val="547147"/>
  <p:tag name="MH" val="20171004132550"/>
  <p:tag name="MH_LIBRARY" val="CONTENTS"/>
  <p:tag name="MH_ORDER" val="1"/>
  <p:tag name="MH_TYPE" val="ENTRY"/>
</p:tagLst>
</file>

<file path=ppt/tags/tag36.xml><?xml version="1.0" encoding="utf-8"?>
<p:tagLst xmlns:p="http://schemas.openxmlformats.org/presentationml/2006/main">
  <p:tag name="AS_UNIQUEID" val="1351"/>
</p:tagLst>
</file>

<file path=ppt/tags/tag360.xml><?xml version="1.0" encoding="utf-8"?>
<p:tagLst xmlns:p="http://schemas.openxmlformats.org/presentationml/2006/main">
  <p:tag name="AS_UNIQUEID" val="423"/>
</p:tagLst>
</file>

<file path=ppt/tags/tag361.xml><?xml version="1.0" encoding="utf-8"?>
<p:tagLst xmlns:p="http://schemas.openxmlformats.org/presentationml/2006/main">
  <p:tag name="AS_UNIQUEID" val="12025"/>
</p:tagLst>
</file>

<file path=ppt/tags/tag362.xml><?xml version="1.0" encoding="utf-8"?>
<p:tagLst xmlns:p="http://schemas.openxmlformats.org/presentationml/2006/main">
  <p:tag name="AS_UNIQUEID" val="12026"/>
</p:tagLst>
</file>

<file path=ppt/tags/tag363.xml><?xml version="1.0" encoding="utf-8"?>
<p:tagLst xmlns:p="http://schemas.openxmlformats.org/presentationml/2006/main">
  <p:tag name="AS_UNIQUEID" val="12027"/>
</p:tagLst>
</file>

<file path=ppt/tags/tag364.xml><?xml version="1.0" encoding="utf-8"?>
<p:tagLst xmlns:p="http://schemas.openxmlformats.org/presentationml/2006/main">
  <p:tag name="AS_UNIQUEID" val="12028"/>
  <p:tag name="ID" val="547147"/>
  <p:tag name="MH" val="20171004132550"/>
  <p:tag name="MH_LIBRARY" val="CONTENTS"/>
  <p:tag name="MH_ORDER" val="1"/>
  <p:tag name="MH_TYPE" val="ENTRY"/>
</p:tagLst>
</file>

<file path=ppt/tags/tag365.xml><?xml version="1.0" encoding="utf-8"?>
<p:tagLst xmlns:p="http://schemas.openxmlformats.org/presentationml/2006/main">
  <p:tag name="AS_UNIQUEID" val="423"/>
</p:tagLst>
</file>

<file path=ppt/tags/tag366.xml><?xml version="1.0" encoding="utf-8"?>
<p:tagLst xmlns:p="http://schemas.openxmlformats.org/presentationml/2006/main">
  <p:tag name="AS_UNIQUEID" val="379"/>
</p:tagLst>
</file>

<file path=ppt/tags/tag367.xml><?xml version="1.0" encoding="utf-8"?>
<p:tagLst xmlns:p="http://schemas.openxmlformats.org/presentationml/2006/main">
  <p:tag name="AS_UNIQUEID" val="10820"/>
</p:tagLst>
</file>

<file path=ppt/tags/tag368.xml><?xml version="1.0" encoding="utf-8"?>
<p:tagLst xmlns:p="http://schemas.openxmlformats.org/presentationml/2006/main">
  <p:tag name="AS_UNIQUEID" val="11750"/>
</p:tagLst>
</file>

<file path=ppt/tags/tag369.xml><?xml version="1.0" encoding="utf-8"?>
<p:tagLst xmlns:p="http://schemas.openxmlformats.org/presentationml/2006/main">
  <p:tag name="AS_UNIQUEID" val="11450"/>
</p:tagLst>
</file>

<file path=ppt/tags/tag37.xml><?xml version="1.0" encoding="utf-8"?>
<p:tagLst xmlns:p="http://schemas.openxmlformats.org/presentationml/2006/main">
  <p:tag name="AS_UNIQUEID" val="1352"/>
</p:tagLst>
</file>

<file path=ppt/tags/tag370.xml><?xml version="1.0" encoding="utf-8"?>
<p:tagLst xmlns:p="http://schemas.openxmlformats.org/presentationml/2006/main">
  <p:tag name="AS_UNIQUEID" val="11751"/>
</p:tagLst>
</file>

<file path=ppt/tags/tag371.xml><?xml version="1.0" encoding="utf-8"?>
<p:tagLst xmlns:p="http://schemas.openxmlformats.org/presentationml/2006/main">
  <p:tag name="AS_UNIQUEID" val="12029"/>
</p:tagLst>
</file>

<file path=ppt/tags/tag372.xml><?xml version="1.0" encoding="utf-8"?>
<p:tagLst xmlns:p="http://schemas.openxmlformats.org/presentationml/2006/main">
  <p:tag name="AS_UNIQUEID" val="1271"/>
</p:tagLst>
</file>

<file path=ppt/tags/tag373.xml><?xml version="1.0" encoding="utf-8"?>
<p:tagLst xmlns:p="http://schemas.openxmlformats.org/presentationml/2006/main">
  <p:tag name="AS_UNIQUEID" val="1275"/>
</p:tagLst>
</file>

<file path=ppt/tags/tag374.xml><?xml version="1.0" encoding="utf-8"?>
<p:tagLst xmlns:p="http://schemas.openxmlformats.org/presentationml/2006/main">
  <p:tag name="AS_UNIQUEID" val="1276"/>
</p:tagLst>
</file>

<file path=ppt/tags/tag375.xml><?xml version="1.0" encoding="utf-8"?>
<p:tagLst xmlns:p="http://schemas.openxmlformats.org/presentationml/2006/main">
  <p:tag name="AS_UNIQUEID" val="1529"/>
</p:tagLst>
</file>

<file path=ppt/tags/tag376.xml><?xml version="1.0" encoding="utf-8"?>
<p:tagLst xmlns:p="http://schemas.openxmlformats.org/presentationml/2006/main">
  <p:tag name="AS_UNIQUEID" val="3071"/>
</p:tagLst>
</file>

<file path=ppt/tags/tag377.xml><?xml version="1.0" encoding="utf-8"?>
<p:tagLst xmlns:p="http://schemas.openxmlformats.org/presentationml/2006/main">
  <p:tag name="AS_UNIQUEID" val="609"/>
</p:tagLst>
</file>

<file path=ppt/tags/tag378.xml><?xml version="1.0" encoding="utf-8"?>
<p:tagLst xmlns:p="http://schemas.openxmlformats.org/presentationml/2006/main">
  <p:tag name="AS_UNIQUEID" val="12030"/>
</p:tagLst>
</file>

<file path=ppt/tags/tag379.xml><?xml version="1.0" encoding="utf-8"?>
<p:tagLst xmlns:p="http://schemas.openxmlformats.org/presentationml/2006/main">
  <p:tag name="AS_UNIQUEID" val="615"/>
</p:tagLst>
</file>

<file path=ppt/tags/tag38.xml><?xml version="1.0" encoding="utf-8"?>
<p:tagLst xmlns:p="http://schemas.openxmlformats.org/presentationml/2006/main">
  <p:tag name="AS_UNIQUEID" val="11804"/>
</p:tagLst>
</file>

<file path=ppt/tags/tag380.xml><?xml version="1.0" encoding="utf-8"?>
<p:tagLst xmlns:p="http://schemas.openxmlformats.org/presentationml/2006/main">
  <p:tag name="AS_UNIQUEID" val="623"/>
</p:tagLst>
</file>

<file path=ppt/tags/tag381.xml><?xml version="1.0" encoding="utf-8"?>
<p:tagLst xmlns:p="http://schemas.openxmlformats.org/presentationml/2006/main">
  <p:tag name="AS_UNIQUEID" val="610"/>
</p:tagLst>
</file>

<file path=ppt/tags/tag382.xml><?xml version="1.0" encoding="utf-8"?>
<p:tagLst xmlns:p="http://schemas.openxmlformats.org/presentationml/2006/main">
  <p:tag name="AS_UNIQUEID" val="612"/>
</p:tagLst>
</file>

<file path=ppt/tags/tag383.xml><?xml version="1.0" encoding="utf-8"?>
<p:tagLst xmlns:p="http://schemas.openxmlformats.org/presentationml/2006/main">
  <p:tag name="AS_UNIQUEID" val="613"/>
</p:tagLst>
</file>

<file path=ppt/tags/tag384.xml><?xml version="1.0" encoding="utf-8"?>
<p:tagLst xmlns:p="http://schemas.openxmlformats.org/presentationml/2006/main">
  <p:tag name="AS_UNIQUEID" val="614"/>
</p:tagLst>
</file>

<file path=ppt/tags/tag385.xml><?xml version="1.0" encoding="utf-8"?>
<p:tagLst xmlns:p="http://schemas.openxmlformats.org/presentationml/2006/main">
  <p:tag name="AS_UNIQUEID" val="12031"/>
</p:tagLst>
</file>

<file path=ppt/tags/tag386.xml><?xml version="1.0" encoding="utf-8"?>
<p:tagLst xmlns:p="http://schemas.openxmlformats.org/presentationml/2006/main">
  <p:tag name="AS_UNIQUEID" val="12032"/>
</p:tagLst>
</file>

<file path=ppt/tags/tag387.xml><?xml version="1.0" encoding="utf-8"?>
<p:tagLst xmlns:p="http://schemas.openxmlformats.org/presentationml/2006/main">
  <p:tag name="AS_UNIQUEID" val="618"/>
</p:tagLst>
</file>

<file path=ppt/tags/tag388.xml><?xml version="1.0" encoding="utf-8"?>
<p:tagLst xmlns:p="http://schemas.openxmlformats.org/presentationml/2006/main">
  <p:tag name="AS_UNIQUEID" val="12033"/>
</p:tagLst>
</file>

<file path=ppt/tags/tag389.xml><?xml version="1.0" encoding="utf-8"?>
<p:tagLst xmlns:p="http://schemas.openxmlformats.org/presentationml/2006/main">
  <p:tag name="AS_UNIQUEID" val="620"/>
</p:tagLst>
</file>

<file path=ppt/tags/tag39.xml><?xml version="1.0" encoding="utf-8"?>
<p:tagLst xmlns:p="http://schemas.openxmlformats.org/presentationml/2006/main">
  <p:tag name="AS_UNIQUEID" val="11805"/>
</p:tagLst>
</file>

<file path=ppt/tags/tag390.xml><?xml version="1.0" encoding="utf-8"?>
<p:tagLst xmlns:p="http://schemas.openxmlformats.org/presentationml/2006/main">
  <p:tag name="AS_UNIQUEID" val="621"/>
</p:tagLst>
</file>

<file path=ppt/tags/tag391.xml><?xml version="1.0" encoding="utf-8"?>
<p:tagLst xmlns:p="http://schemas.openxmlformats.org/presentationml/2006/main">
  <p:tag name="AS_UNIQUEID" val="622"/>
</p:tagLst>
</file>

<file path=ppt/tags/tag392.xml><?xml version="1.0" encoding="utf-8"?>
<p:tagLst xmlns:p="http://schemas.openxmlformats.org/presentationml/2006/main">
  <p:tag name="AS_UNIQUEID" val="12034"/>
</p:tagLst>
</file>

<file path=ppt/tags/tag393.xml><?xml version="1.0" encoding="utf-8"?>
<p:tagLst xmlns:p="http://schemas.openxmlformats.org/presentationml/2006/main">
  <p:tag name="AS_UNIQUEID" val="625"/>
</p:tagLst>
</file>

<file path=ppt/tags/tag394.xml><?xml version="1.0" encoding="utf-8"?>
<p:tagLst xmlns:p="http://schemas.openxmlformats.org/presentationml/2006/main">
  <p:tag name="AS_UNIQUEID" val="626"/>
</p:tagLst>
</file>

<file path=ppt/tags/tag395.xml><?xml version="1.0" encoding="utf-8"?>
<p:tagLst xmlns:p="http://schemas.openxmlformats.org/presentationml/2006/main">
  <p:tag name="AS_UNIQUEID" val="12035"/>
</p:tagLst>
</file>

<file path=ppt/tags/tag396.xml><?xml version="1.0" encoding="utf-8"?>
<p:tagLst xmlns:p="http://schemas.openxmlformats.org/presentationml/2006/main">
  <p:tag name="AS_UNIQUEID" val="628"/>
</p:tagLst>
</file>

<file path=ppt/tags/tag397.xml><?xml version="1.0" encoding="utf-8"?>
<p:tagLst xmlns:p="http://schemas.openxmlformats.org/presentationml/2006/main">
  <p:tag name="AS_UNIQUEID" val="629"/>
</p:tagLst>
</file>

<file path=ppt/tags/tag398.xml><?xml version="1.0" encoding="utf-8"?>
<p:tagLst xmlns:p="http://schemas.openxmlformats.org/presentationml/2006/main">
  <p:tag name="AS_UNIQUEID" val="611"/>
</p:tagLst>
</file>

<file path=ppt/tags/tag399.xml><?xml version="1.0" encoding="utf-8"?>
<p:tagLst xmlns:p="http://schemas.openxmlformats.org/presentationml/2006/main">
  <p:tag name="AS_UNIQUEID" val="12036"/>
</p:tagLst>
</file>

<file path=ppt/tags/tag4.xml><?xml version="1.0" encoding="utf-8"?>
<p:tagLst xmlns:p="http://schemas.openxmlformats.org/presentationml/2006/main">
  <p:tag name="AS_UNIQUEID" val="11776"/>
</p:tagLst>
</file>

<file path=ppt/tags/tag40.xml><?xml version="1.0" encoding="utf-8"?>
<p:tagLst xmlns:p="http://schemas.openxmlformats.org/presentationml/2006/main">
  <p:tag name="AS_UNIQUEID" val="11806"/>
</p:tagLst>
</file>

<file path=ppt/tags/tag400.xml><?xml version="1.0" encoding="utf-8"?>
<p:tagLst xmlns:p="http://schemas.openxmlformats.org/presentationml/2006/main">
  <p:tag name="AS_UNIQUEID" val="3078"/>
</p:tagLst>
</file>

<file path=ppt/tags/tag401.xml><?xml version="1.0" encoding="utf-8"?>
<p:tagLst xmlns:p="http://schemas.openxmlformats.org/presentationml/2006/main">
  <p:tag name="AS_UNIQUEID" val="3079"/>
</p:tagLst>
</file>

<file path=ppt/tags/tag402.xml><?xml version="1.0" encoding="utf-8"?>
<p:tagLst xmlns:p="http://schemas.openxmlformats.org/presentationml/2006/main">
  <p:tag name="AS_UNIQUEID" val="3080"/>
</p:tagLst>
</file>

<file path=ppt/tags/tag403.xml><?xml version="1.0" encoding="utf-8"?>
<p:tagLst xmlns:p="http://schemas.openxmlformats.org/presentationml/2006/main">
  <p:tag name="AS_UNIQUEID" val="3081"/>
</p:tagLst>
</file>

<file path=ppt/tags/tag404.xml><?xml version="1.0" encoding="utf-8"?>
<p:tagLst xmlns:p="http://schemas.openxmlformats.org/presentationml/2006/main">
  <p:tag name="AS_UNIQUEID" val="3082"/>
</p:tagLst>
</file>

<file path=ppt/tags/tag405.xml><?xml version="1.0" encoding="utf-8"?>
<p:tagLst xmlns:p="http://schemas.openxmlformats.org/presentationml/2006/main">
  <p:tag name="AS_UNIQUEID" val="3083"/>
</p:tagLst>
</file>

<file path=ppt/tags/tag406.xml><?xml version="1.0" encoding="utf-8"?>
<p:tagLst xmlns:p="http://schemas.openxmlformats.org/presentationml/2006/main">
  <p:tag name="AS_UNIQUEID" val="3084"/>
</p:tagLst>
</file>

<file path=ppt/tags/tag407.xml><?xml version="1.0" encoding="utf-8"?>
<p:tagLst xmlns:p="http://schemas.openxmlformats.org/presentationml/2006/main">
  <p:tag name="AS_UNIQUEID" val="3085"/>
</p:tagLst>
</file>

<file path=ppt/tags/tag408.xml><?xml version="1.0" encoding="utf-8"?>
<p:tagLst xmlns:p="http://schemas.openxmlformats.org/presentationml/2006/main">
  <p:tag name="AS_UNIQUEID" val="3086"/>
</p:tagLst>
</file>

<file path=ppt/tags/tag409.xml><?xml version="1.0" encoding="utf-8"?>
<p:tagLst xmlns:p="http://schemas.openxmlformats.org/presentationml/2006/main">
  <p:tag name="AS_UNIQUEID" val="3087"/>
</p:tagLst>
</file>

<file path=ppt/tags/tag41.xml><?xml version="1.0" encoding="utf-8"?>
<p:tagLst xmlns:p="http://schemas.openxmlformats.org/presentationml/2006/main">
  <p:tag name="AS_UNIQUEID" val="11807"/>
</p:tagLst>
</file>

<file path=ppt/tags/tag410.xml><?xml version="1.0" encoding="utf-8"?>
<p:tagLst xmlns:p="http://schemas.openxmlformats.org/presentationml/2006/main">
  <p:tag name="AS_UNIQUEID" val="3088"/>
</p:tagLst>
</file>

<file path=ppt/tags/tag411.xml><?xml version="1.0" encoding="utf-8"?>
<p:tagLst xmlns:p="http://schemas.openxmlformats.org/presentationml/2006/main">
  <p:tag name="AS_UNIQUEID" val="3089"/>
</p:tagLst>
</file>

<file path=ppt/tags/tag412.xml><?xml version="1.0" encoding="utf-8"?>
<p:tagLst xmlns:p="http://schemas.openxmlformats.org/presentationml/2006/main">
  <p:tag name="AS_UNIQUEID" val="3090"/>
</p:tagLst>
</file>

<file path=ppt/tags/tag413.xml><?xml version="1.0" encoding="utf-8"?>
<p:tagLst xmlns:p="http://schemas.openxmlformats.org/presentationml/2006/main">
  <p:tag name="AS_UNIQUEID" val="3091"/>
</p:tagLst>
</file>

<file path=ppt/tags/tag414.xml><?xml version="1.0" encoding="utf-8"?>
<p:tagLst xmlns:p="http://schemas.openxmlformats.org/presentationml/2006/main">
  <p:tag name="AS_UNIQUEID" val="3092"/>
</p:tagLst>
</file>

<file path=ppt/tags/tag415.xml><?xml version="1.0" encoding="utf-8"?>
<p:tagLst xmlns:p="http://schemas.openxmlformats.org/presentationml/2006/main">
  <p:tag name="AS_UNIQUEID" val="3093"/>
</p:tagLst>
</file>

<file path=ppt/tags/tag416.xml><?xml version="1.0" encoding="utf-8"?>
<p:tagLst xmlns:p="http://schemas.openxmlformats.org/presentationml/2006/main">
  <p:tag name="AS_UNIQUEID" val="3094"/>
</p:tagLst>
</file>

<file path=ppt/tags/tag417.xml><?xml version="1.0" encoding="utf-8"?>
<p:tagLst xmlns:p="http://schemas.openxmlformats.org/presentationml/2006/main">
  <p:tag name="AS_UNIQUEID" val="3095"/>
</p:tagLst>
</file>

<file path=ppt/tags/tag418.xml><?xml version="1.0" encoding="utf-8"?>
<p:tagLst xmlns:p="http://schemas.openxmlformats.org/presentationml/2006/main">
  <p:tag name="AS_UNIQUEID" val="12037"/>
</p:tagLst>
</file>

<file path=ppt/tags/tag419.xml><?xml version="1.0" encoding="utf-8"?>
<p:tagLst xmlns:p="http://schemas.openxmlformats.org/presentationml/2006/main">
  <p:tag name="AS_UNIQUEID" val="680"/>
</p:tagLst>
</file>

<file path=ppt/tags/tag42.xml><?xml version="1.0" encoding="utf-8"?>
<p:tagLst xmlns:p="http://schemas.openxmlformats.org/presentationml/2006/main">
  <p:tag name="AS_UNIQUEID" val="11808"/>
</p:tagLst>
</file>

<file path=ppt/tags/tag420.xml><?xml version="1.0" encoding="utf-8"?>
<p:tagLst xmlns:p="http://schemas.openxmlformats.org/presentationml/2006/main">
  <p:tag name="AS_UNIQUEID" val="1539"/>
</p:tagLst>
</file>

<file path=ppt/tags/tag421.xml><?xml version="1.0" encoding="utf-8"?>
<p:tagLst xmlns:p="http://schemas.openxmlformats.org/presentationml/2006/main">
  <p:tag name="AS_UNIQUEID" val="12038"/>
</p:tagLst>
</file>

<file path=ppt/tags/tag422.xml><?xml version="1.0" encoding="utf-8"?>
<p:tagLst xmlns:p="http://schemas.openxmlformats.org/presentationml/2006/main">
  <p:tag name="AS_UNIQUEID" val="1474"/>
</p:tagLst>
</file>

<file path=ppt/tags/tag423.xml><?xml version="1.0" encoding="utf-8"?>
<p:tagLst xmlns:p="http://schemas.openxmlformats.org/presentationml/2006/main">
  <p:tag name="AS_UNIQUEID" val="1475"/>
</p:tagLst>
</file>

<file path=ppt/tags/tag424.xml><?xml version="1.0" encoding="utf-8"?>
<p:tagLst xmlns:p="http://schemas.openxmlformats.org/presentationml/2006/main">
  <p:tag name="AS_UNIQUEID" val="12039"/>
</p:tagLst>
</file>

<file path=ppt/tags/tag425.xml><?xml version="1.0" encoding="utf-8"?>
<p:tagLst xmlns:p="http://schemas.openxmlformats.org/presentationml/2006/main">
  <p:tag name="AS_UNIQUEID" val="12040"/>
</p:tagLst>
</file>

<file path=ppt/tags/tag426.xml><?xml version="1.0" encoding="utf-8"?>
<p:tagLst xmlns:p="http://schemas.openxmlformats.org/presentationml/2006/main">
  <p:tag name="AS_UNIQUEID" val="12041"/>
</p:tagLst>
</file>

<file path=ppt/tags/tag427.xml><?xml version="1.0" encoding="utf-8"?>
<p:tagLst xmlns:p="http://schemas.openxmlformats.org/presentationml/2006/main">
  <p:tag name="AS_UNIQUEID" val="12042"/>
</p:tagLst>
</file>

<file path=ppt/tags/tag428.xml><?xml version="1.0" encoding="utf-8"?>
<p:tagLst xmlns:p="http://schemas.openxmlformats.org/presentationml/2006/main">
  <p:tag name="AS_UNIQUEID" val="12043"/>
</p:tagLst>
</file>

<file path=ppt/tags/tag429.xml><?xml version="1.0" encoding="utf-8"?>
<p:tagLst xmlns:p="http://schemas.openxmlformats.org/presentationml/2006/main">
  <p:tag name="AS_UNIQUEID" val="12044"/>
</p:tagLst>
</file>

<file path=ppt/tags/tag43.xml><?xml version="1.0" encoding="utf-8"?>
<p:tagLst xmlns:p="http://schemas.openxmlformats.org/presentationml/2006/main">
  <p:tag name="AS_UNIQUEID" val="11809"/>
</p:tagLst>
</file>

<file path=ppt/tags/tag430.xml><?xml version="1.0" encoding="utf-8"?>
<p:tagLst xmlns:p="http://schemas.openxmlformats.org/presentationml/2006/main">
  <p:tag name="AS_UNIQUEID" val="12045"/>
  <p:tag name="ID" val="547147"/>
  <p:tag name="MH" val="20171004132550"/>
  <p:tag name="MH_LIBRARY" val="CONTENTS"/>
  <p:tag name="MH_ORDER" val="1"/>
  <p:tag name="MH_TYPE" val="NUMBER"/>
</p:tagLst>
</file>

<file path=ppt/tags/tag431.xml><?xml version="1.0" encoding="utf-8"?>
<p:tagLst xmlns:p="http://schemas.openxmlformats.org/presentationml/2006/main">
  <p:tag name="AS_UNIQUEID" val="12046"/>
  <p:tag name="ID" val="547147"/>
  <p:tag name="MH" val="20171004132550"/>
  <p:tag name="MH_LIBRARY" val="CONTENTS"/>
  <p:tag name="MH_ORDER" val="1"/>
  <p:tag name="MH_TYPE" val="ENTRY"/>
</p:tagLst>
</file>

<file path=ppt/tags/tag432.xml><?xml version="1.0" encoding="utf-8"?>
<p:tagLst xmlns:p="http://schemas.openxmlformats.org/presentationml/2006/main">
  <p:tag name="AS_UNIQUEID" val="1196"/>
</p:tagLst>
</file>

<file path=ppt/tags/tag433.xml><?xml version="1.0" encoding="utf-8"?>
<p:tagLst xmlns:p="http://schemas.openxmlformats.org/presentationml/2006/main">
  <p:tag name="AS_UNIQUEID" val="1234"/>
</p:tagLst>
</file>

<file path=ppt/tags/tag434.xml><?xml version="1.0" encoding="utf-8"?>
<p:tagLst xmlns:p="http://schemas.openxmlformats.org/presentationml/2006/main">
  <p:tag name="AS_UNIQUEID" val="490"/>
</p:tagLst>
</file>

<file path=ppt/tags/tag435.xml><?xml version="1.0" encoding="utf-8"?>
<p:tagLst xmlns:p="http://schemas.openxmlformats.org/presentationml/2006/main">
  <p:tag name="AS_UNIQUEID" val="490"/>
</p:tagLst>
</file>

<file path=ppt/tags/tag436.xml><?xml version="1.0" encoding="utf-8"?>
<p:tagLst xmlns:p="http://schemas.openxmlformats.org/presentationml/2006/main">
  <p:tag name="AS_UNIQUEID" val="490"/>
</p:tagLst>
</file>

<file path=ppt/tags/tag437.xml><?xml version="1.0" encoding="utf-8"?>
<p:tagLst xmlns:p="http://schemas.openxmlformats.org/presentationml/2006/main">
  <p:tag name="AS_UNIQUEID" val="490"/>
</p:tagLst>
</file>

<file path=ppt/tags/tag438.xml><?xml version="1.0" encoding="utf-8"?>
<p:tagLst xmlns:p="http://schemas.openxmlformats.org/presentationml/2006/main">
  <p:tag name="AS_UNIQUEID" val="490"/>
</p:tagLst>
</file>

<file path=ppt/tags/tag439.xml><?xml version="1.0" encoding="utf-8"?>
<p:tagLst xmlns:p="http://schemas.openxmlformats.org/presentationml/2006/main">
  <p:tag name="AS_UNIQUEID" val="1235"/>
</p:tagLst>
</file>

<file path=ppt/tags/tag44.xml><?xml version="1.0" encoding="utf-8"?>
<p:tagLst xmlns:p="http://schemas.openxmlformats.org/presentationml/2006/main">
  <p:tag name="AS_UNIQUEID" val="11810"/>
</p:tagLst>
</file>

<file path=ppt/tags/tag440.xml><?xml version="1.0" encoding="utf-8"?>
<p:tagLst xmlns:p="http://schemas.openxmlformats.org/presentationml/2006/main">
  <p:tag name="AS_UNIQUEID" val="1236"/>
</p:tagLst>
</file>

<file path=ppt/tags/tag441.xml><?xml version="1.0" encoding="utf-8"?>
<p:tagLst xmlns:p="http://schemas.openxmlformats.org/presentationml/2006/main">
  <p:tag name="AS_UNIQUEID" val="1237"/>
</p:tagLst>
</file>

<file path=ppt/tags/tag442.xml><?xml version="1.0" encoding="utf-8"?>
<p:tagLst xmlns:p="http://schemas.openxmlformats.org/presentationml/2006/main">
  <p:tag name="AS_UNIQUEID" val="1238"/>
</p:tagLst>
</file>

<file path=ppt/tags/tag443.xml><?xml version="1.0" encoding="utf-8"?>
<p:tagLst xmlns:p="http://schemas.openxmlformats.org/presentationml/2006/main">
  <p:tag name="AS_UNIQUEID" val="10827"/>
</p:tagLst>
</file>

<file path=ppt/tags/tag444.xml><?xml version="1.0" encoding="utf-8"?>
<p:tagLst xmlns:p="http://schemas.openxmlformats.org/presentationml/2006/main">
  <p:tag name="AS_UNIQUEID" val="674"/>
</p:tagLst>
</file>

<file path=ppt/tags/tag445.xml><?xml version="1.0" encoding="utf-8"?>
<p:tagLst xmlns:p="http://schemas.openxmlformats.org/presentationml/2006/main">
  <p:tag name="AS_UNIQUEID" val="675"/>
</p:tagLst>
</file>

<file path=ppt/tags/tag446.xml><?xml version="1.0" encoding="utf-8"?>
<p:tagLst xmlns:p="http://schemas.openxmlformats.org/presentationml/2006/main">
  <p:tag name="AS_UNIQUEID" val="1244"/>
</p:tagLst>
</file>

<file path=ppt/tags/tag447.xml><?xml version="1.0" encoding="utf-8"?>
<p:tagLst xmlns:p="http://schemas.openxmlformats.org/presentationml/2006/main">
  <p:tag name="AS_UNIQUEID" val="11771"/>
</p:tagLst>
</file>

<file path=ppt/tags/tag448.xml><?xml version="1.0" encoding="utf-8"?>
<p:tagLst xmlns:p="http://schemas.openxmlformats.org/presentationml/2006/main">
  <p:tag name="AS_UNIQUEID" val="11772"/>
</p:tagLst>
</file>

<file path=ppt/tags/tag449.xml><?xml version="1.0" encoding="utf-8"?>
<p:tagLst xmlns:p="http://schemas.openxmlformats.org/presentationml/2006/main">
  <p:tag name="AS_UNIQUEID" val="12047"/>
</p:tagLst>
</file>

<file path=ppt/tags/tag45.xml><?xml version="1.0" encoding="utf-8"?>
<p:tagLst xmlns:p="http://schemas.openxmlformats.org/presentationml/2006/main">
  <p:tag name="AS_UNIQUEID" val="11811"/>
</p:tagLst>
</file>

<file path=ppt/tags/tag450.xml><?xml version="1.0" encoding="utf-8"?>
<p:tagLst xmlns:p="http://schemas.openxmlformats.org/presentationml/2006/main">
  <p:tag name="AS_UNIQUEID" val="12048"/>
</p:tagLst>
</file>

<file path=ppt/tags/tag451.xml><?xml version="1.0" encoding="utf-8"?>
<p:tagLst xmlns:p="http://schemas.openxmlformats.org/presentationml/2006/main">
  <p:tag name="AS_UNIQUEID" val="12049"/>
</p:tagLst>
</file>

<file path=ppt/tags/tag452.xml><?xml version="1.0" encoding="utf-8"?>
<p:tagLst xmlns:p="http://schemas.openxmlformats.org/presentationml/2006/main">
  <p:tag name="AS_UNIQUEID" val="12050"/>
</p:tagLst>
</file>

<file path=ppt/tags/tag453.xml><?xml version="1.0" encoding="utf-8"?>
<p:tagLst xmlns:p="http://schemas.openxmlformats.org/presentationml/2006/main">
  <p:tag name="AS_UNIQUEID" val="12051"/>
</p:tagLst>
</file>

<file path=ppt/tags/tag454.xml><?xml version="1.0" encoding="utf-8"?>
<p:tagLst xmlns:p="http://schemas.openxmlformats.org/presentationml/2006/main">
  <p:tag name="AS_UNIQUEID" val="12052"/>
</p:tagLst>
</file>

<file path=ppt/tags/tag455.xml><?xml version="1.0" encoding="utf-8"?>
<p:tagLst xmlns:p="http://schemas.openxmlformats.org/presentationml/2006/main">
  <p:tag name="AS_UNIQUEID" val="12053"/>
</p:tagLst>
</file>

<file path=ppt/tags/tag456.xml><?xml version="1.0" encoding="utf-8"?>
<p:tagLst xmlns:p="http://schemas.openxmlformats.org/presentationml/2006/main">
  <p:tag name="AS_UNIQUEID" val="12054"/>
</p:tagLst>
</file>

<file path=ppt/tags/tag457.xml><?xml version="1.0" encoding="utf-8"?>
<p:tagLst xmlns:p="http://schemas.openxmlformats.org/presentationml/2006/main">
  <p:tag name="AS_UNIQUEID" val="12055"/>
</p:tagLst>
</file>

<file path=ppt/tags/tag458.xml><?xml version="1.0" encoding="utf-8"?>
<p:tagLst xmlns:p="http://schemas.openxmlformats.org/presentationml/2006/main">
  <p:tag name="AS_UNIQUEID" val="12056"/>
</p:tagLst>
</file>

<file path=ppt/tags/tag459.xml><?xml version="1.0" encoding="utf-8"?>
<p:tagLst xmlns:p="http://schemas.openxmlformats.org/presentationml/2006/main">
  <p:tag name="AS_UNIQUEID" val="12057"/>
</p:tagLst>
</file>

<file path=ppt/tags/tag46.xml><?xml version="1.0" encoding="utf-8"?>
<p:tagLst xmlns:p="http://schemas.openxmlformats.org/presentationml/2006/main">
  <p:tag name="AS_UNIQUEID" val="11812"/>
</p:tagLst>
</file>

<file path=ppt/tags/tag460.xml><?xml version="1.0" encoding="utf-8"?>
<p:tagLst xmlns:p="http://schemas.openxmlformats.org/presentationml/2006/main">
  <p:tag name="AS_UNIQUEID" val="12058"/>
</p:tagLst>
</file>

<file path=ppt/tags/tag461.xml><?xml version="1.0" encoding="utf-8"?>
<p:tagLst xmlns:p="http://schemas.openxmlformats.org/presentationml/2006/main">
  <p:tag name="AS_UNIQUEID" val="12059"/>
</p:tagLst>
</file>

<file path=ppt/tags/tag462.xml><?xml version="1.0" encoding="utf-8"?>
<p:tagLst xmlns:p="http://schemas.openxmlformats.org/presentationml/2006/main">
  <p:tag name="AS_UNIQUEID" val="12060"/>
</p:tagLst>
</file>

<file path=ppt/tags/tag463.xml><?xml version="1.0" encoding="utf-8"?>
<p:tagLst xmlns:p="http://schemas.openxmlformats.org/presentationml/2006/main">
  <p:tag name="AS_UNIQUEID" val="12061"/>
</p:tagLst>
</file>

<file path=ppt/tags/tag464.xml><?xml version="1.0" encoding="utf-8"?>
<p:tagLst xmlns:p="http://schemas.openxmlformats.org/presentationml/2006/main">
  <p:tag name="AS_UNIQUEID" val="12062"/>
</p:tagLst>
</file>

<file path=ppt/tags/tag465.xml><?xml version="1.0" encoding="utf-8"?>
<p:tagLst xmlns:p="http://schemas.openxmlformats.org/presentationml/2006/main">
  <p:tag name="AS_UNIQUEID" val="12063"/>
</p:tagLst>
</file>

<file path=ppt/tags/tag466.xml><?xml version="1.0" encoding="utf-8"?>
<p:tagLst xmlns:p="http://schemas.openxmlformats.org/presentationml/2006/main">
  <p:tag name="AS_UNIQUEID" val="12064"/>
</p:tagLst>
</file>

<file path=ppt/tags/tag467.xml><?xml version="1.0" encoding="utf-8"?>
<p:tagLst xmlns:p="http://schemas.openxmlformats.org/presentationml/2006/main">
  <p:tag name="AS_UNIQUEID" val="12065"/>
</p:tagLst>
</file>

<file path=ppt/tags/tag468.xml><?xml version="1.0" encoding="utf-8"?>
<p:tagLst xmlns:p="http://schemas.openxmlformats.org/presentationml/2006/main">
  <p:tag name="AS_UNIQUEID" val="12066"/>
</p:tagLst>
</file>

<file path=ppt/tags/tag469.xml><?xml version="1.0" encoding="utf-8"?>
<p:tagLst xmlns:p="http://schemas.openxmlformats.org/presentationml/2006/main">
  <p:tag name="AS_UNIQUEID" val="12067"/>
</p:tagLst>
</file>

<file path=ppt/tags/tag47.xml><?xml version="1.0" encoding="utf-8"?>
<p:tagLst xmlns:p="http://schemas.openxmlformats.org/presentationml/2006/main">
  <p:tag name="AS_UNIQUEID" val="11813"/>
</p:tagLst>
</file>

<file path=ppt/tags/tag470.xml><?xml version="1.0" encoding="utf-8"?>
<p:tagLst xmlns:p="http://schemas.openxmlformats.org/presentationml/2006/main">
  <p:tag name="AS_UNIQUEID" val="12068"/>
</p:tagLst>
</file>

<file path=ppt/tags/tag471.xml><?xml version="1.0" encoding="utf-8"?>
<p:tagLst xmlns:p="http://schemas.openxmlformats.org/presentationml/2006/main">
  <p:tag name="AS_UNIQUEID" val="12069"/>
</p:tagLst>
</file>

<file path=ppt/tags/tag472.xml><?xml version="1.0" encoding="utf-8"?>
<p:tagLst xmlns:p="http://schemas.openxmlformats.org/presentationml/2006/main">
  <p:tag name="AS_UNIQUEID" val="12070"/>
</p:tagLst>
</file>

<file path=ppt/tags/tag473.xml><?xml version="1.0" encoding="utf-8"?>
<p:tagLst xmlns:p="http://schemas.openxmlformats.org/presentationml/2006/main">
  <p:tag name="AS_UNIQUEID" val="12071"/>
</p:tagLst>
</file>

<file path=ppt/tags/tag474.xml><?xml version="1.0" encoding="utf-8"?>
<p:tagLst xmlns:p="http://schemas.openxmlformats.org/presentationml/2006/main">
  <p:tag name="AS_UNIQUEID" val="12072"/>
</p:tagLst>
</file>

<file path=ppt/tags/tag475.xml><?xml version="1.0" encoding="utf-8"?>
<p:tagLst xmlns:p="http://schemas.openxmlformats.org/presentationml/2006/main">
  <p:tag name="AS_UNIQUEID" val="12073"/>
</p:tagLst>
</file>

<file path=ppt/tags/tag476.xml><?xml version="1.0" encoding="utf-8"?>
<p:tagLst xmlns:p="http://schemas.openxmlformats.org/presentationml/2006/main">
  <p:tag name="AS_UNIQUEID" val="12074"/>
</p:tagLst>
</file>

<file path=ppt/tags/tag477.xml><?xml version="1.0" encoding="utf-8"?>
<p:tagLst xmlns:p="http://schemas.openxmlformats.org/presentationml/2006/main">
  <p:tag name="AS_UNIQUEID" val="12075"/>
</p:tagLst>
</file>

<file path=ppt/tags/tag478.xml><?xml version="1.0" encoding="utf-8"?>
<p:tagLst xmlns:p="http://schemas.openxmlformats.org/presentationml/2006/main">
  <p:tag name="AS_UNIQUEID" val="12076"/>
</p:tagLst>
</file>

<file path=ppt/tags/tag479.xml><?xml version="1.0" encoding="utf-8"?>
<p:tagLst xmlns:p="http://schemas.openxmlformats.org/presentationml/2006/main">
  <p:tag name="AS_UNIQUEID" val="12077"/>
</p:tagLst>
</file>

<file path=ppt/tags/tag48.xml><?xml version="1.0" encoding="utf-8"?>
<p:tagLst xmlns:p="http://schemas.openxmlformats.org/presentationml/2006/main">
  <p:tag name="AS_UNIQUEID" val="11814"/>
</p:tagLst>
</file>

<file path=ppt/tags/tag480.xml><?xml version="1.0" encoding="utf-8"?>
<p:tagLst xmlns:p="http://schemas.openxmlformats.org/presentationml/2006/main">
  <p:tag name="AS_UNIQUEID" val="12078"/>
  <p:tag name="ID" val="547147"/>
  <p:tag name="MH" val="20171004132550"/>
  <p:tag name="MH_LIBRARY" val="CONTENTS"/>
  <p:tag name="MH_ORDER" val="1"/>
  <p:tag name="MH_TYPE" val="NUMBER"/>
</p:tagLst>
</file>

<file path=ppt/tags/tag481.xml><?xml version="1.0" encoding="utf-8"?>
<p:tagLst xmlns:p="http://schemas.openxmlformats.org/presentationml/2006/main">
  <p:tag name="AS_UNIQUEID" val="12079"/>
  <p:tag name="ID" val="547147"/>
  <p:tag name="MH" val="20171004132550"/>
  <p:tag name="MH_LIBRARY" val="CONTENTS"/>
  <p:tag name="MH_ORDER" val="1"/>
  <p:tag name="MH_TYPE" val="ENTRY"/>
</p:tagLst>
</file>

<file path=ppt/tags/tag482.xml><?xml version="1.0" encoding="utf-8"?>
<p:tagLst xmlns:p="http://schemas.openxmlformats.org/presentationml/2006/main">
  <p:tag name="AS_UNIQUEID" val="12080"/>
</p:tagLst>
</file>

<file path=ppt/tags/tag483.xml><?xml version="1.0" encoding="utf-8"?>
<p:tagLst xmlns:p="http://schemas.openxmlformats.org/presentationml/2006/main">
  <p:tag name="AS_UNIQUEID" val="12081"/>
  <p:tag name="ID" val="547147"/>
  <p:tag name="MH" val="20171004132550"/>
  <p:tag name="MH_LIBRARY" val="CONTENTS"/>
  <p:tag name="MH_ORDER" val="1"/>
  <p:tag name="MH_TYPE" val="NUMBER"/>
</p:tagLst>
</file>

<file path=ppt/tags/tag484.xml><?xml version="1.0" encoding="utf-8"?>
<p:tagLst xmlns:p="http://schemas.openxmlformats.org/presentationml/2006/main">
  <p:tag name="AS_UNIQUEID" val="12082"/>
  <p:tag name="ID" val="547147"/>
  <p:tag name="MH" val="20171004132550"/>
  <p:tag name="MH_LIBRARY" val="CONTENTS"/>
  <p:tag name="MH_ORDER" val="1"/>
  <p:tag name="MH_TYPE" val="ENTRY"/>
</p:tagLst>
</file>

<file path=ppt/tags/tag485.xml><?xml version="1.0" encoding="utf-8"?>
<p:tagLst xmlns:p="http://schemas.openxmlformats.org/presentationml/2006/main">
  <p:tag name="AS_UNIQUEID" val="12083"/>
</p:tagLst>
</file>

<file path=ppt/tags/tag486.xml><?xml version="1.0" encoding="utf-8"?>
<p:tagLst xmlns:p="http://schemas.openxmlformats.org/presentationml/2006/main">
  <p:tag name="AS_UNIQUEID" val="320"/>
</p:tagLst>
</file>

<file path=ppt/tags/tag487.xml><?xml version="1.0" encoding="utf-8"?>
<p:tagLst xmlns:p="http://schemas.openxmlformats.org/presentationml/2006/main">
  <p:tag name="AS_UNIQUEID" val="322"/>
</p:tagLst>
</file>

<file path=ppt/tags/tag488.xml><?xml version="1.0" encoding="utf-8"?>
<p:tagLst xmlns:p="http://schemas.openxmlformats.org/presentationml/2006/main">
  <p:tag name="AS_UNIQUEID" val="329"/>
</p:tagLst>
</file>

<file path=ppt/tags/tag489.xml><?xml version="1.0" encoding="utf-8"?>
<p:tagLst xmlns:p="http://schemas.openxmlformats.org/presentationml/2006/main">
  <p:tag name="AS_UNIQUEID" val="330"/>
</p:tagLst>
</file>

<file path=ppt/tags/tag49.xml><?xml version="1.0" encoding="utf-8"?>
<p:tagLst xmlns:p="http://schemas.openxmlformats.org/presentationml/2006/main">
  <p:tag name="AS_UNIQUEID" val="11815"/>
</p:tagLst>
</file>

<file path=ppt/tags/tag490.xml><?xml version="1.0" encoding="utf-8"?>
<p:tagLst xmlns:p="http://schemas.openxmlformats.org/presentationml/2006/main">
  <p:tag name="AS_UNIQUEID" val="331"/>
</p:tagLst>
</file>

<file path=ppt/tags/tag491.xml><?xml version="1.0" encoding="utf-8"?>
<p:tagLst xmlns:p="http://schemas.openxmlformats.org/presentationml/2006/main">
  <p:tag name="AS_UNIQUEID" val="332"/>
</p:tagLst>
</file>

<file path=ppt/tags/tag492.xml><?xml version="1.0" encoding="utf-8"?>
<p:tagLst xmlns:p="http://schemas.openxmlformats.org/presentationml/2006/main">
  <p:tag name="AS_UNIQUEID" val="333"/>
</p:tagLst>
</file>

<file path=ppt/tags/tag493.xml><?xml version="1.0" encoding="utf-8"?>
<p:tagLst xmlns:p="http://schemas.openxmlformats.org/presentationml/2006/main">
  <p:tag name="AS_UNIQUEID" val="12084"/>
</p:tagLst>
</file>

<file path=ppt/tags/tag494.xml><?xml version="1.0" encoding="utf-8"?>
<p:tagLst xmlns:p="http://schemas.openxmlformats.org/presentationml/2006/main">
  <p:tag name="AS_UNIQUEID" val="12085"/>
</p:tagLst>
</file>

<file path=ppt/tags/tag495.xml><?xml version="1.0" encoding="utf-8"?>
<p:tagLst xmlns:p="http://schemas.openxmlformats.org/presentationml/2006/main">
  <p:tag name="AS_UNIQUEID" val="12086"/>
</p:tagLst>
</file>

<file path=ppt/tags/tag496.xml><?xml version="1.0" encoding="utf-8"?>
<p:tagLst xmlns:p="http://schemas.openxmlformats.org/presentationml/2006/main">
  <p:tag name="AS_UNIQUEID" val="12087"/>
</p:tagLst>
</file>

<file path=ppt/tags/tag497.xml><?xml version="1.0" encoding="utf-8"?>
<p:tagLst xmlns:p="http://schemas.openxmlformats.org/presentationml/2006/main">
  <p:tag name="AS_UNIQUEID" val="12088"/>
</p:tagLst>
</file>

<file path=ppt/tags/tag498.xml><?xml version="1.0" encoding="utf-8"?>
<p:tagLst xmlns:p="http://schemas.openxmlformats.org/presentationml/2006/main">
  <p:tag name="AS_UNIQUEID" val="12089"/>
</p:tagLst>
</file>

<file path=ppt/tags/tag499.xml><?xml version="1.0" encoding="utf-8"?>
<p:tagLst xmlns:p="http://schemas.openxmlformats.org/presentationml/2006/main">
  <p:tag name="AS_UNIQUEID" val="12090"/>
</p:tagLst>
</file>

<file path=ppt/tags/tag5.xml><?xml version="1.0" encoding="utf-8"?>
<p:tagLst xmlns:p="http://schemas.openxmlformats.org/presentationml/2006/main">
  <p:tag name="AS_UNIQUEID" val="11777"/>
</p:tagLst>
</file>

<file path=ppt/tags/tag50.xml><?xml version="1.0" encoding="utf-8"?>
<p:tagLst xmlns:p="http://schemas.openxmlformats.org/presentationml/2006/main">
  <p:tag name="AS_UNIQUEID" val="11816"/>
</p:tagLst>
</file>

<file path=ppt/tags/tag500.xml><?xml version="1.0" encoding="utf-8"?>
<p:tagLst xmlns:p="http://schemas.openxmlformats.org/presentationml/2006/main">
  <p:tag name="AS_UNIQUEID" val="12091"/>
</p:tagLst>
</file>

<file path=ppt/tags/tag501.xml><?xml version="1.0" encoding="utf-8"?>
<p:tagLst xmlns:p="http://schemas.openxmlformats.org/presentationml/2006/main">
  <p:tag name="AS_UNIQUEID" val="12092"/>
</p:tagLst>
</file>

<file path=ppt/tags/tag502.xml><?xml version="1.0" encoding="utf-8"?>
<p:tagLst xmlns:p="http://schemas.openxmlformats.org/presentationml/2006/main">
  <p:tag name="AS_UNIQUEID" val="12093"/>
</p:tagLst>
</file>

<file path=ppt/tags/tag503.xml><?xml version="1.0" encoding="utf-8"?>
<p:tagLst xmlns:p="http://schemas.openxmlformats.org/presentationml/2006/main">
  <p:tag name="AS_UNIQUEID" val="12094"/>
</p:tagLst>
</file>

<file path=ppt/tags/tag504.xml><?xml version="1.0" encoding="utf-8"?>
<p:tagLst xmlns:p="http://schemas.openxmlformats.org/presentationml/2006/main">
  <p:tag name="AS_UNIQUEID" val="12095"/>
</p:tagLst>
</file>

<file path=ppt/tags/tag505.xml><?xml version="1.0" encoding="utf-8"?>
<p:tagLst xmlns:p="http://schemas.openxmlformats.org/presentationml/2006/main">
  <p:tag name="AS_UNIQUEID" val="12096"/>
</p:tagLst>
</file>

<file path=ppt/tags/tag506.xml><?xml version="1.0" encoding="utf-8"?>
<p:tagLst xmlns:p="http://schemas.openxmlformats.org/presentationml/2006/main">
  <p:tag name="AS_UNIQUEID" val="1999"/>
</p:tagLst>
</file>

<file path=ppt/tags/tag507.xml><?xml version="1.0" encoding="utf-8"?>
<p:tagLst xmlns:p="http://schemas.openxmlformats.org/presentationml/2006/main">
  <p:tag name="AS_UNIQUEID" val="12097"/>
</p:tagLst>
</file>

<file path=ppt/tags/tag508.xml><?xml version="1.0" encoding="utf-8"?>
<p:tagLst xmlns:p="http://schemas.openxmlformats.org/presentationml/2006/main">
  <p:tag name="AS_UNIQUEID" val="12098"/>
</p:tagLst>
</file>

<file path=ppt/tags/tag509.xml><?xml version="1.0" encoding="utf-8"?>
<p:tagLst xmlns:p="http://schemas.openxmlformats.org/presentationml/2006/main">
  <p:tag name="AS_UNIQUEID" val="12099"/>
</p:tagLst>
</file>

<file path=ppt/tags/tag51.xml><?xml version="1.0" encoding="utf-8"?>
<p:tagLst xmlns:p="http://schemas.openxmlformats.org/presentationml/2006/main">
  <p:tag name="AS_UNIQUEID" val="11817"/>
</p:tagLst>
</file>

<file path=ppt/tags/tag510.xml><?xml version="1.0" encoding="utf-8"?>
<p:tagLst xmlns:p="http://schemas.openxmlformats.org/presentationml/2006/main">
  <p:tag name="AS_UNIQUEID" val="12100"/>
</p:tagLst>
</file>

<file path=ppt/tags/tag511.xml><?xml version="1.0" encoding="utf-8"?>
<p:tagLst xmlns:p="http://schemas.openxmlformats.org/presentationml/2006/main">
  <p:tag name="AS_UNIQUEID" val="12101"/>
</p:tagLst>
</file>

<file path=ppt/tags/tag512.xml><?xml version="1.0" encoding="utf-8"?>
<p:tagLst xmlns:p="http://schemas.openxmlformats.org/presentationml/2006/main">
  <p:tag name="AS_UNIQUEID" val="12102"/>
</p:tagLst>
</file>

<file path=ppt/tags/tag513.xml><?xml version="1.0" encoding="utf-8"?>
<p:tagLst xmlns:p="http://schemas.openxmlformats.org/presentationml/2006/main">
  <p:tag name="AS_UNIQUEID" val="12103"/>
</p:tagLst>
</file>

<file path=ppt/tags/tag514.xml><?xml version="1.0" encoding="utf-8"?>
<p:tagLst xmlns:p="http://schemas.openxmlformats.org/presentationml/2006/main">
  <p:tag name="AS_UNIQUEID" val="12104"/>
</p:tagLst>
</file>

<file path=ppt/tags/tag515.xml><?xml version="1.0" encoding="utf-8"?>
<p:tagLst xmlns:p="http://schemas.openxmlformats.org/presentationml/2006/main">
  <p:tag name="AS_UNIQUEID" val="12105"/>
</p:tagLst>
</file>

<file path=ppt/tags/tag516.xml><?xml version="1.0" encoding="utf-8"?>
<p:tagLst xmlns:p="http://schemas.openxmlformats.org/presentationml/2006/main">
  <p:tag name="AS_UNIQUEID" val="12106"/>
</p:tagLst>
</file>

<file path=ppt/tags/tag517.xml><?xml version="1.0" encoding="utf-8"?>
<p:tagLst xmlns:p="http://schemas.openxmlformats.org/presentationml/2006/main">
  <p:tag name="AS_UNIQUEID" val="12107"/>
</p:tagLst>
</file>

<file path=ppt/tags/tag518.xml><?xml version="1.0" encoding="utf-8"?>
<p:tagLst xmlns:p="http://schemas.openxmlformats.org/presentationml/2006/main">
  <p:tag name="AS_UNIQUEID" val="12108"/>
</p:tagLst>
</file>

<file path=ppt/tags/tag519.xml><?xml version="1.0" encoding="utf-8"?>
<p:tagLst xmlns:p="http://schemas.openxmlformats.org/presentationml/2006/main">
  <p:tag name="AS_UNIQUEID" val="12109"/>
</p:tagLst>
</file>

<file path=ppt/tags/tag52.xml><?xml version="1.0" encoding="utf-8"?>
<p:tagLst xmlns:p="http://schemas.openxmlformats.org/presentationml/2006/main">
  <p:tag name="AS_UNIQUEID" val="11818"/>
</p:tagLst>
</file>

<file path=ppt/tags/tag520.xml><?xml version="1.0" encoding="utf-8"?>
<p:tagLst xmlns:p="http://schemas.openxmlformats.org/presentationml/2006/main">
  <p:tag name="AS_UNIQUEID" val="12110"/>
</p:tagLst>
</file>

<file path=ppt/tags/tag521.xml><?xml version="1.0" encoding="utf-8"?>
<p:tagLst xmlns:p="http://schemas.openxmlformats.org/presentationml/2006/main">
  <p:tag name="AS_UNIQUEID" val="12111"/>
</p:tagLst>
</file>

<file path=ppt/tags/tag522.xml><?xml version="1.0" encoding="utf-8"?>
<p:tagLst xmlns:p="http://schemas.openxmlformats.org/presentationml/2006/main">
  <p:tag name="AS_UNIQUEID" val="12112"/>
</p:tagLst>
</file>

<file path=ppt/tags/tag523.xml><?xml version="1.0" encoding="utf-8"?>
<p:tagLst xmlns:p="http://schemas.openxmlformats.org/presentationml/2006/main">
  <p:tag name="AS_UNIQUEID" val="12113"/>
</p:tagLst>
</file>

<file path=ppt/tags/tag524.xml><?xml version="1.0" encoding="utf-8"?>
<p:tagLst xmlns:p="http://schemas.openxmlformats.org/presentationml/2006/main">
  <p:tag name="AS_UNIQUEID" val="12114"/>
</p:tagLst>
</file>

<file path=ppt/tags/tag525.xml><?xml version="1.0" encoding="utf-8"?>
<p:tagLst xmlns:p="http://schemas.openxmlformats.org/presentationml/2006/main">
  <p:tag name="AS_UNIQUEID" val="12115"/>
</p:tagLst>
</file>

<file path=ppt/tags/tag526.xml><?xml version="1.0" encoding="utf-8"?>
<p:tagLst xmlns:p="http://schemas.openxmlformats.org/presentationml/2006/main">
  <p:tag name="AS_UNIQUEID" val="12116"/>
</p:tagLst>
</file>

<file path=ppt/tags/tag527.xml><?xml version="1.0" encoding="utf-8"?>
<p:tagLst xmlns:p="http://schemas.openxmlformats.org/presentationml/2006/main">
  <p:tag name="AS_UNIQUEID" val="12117"/>
</p:tagLst>
</file>

<file path=ppt/tags/tag528.xml><?xml version="1.0" encoding="utf-8"?>
<p:tagLst xmlns:p="http://schemas.openxmlformats.org/presentationml/2006/main">
  <p:tag name="AS_UNIQUEID" val="12118"/>
</p:tagLst>
</file>

<file path=ppt/tags/tag529.xml><?xml version="1.0" encoding="utf-8"?>
<p:tagLst xmlns:p="http://schemas.openxmlformats.org/presentationml/2006/main">
  <p:tag name="AS_UNIQUEID" val="12119"/>
</p:tagLst>
</file>

<file path=ppt/tags/tag53.xml><?xml version="1.0" encoding="utf-8"?>
<p:tagLst xmlns:p="http://schemas.openxmlformats.org/presentationml/2006/main">
  <p:tag name="AS_UNIQUEID" val="11819"/>
</p:tagLst>
</file>

<file path=ppt/tags/tag530.xml><?xml version="1.0" encoding="utf-8"?>
<p:tagLst xmlns:p="http://schemas.openxmlformats.org/presentationml/2006/main">
  <p:tag name="AS_UNIQUEID" val="12120"/>
</p:tagLst>
</file>

<file path=ppt/tags/tag531.xml><?xml version="1.0" encoding="utf-8"?>
<p:tagLst xmlns:p="http://schemas.openxmlformats.org/presentationml/2006/main">
  <p:tag name="AS_UNIQUEID" val="12121"/>
</p:tagLst>
</file>

<file path=ppt/tags/tag532.xml><?xml version="1.0" encoding="utf-8"?>
<p:tagLst xmlns:p="http://schemas.openxmlformats.org/presentationml/2006/main">
  <p:tag name="AS_UNIQUEID" val="12122"/>
</p:tagLst>
</file>

<file path=ppt/tags/tag533.xml><?xml version="1.0" encoding="utf-8"?>
<p:tagLst xmlns:p="http://schemas.openxmlformats.org/presentationml/2006/main">
  <p:tag name="AS_UNIQUEID" val="12123"/>
</p:tagLst>
</file>

<file path=ppt/tags/tag534.xml><?xml version="1.0" encoding="utf-8"?>
<p:tagLst xmlns:p="http://schemas.openxmlformats.org/presentationml/2006/main">
  <p:tag name="AS_UNIQUEID" val="12124"/>
  <p:tag name="ID" val="547147"/>
  <p:tag name="MH" val="20171004132550"/>
  <p:tag name="MH_LIBRARY" val="CONTENTS"/>
  <p:tag name="MH_ORDER" val="1"/>
  <p:tag name="MH_TYPE" val="NUMBER"/>
</p:tagLst>
</file>

<file path=ppt/tags/tag535.xml><?xml version="1.0" encoding="utf-8"?>
<p:tagLst xmlns:p="http://schemas.openxmlformats.org/presentationml/2006/main">
  <p:tag name="AS_UNIQUEID" val="12125"/>
  <p:tag name="ID" val="547147"/>
  <p:tag name="MH" val="20171004132550"/>
  <p:tag name="MH_LIBRARY" val="CONTENTS"/>
  <p:tag name="MH_ORDER" val="1"/>
  <p:tag name="MH_TYPE" val="ENTRY"/>
</p:tagLst>
</file>

<file path=ppt/tags/tag536.xml><?xml version="1.0" encoding="utf-8"?>
<p:tagLst xmlns:p="http://schemas.openxmlformats.org/presentationml/2006/main">
  <p:tag name="AS_UNIQUEID" val="12126"/>
</p:tagLst>
</file>

<file path=ppt/tags/tag537.xml><?xml version="1.0" encoding="utf-8"?>
<p:tagLst xmlns:p="http://schemas.openxmlformats.org/presentationml/2006/main">
  <p:tag name="AS_UNIQUEID" val="2130"/>
</p:tagLst>
</file>

<file path=ppt/tags/tag538.xml><?xml version="1.0" encoding="utf-8"?>
<p:tagLst xmlns:p="http://schemas.openxmlformats.org/presentationml/2006/main">
  <p:tag name="AS_UNIQUEID" val="12127"/>
</p:tagLst>
</file>

<file path=ppt/tags/tag539.xml><?xml version="1.0" encoding="utf-8"?>
<p:tagLst xmlns:p="http://schemas.openxmlformats.org/presentationml/2006/main">
  <p:tag name="AS_UNIQUEID" val="12128"/>
</p:tagLst>
</file>

<file path=ppt/tags/tag54.xml><?xml version="1.0" encoding="utf-8"?>
<p:tagLst xmlns:p="http://schemas.openxmlformats.org/presentationml/2006/main">
  <p:tag name="AS_UNIQUEID" val="1351"/>
</p:tagLst>
</file>

<file path=ppt/tags/tag540.xml><?xml version="1.0" encoding="utf-8"?>
<p:tagLst xmlns:p="http://schemas.openxmlformats.org/presentationml/2006/main">
  <p:tag name="AS_UNIQUEID" val="12129"/>
</p:tagLst>
</file>

<file path=ppt/tags/tag541.xml><?xml version="1.0" encoding="utf-8"?>
<p:tagLst xmlns:p="http://schemas.openxmlformats.org/presentationml/2006/main">
  <p:tag name="AS_UNIQUEID" val="12130"/>
</p:tagLst>
</file>

<file path=ppt/tags/tag542.xml><?xml version="1.0" encoding="utf-8"?>
<p:tagLst xmlns:p="http://schemas.openxmlformats.org/presentationml/2006/main">
  <p:tag name="AS_UNIQUEID" val="12131"/>
</p:tagLst>
</file>

<file path=ppt/tags/tag543.xml><?xml version="1.0" encoding="utf-8"?>
<p:tagLst xmlns:p="http://schemas.openxmlformats.org/presentationml/2006/main">
  <p:tag name="AS_UNIQUEID" val="12218"/>
</p:tagLst>
</file>

<file path=ppt/tags/tag544.xml><?xml version="1.0" encoding="utf-8"?>
<p:tagLst xmlns:p="http://schemas.openxmlformats.org/presentationml/2006/main">
  <p:tag name="AS_UNIQUEID" val="12132"/>
</p:tagLst>
</file>

<file path=ppt/tags/tag545.xml><?xml version="1.0" encoding="utf-8"?>
<p:tagLst xmlns:p="http://schemas.openxmlformats.org/presentationml/2006/main">
  <p:tag name="AS_UNIQUEID" val="12133"/>
</p:tagLst>
</file>

<file path=ppt/tags/tag546.xml><?xml version="1.0" encoding="utf-8"?>
<p:tagLst xmlns:p="http://schemas.openxmlformats.org/presentationml/2006/main">
  <p:tag name="AS_UNIQUEID" val="2061"/>
</p:tagLst>
</file>

<file path=ppt/tags/tag547.xml><?xml version="1.0" encoding="utf-8"?>
<p:tagLst xmlns:p="http://schemas.openxmlformats.org/presentationml/2006/main">
  <p:tag name="AS_UNIQUEID" val="2062"/>
</p:tagLst>
</file>

<file path=ppt/tags/tag548.xml><?xml version="1.0" encoding="utf-8"?>
<p:tagLst xmlns:p="http://schemas.openxmlformats.org/presentationml/2006/main">
  <p:tag name="AS_UNIQUEID" val="2064"/>
</p:tagLst>
</file>

<file path=ppt/tags/tag549.xml><?xml version="1.0" encoding="utf-8"?>
<p:tagLst xmlns:p="http://schemas.openxmlformats.org/presentationml/2006/main">
  <p:tag name="AS_UNIQUEID" val="12134"/>
</p:tagLst>
</file>

<file path=ppt/tags/tag55.xml><?xml version="1.0" encoding="utf-8"?>
<p:tagLst xmlns:p="http://schemas.openxmlformats.org/presentationml/2006/main">
  <p:tag name="AS_UNIQUEID" val="1352"/>
</p:tagLst>
</file>

<file path=ppt/tags/tag550.xml><?xml version="1.0" encoding="utf-8"?>
<p:tagLst xmlns:p="http://schemas.openxmlformats.org/presentationml/2006/main">
  <p:tag name="AS_UNIQUEID" val="12135"/>
</p:tagLst>
</file>

<file path=ppt/tags/tag551.xml><?xml version="1.0" encoding="utf-8"?>
<p:tagLst xmlns:p="http://schemas.openxmlformats.org/presentationml/2006/main">
  <p:tag name="AS_UNIQUEID" val="12136"/>
</p:tagLst>
</file>

<file path=ppt/tags/tag552.xml><?xml version="1.0" encoding="utf-8"?>
<p:tagLst xmlns:p="http://schemas.openxmlformats.org/presentationml/2006/main">
  <p:tag name="AS_UNIQUEID" val="12137"/>
</p:tagLst>
</file>

<file path=ppt/tags/tag553.xml><?xml version="1.0" encoding="utf-8"?>
<p:tagLst xmlns:p="http://schemas.openxmlformats.org/presentationml/2006/main">
  <p:tag name="AS_UNIQUEID" val="2061"/>
</p:tagLst>
</file>

<file path=ppt/tags/tag554.xml><?xml version="1.0" encoding="utf-8"?>
<p:tagLst xmlns:p="http://schemas.openxmlformats.org/presentationml/2006/main">
  <p:tag name="AS_UNIQUEID" val="2062"/>
</p:tagLst>
</file>

<file path=ppt/tags/tag555.xml><?xml version="1.0" encoding="utf-8"?>
<p:tagLst xmlns:p="http://schemas.openxmlformats.org/presentationml/2006/main">
  <p:tag name="AS_UNIQUEID" val="2064"/>
</p:tagLst>
</file>

<file path=ppt/tags/tag556.xml><?xml version="1.0" encoding="utf-8"?>
<p:tagLst xmlns:p="http://schemas.openxmlformats.org/presentationml/2006/main">
  <p:tag name="AS_UNIQUEID" val="12138"/>
</p:tagLst>
</file>

<file path=ppt/tags/tag557.xml><?xml version="1.0" encoding="utf-8"?>
<p:tagLst xmlns:p="http://schemas.openxmlformats.org/presentationml/2006/main">
  <p:tag name="AS_UNIQUEID" val="12139"/>
</p:tagLst>
</file>

<file path=ppt/tags/tag558.xml><?xml version="1.0" encoding="utf-8"?>
<p:tagLst xmlns:p="http://schemas.openxmlformats.org/presentationml/2006/main">
  <p:tag name="AS_UNIQUEID" val="12140"/>
</p:tagLst>
</file>

<file path=ppt/tags/tag559.xml><?xml version="1.0" encoding="utf-8"?>
<p:tagLst xmlns:p="http://schemas.openxmlformats.org/presentationml/2006/main">
  <p:tag name="AS_UNIQUEID" val="12141"/>
</p:tagLst>
</file>

<file path=ppt/tags/tag56.xml><?xml version="1.0" encoding="utf-8"?>
<p:tagLst xmlns:p="http://schemas.openxmlformats.org/presentationml/2006/main">
  <p:tag name="AS_UNIQUEID" val="11820"/>
</p:tagLst>
</file>

<file path=ppt/tags/tag560.xml><?xml version="1.0" encoding="utf-8"?>
<p:tagLst xmlns:p="http://schemas.openxmlformats.org/presentationml/2006/main">
  <p:tag name="AS_UNIQUEID" val="12142"/>
</p:tagLst>
</file>

<file path=ppt/tags/tag561.xml><?xml version="1.0" encoding="utf-8"?>
<p:tagLst xmlns:p="http://schemas.openxmlformats.org/presentationml/2006/main">
  <p:tag name="AS_UNIQUEID" val="12143"/>
</p:tagLst>
</file>

<file path=ppt/tags/tag562.xml><?xml version="1.0" encoding="utf-8"?>
<p:tagLst xmlns:p="http://schemas.openxmlformats.org/presentationml/2006/main">
  <p:tag name="AS_UNIQUEID" val="12144"/>
</p:tagLst>
</file>

<file path=ppt/tags/tag563.xml><?xml version="1.0" encoding="utf-8"?>
<p:tagLst xmlns:p="http://schemas.openxmlformats.org/presentationml/2006/main">
  <p:tag name="AS_UNIQUEID" val="12145"/>
</p:tagLst>
</file>

<file path=ppt/tags/tag564.xml><?xml version="1.0" encoding="utf-8"?>
<p:tagLst xmlns:p="http://schemas.openxmlformats.org/presentationml/2006/main">
  <p:tag name="AS_UNIQUEID" val="12146"/>
</p:tagLst>
</file>

<file path=ppt/tags/tag565.xml><?xml version="1.0" encoding="utf-8"?>
<p:tagLst xmlns:p="http://schemas.openxmlformats.org/presentationml/2006/main">
  <p:tag name="AS_UNIQUEID" val="12147"/>
</p:tagLst>
</file>

<file path=ppt/tags/tag566.xml><?xml version="1.0" encoding="utf-8"?>
<p:tagLst xmlns:p="http://schemas.openxmlformats.org/presentationml/2006/main">
  <p:tag name="AS_UNIQUEID" val="12148"/>
</p:tagLst>
</file>

<file path=ppt/tags/tag567.xml><?xml version="1.0" encoding="utf-8"?>
<p:tagLst xmlns:p="http://schemas.openxmlformats.org/presentationml/2006/main">
  <p:tag name="AS_UNIQUEID" val="12149"/>
</p:tagLst>
</file>

<file path=ppt/tags/tag568.xml><?xml version="1.0" encoding="utf-8"?>
<p:tagLst xmlns:p="http://schemas.openxmlformats.org/presentationml/2006/main">
  <p:tag name="AS_UNIQUEID" val="12150"/>
</p:tagLst>
</file>

<file path=ppt/tags/tag569.xml><?xml version="1.0" encoding="utf-8"?>
<p:tagLst xmlns:p="http://schemas.openxmlformats.org/presentationml/2006/main">
  <p:tag name="AS_UNIQUEID" val="12151"/>
</p:tagLst>
</file>

<file path=ppt/tags/tag57.xml><?xml version="1.0" encoding="utf-8"?>
<p:tagLst xmlns:p="http://schemas.openxmlformats.org/presentationml/2006/main">
  <p:tag name="AS_UNIQUEID" val="11821"/>
</p:tagLst>
</file>

<file path=ppt/tags/tag570.xml><?xml version="1.0" encoding="utf-8"?>
<p:tagLst xmlns:p="http://schemas.openxmlformats.org/presentationml/2006/main">
  <p:tag name="AS_UNIQUEID" val="12152"/>
</p:tagLst>
</file>

<file path=ppt/tags/tag571.xml><?xml version="1.0" encoding="utf-8"?>
<p:tagLst xmlns:p="http://schemas.openxmlformats.org/presentationml/2006/main">
  <p:tag name="AS_UNIQUEID" val="12153"/>
</p:tagLst>
</file>

<file path=ppt/tags/tag572.xml><?xml version="1.0" encoding="utf-8"?>
<p:tagLst xmlns:p="http://schemas.openxmlformats.org/presentationml/2006/main">
  <p:tag name="AS_UNIQUEID" val="12154"/>
</p:tagLst>
</file>

<file path=ppt/tags/tag573.xml><?xml version="1.0" encoding="utf-8"?>
<p:tagLst xmlns:p="http://schemas.openxmlformats.org/presentationml/2006/main">
  <p:tag name="AS_UNIQUEID" val="12155"/>
</p:tagLst>
</file>

<file path=ppt/tags/tag574.xml><?xml version="1.0" encoding="utf-8"?>
<p:tagLst xmlns:p="http://schemas.openxmlformats.org/presentationml/2006/main">
  <p:tag name="AS_UNIQUEID" val="12156"/>
</p:tagLst>
</file>

<file path=ppt/tags/tag575.xml><?xml version="1.0" encoding="utf-8"?>
<p:tagLst xmlns:p="http://schemas.openxmlformats.org/presentationml/2006/main">
  <p:tag name="AS_UNIQUEID" val="12157"/>
</p:tagLst>
</file>

<file path=ppt/tags/tag576.xml><?xml version="1.0" encoding="utf-8"?>
<p:tagLst xmlns:p="http://schemas.openxmlformats.org/presentationml/2006/main">
  <p:tag name="AS_UNIQUEID" val="12158"/>
</p:tagLst>
</file>

<file path=ppt/tags/tag577.xml><?xml version="1.0" encoding="utf-8"?>
<p:tagLst xmlns:p="http://schemas.openxmlformats.org/presentationml/2006/main">
  <p:tag name="AS_UNIQUEID" val="12159"/>
</p:tagLst>
</file>

<file path=ppt/tags/tag578.xml><?xml version="1.0" encoding="utf-8"?>
<p:tagLst xmlns:p="http://schemas.openxmlformats.org/presentationml/2006/main">
  <p:tag name="AS_UNIQUEID" val="12160"/>
</p:tagLst>
</file>

<file path=ppt/tags/tag579.xml><?xml version="1.0" encoding="utf-8"?>
<p:tagLst xmlns:p="http://schemas.openxmlformats.org/presentationml/2006/main">
  <p:tag name="AS_UNIQUEID" val="12161"/>
</p:tagLst>
</file>

<file path=ppt/tags/tag58.xml><?xml version="1.0" encoding="utf-8"?>
<p:tagLst xmlns:p="http://schemas.openxmlformats.org/presentationml/2006/main">
  <p:tag name="AS_UNIQUEID" val="11822"/>
</p:tagLst>
</file>

<file path=ppt/tags/tag580.xml><?xml version="1.0" encoding="utf-8"?>
<p:tagLst xmlns:p="http://schemas.openxmlformats.org/presentationml/2006/main">
  <p:tag name="AS_UNIQUEID" val="12162"/>
</p:tagLst>
</file>

<file path=ppt/tags/tag581.xml><?xml version="1.0" encoding="utf-8"?>
<p:tagLst xmlns:p="http://schemas.openxmlformats.org/presentationml/2006/main">
  <p:tag name="AS_UNIQUEID" val="12163"/>
</p:tagLst>
</file>

<file path=ppt/tags/tag582.xml><?xml version="1.0" encoding="utf-8"?>
<p:tagLst xmlns:p="http://schemas.openxmlformats.org/presentationml/2006/main">
  <p:tag name="AS_UNIQUEID" val="12164"/>
</p:tagLst>
</file>

<file path=ppt/tags/tag583.xml><?xml version="1.0" encoding="utf-8"?>
<p:tagLst xmlns:p="http://schemas.openxmlformats.org/presentationml/2006/main">
  <p:tag name="AS_UNIQUEID" val="12165"/>
</p:tagLst>
</file>

<file path=ppt/tags/tag584.xml><?xml version="1.0" encoding="utf-8"?>
<p:tagLst xmlns:p="http://schemas.openxmlformats.org/presentationml/2006/main">
  <p:tag name="AS_UNIQUEID" val="12166"/>
</p:tagLst>
</file>

<file path=ppt/tags/tag585.xml><?xml version="1.0" encoding="utf-8"?>
<p:tagLst xmlns:p="http://schemas.openxmlformats.org/presentationml/2006/main">
  <p:tag name="AS_UNIQUEID" val="12167"/>
</p:tagLst>
</file>

<file path=ppt/tags/tag586.xml><?xml version="1.0" encoding="utf-8"?>
<p:tagLst xmlns:p="http://schemas.openxmlformats.org/presentationml/2006/main">
  <p:tag name="AS_UNIQUEID" val="12168"/>
</p:tagLst>
</file>

<file path=ppt/tags/tag587.xml><?xml version="1.0" encoding="utf-8"?>
<p:tagLst xmlns:p="http://schemas.openxmlformats.org/presentationml/2006/main">
  <p:tag name="AS_UNIQUEID" val="12169"/>
</p:tagLst>
</file>

<file path=ppt/tags/tag588.xml><?xml version="1.0" encoding="utf-8"?>
<p:tagLst xmlns:p="http://schemas.openxmlformats.org/presentationml/2006/main">
  <p:tag name="AS_UNIQUEID" val="12170"/>
</p:tagLst>
</file>

<file path=ppt/tags/tag589.xml><?xml version="1.0" encoding="utf-8"?>
<p:tagLst xmlns:p="http://schemas.openxmlformats.org/presentationml/2006/main">
  <p:tag name="AS_UNIQUEID" val="12171"/>
</p:tagLst>
</file>

<file path=ppt/tags/tag59.xml><?xml version="1.0" encoding="utf-8"?>
<p:tagLst xmlns:p="http://schemas.openxmlformats.org/presentationml/2006/main">
  <p:tag name="AS_UNIQUEID" val="11823"/>
</p:tagLst>
</file>

<file path=ppt/tags/tag590.xml><?xml version="1.0" encoding="utf-8"?>
<p:tagLst xmlns:p="http://schemas.openxmlformats.org/presentationml/2006/main">
  <p:tag name="AS_UNIQUEID" val="12172"/>
</p:tagLst>
</file>

<file path=ppt/tags/tag591.xml><?xml version="1.0" encoding="utf-8"?>
<p:tagLst xmlns:p="http://schemas.openxmlformats.org/presentationml/2006/main">
  <p:tag name="AS_UNIQUEID" val="12173"/>
</p:tagLst>
</file>

<file path=ppt/tags/tag592.xml><?xml version="1.0" encoding="utf-8"?>
<p:tagLst xmlns:p="http://schemas.openxmlformats.org/presentationml/2006/main">
  <p:tag name="AS_UNIQUEID" val="12174"/>
</p:tagLst>
</file>

<file path=ppt/tags/tag593.xml><?xml version="1.0" encoding="utf-8"?>
<p:tagLst xmlns:p="http://schemas.openxmlformats.org/presentationml/2006/main">
  <p:tag name="AS_UNIQUEID" val="12175"/>
</p:tagLst>
</file>

<file path=ppt/tags/tag594.xml><?xml version="1.0" encoding="utf-8"?>
<p:tagLst xmlns:p="http://schemas.openxmlformats.org/presentationml/2006/main">
  <p:tag name="AS_UNIQUEID" val="12176"/>
</p:tagLst>
</file>

<file path=ppt/tags/tag595.xml><?xml version="1.0" encoding="utf-8"?>
<p:tagLst xmlns:p="http://schemas.openxmlformats.org/presentationml/2006/main">
  <p:tag name="AS_UNIQUEID" val="12177"/>
</p:tagLst>
</file>

<file path=ppt/tags/tag596.xml><?xml version="1.0" encoding="utf-8"?>
<p:tagLst xmlns:p="http://schemas.openxmlformats.org/presentationml/2006/main">
  <p:tag name="AS_UNIQUEID" val="12178"/>
</p:tagLst>
</file>

<file path=ppt/tags/tag597.xml><?xml version="1.0" encoding="utf-8"?>
<p:tagLst xmlns:p="http://schemas.openxmlformats.org/presentationml/2006/main">
  <p:tag name="AS_UNIQUEID" val="12179"/>
</p:tagLst>
</file>

<file path=ppt/tags/tag598.xml><?xml version="1.0" encoding="utf-8"?>
<p:tagLst xmlns:p="http://schemas.openxmlformats.org/presentationml/2006/main">
  <p:tag name="AS_UNIQUEID" val="12180"/>
</p:tagLst>
</file>

<file path=ppt/tags/tag599.xml><?xml version="1.0" encoding="utf-8"?>
<p:tagLst xmlns:p="http://schemas.openxmlformats.org/presentationml/2006/main">
  <p:tag name="AS_UNIQUEID" val="12181"/>
</p:tagLst>
</file>

<file path=ppt/tags/tag6.xml><?xml version="1.0" encoding="utf-8"?>
<p:tagLst xmlns:p="http://schemas.openxmlformats.org/presentationml/2006/main">
  <p:tag name="AS_UNIQUEID" val="11778"/>
</p:tagLst>
</file>

<file path=ppt/tags/tag60.xml><?xml version="1.0" encoding="utf-8"?>
<p:tagLst xmlns:p="http://schemas.openxmlformats.org/presentationml/2006/main">
  <p:tag name="AS_UNIQUEID" val="11824"/>
</p:tagLst>
</file>

<file path=ppt/tags/tag600.xml><?xml version="1.0" encoding="utf-8"?>
<p:tagLst xmlns:p="http://schemas.openxmlformats.org/presentationml/2006/main">
  <p:tag name="AS_UNIQUEID" val="12182"/>
  <p:tag name="ID" val="547147"/>
  <p:tag name="MH" val="20171004132550"/>
  <p:tag name="MH_LIBRARY" val="CONTENTS"/>
  <p:tag name="MH_ORDER" val="1"/>
  <p:tag name="MH_TYPE" val="NUMBER"/>
</p:tagLst>
</file>

<file path=ppt/tags/tag601.xml><?xml version="1.0" encoding="utf-8"?>
<p:tagLst xmlns:p="http://schemas.openxmlformats.org/presentationml/2006/main">
  <p:tag name="AS_UNIQUEID" val="12183"/>
  <p:tag name="ID" val="547147"/>
  <p:tag name="MH" val="20171004132550"/>
  <p:tag name="MH_LIBRARY" val="CONTENTS"/>
  <p:tag name="MH_ORDER" val="1"/>
  <p:tag name="MH_TYPE" val="ENTRY"/>
</p:tagLst>
</file>

<file path=ppt/tags/tag602.xml><?xml version="1.0" encoding="utf-8"?>
<p:tagLst xmlns:p="http://schemas.openxmlformats.org/presentationml/2006/main">
  <p:tag name="AS_UNIQUEID" val="1622"/>
</p:tagLst>
</file>

<file path=ppt/tags/tag603.xml><?xml version="1.0" encoding="utf-8"?>
<p:tagLst xmlns:p="http://schemas.openxmlformats.org/presentationml/2006/main">
  <p:tag name="AS_UNIQUEID" val="423"/>
</p:tagLst>
</file>

<file path=ppt/tags/tag604.xml><?xml version="1.0" encoding="utf-8"?>
<p:tagLst xmlns:p="http://schemas.openxmlformats.org/presentationml/2006/main">
  <p:tag name="AS_UNIQUEID" val="2714"/>
</p:tagLst>
</file>

<file path=ppt/tags/tag605.xml><?xml version="1.0" encoding="utf-8"?>
<p:tagLst xmlns:p="http://schemas.openxmlformats.org/presentationml/2006/main">
  <p:tag name="AS_UNIQUEID" val="2730"/>
</p:tagLst>
</file>

<file path=ppt/tags/tag606.xml><?xml version="1.0" encoding="utf-8"?>
<p:tagLst xmlns:p="http://schemas.openxmlformats.org/presentationml/2006/main">
  <p:tag name="AS_UNIQUEID" val="3148"/>
</p:tagLst>
</file>

<file path=ppt/tags/tag607.xml><?xml version="1.0" encoding="utf-8"?>
<p:tagLst xmlns:p="http://schemas.openxmlformats.org/presentationml/2006/main">
  <p:tag name="AS_UNIQUEID" val="2130"/>
  <p:tag name="KSO_WM_UNIT_PLACING_PICTURE_USER_VIEWPORT" val="{&quot;height&quot;:4018,&quot;width&quot;:4455}"/>
</p:tagLst>
</file>

<file path=ppt/tags/tag608.xml><?xml version="1.0" encoding="utf-8"?>
<p:tagLst xmlns:p="http://schemas.openxmlformats.org/presentationml/2006/main">
  <p:tag name="AS_UNIQUEID" val="821"/>
  <p:tag name="KSO_WM_UNIT_PLACING_PICTURE_USER_VIEWPORT" val="{&quot;height&quot;:4113,&quot;width&quot;:8364}"/>
</p:tagLst>
</file>

<file path=ppt/tags/tag609.xml><?xml version="1.0" encoding="utf-8"?>
<p:tagLst xmlns:p="http://schemas.openxmlformats.org/presentationml/2006/main">
  <p:tag name="AS_UNIQUEID" val="12184"/>
</p:tagLst>
</file>

<file path=ppt/tags/tag61.xml><?xml version="1.0" encoding="utf-8"?>
<p:tagLst xmlns:p="http://schemas.openxmlformats.org/presentationml/2006/main">
  <p:tag name="AS_UNIQUEID" val="11825"/>
</p:tagLst>
</file>

<file path=ppt/tags/tag610.xml><?xml version="1.0" encoding="utf-8"?>
<p:tagLst xmlns:p="http://schemas.openxmlformats.org/presentationml/2006/main">
  <p:tag name="AS_UNIQUEID" val="12185"/>
</p:tagLst>
</file>

<file path=ppt/tags/tag611.xml><?xml version="1.0" encoding="utf-8"?>
<p:tagLst xmlns:p="http://schemas.openxmlformats.org/presentationml/2006/main">
  <p:tag name="AS_UNIQUEID" val="12186"/>
  <p:tag name="ID" val="547147"/>
  <p:tag name="MH" val="20171004132550"/>
  <p:tag name="MH_LIBRARY" val="CONTENTS"/>
  <p:tag name="MH_ORDER" val="1"/>
  <p:tag name="MH_TYPE" val="NUMBER"/>
</p:tagLst>
</file>

<file path=ppt/tags/tag612.xml><?xml version="1.0" encoding="utf-8"?>
<p:tagLst xmlns:p="http://schemas.openxmlformats.org/presentationml/2006/main">
  <p:tag name="AS_UNIQUEID" val="12187"/>
  <p:tag name="ID" val="547147"/>
  <p:tag name="MH" val="20171004132550"/>
  <p:tag name="MH_LIBRARY" val="CONTENTS"/>
  <p:tag name="MH_ORDER" val="1"/>
  <p:tag name="MH_TYPE" val="ENTRY"/>
</p:tagLst>
</file>

<file path=ppt/tags/tag613.xml><?xml version="1.0" encoding="utf-8"?>
<p:tagLst xmlns:p="http://schemas.openxmlformats.org/presentationml/2006/main">
  <p:tag name="AS_UNIQUEID" val="12188"/>
</p:tagLst>
</file>

<file path=ppt/tags/tag614.xml><?xml version="1.0" encoding="utf-8"?>
<p:tagLst xmlns:p="http://schemas.openxmlformats.org/presentationml/2006/main">
  <p:tag name="AS_UNIQUEID" val="1387"/>
</p:tagLst>
</file>

<file path=ppt/tags/tag615.xml><?xml version="1.0" encoding="utf-8"?>
<p:tagLst xmlns:p="http://schemas.openxmlformats.org/presentationml/2006/main">
  <p:tag name="AS_UNIQUEID" val="1389"/>
</p:tagLst>
</file>

<file path=ppt/tags/tag616.xml><?xml version="1.0" encoding="utf-8"?>
<p:tagLst xmlns:p="http://schemas.openxmlformats.org/presentationml/2006/main">
  <p:tag name="AS_UNIQUEID" val="3796"/>
</p:tagLst>
</file>

<file path=ppt/tags/tag617.xml><?xml version="1.0" encoding="utf-8"?>
<p:tagLst xmlns:p="http://schemas.openxmlformats.org/presentationml/2006/main">
  <p:tag name="AS_UNIQUEID" val="1602"/>
  <p:tag name="KSO_WM_UNIT_PLACING_PICTURE_USER_VIEWPORT" val="{&quot;height&quot;:4018,&quot;width&quot;:4095}"/>
</p:tagLst>
</file>

<file path=ppt/tags/tag618.xml><?xml version="1.0" encoding="utf-8"?>
<p:tagLst xmlns:p="http://schemas.openxmlformats.org/presentationml/2006/main">
  <p:tag name="AS_UNIQUEID" val="12189"/>
</p:tagLst>
</file>

<file path=ppt/tags/tag619.xml><?xml version="1.0" encoding="utf-8"?>
<p:tagLst xmlns:p="http://schemas.openxmlformats.org/presentationml/2006/main">
  <p:tag name="AS_UNIQUEID" val="12190"/>
</p:tagLst>
</file>

<file path=ppt/tags/tag62.xml><?xml version="1.0" encoding="utf-8"?>
<p:tagLst xmlns:p="http://schemas.openxmlformats.org/presentationml/2006/main">
  <p:tag name="AS_UNIQUEID" val="1351"/>
</p:tagLst>
</file>

<file path=ppt/tags/tag620.xml><?xml version="1.0" encoding="utf-8"?>
<p:tagLst xmlns:p="http://schemas.openxmlformats.org/presentationml/2006/main">
  <p:tag name="AS_UNIQUEID" val="1966"/>
</p:tagLst>
</file>

<file path=ppt/tags/tag621.xml><?xml version="1.0" encoding="utf-8"?>
<p:tagLst xmlns:p="http://schemas.openxmlformats.org/presentationml/2006/main">
  <p:tag name="AS_UNIQUEID" val="1967"/>
</p:tagLst>
</file>

<file path=ppt/tags/tag622.xml><?xml version="1.0" encoding="utf-8"?>
<p:tagLst xmlns:p="http://schemas.openxmlformats.org/presentationml/2006/main">
  <p:tag name="AS_UNIQUEID" val="1968"/>
</p:tagLst>
</file>

<file path=ppt/tags/tag623.xml><?xml version="1.0" encoding="utf-8"?>
<p:tagLst xmlns:p="http://schemas.openxmlformats.org/presentationml/2006/main">
  <p:tag name="AS_UNIQUEID" val="1969"/>
</p:tagLst>
</file>

<file path=ppt/tags/tag624.xml><?xml version="1.0" encoding="utf-8"?>
<p:tagLst xmlns:p="http://schemas.openxmlformats.org/presentationml/2006/main">
  <p:tag name="AS_UNIQUEID" val="1970"/>
</p:tagLst>
</file>

<file path=ppt/tags/tag625.xml><?xml version="1.0" encoding="utf-8"?>
<p:tagLst xmlns:p="http://schemas.openxmlformats.org/presentationml/2006/main">
  <p:tag name="AS_UNIQUEID" val="1971"/>
</p:tagLst>
</file>

<file path=ppt/tags/tag626.xml><?xml version="1.0" encoding="utf-8"?>
<p:tagLst xmlns:p="http://schemas.openxmlformats.org/presentationml/2006/main">
  <p:tag name="AS_UNIQUEID" val="1972"/>
</p:tagLst>
</file>

<file path=ppt/tags/tag627.xml><?xml version="1.0" encoding="utf-8"?>
<p:tagLst xmlns:p="http://schemas.openxmlformats.org/presentationml/2006/main">
  <p:tag name="AS_UNIQUEID" val="1973"/>
</p:tagLst>
</file>

<file path=ppt/tags/tag628.xml><?xml version="1.0" encoding="utf-8"?>
<p:tagLst xmlns:p="http://schemas.openxmlformats.org/presentationml/2006/main">
  <p:tag name="AS_UNIQUEID" val="1974"/>
</p:tagLst>
</file>

<file path=ppt/tags/tag629.xml><?xml version="1.0" encoding="utf-8"?>
<p:tagLst xmlns:p="http://schemas.openxmlformats.org/presentationml/2006/main">
  <p:tag name="AS_UNIQUEID" val="12191"/>
</p:tagLst>
</file>

<file path=ppt/tags/tag63.xml><?xml version="1.0" encoding="utf-8"?>
<p:tagLst xmlns:p="http://schemas.openxmlformats.org/presentationml/2006/main">
  <p:tag name="AS_UNIQUEID" val="1352"/>
</p:tagLst>
</file>

<file path=ppt/tags/tag630.xml><?xml version="1.0" encoding="utf-8"?>
<p:tagLst xmlns:p="http://schemas.openxmlformats.org/presentationml/2006/main">
  <p:tag name="AS_UNIQUEID" val="12192"/>
  <p:tag name="ID" val="547147"/>
  <p:tag name="MH" val="20171004132550"/>
  <p:tag name="MH_LIBRARY" val="CONTENTS"/>
  <p:tag name="MH_ORDER" val="1"/>
  <p:tag name="MH_TYPE" val="NUMBER"/>
</p:tagLst>
</file>

<file path=ppt/tags/tag631.xml><?xml version="1.0" encoding="utf-8"?>
<p:tagLst xmlns:p="http://schemas.openxmlformats.org/presentationml/2006/main">
  <p:tag name="AS_UNIQUEID" val="12193"/>
  <p:tag name="ID" val="547147"/>
  <p:tag name="MH" val="20171004132550"/>
  <p:tag name="MH_LIBRARY" val="CONTENTS"/>
  <p:tag name="MH_ORDER" val="1"/>
  <p:tag name="MH_TYPE" val="ENTRY"/>
</p:tagLst>
</file>

<file path=ppt/tags/tag632.xml><?xml version="1.0" encoding="utf-8"?>
<p:tagLst xmlns:p="http://schemas.openxmlformats.org/presentationml/2006/main">
  <p:tag name="AS_UNIQUEID" val="12194"/>
</p:tagLst>
</file>

<file path=ppt/tags/tag633.xml><?xml version="1.0" encoding="utf-8"?>
<p:tagLst xmlns:p="http://schemas.openxmlformats.org/presentationml/2006/main">
  <p:tag name="AS_UNIQUEID" val="12195"/>
</p:tagLst>
</file>

<file path=ppt/tags/tag634.xml><?xml version="1.0" encoding="utf-8"?>
<p:tagLst xmlns:p="http://schemas.openxmlformats.org/presentationml/2006/main">
  <p:tag name="AS_UNIQUEID" val="12196"/>
</p:tagLst>
</file>

<file path=ppt/tags/tag635.xml><?xml version="1.0" encoding="utf-8"?>
<p:tagLst xmlns:p="http://schemas.openxmlformats.org/presentationml/2006/main">
  <p:tag name="AS_UNIQUEID" val="12197"/>
</p:tagLst>
</file>

<file path=ppt/tags/tag636.xml><?xml version="1.0" encoding="utf-8"?>
<p:tagLst xmlns:p="http://schemas.openxmlformats.org/presentationml/2006/main">
  <p:tag name="AS_UNIQUEID" val="12198"/>
</p:tagLst>
</file>

<file path=ppt/tags/tag637.xml><?xml version="1.0" encoding="utf-8"?>
<p:tagLst xmlns:p="http://schemas.openxmlformats.org/presentationml/2006/main">
  <p:tag name="AS_UNIQUEID" val="12199"/>
</p:tagLst>
</file>

<file path=ppt/tags/tag638.xml><?xml version="1.0" encoding="utf-8"?>
<p:tagLst xmlns:p="http://schemas.openxmlformats.org/presentationml/2006/main">
  <p:tag name="AS_UNIQUEID" val="12200"/>
  <p:tag name="ID" val="547147"/>
  <p:tag name="MH" val="20171004132550"/>
  <p:tag name="MH_LIBRARY" val="CONTENTS"/>
  <p:tag name="MH_ORDER" val="1"/>
  <p:tag name="MH_TYPE" val="NUMBER"/>
</p:tagLst>
</file>

<file path=ppt/tags/tag639.xml><?xml version="1.0" encoding="utf-8"?>
<p:tagLst xmlns:p="http://schemas.openxmlformats.org/presentationml/2006/main">
  <p:tag name="AS_UNIQUEID" val="12201"/>
  <p:tag name="ID" val="547147"/>
  <p:tag name="MH" val="20171004132550"/>
  <p:tag name="MH_LIBRARY" val="CONTENTS"/>
  <p:tag name="MH_ORDER" val="1"/>
  <p:tag name="MH_TYPE" val="ENTRY"/>
</p:tagLst>
</file>

<file path=ppt/tags/tag64.xml><?xml version="1.0" encoding="utf-8"?>
<p:tagLst xmlns:p="http://schemas.openxmlformats.org/presentationml/2006/main">
  <p:tag name="AS_UNIQUEID" val="11826"/>
</p:tagLst>
</file>

<file path=ppt/tags/tag640.xml><?xml version="1.0" encoding="utf-8"?>
<p:tagLst xmlns:p="http://schemas.openxmlformats.org/presentationml/2006/main">
  <p:tag name="AS_UNIQUEID" val="12202"/>
</p:tagLst>
</file>

<file path=ppt/tags/tag641.xml><?xml version="1.0" encoding="utf-8"?>
<p:tagLst xmlns:p="http://schemas.openxmlformats.org/presentationml/2006/main">
  <p:tag name="AS_UNIQUEID" val="12203"/>
</p:tagLst>
</file>

<file path=ppt/tags/tag642.xml><?xml version="1.0" encoding="utf-8"?>
<p:tagLst xmlns:p="http://schemas.openxmlformats.org/presentationml/2006/main">
  <p:tag name="AS_UNIQUEID" val="12204"/>
</p:tagLst>
</file>

<file path=ppt/tags/tag643.xml><?xml version="1.0" encoding="utf-8"?>
<p:tagLst xmlns:p="http://schemas.openxmlformats.org/presentationml/2006/main">
  <p:tag name="AS_UNIQUEID" val="12205"/>
</p:tagLst>
</file>

<file path=ppt/tags/tag644.xml><?xml version="1.0" encoding="utf-8"?>
<p:tagLst xmlns:p="http://schemas.openxmlformats.org/presentationml/2006/main">
  <p:tag name="AS_UNIQUEID" val="12206"/>
</p:tagLst>
</file>

<file path=ppt/tags/tag645.xml><?xml version="1.0" encoding="utf-8"?>
<p:tagLst xmlns:p="http://schemas.openxmlformats.org/presentationml/2006/main">
  <p:tag name="AS_UNIQUEID" val="12207"/>
</p:tagLst>
</file>

<file path=ppt/tags/tag646.xml><?xml version="1.0" encoding="utf-8"?>
<p:tagLst xmlns:p="http://schemas.openxmlformats.org/presentationml/2006/main">
  <p:tag name="AS_UNIQUEID" val="12208"/>
</p:tagLst>
</file>

<file path=ppt/tags/tag647.xml><?xml version="1.0" encoding="utf-8"?>
<p:tagLst xmlns:p="http://schemas.openxmlformats.org/presentationml/2006/main">
  <p:tag name="AS_UNIQUEID" val="12209"/>
</p:tagLst>
</file>

<file path=ppt/tags/tag648.xml><?xml version="1.0" encoding="utf-8"?>
<p:tagLst xmlns:p="http://schemas.openxmlformats.org/presentationml/2006/main">
  <p:tag name="AS_UNIQUEID" val="3566"/>
</p:tagLst>
</file>

<file path=ppt/tags/tag649.xml><?xml version="1.0" encoding="utf-8"?>
<p:tagLst xmlns:p="http://schemas.openxmlformats.org/presentationml/2006/main">
  <p:tag name="AS_UNIQUEID" val="12210"/>
</p:tagLst>
</file>

<file path=ppt/tags/tag65.xml><?xml version="1.0" encoding="utf-8"?>
<p:tagLst xmlns:p="http://schemas.openxmlformats.org/presentationml/2006/main">
  <p:tag name="AS_UNIQUEID" val="11827"/>
</p:tagLst>
</file>

<file path=ppt/tags/tag650.xml><?xml version="1.0" encoding="utf-8"?>
<p:tagLst xmlns:p="http://schemas.openxmlformats.org/presentationml/2006/main">
  <p:tag name="AS_UNIQUEID" val="12211"/>
</p:tagLst>
</file>

<file path=ppt/tags/tag651.xml><?xml version="1.0" encoding="utf-8"?>
<p:tagLst xmlns:p="http://schemas.openxmlformats.org/presentationml/2006/main">
  <p:tag name="AS_UNIQUEID" val="12212"/>
</p:tagLst>
</file>

<file path=ppt/tags/tag652.xml><?xml version="1.0" encoding="utf-8"?>
<p:tagLst xmlns:p="http://schemas.openxmlformats.org/presentationml/2006/main">
  <p:tag name="AS_UNIQUEID" val="12213"/>
</p:tagLst>
</file>

<file path=ppt/tags/tag653.xml><?xml version="1.0" encoding="utf-8"?>
<p:tagLst xmlns:p="http://schemas.openxmlformats.org/presentationml/2006/main">
  <p:tag name="AS_UNIQUEID" val="12214"/>
</p:tagLst>
</file>

<file path=ppt/tags/tag654.xml><?xml version="1.0" encoding="utf-8"?>
<p:tagLst xmlns:p="http://schemas.openxmlformats.org/presentationml/2006/main">
  <p:tag name="AS_UNIQUEID" val="12215"/>
</p:tagLst>
</file>

<file path=ppt/tags/tag655.xml><?xml version="1.0" encoding="utf-8"?>
<p:tagLst xmlns:p="http://schemas.openxmlformats.org/presentationml/2006/main">
  <p:tag name="AS_UNIQUEID" val="12216"/>
</p:tagLst>
</file>

<file path=ppt/tags/tag656.xml><?xml version="1.0" encoding="utf-8"?>
<p:tagLst xmlns:p="http://schemas.openxmlformats.org/presentationml/2006/main">
  <p:tag name="AS_OS" val="Unix 3.10 unknown"/>
  <p:tag name="AS_RELEASE_DATE" val="2023.03.31"/>
  <p:tag name="AS_TITLE" val="Aspose.Slides for Java"/>
  <p:tag name="AS_VERSION" val="23.3"/>
  <p:tag name="COMMONDATA" val="eyJoZGlkIjoiOTVmYmE1NzRlM2JhMmQzMDg2MGVkZmY1MDJiYWZjMTQifQ=="/>
</p:tagLst>
</file>

<file path=ppt/tags/tag66.xml><?xml version="1.0" encoding="utf-8"?>
<p:tagLst xmlns:p="http://schemas.openxmlformats.org/presentationml/2006/main">
  <p:tag name="AS_UNIQUEID" val="11828"/>
</p:tagLst>
</file>

<file path=ppt/tags/tag67.xml><?xml version="1.0" encoding="utf-8"?>
<p:tagLst xmlns:p="http://schemas.openxmlformats.org/presentationml/2006/main">
  <p:tag name="AS_UNIQUEID" val="11829"/>
</p:tagLst>
</file>

<file path=ppt/tags/tag68.xml><?xml version="1.0" encoding="utf-8"?>
<p:tagLst xmlns:p="http://schemas.openxmlformats.org/presentationml/2006/main">
  <p:tag name="AS_UNIQUEID" val="11830"/>
</p:tagLst>
</file>

<file path=ppt/tags/tag69.xml><?xml version="1.0" encoding="utf-8"?>
<p:tagLst xmlns:p="http://schemas.openxmlformats.org/presentationml/2006/main">
  <p:tag name="AS_UNIQUEID" val="11831"/>
</p:tagLst>
</file>

<file path=ppt/tags/tag7.xml><?xml version="1.0" encoding="utf-8"?>
<p:tagLst xmlns:p="http://schemas.openxmlformats.org/presentationml/2006/main">
  <p:tag name="AS_UNIQUEID" val="11779"/>
</p:tagLst>
</file>

<file path=ppt/tags/tag70.xml><?xml version="1.0" encoding="utf-8"?>
<p:tagLst xmlns:p="http://schemas.openxmlformats.org/presentationml/2006/main">
  <p:tag name="AS_UNIQUEID" val="11832"/>
</p:tagLst>
</file>

<file path=ppt/tags/tag71.xml><?xml version="1.0" encoding="utf-8"?>
<p:tagLst xmlns:p="http://schemas.openxmlformats.org/presentationml/2006/main">
  <p:tag name="AS_UNIQUEID" val="1351"/>
</p:tagLst>
</file>

<file path=ppt/tags/tag72.xml><?xml version="1.0" encoding="utf-8"?>
<p:tagLst xmlns:p="http://schemas.openxmlformats.org/presentationml/2006/main">
  <p:tag name="AS_UNIQUEID" val="1352"/>
</p:tagLst>
</file>

<file path=ppt/tags/tag73.xml><?xml version="1.0" encoding="utf-8"?>
<p:tagLst xmlns:p="http://schemas.openxmlformats.org/presentationml/2006/main">
  <p:tag name="AS_UNIQUEID" val="11833"/>
</p:tagLst>
</file>

<file path=ppt/tags/tag74.xml><?xml version="1.0" encoding="utf-8"?>
<p:tagLst xmlns:p="http://schemas.openxmlformats.org/presentationml/2006/main">
  <p:tag name="AS_UNIQUEID" val="11834"/>
</p:tagLst>
</file>

<file path=ppt/tags/tag75.xml><?xml version="1.0" encoding="utf-8"?>
<p:tagLst xmlns:p="http://schemas.openxmlformats.org/presentationml/2006/main">
  <p:tag name="AS_UNIQUEID" val="11835"/>
</p:tagLst>
</file>

<file path=ppt/tags/tag76.xml><?xml version="1.0" encoding="utf-8"?>
<p:tagLst xmlns:p="http://schemas.openxmlformats.org/presentationml/2006/main">
  <p:tag name="AS_UNIQUEID" val="11836"/>
</p:tagLst>
</file>

<file path=ppt/tags/tag77.xml><?xml version="1.0" encoding="utf-8"?>
<p:tagLst xmlns:p="http://schemas.openxmlformats.org/presentationml/2006/main">
  <p:tag name="AS_UNIQUEID" val="11837"/>
</p:tagLst>
</file>

<file path=ppt/tags/tag78.xml><?xml version="1.0" encoding="utf-8"?>
<p:tagLst xmlns:p="http://schemas.openxmlformats.org/presentationml/2006/main">
  <p:tag name="AS_UNIQUEID" val="11838"/>
</p:tagLst>
</file>

<file path=ppt/tags/tag79.xml><?xml version="1.0" encoding="utf-8"?>
<p:tagLst xmlns:p="http://schemas.openxmlformats.org/presentationml/2006/main">
  <p:tag name="AS_UNIQUEID" val="11839"/>
</p:tagLst>
</file>

<file path=ppt/tags/tag8.xml><?xml version="1.0" encoding="utf-8"?>
<p:tagLst xmlns:p="http://schemas.openxmlformats.org/presentationml/2006/main">
  <p:tag name="AS_UNIQUEID" val="11780"/>
</p:tagLst>
</file>

<file path=ppt/tags/tag80.xml><?xml version="1.0" encoding="utf-8"?>
<p:tagLst xmlns:p="http://schemas.openxmlformats.org/presentationml/2006/main">
  <p:tag name="AS_UNIQUEID" val="11840"/>
</p:tagLst>
</file>

<file path=ppt/tags/tag81.xml><?xml version="1.0" encoding="utf-8"?>
<p:tagLst xmlns:p="http://schemas.openxmlformats.org/presentationml/2006/main">
  <p:tag name="AS_UNIQUEID" val="11841"/>
</p:tagLst>
</file>

<file path=ppt/tags/tag82.xml><?xml version="1.0" encoding="utf-8"?>
<p:tagLst xmlns:p="http://schemas.openxmlformats.org/presentationml/2006/main">
  <p:tag name="AS_UNIQUEID" val="11842"/>
</p:tagLst>
</file>

<file path=ppt/tags/tag83.xml><?xml version="1.0" encoding="utf-8"?>
<p:tagLst xmlns:p="http://schemas.openxmlformats.org/presentationml/2006/main">
  <p:tag name="AS_UNIQUEID" val="11843"/>
</p:tagLst>
</file>

<file path=ppt/tags/tag84.xml><?xml version="1.0" encoding="utf-8"?>
<p:tagLst xmlns:p="http://schemas.openxmlformats.org/presentationml/2006/main">
  <p:tag name="AS_UNIQUEID" val="1351"/>
</p:tagLst>
</file>

<file path=ppt/tags/tag85.xml><?xml version="1.0" encoding="utf-8"?>
<p:tagLst xmlns:p="http://schemas.openxmlformats.org/presentationml/2006/main">
  <p:tag name="AS_UNIQUEID" val="1352"/>
</p:tagLst>
</file>

<file path=ppt/tags/tag86.xml><?xml version="1.0" encoding="utf-8"?>
<p:tagLst xmlns:p="http://schemas.openxmlformats.org/presentationml/2006/main">
  <p:tag name="AS_UNIQUEID" val="11844"/>
</p:tagLst>
</file>

<file path=ppt/tags/tag87.xml><?xml version="1.0" encoding="utf-8"?>
<p:tagLst xmlns:p="http://schemas.openxmlformats.org/presentationml/2006/main">
  <p:tag name="AS_UNIQUEID" val="11845"/>
</p:tagLst>
</file>

<file path=ppt/tags/tag88.xml><?xml version="1.0" encoding="utf-8"?>
<p:tagLst xmlns:p="http://schemas.openxmlformats.org/presentationml/2006/main">
  <p:tag name="AS_UNIQUEID" val="11846"/>
</p:tagLst>
</file>

<file path=ppt/tags/tag89.xml><?xml version="1.0" encoding="utf-8"?>
<p:tagLst xmlns:p="http://schemas.openxmlformats.org/presentationml/2006/main">
  <p:tag name="AS_UNIQUEID" val="11847"/>
</p:tagLst>
</file>

<file path=ppt/tags/tag9.xml><?xml version="1.0" encoding="utf-8"?>
<p:tagLst xmlns:p="http://schemas.openxmlformats.org/presentationml/2006/main">
  <p:tag name="AS_UNIQUEID" val="11781"/>
</p:tagLst>
</file>

<file path=ppt/tags/tag90.xml><?xml version="1.0" encoding="utf-8"?>
<p:tagLst xmlns:p="http://schemas.openxmlformats.org/presentationml/2006/main">
  <p:tag name="AS_UNIQUEID" val="1351"/>
</p:tagLst>
</file>

<file path=ppt/tags/tag91.xml><?xml version="1.0" encoding="utf-8"?>
<p:tagLst xmlns:p="http://schemas.openxmlformats.org/presentationml/2006/main">
  <p:tag name="AS_UNIQUEID" val="1352"/>
</p:tagLst>
</file>

<file path=ppt/tags/tag92.xml><?xml version="1.0" encoding="utf-8"?>
<p:tagLst xmlns:p="http://schemas.openxmlformats.org/presentationml/2006/main">
  <p:tag name="AS_UNIQUEID" val="11848"/>
</p:tagLst>
</file>

<file path=ppt/tags/tag93.xml><?xml version="1.0" encoding="utf-8"?>
<p:tagLst xmlns:p="http://schemas.openxmlformats.org/presentationml/2006/main">
  <p:tag name="AS_UNIQUEID" val="11849"/>
</p:tagLst>
</file>

<file path=ppt/tags/tag94.xml><?xml version="1.0" encoding="utf-8"?>
<p:tagLst xmlns:p="http://schemas.openxmlformats.org/presentationml/2006/main">
  <p:tag name="AS_UNIQUEID" val="11850"/>
</p:tagLst>
</file>

<file path=ppt/tags/tag95.xml><?xml version="1.0" encoding="utf-8"?>
<p:tagLst xmlns:p="http://schemas.openxmlformats.org/presentationml/2006/main">
  <p:tag name="AS_UNIQUEID" val="11851"/>
</p:tagLst>
</file>

<file path=ppt/tags/tag96.xml><?xml version="1.0" encoding="utf-8"?>
<p:tagLst xmlns:p="http://schemas.openxmlformats.org/presentationml/2006/main">
  <p:tag name="AS_UNIQUEID" val="11852"/>
</p:tagLst>
</file>

<file path=ppt/tags/tag97.xml><?xml version="1.0" encoding="utf-8"?>
<p:tagLst xmlns:p="http://schemas.openxmlformats.org/presentationml/2006/main">
  <p:tag name="AS_UNIQUEID" val="11853"/>
</p:tagLst>
</file>

<file path=ppt/tags/tag98.xml><?xml version="1.0" encoding="utf-8"?>
<p:tagLst xmlns:p="http://schemas.openxmlformats.org/presentationml/2006/main">
  <p:tag name="AS_UNIQUEID" val="11854"/>
</p:tagLst>
</file>

<file path=ppt/tags/tag99.xml><?xml version="1.0" encoding="utf-8"?>
<p:tagLst xmlns:p="http://schemas.openxmlformats.org/presentationml/2006/main">
  <p:tag name="AS_UNIQUEID" val="11855"/>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charset="-122"/>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charset="-122"/>
        <a:ea typeface="等线" charset="-122"/>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charset="-122"/>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charset="-122"/>
        <a:ea typeface="等线" charset="-122"/>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292</Paragraphs>
  <Slides>37</Slides>
  <Notes>3</Notes>
  <TotalTime>0</TotalTime>
  <HiddenSlides>0</HiddenSlides>
  <MMClips>0</MMClips>
  <ScaleCrop>0</ScaleCrop>
  <HeadingPairs>
    <vt:vector baseType="variant" size="6">
      <vt:variant>
        <vt:lpstr>Fonts used</vt:lpstr>
      </vt:variant>
      <vt:variant>
        <vt:i4>21</vt:i4>
      </vt:variant>
      <vt:variant>
        <vt:lpstr>Theme</vt:lpstr>
      </vt:variant>
      <vt:variant>
        <vt:i4>1</vt:i4>
      </vt:variant>
      <vt:variant>
        <vt:lpstr>Slide Titles</vt:lpstr>
      </vt:variant>
      <vt:variant>
        <vt:i4>37</vt:i4>
      </vt:variant>
    </vt:vector>
  </HeadingPairs>
  <TitlesOfParts>
    <vt:vector baseType="lpstr" size="59">
      <vt:lpstr>Arial</vt:lpstr>
      <vt:lpstr>等线 Light</vt:lpstr>
      <vt:lpstr>等线</vt:lpstr>
      <vt:lpstr>Adobe 仿宋 Std R</vt:lpstr>
      <vt:lpstr>微软雅黑</vt:lpstr>
      <vt:lpstr>Calibri</vt:lpstr>
      <vt:lpstr>幼圆</vt:lpstr>
      <vt:lpstr>黑体</vt:lpstr>
      <vt:lpstr>Arial Black</vt:lpstr>
      <vt:lpstr>华文行楷</vt:lpstr>
      <vt:lpstr>Times New Roman</vt:lpstr>
      <vt:lpstr>楷体</vt:lpstr>
      <vt:lpstr>华文楷体</vt:lpstr>
      <vt:lpstr>Gen Jyuu Gothic Monospace Regul</vt:lpstr>
      <vt:lpstr>宋体</vt:lpstr>
      <vt:lpstr>仿宋</vt:lpstr>
      <vt:lpstr>方正中等线简体</vt:lpstr>
      <vt:lpstr>Wingdings</vt:lpstr>
      <vt:lpstr>华文彩云</vt:lpstr>
      <vt:lpstr>楷体_GB2312</vt:lpstr>
      <vt:lpstr>华文细黑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23.0300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2023-12-11T16:47:58.434</cp:lastPrinted>
  <dcterms:created xsi:type="dcterms:W3CDTF">2023-12-11T16:47:58Z</dcterms:created>
  <dcterms:modified xsi:type="dcterms:W3CDTF">2023-12-11T08:47:58Z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