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2" r:id="rId3"/>
    <p:sldId id="256" r:id="rId4"/>
    <p:sldId id="542" r:id="rId6"/>
    <p:sldId id="11090564" r:id="rId7"/>
    <p:sldId id="264" r:id="rId8"/>
    <p:sldId id="266" r:id="rId9"/>
    <p:sldId id="15716070" r:id="rId10"/>
    <p:sldId id="18822" r:id="rId11"/>
    <p:sldId id="11090711" r:id="rId12"/>
    <p:sldId id="278" r:id="rId13"/>
    <p:sldId id="279" r:id="rId14"/>
    <p:sldId id="270" r:id="rId15"/>
    <p:sldId id="283" r:id="rId16"/>
    <p:sldId id="15716078" r:id="rId17"/>
    <p:sldId id="541" r:id="rId18"/>
    <p:sldId id="11090716" r:id="rId19"/>
    <p:sldId id="4022" r:id="rId20"/>
    <p:sldId id="4023" r:id="rId21"/>
    <p:sldId id="4024" r:id="rId22"/>
    <p:sldId id="4026" r:id="rId23"/>
    <p:sldId id="4027" r:id="rId24"/>
    <p:sldId id="18842" r:id="rId25"/>
    <p:sldId id="19048" r:id="rId26"/>
    <p:sldId id="268" r:id="rId27"/>
    <p:sldId id="19059" r:id="rId28"/>
    <p:sldId id="15716064" r:id="rId29"/>
    <p:sldId id="15716082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F08E3-EC8E-4E87-9633-688360E8CE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E7C74-61AE-4B8C-829E-BA5F951ECF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tags" Target="../tags/tag441.xml"/><Relationship Id="rId3" Type="http://schemas.openxmlformats.org/officeDocument/2006/relationships/tags" Target="../tags/tag4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3" Type="http://schemas.openxmlformats.org/officeDocument/2006/relationships/tags" Target="../tags/tag4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sz="1200" u="none" strike="noStrike" kern="120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267358-9590-4557-A79F-E5C8B76C0306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E7C74-61AE-4B8C-829E-BA5F951ECF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E7C74-61AE-4B8C-829E-BA5F951ECF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0419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/>
            <a:fld id="{BBE7FF6A-6EEB-4B3C-AAD5-39994A0287D6}" type="slidenum">
              <a:rPr lang="zh-CN" altLang="en-US" sz="1200">
                <a:latin typeface="等线" pitchFamily="2" charset="-122"/>
                <a:ea typeface="等线" pitchFamily="2" charset="-122"/>
              </a:rPr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A6338-9161-48DA-A048-3AED573E72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8D93D-201B-4F0D-ACCD-7C24D59F7F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.xml"/><Relationship Id="rId7" Type="http://schemas.openxmlformats.org/officeDocument/2006/relationships/image" Target="../media/image3.jpeg"/><Relationship Id="rId6" Type="http://schemas.openxmlformats.org/officeDocument/2006/relationships/tags" Target="../tags/tag4.xml"/><Relationship Id="rId5" Type="http://schemas.openxmlformats.org/officeDocument/2006/relationships/image" Target="../media/image2.jpeg"/><Relationship Id="rId4" Type="http://schemas.openxmlformats.org/officeDocument/2006/relationships/tags" Target="../tags/tag3.xml"/><Relationship Id="rId3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../media/image16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17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image" Target="../media/image20.GIF"/><Relationship Id="rId6" Type="http://schemas.openxmlformats.org/officeDocument/2006/relationships/tags" Target="../tags/tag164.xml"/><Relationship Id="rId5" Type="http://schemas.openxmlformats.org/officeDocument/2006/relationships/image" Target="../media/image19.GIF"/><Relationship Id="rId4" Type="http://schemas.openxmlformats.org/officeDocument/2006/relationships/tags" Target="../tags/tag163.xml"/><Relationship Id="rId3" Type="http://schemas.openxmlformats.org/officeDocument/2006/relationships/image" Target="../media/image18.GIF"/><Relationship Id="rId2" Type="http://schemas.openxmlformats.org/officeDocument/2006/relationships/tags" Target="../tags/tag162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image" Target="../media/image23.jpeg"/><Relationship Id="rId7" Type="http://schemas.openxmlformats.org/officeDocument/2006/relationships/tags" Target="../tags/tag173.xml"/><Relationship Id="rId6" Type="http://schemas.openxmlformats.org/officeDocument/2006/relationships/image" Target="../media/image22.jpeg"/><Relationship Id="rId5" Type="http://schemas.openxmlformats.org/officeDocument/2006/relationships/tags" Target="../tags/tag172.xml"/><Relationship Id="rId4" Type="http://schemas.openxmlformats.org/officeDocument/2006/relationships/image" Target="../media/image21.jpeg"/><Relationship Id="rId3" Type="http://schemas.openxmlformats.org/officeDocument/2006/relationships/tags" Target="../tags/tag171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83.xml"/><Relationship Id="rId20" Type="http://schemas.openxmlformats.org/officeDocument/2006/relationships/tags" Target="../tags/tag182.xml"/><Relationship Id="rId2" Type="http://schemas.openxmlformats.org/officeDocument/2006/relationships/tags" Target="../tags/tag170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image" Target="../media/image26.jpeg"/><Relationship Id="rId13" Type="http://schemas.openxmlformats.org/officeDocument/2006/relationships/tags" Target="../tags/tag176.xml"/><Relationship Id="rId12" Type="http://schemas.openxmlformats.org/officeDocument/2006/relationships/image" Target="../media/image25.jpeg"/><Relationship Id="rId11" Type="http://schemas.openxmlformats.org/officeDocument/2006/relationships/tags" Target="../tags/tag175.xml"/><Relationship Id="rId10" Type="http://schemas.openxmlformats.org/officeDocument/2006/relationships/image" Target="../media/image24.jpeg"/><Relationship Id="rId1" Type="http://schemas.openxmlformats.org/officeDocument/2006/relationships/tags" Target="../tags/tag16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4" Type="http://schemas.openxmlformats.org/officeDocument/2006/relationships/notesSlide" Target="../notesSlides/notesSlide7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85.xml"/><Relationship Id="rId19" Type="http://schemas.openxmlformats.org/officeDocument/2006/relationships/tags" Target="../tags/tag201.xml"/><Relationship Id="rId18" Type="http://schemas.openxmlformats.org/officeDocument/2006/relationships/image" Target="../media/image27.jpeg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214.xml"/><Relationship Id="rId7" Type="http://schemas.openxmlformats.org/officeDocument/2006/relationships/image" Target="../media/image28.png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_rels/slide19.xml.rels><?xml version="1.0" encoding="UTF-8" standalone="yes"?>
<Relationships xmlns="http://schemas.openxmlformats.org/package/2006/relationships"><Relationship Id="rId99" Type="http://schemas.openxmlformats.org/officeDocument/2006/relationships/tags" Target="../tags/tag324.xml"/><Relationship Id="rId98" Type="http://schemas.openxmlformats.org/officeDocument/2006/relationships/tags" Target="../tags/tag323.xml"/><Relationship Id="rId97" Type="http://schemas.openxmlformats.org/officeDocument/2006/relationships/tags" Target="../tags/tag322.xml"/><Relationship Id="rId96" Type="http://schemas.openxmlformats.org/officeDocument/2006/relationships/tags" Target="../tags/tag321.xml"/><Relationship Id="rId95" Type="http://schemas.openxmlformats.org/officeDocument/2006/relationships/tags" Target="../tags/tag320.xml"/><Relationship Id="rId94" Type="http://schemas.openxmlformats.org/officeDocument/2006/relationships/tags" Target="../tags/tag319.xml"/><Relationship Id="rId93" Type="http://schemas.openxmlformats.org/officeDocument/2006/relationships/tags" Target="../tags/tag318.xml"/><Relationship Id="rId92" Type="http://schemas.openxmlformats.org/officeDocument/2006/relationships/tags" Target="../tags/tag317.xml"/><Relationship Id="rId91" Type="http://schemas.openxmlformats.org/officeDocument/2006/relationships/tags" Target="../tags/tag316.xml"/><Relationship Id="rId90" Type="http://schemas.openxmlformats.org/officeDocument/2006/relationships/tags" Target="../tags/tag315.xml"/><Relationship Id="rId9" Type="http://schemas.openxmlformats.org/officeDocument/2006/relationships/tags" Target="../tags/tag234.xml"/><Relationship Id="rId89" Type="http://schemas.openxmlformats.org/officeDocument/2006/relationships/tags" Target="../tags/tag314.xml"/><Relationship Id="rId88" Type="http://schemas.openxmlformats.org/officeDocument/2006/relationships/tags" Target="../tags/tag313.xml"/><Relationship Id="rId87" Type="http://schemas.openxmlformats.org/officeDocument/2006/relationships/tags" Target="../tags/tag312.xml"/><Relationship Id="rId86" Type="http://schemas.openxmlformats.org/officeDocument/2006/relationships/tags" Target="../tags/tag311.xml"/><Relationship Id="rId85" Type="http://schemas.openxmlformats.org/officeDocument/2006/relationships/tags" Target="../tags/tag310.xml"/><Relationship Id="rId84" Type="http://schemas.openxmlformats.org/officeDocument/2006/relationships/tags" Target="../tags/tag309.xml"/><Relationship Id="rId83" Type="http://schemas.openxmlformats.org/officeDocument/2006/relationships/tags" Target="../tags/tag308.xml"/><Relationship Id="rId82" Type="http://schemas.openxmlformats.org/officeDocument/2006/relationships/tags" Target="../tags/tag307.xml"/><Relationship Id="rId81" Type="http://schemas.openxmlformats.org/officeDocument/2006/relationships/tags" Target="../tags/tag306.xml"/><Relationship Id="rId80" Type="http://schemas.openxmlformats.org/officeDocument/2006/relationships/tags" Target="../tags/tag305.xml"/><Relationship Id="rId8" Type="http://schemas.openxmlformats.org/officeDocument/2006/relationships/tags" Target="../tags/tag233.xml"/><Relationship Id="rId79" Type="http://schemas.openxmlformats.org/officeDocument/2006/relationships/tags" Target="../tags/tag304.xml"/><Relationship Id="rId78" Type="http://schemas.openxmlformats.org/officeDocument/2006/relationships/tags" Target="../tags/tag303.xml"/><Relationship Id="rId77" Type="http://schemas.openxmlformats.org/officeDocument/2006/relationships/tags" Target="../tags/tag302.xml"/><Relationship Id="rId76" Type="http://schemas.openxmlformats.org/officeDocument/2006/relationships/tags" Target="../tags/tag301.xml"/><Relationship Id="rId75" Type="http://schemas.openxmlformats.org/officeDocument/2006/relationships/tags" Target="../tags/tag300.xml"/><Relationship Id="rId74" Type="http://schemas.openxmlformats.org/officeDocument/2006/relationships/tags" Target="../tags/tag299.xml"/><Relationship Id="rId73" Type="http://schemas.openxmlformats.org/officeDocument/2006/relationships/tags" Target="../tags/tag298.xml"/><Relationship Id="rId72" Type="http://schemas.openxmlformats.org/officeDocument/2006/relationships/tags" Target="../tags/tag297.xml"/><Relationship Id="rId71" Type="http://schemas.openxmlformats.org/officeDocument/2006/relationships/tags" Target="../tags/tag296.xml"/><Relationship Id="rId70" Type="http://schemas.openxmlformats.org/officeDocument/2006/relationships/tags" Target="../tags/tag295.xml"/><Relationship Id="rId7" Type="http://schemas.openxmlformats.org/officeDocument/2006/relationships/tags" Target="../tags/tag232.xml"/><Relationship Id="rId69" Type="http://schemas.openxmlformats.org/officeDocument/2006/relationships/tags" Target="../tags/tag294.xml"/><Relationship Id="rId68" Type="http://schemas.openxmlformats.org/officeDocument/2006/relationships/tags" Target="../tags/tag293.xml"/><Relationship Id="rId67" Type="http://schemas.openxmlformats.org/officeDocument/2006/relationships/tags" Target="../tags/tag292.xml"/><Relationship Id="rId66" Type="http://schemas.openxmlformats.org/officeDocument/2006/relationships/tags" Target="../tags/tag291.xml"/><Relationship Id="rId65" Type="http://schemas.openxmlformats.org/officeDocument/2006/relationships/tags" Target="../tags/tag290.xml"/><Relationship Id="rId64" Type="http://schemas.openxmlformats.org/officeDocument/2006/relationships/tags" Target="../tags/tag289.xml"/><Relationship Id="rId63" Type="http://schemas.openxmlformats.org/officeDocument/2006/relationships/tags" Target="../tags/tag288.xml"/><Relationship Id="rId62" Type="http://schemas.openxmlformats.org/officeDocument/2006/relationships/tags" Target="../tags/tag287.xml"/><Relationship Id="rId61" Type="http://schemas.openxmlformats.org/officeDocument/2006/relationships/tags" Target="../tags/tag286.xml"/><Relationship Id="rId60" Type="http://schemas.openxmlformats.org/officeDocument/2006/relationships/tags" Target="../tags/tag285.xml"/><Relationship Id="rId6" Type="http://schemas.openxmlformats.org/officeDocument/2006/relationships/tags" Target="../tags/tag231.xml"/><Relationship Id="rId59" Type="http://schemas.openxmlformats.org/officeDocument/2006/relationships/tags" Target="../tags/tag284.xml"/><Relationship Id="rId58" Type="http://schemas.openxmlformats.org/officeDocument/2006/relationships/tags" Target="../tags/tag283.xml"/><Relationship Id="rId57" Type="http://schemas.openxmlformats.org/officeDocument/2006/relationships/tags" Target="../tags/tag282.xml"/><Relationship Id="rId56" Type="http://schemas.openxmlformats.org/officeDocument/2006/relationships/tags" Target="../tags/tag281.xml"/><Relationship Id="rId55" Type="http://schemas.openxmlformats.org/officeDocument/2006/relationships/tags" Target="../tags/tag280.xml"/><Relationship Id="rId54" Type="http://schemas.openxmlformats.org/officeDocument/2006/relationships/tags" Target="../tags/tag279.xml"/><Relationship Id="rId53" Type="http://schemas.openxmlformats.org/officeDocument/2006/relationships/tags" Target="../tags/tag278.xml"/><Relationship Id="rId52" Type="http://schemas.openxmlformats.org/officeDocument/2006/relationships/tags" Target="../tags/tag277.xml"/><Relationship Id="rId51" Type="http://schemas.openxmlformats.org/officeDocument/2006/relationships/tags" Target="../tags/tag276.xml"/><Relationship Id="rId50" Type="http://schemas.openxmlformats.org/officeDocument/2006/relationships/tags" Target="../tags/tag275.xml"/><Relationship Id="rId5" Type="http://schemas.openxmlformats.org/officeDocument/2006/relationships/tags" Target="../tags/tag230.xml"/><Relationship Id="rId49" Type="http://schemas.openxmlformats.org/officeDocument/2006/relationships/tags" Target="../tags/tag274.xml"/><Relationship Id="rId48" Type="http://schemas.openxmlformats.org/officeDocument/2006/relationships/tags" Target="../tags/tag273.xml"/><Relationship Id="rId47" Type="http://schemas.openxmlformats.org/officeDocument/2006/relationships/tags" Target="../tags/tag272.xml"/><Relationship Id="rId46" Type="http://schemas.openxmlformats.org/officeDocument/2006/relationships/tags" Target="../tags/tag271.xml"/><Relationship Id="rId45" Type="http://schemas.openxmlformats.org/officeDocument/2006/relationships/tags" Target="../tags/tag270.xml"/><Relationship Id="rId44" Type="http://schemas.openxmlformats.org/officeDocument/2006/relationships/tags" Target="../tags/tag269.xml"/><Relationship Id="rId43" Type="http://schemas.openxmlformats.org/officeDocument/2006/relationships/tags" Target="../tags/tag268.xml"/><Relationship Id="rId42" Type="http://schemas.openxmlformats.org/officeDocument/2006/relationships/tags" Target="../tags/tag267.xml"/><Relationship Id="rId41" Type="http://schemas.openxmlformats.org/officeDocument/2006/relationships/tags" Target="../tags/tag266.xml"/><Relationship Id="rId40" Type="http://schemas.openxmlformats.org/officeDocument/2006/relationships/tags" Target="../tags/tag265.xml"/><Relationship Id="rId4" Type="http://schemas.openxmlformats.org/officeDocument/2006/relationships/tags" Target="../tags/tag229.xml"/><Relationship Id="rId39" Type="http://schemas.openxmlformats.org/officeDocument/2006/relationships/tags" Target="../tags/tag264.xml"/><Relationship Id="rId38" Type="http://schemas.openxmlformats.org/officeDocument/2006/relationships/tags" Target="../tags/tag263.xml"/><Relationship Id="rId37" Type="http://schemas.openxmlformats.org/officeDocument/2006/relationships/tags" Target="../tags/tag262.xml"/><Relationship Id="rId36" Type="http://schemas.openxmlformats.org/officeDocument/2006/relationships/tags" Target="../tags/tag261.xml"/><Relationship Id="rId35" Type="http://schemas.openxmlformats.org/officeDocument/2006/relationships/tags" Target="../tags/tag260.xml"/><Relationship Id="rId34" Type="http://schemas.openxmlformats.org/officeDocument/2006/relationships/tags" Target="../tags/tag259.xml"/><Relationship Id="rId33" Type="http://schemas.openxmlformats.org/officeDocument/2006/relationships/tags" Target="../tags/tag258.xml"/><Relationship Id="rId32" Type="http://schemas.openxmlformats.org/officeDocument/2006/relationships/tags" Target="../tags/tag257.xml"/><Relationship Id="rId31" Type="http://schemas.openxmlformats.org/officeDocument/2006/relationships/tags" Target="../tags/tag256.xml"/><Relationship Id="rId30" Type="http://schemas.openxmlformats.org/officeDocument/2006/relationships/tags" Target="../tags/tag255.xml"/><Relationship Id="rId3" Type="http://schemas.openxmlformats.org/officeDocument/2006/relationships/tags" Target="../tags/tag228.xml"/><Relationship Id="rId29" Type="http://schemas.openxmlformats.org/officeDocument/2006/relationships/tags" Target="../tags/tag254.xml"/><Relationship Id="rId28" Type="http://schemas.openxmlformats.org/officeDocument/2006/relationships/tags" Target="../tags/tag253.xml"/><Relationship Id="rId27" Type="http://schemas.openxmlformats.org/officeDocument/2006/relationships/tags" Target="../tags/tag252.xml"/><Relationship Id="rId26" Type="http://schemas.openxmlformats.org/officeDocument/2006/relationships/tags" Target="../tags/tag251.xml"/><Relationship Id="rId25" Type="http://schemas.openxmlformats.org/officeDocument/2006/relationships/tags" Target="../tags/tag250.xml"/><Relationship Id="rId24" Type="http://schemas.openxmlformats.org/officeDocument/2006/relationships/tags" Target="../tags/tag249.xml"/><Relationship Id="rId23" Type="http://schemas.openxmlformats.org/officeDocument/2006/relationships/tags" Target="../tags/tag248.xml"/><Relationship Id="rId22" Type="http://schemas.openxmlformats.org/officeDocument/2006/relationships/tags" Target="../tags/tag247.xml"/><Relationship Id="rId21" Type="http://schemas.openxmlformats.org/officeDocument/2006/relationships/tags" Target="../tags/tag246.xml"/><Relationship Id="rId20" Type="http://schemas.openxmlformats.org/officeDocument/2006/relationships/tags" Target="../tags/tag245.xml"/><Relationship Id="rId2" Type="http://schemas.openxmlformats.org/officeDocument/2006/relationships/tags" Target="../tags/tag227.xml"/><Relationship Id="rId19" Type="http://schemas.openxmlformats.org/officeDocument/2006/relationships/tags" Target="../tags/tag244.xml"/><Relationship Id="rId18" Type="http://schemas.openxmlformats.org/officeDocument/2006/relationships/tags" Target="../tags/tag243.xml"/><Relationship Id="rId17" Type="http://schemas.openxmlformats.org/officeDocument/2006/relationships/tags" Target="../tags/tag242.xml"/><Relationship Id="rId16" Type="http://schemas.openxmlformats.org/officeDocument/2006/relationships/tags" Target="../tags/tag241.xml"/><Relationship Id="rId15" Type="http://schemas.openxmlformats.org/officeDocument/2006/relationships/tags" Target="../tags/tag240.xml"/><Relationship Id="rId14" Type="http://schemas.openxmlformats.org/officeDocument/2006/relationships/tags" Target="../tags/tag239.xml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5" Type="http://schemas.openxmlformats.org/officeDocument/2006/relationships/notesSlide" Target="../notesSlides/notesSlide9.xml"/><Relationship Id="rId104" Type="http://schemas.openxmlformats.org/officeDocument/2006/relationships/slideLayout" Target="../slideLayouts/slideLayout7.xml"/><Relationship Id="rId103" Type="http://schemas.openxmlformats.org/officeDocument/2006/relationships/tags" Target="../tags/tag328.xml"/><Relationship Id="rId102" Type="http://schemas.openxmlformats.org/officeDocument/2006/relationships/tags" Target="../tags/tag327.xml"/><Relationship Id="rId101" Type="http://schemas.openxmlformats.org/officeDocument/2006/relationships/tags" Target="../tags/tag326.xml"/><Relationship Id="rId100" Type="http://schemas.openxmlformats.org/officeDocument/2006/relationships/tags" Target="../tags/tag325.xml"/><Relationship Id="rId10" Type="http://schemas.openxmlformats.org/officeDocument/2006/relationships/tags" Target="../tags/tag235.xml"/><Relationship Id="rId1" Type="http://schemas.openxmlformats.org/officeDocument/2006/relationships/tags" Target="../tags/tag22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6.png"/><Relationship Id="rId7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tags" Target="../tags/tag9.xm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0" Type="http://schemas.openxmlformats.org/officeDocument/2006/relationships/notesSlide" Target="../notesSlides/notesSlide10.xml"/><Relationship Id="rId2" Type="http://schemas.openxmlformats.org/officeDocument/2006/relationships/tags" Target="../tags/tag333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348.xml"/><Relationship Id="rId17" Type="http://schemas.openxmlformats.org/officeDocument/2006/relationships/image" Target="../media/image30.jpeg"/><Relationship Id="rId16" Type="http://schemas.openxmlformats.org/officeDocument/2006/relationships/tags" Target="../tags/tag347.xml"/><Relationship Id="rId15" Type="http://schemas.openxmlformats.org/officeDocument/2006/relationships/tags" Target="../tags/tag346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tags" Target="../tags/tag342.xml"/><Relationship Id="rId10" Type="http://schemas.openxmlformats.org/officeDocument/2006/relationships/tags" Target="../tags/tag341.xml"/><Relationship Id="rId1" Type="http://schemas.openxmlformats.org/officeDocument/2006/relationships/tags" Target="../tags/tag33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image" Target="../media/image32.png"/><Relationship Id="rId6" Type="http://schemas.openxmlformats.org/officeDocument/2006/relationships/tags" Target="../tags/tag354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31.jpeg"/><Relationship Id="rId2" Type="http://schemas.openxmlformats.org/officeDocument/2006/relationships/tags" Target="../tags/tag353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5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375.xml"/><Relationship Id="rId17" Type="http://schemas.openxmlformats.org/officeDocument/2006/relationships/tags" Target="../tags/tag374.xml"/><Relationship Id="rId16" Type="http://schemas.openxmlformats.org/officeDocument/2006/relationships/image" Target="../media/image34.GIF"/><Relationship Id="rId15" Type="http://schemas.openxmlformats.org/officeDocument/2006/relationships/tags" Target="../tags/tag373.xml"/><Relationship Id="rId14" Type="http://schemas.openxmlformats.org/officeDocument/2006/relationships/image" Target="../media/image33.GIF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tags" Target="../tags/tag36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9" Type="http://schemas.openxmlformats.org/officeDocument/2006/relationships/slideLayout" Target="../slideLayouts/slideLayout7.xml"/><Relationship Id="rId58" Type="http://schemas.openxmlformats.org/officeDocument/2006/relationships/tags" Target="../tags/tag430.xml"/><Relationship Id="rId57" Type="http://schemas.openxmlformats.org/officeDocument/2006/relationships/image" Target="../media/image37.png"/><Relationship Id="rId56" Type="http://schemas.openxmlformats.org/officeDocument/2006/relationships/tags" Target="../tags/tag429.xml"/><Relationship Id="rId55" Type="http://schemas.openxmlformats.org/officeDocument/2006/relationships/image" Target="../media/image36.png"/><Relationship Id="rId54" Type="http://schemas.openxmlformats.org/officeDocument/2006/relationships/tags" Target="../tags/tag428.xml"/><Relationship Id="rId53" Type="http://schemas.openxmlformats.org/officeDocument/2006/relationships/image" Target="../media/image35.png"/><Relationship Id="rId52" Type="http://schemas.openxmlformats.org/officeDocument/2006/relationships/tags" Target="../tags/tag427.xml"/><Relationship Id="rId51" Type="http://schemas.openxmlformats.org/officeDocument/2006/relationships/tags" Target="../tags/tag426.xml"/><Relationship Id="rId50" Type="http://schemas.openxmlformats.org/officeDocument/2006/relationships/tags" Target="../tags/tag425.xml"/><Relationship Id="rId5" Type="http://schemas.openxmlformats.org/officeDocument/2006/relationships/tags" Target="../tags/tag380.xml"/><Relationship Id="rId49" Type="http://schemas.openxmlformats.org/officeDocument/2006/relationships/tags" Target="../tags/tag424.xml"/><Relationship Id="rId48" Type="http://schemas.openxmlformats.org/officeDocument/2006/relationships/tags" Target="../tags/tag423.xml"/><Relationship Id="rId47" Type="http://schemas.openxmlformats.org/officeDocument/2006/relationships/tags" Target="../tags/tag422.xml"/><Relationship Id="rId46" Type="http://schemas.openxmlformats.org/officeDocument/2006/relationships/tags" Target="../tags/tag421.xml"/><Relationship Id="rId45" Type="http://schemas.openxmlformats.org/officeDocument/2006/relationships/tags" Target="../tags/tag420.xml"/><Relationship Id="rId44" Type="http://schemas.openxmlformats.org/officeDocument/2006/relationships/tags" Target="../tags/tag419.xml"/><Relationship Id="rId43" Type="http://schemas.openxmlformats.org/officeDocument/2006/relationships/tags" Target="../tags/tag418.xml"/><Relationship Id="rId42" Type="http://schemas.openxmlformats.org/officeDocument/2006/relationships/tags" Target="../tags/tag417.xml"/><Relationship Id="rId41" Type="http://schemas.openxmlformats.org/officeDocument/2006/relationships/tags" Target="../tags/tag416.xml"/><Relationship Id="rId40" Type="http://schemas.openxmlformats.org/officeDocument/2006/relationships/tags" Target="../tags/tag415.xml"/><Relationship Id="rId4" Type="http://schemas.openxmlformats.org/officeDocument/2006/relationships/tags" Target="../tags/tag379.xml"/><Relationship Id="rId39" Type="http://schemas.openxmlformats.org/officeDocument/2006/relationships/tags" Target="../tags/tag414.xml"/><Relationship Id="rId38" Type="http://schemas.openxmlformats.org/officeDocument/2006/relationships/tags" Target="../tags/tag413.xml"/><Relationship Id="rId37" Type="http://schemas.openxmlformats.org/officeDocument/2006/relationships/tags" Target="../tags/tag412.xml"/><Relationship Id="rId36" Type="http://schemas.openxmlformats.org/officeDocument/2006/relationships/tags" Target="../tags/tag411.xml"/><Relationship Id="rId35" Type="http://schemas.openxmlformats.org/officeDocument/2006/relationships/tags" Target="../tags/tag410.xml"/><Relationship Id="rId34" Type="http://schemas.openxmlformats.org/officeDocument/2006/relationships/tags" Target="../tags/tag409.xml"/><Relationship Id="rId33" Type="http://schemas.openxmlformats.org/officeDocument/2006/relationships/tags" Target="../tags/tag408.xml"/><Relationship Id="rId32" Type="http://schemas.openxmlformats.org/officeDocument/2006/relationships/tags" Target="../tags/tag407.xml"/><Relationship Id="rId31" Type="http://schemas.openxmlformats.org/officeDocument/2006/relationships/tags" Target="../tags/tag406.xml"/><Relationship Id="rId30" Type="http://schemas.openxmlformats.org/officeDocument/2006/relationships/tags" Target="../tags/tag405.xml"/><Relationship Id="rId3" Type="http://schemas.openxmlformats.org/officeDocument/2006/relationships/tags" Target="../tags/tag378.xml"/><Relationship Id="rId29" Type="http://schemas.openxmlformats.org/officeDocument/2006/relationships/tags" Target="../tags/tag404.xml"/><Relationship Id="rId28" Type="http://schemas.openxmlformats.org/officeDocument/2006/relationships/tags" Target="../tags/tag403.xml"/><Relationship Id="rId27" Type="http://schemas.openxmlformats.org/officeDocument/2006/relationships/tags" Target="../tags/tag402.xml"/><Relationship Id="rId26" Type="http://schemas.openxmlformats.org/officeDocument/2006/relationships/tags" Target="../tags/tag401.xml"/><Relationship Id="rId25" Type="http://schemas.openxmlformats.org/officeDocument/2006/relationships/tags" Target="../tags/tag400.xml"/><Relationship Id="rId24" Type="http://schemas.openxmlformats.org/officeDocument/2006/relationships/tags" Target="../tags/tag399.xml"/><Relationship Id="rId23" Type="http://schemas.openxmlformats.org/officeDocument/2006/relationships/tags" Target="../tags/tag398.xml"/><Relationship Id="rId22" Type="http://schemas.openxmlformats.org/officeDocument/2006/relationships/tags" Target="../tags/tag397.xml"/><Relationship Id="rId21" Type="http://schemas.openxmlformats.org/officeDocument/2006/relationships/tags" Target="../tags/tag396.xml"/><Relationship Id="rId20" Type="http://schemas.openxmlformats.org/officeDocument/2006/relationships/tags" Target="../tags/tag395.xml"/><Relationship Id="rId2" Type="http://schemas.openxmlformats.org/officeDocument/2006/relationships/tags" Target="../tags/tag377.xml"/><Relationship Id="rId19" Type="http://schemas.openxmlformats.org/officeDocument/2006/relationships/tags" Target="../tags/tag394.xml"/><Relationship Id="rId18" Type="http://schemas.openxmlformats.org/officeDocument/2006/relationships/tags" Target="../tags/tag393.xml"/><Relationship Id="rId17" Type="http://schemas.openxmlformats.org/officeDocument/2006/relationships/tags" Target="../tags/tag392.xml"/><Relationship Id="rId16" Type="http://schemas.openxmlformats.org/officeDocument/2006/relationships/tags" Target="../tags/tag391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tags" Target="../tags/tag37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video" Target="../media/media2.mp4"/><Relationship Id="rId8" Type="http://schemas.openxmlformats.org/officeDocument/2006/relationships/tags" Target="../tags/tag437.xml"/><Relationship Id="rId7" Type="http://schemas.openxmlformats.org/officeDocument/2006/relationships/tags" Target="../tags/tag436.xml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tags" Target="../tags/tag433.xml"/><Relationship Id="rId3" Type="http://schemas.openxmlformats.org/officeDocument/2006/relationships/tags" Target="../tags/tag432.xml"/><Relationship Id="rId2" Type="http://schemas.openxmlformats.org/officeDocument/2006/relationships/image" Target="../media/image38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39.xml"/><Relationship Id="rId12" Type="http://schemas.openxmlformats.org/officeDocument/2006/relationships/image" Target="../media/image39.png"/><Relationship Id="rId11" Type="http://schemas.openxmlformats.org/officeDocument/2006/relationships/tags" Target="../tags/tag438.xml"/><Relationship Id="rId10" Type="http://schemas.microsoft.com/office/2007/relationships/media" Target="../media/media2.mp4"/><Relationship Id="rId1" Type="http://schemas.openxmlformats.org/officeDocument/2006/relationships/tags" Target="../tags/tag43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50.xml"/><Relationship Id="rId8" Type="http://schemas.openxmlformats.org/officeDocument/2006/relationships/tags" Target="../tags/tag449.xml"/><Relationship Id="rId7" Type="http://schemas.openxmlformats.org/officeDocument/2006/relationships/tags" Target="../tags/tag448.xml"/><Relationship Id="rId6" Type="http://schemas.openxmlformats.org/officeDocument/2006/relationships/tags" Target="../tags/tag447.xml"/><Relationship Id="rId5" Type="http://schemas.openxmlformats.org/officeDocument/2006/relationships/tags" Target="../tags/tag446.xml"/><Relationship Id="rId4" Type="http://schemas.openxmlformats.org/officeDocument/2006/relationships/tags" Target="../tags/tag445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473.xml"/><Relationship Id="rId31" Type="http://schemas.openxmlformats.org/officeDocument/2006/relationships/tags" Target="../tags/tag472.xml"/><Relationship Id="rId30" Type="http://schemas.openxmlformats.org/officeDocument/2006/relationships/tags" Target="../tags/tag471.xml"/><Relationship Id="rId3" Type="http://schemas.openxmlformats.org/officeDocument/2006/relationships/tags" Target="../tags/tag444.xml"/><Relationship Id="rId29" Type="http://schemas.openxmlformats.org/officeDocument/2006/relationships/tags" Target="../tags/tag470.xml"/><Relationship Id="rId28" Type="http://schemas.openxmlformats.org/officeDocument/2006/relationships/tags" Target="../tags/tag469.xml"/><Relationship Id="rId27" Type="http://schemas.openxmlformats.org/officeDocument/2006/relationships/tags" Target="../tags/tag468.xml"/><Relationship Id="rId26" Type="http://schemas.openxmlformats.org/officeDocument/2006/relationships/tags" Target="../tags/tag467.xml"/><Relationship Id="rId25" Type="http://schemas.openxmlformats.org/officeDocument/2006/relationships/tags" Target="../tags/tag466.xml"/><Relationship Id="rId24" Type="http://schemas.openxmlformats.org/officeDocument/2006/relationships/tags" Target="../tags/tag465.xml"/><Relationship Id="rId23" Type="http://schemas.openxmlformats.org/officeDocument/2006/relationships/tags" Target="../tags/tag464.xml"/><Relationship Id="rId22" Type="http://schemas.openxmlformats.org/officeDocument/2006/relationships/tags" Target="../tags/tag463.xml"/><Relationship Id="rId21" Type="http://schemas.openxmlformats.org/officeDocument/2006/relationships/tags" Target="../tags/tag462.xml"/><Relationship Id="rId20" Type="http://schemas.openxmlformats.org/officeDocument/2006/relationships/tags" Target="../tags/tag461.xml"/><Relationship Id="rId2" Type="http://schemas.openxmlformats.org/officeDocument/2006/relationships/tags" Target="../tags/tag443.xml"/><Relationship Id="rId19" Type="http://schemas.openxmlformats.org/officeDocument/2006/relationships/tags" Target="../tags/tag460.xml"/><Relationship Id="rId18" Type="http://schemas.openxmlformats.org/officeDocument/2006/relationships/tags" Target="../tags/tag459.xml"/><Relationship Id="rId17" Type="http://schemas.openxmlformats.org/officeDocument/2006/relationships/tags" Target="../tags/tag458.xml"/><Relationship Id="rId16" Type="http://schemas.openxmlformats.org/officeDocument/2006/relationships/tags" Target="../tags/tag457.xml"/><Relationship Id="rId15" Type="http://schemas.openxmlformats.org/officeDocument/2006/relationships/tags" Target="../tags/tag456.xml"/><Relationship Id="rId14" Type="http://schemas.openxmlformats.org/officeDocument/2006/relationships/tags" Target="../tags/tag455.xml"/><Relationship Id="rId13" Type="http://schemas.openxmlformats.org/officeDocument/2006/relationships/tags" Target="../tags/tag454.xml"/><Relationship Id="rId12" Type="http://schemas.openxmlformats.org/officeDocument/2006/relationships/tags" Target="../tags/tag453.xml"/><Relationship Id="rId11" Type="http://schemas.openxmlformats.org/officeDocument/2006/relationships/tags" Target="../tags/tag452.xml"/><Relationship Id="rId10" Type="http://schemas.openxmlformats.org/officeDocument/2006/relationships/tags" Target="../tags/tag451.xml"/><Relationship Id="rId1" Type="http://schemas.openxmlformats.org/officeDocument/2006/relationships/tags" Target="../tags/tag44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image" Target="../media/image40.png"/><Relationship Id="rId1" Type="http://schemas.openxmlformats.org/officeDocument/2006/relationships/tags" Target="../tags/tag47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image" Target="../media/image40.png"/><Relationship Id="rId1" Type="http://schemas.openxmlformats.org/officeDocument/2006/relationships/tags" Target="../tags/tag4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5.png"/><Relationship Id="rId7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image" Target="../media/image6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41.xml"/><Relationship Id="rId7" Type="http://schemas.openxmlformats.org/officeDocument/2006/relationships/image" Target="../media/image8.png"/><Relationship Id="rId6" Type="http://schemas.openxmlformats.org/officeDocument/2006/relationships/tags" Target="../tags/tag40.xml"/><Relationship Id="rId5" Type="http://schemas.openxmlformats.org/officeDocument/2006/relationships/image" Target="../media/image7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tags" Target="../tags/tag37.xml"/><Relationship Id="rId19" Type="http://schemas.openxmlformats.org/officeDocument/2006/relationships/image" Target="../media/image12.jpeg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image" Target="../media/image11.png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image" Target="../media/image10.png"/><Relationship Id="rId10" Type="http://schemas.openxmlformats.org/officeDocument/2006/relationships/tags" Target="../tags/tag42.xml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image" Target="../media/image1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101.xml"/><Relationship Id="rId3" Type="http://schemas.openxmlformats.org/officeDocument/2006/relationships/tags" Target="../tags/tag74.xml"/><Relationship Id="rId29" Type="http://schemas.openxmlformats.org/officeDocument/2006/relationships/tags" Target="../tags/tag100.xml"/><Relationship Id="rId28" Type="http://schemas.openxmlformats.org/officeDocument/2006/relationships/tags" Target="../tags/tag99.xml"/><Relationship Id="rId27" Type="http://schemas.openxmlformats.org/officeDocument/2006/relationships/tags" Target="../tags/tag98.xml"/><Relationship Id="rId26" Type="http://schemas.openxmlformats.org/officeDocument/2006/relationships/tags" Target="../tags/tag9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3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../media/image14.jpe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04190" y="5193665"/>
            <a:ext cx="11242040" cy="928370"/>
          </a:xfrm>
          <a:prstGeom prst="rect">
            <a:avLst/>
          </a:prstGeom>
          <a:noFill/>
          <a:effectLst/>
        </p:spPr>
        <p:txBody>
          <a:bodyPr wrap="square" lIns="63500" tIns="25400" rIns="63500" bIns="25400" rtlCol="0" anchor="ctr" anchorCtr="0"/>
          <a:lstStyle/>
          <a:p>
            <a:pPr marL="0" marR="0" lvl="0" indent="0" algn="ctr" defTabSz="8623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95880" algn="l"/>
              </a:tabLst>
              <a:defRPr/>
            </a:pPr>
            <a:r>
              <a:rPr kumimoji="0" lang="zh-CN" altLang="en-US" sz="5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第</a:t>
            </a:r>
            <a:r>
              <a:rPr kumimoji="0" lang="en-US" altLang="zh-CN" sz="5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1</a:t>
            </a:r>
            <a:r>
              <a:rPr kumimoji="0" lang="zh-CN" altLang="en-US" sz="5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节</a:t>
            </a:r>
            <a:r>
              <a:rPr kumimoji="0" lang="en-US" altLang="zh-CN" sz="5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 </a:t>
            </a:r>
            <a:r>
              <a:rPr kumimoji="0" lang="zh-CN" altLang="en-US" sz="5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人类活动对生态环境的影响</a:t>
            </a:r>
            <a:endParaRPr kumimoji="0" lang="zh-CN" altLang="en-US" sz="5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0520" y="1042670"/>
            <a:ext cx="3688715" cy="34042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08975" y="1000760"/>
            <a:ext cx="3589020" cy="3446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57700" y="1042035"/>
            <a:ext cx="3432175" cy="3404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47345" y="174842"/>
            <a:ext cx="56267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人口增长过快带来的环境压力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7345" y="935990"/>
            <a:ext cx="11544300" cy="13086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资料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18世纪50年代以来世界人口增长情况，以及未来几十年的预测情况如下图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7360" y="1873885"/>
            <a:ext cx="7272655" cy="3535680"/>
          </a:xfrm>
          <a:prstGeom prst="rect">
            <a:avLst/>
          </a:prstGeom>
        </p:spPr>
      </p:pic>
      <p:sp>
        <p:nvSpPr>
          <p:cNvPr id="3" name="文本框 7"/>
          <p:cNvSpPr/>
          <p:nvPr>
            <p:custDataLst>
              <p:tags r:id="rId5"/>
            </p:custDataLst>
          </p:nvPr>
        </p:nvSpPr>
        <p:spPr>
          <a:xfrm>
            <a:off x="207010" y="5389880"/>
            <a:ext cx="11899265" cy="4660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讨论1：发</a:t>
            </a:r>
            <a:r>
              <a:rPr kumimoji="0" lang="en-US" altLang="zh-CN" sz="28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达国家经济发展快、人口增长慢，是不是人均生态足迹就小呢？</a:t>
            </a:r>
            <a:endParaRPr kumimoji="0" lang="en-US" altLang="zh-CN" sz="2800" b="1" i="0" u="none" strike="noStrike" kern="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矩形 4"/>
          <p:cNvSpPr txBox="1"/>
          <p:nvPr>
            <p:custDataLst>
              <p:tags r:id="rId6"/>
            </p:custDataLst>
          </p:nvPr>
        </p:nvSpPr>
        <p:spPr>
          <a:xfrm>
            <a:off x="1664335" y="6059170"/>
            <a:ext cx="9485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不一定。生态足迹与人的消费水平和生活方式有关。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13360" y="791210"/>
            <a:ext cx="11774170" cy="227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资料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有研究显示，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世纪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70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年代以来，全球进入生态超载状态。与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1961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年（数据可采集的第一年）相比，全球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生态足迹总量增长了约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倍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生态承载力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D19B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（生态承载力代表了地球提供资源的能力）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总量只提高了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30%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（下图）。地球早已进入生态超载的状态。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3151505"/>
            <a:ext cx="6861175" cy="35985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78684" y="157958"/>
            <a:ext cx="56267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人口增长过快带来的环境压力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122795" y="2881630"/>
            <a:ext cx="5019675" cy="13088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讨论2：根据上述资料，分析全球发展将面临的问题。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892165" y="4619625"/>
            <a:ext cx="617474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人口增长过快，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全球生态足迹总量的增长远远高于生态承载力的增长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生态赤字增加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，地球进入严重的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1089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生态超载状态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，引起全球性生态问题。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>
            <p:custDataLst>
              <p:tags r:id="rId1"/>
            </p:custDataLst>
          </p:nvPr>
        </p:nvSpPr>
        <p:spPr>
          <a:xfrm>
            <a:off x="6741217" y="2002058"/>
            <a:ext cx="1867301" cy="519764"/>
          </a:xfrm>
          <a:prstGeom prst="round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生态足迹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1233260" y="1970159"/>
            <a:ext cx="2126629" cy="519764"/>
          </a:xfrm>
          <a:prstGeom prst="round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生态承载力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11" name="直接连接符 10"/>
          <p:cNvCxnSpPr>
            <a:stCxn id="9" idx="2"/>
          </p:cNvCxnSpPr>
          <p:nvPr>
            <p:custDataLst>
              <p:tags r:id="rId3"/>
            </p:custDataLst>
          </p:nvPr>
        </p:nvCxnSpPr>
        <p:spPr>
          <a:xfrm>
            <a:off x="2296575" y="2489923"/>
            <a:ext cx="58" cy="7530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44496" y="3234316"/>
            <a:ext cx="4365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地球为人类提供的生物生产性土地和水域面积总和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533942" y="3266215"/>
            <a:ext cx="5141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人类生存所需的生产资源和吸纳废物的土地和水域面积总和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7672916" y="2532455"/>
            <a:ext cx="58" cy="7530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1246510" y="4603898"/>
            <a:ext cx="2026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地球提供的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661584" y="4603898"/>
            <a:ext cx="2026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0526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人类需要的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E05269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17" name="直接连接符 16"/>
          <p:cNvCxnSpPr>
            <a:endCxn id="15" idx="0"/>
          </p:cNvCxnSpPr>
          <p:nvPr>
            <p:custDataLst>
              <p:tags r:id="rId9"/>
            </p:custDataLst>
          </p:nvPr>
        </p:nvCxnSpPr>
        <p:spPr>
          <a:xfrm flipH="1">
            <a:off x="2259793" y="4144830"/>
            <a:ext cx="0" cy="459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 flipH="1">
            <a:off x="7680328" y="4144830"/>
            <a:ext cx="0" cy="459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378684" y="157958"/>
            <a:ext cx="56267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人口增长过快带来的环境压力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462915" y="1853097"/>
          <a:ext cx="11264900" cy="4430010"/>
        </p:xfrm>
        <a:graphic>
          <a:graphicData uri="http://schemas.openxmlformats.org/drawingml/2006/table">
            <a:tbl>
              <a:tblPr/>
              <a:tblGrid>
                <a:gridCol w="1788160"/>
                <a:gridCol w="3282315"/>
                <a:gridCol w="6194425"/>
              </a:tblGrid>
              <a:tr h="640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常见状况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对环境的影响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49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生态盈余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生态承载力总量</a:t>
                      </a:r>
                      <a:r>
                        <a:rPr lang="en-US" alt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2800" b="1" kern="100" baseline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&gt;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生态足迹总量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00" b="1" kern="100" baseline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49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生态赤字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Courier New" panose="02070309020205020404" pitchFamily="49" charset="0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生态承载力总量</a:t>
                      </a:r>
                      <a:r>
                        <a:rPr lang="en-US" alt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2800" b="1" kern="100" baseline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&lt;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baseline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生态足迹总量</a:t>
                      </a:r>
                      <a:endParaRPr lang="zh-CN" sz="2800" b="1" kern="100" baseline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00" b="1" kern="100" baseline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2399" marR="423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24815" y="1036930"/>
            <a:ext cx="5670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生态盈余与生态赤字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的比较：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24815" y="157958"/>
            <a:ext cx="420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生态盈余与生态赤字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549153" y="2774558"/>
            <a:ext cx="6096000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生态系统能够维持正常的结构与功能，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可持续发展</a:t>
            </a:r>
            <a:endParaRPr kumimoji="0" lang="zh-CN" altLang="en-US" sz="28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549153" y="4675075"/>
            <a:ext cx="6096000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生态系统的结构与功能遭到不同程度的破坏，引发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全球性生态环境问题</a:t>
            </a:r>
            <a:endParaRPr kumimoji="0" lang="zh-CN" altLang="en-US" sz="28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0"/>
            <a:ext cx="6341422" cy="584775"/>
          </a:xfrm>
          <a:custGeom>
            <a:avLst/>
            <a:gdLst>
              <a:gd name="connsiteX0" fmla="*/ 0 w 5882639"/>
              <a:gd name="connsiteY0" fmla="*/ 0 h 584775"/>
              <a:gd name="connsiteX1" fmla="*/ 529438 w 5882639"/>
              <a:gd name="connsiteY1" fmla="*/ 0 h 584775"/>
              <a:gd name="connsiteX2" fmla="*/ 1176528 w 5882639"/>
              <a:gd name="connsiteY2" fmla="*/ 0 h 584775"/>
              <a:gd name="connsiteX3" fmla="*/ 1882444 w 5882639"/>
              <a:gd name="connsiteY3" fmla="*/ 0 h 584775"/>
              <a:gd name="connsiteX4" fmla="*/ 2411882 w 5882639"/>
              <a:gd name="connsiteY4" fmla="*/ 0 h 584775"/>
              <a:gd name="connsiteX5" fmla="*/ 2823667 w 5882639"/>
              <a:gd name="connsiteY5" fmla="*/ 0 h 584775"/>
              <a:gd name="connsiteX6" fmla="*/ 3235451 w 5882639"/>
              <a:gd name="connsiteY6" fmla="*/ 0 h 584775"/>
              <a:gd name="connsiteX7" fmla="*/ 3941368 w 5882639"/>
              <a:gd name="connsiteY7" fmla="*/ 0 h 584775"/>
              <a:gd name="connsiteX8" fmla="*/ 4411979 w 5882639"/>
              <a:gd name="connsiteY8" fmla="*/ 0 h 584775"/>
              <a:gd name="connsiteX9" fmla="*/ 5000243 w 5882639"/>
              <a:gd name="connsiteY9" fmla="*/ 0 h 584775"/>
              <a:gd name="connsiteX10" fmla="*/ 5882639 w 5882639"/>
              <a:gd name="connsiteY10" fmla="*/ 0 h 584775"/>
              <a:gd name="connsiteX11" fmla="*/ 5882639 w 5882639"/>
              <a:gd name="connsiteY11" fmla="*/ 584775 h 584775"/>
              <a:gd name="connsiteX12" fmla="*/ 5470854 w 5882639"/>
              <a:gd name="connsiteY12" fmla="*/ 584775 h 584775"/>
              <a:gd name="connsiteX13" fmla="*/ 4941417 w 5882639"/>
              <a:gd name="connsiteY13" fmla="*/ 584775 h 584775"/>
              <a:gd name="connsiteX14" fmla="*/ 4470806 w 5882639"/>
              <a:gd name="connsiteY14" fmla="*/ 584775 h 584775"/>
              <a:gd name="connsiteX15" fmla="*/ 3882542 w 5882639"/>
              <a:gd name="connsiteY15" fmla="*/ 584775 h 584775"/>
              <a:gd name="connsiteX16" fmla="*/ 3411931 w 5882639"/>
              <a:gd name="connsiteY16" fmla="*/ 584775 h 584775"/>
              <a:gd name="connsiteX17" fmla="*/ 3000146 w 5882639"/>
              <a:gd name="connsiteY17" fmla="*/ 584775 h 584775"/>
              <a:gd name="connsiteX18" fmla="*/ 2294229 w 5882639"/>
              <a:gd name="connsiteY18" fmla="*/ 584775 h 584775"/>
              <a:gd name="connsiteX19" fmla="*/ 1882444 w 5882639"/>
              <a:gd name="connsiteY19" fmla="*/ 584775 h 584775"/>
              <a:gd name="connsiteX20" fmla="*/ 1176528 w 5882639"/>
              <a:gd name="connsiteY20" fmla="*/ 584775 h 584775"/>
              <a:gd name="connsiteX21" fmla="*/ 588264 w 5882639"/>
              <a:gd name="connsiteY21" fmla="*/ 584775 h 584775"/>
              <a:gd name="connsiteX22" fmla="*/ 0 w 5882639"/>
              <a:gd name="connsiteY22" fmla="*/ 584775 h 584775"/>
              <a:gd name="connsiteX23" fmla="*/ 0 w 5882639"/>
              <a:gd name="connsiteY2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82639" h="584775" extrusionOk="0">
                <a:moveTo>
                  <a:pt x="0" y="0"/>
                </a:moveTo>
                <a:cubicBezTo>
                  <a:pt x="169606" y="-16004"/>
                  <a:pt x="322976" y="24222"/>
                  <a:pt x="529438" y="0"/>
                </a:cubicBezTo>
                <a:cubicBezTo>
                  <a:pt x="735900" y="-24222"/>
                  <a:pt x="1017478" y="20053"/>
                  <a:pt x="1176528" y="0"/>
                </a:cubicBezTo>
                <a:cubicBezTo>
                  <a:pt x="1335578" y="-20053"/>
                  <a:pt x="1601266" y="73655"/>
                  <a:pt x="1882444" y="0"/>
                </a:cubicBezTo>
                <a:cubicBezTo>
                  <a:pt x="2163622" y="-73655"/>
                  <a:pt x="2266303" y="47701"/>
                  <a:pt x="2411882" y="0"/>
                </a:cubicBezTo>
                <a:cubicBezTo>
                  <a:pt x="2557461" y="-47701"/>
                  <a:pt x="2667887" y="40528"/>
                  <a:pt x="2823667" y="0"/>
                </a:cubicBezTo>
                <a:cubicBezTo>
                  <a:pt x="2979447" y="-40528"/>
                  <a:pt x="3150452" y="26054"/>
                  <a:pt x="3235451" y="0"/>
                </a:cubicBezTo>
                <a:cubicBezTo>
                  <a:pt x="3320450" y="-26054"/>
                  <a:pt x="3593355" y="13616"/>
                  <a:pt x="3941368" y="0"/>
                </a:cubicBezTo>
                <a:cubicBezTo>
                  <a:pt x="4289381" y="-13616"/>
                  <a:pt x="4286782" y="54514"/>
                  <a:pt x="4411979" y="0"/>
                </a:cubicBezTo>
                <a:cubicBezTo>
                  <a:pt x="4537176" y="-54514"/>
                  <a:pt x="4872736" y="10170"/>
                  <a:pt x="5000243" y="0"/>
                </a:cubicBezTo>
                <a:cubicBezTo>
                  <a:pt x="5127750" y="-10170"/>
                  <a:pt x="5471891" y="63129"/>
                  <a:pt x="5882639" y="0"/>
                </a:cubicBezTo>
                <a:cubicBezTo>
                  <a:pt x="5942580" y="147294"/>
                  <a:pt x="5835389" y="441863"/>
                  <a:pt x="5882639" y="584775"/>
                </a:cubicBezTo>
                <a:cubicBezTo>
                  <a:pt x="5756464" y="627220"/>
                  <a:pt x="5667980" y="552606"/>
                  <a:pt x="5470854" y="584775"/>
                </a:cubicBezTo>
                <a:cubicBezTo>
                  <a:pt x="5273728" y="616944"/>
                  <a:pt x="5067488" y="539869"/>
                  <a:pt x="4941417" y="584775"/>
                </a:cubicBezTo>
                <a:cubicBezTo>
                  <a:pt x="4815346" y="629681"/>
                  <a:pt x="4607596" y="567442"/>
                  <a:pt x="4470806" y="584775"/>
                </a:cubicBezTo>
                <a:cubicBezTo>
                  <a:pt x="4334016" y="602108"/>
                  <a:pt x="4034518" y="547897"/>
                  <a:pt x="3882542" y="584775"/>
                </a:cubicBezTo>
                <a:cubicBezTo>
                  <a:pt x="3730566" y="621653"/>
                  <a:pt x="3532703" y="554092"/>
                  <a:pt x="3411931" y="584775"/>
                </a:cubicBezTo>
                <a:cubicBezTo>
                  <a:pt x="3291159" y="615458"/>
                  <a:pt x="3096416" y="569925"/>
                  <a:pt x="3000146" y="584775"/>
                </a:cubicBezTo>
                <a:cubicBezTo>
                  <a:pt x="2903877" y="599625"/>
                  <a:pt x="2636837" y="575462"/>
                  <a:pt x="2294229" y="584775"/>
                </a:cubicBezTo>
                <a:cubicBezTo>
                  <a:pt x="1951621" y="594088"/>
                  <a:pt x="1977063" y="558878"/>
                  <a:pt x="1882444" y="584775"/>
                </a:cubicBezTo>
                <a:cubicBezTo>
                  <a:pt x="1787825" y="610672"/>
                  <a:pt x="1392699" y="575251"/>
                  <a:pt x="1176528" y="584775"/>
                </a:cubicBezTo>
                <a:cubicBezTo>
                  <a:pt x="960357" y="594299"/>
                  <a:pt x="716427" y="516332"/>
                  <a:pt x="588264" y="584775"/>
                </a:cubicBezTo>
                <a:cubicBezTo>
                  <a:pt x="460101" y="653218"/>
                  <a:pt x="248341" y="533511"/>
                  <a:pt x="0" y="584775"/>
                </a:cubicBezTo>
                <a:cubicBezTo>
                  <a:pt x="-48666" y="352223"/>
                  <a:pt x="69234" y="2136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三、人口增长过快带来的环境压力</a:t>
            </a:r>
            <a:endParaRPr lang="zh-CN" altLang="en-US" sz="32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0" y="729608"/>
            <a:ext cx="2803130" cy="521970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我国的人口现状</a:t>
            </a:r>
            <a:endParaRPr lang="en-US" alt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2242" y="1353233"/>
            <a:ext cx="12290593" cy="180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①人口基数大；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②目前已进入了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低生育水平</a:t>
            </a: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国家行列；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③依然是世界第一人口大国，未来城市化和人口老龄化还将加速。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3281269"/>
            <a:ext cx="1699895" cy="521970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实施措施</a:t>
            </a:r>
            <a:endParaRPr lang="en-US" alt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4391" y="3930263"/>
            <a:ext cx="11457539" cy="180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处理好人口增长和资源、环境的关系。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例如</a:t>
            </a:r>
            <a:r>
              <a:rPr lang="en-US" altLang="zh-CN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: </a:t>
            </a: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植树种草，退耕还林、还草、还湖，推进生态农业，</a:t>
            </a:r>
            <a:endParaRPr lang="en-US" altLang="zh-CN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  建立自然保护区等</a:t>
            </a:r>
            <a:r>
              <a:rPr lang="en-US" altLang="zh-CN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4" grpId="0" animBg="1"/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01600" y="3635375"/>
            <a:ext cx="5993130" cy="3054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110890"/>
                </a:solidFill>
                <a:highlight>
                  <a:srgbClr val="FFFF00"/>
                </a:highlight>
              </a:rPr>
              <a:t>德国海洋科学研究对核污水扩散速度和影响的模拟效果图。</a:t>
            </a:r>
            <a:endParaRPr lang="zh-CN" altLang="en-US" sz="2800" b="1" dirty="0">
              <a:highlight>
                <a:srgbClr val="00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5845" y="0"/>
            <a:ext cx="5864225" cy="3206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5591" y="97703"/>
            <a:ext cx="5751830" cy="3235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4585" y="3480435"/>
            <a:ext cx="5785485" cy="32543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580" y="483938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生态环境问题具有</a:t>
            </a:r>
            <a:r>
              <a:rPr lang="zh-CN" altLang="en-US" sz="2800" b="1" u="sng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，主要是因为</a:t>
            </a:r>
            <a:r>
              <a:rPr lang="zh-CN" altLang="en-US" sz="2800" b="1" u="sng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      </a:t>
            </a:r>
            <a:r>
              <a:rPr lang="zh-CN" altLang="en-US" sz="2800" b="1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具有</a:t>
            </a:r>
            <a:r>
              <a:rPr lang="zh-CN" altLang="en-US" sz="2800" b="1" u="sng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     </a:t>
            </a:r>
            <a:r>
              <a:rPr lang="zh-CN" altLang="en-US" sz="2800" b="1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。</a:t>
            </a:r>
            <a:r>
              <a:rPr lang="zh-CN" altLang="en-US" sz="2800" b="1" u="sng" dirty="0">
                <a:solidFill>
                  <a:srgbClr val="080808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</a:t>
            </a:r>
            <a:endParaRPr lang="zh-CN" altLang="en-US" sz="2800" dirty="0"/>
          </a:p>
        </p:txBody>
      </p:sp>
      <p:sp>
        <p:nvSpPr>
          <p:cNvPr id="4" name="文本框 2"/>
          <p:cNvSpPr/>
          <p:nvPr>
            <p:custDataLst>
              <p:tags r:id="rId8"/>
            </p:custDataLst>
          </p:nvPr>
        </p:nvSpPr>
        <p:spPr>
          <a:xfrm>
            <a:off x="2862185" y="4757209"/>
            <a:ext cx="1685925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5pPr>
          </a:lstStyle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C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全球性</a:t>
            </a:r>
            <a:endParaRPr sz="2800" b="1" dirty="0">
              <a:solidFill>
                <a:srgbClr val="C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5" name="文本框 2"/>
          <p:cNvSpPr/>
          <p:nvPr>
            <p:custDataLst>
              <p:tags r:id="rId9"/>
            </p:custDataLst>
          </p:nvPr>
        </p:nvSpPr>
        <p:spPr>
          <a:xfrm>
            <a:off x="384398" y="5188930"/>
            <a:ext cx="200488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5pPr>
          </a:lstStyle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C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物质循环</a:t>
            </a:r>
            <a:endParaRPr sz="2800" b="1" dirty="0">
              <a:solidFill>
                <a:srgbClr val="C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6" name="文本框 2"/>
          <p:cNvSpPr/>
          <p:nvPr>
            <p:custDataLst>
              <p:tags r:id="rId10"/>
            </p:custDataLst>
          </p:nvPr>
        </p:nvSpPr>
        <p:spPr>
          <a:xfrm>
            <a:off x="2792335" y="5198254"/>
            <a:ext cx="1565819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u="none" baseline="0">
                <a:solidFill>
                  <a:schemeClr val="tx1"/>
                </a:solidFill>
                <a:latin typeface="Verdana" panose="020B0604030504040204" pitchFamily="2" charset="0"/>
                <a:ea typeface="宋体" panose="02010600030101010101" pitchFamily="2" charset="-122"/>
              </a:defRPr>
            </a:lvl5pPr>
          </a:lstStyle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C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全球性</a:t>
            </a:r>
            <a:endParaRPr sz="2800" b="1" dirty="0">
              <a:solidFill>
                <a:srgbClr val="C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>
            <p:custDataLst>
              <p:tags r:id="rId1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3310424" y="1533805"/>
            <a:ext cx="5108028" cy="4692834"/>
            <a:chOff x="3327539" y="1881924"/>
            <a:chExt cx="4879990" cy="48885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任意多边形: 形状 18"/>
            <p:cNvSpPr/>
            <p:nvPr>
              <p:custDataLst>
                <p:tags r:id="rId3"/>
              </p:custDataLst>
            </p:nvPr>
          </p:nvSpPr>
          <p:spPr>
            <a:xfrm>
              <a:off x="3350280" y="1887605"/>
              <a:ext cx="4857249" cy="4857249"/>
            </a:xfrm>
            <a:custGeom>
              <a:avLst/>
              <a:gdLst>
                <a:gd name="connsiteX0" fmla="*/ 2428624 w 4857249"/>
                <a:gd name="connsiteY0" fmla="*/ 0 h 4857249"/>
                <a:gd name="connsiteX1" fmla="*/ 4531875 w 4857249"/>
                <a:gd name="connsiteY1" fmla="*/ 1214312 h 4857249"/>
                <a:gd name="connsiteX2" fmla="*/ 2428625 w 4857249"/>
                <a:gd name="connsiteY2" fmla="*/ 2428625 h 4857249"/>
                <a:gd name="connsiteX3" fmla="*/ 2428624 w 4857249"/>
                <a:gd name="connsiteY3" fmla="*/ 0 h 48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249" h="4857249">
                  <a:moveTo>
                    <a:pt x="2428624" y="0"/>
                  </a:moveTo>
                  <a:cubicBezTo>
                    <a:pt x="3296288" y="0"/>
                    <a:pt x="4098043" y="462893"/>
                    <a:pt x="4531875" y="1214312"/>
                  </a:cubicBezTo>
                  <a:lnTo>
                    <a:pt x="2428625" y="2428625"/>
                  </a:lnTo>
                  <a:cubicBezTo>
                    <a:pt x="2428625" y="1619083"/>
                    <a:pt x="2428624" y="809542"/>
                    <a:pt x="2428624" y="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 cap="flat" cmpd="sng" algn="ctr">
              <a:solidFill>
                <a:srgbClr val="F6E5D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spcFirstLastPara="0" vert="horz" wrap="square" lIns="2535960" tIns="576167" rIns="1015530" bIns="3351094" numCol="1" spcCol="1270" anchor="ctr" anchorCtr="0">
              <a:noAutofit/>
            </a:bodyPr>
            <a:lstStyle/>
            <a:p>
              <a:pPr algn="ctr" defTabSz="19551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0" name="任意多边形: 形状 19"/>
            <p:cNvSpPr/>
            <p:nvPr>
              <p:custDataLst>
                <p:tags r:id="rId5"/>
              </p:custDataLst>
            </p:nvPr>
          </p:nvSpPr>
          <p:spPr>
            <a:xfrm>
              <a:off x="3350062" y="1898671"/>
              <a:ext cx="4857249" cy="4857249"/>
            </a:xfrm>
            <a:custGeom>
              <a:avLst/>
              <a:gdLst>
                <a:gd name="connsiteX0" fmla="*/ 4531875 w 4857249"/>
                <a:gd name="connsiteY0" fmla="*/ 1214312 h 4857249"/>
                <a:gd name="connsiteX1" fmla="*/ 4531875 w 4857249"/>
                <a:gd name="connsiteY1" fmla="*/ 3642937 h 4857249"/>
                <a:gd name="connsiteX2" fmla="*/ 2428625 w 4857249"/>
                <a:gd name="connsiteY2" fmla="*/ 2428625 h 4857249"/>
                <a:gd name="connsiteX3" fmla="*/ 4531875 w 4857249"/>
                <a:gd name="connsiteY3" fmla="*/ 1214312 h 48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249" h="4857249">
                  <a:moveTo>
                    <a:pt x="4531875" y="1214312"/>
                  </a:moveTo>
                  <a:cubicBezTo>
                    <a:pt x="4965707" y="1965731"/>
                    <a:pt x="4965707" y="2891518"/>
                    <a:pt x="4531875" y="3642937"/>
                  </a:cubicBezTo>
                  <a:lnTo>
                    <a:pt x="2428625" y="2428625"/>
                  </a:lnTo>
                  <a:lnTo>
                    <a:pt x="4531875" y="1214312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 cap="flat" cmpd="sng" algn="ctr">
              <a:solidFill>
                <a:srgbClr val="F6E5D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spcFirstLastPara="0" vert="horz" wrap="square" lIns="3378731" tIns="1991266" rIns="118190" bIns="1991267" numCol="1" spcCol="1270" anchor="ctr" anchorCtr="0">
              <a:noAutofit/>
            </a:bodyPr>
            <a:lstStyle/>
            <a:p>
              <a:pPr algn="ctr" defTabSz="19107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3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340459" y="1913247"/>
              <a:ext cx="4857249" cy="4857249"/>
            </a:xfrm>
            <a:custGeom>
              <a:avLst/>
              <a:gdLst>
                <a:gd name="connsiteX0" fmla="*/ 4531875 w 4857249"/>
                <a:gd name="connsiteY0" fmla="*/ 3642937 h 4857249"/>
                <a:gd name="connsiteX1" fmla="*/ 2428624 w 4857249"/>
                <a:gd name="connsiteY1" fmla="*/ 4857250 h 4857249"/>
                <a:gd name="connsiteX2" fmla="*/ 2428625 w 4857249"/>
                <a:gd name="connsiteY2" fmla="*/ 2428625 h 4857249"/>
                <a:gd name="connsiteX3" fmla="*/ 4531875 w 4857249"/>
                <a:gd name="connsiteY3" fmla="*/ 3642937 h 48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249" h="4857249">
                  <a:moveTo>
                    <a:pt x="4531875" y="3642937"/>
                  </a:moveTo>
                  <a:cubicBezTo>
                    <a:pt x="4098043" y="4394356"/>
                    <a:pt x="3296288" y="4857250"/>
                    <a:pt x="2428624" y="4857250"/>
                  </a:cubicBezTo>
                  <a:cubicBezTo>
                    <a:pt x="2428624" y="4047708"/>
                    <a:pt x="2428625" y="3238167"/>
                    <a:pt x="2428625" y="2428625"/>
                  </a:cubicBezTo>
                  <a:lnTo>
                    <a:pt x="4531875" y="3642937"/>
                  </a:lnTo>
                  <a:close/>
                </a:path>
              </a:pathLst>
            </a:custGeom>
            <a:blipFill dpi="0" rotWithShape="0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 cap="flat" cmpd="sng" algn="ctr">
              <a:solidFill>
                <a:srgbClr val="F6E5D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spcFirstLastPara="0" vert="horz" wrap="square" lIns="2535960" tIns="3351094" rIns="1015530" bIns="576167" numCol="1" spcCol="1270" anchor="ctr" anchorCtr="0">
              <a:noAutofit/>
            </a:bodyPr>
            <a:lstStyle/>
            <a:p>
              <a:pPr algn="ctr" defTabSz="19551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2" name="任意多边形: 形状 21"/>
            <p:cNvSpPr/>
            <p:nvPr>
              <p:custDataLst>
                <p:tags r:id="rId9"/>
              </p:custDataLst>
            </p:nvPr>
          </p:nvSpPr>
          <p:spPr>
            <a:xfrm>
              <a:off x="3327539" y="1906787"/>
              <a:ext cx="4857249" cy="4857249"/>
            </a:xfrm>
            <a:custGeom>
              <a:avLst/>
              <a:gdLst>
                <a:gd name="connsiteX0" fmla="*/ 2428625 w 4857249"/>
                <a:gd name="connsiteY0" fmla="*/ 4857249 h 4857249"/>
                <a:gd name="connsiteX1" fmla="*/ 325374 w 4857249"/>
                <a:gd name="connsiteY1" fmla="*/ 3642937 h 4857249"/>
                <a:gd name="connsiteX2" fmla="*/ 2428625 w 4857249"/>
                <a:gd name="connsiteY2" fmla="*/ 2428625 h 4857249"/>
                <a:gd name="connsiteX3" fmla="*/ 2428625 w 4857249"/>
                <a:gd name="connsiteY3" fmla="*/ 4857249 h 48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249" h="4857249">
                  <a:moveTo>
                    <a:pt x="2428625" y="4857249"/>
                  </a:moveTo>
                  <a:cubicBezTo>
                    <a:pt x="1560961" y="4857249"/>
                    <a:pt x="759206" y="4394356"/>
                    <a:pt x="325374" y="3642937"/>
                  </a:cubicBezTo>
                  <a:lnTo>
                    <a:pt x="2428625" y="2428625"/>
                  </a:lnTo>
                  <a:lnTo>
                    <a:pt x="2428625" y="4857249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 cap="flat" cmpd="sng" algn="ctr">
              <a:solidFill>
                <a:srgbClr val="F6E5D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spcFirstLastPara="0" vert="horz" wrap="square" lIns="1039654" tIns="3375219" rIns="2560084" bIns="600291" numCol="1" spcCol="1270" anchor="ctr" anchorCtr="0">
              <a:noAutofit/>
            </a:bodyPr>
            <a:lstStyle/>
            <a:p>
              <a:pPr algn="ctr" defTabSz="27997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3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3" name="任意多边形: 形状 22"/>
            <p:cNvSpPr/>
            <p:nvPr>
              <p:custDataLst>
                <p:tags r:id="rId11"/>
              </p:custDataLst>
            </p:nvPr>
          </p:nvSpPr>
          <p:spPr>
            <a:xfrm>
              <a:off x="3327539" y="1906787"/>
              <a:ext cx="4857249" cy="4857249"/>
            </a:xfrm>
            <a:custGeom>
              <a:avLst/>
              <a:gdLst>
                <a:gd name="connsiteX0" fmla="*/ 325374 w 4857249"/>
                <a:gd name="connsiteY0" fmla="*/ 3642937 h 4857249"/>
                <a:gd name="connsiteX1" fmla="*/ 325374 w 4857249"/>
                <a:gd name="connsiteY1" fmla="*/ 1214312 h 4857249"/>
                <a:gd name="connsiteX2" fmla="*/ 2428625 w 4857249"/>
                <a:gd name="connsiteY2" fmla="*/ 2428625 h 4857249"/>
                <a:gd name="connsiteX3" fmla="*/ 325374 w 4857249"/>
                <a:gd name="connsiteY3" fmla="*/ 3642937 h 48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249" h="4857249">
                  <a:moveTo>
                    <a:pt x="325374" y="3642937"/>
                  </a:moveTo>
                  <a:cubicBezTo>
                    <a:pt x="-108458" y="2891518"/>
                    <a:pt x="-108458" y="1965731"/>
                    <a:pt x="325374" y="1214312"/>
                  </a:cubicBezTo>
                  <a:lnTo>
                    <a:pt x="2428625" y="2428625"/>
                  </a:lnTo>
                  <a:lnTo>
                    <a:pt x="325374" y="3642937"/>
                  </a:lnTo>
                  <a:close/>
                </a:path>
              </a:pathLst>
            </a:cu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 cap="flat" cmpd="sng" algn="ctr">
              <a:solidFill>
                <a:srgbClr val="F6E5D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spcFirstLastPara="0" vert="horz" wrap="square" lIns="150067" tIns="2011581" rIns="3387484" bIns="2011582" numCol="1" spcCol="1270" anchor="ctr" anchorCtr="0">
              <a:noAutofit/>
            </a:bodyPr>
            <a:lstStyle/>
            <a:p>
              <a:pPr algn="ctr" defTabSz="26219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9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4" name="任意多边形: 形状 23"/>
            <p:cNvSpPr/>
            <p:nvPr>
              <p:custDataLst>
                <p:tags r:id="rId13"/>
              </p:custDataLst>
            </p:nvPr>
          </p:nvSpPr>
          <p:spPr>
            <a:xfrm>
              <a:off x="3333999" y="1881924"/>
              <a:ext cx="4857249" cy="4857249"/>
            </a:xfrm>
            <a:custGeom>
              <a:avLst/>
              <a:gdLst>
                <a:gd name="connsiteX0" fmla="*/ 325374 w 4857249"/>
                <a:gd name="connsiteY0" fmla="*/ 1214312 h 4857249"/>
                <a:gd name="connsiteX1" fmla="*/ 2428625 w 4857249"/>
                <a:gd name="connsiteY1" fmla="*/ -1 h 4857249"/>
                <a:gd name="connsiteX2" fmla="*/ 2428625 w 4857249"/>
                <a:gd name="connsiteY2" fmla="*/ 2428625 h 4857249"/>
                <a:gd name="connsiteX3" fmla="*/ 325374 w 4857249"/>
                <a:gd name="connsiteY3" fmla="*/ 1214312 h 48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249" h="4857249">
                  <a:moveTo>
                    <a:pt x="325374" y="1214312"/>
                  </a:moveTo>
                  <a:cubicBezTo>
                    <a:pt x="759206" y="462893"/>
                    <a:pt x="1560961" y="-1"/>
                    <a:pt x="2428625" y="-1"/>
                  </a:cubicBezTo>
                  <a:lnTo>
                    <a:pt x="2428625" y="2428625"/>
                  </a:lnTo>
                  <a:lnTo>
                    <a:pt x="325374" y="1214312"/>
                  </a:lnTo>
                  <a:close/>
                </a:path>
              </a:pathLst>
            </a:cu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 cap="flat" cmpd="sng" algn="ctr">
              <a:solidFill>
                <a:srgbClr val="F6E5D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spcFirstLastPara="0" vert="horz" wrap="square" lIns="1039654" tIns="600291" rIns="2560084" bIns="3375219" numCol="1" spcCol="1270" anchor="ctr" anchorCtr="0">
              <a:noAutofit/>
            </a:bodyPr>
            <a:lstStyle/>
            <a:p>
              <a:pPr algn="ctr" defTabSz="27997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3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31" name="标注: 线形(带边框和强调线) 30"/>
          <p:cNvSpPr/>
          <p:nvPr>
            <p:custDataLst>
              <p:tags r:id="rId15"/>
            </p:custDataLst>
          </p:nvPr>
        </p:nvSpPr>
        <p:spPr>
          <a:xfrm>
            <a:off x="531920" y="1443674"/>
            <a:ext cx="2613581" cy="523099"/>
          </a:xfrm>
          <a:prstGeom prst="accentBorderCallout1">
            <a:avLst>
              <a:gd name="adj1" fmla="val 44595"/>
              <a:gd name="adj2" fmla="val 103158"/>
              <a:gd name="adj3" fmla="val 107577"/>
              <a:gd name="adj4" fmla="val 145539"/>
            </a:avLst>
          </a:prstGeom>
          <a:noFill/>
          <a:ln w="31750" cap="flat" cmpd="sng" algn="ctr">
            <a:solidFill>
              <a:srgbClr val="A5D6D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spcBef>
                <a:spcPct val="30000"/>
              </a:spcBef>
            </a:pPr>
            <a:r>
              <a:rPr lang="zh-CN" altLang="en-US" sz="260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全球气候变化</a:t>
            </a:r>
            <a:endParaRPr lang="zh-CN" altLang="en-US" sz="260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" name="标注: 线形(带边框和强调线) 33"/>
          <p:cNvSpPr/>
          <p:nvPr>
            <p:custDataLst>
              <p:tags r:id="rId16"/>
            </p:custDataLst>
          </p:nvPr>
        </p:nvSpPr>
        <p:spPr>
          <a:xfrm>
            <a:off x="549913" y="3330150"/>
            <a:ext cx="2214591" cy="523099"/>
          </a:xfrm>
          <a:prstGeom prst="accentBorderCallout1">
            <a:avLst>
              <a:gd name="adj1" fmla="val 44596"/>
              <a:gd name="adj2" fmla="val 103966"/>
              <a:gd name="adj3" fmla="val 44809"/>
              <a:gd name="adj4" fmla="val 139144"/>
            </a:avLst>
          </a:prstGeom>
          <a:noFill/>
          <a:ln w="31750" cap="flat" cmpd="sng" algn="ctr">
            <a:solidFill>
              <a:srgbClr val="A5D6D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/>
            <a:r>
              <a:rPr lang="zh-CN" altLang="en-US" sz="260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水资源短缺</a:t>
            </a:r>
            <a:endParaRPr lang="zh-CN" altLang="en-US" sz="260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5" name="标注: 线形(带边框和强调线) 34"/>
          <p:cNvSpPr/>
          <p:nvPr>
            <p:custDataLst>
              <p:tags r:id="rId17"/>
            </p:custDataLst>
          </p:nvPr>
        </p:nvSpPr>
        <p:spPr>
          <a:xfrm>
            <a:off x="8579676" y="3287300"/>
            <a:ext cx="2247932" cy="523099"/>
          </a:xfrm>
          <a:prstGeom prst="accentBorderCallout1">
            <a:avLst>
              <a:gd name="adj1" fmla="val 55671"/>
              <a:gd name="adj2" fmla="val -3436"/>
              <a:gd name="adj3" fmla="val 52194"/>
              <a:gd name="adj4" fmla="val -41682"/>
            </a:avLst>
          </a:prstGeom>
          <a:noFill/>
          <a:ln w="3175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spcBef>
                <a:spcPct val="30000"/>
              </a:spcBef>
            </a:pPr>
            <a:r>
              <a:rPr lang="zh-CN" altLang="en-US" sz="260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土地荒漠化</a:t>
            </a:r>
            <a:endParaRPr lang="zh-CN" altLang="en-US" sz="260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6" name="标注: 线形(带边框和强调线) 35"/>
          <p:cNvSpPr/>
          <p:nvPr>
            <p:custDataLst>
              <p:tags r:id="rId18"/>
            </p:custDataLst>
          </p:nvPr>
        </p:nvSpPr>
        <p:spPr>
          <a:xfrm>
            <a:off x="8618740" y="1443674"/>
            <a:ext cx="2169803" cy="523099"/>
          </a:xfrm>
          <a:prstGeom prst="accentBorderCallout1">
            <a:avLst>
              <a:gd name="adj1" fmla="val 40903"/>
              <a:gd name="adj2" fmla="val -3466"/>
              <a:gd name="adj3" fmla="val 154345"/>
              <a:gd name="adj4" fmla="val -66606"/>
            </a:avLst>
          </a:prstGeom>
          <a:noFill/>
          <a:ln w="3175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spcBef>
                <a:spcPct val="30000"/>
              </a:spcBef>
            </a:pPr>
            <a:r>
              <a:rPr lang="zh-CN" altLang="en-US" sz="260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臭氧层破坏</a:t>
            </a:r>
            <a:endParaRPr lang="zh-CN" altLang="en-US" sz="260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7" name="标注: 线形(带边框和强调线) 36"/>
          <p:cNvSpPr/>
          <p:nvPr>
            <p:custDataLst>
              <p:tags r:id="rId19"/>
            </p:custDataLst>
          </p:nvPr>
        </p:nvSpPr>
        <p:spPr>
          <a:xfrm>
            <a:off x="531920" y="5363546"/>
            <a:ext cx="2938161" cy="523099"/>
          </a:xfrm>
          <a:prstGeom prst="accentBorderCallout1">
            <a:avLst>
              <a:gd name="adj1" fmla="val 35980"/>
              <a:gd name="adj2" fmla="val 102719"/>
              <a:gd name="adj3" fmla="val -13035"/>
              <a:gd name="adj4" fmla="val 130739"/>
            </a:avLst>
          </a:prstGeom>
          <a:noFill/>
          <a:ln w="31750" cap="flat" cmpd="sng" algn="ctr">
            <a:solidFill>
              <a:srgbClr val="A5D6D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spcBef>
                <a:spcPct val="30000"/>
              </a:spcBef>
            </a:pPr>
            <a:r>
              <a:rPr lang="zh-CN" altLang="en-US" sz="260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生物多样性丧失</a:t>
            </a:r>
            <a:endParaRPr lang="zh-CN" altLang="en-US" sz="260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8" name="标注: 线形(带边框和强调线) 37"/>
          <p:cNvSpPr/>
          <p:nvPr>
            <p:custDataLst>
              <p:tags r:id="rId20"/>
            </p:custDataLst>
          </p:nvPr>
        </p:nvSpPr>
        <p:spPr>
          <a:xfrm>
            <a:off x="8657805" y="5293178"/>
            <a:ext cx="2169803" cy="523099"/>
          </a:xfrm>
          <a:prstGeom prst="accentBorderCallout1">
            <a:avLst>
              <a:gd name="adj1" fmla="val 58133"/>
              <a:gd name="adj2" fmla="val -3763"/>
              <a:gd name="adj3" fmla="val 21425"/>
              <a:gd name="adj4" fmla="val -68979"/>
            </a:avLst>
          </a:prstGeom>
          <a:noFill/>
          <a:ln w="3175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spcBef>
                <a:spcPct val="30000"/>
              </a:spcBef>
            </a:pPr>
            <a:r>
              <a:rPr lang="zh-CN" altLang="en-US" sz="260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环境污染</a:t>
            </a:r>
            <a:endParaRPr lang="zh-CN" altLang="en-US" sz="2600">
              <a:solidFill>
                <a:srgbClr val="000000">
                  <a:lumMod val="95000"/>
                  <a:lumOff val="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31762" name="文本框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71559" y="180523"/>
            <a:ext cx="6193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117A68"/>
                </a:solidFill>
                <a:latin typeface="微软雅黑" panose="020B0503020204020204" charset="-122"/>
              </a:rPr>
              <a:t>四、关注全球性生态环境问题</a:t>
            </a:r>
            <a:endParaRPr lang="zh-CN" altLang="en-US" sz="2800" b="1" dirty="0">
              <a:solidFill>
                <a:srgbClr val="117A68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/>
          <p:cNvSpPr/>
          <p:nvPr>
            <p:custDataLst>
              <p:tags r:id="rId1"/>
            </p:custDataLst>
          </p:nvPr>
        </p:nvSpPr>
        <p:spPr>
          <a:xfrm>
            <a:off x="1847900" y="1382512"/>
            <a:ext cx="3610754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化石燃料大量燃烧</a:t>
            </a:r>
            <a:endParaRPr lang="zh-CN" altLang="en-US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29"/>
          <p:cNvSpPr/>
          <p:nvPr>
            <p:custDataLst>
              <p:tags r:id="rId2"/>
            </p:custDataLst>
          </p:nvPr>
        </p:nvSpPr>
        <p:spPr>
          <a:xfrm>
            <a:off x="5668103" y="1382512"/>
            <a:ext cx="2610293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水泥的生产</a:t>
            </a:r>
            <a:endParaRPr lang="zh-CN" altLang="en-US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30"/>
          <p:cNvSpPr/>
          <p:nvPr>
            <p:custDataLst>
              <p:tags r:id="rId3"/>
            </p:custDataLst>
          </p:nvPr>
        </p:nvSpPr>
        <p:spPr>
          <a:xfrm>
            <a:off x="3356019" y="2590622"/>
            <a:ext cx="3545704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CO</a:t>
            </a:r>
            <a:r>
              <a:rPr lang="en-US" altLang="zh-CN" sz="3200" baseline="-250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浓度升高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右中括号 5"/>
          <p:cNvSpPr/>
          <p:nvPr>
            <p:custDataLst>
              <p:tags r:id="rId4"/>
            </p:custDataLst>
          </p:nvPr>
        </p:nvSpPr>
        <p:spPr>
          <a:xfrm rot="5400000">
            <a:off x="5053433" y="859054"/>
            <a:ext cx="239233" cy="2610293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箭头: 下 32"/>
          <p:cNvSpPr/>
          <p:nvPr>
            <p:custDataLst>
              <p:tags r:id="rId5"/>
            </p:custDataLst>
          </p:nvPr>
        </p:nvSpPr>
        <p:spPr>
          <a:xfrm>
            <a:off x="4976775" y="2285444"/>
            <a:ext cx="295662" cy="279226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箭头: 下 33"/>
          <p:cNvSpPr/>
          <p:nvPr>
            <p:custDataLst>
              <p:tags r:id="rId6"/>
            </p:custDataLst>
          </p:nvPr>
        </p:nvSpPr>
        <p:spPr>
          <a:xfrm>
            <a:off x="4973756" y="3257107"/>
            <a:ext cx="372138" cy="283700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矩形: 圆角 34"/>
          <p:cNvSpPr/>
          <p:nvPr>
            <p:custDataLst>
              <p:tags r:id="rId7"/>
            </p:custDataLst>
          </p:nvPr>
        </p:nvSpPr>
        <p:spPr>
          <a:xfrm>
            <a:off x="3633170" y="3553922"/>
            <a:ext cx="3125971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温室效应加剧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箭头: 下 35"/>
          <p:cNvSpPr/>
          <p:nvPr>
            <p:custDataLst>
              <p:tags r:id="rId8"/>
            </p:custDataLst>
          </p:nvPr>
        </p:nvSpPr>
        <p:spPr>
          <a:xfrm rot="5400000">
            <a:off x="3288654" y="3720210"/>
            <a:ext cx="236815" cy="382773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36"/>
          <p:cNvSpPr/>
          <p:nvPr>
            <p:custDataLst>
              <p:tags r:id="rId9"/>
            </p:custDataLst>
          </p:nvPr>
        </p:nvSpPr>
        <p:spPr>
          <a:xfrm>
            <a:off x="1275257" y="3654476"/>
            <a:ext cx="1940418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全球变暖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37"/>
          <p:cNvSpPr/>
          <p:nvPr>
            <p:custDataLst>
              <p:tags r:id="rId10"/>
            </p:custDataLst>
          </p:nvPr>
        </p:nvSpPr>
        <p:spPr>
          <a:xfrm>
            <a:off x="0" y="4849506"/>
            <a:ext cx="2784792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南极冰盖融化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40"/>
          <p:cNvSpPr/>
          <p:nvPr>
            <p:custDataLst>
              <p:tags r:id="rId11"/>
            </p:custDataLst>
          </p:nvPr>
        </p:nvSpPr>
        <p:spPr>
          <a:xfrm>
            <a:off x="3955183" y="4810853"/>
            <a:ext cx="3133481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地球海平面上升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右中括号 14"/>
          <p:cNvSpPr/>
          <p:nvPr>
            <p:custDataLst>
              <p:tags r:id="rId12"/>
            </p:custDataLst>
          </p:nvPr>
        </p:nvSpPr>
        <p:spPr>
          <a:xfrm rot="5400000" flipH="1">
            <a:off x="3268372" y="2701449"/>
            <a:ext cx="158416" cy="3996628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箭头: 下 45"/>
          <p:cNvSpPr/>
          <p:nvPr>
            <p:custDataLst>
              <p:tags r:id="rId13"/>
            </p:custDataLst>
          </p:nvPr>
        </p:nvSpPr>
        <p:spPr>
          <a:xfrm>
            <a:off x="2230221" y="4334041"/>
            <a:ext cx="299029" cy="291859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矩形: 圆角 46"/>
          <p:cNvSpPr/>
          <p:nvPr>
            <p:custDataLst>
              <p:tags r:id="rId14"/>
            </p:custDataLst>
          </p:nvPr>
        </p:nvSpPr>
        <p:spPr>
          <a:xfrm>
            <a:off x="949976" y="6073053"/>
            <a:ext cx="5146024" cy="627321"/>
          </a:xfrm>
          <a:prstGeom prst="roundRect">
            <a:avLst/>
          </a:prstGeom>
          <a:solidFill>
            <a:srgbClr val="CEEB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威胁人类和其他生物的生存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右中括号 17"/>
          <p:cNvSpPr/>
          <p:nvPr>
            <p:custDataLst>
              <p:tags r:id="rId15"/>
            </p:custDataLst>
          </p:nvPr>
        </p:nvSpPr>
        <p:spPr>
          <a:xfrm rot="5400000">
            <a:off x="3256542" y="3586907"/>
            <a:ext cx="184558" cy="4038571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箭头: 下 48"/>
          <p:cNvSpPr/>
          <p:nvPr>
            <p:custDataLst>
              <p:tags r:id="rId16"/>
            </p:custDataLst>
          </p:nvPr>
        </p:nvSpPr>
        <p:spPr>
          <a:xfrm>
            <a:off x="3273721" y="5724151"/>
            <a:ext cx="324727" cy="348901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383773" y="4482000"/>
            <a:ext cx="3806421" cy="237600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7455485" y="3497326"/>
            <a:ext cx="44620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宋体" panose="02010600030101010101" pitchFamily="2" charset="-122"/>
              </a:rPr>
              <a:t>②促进二氧化碳的吸收</a:t>
            </a:r>
            <a:endParaRPr kumimoji="0" lang="zh-CN" altLang="en-US" sz="3200" b="1" kern="1200" cap="none" spc="0" normalizeH="0" baseline="0" noProof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7455485" y="2173159"/>
            <a:ext cx="27362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宋体" panose="02010600030101010101" pitchFamily="2" charset="-122"/>
              </a:rPr>
              <a:t>防治措施：</a:t>
            </a:r>
            <a:endParaRPr kumimoji="0" lang="zh-CN" altLang="en-US" sz="3200" b="1" kern="1200" cap="none" spc="0" normalizeH="0" baseline="0" noProof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7455485" y="2825119"/>
            <a:ext cx="476965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宋体" panose="02010600030101010101" pitchFamily="2" charset="-122"/>
              </a:rPr>
              <a:t>①减少二氧化碳的排放</a:t>
            </a:r>
            <a:endParaRPr kumimoji="0" lang="zh-CN" altLang="en-US" sz="3200" b="1" kern="1200" cap="none" spc="0" normalizeH="0" baseline="0" noProof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5" name="任意多边形: 形状 12"/>
          <p:cNvSpPr/>
          <p:nvPr>
            <p:custDataLst>
              <p:tags r:id="rId22"/>
            </p:custDataLst>
          </p:nvPr>
        </p:nvSpPr>
        <p:spPr>
          <a:xfrm>
            <a:off x="222113" y="1008718"/>
            <a:ext cx="1416338" cy="1416339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CEEB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800" b="1" kern="1200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</a:rPr>
              <a:t>全球气候变化</a:t>
            </a:r>
            <a:endParaRPr lang="zh-CN" sz="2800" b="1" kern="1200" dirty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/>
          <p:cNvSpPr/>
          <p:nvPr>
            <p:custDataLst>
              <p:tags r:id="rId1"/>
            </p:custDataLst>
          </p:nvPr>
        </p:nvSpPr>
        <p:spPr>
          <a:xfrm>
            <a:off x="6375454" y="1893635"/>
            <a:ext cx="2063481" cy="627321"/>
          </a:xfrm>
          <a:prstGeom prst="roundRect">
            <a:avLst/>
          </a:prstGeom>
          <a:solidFill>
            <a:srgbClr val="AEDDFE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人口剧增</a:t>
            </a:r>
            <a:endParaRPr lang="zh-CN" altLang="en-US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右中括号 2"/>
          <p:cNvSpPr/>
          <p:nvPr>
            <p:custDataLst>
              <p:tags r:id="rId2"/>
            </p:custDataLst>
          </p:nvPr>
        </p:nvSpPr>
        <p:spPr>
          <a:xfrm rot="5400000">
            <a:off x="8753868" y="1448839"/>
            <a:ext cx="239233" cy="2610293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箭头: 下 12"/>
          <p:cNvSpPr/>
          <p:nvPr>
            <p:custDataLst>
              <p:tags r:id="rId3"/>
            </p:custDataLst>
          </p:nvPr>
        </p:nvSpPr>
        <p:spPr>
          <a:xfrm>
            <a:off x="8749440" y="2949802"/>
            <a:ext cx="299095" cy="1025327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任意多边形: 形状 13"/>
          <p:cNvSpPr/>
          <p:nvPr>
            <p:custDataLst>
              <p:tags r:id="rId4"/>
            </p:custDataLst>
          </p:nvPr>
        </p:nvSpPr>
        <p:spPr>
          <a:xfrm>
            <a:off x="357272" y="398126"/>
            <a:ext cx="1495508" cy="1495509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AEDDF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800" b="1" kern="120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水资源短缺</a:t>
            </a:r>
            <a:endParaRPr lang="zh-CN" sz="2800" b="1" kern="120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705197" y="703486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⅓</a:t>
            </a: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人类可直接利用</a:t>
            </a:r>
            <a:endParaRPr lang="zh-CN" altLang="en-US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7272" y="2916832"/>
            <a:ext cx="4766236" cy="30734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42916" y="830457"/>
            <a:ext cx="2609881" cy="2413437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906612" y="2408874"/>
            <a:ext cx="237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3%</a:t>
            </a: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淡水</a:t>
            </a:r>
            <a:endParaRPr lang="en-US" altLang="zh-CN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27"/>
          <p:cNvCxnSpPr/>
          <p:nvPr>
            <p:custDataLst>
              <p:tags r:id="rId11"/>
            </p:custDataLst>
          </p:nvPr>
        </p:nvCxnSpPr>
        <p:spPr>
          <a:xfrm flipV="1">
            <a:off x="2425648" y="2748186"/>
            <a:ext cx="980849" cy="4957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28"/>
          <p:cNvCxnSpPr/>
          <p:nvPr>
            <p:custDataLst>
              <p:tags r:id="rId12"/>
            </p:custDataLst>
          </p:nvPr>
        </p:nvCxnSpPr>
        <p:spPr>
          <a:xfrm>
            <a:off x="4638397" y="1440086"/>
            <a:ext cx="10795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9073935" y="314905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加剧</a:t>
            </a:r>
            <a:endParaRPr lang="en-US" altLang="zh-CN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30"/>
          <p:cNvSpPr/>
          <p:nvPr>
            <p:custDataLst>
              <p:tags r:id="rId14"/>
            </p:custDataLst>
          </p:nvPr>
        </p:nvSpPr>
        <p:spPr>
          <a:xfrm>
            <a:off x="9176898" y="1893635"/>
            <a:ext cx="1995075" cy="627321"/>
          </a:xfrm>
          <a:prstGeom prst="roundRect">
            <a:avLst/>
          </a:prstGeom>
          <a:solidFill>
            <a:srgbClr val="AEDDFE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/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人类活动</a:t>
            </a:r>
            <a:endParaRPr lang="zh-CN" altLang="en-US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矩形: 圆角 31"/>
          <p:cNvSpPr/>
          <p:nvPr>
            <p:custDataLst>
              <p:tags r:id="rId15"/>
            </p:custDataLst>
          </p:nvPr>
        </p:nvSpPr>
        <p:spPr>
          <a:xfrm>
            <a:off x="7311730" y="4103435"/>
            <a:ext cx="3319355" cy="627321"/>
          </a:xfrm>
          <a:prstGeom prst="roundRect">
            <a:avLst/>
          </a:prstGeom>
          <a:solidFill>
            <a:srgbClr val="AEDDFE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/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水资源短缺危机</a:t>
            </a:r>
            <a:endParaRPr lang="zh-CN" altLang="en-US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5209369" y="5265220"/>
            <a:ext cx="2358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防治措施：</a:t>
            </a:r>
            <a:endParaRPr lang="zh-CN" altLang="en-US" sz="3200" b="1">
              <a:solidFill>
                <a:srgbClr val="8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7282434" y="5238741"/>
            <a:ext cx="4438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节约用水，南水北调。</a:t>
            </a:r>
            <a:endParaRPr lang="zh-CN" alt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10" grpId="0"/>
      <p:bldP spid="13" grpId="0"/>
      <p:bldP spid="14" grpId="0" animBg="1"/>
      <p:bldP spid="15" grpId="0" animBg="1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0"/>
          <p:cNvSpPr/>
          <p:nvPr>
            <p:custDataLst>
              <p:tags r:id="rId1"/>
            </p:custDataLst>
          </p:nvPr>
        </p:nvSpPr>
        <p:spPr>
          <a:xfrm>
            <a:off x="283736" y="869065"/>
            <a:ext cx="1574090" cy="1574091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8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臭氧层破坏</a:t>
            </a:r>
            <a:endParaRPr lang="zh-CN" sz="28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5248634" y="3515394"/>
            <a:ext cx="768096" cy="640080"/>
            <a:chOff x="5248443" y="2499289"/>
            <a:chExt cx="768096" cy="640080"/>
          </a:xfrm>
        </p:grpSpPr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5248443" y="2499289"/>
              <a:ext cx="640080" cy="64008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320040">
              <a:bevelT w="320040" h="320040"/>
              <a:bevelB w="320040" h="32004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5312451" y="2499289"/>
              <a:ext cx="70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080808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Cl</a:t>
              </a:r>
              <a:endParaRPr lang="zh-CN" altLang="en-US" sz="16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 rot="436487">
            <a:off x="907785" y="2939323"/>
            <a:ext cx="1069848" cy="1185827"/>
            <a:chOff x="1609344" y="2816352"/>
            <a:chExt cx="1069848" cy="1185827"/>
          </a:xfrm>
        </p:grpSpPr>
        <p:grpSp>
          <p:nvGrpSpPr>
            <p:cNvPr id="8" name="组合 7"/>
            <p:cNvGrpSpPr/>
            <p:nvPr>
              <p:custDataLst>
                <p:tags r:id="rId6"/>
              </p:custDataLst>
            </p:nvPr>
          </p:nvGrpSpPr>
          <p:grpSpPr>
            <a:xfrm>
              <a:off x="1645412" y="2959177"/>
              <a:ext cx="995096" cy="1020495"/>
              <a:chOff x="1663700" y="2611705"/>
              <a:chExt cx="995096" cy="1020495"/>
            </a:xfrm>
          </p:grpSpPr>
          <p:sp>
            <p:nvSpPr>
              <p:cNvPr id="11" name="椭圆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1663700" y="3149600"/>
                <a:ext cx="482600" cy="482600"/>
              </a:xfrm>
              <a:prstGeom prst="ellipse">
                <a:avLst/>
              </a:prstGeom>
              <a:scene3d>
                <a:camera prst="perspectiveFront">
                  <a:rot lat="600000" lon="600000" rev="0"/>
                </a:camera>
                <a:lightRig rig="threePt" dir="t"/>
              </a:scene3d>
              <a:sp3d z="241300">
                <a:bevelT w="241300" h="241300"/>
                <a:bevelB w="241300" h="241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椭圆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2176196" y="2611705"/>
                <a:ext cx="482600" cy="482600"/>
              </a:xfrm>
              <a:prstGeom prst="ellipse">
                <a:avLst/>
              </a:prstGeom>
              <a:scene3d>
                <a:camera prst="perspectiveFront">
                  <a:rot lat="600000" lon="600000" rev="0"/>
                </a:camera>
                <a:lightRig rig="threePt" dir="t"/>
              </a:scene3d>
              <a:sp3d z="241300">
                <a:bevelT w="241300" h="241300"/>
                <a:bevelB w="241300" h="241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接连接符 29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2032000" y="2994053"/>
                <a:ext cx="225678" cy="231747"/>
              </a:xfrm>
              <a:prstGeom prst="line">
                <a:avLst/>
              </a:prstGeom>
              <a:ln w="50800">
                <a:solidFill>
                  <a:srgbClr val="00206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2093976" y="2816352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609344" y="3355848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997312" y="5520695"/>
            <a:ext cx="585216" cy="646331"/>
            <a:chOff x="1326730" y="4812934"/>
            <a:chExt cx="585216" cy="646331"/>
          </a:xfrm>
        </p:grpSpPr>
        <p:sp>
          <p:nvSpPr>
            <p:cNvPr id="15" name="椭圆 14"/>
            <p:cNvSpPr/>
            <p:nvPr>
              <p:custDataLst>
                <p:tags r:id="rId13"/>
              </p:custDataLst>
            </p:nvPr>
          </p:nvSpPr>
          <p:spPr>
            <a:xfrm>
              <a:off x="1400199" y="4946488"/>
              <a:ext cx="482600" cy="48260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241300">
              <a:bevelT w="241300" h="241300"/>
              <a:bevelB w="241300" h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326730" y="4812934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5"/>
            </p:custDataLst>
          </p:nvPr>
        </p:nvGrpSpPr>
        <p:grpSpPr>
          <a:xfrm rot="20399620">
            <a:off x="4961555" y="5128141"/>
            <a:ext cx="1197864" cy="1286992"/>
            <a:chOff x="5248443" y="4675561"/>
            <a:chExt cx="1197864" cy="1286992"/>
          </a:xfrm>
        </p:grpSpPr>
        <p:sp>
          <p:nvSpPr>
            <p:cNvPr id="18" name="椭圆 17"/>
            <p:cNvSpPr/>
            <p:nvPr>
              <p:custDataLst>
                <p:tags r:id="rId16"/>
              </p:custDataLst>
            </p:nvPr>
          </p:nvSpPr>
          <p:spPr>
            <a:xfrm>
              <a:off x="5248443" y="5322473"/>
              <a:ext cx="640080" cy="64008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320040">
              <a:bevelT w="320040" h="320040"/>
              <a:bevelB w="320040" h="32004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5312451" y="5322473"/>
              <a:ext cx="70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080808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Cl</a:t>
              </a:r>
              <a:endParaRPr lang="zh-CN" altLang="en-US" sz="16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8"/>
              </p:custDataLst>
            </p:nvPr>
          </p:nvSpPr>
          <p:spPr>
            <a:xfrm>
              <a:off x="5906735" y="4809242"/>
              <a:ext cx="482600" cy="48260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241300">
              <a:bevelT w="241300" h="241300"/>
              <a:bevelB w="241300" h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连接符 37"/>
            <p:cNvCxnSpPr/>
            <p:nvPr>
              <p:custDataLst>
                <p:tags r:id="rId19"/>
              </p:custDataLst>
            </p:nvPr>
          </p:nvCxnSpPr>
          <p:spPr>
            <a:xfrm flipH="1">
              <a:off x="5762539" y="5191590"/>
              <a:ext cx="225678" cy="231747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5861091" y="4675561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21"/>
            </p:custDataLst>
          </p:nvPr>
        </p:nvGrpSpPr>
        <p:grpSpPr>
          <a:xfrm>
            <a:off x="9068381" y="3126677"/>
            <a:ext cx="1665478" cy="1235103"/>
            <a:chOff x="9902952" y="2075688"/>
            <a:chExt cx="1665478" cy="1235103"/>
          </a:xfrm>
        </p:grpSpPr>
        <p:sp>
          <p:nvSpPr>
            <p:cNvPr id="25" name="椭圆 24"/>
            <p:cNvSpPr/>
            <p:nvPr>
              <p:custDataLst>
                <p:tags r:id="rId22"/>
              </p:custDataLst>
            </p:nvPr>
          </p:nvSpPr>
          <p:spPr>
            <a:xfrm>
              <a:off x="9975596" y="2747264"/>
              <a:ext cx="482600" cy="48260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241300">
              <a:bevelT w="241300" h="241300"/>
              <a:bevelB w="241300" h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23"/>
              </p:custDataLst>
            </p:nvPr>
          </p:nvSpPr>
          <p:spPr>
            <a:xfrm>
              <a:off x="10488092" y="2209369"/>
              <a:ext cx="482600" cy="48260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241300">
              <a:bevelT w="241300" h="241300"/>
              <a:bevelB w="241300" h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42"/>
            <p:cNvCxnSpPr/>
            <p:nvPr>
              <p:custDataLst>
                <p:tags r:id="rId24"/>
              </p:custDataLst>
            </p:nvPr>
          </p:nvCxnSpPr>
          <p:spPr>
            <a:xfrm flipH="1">
              <a:off x="10343896" y="2591717"/>
              <a:ext cx="225678" cy="231747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43"/>
            <p:cNvCxnSpPr/>
            <p:nvPr>
              <p:custDataLst>
                <p:tags r:id="rId25"/>
              </p:custDataLst>
            </p:nvPr>
          </p:nvCxnSpPr>
          <p:spPr>
            <a:xfrm>
              <a:off x="10934700" y="2590800"/>
              <a:ext cx="208280" cy="246634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>
              <p:custDataLst>
                <p:tags r:id="rId26"/>
              </p:custDataLst>
            </p:nvPr>
          </p:nvSpPr>
          <p:spPr>
            <a:xfrm>
              <a:off x="11022008" y="2802128"/>
              <a:ext cx="482600" cy="482600"/>
            </a:xfrm>
            <a:prstGeom prst="ellipse">
              <a:avLst/>
            </a:prstGeom>
            <a:scene3d>
              <a:camera prst="perspectiveFront">
                <a:rot lat="600000" lon="600000" rev="0"/>
              </a:camera>
              <a:lightRig rig="threePt" dir="t"/>
            </a:scene3d>
            <a:sp3d z="241300">
              <a:bevelT w="241300" h="241300"/>
              <a:bevelB w="241300" h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7"/>
              </p:custDataLst>
            </p:nvPr>
          </p:nvSpPr>
          <p:spPr>
            <a:xfrm>
              <a:off x="10469880" y="2075688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28"/>
              </p:custDataLst>
            </p:nvPr>
          </p:nvSpPr>
          <p:spPr>
            <a:xfrm>
              <a:off x="9902952" y="2615184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9"/>
              </p:custDataLst>
            </p:nvPr>
          </p:nvSpPr>
          <p:spPr>
            <a:xfrm>
              <a:off x="10983214" y="2664460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30"/>
            </p:custDataLst>
          </p:nvPr>
        </p:nvGrpSpPr>
        <p:grpSpPr>
          <a:xfrm rot="999453">
            <a:off x="9490898" y="5531764"/>
            <a:ext cx="1069848" cy="1185827"/>
            <a:chOff x="1609344" y="2816352"/>
            <a:chExt cx="1069848" cy="1185827"/>
          </a:xfrm>
        </p:grpSpPr>
        <p:grpSp>
          <p:nvGrpSpPr>
            <p:cNvPr id="34" name="组合 33"/>
            <p:cNvGrpSpPr/>
            <p:nvPr>
              <p:custDataLst>
                <p:tags r:id="rId31"/>
              </p:custDataLst>
            </p:nvPr>
          </p:nvGrpSpPr>
          <p:grpSpPr>
            <a:xfrm>
              <a:off x="1645412" y="2959177"/>
              <a:ext cx="995096" cy="1020495"/>
              <a:chOff x="1663700" y="2611705"/>
              <a:chExt cx="995096" cy="1020495"/>
            </a:xfrm>
          </p:grpSpPr>
          <p:sp>
            <p:nvSpPr>
              <p:cNvPr id="37" name="椭圆 36"/>
              <p:cNvSpPr/>
              <p:nvPr>
                <p:custDataLst>
                  <p:tags r:id="rId32"/>
                </p:custDataLst>
              </p:nvPr>
            </p:nvSpPr>
            <p:spPr>
              <a:xfrm>
                <a:off x="1663700" y="3149600"/>
                <a:ext cx="482600" cy="482600"/>
              </a:xfrm>
              <a:prstGeom prst="ellipse">
                <a:avLst/>
              </a:prstGeom>
              <a:scene3d>
                <a:camera prst="perspectiveFront">
                  <a:rot lat="600000" lon="600000" rev="0"/>
                </a:camera>
                <a:lightRig rig="threePt" dir="t"/>
              </a:scene3d>
              <a:sp3d z="241300">
                <a:bevelT w="241300" h="241300"/>
                <a:bevelB w="241300" h="241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椭圆 37"/>
              <p:cNvSpPr/>
              <p:nvPr>
                <p:custDataLst>
                  <p:tags r:id="rId33"/>
                </p:custDataLst>
              </p:nvPr>
            </p:nvSpPr>
            <p:spPr>
              <a:xfrm>
                <a:off x="2176196" y="2611705"/>
                <a:ext cx="482600" cy="482600"/>
              </a:xfrm>
              <a:prstGeom prst="ellipse">
                <a:avLst/>
              </a:prstGeom>
              <a:scene3d>
                <a:camera prst="perspectiveFront">
                  <a:rot lat="600000" lon="600000" rev="0"/>
                </a:camera>
                <a:lightRig rig="threePt" dir="t"/>
              </a:scene3d>
              <a:sp3d z="241300">
                <a:bevelT w="241300" h="241300"/>
                <a:bevelB w="241300" h="241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直接连接符 54"/>
              <p:cNvCxnSpPr/>
              <p:nvPr>
                <p:custDataLst>
                  <p:tags r:id="rId34"/>
                </p:custDataLst>
              </p:nvPr>
            </p:nvCxnSpPr>
            <p:spPr>
              <a:xfrm flipH="1">
                <a:off x="2032000" y="2994053"/>
                <a:ext cx="225678" cy="231747"/>
              </a:xfrm>
              <a:prstGeom prst="line">
                <a:avLst/>
              </a:prstGeom>
              <a:ln w="50800">
                <a:solidFill>
                  <a:srgbClr val="00206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>
              <p:custDataLst>
                <p:tags r:id="rId35"/>
              </p:custDataLst>
            </p:nvPr>
          </p:nvSpPr>
          <p:spPr>
            <a:xfrm>
              <a:off x="2093976" y="2816352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6"/>
              </p:custDataLst>
            </p:nvPr>
          </p:nvSpPr>
          <p:spPr>
            <a:xfrm>
              <a:off x="1609344" y="3355848"/>
              <a:ext cx="58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o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弧形 55"/>
          <p:cNvSpPr/>
          <p:nvPr>
            <p:custDataLst>
              <p:tags r:id="rId37"/>
            </p:custDataLst>
          </p:nvPr>
        </p:nvSpPr>
        <p:spPr>
          <a:xfrm>
            <a:off x="882693" y="3738038"/>
            <a:ext cx="1871329" cy="1967024"/>
          </a:xfrm>
          <a:prstGeom prst="arc">
            <a:avLst>
              <a:gd name="adj1" fmla="val 16200000"/>
              <a:gd name="adj2" fmla="val 19899665"/>
            </a:avLst>
          </a:prstGeom>
          <a:ln>
            <a:headEnd type="triangl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" name="弧形 56"/>
          <p:cNvSpPr/>
          <p:nvPr>
            <p:custDataLst>
              <p:tags r:id="rId38"/>
            </p:custDataLst>
          </p:nvPr>
        </p:nvSpPr>
        <p:spPr>
          <a:xfrm flipH="1">
            <a:off x="4274478" y="3865629"/>
            <a:ext cx="1754372" cy="1967024"/>
          </a:xfrm>
          <a:prstGeom prst="arc">
            <a:avLst>
              <a:gd name="adj1" fmla="val 16200000"/>
              <a:gd name="adj2" fmla="val 19763380"/>
            </a:avLst>
          </a:prstGeom>
          <a:ln>
            <a:headEnd type="triangl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>
            <p:custDataLst>
              <p:tags r:id="rId39"/>
            </p:custDataLst>
          </p:nvPr>
        </p:nvGrpSpPr>
        <p:grpSpPr>
          <a:xfrm>
            <a:off x="2197572" y="3926422"/>
            <a:ext cx="2436074" cy="1863701"/>
            <a:chOff x="3448195" y="2708299"/>
            <a:chExt cx="2436074" cy="1863701"/>
          </a:xfrm>
        </p:grpSpPr>
        <p:sp>
          <p:nvSpPr>
            <p:cNvPr id="43" name="思想气泡: 云 58"/>
            <p:cNvSpPr/>
            <p:nvPr>
              <p:custDataLst>
                <p:tags r:id="rId40"/>
              </p:custDataLst>
            </p:nvPr>
          </p:nvSpPr>
          <p:spPr>
            <a:xfrm>
              <a:off x="3706153" y="2945500"/>
              <a:ext cx="1917811" cy="1416106"/>
            </a:xfrm>
            <a:prstGeom prst="cloudCallout">
              <a:avLst>
                <a:gd name="adj1" fmla="val -29748"/>
                <a:gd name="adj2" fmla="val 3804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41"/>
              </p:custDataLst>
            </p:nvPr>
          </p:nvSpPr>
          <p:spPr>
            <a:xfrm>
              <a:off x="3811349" y="3374379"/>
              <a:ext cx="17839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err="1">
                  <a:solidFill>
                    <a:srgbClr val="080808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ClO + O</a:t>
              </a:r>
              <a:endPara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5" name="直接连接符 60"/>
            <p:cNvCxnSpPr/>
            <p:nvPr>
              <p:custDataLst>
                <p:tags r:id="rId42"/>
              </p:custDataLst>
            </p:nvPr>
          </p:nvCxnSpPr>
          <p:spPr>
            <a:xfrm flipH="1" flipV="1">
              <a:off x="5228134" y="2708299"/>
              <a:ext cx="0" cy="2373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61"/>
            <p:cNvCxnSpPr/>
            <p:nvPr>
              <p:custDataLst>
                <p:tags r:id="rId43"/>
              </p:custDataLst>
            </p:nvPr>
          </p:nvCxnSpPr>
          <p:spPr>
            <a:xfrm flipV="1">
              <a:off x="5283976" y="2729239"/>
              <a:ext cx="55841" cy="2443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接连接符 62"/>
            <p:cNvCxnSpPr/>
            <p:nvPr>
              <p:custDataLst>
                <p:tags r:id="rId44"/>
              </p:custDataLst>
            </p:nvPr>
          </p:nvCxnSpPr>
          <p:spPr>
            <a:xfrm flipV="1">
              <a:off x="5325856" y="2771120"/>
              <a:ext cx="118663" cy="2373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接连接符 63"/>
            <p:cNvCxnSpPr/>
            <p:nvPr>
              <p:custDataLst>
                <p:tags r:id="rId45"/>
              </p:custDataLst>
            </p:nvPr>
          </p:nvCxnSpPr>
          <p:spPr>
            <a:xfrm flipV="1">
              <a:off x="5570162" y="3392355"/>
              <a:ext cx="258266" cy="558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接连接符 64"/>
            <p:cNvCxnSpPr/>
            <p:nvPr>
              <p:custDataLst>
                <p:tags r:id="rId46"/>
              </p:custDataLst>
            </p:nvPr>
          </p:nvCxnSpPr>
          <p:spPr>
            <a:xfrm flipV="1">
              <a:off x="5605063" y="3497057"/>
              <a:ext cx="279206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65"/>
            <p:cNvCxnSpPr/>
            <p:nvPr>
              <p:custDataLst>
                <p:tags r:id="rId47"/>
              </p:custDataLst>
            </p:nvPr>
          </p:nvCxnSpPr>
          <p:spPr>
            <a:xfrm>
              <a:off x="5619024" y="3559880"/>
              <a:ext cx="251284" cy="628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66"/>
            <p:cNvCxnSpPr/>
            <p:nvPr>
              <p:custDataLst>
                <p:tags r:id="rId48"/>
              </p:custDataLst>
            </p:nvPr>
          </p:nvCxnSpPr>
          <p:spPr>
            <a:xfrm flipH="1" flipV="1">
              <a:off x="3992647" y="2833942"/>
              <a:ext cx="139603" cy="2303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67"/>
            <p:cNvCxnSpPr/>
            <p:nvPr>
              <p:custDataLst>
                <p:tags r:id="rId49"/>
              </p:custDataLst>
            </p:nvPr>
          </p:nvCxnSpPr>
          <p:spPr>
            <a:xfrm flipH="1" flipV="1">
              <a:off x="4111309" y="2792061"/>
              <a:ext cx="83764" cy="2792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68"/>
            <p:cNvCxnSpPr/>
            <p:nvPr>
              <p:custDataLst>
                <p:tags r:id="rId50"/>
              </p:custDataLst>
            </p:nvPr>
          </p:nvCxnSpPr>
          <p:spPr>
            <a:xfrm flipH="1" flipV="1">
              <a:off x="4243934" y="2771120"/>
              <a:ext cx="0" cy="3071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直接连接符 69"/>
            <p:cNvCxnSpPr/>
            <p:nvPr>
              <p:custDataLst>
                <p:tags r:id="rId51"/>
              </p:custDataLst>
            </p:nvPr>
          </p:nvCxnSpPr>
          <p:spPr>
            <a:xfrm flipH="1">
              <a:off x="3448195" y="3650620"/>
              <a:ext cx="244306" cy="558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接连接符 70"/>
            <p:cNvCxnSpPr/>
            <p:nvPr>
              <p:custDataLst>
                <p:tags r:id="rId52"/>
              </p:custDataLst>
            </p:nvPr>
          </p:nvCxnSpPr>
          <p:spPr>
            <a:xfrm flipH="1">
              <a:off x="3504037" y="3692501"/>
              <a:ext cx="223365" cy="837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接连接符 71"/>
            <p:cNvCxnSpPr/>
            <p:nvPr>
              <p:custDataLst>
                <p:tags r:id="rId53"/>
              </p:custDataLst>
            </p:nvPr>
          </p:nvCxnSpPr>
          <p:spPr>
            <a:xfrm flipH="1">
              <a:off x="3538937" y="3727402"/>
              <a:ext cx="209406" cy="1745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72"/>
            <p:cNvCxnSpPr/>
            <p:nvPr>
              <p:custDataLst>
                <p:tags r:id="rId54"/>
              </p:custDataLst>
            </p:nvPr>
          </p:nvCxnSpPr>
          <p:spPr>
            <a:xfrm flipH="1">
              <a:off x="3727402" y="4229973"/>
              <a:ext cx="223366" cy="907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73"/>
            <p:cNvCxnSpPr/>
            <p:nvPr>
              <p:custDataLst>
                <p:tags r:id="rId55"/>
              </p:custDataLst>
            </p:nvPr>
          </p:nvCxnSpPr>
          <p:spPr>
            <a:xfrm flipH="1">
              <a:off x="3783243" y="4285815"/>
              <a:ext cx="167525" cy="1396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74"/>
            <p:cNvCxnSpPr/>
            <p:nvPr>
              <p:custDataLst>
                <p:tags r:id="rId56"/>
              </p:custDataLst>
            </p:nvPr>
          </p:nvCxnSpPr>
          <p:spPr>
            <a:xfrm flipH="1">
              <a:off x="3853044" y="4320716"/>
              <a:ext cx="139606" cy="2163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75"/>
            <p:cNvCxnSpPr/>
            <p:nvPr>
              <p:custDataLst>
                <p:tags r:id="rId57"/>
              </p:custDataLst>
            </p:nvPr>
          </p:nvCxnSpPr>
          <p:spPr>
            <a:xfrm flipH="1">
              <a:off x="4757347" y="4367362"/>
              <a:ext cx="0" cy="2046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连接符 76"/>
            <p:cNvCxnSpPr/>
            <p:nvPr>
              <p:custDataLst>
                <p:tags r:id="rId58"/>
              </p:custDataLst>
            </p:nvPr>
          </p:nvCxnSpPr>
          <p:spPr>
            <a:xfrm>
              <a:off x="4795367" y="4341657"/>
              <a:ext cx="69799" cy="2303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直接连接符 77"/>
            <p:cNvCxnSpPr/>
            <p:nvPr>
              <p:custDataLst>
                <p:tags r:id="rId59"/>
              </p:custDataLst>
            </p:nvPr>
          </p:nvCxnSpPr>
          <p:spPr>
            <a:xfrm>
              <a:off x="4851208" y="4320717"/>
              <a:ext cx="129619" cy="201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接连接符 78"/>
            <p:cNvCxnSpPr/>
            <p:nvPr>
              <p:custDataLst>
                <p:tags r:id="rId60"/>
              </p:custDataLst>
            </p:nvPr>
          </p:nvCxnSpPr>
          <p:spPr>
            <a:xfrm>
              <a:off x="5269398" y="4145951"/>
              <a:ext cx="60961" cy="1888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连接符 79"/>
            <p:cNvCxnSpPr/>
            <p:nvPr>
              <p:custDataLst>
                <p:tags r:id="rId61"/>
              </p:custDataLst>
            </p:nvPr>
          </p:nvCxnSpPr>
          <p:spPr>
            <a:xfrm>
              <a:off x="5300606" y="4105381"/>
              <a:ext cx="126498" cy="1795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连接符 80"/>
            <p:cNvCxnSpPr/>
            <p:nvPr>
              <p:custDataLst>
                <p:tags r:id="rId62"/>
              </p:custDataLst>
            </p:nvPr>
          </p:nvCxnSpPr>
          <p:spPr>
            <a:xfrm>
              <a:off x="5338056" y="4064810"/>
              <a:ext cx="135861" cy="1139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弧形 81"/>
          <p:cNvSpPr/>
          <p:nvPr>
            <p:custDataLst>
              <p:tags r:id="rId63"/>
            </p:custDataLst>
          </p:nvPr>
        </p:nvSpPr>
        <p:spPr>
          <a:xfrm flipH="1">
            <a:off x="8421178" y="4110181"/>
            <a:ext cx="1577162" cy="1978373"/>
          </a:xfrm>
          <a:prstGeom prst="arc">
            <a:avLst>
              <a:gd name="adj1" fmla="val 1642740"/>
              <a:gd name="adj2" fmla="val 5778700"/>
            </a:avLst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67" name="组合 66"/>
          <p:cNvGrpSpPr/>
          <p:nvPr>
            <p:custDataLst>
              <p:tags r:id="rId64"/>
            </p:custDataLst>
          </p:nvPr>
        </p:nvGrpSpPr>
        <p:grpSpPr>
          <a:xfrm>
            <a:off x="6399943" y="3889846"/>
            <a:ext cx="2436074" cy="1863701"/>
            <a:chOff x="3448195" y="2708299"/>
            <a:chExt cx="2436074" cy="1863701"/>
          </a:xfrm>
        </p:grpSpPr>
        <p:sp>
          <p:nvSpPr>
            <p:cNvPr id="68" name="思想气泡: 云 83"/>
            <p:cNvSpPr/>
            <p:nvPr>
              <p:custDataLst>
                <p:tags r:id="rId65"/>
              </p:custDataLst>
            </p:nvPr>
          </p:nvSpPr>
          <p:spPr>
            <a:xfrm>
              <a:off x="3706153" y="2945500"/>
              <a:ext cx="1917811" cy="1416106"/>
            </a:xfrm>
            <a:prstGeom prst="cloudCallout">
              <a:avLst>
                <a:gd name="adj1" fmla="val -29748"/>
                <a:gd name="adj2" fmla="val 3804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66"/>
              </p:custDataLst>
            </p:nvPr>
          </p:nvSpPr>
          <p:spPr>
            <a:xfrm>
              <a:off x="3928307" y="3225523"/>
              <a:ext cx="176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err="1">
                  <a:solidFill>
                    <a:srgbClr val="080808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ClO + O</a:t>
              </a:r>
              <a:r>
                <a:rPr lang="en-US" altLang="zh-CN" sz="2800" b="1" baseline="-25000">
                  <a:solidFill>
                    <a:srgbClr val="080808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3</a:t>
              </a:r>
              <a:endParaRPr lang="zh-CN" altLang="en-US" sz="2800" b="1" baseline="-250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连接符 85"/>
            <p:cNvCxnSpPr/>
            <p:nvPr>
              <p:custDataLst>
                <p:tags r:id="rId67"/>
              </p:custDataLst>
            </p:nvPr>
          </p:nvCxnSpPr>
          <p:spPr>
            <a:xfrm flipH="1" flipV="1">
              <a:off x="5228134" y="2708299"/>
              <a:ext cx="0" cy="2373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连接符 86"/>
            <p:cNvCxnSpPr/>
            <p:nvPr>
              <p:custDataLst>
                <p:tags r:id="rId68"/>
              </p:custDataLst>
            </p:nvPr>
          </p:nvCxnSpPr>
          <p:spPr>
            <a:xfrm flipV="1">
              <a:off x="5283976" y="2729239"/>
              <a:ext cx="55841" cy="2443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接连接符 87"/>
            <p:cNvCxnSpPr/>
            <p:nvPr>
              <p:custDataLst>
                <p:tags r:id="rId69"/>
              </p:custDataLst>
            </p:nvPr>
          </p:nvCxnSpPr>
          <p:spPr>
            <a:xfrm flipV="1">
              <a:off x="5325856" y="2771120"/>
              <a:ext cx="118663" cy="2373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接连接符 88"/>
            <p:cNvCxnSpPr/>
            <p:nvPr>
              <p:custDataLst>
                <p:tags r:id="rId70"/>
              </p:custDataLst>
            </p:nvPr>
          </p:nvCxnSpPr>
          <p:spPr>
            <a:xfrm flipV="1">
              <a:off x="5570162" y="3392355"/>
              <a:ext cx="258266" cy="558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直接连接符 89"/>
            <p:cNvCxnSpPr/>
            <p:nvPr>
              <p:custDataLst>
                <p:tags r:id="rId71"/>
              </p:custDataLst>
            </p:nvPr>
          </p:nvCxnSpPr>
          <p:spPr>
            <a:xfrm flipV="1">
              <a:off x="5605063" y="3497057"/>
              <a:ext cx="279206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接连接符 90"/>
            <p:cNvCxnSpPr/>
            <p:nvPr>
              <p:custDataLst>
                <p:tags r:id="rId72"/>
              </p:custDataLst>
            </p:nvPr>
          </p:nvCxnSpPr>
          <p:spPr>
            <a:xfrm>
              <a:off x="5619024" y="3559880"/>
              <a:ext cx="251284" cy="628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接连接符 91"/>
            <p:cNvCxnSpPr/>
            <p:nvPr>
              <p:custDataLst>
                <p:tags r:id="rId73"/>
              </p:custDataLst>
            </p:nvPr>
          </p:nvCxnSpPr>
          <p:spPr>
            <a:xfrm flipH="1" flipV="1">
              <a:off x="3992647" y="2833942"/>
              <a:ext cx="139603" cy="2303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接连接符 92"/>
            <p:cNvCxnSpPr/>
            <p:nvPr>
              <p:custDataLst>
                <p:tags r:id="rId74"/>
              </p:custDataLst>
            </p:nvPr>
          </p:nvCxnSpPr>
          <p:spPr>
            <a:xfrm flipH="1" flipV="1">
              <a:off x="4111309" y="2792061"/>
              <a:ext cx="83764" cy="2792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连接符 93"/>
            <p:cNvCxnSpPr/>
            <p:nvPr>
              <p:custDataLst>
                <p:tags r:id="rId75"/>
              </p:custDataLst>
            </p:nvPr>
          </p:nvCxnSpPr>
          <p:spPr>
            <a:xfrm flipH="1" flipV="1">
              <a:off x="4243934" y="2771120"/>
              <a:ext cx="0" cy="3071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直接连接符 94"/>
            <p:cNvCxnSpPr/>
            <p:nvPr>
              <p:custDataLst>
                <p:tags r:id="rId76"/>
              </p:custDataLst>
            </p:nvPr>
          </p:nvCxnSpPr>
          <p:spPr>
            <a:xfrm flipH="1">
              <a:off x="3448195" y="3650620"/>
              <a:ext cx="244306" cy="558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直接连接符 95"/>
            <p:cNvCxnSpPr/>
            <p:nvPr>
              <p:custDataLst>
                <p:tags r:id="rId77"/>
              </p:custDataLst>
            </p:nvPr>
          </p:nvCxnSpPr>
          <p:spPr>
            <a:xfrm flipH="1">
              <a:off x="3504037" y="3692501"/>
              <a:ext cx="223365" cy="837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直接连接符 96"/>
            <p:cNvCxnSpPr/>
            <p:nvPr>
              <p:custDataLst>
                <p:tags r:id="rId78"/>
              </p:custDataLst>
            </p:nvPr>
          </p:nvCxnSpPr>
          <p:spPr>
            <a:xfrm flipH="1">
              <a:off x="3538937" y="3727402"/>
              <a:ext cx="209406" cy="1745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接连接符 97"/>
            <p:cNvCxnSpPr/>
            <p:nvPr>
              <p:custDataLst>
                <p:tags r:id="rId79"/>
              </p:custDataLst>
            </p:nvPr>
          </p:nvCxnSpPr>
          <p:spPr>
            <a:xfrm flipH="1">
              <a:off x="3727402" y="4229973"/>
              <a:ext cx="223366" cy="907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接连接符 98"/>
            <p:cNvCxnSpPr/>
            <p:nvPr>
              <p:custDataLst>
                <p:tags r:id="rId80"/>
              </p:custDataLst>
            </p:nvPr>
          </p:nvCxnSpPr>
          <p:spPr>
            <a:xfrm flipH="1">
              <a:off x="3783243" y="4285815"/>
              <a:ext cx="167525" cy="1396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接连接符 99"/>
            <p:cNvCxnSpPr/>
            <p:nvPr>
              <p:custDataLst>
                <p:tags r:id="rId81"/>
              </p:custDataLst>
            </p:nvPr>
          </p:nvCxnSpPr>
          <p:spPr>
            <a:xfrm flipH="1">
              <a:off x="3853044" y="4320716"/>
              <a:ext cx="139606" cy="2163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连接符 100"/>
            <p:cNvCxnSpPr/>
            <p:nvPr>
              <p:custDataLst>
                <p:tags r:id="rId82"/>
              </p:custDataLst>
            </p:nvPr>
          </p:nvCxnSpPr>
          <p:spPr>
            <a:xfrm flipH="1">
              <a:off x="4757347" y="4367362"/>
              <a:ext cx="0" cy="2046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连接符 101"/>
            <p:cNvCxnSpPr/>
            <p:nvPr>
              <p:custDataLst>
                <p:tags r:id="rId83"/>
              </p:custDataLst>
            </p:nvPr>
          </p:nvCxnSpPr>
          <p:spPr>
            <a:xfrm>
              <a:off x="4795367" y="4341657"/>
              <a:ext cx="69799" cy="2303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接连接符 102"/>
            <p:cNvCxnSpPr/>
            <p:nvPr>
              <p:custDataLst>
                <p:tags r:id="rId84"/>
              </p:custDataLst>
            </p:nvPr>
          </p:nvCxnSpPr>
          <p:spPr>
            <a:xfrm>
              <a:off x="4851208" y="4320717"/>
              <a:ext cx="129619" cy="201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直接连接符 103"/>
            <p:cNvCxnSpPr/>
            <p:nvPr>
              <p:custDataLst>
                <p:tags r:id="rId85"/>
              </p:custDataLst>
            </p:nvPr>
          </p:nvCxnSpPr>
          <p:spPr>
            <a:xfrm>
              <a:off x="5269398" y="4145951"/>
              <a:ext cx="60961" cy="1888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104"/>
            <p:cNvCxnSpPr/>
            <p:nvPr>
              <p:custDataLst>
                <p:tags r:id="rId86"/>
              </p:custDataLst>
            </p:nvPr>
          </p:nvCxnSpPr>
          <p:spPr>
            <a:xfrm>
              <a:off x="5300606" y="4105381"/>
              <a:ext cx="126498" cy="1795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105"/>
            <p:cNvCxnSpPr/>
            <p:nvPr>
              <p:custDataLst>
                <p:tags r:id="rId87"/>
              </p:custDataLst>
            </p:nvPr>
          </p:nvCxnSpPr>
          <p:spPr>
            <a:xfrm>
              <a:off x="5338056" y="4064810"/>
              <a:ext cx="135861" cy="1139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1" name="弧形 106"/>
          <p:cNvSpPr/>
          <p:nvPr>
            <p:custDataLst>
              <p:tags r:id="rId88"/>
            </p:custDataLst>
          </p:nvPr>
        </p:nvSpPr>
        <p:spPr>
          <a:xfrm>
            <a:off x="672408" y="3918791"/>
            <a:ext cx="1871329" cy="1967024"/>
          </a:xfrm>
          <a:prstGeom prst="arc">
            <a:avLst>
              <a:gd name="adj1" fmla="val 1460988"/>
              <a:gd name="adj2" fmla="val 5110569"/>
            </a:avLst>
          </a:prstGeom>
          <a:ln>
            <a:headEnd type="triangl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2" name="弧形 107"/>
          <p:cNvSpPr/>
          <p:nvPr>
            <p:custDataLst>
              <p:tags r:id="rId89"/>
            </p:custDataLst>
          </p:nvPr>
        </p:nvSpPr>
        <p:spPr>
          <a:xfrm flipH="1">
            <a:off x="4238640" y="3950689"/>
            <a:ext cx="1754372" cy="1967024"/>
          </a:xfrm>
          <a:prstGeom prst="arc">
            <a:avLst>
              <a:gd name="adj1" fmla="val 1024536"/>
              <a:gd name="adj2" fmla="val 5156286"/>
            </a:avLst>
          </a:prstGeom>
          <a:ln>
            <a:headEnd type="triangl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3" name="弧形 108"/>
          <p:cNvSpPr/>
          <p:nvPr>
            <p:custDataLst>
              <p:tags r:id="rId90"/>
            </p:custDataLst>
          </p:nvPr>
        </p:nvSpPr>
        <p:spPr>
          <a:xfrm>
            <a:off x="5016071" y="3865629"/>
            <a:ext cx="1871329" cy="1967024"/>
          </a:xfrm>
          <a:prstGeom prst="arc">
            <a:avLst>
              <a:gd name="adj1" fmla="val 16200000"/>
              <a:gd name="adj2" fmla="val 19899665"/>
            </a:avLst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4" name="弧形 109"/>
          <p:cNvSpPr/>
          <p:nvPr>
            <p:custDataLst>
              <p:tags r:id="rId91"/>
            </p:custDataLst>
          </p:nvPr>
        </p:nvSpPr>
        <p:spPr>
          <a:xfrm>
            <a:off x="4956376" y="4099545"/>
            <a:ext cx="1871329" cy="1967024"/>
          </a:xfrm>
          <a:prstGeom prst="arc">
            <a:avLst>
              <a:gd name="adj1" fmla="val 1909761"/>
              <a:gd name="adj2" fmla="val 5596585"/>
            </a:avLst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5" name="弧形 110"/>
          <p:cNvSpPr/>
          <p:nvPr>
            <p:custDataLst>
              <p:tags r:id="rId92"/>
            </p:custDataLst>
          </p:nvPr>
        </p:nvSpPr>
        <p:spPr>
          <a:xfrm flipH="1">
            <a:off x="8460311" y="3562136"/>
            <a:ext cx="1754372" cy="1967024"/>
          </a:xfrm>
          <a:prstGeom prst="arc">
            <a:avLst>
              <a:gd name="adj1" fmla="val 16334411"/>
              <a:gd name="adj2" fmla="val 19576571"/>
            </a:avLst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6" name="弧形 111"/>
          <p:cNvSpPr/>
          <p:nvPr>
            <p:custDataLst>
              <p:tags r:id="rId93"/>
            </p:custDataLst>
          </p:nvPr>
        </p:nvSpPr>
        <p:spPr>
          <a:xfrm flipH="1">
            <a:off x="9083053" y="4535305"/>
            <a:ext cx="586917" cy="904121"/>
          </a:xfrm>
          <a:prstGeom prst="arc">
            <a:avLst>
              <a:gd name="adj1" fmla="val 17022809"/>
              <a:gd name="adj2" fmla="val 5337102"/>
            </a:avLst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7" name="文本框 96"/>
          <p:cNvSpPr txBox="1"/>
          <p:nvPr>
            <p:custDataLst>
              <p:tags r:id="rId94"/>
            </p:custDataLst>
          </p:nvPr>
        </p:nvSpPr>
        <p:spPr>
          <a:xfrm>
            <a:off x="9164575" y="4541941"/>
            <a:ext cx="1567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臭氧层破坏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8" name="文本框 97"/>
          <p:cNvSpPr txBox="1"/>
          <p:nvPr>
            <p:custDataLst>
              <p:tags r:id="rId95"/>
            </p:custDataLst>
          </p:nvPr>
        </p:nvSpPr>
        <p:spPr>
          <a:xfrm>
            <a:off x="2540851" y="1398619"/>
            <a:ext cx="1827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氟氯烃、</a:t>
            </a:r>
            <a:endParaRPr lang="en-US" altLang="zh-CN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哈龙等</a:t>
            </a:r>
            <a:endParaRPr lang="zh-CN" altLang="en-US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9" name="文本框 98"/>
          <p:cNvSpPr txBox="1"/>
          <p:nvPr>
            <p:custDataLst>
              <p:tags r:id="rId96"/>
            </p:custDataLst>
          </p:nvPr>
        </p:nvSpPr>
        <p:spPr>
          <a:xfrm>
            <a:off x="3762797" y="2605220"/>
            <a:ext cx="131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臭氧含量下降</a:t>
            </a:r>
            <a:endParaRPr lang="zh-CN" altLang="en-US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>
            <p:custDataLst>
              <p:tags r:id="rId97"/>
            </p:custDataLst>
          </p:nvPr>
        </p:nvSpPr>
        <p:spPr>
          <a:xfrm>
            <a:off x="4605387" y="1420826"/>
            <a:ext cx="2042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南北极出现臭氧层空洞</a:t>
            </a:r>
            <a:endParaRPr lang="zh-CN" altLang="en-US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/>
          <p:cNvSpPr txBox="1"/>
          <p:nvPr>
            <p:custDataLst>
              <p:tags r:id="rId98"/>
            </p:custDataLst>
          </p:nvPr>
        </p:nvSpPr>
        <p:spPr>
          <a:xfrm>
            <a:off x="6478541" y="2585599"/>
            <a:ext cx="2042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到达地面的紫外线增强</a:t>
            </a:r>
            <a:endParaRPr lang="zh-CN" altLang="en-US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2" name="文本框 101"/>
          <p:cNvSpPr txBox="1"/>
          <p:nvPr>
            <p:custDataLst>
              <p:tags r:id="rId99"/>
            </p:custDataLst>
          </p:nvPr>
        </p:nvSpPr>
        <p:spPr>
          <a:xfrm>
            <a:off x="7989965" y="1420827"/>
            <a:ext cx="252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对人类和生物生存造成危害</a:t>
            </a:r>
            <a:endParaRPr lang="zh-CN" altLang="en-US" sz="28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3" name="箭头: 圆角右 118"/>
          <p:cNvSpPr/>
          <p:nvPr>
            <p:custDataLst>
              <p:tags r:id="rId100"/>
            </p:custDataLst>
          </p:nvPr>
        </p:nvSpPr>
        <p:spPr>
          <a:xfrm flipV="1">
            <a:off x="3035259" y="2423076"/>
            <a:ext cx="755649" cy="737870"/>
          </a:xfrm>
          <a:prstGeom prst="bentArrow">
            <a:avLst>
              <a:gd name="adj1" fmla="val 15282"/>
              <a:gd name="adj2" fmla="val 25959"/>
              <a:gd name="adj3" fmla="val 27564"/>
              <a:gd name="adj4" fmla="val 6985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4" name="箭头: 圆角右 119"/>
          <p:cNvSpPr/>
          <p:nvPr>
            <p:custDataLst>
              <p:tags r:id="rId101"/>
            </p:custDataLst>
          </p:nvPr>
        </p:nvSpPr>
        <p:spPr>
          <a:xfrm rot="5400000">
            <a:off x="6743784" y="1803186"/>
            <a:ext cx="755649" cy="804171"/>
          </a:xfrm>
          <a:prstGeom prst="bentArrow">
            <a:avLst>
              <a:gd name="adj1" fmla="val 15282"/>
              <a:gd name="adj2" fmla="val 25959"/>
              <a:gd name="adj3" fmla="val 27564"/>
              <a:gd name="adj4" fmla="val 6985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5" name="箭头: 圆角右 120"/>
          <p:cNvSpPr/>
          <p:nvPr>
            <p:custDataLst>
              <p:tags r:id="rId102"/>
            </p:custDataLst>
          </p:nvPr>
        </p:nvSpPr>
        <p:spPr>
          <a:xfrm rot="16200000" flipV="1">
            <a:off x="8557704" y="2317644"/>
            <a:ext cx="755649" cy="950766"/>
          </a:xfrm>
          <a:prstGeom prst="bentArrow">
            <a:avLst>
              <a:gd name="adj1" fmla="val 15282"/>
              <a:gd name="adj2" fmla="val 25959"/>
              <a:gd name="adj3" fmla="val 27564"/>
              <a:gd name="adj4" fmla="val 6985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6" name="箭头: 圆角右 121"/>
          <p:cNvSpPr/>
          <p:nvPr>
            <p:custDataLst>
              <p:tags r:id="rId103"/>
            </p:custDataLst>
          </p:nvPr>
        </p:nvSpPr>
        <p:spPr>
          <a:xfrm rot="16200000" flipV="1">
            <a:off x="5079710" y="2281084"/>
            <a:ext cx="695959" cy="860564"/>
          </a:xfrm>
          <a:prstGeom prst="bentArrow">
            <a:avLst>
              <a:gd name="adj1" fmla="val 15282"/>
              <a:gd name="adj2" fmla="val 25959"/>
              <a:gd name="adj3" fmla="val 27564"/>
              <a:gd name="adj4" fmla="val 6985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6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/>
      <p:bldP spid="99" grpId="0"/>
      <p:bldP spid="100" grpId="0"/>
      <p:bldP spid="101" grpId="0"/>
      <p:bldP spid="102" grpId="0"/>
      <p:bldP spid="103" grpId="0" animBg="1"/>
      <p:bldP spid="104" grpId="0" animBg="1"/>
      <p:bldP spid="105" grpId="0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>
            <p:custDataLst>
              <p:tags r:id="rId1"/>
            </p:custDataLst>
          </p:nvPr>
        </p:nvSpPr>
        <p:spPr>
          <a:xfrm>
            <a:off x="213995" y="3151505"/>
            <a:ext cx="11833860" cy="3197720"/>
          </a:xfrm>
          <a:prstGeom prst="roundRect">
            <a:avLst>
              <a:gd name="adj" fmla="val 35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2"/>
            </p:custDataLst>
          </p:nvPr>
        </p:nvSpPr>
        <p:spPr>
          <a:xfrm>
            <a:off x="447069" y="3472537"/>
            <a:ext cx="9954260" cy="23151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1.人类活动一定会破坏环境吗？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20000"/>
              </a:lnSpc>
              <a:spcBef>
                <a:spcPts val="1200"/>
              </a:spcBef>
            </a:pP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ts val="1200"/>
              </a:spcBef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3663" y="44768"/>
            <a:ext cx="3773170" cy="23060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97578" y="44768"/>
            <a:ext cx="4098290" cy="23152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95625" y="44769"/>
            <a:ext cx="3693160" cy="2306002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650405" y="4040901"/>
            <a:ext cx="11397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不一定。</a:t>
            </a:r>
            <a:r>
              <a:rPr sz="24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人类活动并非一定会破坏环境，</a:t>
            </a:r>
            <a:r>
              <a:rPr sz="24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要辩证地看待</a:t>
            </a:r>
            <a:r>
              <a:rPr sz="24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人类活动与自然环境的关系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。</a:t>
            </a:r>
            <a:endParaRPr 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sz="24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有些</a:t>
            </a:r>
            <a:r>
              <a:rPr sz="24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人类活动</a:t>
            </a:r>
            <a:r>
              <a:rPr sz="24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会破坏</a:t>
            </a:r>
            <a:r>
              <a:rPr sz="24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生态环境，如乱砍滥伐、乱捕滥杀、填湖造地等；</a:t>
            </a:r>
            <a:endParaRPr 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sz="24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有些</a:t>
            </a:r>
            <a:r>
              <a:rPr sz="24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人类活动</a:t>
            </a:r>
            <a:r>
              <a:rPr sz="24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会改善</a:t>
            </a:r>
            <a:r>
              <a:rPr sz="24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生态环境，如封山育林、治理沙漠、管理草原、建立自然保护区等。</a:t>
            </a:r>
            <a:endParaRPr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20345" y="2618980"/>
            <a:ext cx="2398869" cy="624205"/>
          </a:xfrm>
          <a:prstGeom prst="roundRect">
            <a:avLst>
              <a:gd name="adj" fmla="val 4966"/>
            </a:avLst>
          </a:prstGeom>
          <a:solidFill>
            <a:schemeClr val="bg1"/>
          </a:solidFill>
          <a:ln w="12700" cmpd="sng">
            <a:solidFill>
              <a:srgbClr val="34A47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1440180" indent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338907" y="2702338"/>
            <a:ext cx="2172064" cy="477392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kumimoji="1" lang="zh-CN" altLang="en-US" sz="2600" b="1">
                <a:solidFill>
                  <a:srgbClr val="34A47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思考讨论</a:t>
            </a:r>
            <a:endParaRPr kumimoji="1" lang="zh-CN" altLang="en-US" sz="2600" b="1">
              <a:solidFill>
                <a:srgbClr val="34A47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0"/>
          <p:cNvSpPr/>
          <p:nvPr>
            <p:custDataLst>
              <p:tags r:id="rId1"/>
            </p:custDataLst>
          </p:nvPr>
        </p:nvSpPr>
        <p:spPr>
          <a:xfrm>
            <a:off x="565744" y="76033"/>
            <a:ext cx="1479777" cy="1439313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985A4D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800" b="1" kern="1200" dirty="0">
                <a:latin typeface="微软雅黑" panose="020B0503020204020204" charset="-122"/>
                <a:ea typeface="微软雅黑" panose="020B0503020204020204" charset="-122"/>
              </a:rPr>
              <a:t>土地荒漠化</a:t>
            </a:r>
            <a:endParaRPr lang="zh-CN" sz="2800" b="1" kern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: 圆角 11"/>
          <p:cNvSpPr/>
          <p:nvPr>
            <p:custDataLst>
              <p:tags r:id="rId2"/>
            </p:custDataLst>
          </p:nvPr>
        </p:nvSpPr>
        <p:spPr>
          <a:xfrm>
            <a:off x="3003900" y="1971754"/>
            <a:ext cx="2138494" cy="627321"/>
          </a:xfrm>
          <a:prstGeom prst="roundRect">
            <a:avLst/>
          </a:prstGeom>
          <a:solidFill>
            <a:srgbClr val="D7AB7B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</a:rPr>
              <a:t>人类活动</a:t>
            </a:r>
            <a:endParaRPr lang="zh-CN" altLang="en-US" sz="3200">
              <a:solidFill>
                <a:srgbClr val="08080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: 圆角 12"/>
          <p:cNvSpPr/>
          <p:nvPr>
            <p:custDataLst>
              <p:tags r:id="rId3"/>
            </p:custDataLst>
          </p:nvPr>
        </p:nvSpPr>
        <p:spPr>
          <a:xfrm>
            <a:off x="683585" y="3502645"/>
            <a:ext cx="2149317" cy="627321"/>
          </a:xfrm>
          <a:prstGeom prst="roundRect">
            <a:avLst/>
          </a:prstGeom>
          <a:solidFill>
            <a:srgbClr val="D7AB7B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</a:rPr>
              <a:t>滥砍乱伐</a:t>
            </a:r>
            <a:endParaRPr lang="zh-CN" altLang="en-US" sz="3200">
              <a:solidFill>
                <a:srgbClr val="08080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: 圆角 13"/>
          <p:cNvSpPr/>
          <p:nvPr>
            <p:custDataLst>
              <p:tags r:id="rId4"/>
            </p:custDataLst>
          </p:nvPr>
        </p:nvSpPr>
        <p:spPr>
          <a:xfrm>
            <a:off x="3108188" y="3543338"/>
            <a:ext cx="2008035" cy="627321"/>
          </a:xfrm>
          <a:prstGeom prst="roundRect">
            <a:avLst/>
          </a:prstGeom>
          <a:solidFill>
            <a:srgbClr val="D7AB7B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</a:rPr>
              <a:t>过度放牧</a:t>
            </a:r>
            <a:endParaRPr lang="zh-CN" altLang="en-US" sz="3200">
              <a:solidFill>
                <a:srgbClr val="08080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: 圆角 19"/>
          <p:cNvSpPr/>
          <p:nvPr>
            <p:custDataLst>
              <p:tags r:id="rId5"/>
            </p:custDataLst>
          </p:nvPr>
        </p:nvSpPr>
        <p:spPr>
          <a:xfrm>
            <a:off x="5236313" y="3520122"/>
            <a:ext cx="2005433" cy="627321"/>
          </a:xfrm>
          <a:prstGeom prst="roundRect">
            <a:avLst/>
          </a:prstGeom>
          <a:solidFill>
            <a:srgbClr val="D7AB7B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</a:rPr>
              <a:t>过度开垦</a:t>
            </a:r>
            <a:endParaRPr lang="zh-CN" altLang="en-US" sz="3200">
              <a:solidFill>
                <a:srgbClr val="08080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右中括号 7"/>
          <p:cNvSpPr/>
          <p:nvPr>
            <p:custDataLst>
              <p:tags r:id="rId6"/>
            </p:custDataLst>
          </p:nvPr>
        </p:nvSpPr>
        <p:spPr>
          <a:xfrm rot="16200000">
            <a:off x="3847648" y="1145179"/>
            <a:ext cx="260604" cy="4439412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9" name="直接连接符 22"/>
          <p:cNvCxnSpPr/>
          <p:nvPr>
            <p:custDataLst>
              <p:tags r:id="rId7"/>
            </p:custDataLst>
          </p:nvPr>
        </p:nvCxnSpPr>
        <p:spPr>
          <a:xfrm flipH="1" flipV="1">
            <a:off x="4103680" y="2617363"/>
            <a:ext cx="0" cy="8961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27"/>
          <p:cNvCxnSpPr/>
          <p:nvPr>
            <p:custDataLst>
              <p:tags r:id="rId8"/>
            </p:custDataLst>
          </p:nvPr>
        </p:nvCxnSpPr>
        <p:spPr>
          <a:xfrm>
            <a:off x="1899976" y="4162699"/>
            <a:ext cx="630936" cy="640080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28"/>
          <p:cNvCxnSpPr/>
          <p:nvPr>
            <p:custDataLst>
              <p:tags r:id="rId9"/>
            </p:custDataLst>
          </p:nvPr>
        </p:nvCxnSpPr>
        <p:spPr>
          <a:xfrm flipH="1">
            <a:off x="5676448" y="4162699"/>
            <a:ext cx="531880" cy="694944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29"/>
          <p:cNvCxnSpPr/>
          <p:nvPr>
            <p:custDataLst>
              <p:tags r:id="rId10"/>
            </p:custDataLst>
          </p:nvPr>
        </p:nvCxnSpPr>
        <p:spPr>
          <a:xfrm flipH="1">
            <a:off x="4111344" y="4235851"/>
            <a:ext cx="0" cy="621792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30"/>
          <p:cNvCxnSpPr/>
          <p:nvPr>
            <p:custDataLst>
              <p:tags r:id="rId11"/>
            </p:custDataLst>
          </p:nvPr>
        </p:nvCxnSpPr>
        <p:spPr>
          <a:xfrm flipH="1">
            <a:off x="4111344" y="5629155"/>
            <a:ext cx="0" cy="408064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1707952" y="4875931"/>
            <a:ext cx="4965192" cy="713232"/>
            <a:chOff x="1707952" y="4875931"/>
            <a:chExt cx="4965192" cy="713232"/>
          </a:xfrm>
        </p:grpSpPr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781930" y="4940159"/>
              <a:ext cx="48188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rPr>
                <a:t>土地贫瘠、荒芜、沙化等</a:t>
              </a:r>
              <a:endParaRPr lang="zh-CN" altLang="en-US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矩形: 圆角 31"/>
            <p:cNvSpPr/>
            <p:nvPr>
              <p:custDataLst>
                <p:tags r:id="rId14"/>
              </p:custDataLst>
            </p:nvPr>
          </p:nvSpPr>
          <p:spPr>
            <a:xfrm>
              <a:off x="1707952" y="4875931"/>
              <a:ext cx="4965192" cy="713232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2768656" y="603262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土壤荒漠化</a:t>
            </a:r>
            <a:endParaRPr lang="zh-CN" altLang="en-US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95239" y="1429912"/>
            <a:ext cx="4374689" cy="291600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6954520" y="5209245"/>
            <a:ext cx="4505163" cy="1217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防治措施：</a:t>
            </a:r>
            <a:endParaRPr lang="en-US" altLang="zh-CN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保护草地、植树造林。</a:t>
            </a:r>
            <a:endParaRPr lang="zh-CN" altLang="en-US" sz="32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0"/>
          <p:cNvSpPr/>
          <p:nvPr>
            <p:custDataLst>
              <p:tags r:id="rId1"/>
            </p:custDataLst>
          </p:nvPr>
        </p:nvSpPr>
        <p:spPr>
          <a:xfrm>
            <a:off x="322848" y="882771"/>
            <a:ext cx="1706672" cy="1706673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0BA29B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800" b="1" kern="1200" dirty="0">
                <a:latin typeface="微软雅黑" panose="020B0503020204020204" charset="-122"/>
                <a:ea typeface="微软雅黑" panose="020B0503020204020204" charset="-122"/>
              </a:rPr>
              <a:t>生物多样性丧失</a:t>
            </a:r>
            <a:endParaRPr lang="zh-CN" sz="2800" b="1" kern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2848" y="3278942"/>
            <a:ext cx="4862830" cy="3237865"/>
          </a:xfrm>
          <a:prstGeom prst="rect">
            <a:avLst/>
          </a:prstGeom>
        </p:spPr>
      </p:pic>
      <p:pic>
        <p:nvPicPr>
          <p:cNvPr id="4" name="10大因人类猎杀灭绝的动物_哔哩哔哩_bilibil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8500" y="1305920"/>
            <a:ext cx="5652135" cy="32575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5752891" y="4708235"/>
            <a:ext cx="5487946" cy="1808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目前平均每天有一个物种消失，物种灭绝的速率是自然灭绝速度的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1000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倍！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2605516" y="951278"/>
            <a:ext cx="2378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防治措施：</a:t>
            </a:r>
            <a:endParaRPr lang="en-US" altLang="zh-CN" sz="3200" b="1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就地保护、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易地保护。</a:t>
            </a:r>
            <a:endParaRPr lang="zh-CN" altLang="en-US" sz="32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0"/>
          <p:cNvSpPr/>
          <p:nvPr>
            <p:custDataLst>
              <p:tags r:id="rId1"/>
            </p:custDataLst>
          </p:nvPr>
        </p:nvSpPr>
        <p:spPr>
          <a:xfrm>
            <a:off x="817110" y="1723522"/>
            <a:ext cx="1701849" cy="1701850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E0620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sz="32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环境</a:t>
            </a:r>
            <a:endParaRPr lang="en-US" altLang="zh-CN" sz="32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sz="32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污染</a:t>
            </a:r>
            <a:endParaRPr lang="zh-CN" sz="32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任意多边形: 形状 11"/>
          <p:cNvSpPr/>
          <p:nvPr>
            <p:custDataLst>
              <p:tags r:id="rId2"/>
            </p:custDataLst>
          </p:nvPr>
        </p:nvSpPr>
        <p:spPr>
          <a:xfrm>
            <a:off x="3141210" y="1748922"/>
            <a:ext cx="1358949" cy="1358950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28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大气</a:t>
            </a:r>
            <a:endParaRPr lang="en-US" altLang="zh-CN" sz="28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sz="28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污染</a:t>
            </a:r>
            <a:endParaRPr lang="zh-CN" sz="28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任意多边形: 形状 12"/>
          <p:cNvSpPr/>
          <p:nvPr>
            <p:custDataLst>
              <p:tags r:id="rId3"/>
            </p:custDataLst>
          </p:nvPr>
        </p:nvSpPr>
        <p:spPr>
          <a:xfrm>
            <a:off x="2607810" y="3323722"/>
            <a:ext cx="1358949" cy="1358950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水体</a:t>
            </a:r>
            <a:endParaRPr lang="en-US" altLang="zh-CN" sz="28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sz="28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污染</a:t>
            </a:r>
            <a:endParaRPr lang="zh-CN" sz="2800" b="1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任意多边形: 形状 13"/>
          <p:cNvSpPr/>
          <p:nvPr>
            <p:custDataLst>
              <p:tags r:id="rId4"/>
            </p:custDataLst>
          </p:nvPr>
        </p:nvSpPr>
        <p:spPr>
          <a:xfrm>
            <a:off x="791710" y="4022222"/>
            <a:ext cx="1358949" cy="1358950"/>
          </a:xfrm>
          <a:custGeom>
            <a:avLst/>
            <a:gdLst>
              <a:gd name="connsiteX0" fmla="*/ 0 w 855709"/>
              <a:gd name="connsiteY0" fmla="*/ 427855 h 855709"/>
              <a:gd name="connsiteX1" fmla="*/ 427855 w 855709"/>
              <a:gd name="connsiteY1" fmla="*/ 0 h 855709"/>
              <a:gd name="connsiteX2" fmla="*/ 855710 w 855709"/>
              <a:gd name="connsiteY2" fmla="*/ 427855 h 855709"/>
              <a:gd name="connsiteX3" fmla="*/ 427855 w 855709"/>
              <a:gd name="connsiteY3" fmla="*/ 855710 h 855709"/>
              <a:gd name="connsiteX4" fmla="*/ 0 w 855709"/>
              <a:gd name="connsiteY4" fmla="*/ 427855 h 8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709" h="855709">
                <a:moveTo>
                  <a:pt x="0" y="427855"/>
                </a:moveTo>
                <a:cubicBezTo>
                  <a:pt x="0" y="191557"/>
                  <a:pt x="191557" y="0"/>
                  <a:pt x="427855" y="0"/>
                </a:cubicBezTo>
                <a:cubicBezTo>
                  <a:pt x="664153" y="0"/>
                  <a:pt x="855710" y="191557"/>
                  <a:pt x="855710" y="427855"/>
                </a:cubicBezTo>
                <a:cubicBezTo>
                  <a:pt x="855710" y="664153"/>
                  <a:pt x="664153" y="855710"/>
                  <a:pt x="427855" y="855710"/>
                </a:cubicBezTo>
                <a:cubicBezTo>
                  <a:pt x="191557" y="855710"/>
                  <a:pt x="0" y="664153"/>
                  <a:pt x="0" y="427855"/>
                </a:cubicBezTo>
                <a:close/>
              </a:path>
            </a:pathLst>
          </a:custGeom>
          <a:solidFill>
            <a:srgbClr val="CDA66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32936" tIns="132936" rIns="132936" bIns="132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土壤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sz="28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污染</a:t>
            </a:r>
            <a:endParaRPr lang="zh-CN" sz="2800" b="1" kern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连接符 19"/>
          <p:cNvCxnSpPr>
            <a:stCxn id="3" idx="2"/>
          </p:cNvCxnSpPr>
          <p:nvPr>
            <p:custDataLst>
              <p:tags r:id="rId5"/>
            </p:custDataLst>
          </p:nvPr>
        </p:nvCxnSpPr>
        <p:spPr>
          <a:xfrm flipV="1">
            <a:off x="2518961" y="2394047"/>
            <a:ext cx="609598" cy="1804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6"/>
            </p:custDataLst>
          </p:nvPr>
        </p:nvCxnSpPr>
        <p:spPr>
          <a:xfrm>
            <a:off x="2341159" y="3143347"/>
            <a:ext cx="469900" cy="393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7"/>
            </p:custDataLst>
          </p:nvPr>
        </p:nvCxnSpPr>
        <p:spPr>
          <a:xfrm flipH="1">
            <a:off x="1464859" y="3435447"/>
            <a:ext cx="114300" cy="635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8"/>
            </p:custDataLst>
          </p:nvPr>
        </p:nvCxnSpPr>
        <p:spPr>
          <a:xfrm>
            <a:off x="4474710" y="2040266"/>
            <a:ext cx="62230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5097010" y="1747878"/>
            <a:ext cx="2933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雾霾、酸雨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5451975" y="2346526"/>
            <a:ext cx="6642100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en-US" sz="2800" b="1" i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大量</a:t>
            </a:r>
            <a:r>
              <a:rPr lang="zh-CN" altLang="en-US" sz="2800" b="1" i="0" u="none" strike="noStrike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细颗粒物</a:t>
            </a:r>
            <a:r>
              <a:rPr lang="en-US" altLang="zh-CN" sz="2800" b="1" i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(PM 2.5)</a:t>
            </a:r>
            <a:r>
              <a:rPr lang="zh-CN" altLang="en-US" sz="2800" b="1" i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排放超过大气循环能力和承载度，将持续积聚，造成雾霾。</a:t>
            </a:r>
            <a:endParaRPr lang="zh-CN" altLang="en-US" sz="2800" b="1" i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5662930" y="4226560"/>
            <a:ext cx="2989580" cy="953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超过水体自净能力所造成的污染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102235" y="5494655"/>
            <a:ext cx="11991975" cy="130873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400" b="1" i="0"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土壤中有害物质过多，超过其自净能力，就会引起土壤的组成、结构和功能发生变化，微生物活动受到抑制，有害物质或其分解产物在土壤中逐渐积累通过“土壤→植物→人体”，或通过“土壤→水→人体” 间接被人体吸收，达到危害人体健康的程度。</a:t>
            </a:r>
            <a:endParaRPr lang="zh-CN" altLang="en-US" sz="2400" b="1" i="0"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5849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8494395" y="20320"/>
            <a:ext cx="3599815" cy="22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8708073" y="3355658"/>
            <a:ext cx="33861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4055745" y="3642995"/>
            <a:ext cx="28016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水体富营养化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8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28" grpId="0"/>
      <p:bldP spid="29" grpId="0" animBg="1"/>
      <p:bldP spid="30" grpId="0" animBg="1"/>
      <p:bldP spid="9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2675459" y="438746"/>
            <a:ext cx="7063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水体富营养化形成的原因及危害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1143255" y="1417941"/>
            <a:ext cx="9351010" cy="4650447"/>
            <a:chOff x="1800480" y="1644636"/>
            <a:chExt cx="9351010" cy="4650447"/>
          </a:xfrm>
        </p:grpSpPr>
        <p:cxnSp>
          <p:nvCxnSpPr>
            <p:cNvPr id="41" name="直接箭头连接符 40"/>
            <p:cNvCxnSpPr/>
            <p:nvPr>
              <p:custDataLst>
                <p:tags r:id="rId3"/>
              </p:custDataLst>
            </p:nvPr>
          </p:nvCxnSpPr>
          <p:spPr>
            <a:xfrm flipV="1">
              <a:off x="6022239" y="4421464"/>
              <a:ext cx="831215" cy="3175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连接符: 肘形 45"/>
            <p:cNvCxnSpPr/>
            <p:nvPr>
              <p:custDataLst>
                <p:tags r:id="rId4"/>
              </p:custDataLst>
            </p:nvPr>
          </p:nvCxnSpPr>
          <p:spPr>
            <a:xfrm flipV="1">
              <a:off x="5522638" y="4574660"/>
              <a:ext cx="1349682" cy="732968"/>
            </a:xfrm>
            <a:prstGeom prst="bentConnector3">
              <a:avLst/>
            </a:prstGeom>
            <a:ln w="19050" cap="rnd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1800480" y="1644636"/>
              <a:ext cx="9351010" cy="4650447"/>
              <a:chOff x="1800480" y="1644636"/>
              <a:chExt cx="9351010" cy="4650447"/>
            </a:xfrm>
          </p:grpSpPr>
          <p:grpSp>
            <p:nvGrpSpPr>
              <p:cNvPr id="22" name="组合 21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1800480" y="2199623"/>
                <a:ext cx="9196196" cy="4095460"/>
                <a:chOff x="1800480" y="2199623"/>
                <a:chExt cx="9196196" cy="4095460"/>
              </a:xfrm>
            </p:grpSpPr>
            <p:grpSp>
              <p:nvGrpSpPr>
                <p:cNvPr id="3" name="组合 2"/>
                <p:cNvGrpSpPr/>
                <p:nvPr>
                  <p:custDataLst>
                    <p:tags r:id="rId7"/>
                  </p:custDataLst>
                </p:nvPr>
              </p:nvGrpSpPr>
              <p:grpSpPr>
                <a:xfrm>
                  <a:off x="1800486" y="2199623"/>
                  <a:ext cx="3798374" cy="422970"/>
                  <a:chOff x="2407355" y="1805923"/>
                  <a:chExt cx="3798374" cy="422970"/>
                </a:xfrm>
              </p:grpSpPr>
              <p:sp>
                <p:nvSpPr>
                  <p:cNvPr id="12" name="矩形: 圆角 11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2407355" y="1828783"/>
                    <a:ext cx="3798374" cy="400110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1" name="文本框 10"/>
                  <p:cNvSpPr txBox="1"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2407355" y="1805923"/>
                    <a:ext cx="3798374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工业废水、生活污水、农田排水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cxnSp>
              <p:nvCxnSpPr>
                <p:cNvPr id="14" name="直接箭头连接符 13"/>
                <p:cNvCxnSpPr/>
                <p:nvPr>
                  <p:custDataLst>
                    <p:tags r:id="rId10"/>
                  </p:custDataLst>
                </p:nvPr>
              </p:nvCxnSpPr>
              <p:spPr>
                <a:xfrm flipH="1">
                  <a:off x="3683191" y="2622593"/>
                  <a:ext cx="0" cy="388620"/>
                </a:xfrm>
                <a:prstGeom prst="straightConnector1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文本框 15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3699673" y="2599898"/>
                  <a:ext cx="709226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</a:rPr>
                    <a:t>汇集</a:t>
                  </a:r>
                  <a:endParaRPr lang="zh-CN" altLang="en-US" sz="200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9" name="组合 8"/>
                <p:cNvGrpSpPr/>
                <p:nvPr>
                  <p:custDataLst>
                    <p:tags r:id="rId12"/>
                  </p:custDataLst>
                </p:nvPr>
              </p:nvGrpSpPr>
              <p:grpSpPr>
                <a:xfrm>
                  <a:off x="1800480" y="3041067"/>
                  <a:ext cx="4262469" cy="1638159"/>
                  <a:chOff x="1800480" y="3041067"/>
                  <a:chExt cx="4262469" cy="1638159"/>
                </a:xfrm>
              </p:grpSpPr>
              <p:grpSp>
                <p:nvGrpSpPr>
                  <p:cNvPr id="4" name="组合 3"/>
                  <p:cNvGrpSpPr/>
                  <p:nvPr>
                    <p:custDataLst>
                      <p:tags r:id="rId13"/>
                    </p:custDataLst>
                  </p:nvPr>
                </p:nvGrpSpPr>
                <p:grpSpPr>
                  <a:xfrm>
                    <a:off x="1800480" y="3041067"/>
                    <a:ext cx="3649980" cy="795655"/>
                    <a:chOff x="2773749" y="1828782"/>
                    <a:chExt cx="3649980" cy="795655"/>
                  </a:xfrm>
                </p:grpSpPr>
                <p:sp>
                  <p:nvSpPr>
                    <p:cNvPr id="2" name="矩形: 圆角 6"/>
                    <p:cNvSpPr/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2773749" y="1828782"/>
                      <a:ext cx="3649980" cy="795655"/>
                    </a:xfrm>
                    <a:prstGeom prst="roundRect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  <p:sp>
                  <p:nvSpPr>
                    <p:cNvPr id="10" name="文本框 9"/>
                    <p:cNvSpPr txBox="1"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2858204" y="1872597"/>
                      <a:ext cx="3499485" cy="7067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池塘、湖泊、海湾</a:t>
                      </a:r>
                      <a:endParaRPr lang="en-US" altLang="zh-CN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/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水体中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等矿质元素增多</a:t>
                      </a:r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p:txBody>
                </p:sp>
              </p:grpSp>
              <p:grpSp>
                <p:nvGrpSpPr>
                  <p:cNvPr id="13" name="组合 12"/>
                  <p:cNvGrpSpPr/>
                  <p:nvPr>
                    <p:custDataLst>
                      <p:tags r:id="rId16"/>
                    </p:custDataLst>
                  </p:nvPr>
                </p:nvGrpSpPr>
                <p:grpSpPr>
                  <a:xfrm>
                    <a:off x="2510412" y="4279176"/>
                    <a:ext cx="3552537" cy="400050"/>
                    <a:chOff x="1533883" y="1828570"/>
                    <a:chExt cx="3552537" cy="400050"/>
                  </a:xfrm>
                </p:grpSpPr>
                <p:sp>
                  <p:nvSpPr>
                    <p:cNvPr id="15" name="矩形: 圆角 14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1533883" y="1828570"/>
                      <a:ext cx="3470275" cy="400050"/>
                    </a:xfrm>
                    <a:prstGeom prst="roundRect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  <p:sp>
                  <p:nvSpPr>
                    <p:cNvPr id="7" name="文本框 6"/>
                    <p:cNvSpPr txBox="1"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1546295" y="1829840"/>
                      <a:ext cx="3540125" cy="39814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藻类植物、浮游生物大量繁殖</a:t>
                      </a:r>
                      <a:endPara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p:txBody>
                </p:sp>
              </p:grpSp>
            </p:grpSp>
            <p:grpSp>
              <p:nvGrpSpPr>
                <p:cNvPr id="19" name="组合 18"/>
                <p:cNvGrpSpPr/>
                <p:nvPr>
                  <p:custDataLst>
                    <p:tags r:id="rId19"/>
                  </p:custDataLst>
                </p:nvPr>
              </p:nvGrpSpPr>
              <p:grpSpPr>
                <a:xfrm>
                  <a:off x="3508832" y="5102493"/>
                  <a:ext cx="2013807" cy="400110"/>
                  <a:chOff x="2407355" y="1828783"/>
                  <a:chExt cx="2013807" cy="400110"/>
                </a:xfrm>
              </p:grpSpPr>
              <p:sp>
                <p:nvSpPr>
                  <p:cNvPr id="20" name="矩形: 圆角 18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2407355" y="1828783"/>
                    <a:ext cx="2013807" cy="400110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21" name="文本框 20"/>
                  <p:cNvSpPr txBox="1"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2407355" y="1828783"/>
                    <a:ext cx="2013806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微生物分解作用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cxnSp>
              <p:nvCxnSpPr>
                <p:cNvPr id="23" name="直接箭头连接符 22"/>
                <p:cNvCxnSpPr/>
                <p:nvPr>
                  <p:custDataLst>
                    <p:tags r:id="rId22"/>
                  </p:custDataLst>
                </p:nvPr>
              </p:nvCxnSpPr>
              <p:spPr>
                <a:xfrm flipH="1">
                  <a:off x="4468931" y="3836612"/>
                  <a:ext cx="0" cy="415856"/>
                </a:xfrm>
                <a:prstGeom prst="straightConnector1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箭头连接符 23"/>
                <p:cNvCxnSpPr/>
                <p:nvPr>
                  <p:custDataLst>
                    <p:tags r:id="rId23"/>
                  </p:custDataLst>
                </p:nvPr>
              </p:nvCxnSpPr>
              <p:spPr>
                <a:xfrm flipH="1">
                  <a:off x="4468931" y="4738441"/>
                  <a:ext cx="0" cy="313748"/>
                </a:xfrm>
                <a:prstGeom prst="straightConnector1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文本框 24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4489983" y="4675372"/>
                  <a:ext cx="709226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</a:rPr>
                    <a:t>死亡</a:t>
                  </a:r>
                  <a:endParaRPr lang="zh-CN" altLang="en-US" sz="200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cxnSp>
              <p:nvCxnSpPr>
                <p:cNvPr id="26" name="连接符: 肘形 25"/>
                <p:cNvCxnSpPr/>
                <p:nvPr>
                  <p:custDataLst>
                    <p:tags r:id="rId25"/>
                  </p:custDataLst>
                </p:nvPr>
              </p:nvCxnSpPr>
              <p:spPr>
                <a:xfrm rot="16200000" flipH="1">
                  <a:off x="2142953" y="3960799"/>
                  <a:ext cx="1465936" cy="1265822"/>
                </a:xfrm>
                <a:prstGeom prst="bentConnector2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组合 30"/>
                <p:cNvGrpSpPr/>
                <p:nvPr>
                  <p:custDataLst>
                    <p:tags r:id="rId26"/>
                  </p:custDataLst>
                </p:nvPr>
              </p:nvGrpSpPr>
              <p:grpSpPr>
                <a:xfrm>
                  <a:off x="6872320" y="4252524"/>
                  <a:ext cx="1264019" cy="415350"/>
                  <a:chOff x="2407355" y="1813543"/>
                  <a:chExt cx="1264019" cy="415350"/>
                </a:xfrm>
              </p:grpSpPr>
              <p:sp>
                <p:nvSpPr>
                  <p:cNvPr id="32" name="矩形: 圆角 31"/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2407355" y="1828783"/>
                    <a:ext cx="1264019" cy="400110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33" name="文本框 32"/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2413070" y="1813543"/>
                    <a:ext cx="1228459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大量耗氧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34" name="组合 33"/>
                <p:cNvGrpSpPr/>
                <p:nvPr>
                  <p:custDataLst>
                    <p:tags r:id="rId29"/>
                  </p:custDataLst>
                </p:nvPr>
              </p:nvGrpSpPr>
              <p:grpSpPr>
                <a:xfrm>
                  <a:off x="6437856" y="5102493"/>
                  <a:ext cx="2013807" cy="400110"/>
                  <a:chOff x="2407355" y="1828783"/>
                  <a:chExt cx="1208446" cy="400110"/>
                </a:xfrm>
              </p:grpSpPr>
              <p:sp>
                <p:nvSpPr>
                  <p:cNvPr id="35" name="矩形: 圆角 34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2407355" y="1828783"/>
                    <a:ext cx="1208446" cy="400110"/>
                  </a:xfrm>
                  <a:prstGeom prst="round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36" name="文本框 35"/>
                  <p:cNvSpPr txBox="1"/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2419167" y="1829418"/>
                    <a:ext cx="1179181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水中溶氧量减少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37" name="组合 36"/>
                <p:cNvGrpSpPr/>
                <p:nvPr>
                  <p:custDataLst>
                    <p:tags r:id="rId32"/>
                  </p:custDataLst>
                </p:nvPr>
              </p:nvGrpSpPr>
              <p:grpSpPr>
                <a:xfrm>
                  <a:off x="5928208" y="5890528"/>
                  <a:ext cx="3032911" cy="404555"/>
                  <a:chOff x="2101526" y="1824338"/>
                  <a:chExt cx="1819991" cy="404555"/>
                </a:xfrm>
              </p:grpSpPr>
              <p:sp>
                <p:nvSpPr>
                  <p:cNvPr id="38" name="矩形: 圆角 37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2101639" y="1828783"/>
                    <a:ext cx="1819878" cy="400110"/>
                  </a:xfrm>
                  <a:prstGeom prst="round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40" name="文本框 39"/>
                  <p:cNvSpPr txBox="1"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2101526" y="1824338"/>
                    <a:ext cx="1803225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硫化氢、甲烷等有毒物质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cxnSp>
              <p:nvCxnSpPr>
                <p:cNvPr id="50" name="直接箭头连接符 49"/>
                <p:cNvCxnSpPr/>
                <p:nvPr>
                  <p:custDataLst>
                    <p:tags r:id="rId35"/>
                  </p:custDataLst>
                </p:nvPr>
              </p:nvCxnSpPr>
              <p:spPr>
                <a:xfrm flipH="1">
                  <a:off x="7506771" y="4706957"/>
                  <a:ext cx="0" cy="360343"/>
                </a:xfrm>
                <a:prstGeom prst="straightConnector1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箭头连接符 51"/>
                <p:cNvCxnSpPr/>
                <p:nvPr>
                  <p:custDataLst>
                    <p:tags r:id="rId36"/>
                  </p:custDataLst>
                </p:nvPr>
              </p:nvCxnSpPr>
              <p:spPr>
                <a:xfrm flipH="1">
                  <a:off x="7506771" y="5529917"/>
                  <a:ext cx="0" cy="360343"/>
                </a:xfrm>
                <a:prstGeom prst="straightConnector1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连接符: 肘形 53"/>
                <p:cNvCxnSpPr>
                  <a:stCxn id="21" idx="2"/>
                  <a:endCxn id="38" idx="1"/>
                </p:cNvCxnSpPr>
                <p:nvPr>
                  <p:custDataLst>
                    <p:tags r:id="rId37"/>
                  </p:custDataLst>
                </p:nvPr>
              </p:nvCxnSpPr>
              <p:spPr>
                <a:xfrm rot="5400000" flipV="1">
                  <a:off x="4925378" y="5091748"/>
                  <a:ext cx="593725" cy="1412240"/>
                </a:xfrm>
                <a:prstGeom prst="bentConnector2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文本框 54"/>
                <p:cNvSpPr txBox="1"/>
                <p:nvPr>
                  <p:custDataLst>
                    <p:tags r:id="rId38"/>
                  </p:custDataLst>
                </p:nvPr>
              </p:nvSpPr>
              <p:spPr>
                <a:xfrm>
                  <a:off x="3585373" y="5538796"/>
                  <a:ext cx="1098292" cy="706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</a:rPr>
                    <a:t>厌氧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</a:rPr>
                    <a:t>微生物</a:t>
                  </a:r>
                  <a:endParaRPr lang="zh-CN" altLang="en-US" sz="200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56" name="组合 55"/>
                <p:cNvGrpSpPr/>
                <p:nvPr>
                  <p:custDataLst>
                    <p:tags r:id="rId39"/>
                  </p:custDataLst>
                </p:nvPr>
              </p:nvGrpSpPr>
              <p:grpSpPr>
                <a:xfrm>
                  <a:off x="9147592" y="4252720"/>
                  <a:ext cx="1849084" cy="734554"/>
                  <a:chOff x="2101640" y="1802113"/>
                  <a:chExt cx="1109599" cy="734554"/>
                </a:xfrm>
              </p:grpSpPr>
              <p:sp>
                <p:nvSpPr>
                  <p:cNvPr id="57" name="矩形: 圆角 56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2101640" y="1828782"/>
                    <a:ext cx="1109599" cy="707885"/>
                  </a:xfrm>
                  <a:prstGeom prst="roundRect">
                    <a:avLst>
                      <a:gd name="adj" fmla="val 8773"/>
                    </a:avLst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58" name="文本框 57"/>
                  <p:cNvSpPr txBox="1"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2118292" y="1802113"/>
                    <a:ext cx="1065511" cy="7067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鱼类及其他水生生物死亡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cxnSp>
              <p:nvCxnSpPr>
                <p:cNvPr id="60" name="连接符: 肘形 59"/>
                <p:cNvCxnSpPr>
                  <a:stCxn id="35" idx="3"/>
                  <a:endCxn id="58" idx="2"/>
                </p:cNvCxnSpPr>
                <p:nvPr>
                  <p:custDataLst>
                    <p:tags r:id="rId42"/>
                  </p:custDataLst>
                </p:nvPr>
              </p:nvCxnSpPr>
              <p:spPr>
                <a:xfrm flipV="1">
                  <a:off x="8451215" y="4959350"/>
                  <a:ext cx="1611630" cy="342900"/>
                </a:xfrm>
                <a:prstGeom prst="bentConnector2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连接符: 肘形 60"/>
                <p:cNvCxnSpPr>
                  <a:stCxn id="40" idx="3"/>
                </p:cNvCxnSpPr>
                <p:nvPr>
                  <p:custDataLst>
                    <p:tags r:id="rId43"/>
                  </p:custDataLst>
                </p:nvPr>
              </p:nvCxnSpPr>
              <p:spPr>
                <a:xfrm flipV="1">
                  <a:off x="8933179" y="4982194"/>
                  <a:ext cx="1353313" cy="1107754"/>
                </a:xfrm>
                <a:prstGeom prst="bentConnector3">
                  <a:avLst>
                    <a:gd name="adj1" fmla="val 100000"/>
                  </a:avLst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组合 66"/>
                <p:cNvGrpSpPr/>
                <p:nvPr>
                  <p:custDataLst>
                    <p:tags r:id="rId44"/>
                  </p:custDataLst>
                </p:nvPr>
              </p:nvGrpSpPr>
              <p:grpSpPr>
                <a:xfrm>
                  <a:off x="6938360" y="3249451"/>
                  <a:ext cx="1728120" cy="422764"/>
                  <a:chOff x="2407355" y="1806129"/>
                  <a:chExt cx="1728120" cy="422764"/>
                </a:xfrm>
              </p:grpSpPr>
              <p:sp>
                <p:nvSpPr>
                  <p:cNvPr id="68" name="矩形: 圆角 67"/>
                  <p:cNvSpPr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2407355" y="1828783"/>
                    <a:ext cx="1728120" cy="400110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69" name="文本框 68"/>
                  <p:cNvSpPr txBox="1"/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2407355" y="1806129"/>
                    <a:ext cx="1728119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淡水中的水华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70" name="组合 69"/>
                <p:cNvGrpSpPr/>
                <p:nvPr>
                  <p:custDataLst>
                    <p:tags r:id="rId47"/>
                  </p:custDataLst>
                </p:nvPr>
              </p:nvGrpSpPr>
              <p:grpSpPr>
                <a:xfrm>
                  <a:off x="9234520" y="3259937"/>
                  <a:ext cx="1728120" cy="412278"/>
                  <a:chOff x="2407355" y="1816615"/>
                  <a:chExt cx="1728120" cy="412278"/>
                </a:xfrm>
              </p:grpSpPr>
              <p:sp>
                <p:nvSpPr>
                  <p:cNvPr id="71" name="矩形: 圆角 70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2407355" y="1828783"/>
                    <a:ext cx="1728120" cy="400110"/>
                  </a:xfrm>
                  <a:prstGeom prst="round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72" name="文本框 71"/>
                  <p:cNvSpPr txBox="1"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2407355" y="1816615"/>
                    <a:ext cx="1728119" cy="3987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000" b="1">
                        <a:latin typeface="微软雅黑" panose="020B0503020204020204" charset="-122"/>
                        <a:ea typeface="微软雅黑" panose="020B0503020204020204" charset="-122"/>
                      </a:rPr>
                      <a:t>海水中的赤潮</a:t>
                    </a:r>
                    <a:endParaRPr lang="zh-CN" altLang="en-US" sz="2000" b="1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cxnSp>
              <p:nvCxnSpPr>
                <p:cNvPr id="73" name="直接箭头连接符 72"/>
                <p:cNvCxnSpPr/>
                <p:nvPr>
                  <p:custDataLst>
                    <p:tags r:id="rId50"/>
                  </p:custDataLst>
                </p:nvPr>
              </p:nvCxnSpPr>
              <p:spPr>
                <a:xfrm flipH="1" flipV="1">
                  <a:off x="10314432" y="3672215"/>
                  <a:ext cx="0" cy="587365"/>
                </a:xfrm>
                <a:prstGeom prst="straightConnector1">
                  <a:avLst/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连接符: 肘形 76"/>
                <p:cNvCxnSpPr>
                  <a:stCxn id="58" idx="0"/>
                  <a:endCxn id="68" idx="2"/>
                </p:cNvCxnSpPr>
                <p:nvPr>
                  <p:custDataLst>
                    <p:tags r:id="rId51"/>
                  </p:custDataLst>
                </p:nvPr>
              </p:nvCxnSpPr>
              <p:spPr>
                <a:xfrm rot="16200000" flipV="1">
                  <a:off x="8642668" y="2832418"/>
                  <a:ext cx="580390" cy="2259965"/>
                </a:xfrm>
                <a:prstGeom prst="bentConnector3">
                  <a:avLst>
                    <a:gd name="adj1" fmla="val 50052"/>
                  </a:avLst>
                </a:prstGeom>
                <a:ln w="19050" cap="rnd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图片 26"/>
              <p:cNvPicPr>
                <a:picLocks noChangeAspect="1"/>
              </p:cNvPicPr>
              <p:nvPr>
                <p:custDataLst>
                  <p:tags r:id="rId52"/>
                </p:custDataLst>
              </p:nvPr>
            </p:nvPicPr>
            <p:blipFill>
              <a:blip r:embed="rId53"/>
              <a:stretch>
                <a:fillRect/>
              </a:stretch>
            </p:blipFill>
            <p:spPr>
              <a:xfrm>
                <a:off x="6727445" y="1648446"/>
                <a:ext cx="2054225" cy="1611630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54"/>
                </p:custDataLst>
              </p:nvPr>
            </p:nvPicPr>
            <p:blipFill>
              <a:blip r:embed="rId55"/>
              <a:stretch>
                <a:fillRect/>
              </a:stretch>
            </p:blipFill>
            <p:spPr>
              <a:xfrm>
                <a:off x="9043925" y="1644636"/>
                <a:ext cx="2107565" cy="1631950"/>
              </a:xfrm>
              <a:prstGeom prst="rect">
                <a:avLst/>
              </a:prstGeom>
            </p:spPr>
          </p:pic>
        </p:grpSp>
      </p:grpSp>
      <p:pic>
        <p:nvPicPr>
          <p:cNvPr id="8" name="Picture 8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/>
          <a:stretch>
            <a:fillRect/>
          </a:stretch>
        </p:blipFill>
        <p:spPr>
          <a:xfrm flipH="1">
            <a:off x="12636500" y="121666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18" name="矩形 17"/>
          <p:cNvSpPr/>
          <p:nvPr>
            <p:custDataLst>
              <p:tags r:id="rId58"/>
            </p:custDataLst>
          </p:nvPr>
        </p:nvSpPr>
        <p:spPr>
          <a:xfrm>
            <a:off x="2205" y="81897"/>
            <a:ext cx="218389" cy="598031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2400" kern="0">
              <a:solidFill>
                <a:prstClr val="white"/>
              </a:solidFill>
              <a:latin typeface="Times New Roman" panose="02020603050405020304" pitchFamily="18" charset="0"/>
              <a:ea typeface="楷体" panose="02010609060101010101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4985" y="297180"/>
            <a:ext cx="12963525" cy="685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圆角矩形 97"/>
          <p:cNvSpPr/>
          <p:nvPr>
            <p:custDataLst>
              <p:tags r:id="rId3"/>
            </p:custDataLst>
          </p:nvPr>
        </p:nvSpPr>
        <p:spPr>
          <a:xfrm>
            <a:off x="2959735" y="48895"/>
            <a:ext cx="2736215" cy="559435"/>
          </a:xfrm>
          <a:prstGeom prst="roundRect">
            <a:avLst>
              <a:gd name="adj" fmla="val 16662"/>
            </a:avLst>
          </a:prstGeom>
          <a:gradFill>
            <a:gsLst>
              <a:gs pos="100000">
                <a:schemeClr val="bg1"/>
              </a:gs>
              <a:gs pos="0">
                <a:schemeClr val="accent3">
                  <a:lumMod val="20000"/>
                  <a:lumOff val="80000"/>
                </a:schemeClr>
              </a:gs>
            </a:gsLst>
            <a:lin scaled="0"/>
          </a:gradFill>
          <a:ln w="254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1"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34" charset="-120"/>
                <a:sym typeface="+mn-ea"/>
              </a:rPr>
              <a:t>全国生态日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34" charset="-120"/>
              <a:sym typeface="+mn-ea"/>
            </a:endParaRPr>
          </a:p>
        </p:txBody>
      </p:sp>
      <p:grpSp>
        <p:nvGrpSpPr>
          <p:cNvPr id="99" name="组合 98"/>
          <p:cNvGrpSpPr/>
          <p:nvPr>
            <p:custDataLst>
              <p:tags r:id="rId4"/>
            </p:custDataLst>
          </p:nvPr>
        </p:nvGrpSpPr>
        <p:grpSpPr>
          <a:xfrm>
            <a:off x="2453965" y="265305"/>
            <a:ext cx="679223" cy="152400"/>
            <a:chOff x="2819400" y="387818"/>
            <a:chExt cx="1384660" cy="310682"/>
          </a:xfrm>
        </p:grpSpPr>
        <p:sp>
          <p:nvSpPr>
            <p:cNvPr id="100" name="椭圆 99"/>
            <p:cNvSpPr/>
            <p:nvPr>
              <p:custDataLst>
                <p:tags r:id="rId5"/>
              </p:custDataLst>
            </p:nvPr>
          </p:nvSpPr>
          <p:spPr>
            <a:xfrm>
              <a:off x="2819400" y="393700"/>
              <a:ext cx="304800" cy="3048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>
              <p:custDataLst>
                <p:tags r:id="rId6"/>
              </p:custDataLst>
            </p:nvPr>
          </p:nvSpPr>
          <p:spPr>
            <a:xfrm>
              <a:off x="3899260" y="387818"/>
              <a:ext cx="304800" cy="3048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圆角矩形 101"/>
            <p:cNvSpPr/>
            <p:nvPr>
              <p:custDataLst>
                <p:tags r:id="rId7"/>
              </p:custDataLst>
            </p:nvPr>
          </p:nvSpPr>
          <p:spPr>
            <a:xfrm>
              <a:off x="2883260" y="466379"/>
              <a:ext cx="1256939" cy="1594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25000">
                  <a:srgbClr val="FBFBFB"/>
                </a:gs>
                <a:gs pos="37000">
                  <a:srgbClr val="F8F8F8"/>
                </a:gs>
                <a:gs pos="89000">
                  <a:schemeClr val="bg1">
                    <a:lumMod val="85000"/>
                  </a:schemeClr>
                </a:gs>
                <a:gs pos="78000">
                  <a:srgbClr val="E7E7E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889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圆角矩形 102"/>
            <p:cNvSpPr/>
            <p:nvPr>
              <p:custDataLst>
                <p:tags r:id="rId8"/>
              </p:custDataLst>
            </p:nvPr>
          </p:nvSpPr>
          <p:spPr>
            <a:xfrm>
              <a:off x="2883260" y="466379"/>
              <a:ext cx="1256939" cy="1594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9000">
                  <a:schemeClr val="tx1">
                    <a:alpha val="2000"/>
                  </a:schemeClr>
                </a:gs>
                <a:gs pos="100000">
                  <a:schemeClr val="tx1">
                    <a:alpha val="13000"/>
                  </a:scheme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全国生态日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90015" y="1006475"/>
            <a:ext cx="9354185" cy="51695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>
            <p:custDataLst>
              <p:tags r:id="rId1"/>
            </p:custDataLst>
          </p:nvPr>
        </p:nvSpPr>
        <p:spPr>
          <a:xfrm>
            <a:off x="3215680" y="1736821"/>
            <a:ext cx="2975948" cy="510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人口增长与生态足迹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3215680" y="4723011"/>
            <a:ext cx="2061548" cy="510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可持续性发展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6248395" y="1420873"/>
            <a:ext cx="410163" cy="1014930"/>
            <a:chOff x="2469944" y="5980060"/>
            <a:chExt cx="1069469" cy="1924985"/>
          </a:xfrm>
          <a:noFill/>
        </p:grpSpPr>
        <p:sp>
          <p:nvSpPr>
            <p:cNvPr id="17" name="左中括号 16"/>
            <p:cNvSpPr/>
            <p:nvPr>
              <p:custDataLst>
                <p:tags r:id="rId4"/>
              </p:custDataLst>
            </p:nvPr>
          </p:nvSpPr>
          <p:spPr>
            <a:xfrm>
              <a:off x="3035413" y="5980060"/>
              <a:ext cx="504000" cy="1924985"/>
            </a:xfrm>
            <a:prstGeom prst="leftBracket">
              <a:avLst>
                <a:gd name="adj" fmla="val 0"/>
              </a:avLst>
            </a:prstGeom>
            <a:grpFill/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5"/>
              </p:custDataLst>
            </p:nvPr>
          </p:nvCxnSpPr>
          <p:spPr>
            <a:xfrm>
              <a:off x="2469944" y="6942552"/>
              <a:ext cx="1008000" cy="0"/>
            </a:xfrm>
            <a:prstGeom prst="line">
              <a:avLst/>
            </a:prstGeom>
            <a:grpFill/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圆角矩形 18"/>
          <p:cNvSpPr/>
          <p:nvPr>
            <p:custDataLst>
              <p:tags r:id="rId6"/>
            </p:custDataLst>
          </p:nvPr>
        </p:nvSpPr>
        <p:spPr>
          <a:xfrm>
            <a:off x="6806936" y="1124744"/>
            <a:ext cx="3132578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生态足迹的概念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7"/>
            </p:custDataLst>
          </p:nvPr>
        </p:nvSpPr>
        <p:spPr>
          <a:xfrm>
            <a:off x="6840844" y="4724406"/>
            <a:ext cx="2143930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水资源短缺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6840844" y="3706436"/>
            <a:ext cx="2143930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生物多样性丧失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9"/>
            </p:custDataLst>
          </p:nvPr>
        </p:nvSpPr>
        <p:spPr>
          <a:xfrm>
            <a:off x="6806936" y="2087292"/>
            <a:ext cx="3132578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我国的生态赤字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10"/>
            </p:custDataLst>
          </p:nvPr>
        </p:nvSpPr>
        <p:spPr>
          <a:xfrm>
            <a:off x="6806936" y="1606018"/>
            <a:ext cx="3132578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生态承载量与生态足迹量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11"/>
            </p:custDataLst>
          </p:nvPr>
        </p:nvSpPr>
        <p:spPr>
          <a:xfrm>
            <a:off x="6840844" y="2688466"/>
            <a:ext cx="2143930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全球气候变化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12"/>
            </p:custDataLst>
          </p:nvPr>
        </p:nvSpPr>
        <p:spPr>
          <a:xfrm>
            <a:off x="6840844" y="4215421"/>
            <a:ext cx="2143930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土地荒漠化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1" name="圆角矩形 20"/>
          <p:cNvSpPr/>
          <p:nvPr>
            <p:custDataLst>
              <p:tags r:id="rId13"/>
            </p:custDataLst>
          </p:nvPr>
        </p:nvSpPr>
        <p:spPr>
          <a:xfrm>
            <a:off x="6840844" y="5233393"/>
            <a:ext cx="2143930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环境污染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14"/>
            </p:custDataLst>
          </p:nvPr>
        </p:nvGrpSpPr>
        <p:grpSpPr>
          <a:xfrm>
            <a:off x="6248395" y="2825112"/>
            <a:ext cx="414525" cy="2604062"/>
            <a:chOff x="2458570" y="5980060"/>
            <a:chExt cx="1080843" cy="1924985"/>
          </a:xfrm>
          <a:noFill/>
        </p:grpSpPr>
        <p:sp>
          <p:nvSpPr>
            <p:cNvPr id="32" name="左中括号 31"/>
            <p:cNvSpPr/>
            <p:nvPr>
              <p:custDataLst>
                <p:tags r:id="rId15"/>
              </p:custDataLst>
            </p:nvPr>
          </p:nvSpPr>
          <p:spPr>
            <a:xfrm>
              <a:off x="3035413" y="5980060"/>
              <a:ext cx="504000" cy="1924985"/>
            </a:xfrm>
            <a:prstGeom prst="leftBracket">
              <a:avLst>
                <a:gd name="adj" fmla="val 0"/>
              </a:avLst>
            </a:prstGeom>
            <a:grpFill/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cxnSp>
          <p:nvCxnSpPr>
            <p:cNvPr id="33" name="直接连接符 32"/>
            <p:cNvCxnSpPr/>
            <p:nvPr>
              <p:custDataLst>
                <p:tags r:id="rId16"/>
              </p:custDataLst>
            </p:nvPr>
          </p:nvCxnSpPr>
          <p:spPr>
            <a:xfrm>
              <a:off x="2458570" y="6798813"/>
              <a:ext cx="539675" cy="0"/>
            </a:xfrm>
            <a:prstGeom prst="line">
              <a:avLst/>
            </a:prstGeom>
            <a:grpFill/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圆角矩形 4"/>
          <p:cNvSpPr/>
          <p:nvPr>
            <p:custDataLst>
              <p:tags r:id="rId17"/>
            </p:custDataLst>
          </p:nvPr>
        </p:nvSpPr>
        <p:spPr>
          <a:xfrm>
            <a:off x="3215680" y="3755602"/>
            <a:ext cx="2975948" cy="510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全球性生态环境问题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18"/>
            </p:custDataLst>
          </p:nvPr>
        </p:nvSpPr>
        <p:spPr>
          <a:xfrm>
            <a:off x="6840844" y="3197451"/>
            <a:ext cx="2143930" cy="4419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臭氧层空洞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19"/>
            </p:custDataLst>
          </p:nvPr>
        </p:nvSpPr>
        <p:spPr>
          <a:xfrm>
            <a:off x="540978" y="2569542"/>
            <a:ext cx="1891336" cy="1937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人类活动对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生态环境的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影响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20"/>
            </p:custDataLst>
          </p:nvPr>
        </p:nvGrpSpPr>
        <p:grpSpPr>
          <a:xfrm>
            <a:off x="2431764" y="1994434"/>
            <a:ext cx="675831" cy="3018742"/>
            <a:chOff x="2431764" y="1994434"/>
            <a:chExt cx="675831" cy="3018742"/>
          </a:xfrm>
        </p:grpSpPr>
        <p:cxnSp>
          <p:nvCxnSpPr>
            <p:cNvPr id="8" name="直接连接符 7"/>
            <p:cNvCxnSpPr/>
            <p:nvPr>
              <p:custDataLst>
                <p:tags r:id="rId21"/>
              </p:custDataLst>
            </p:nvPr>
          </p:nvCxnSpPr>
          <p:spPr>
            <a:xfrm>
              <a:off x="2783632" y="4027347"/>
              <a:ext cx="323963" cy="0"/>
            </a:xfrm>
            <a:prstGeom prst="line">
              <a:avLst/>
            </a:prstGeom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左中括号 38"/>
            <p:cNvSpPr/>
            <p:nvPr>
              <p:custDataLst>
                <p:tags r:id="rId22"/>
              </p:custDataLst>
            </p:nvPr>
          </p:nvSpPr>
          <p:spPr>
            <a:xfrm>
              <a:off x="2783632" y="1994434"/>
              <a:ext cx="323963" cy="3018742"/>
            </a:xfrm>
            <a:prstGeom prst="leftBracket">
              <a:avLst>
                <a:gd name="adj" fmla="val 0"/>
              </a:avLst>
            </a:prstGeom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23"/>
              </p:custDataLst>
            </p:nvPr>
          </p:nvCxnSpPr>
          <p:spPr>
            <a:xfrm>
              <a:off x="2431764" y="3503805"/>
              <a:ext cx="323963" cy="0"/>
            </a:xfrm>
            <a:prstGeom prst="line">
              <a:avLst/>
            </a:prstGeom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>
            <p:custDataLst>
              <p:tags r:id="rId24"/>
            </p:custDataLst>
          </p:nvPr>
        </p:nvGrpSpPr>
        <p:grpSpPr>
          <a:xfrm rot="5400000">
            <a:off x="7968550" y="4692115"/>
            <a:ext cx="345219" cy="2313128"/>
            <a:chOff x="2469944" y="5980060"/>
            <a:chExt cx="1069469" cy="1924985"/>
          </a:xfrm>
          <a:noFill/>
        </p:grpSpPr>
        <p:sp>
          <p:nvSpPr>
            <p:cNvPr id="37" name="左中括号 36"/>
            <p:cNvSpPr/>
            <p:nvPr>
              <p:custDataLst>
                <p:tags r:id="rId25"/>
              </p:custDataLst>
            </p:nvPr>
          </p:nvSpPr>
          <p:spPr>
            <a:xfrm>
              <a:off x="3035413" y="5980060"/>
              <a:ext cx="504000" cy="1924985"/>
            </a:xfrm>
            <a:prstGeom prst="leftBracket">
              <a:avLst>
                <a:gd name="adj" fmla="val 0"/>
              </a:avLst>
            </a:prstGeom>
            <a:grpFill/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>
              <a:off x="2469944" y="6942552"/>
              <a:ext cx="1008000" cy="0"/>
            </a:xfrm>
            <a:prstGeom prst="line">
              <a:avLst/>
            </a:prstGeom>
            <a:grpFill/>
            <a:ln w="127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>
            <p:custDataLst>
              <p:tags r:id="rId27"/>
            </p:custDataLst>
          </p:nvPr>
        </p:nvSpPr>
        <p:spPr>
          <a:xfrm>
            <a:off x="6248346" y="6040973"/>
            <a:ext cx="1298936" cy="39878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大气污染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28"/>
            </p:custDataLst>
          </p:nvPr>
        </p:nvSpPr>
        <p:spPr>
          <a:xfrm>
            <a:off x="7612301" y="6040973"/>
            <a:ext cx="1339659" cy="39878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水体污染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29"/>
            </p:custDataLst>
          </p:nvPr>
        </p:nvSpPr>
        <p:spPr>
          <a:xfrm>
            <a:off x="9016978" y="6040973"/>
            <a:ext cx="1315304" cy="39878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土壤污染</a:t>
            </a:r>
            <a:endParaRPr lang="zh-CN" altLang="en-US" sz="2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30"/>
            </p:custDataLst>
          </p:nvPr>
        </p:nvGrpSpPr>
        <p:grpSpPr>
          <a:xfrm>
            <a:off x="2205" y="81897"/>
            <a:ext cx="2217544" cy="669770"/>
            <a:chOff x="0" y="129"/>
            <a:chExt cx="3493" cy="1055"/>
          </a:xfrm>
        </p:grpSpPr>
        <p:sp>
          <p:nvSpPr>
            <p:cNvPr id="10" name="矩形 9"/>
            <p:cNvSpPr/>
            <p:nvPr>
              <p:custDataLst>
                <p:tags r:id="rId31"/>
              </p:custDataLst>
            </p:nvPr>
          </p:nvSpPr>
          <p:spPr>
            <a:xfrm>
              <a:off x="0" y="129"/>
              <a:ext cx="344" cy="942"/>
            </a:xfrm>
            <a:prstGeom prst="rect">
              <a:avLst/>
            </a:prstGeom>
            <a:solidFill>
              <a:srgbClr val="3043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32"/>
              </p:custDataLst>
            </p:nvPr>
          </p:nvSpPr>
          <p:spPr>
            <a:xfrm>
              <a:off x="617" y="187"/>
              <a:ext cx="2876" cy="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altLang="en-US" sz="3200" b="1">
                  <a:solidFill>
                    <a:srgbClr val="30437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课堂小结</a:t>
              </a:r>
              <a:endParaRPr lang="zh-CN" altLang="en-US" sz="3200" b="1">
                <a:solidFill>
                  <a:srgbClr val="30437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9" grpId="0" animBg="1"/>
      <p:bldP spid="22" grpId="0" animBg="1"/>
      <p:bldP spid="24" grpId="0" animBg="1"/>
      <p:bldP spid="2" grpId="0" animBg="1"/>
      <p:bldP spid="3" grpId="0" animBg="1"/>
      <p:bldP spid="7" grpId="0" animBg="1"/>
      <p:bldP spid="14" grpId="0" animBg="1"/>
      <p:bldP spid="21" grpId="0" animBg="1"/>
      <p:bldP spid="5" grpId="0" animBg="1"/>
      <p:bldP spid="27" grpId="0" animBg="1"/>
      <p:bldP spid="30" grpId="0" animBg="1"/>
      <p:bldP spid="35" grpId="0" animBg="1"/>
      <p:bldP spid="38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9293" r="6709" b="5219"/>
          <a:stretch>
            <a:fillRect/>
          </a:stretch>
        </p:blipFill>
        <p:spPr bwMode="auto">
          <a:xfrm>
            <a:off x="261938" y="160338"/>
            <a:ext cx="7254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2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7425" y="266700"/>
            <a:ext cx="297893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60543A"/>
                </a:solidFill>
                <a:latin typeface="微软雅黑" panose="020B0503020204020204" charset="-122"/>
              </a:rPr>
              <a:t>辨别</a:t>
            </a:r>
            <a:r>
              <a:rPr lang="en-US" altLang="zh-CN" sz="2800" b="1">
                <a:solidFill>
                  <a:srgbClr val="60543A"/>
                </a:solidFill>
                <a:latin typeface="微软雅黑" panose="020B0503020204020204" charset="-122"/>
              </a:rPr>
              <a:t>“</a:t>
            </a:r>
            <a:r>
              <a:rPr lang="zh-CN" altLang="en-US" sz="2800" b="1">
                <a:solidFill>
                  <a:srgbClr val="60543A"/>
                </a:solidFill>
                <a:latin typeface="微软雅黑" panose="020B0503020204020204" charset="-122"/>
              </a:rPr>
              <a:t>偷换概念</a:t>
            </a:r>
            <a:r>
              <a:rPr lang="en-US" altLang="zh-CN" sz="2800" b="1">
                <a:solidFill>
                  <a:srgbClr val="60543A"/>
                </a:solidFill>
                <a:latin typeface="微软雅黑" panose="020B0503020204020204" charset="-122"/>
              </a:rPr>
              <a:t>”</a:t>
            </a:r>
            <a:endParaRPr lang="zh-CN" altLang="en-US" sz="2800" b="1">
              <a:solidFill>
                <a:srgbClr val="60543A"/>
              </a:solidFill>
              <a:latin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50371" y="1143704"/>
            <a:ext cx="11731832" cy="355943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i="0" u="none" strike="noStrike" cap="none" spc="0" normalizeH="0" baseline="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/>
              </a:rPr>
              <a:t>    </a:t>
            </a:r>
            <a:r>
              <a:rPr kumimoji="0" sz="3200" i="0" u="none" strike="noStrike" cap="none" spc="0" normalizeH="0" baseline="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/>
              </a:rPr>
              <a:t>几年前，某地建起一家金属冶炼厂，此后，工厂周边的水稻产量明显下降。农民认为冶炼厂排放的废气导致了农作物减产。环境工作者的研究表明，冶炼厂周围的大气透明度明显下降。</a:t>
            </a:r>
            <a:endParaRPr kumimoji="0" sz="3200" i="0" u="none" strike="noStrike" cap="none" spc="0" normalizeH="0" baseline="0">
              <a:solidFill>
                <a:srgbClr val="080808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i="0" u="none" strike="noStrike" cap="none" spc="0" normalizeH="0" baseline="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/>
              </a:rPr>
              <a:t>    </a:t>
            </a:r>
            <a:r>
              <a:rPr kumimoji="0" sz="3200" i="0" u="none" strike="noStrike" cap="none" spc="0" normalizeH="0" baseline="0">
                <a:solidFill>
                  <a:srgbClr val="080808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/>
              </a:rPr>
              <a:t>冶炼厂方面认为，水稻产量下降的责任不在他们，因为他们排放的废气是经过处理的，检验报告显示，这些废气不会毒害人体，更没有证据表明他们排放的废气对水稻有毒害作用。</a:t>
            </a:r>
            <a:endParaRPr kumimoji="0" sz="3200" i="0" u="none" strike="noStrike" cap="none" spc="0" normalizeH="0" baseline="0">
              <a:solidFill>
                <a:srgbClr val="080808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91177" y="5056922"/>
            <a:ext cx="11091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cap="none" spc="0" normalizeH="0" baseline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/>
              </a:rPr>
              <a:t>尝试运用已有的知识和思维技能，反驳冶炼厂方面的观点。</a:t>
            </a:r>
            <a:endParaRPr lang="zh-CN" alt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9293" r="6709" b="5219"/>
          <a:stretch>
            <a:fillRect/>
          </a:stretch>
        </p:blipFill>
        <p:spPr bwMode="auto">
          <a:xfrm>
            <a:off x="261938" y="160338"/>
            <a:ext cx="7254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2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7425" y="266700"/>
            <a:ext cx="297893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60543A"/>
                </a:solidFill>
                <a:latin typeface="微软雅黑" panose="020B0503020204020204" charset="-122"/>
              </a:rPr>
              <a:t>辨别</a:t>
            </a:r>
            <a:r>
              <a:rPr lang="en-US" altLang="zh-CN" sz="2800" b="1">
                <a:solidFill>
                  <a:srgbClr val="60543A"/>
                </a:solidFill>
                <a:latin typeface="微软雅黑" panose="020B0503020204020204" charset="-122"/>
              </a:rPr>
              <a:t>“</a:t>
            </a:r>
            <a:r>
              <a:rPr lang="zh-CN" altLang="en-US" sz="2800" b="1">
                <a:solidFill>
                  <a:srgbClr val="60543A"/>
                </a:solidFill>
                <a:latin typeface="微软雅黑" panose="020B0503020204020204" charset="-122"/>
              </a:rPr>
              <a:t>偷换概念</a:t>
            </a:r>
            <a:r>
              <a:rPr lang="en-US" altLang="zh-CN" sz="2800" b="1">
                <a:solidFill>
                  <a:srgbClr val="60543A"/>
                </a:solidFill>
                <a:latin typeface="微软雅黑" panose="020B0503020204020204" charset="-122"/>
              </a:rPr>
              <a:t>”</a:t>
            </a:r>
            <a:endParaRPr lang="zh-CN" altLang="en-US" sz="2800" b="1">
              <a:solidFill>
                <a:srgbClr val="60543A"/>
              </a:solidFill>
              <a:latin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11498" y="1772430"/>
            <a:ext cx="10769003" cy="1786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  使农作物减产不一定要“毒害”农作物，影响农作物的生长条件也可引起农作物减产；不毒害“人体”的废气不一定也不危害水稻。</a:t>
            </a:r>
            <a:endParaRPr lang="zh-CN" altLang="en-US" sz="28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>
            <p:custDataLst>
              <p:tags r:id="rId1"/>
            </p:custDataLst>
          </p:nvPr>
        </p:nvSpPr>
        <p:spPr>
          <a:xfrm>
            <a:off x="137795" y="3023914"/>
            <a:ext cx="11833860" cy="3197720"/>
          </a:xfrm>
          <a:prstGeom prst="roundRect">
            <a:avLst>
              <a:gd name="adj" fmla="val 35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20345" y="2618980"/>
            <a:ext cx="2398869" cy="624205"/>
          </a:xfrm>
          <a:prstGeom prst="roundRect">
            <a:avLst>
              <a:gd name="adj" fmla="val 4966"/>
            </a:avLst>
          </a:prstGeom>
          <a:solidFill>
            <a:schemeClr val="bg1"/>
          </a:solidFill>
          <a:ln w="12700" cmpd="sng">
            <a:solidFill>
              <a:srgbClr val="34A47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1440180" indent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338907" y="2702338"/>
            <a:ext cx="2172064" cy="477392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kumimoji="1" lang="zh-CN" altLang="en-US" sz="2600" b="1">
                <a:solidFill>
                  <a:srgbClr val="34A47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思考讨论</a:t>
            </a:r>
            <a:endParaRPr kumimoji="1" lang="zh-CN" altLang="en-US" sz="2600" b="1">
              <a:solidFill>
                <a:srgbClr val="34A47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4"/>
            </p:custDataLst>
          </p:nvPr>
        </p:nvSpPr>
        <p:spPr>
          <a:xfrm>
            <a:off x="434157" y="3592791"/>
            <a:ext cx="9954260" cy="6250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2.怎样才能既发展经济，又不破坏环境？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3663" y="44768"/>
            <a:ext cx="3773170" cy="23060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97578" y="44768"/>
            <a:ext cx="4098290" cy="23152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95625" y="44769"/>
            <a:ext cx="3693160" cy="2306002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680402" y="4189589"/>
            <a:ext cx="109010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6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协调好生态环境和经济发展的关系，发展经济</a:t>
            </a:r>
            <a:r>
              <a:rPr sz="26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不能</a:t>
            </a:r>
            <a:r>
              <a:rPr sz="26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与保护环境</a:t>
            </a:r>
            <a:r>
              <a:rPr sz="26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对立</a:t>
            </a:r>
            <a:r>
              <a:rPr sz="26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起来，要把</a:t>
            </a:r>
            <a:r>
              <a:rPr sz="260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保护环境放在首要位置</a:t>
            </a:r>
            <a:r>
              <a:rPr sz="260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，使经济、社会和生态协调发展。</a:t>
            </a:r>
            <a:endParaRPr sz="2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0575" y="5597494"/>
            <a:ext cx="10986122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在生物圈中，人口、资源、环境和发展存在紧密而复杂的相互联系。</a:t>
            </a:r>
            <a:endParaRPr lang="zh-CN" altLang="en-US" sz="28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>
            <p:custDataLst>
              <p:tags r:id="rId1"/>
            </p:custDataLst>
          </p:nvPr>
        </p:nvGrpSpPr>
        <p:grpSpPr>
          <a:xfrm>
            <a:off x="2205" y="45710"/>
            <a:ext cx="4973439" cy="634218"/>
            <a:chOff x="0" y="72"/>
            <a:chExt cx="7834" cy="999"/>
          </a:xfrm>
        </p:grpSpPr>
        <p:sp>
          <p:nvSpPr>
            <p:cNvPr id="60" name="矩形 59"/>
            <p:cNvSpPr/>
            <p:nvPr>
              <p:custDataLst>
                <p:tags r:id="rId2"/>
              </p:custDataLst>
            </p:nvPr>
          </p:nvSpPr>
          <p:spPr>
            <a:xfrm>
              <a:off x="0" y="129"/>
              <a:ext cx="344" cy="942"/>
            </a:xfrm>
            <a:prstGeom prst="rect">
              <a:avLst/>
            </a:prstGeom>
            <a:solidFill>
              <a:srgbClr val="3043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 kern="0">
                <a:solidFill>
                  <a:prstClr val="white"/>
                </a:solidFill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3"/>
              </p:custDataLst>
            </p:nvPr>
          </p:nvSpPr>
          <p:spPr>
            <a:xfrm>
              <a:off x="433" y="72"/>
              <a:ext cx="7401" cy="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lnSpc>
                  <a:spcPct val="120000"/>
                </a:lnSpc>
                <a:defRPr/>
              </a:pPr>
              <a:r>
                <a:rPr lang="zh-CN" altLang="en-US" sz="3200" b="1">
                  <a:solidFill>
                    <a:srgbClr val="30437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+mn-ea"/>
                </a:rPr>
                <a:t>一、人口增长与生态足迹</a:t>
              </a:r>
              <a:endParaRPr lang="zh-CN" altLang="en-US" sz="3200" b="1">
                <a:solidFill>
                  <a:srgbClr val="30437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43805" y="667548"/>
            <a:ext cx="6977670" cy="74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4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人类活动为什么会对环境产生影响？</a:t>
            </a:r>
            <a:endParaRPr lang="zh-CN" altLang="en-US" sz="32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136580" y="1456987"/>
            <a:ext cx="7682992" cy="56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zh-CN" altLang="en-US" sz="32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人类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从环境中获取资源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，并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产生大量废物</a:t>
            </a:r>
            <a:endParaRPr lang="zh-CN" altLang="en-US" sz="32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下箭头 11"/>
          <p:cNvSpPr/>
          <p:nvPr>
            <p:custDataLst>
              <p:tags r:id="rId6"/>
            </p:custDataLst>
          </p:nvPr>
        </p:nvSpPr>
        <p:spPr>
          <a:xfrm>
            <a:off x="5796508" y="2089341"/>
            <a:ext cx="598032" cy="636083"/>
          </a:xfrm>
          <a:prstGeom prst="downArrow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Arial" panose="020B0604020202020204"/>
            </a:endParaRPr>
          </a:p>
        </p:txBody>
      </p:sp>
      <p:sp>
        <p:nvSpPr>
          <p:cNvPr id="17" name="圆角矩形 14"/>
          <p:cNvSpPr/>
          <p:nvPr>
            <p:custDataLst>
              <p:tags r:id="rId7"/>
            </p:custDataLst>
          </p:nvPr>
        </p:nvSpPr>
        <p:spPr>
          <a:xfrm>
            <a:off x="90449" y="3068879"/>
            <a:ext cx="12069826" cy="1852501"/>
          </a:xfrm>
          <a:prstGeom prst="roundRect">
            <a:avLst>
              <a:gd name="adj" fmla="val 0"/>
            </a:avLst>
          </a:prstGeom>
          <a:noFill/>
          <a:ln w="5080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indent="711200" defTabSz="1219200">
              <a:lnSpc>
                <a:spcPct val="130000"/>
              </a:lnSpc>
            </a:pPr>
            <a:r>
              <a:rPr lang="zh-CN" altLang="en-US" sz="28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生态足迹，又叫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生态占用</a:t>
            </a:r>
            <a:r>
              <a:rPr lang="zh-CN" altLang="en-US" sz="28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，是指在现有技术条件下，维持某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一人口单位</a:t>
            </a:r>
            <a:r>
              <a:rPr lang="zh-CN" altLang="en-US" sz="28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（一个人、一个城市、一个国家或全人类）</a:t>
            </a:r>
            <a:r>
              <a:rPr lang="zh-CN" altLang="en-US" sz="2800" b="1" dirty="0">
                <a:solidFill>
                  <a:sysClr val="windowText" lastClr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生存所需的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生产资源</a:t>
            </a:r>
            <a:r>
              <a:rPr lang="zh-CN" altLang="en-US" sz="2800" b="1" dirty="0">
                <a:solidFill>
                  <a:sysClr val="windowText" lastClr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吸纳废物</a:t>
            </a:r>
            <a:r>
              <a:rPr lang="zh-CN" altLang="en-US" sz="2800" b="1" dirty="0">
                <a:solidFill>
                  <a:sysClr val="windowText" lastClr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的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土地及水域的面积</a:t>
            </a:r>
            <a:endParaRPr lang="zh-CN" altLang="en-US" sz="2800" b="1" kern="0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5076193" y="2725424"/>
            <a:ext cx="1931858" cy="49836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  <a:cs typeface="Arial" panose="020B0604020202020204"/>
              </a:rPr>
              <a:t>生态足迹</a:t>
            </a:r>
            <a:endParaRPr lang="zh-CN" altLang="en-US" sz="3200" b="1" kern="0">
              <a:solidFill>
                <a:sysClr val="window" lastClr="FFFFFF"/>
              </a:solidFill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23190" y="4194175"/>
            <a:ext cx="11892280" cy="5207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②排放的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总量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可转换成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吸收这些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所需要的森林、草地或农田的面积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20594" y="930275"/>
            <a:ext cx="5032127" cy="523210"/>
          </a:xfrm>
          <a:prstGeom prst="rect">
            <a:avLst/>
          </a:prstGeom>
          <a:noFill/>
        </p:spPr>
        <p:txBody>
          <a:bodyPr wrap="none" lIns="91430" tIns="45715" rIns="91430" bIns="4571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）换算（以一个人为例）：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4155" y="1687195"/>
            <a:ext cx="11401788" cy="523210"/>
          </a:xfrm>
          <a:prstGeom prst="rect">
            <a:avLst/>
          </a:prstGeom>
          <a:noFill/>
        </p:spPr>
        <p:txBody>
          <a:bodyPr wrap="square" lIns="91430" tIns="45715" rIns="91430" bIns="45715" rtlCol="0" anchor="t">
            <a:sp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①粮食消费量可转换为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生产粮食所需要的耕地面积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（</a:t>
            </a:r>
            <a:r>
              <a:rPr lang="zh-CN" altLang="en-US" sz="2800" b="1" dirty="0">
                <a:solidFill>
                  <a:sysClr val="windowText" lastClr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所需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资源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47075" y="2261235"/>
            <a:ext cx="2632075" cy="17418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303145"/>
            <a:ext cx="1940560" cy="1781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5735" y="2408555"/>
            <a:ext cx="2077720" cy="16097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147" r="-372" b="25214"/>
          <a:stretch>
            <a:fillRect/>
          </a:stretch>
        </p:blipFill>
        <p:spPr>
          <a:xfrm rot="10800000" flipV="1">
            <a:off x="6911975" y="2915285"/>
            <a:ext cx="990600" cy="3225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147" r="-372" b="25214"/>
          <a:stretch>
            <a:fillRect/>
          </a:stretch>
        </p:blipFill>
        <p:spPr>
          <a:xfrm rot="10800000" flipV="1">
            <a:off x="3676015" y="2914650"/>
            <a:ext cx="990600" cy="3225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33" y="4939889"/>
            <a:ext cx="1346835" cy="86487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508" y="4647037"/>
            <a:ext cx="1924902" cy="161887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147" r="-372" b="25214"/>
          <a:stretch>
            <a:fillRect/>
          </a:stretch>
        </p:blipFill>
        <p:spPr>
          <a:xfrm rot="10800000" flipV="1">
            <a:off x="3513455" y="5223511"/>
            <a:ext cx="1072515" cy="32258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147" r="-372" b="25214"/>
          <a:stretch>
            <a:fillRect/>
          </a:stretch>
        </p:blipFill>
        <p:spPr>
          <a:xfrm rot="10800000" flipV="1">
            <a:off x="6744382" y="5172859"/>
            <a:ext cx="913356" cy="32228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8" t="46418" b="-1"/>
          <a:stretch>
            <a:fillRect/>
          </a:stretch>
        </p:blipFill>
        <p:spPr>
          <a:xfrm>
            <a:off x="8374164" y="4708886"/>
            <a:ext cx="2442732" cy="1557028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9" name="组合 8"/>
          <p:cNvGrpSpPr/>
          <p:nvPr>
            <p:custDataLst>
              <p:tags r:id="rId20"/>
            </p:custDataLst>
          </p:nvPr>
        </p:nvGrpSpPr>
        <p:grpSpPr>
          <a:xfrm>
            <a:off x="2205" y="45710"/>
            <a:ext cx="4973439" cy="634218"/>
            <a:chOff x="0" y="72"/>
            <a:chExt cx="7834" cy="999"/>
          </a:xfrm>
        </p:grpSpPr>
        <p:sp>
          <p:nvSpPr>
            <p:cNvPr id="12" name="矩形 11"/>
            <p:cNvSpPr/>
            <p:nvPr>
              <p:custDataLst>
                <p:tags r:id="rId21"/>
              </p:custDataLst>
            </p:nvPr>
          </p:nvSpPr>
          <p:spPr>
            <a:xfrm>
              <a:off x="0" y="129"/>
              <a:ext cx="344" cy="942"/>
            </a:xfrm>
            <a:prstGeom prst="rect">
              <a:avLst/>
            </a:prstGeom>
            <a:solidFill>
              <a:srgbClr val="3043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 kern="0">
                <a:solidFill>
                  <a:prstClr val="white"/>
                </a:solidFill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2"/>
              </p:custDataLst>
            </p:nvPr>
          </p:nvSpPr>
          <p:spPr>
            <a:xfrm>
              <a:off x="433" y="72"/>
              <a:ext cx="7401" cy="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lnSpc>
                  <a:spcPct val="120000"/>
                </a:lnSpc>
                <a:defRPr/>
              </a:pPr>
              <a:r>
                <a:rPr lang="zh-CN" altLang="en-US" sz="3200" b="1">
                  <a:solidFill>
                    <a:srgbClr val="30437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+mn-ea"/>
                </a:rPr>
                <a:t>一、人口增长与生态足迹</a:t>
              </a:r>
              <a:endParaRPr lang="zh-CN" altLang="en-US" sz="3200" b="1">
                <a:solidFill>
                  <a:srgbClr val="30437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endParaRPr>
            </a:p>
          </p:txBody>
        </p:sp>
      </p:grpSp>
      <p:sp>
        <p:nvSpPr>
          <p:cNvPr id="14" name="矩形 13"/>
          <p:cNvSpPr/>
          <p:nvPr>
            <p:custDataLst>
              <p:tags r:id="rId23"/>
            </p:custDataLst>
          </p:nvPr>
        </p:nvSpPr>
        <p:spPr>
          <a:xfrm>
            <a:off x="5130071" y="131732"/>
            <a:ext cx="1931858" cy="49836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r>
              <a:rPr lang="zh-CN" altLang="en-US" sz="32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生态足迹</a:t>
            </a:r>
            <a:endParaRPr lang="zh-CN" altLang="en-US" sz="32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96974" y="4697781"/>
            <a:ext cx="62919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（吸纳废物）</a:t>
            </a:r>
            <a:endParaRPr lang="zh-CN" altLang="en-US" sz="2800" dirty="0"/>
          </a:p>
        </p:txBody>
      </p:sp>
    </p:spTree>
    <p:custDataLst>
      <p:tags r:id="rId2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5227858" y="625130"/>
            <a:ext cx="121285" cy="137160"/>
          </a:xfrm>
          <a:prstGeom prst="rect">
            <a:avLst/>
          </a:prstGeom>
          <a:noFill/>
        </p:spPr>
        <p:txBody>
          <a:bodyPr vert="horz" wrap="square" lIns="34286" tIns="17142" rIns="34286" bIns="17142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8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3778448" y="1760725"/>
            <a:ext cx="5849179" cy="4693227"/>
            <a:chOff x="5109" y="2933"/>
            <a:chExt cx="9212" cy="7391"/>
          </a:xfrm>
        </p:grpSpPr>
        <p:grpSp>
          <p:nvGrpSpPr>
            <p:cNvPr id="46" name="组合 45"/>
            <p:cNvGrpSpPr/>
            <p:nvPr>
              <p:custDataLst>
                <p:tags r:id="rId3"/>
              </p:custDataLst>
            </p:nvPr>
          </p:nvGrpSpPr>
          <p:grpSpPr>
            <a:xfrm>
              <a:off x="5109" y="2933"/>
              <a:ext cx="9212" cy="7391"/>
              <a:chOff x="5326" y="3706"/>
              <a:chExt cx="8017" cy="6146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1" y="3908"/>
                <a:ext cx="8012" cy="5407"/>
              </a:xfrm>
              <a:prstGeom prst="rect">
                <a:avLst/>
              </a:prstGeom>
            </p:spPr>
          </p:pic>
          <p:cxnSp>
            <p:nvCxnSpPr>
              <p:cNvPr id="21" name="连接符: 肘形 21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5765" y="4588"/>
                <a:ext cx="936" cy="611"/>
              </a:xfrm>
              <a:prstGeom prst="bentConnector3">
                <a:avLst>
                  <a:gd name="adj1" fmla="val 96966"/>
                </a:avLst>
              </a:prstGeom>
              <a:ln w="19050" cmpd="sng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连接符: 肘形 33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5326" y="7386"/>
                <a:ext cx="3002" cy="2466"/>
              </a:xfrm>
              <a:prstGeom prst="bentConnector3">
                <a:avLst>
                  <a:gd name="adj1" fmla="val 50029"/>
                </a:avLst>
              </a:prstGeom>
              <a:ln w="22225" cmpd="sng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12504" y="3706"/>
                <a:ext cx="0" cy="340"/>
              </a:xfrm>
              <a:prstGeom prst="line">
                <a:avLst/>
              </a:prstGeom>
              <a:ln w="22225" cmpd="sng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2459" y="5704"/>
                <a:ext cx="12" cy="653"/>
              </a:xfrm>
              <a:prstGeom prst="line">
                <a:avLst/>
              </a:prstGeom>
              <a:ln w="2222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10870" y="6188"/>
                <a:ext cx="0" cy="2358"/>
              </a:xfrm>
              <a:prstGeom prst="line">
                <a:avLst/>
              </a:prstGeom>
              <a:ln w="22225" cmpd="sng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接连接符 12"/>
            <p:cNvCxnSpPr/>
            <p:nvPr>
              <p:custDataLst>
                <p:tags r:id="rId11"/>
              </p:custDataLst>
            </p:nvPr>
          </p:nvCxnSpPr>
          <p:spPr>
            <a:xfrm flipH="1">
              <a:off x="8184" y="3346"/>
              <a:ext cx="3" cy="507"/>
            </a:xfrm>
            <a:prstGeom prst="line">
              <a:avLst/>
            </a:prstGeom>
            <a:ln w="2222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9"/>
          <p:cNvSpPr/>
          <p:nvPr>
            <p:custDataLst>
              <p:tags r:id="rId12"/>
            </p:custDataLst>
          </p:nvPr>
        </p:nvSpPr>
        <p:spPr>
          <a:xfrm>
            <a:off x="32901" y="174045"/>
            <a:ext cx="4065174" cy="584775"/>
          </a:xfrm>
          <a:prstGeom prst="rect">
            <a:avLst/>
          </a:prstGeom>
          <a:solidFill>
            <a:srgbClr val="E1FBE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5BD42">
                    <a:lumMod val="50000"/>
                  </a:srgbClr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" panose="020B0604020202020204"/>
              </a:rPr>
              <a:t>(2)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5BD42">
                    <a:lumMod val="50000"/>
                  </a:srgbClr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" panose="020B0604020202020204"/>
              </a:rPr>
              <a:t>生态足迹示意图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5BD42">
                    <a:lumMod val="50000"/>
                  </a:srgbClr>
                </a:solidFill>
                <a:effectLst/>
                <a:uLnTx/>
                <a:uFillTx/>
                <a:latin typeface="Arial Black" panose="020B0A04020102020204" charset="0"/>
                <a:ea typeface="微软雅黑" panose="020B0503020204020204" charset="-122"/>
                <a:cs typeface="Arial" panose="020B0604020202020204"/>
              </a:rPr>
              <a:t>: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75BD42">
                  <a:lumMod val="50000"/>
                </a:srgbClr>
              </a:solidFill>
              <a:effectLst/>
              <a:uLnTx/>
              <a:uFillTx/>
              <a:latin typeface="Arial Black" panose="020B0A0402010202020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" name="矩形: 圆角 46"/>
          <p:cNvSpPr/>
          <p:nvPr>
            <p:custDataLst>
              <p:tags r:id="rId13"/>
            </p:custDataLst>
          </p:nvPr>
        </p:nvSpPr>
        <p:spPr>
          <a:xfrm>
            <a:off x="5827886" y="5435554"/>
            <a:ext cx="6176039" cy="1352102"/>
          </a:xfrm>
          <a:prstGeom prst="roundRect">
            <a:avLst/>
          </a:prstGeom>
          <a:solidFill>
            <a:srgbClr val="FCC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耕地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表示用来种植人类消费的作物、油料、橡胶以及生产牲畜饲料等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农产品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所需的农田面积。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矩形: 圆角 52"/>
          <p:cNvSpPr/>
          <p:nvPr>
            <p:custDataLst>
              <p:tags r:id="rId14"/>
            </p:custDataLst>
          </p:nvPr>
        </p:nvSpPr>
        <p:spPr>
          <a:xfrm>
            <a:off x="18105" y="5045838"/>
            <a:ext cx="3763645" cy="1503045"/>
          </a:xfrm>
          <a:prstGeom prst="roundRect">
            <a:avLst/>
          </a:prstGeom>
          <a:solidFill>
            <a:srgbClr val="FDF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渔业用地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表示支持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水产品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生产所需的水域面积。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" name="矩形: 圆角 48"/>
          <p:cNvSpPr/>
          <p:nvPr>
            <p:custDataLst>
              <p:tags r:id="rId15"/>
            </p:custDataLst>
          </p:nvPr>
        </p:nvSpPr>
        <p:spPr>
          <a:xfrm>
            <a:off x="18835" y="1355242"/>
            <a:ext cx="4079240" cy="19312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建设用地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  <a:sym typeface="+mn-ea"/>
              </a:rPr>
              <a:t>表示交通设施、住房、工业建筑物、水电库区等人类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  <a:sym typeface="+mn-ea"/>
              </a:rPr>
              <a:t>基础设施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  <a:sym typeface="+mn-ea"/>
              </a:rPr>
              <a:t>所占用的土地面积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8" name="矩形: 圆角 40"/>
          <p:cNvSpPr/>
          <p:nvPr>
            <p:custDataLst>
              <p:tags r:id="rId16"/>
            </p:custDataLst>
          </p:nvPr>
        </p:nvSpPr>
        <p:spPr>
          <a:xfrm>
            <a:off x="4218395" y="160172"/>
            <a:ext cx="4127330" cy="1863240"/>
          </a:xfrm>
          <a:prstGeom prst="roundRect">
            <a:avLst/>
          </a:prstGeom>
          <a:solidFill>
            <a:srgbClr val="C9C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碳足迹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表示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扣除海洋对碳的吸收量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之后，吸收化石燃料燃烧排放的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等所需的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森林面积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E635FB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0" name="矩形: 圆角 41"/>
          <p:cNvSpPr/>
          <p:nvPr>
            <p:custDataLst>
              <p:tags r:id="rId17"/>
            </p:custDataLst>
          </p:nvPr>
        </p:nvSpPr>
        <p:spPr>
          <a:xfrm>
            <a:off x="8617135" y="137263"/>
            <a:ext cx="3489663" cy="1569933"/>
          </a:xfrm>
          <a:prstGeom prst="roundRect">
            <a:avLst/>
          </a:prstGeom>
          <a:solidFill>
            <a:srgbClr val="E1B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|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林地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|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表示生产木材、纸浆、薪柴等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林木产品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所需的林地面积。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1" name="矩形: 圆角 44"/>
          <p:cNvSpPr/>
          <p:nvPr>
            <p:custDataLst>
              <p:tags r:id="rId18"/>
            </p:custDataLst>
          </p:nvPr>
        </p:nvSpPr>
        <p:spPr>
          <a:xfrm>
            <a:off x="8125387" y="3784746"/>
            <a:ext cx="3980681" cy="138937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 pitchFamily="34" charset="0"/>
              </a:rPr>
              <a:t>草地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|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表示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生产肉、奶、毛、皮等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畜牧产品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所需的草地面积。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0"/>
          <p:cNvSpPr/>
          <p:nvPr>
            <p:custDataLst>
              <p:tags r:id="rId1"/>
            </p:custDataLst>
          </p:nvPr>
        </p:nvSpPr>
        <p:spPr>
          <a:xfrm>
            <a:off x="520964" y="3222290"/>
            <a:ext cx="2179673" cy="581657"/>
          </a:xfrm>
          <a:prstGeom prst="roundRect">
            <a:avLst/>
          </a:prstGeom>
          <a:solidFill>
            <a:srgbClr val="E8FF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建设用地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21"/>
          <p:cNvSpPr/>
          <p:nvPr>
            <p:custDataLst>
              <p:tags r:id="rId2"/>
            </p:custDataLst>
          </p:nvPr>
        </p:nvSpPr>
        <p:spPr>
          <a:xfrm>
            <a:off x="481541" y="5221210"/>
            <a:ext cx="1379125" cy="519764"/>
          </a:xfrm>
          <a:prstGeom prst="roundRect">
            <a:avLst/>
          </a:prstGeom>
          <a:solidFill>
            <a:srgbClr val="E8FF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林地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22"/>
          <p:cNvSpPr/>
          <p:nvPr>
            <p:custDataLst>
              <p:tags r:id="rId3"/>
            </p:custDataLst>
          </p:nvPr>
        </p:nvSpPr>
        <p:spPr>
          <a:xfrm>
            <a:off x="2033895" y="5221210"/>
            <a:ext cx="1379126" cy="519764"/>
          </a:xfrm>
          <a:prstGeom prst="roundRect">
            <a:avLst/>
          </a:prstGeom>
          <a:solidFill>
            <a:srgbClr val="E8FF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草地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矩形: 圆角 23"/>
          <p:cNvSpPr/>
          <p:nvPr>
            <p:custDataLst>
              <p:tags r:id="rId4"/>
            </p:custDataLst>
          </p:nvPr>
        </p:nvSpPr>
        <p:spPr>
          <a:xfrm>
            <a:off x="3519346" y="5221210"/>
            <a:ext cx="1545850" cy="519764"/>
          </a:xfrm>
          <a:prstGeom prst="roundRect">
            <a:avLst/>
          </a:prstGeom>
          <a:solidFill>
            <a:srgbClr val="E8FF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耕地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矩形: 圆角 24"/>
          <p:cNvSpPr/>
          <p:nvPr>
            <p:custDataLst>
              <p:tags r:id="rId5"/>
            </p:custDataLst>
          </p:nvPr>
        </p:nvSpPr>
        <p:spPr>
          <a:xfrm>
            <a:off x="5244190" y="5221210"/>
            <a:ext cx="2171988" cy="519764"/>
          </a:xfrm>
          <a:prstGeom prst="roundRect">
            <a:avLst/>
          </a:prstGeom>
          <a:solidFill>
            <a:srgbClr val="E8FF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渔业用地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矩形: 圆角 25"/>
          <p:cNvSpPr/>
          <p:nvPr>
            <p:custDataLst>
              <p:tags r:id="rId6"/>
            </p:custDataLst>
          </p:nvPr>
        </p:nvSpPr>
        <p:spPr>
          <a:xfrm>
            <a:off x="9401665" y="5210577"/>
            <a:ext cx="1879447" cy="519764"/>
          </a:xfrm>
          <a:prstGeom prst="roundRect">
            <a:avLst/>
          </a:prstGeom>
          <a:solidFill>
            <a:srgbClr val="E8FFCE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6.</a:t>
            </a:r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碳足迹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26"/>
          <p:cNvSpPr/>
          <p:nvPr>
            <p:custDataLst>
              <p:tags r:id="rId7"/>
            </p:custDataLst>
          </p:nvPr>
        </p:nvSpPr>
        <p:spPr>
          <a:xfrm>
            <a:off x="1903364" y="1095782"/>
            <a:ext cx="1867301" cy="519764"/>
          </a:xfrm>
          <a:prstGeom prst="roundRect">
            <a:avLst/>
          </a:prstGeom>
          <a:solidFill>
            <a:srgbClr val="E8FFC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生态足迹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518805" y="1039483"/>
            <a:ext cx="3122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占用土地或水域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平行四边形 10"/>
          <p:cNvSpPr/>
          <p:nvPr>
            <p:custDataLst>
              <p:tags r:id="rId9"/>
            </p:custDataLst>
          </p:nvPr>
        </p:nvSpPr>
        <p:spPr>
          <a:xfrm>
            <a:off x="2291793" y="2124004"/>
            <a:ext cx="1493366" cy="542261"/>
          </a:xfrm>
          <a:prstGeom prst="parallelogram">
            <a:avLst>
              <a:gd name="adj" fmla="val 18103"/>
            </a:avLst>
          </a:prstGeom>
          <a:solidFill>
            <a:srgbClr val="FFDDD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资源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平行四边形 13"/>
          <p:cNvSpPr/>
          <p:nvPr>
            <p:custDataLst>
              <p:tags r:id="rId10"/>
            </p:custDataLst>
          </p:nvPr>
        </p:nvSpPr>
        <p:spPr>
          <a:xfrm>
            <a:off x="7489196" y="2124004"/>
            <a:ext cx="1505915" cy="542261"/>
          </a:xfrm>
          <a:prstGeom prst="parallelogram">
            <a:avLst>
              <a:gd name="adj" fmla="val 18103"/>
            </a:avLst>
          </a:prstGeom>
          <a:solidFill>
            <a:srgbClr val="FFDDD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废物</a:t>
            </a:r>
            <a:endParaRPr lang="zh-CN" altLang="en-US" sz="3200" dirty="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30"/>
          <p:cNvCxnSpPr/>
          <p:nvPr>
            <p:custDataLst>
              <p:tags r:id="rId11"/>
            </p:custDataLst>
          </p:nvPr>
        </p:nvCxnSpPr>
        <p:spPr>
          <a:xfrm flipH="1">
            <a:off x="5401309" y="1602092"/>
            <a:ext cx="0" cy="2454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右中括号 15"/>
          <p:cNvSpPr/>
          <p:nvPr>
            <p:custDataLst>
              <p:tags r:id="rId12"/>
            </p:custDataLst>
          </p:nvPr>
        </p:nvSpPr>
        <p:spPr>
          <a:xfrm rot="16200000">
            <a:off x="5497000" y="-597932"/>
            <a:ext cx="223287" cy="511426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6826071" y="3155361"/>
            <a:ext cx="118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工业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8726214" y="3187258"/>
            <a:ext cx="203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产品使用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34"/>
          <p:cNvCxnSpPr/>
          <p:nvPr>
            <p:custDataLst>
              <p:tags r:id="rId15"/>
            </p:custDataLst>
          </p:nvPr>
        </p:nvCxnSpPr>
        <p:spPr>
          <a:xfrm flipH="1">
            <a:off x="8187038" y="2654715"/>
            <a:ext cx="0" cy="3508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右中括号 22"/>
          <p:cNvSpPr/>
          <p:nvPr>
            <p:custDataLst>
              <p:tags r:id="rId16"/>
            </p:custDataLst>
          </p:nvPr>
        </p:nvSpPr>
        <p:spPr>
          <a:xfrm rot="16200000">
            <a:off x="8559173" y="1868824"/>
            <a:ext cx="180757" cy="2434852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右中括号 23"/>
          <p:cNvSpPr/>
          <p:nvPr>
            <p:custDataLst>
              <p:tags r:id="rId17"/>
            </p:custDataLst>
          </p:nvPr>
        </p:nvSpPr>
        <p:spPr>
          <a:xfrm rot="5400000">
            <a:off x="8540787" y="2637247"/>
            <a:ext cx="217530" cy="2392322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37"/>
          <p:cNvCxnSpPr/>
          <p:nvPr>
            <p:custDataLst>
              <p:tags r:id="rId18"/>
            </p:custDataLst>
          </p:nvPr>
        </p:nvCxnSpPr>
        <p:spPr>
          <a:xfrm flipH="1">
            <a:off x="8144508" y="3952804"/>
            <a:ext cx="0" cy="32960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7301452" y="4186717"/>
            <a:ext cx="203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排放</a:t>
            </a:r>
            <a:r>
              <a:rPr lang="en-US" altLang="zh-CN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CO</a:t>
            </a:r>
            <a:r>
              <a:rPr lang="en-US" altLang="zh-CN" sz="3200" baseline="-250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zh-CN" altLang="en-US" sz="3200" baseline="-250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箭头连接符 39"/>
          <p:cNvCxnSpPr/>
          <p:nvPr>
            <p:custDataLst>
              <p:tags r:id="rId20"/>
            </p:custDataLst>
          </p:nvPr>
        </p:nvCxnSpPr>
        <p:spPr>
          <a:xfrm>
            <a:off x="8995112" y="4496933"/>
            <a:ext cx="73364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9778836" y="4200174"/>
            <a:ext cx="11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林地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2"/>
            </p:custDataLst>
          </p:nvPr>
        </p:nvSpPr>
        <p:spPr>
          <a:xfrm>
            <a:off x="3133487" y="3147552"/>
            <a:ext cx="2767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080808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农林牧渔用地</a:t>
            </a:r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30" name="直接连接符 42"/>
          <p:cNvCxnSpPr/>
          <p:nvPr>
            <p:custDataLst>
              <p:tags r:id="rId23"/>
            </p:custDataLst>
          </p:nvPr>
        </p:nvCxnSpPr>
        <p:spPr>
          <a:xfrm flipH="1">
            <a:off x="3030248" y="2644083"/>
            <a:ext cx="0" cy="3508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右中括号 30"/>
          <p:cNvSpPr/>
          <p:nvPr>
            <p:custDataLst>
              <p:tags r:id="rId24"/>
            </p:custDataLst>
          </p:nvPr>
        </p:nvSpPr>
        <p:spPr>
          <a:xfrm rot="16200000">
            <a:off x="2941693" y="1868824"/>
            <a:ext cx="180757" cy="2434852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32" name="直接箭头连接符 44"/>
          <p:cNvCxnSpPr/>
          <p:nvPr>
            <p:custDataLst>
              <p:tags r:id="rId25"/>
            </p:custDataLst>
          </p:nvPr>
        </p:nvCxnSpPr>
        <p:spPr>
          <a:xfrm>
            <a:off x="3806423" y="1317798"/>
            <a:ext cx="81870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右中括号 32"/>
          <p:cNvSpPr/>
          <p:nvPr>
            <p:custDataLst>
              <p:tags r:id="rId26"/>
            </p:custDataLst>
          </p:nvPr>
        </p:nvSpPr>
        <p:spPr>
          <a:xfrm rot="16200000">
            <a:off x="3556563" y="2554620"/>
            <a:ext cx="191390" cy="5092997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080808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34" name="直接连接符 46"/>
          <p:cNvCxnSpPr/>
          <p:nvPr>
            <p:custDataLst>
              <p:tags r:id="rId27"/>
            </p:custDataLst>
          </p:nvPr>
        </p:nvCxnSpPr>
        <p:spPr>
          <a:xfrm flipH="1">
            <a:off x="4263626" y="3760504"/>
            <a:ext cx="0" cy="14150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47"/>
          <p:cNvCxnSpPr/>
          <p:nvPr>
            <p:custDataLst>
              <p:tags r:id="rId28"/>
            </p:custDataLst>
          </p:nvPr>
        </p:nvCxnSpPr>
        <p:spPr>
          <a:xfrm flipH="1">
            <a:off x="2732538" y="5005428"/>
            <a:ext cx="0" cy="1807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48"/>
          <p:cNvCxnSpPr/>
          <p:nvPr>
            <p:custDataLst>
              <p:tags r:id="rId29"/>
            </p:custDataLst>
          </p:nvPr>
        </p:nvCxnSpPr>
        <p:spPr>
          <a:xfrm flipH="1">
            <a:off x="10260388" y="4781228"/>
            <a:ext cx="0" cy="3508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3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4" grpId="0" animBg="1"/>
      <p:bldP spid="16" grpId="0" animBg="1"/>
      <p:bldP spid="17" grpId="0"/>
      <p:bldP spid="21" grpId="0"/>
      <p:bldP spid="23" grpId="0" animBg="1"/>
      <p:bldP spid="24" grpId="0" animBg="1"/>
      <p:bldP spid="26" grpId="0"/>
      <p:bldP spid="28" grpId="0"/>
      <p:bldP spid="29" grpId="0"/>
      <p:bldP spid="31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"/>
          <p:cNvSpPr/>
          <p:nvPr>
            <p:custDataLst>
              <p:tags r:id="rId1"/>
            </p:custDataLst>
          </p:nvPr>
        </p:nvSpPr>
        <p:spPr>
          <a:xfrm>
            <a:off x="220594" y="1633567"/>
            <a:ext cx="2470636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）特点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2235" y="2773045"/>
            <a:ext cx="7619365" cy="1038860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</a:rPr>
              <a:t>①生态足迹的值</a:t>
            </a:r>
            <a:r>
              <a:rPr lang="zh-CN" sz="2800" b="1">
                <a:solidFill>
                  <a:srgbClr val="2B10F6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</a:rPr>
              <a:t>越大</a:t>
            </a: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</a:rPr>
              <a:t>，代表人类所需资源越多，对生态和环境的</a:t>
            </a:r>
            <a:r>
              <a:rPr lang="zh-CN" sz="2800" b="1">
                <a:solidFill>
                  <a:srgbClr val="2B10F6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</a:rPr>
              <a:t>影响就越大</a:t>
            </a: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</a:rPr>
              <a:t>。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9220" name="文本框 3"/>
          <p:cNvSpPr/>
          <p:nvPr>
            <p:custDataLst>
              <p:tags r:id="rId3"/>
            </p:custDataLst>
          </p:nvPr>
        </p:nvSpPr>
        <p:spPr>
          <a:xfrm>
            <a:off x="560705" y="3924935"/>
            <a:ext cx="6385560" cy="5708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en-US" sz="26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宋体" panose="02010600030101010101" pitchFamily="2" charset="-122"/>
              </a:rPr>
              <a:t>为减小生态压力，应减少生态足迹的值。</a:t>
            </a:r>
            <a:endParaRPr lang="zh-CN" altLang="en-US" sz="26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" b="3315"/>
          <a:stretch>
            <a:fillRect/>
          </a:stretch>
        </p:blipFill>
        <p:spPr>
          <a:xfrm>
            <a:off x="5260334" y="-4311"/>
            <a:ext cx="6428392" cy="2742892"/>
          </a:xfrm>
          <a:prstGeom prst="rect">
            <a:avLst/>
          </a:prstGeom>
        </p:spPr>
      </p:pic>
      <p:sp>
        <p:nvSpPr>
          <p:cNvPr id="42" name="文本框 41"/>
          <p:cNvSpPr txBox="1"/>
          <p:nvPr>
            <p:custDataLst>
              <p:tags r:id="rId6"/>
            </p:custDataLst>
          </p:nvPr>
        </p:nvSpPr>
        <p:spPr>
          <a:xfrm>
            <a:off x="102235" y="4658995"/>
            <a:ext cx="7619365" cy="52197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sz="2800" b="1">
                <a:solidFill>
                  <a:srgbClr val="2B10F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生活方式不同</a:t>
            </a: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，生态足迹的</a:t>
            </a:r>
            <a:r>
              <a:rPr lang="zh-CN" sz="2800" b="1">
                <a:solidFill>
                  <a:srgbClr val="2B10F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大小可能不同。</a:t>
            </a:r>
            <a:endParaRPr lang="zh-CN" altLang="en-US" sz="2800" b="1">
              <a:solidFill>
                <a:srgbClr val="2B10F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2205" y="45710"/>
            <a:ext cx="4973439" cy="634218"/>
            <a:chOff x="0" y="72"/>
            <a:chExt cx="7834" cy="999"/>
          </a:xfrm>
        </p:grpSpPr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0" y="129"/>
              <a:ext cx="344" cy="942"/>
            </a:xfrm>
            <a:prstGeom prst="rect">
              <a:avLst/>
            </a:prstGeom>
            <a:solidFill>
              <a:srgbClr val="3043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 kern="0">
                <a:solidFill>
                  <a:prstClr val="white"/>
                </a:solidFill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Times New Roman" panose="02020603050405020304" pitchFamily="18" charset="0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433" y="72"/>
              <a:ext cx="7401" cy="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lnSpc>
                  <a:spcPct val="120000"/>
                </a:lnSpc>
                <a:defRPr/>
              </a:pPr>
              <a:r>
                <a:rPr lang="zh-CN" altLang="en-US" sz="3200" b="1">
                  <a:solidFill>
                    <a:srgbClr val="30437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+mn-ea"/>
                </a:rPr>
                <a:t>一、人口增长与生态足迹</a:t>
              </a:r>
              <a:endParaRPr lang="zh-CN" altLang="en-US" sz="3200" b="1">
                <a:solidFill>
                  <a:srgbClr val="30437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5577" y="5400675"/>
            <a:ext cx="6230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步行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开车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吃蔬菜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吃牛肉 </a:t>
            </a:r>
            <a:endParaRPr lang="zh-CN" altLang="en-US" sz="3200" b="1" dirty="0">
              <a:solidFill>
                <a:srgbClr val="2D2E2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220" grpId="0" animBg="1"/>
      <p:bldP spid="4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>
            <p:custDataLst>
              <p:tags r:id="rId1"/>
            </p:custDataLst>
          </p:nvPr>
        </p:nvGrpSpPr>
        <p:grpSpPr>
          <a:xfrm>
            <a:off x="2205" y="45710"/>
            <a:ext cx="4973439" cy="634218"/>
            <a:chOff x="0" y="72"/>
            <a:chExt cx="7834" cy="999"/>
          </a:xfrm>
        </p:grpSpPr>
        <p:sp>
          <p:nvSpPr>
            <p:cNvPr id="60" name="矩形 59"/>
            <p:cNvSpPr/>
            <p:nvPr>
              <p:custDataLst>
                <p:tags r:id="rId2"/>
              </p:custDataLst>
            </p:nvPr>
          </p:nvSpPr>
          <p:spPr>
            <a:xfrm>
              <a:off x="0" y="129"/>
              <a:ext cx="344" cy="942"/>
            </a:xfrm>
            <a:prstGeom prst="rect">
              <a:avLst/>
            </a:prstGeom>
            <a:solidFill>
              <a:srgbClr val="3043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 kern="0">
                <a:solidFill>
                  <a:prstClr val="white"/>
                </a:solidFill>
                <a:latin typeface="Times New Roman" panose="02020603050405020304" pitchFamily="18" charset="0"/>
                <a:ea typeface="楷体" panose="02010609060101010101" charset="-122"/>
                <a:cs typeface="Arial" panose="020B0604020202020204"/>
                <a:sym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3"/>
              </p:custDataLst>
            </p:nvPr>
          </p:nvSpPr>
          <p:spPr>
            <a:xfrm>
              <a:off x="433" y="72"/>
              <a:ext cx="7401" cy="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lnSpc>
                  <a:spcPct val="120000"/>
                </a:lnSpc>
                <a:defRPr/>
              </a:pPr>
              <a:r>
                <a:rPr lang="zh-CN" altLang="en-US" sz="3200" b="1">
                  <a:solidFill>
                    <a:srgbClr val="30437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+mn-ea"/>
                </a:rPr>
                <a:t>一、人口增长与生态足迹</a:t>
              </a:r>
              <a:endParaRPr lang="zh-CN" altLang="en-US" sz="3200" b="1">
                <a:solidFill>
                  <a:srgbClr val="30437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64399" y="764998"/>
            <a:ext cx="1931858" cy="49836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r>
              <a:rPr lang="zh-CN" altLang="en-US" sz="32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生态足迹</a:t>
            </a:r>
            <a:endParaRPr lang="zh-CN" altLang="en-US" sz="32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64399" y="1484921"/>
            <a:ext cx="9414236" cy="521849"/>
          </a:xfrm>
          <a:prstGeom prst="rect">
            <a:avLst/>
          </a:prstGeom>
          <a:solidFill>
            <a:srgbClr val="F1FCFE"/>
          </a:solidFill>
        </p:spPr>
        <p:txBody>
          <a:bodyPr wrap="square" rtlCol="0" anchor="t">
            <a:spAutoFit/>
          </a:bodyPr>
          <a:lstStyle/>
          <a:p>
            <a:pPr defTabSz="121920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思考：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微软雅黑" panose="020B0503020204020204" charset="-122"/>
              </a:rPr>
              <a:t>为什么食用牛肉会比食用蔬菜产生的生态足迹要大？</a:t>
            </a:r>
            <a:endParaRPr lang="zh-CN" altLang="en-US" sz="2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64399" y="2276583"/>
            <a:ext cx="7055757" cy="1814410"/>
          </a:xfrm>
          <a:prstGeom prst="rect">
            <a:avLst/>
          </a:prstGeom>
          <a:noFill/>
          <a:ln w="28575" cmpd="sng">
            <a:solidFill>
              <a:srgbClr val="6096E6">
                <a:shade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 defTabSz="1219200"/>
            <a:r>
              <a:rPr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能量是</a:t>
            </a:r>
            <a:r>
              <a:rPr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逐级递减</a:t>
            </a:r>
            <a:r>
              <a:rPr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的，</a:t>
            </a:r>
            <a:r>
              <a:rPr sz="2800" b="1" dirty="0">
                <a:solidFill>
                  <a:srgbClr val="3131F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营养级越高，在能量流动过程中消耗的能量就越多，产生的CO</a:t>
            </a:r>
            <a:r>
              <a:rPr sz="2800" b="1" baseline="-25000" dirty="0">
                <a:solidFill>
                  <a:srgbClr val="3131F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2</a:t>
            </a:r>
            <a:r>
              <a:rPr sz="2800" b="1" dirty="0">
                <a:solidFill>
                  <a:srgbClr val="3131F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就越多，</a:t>
            </a:r>
            <a:r>
              <a:rPr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所需的生产资源和吸纳废物的土地及水域的面积就越大</a:t>
            </a:r>
            <a:endParaRPr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64399" y="4580465"/>
            <a:ext cx="8700661" cy="521849"/>
          </a:xfrm>
          <a:prstGeom prst="rect">
            <a:avLst/>
          </a:prstGeom>
          <a:solidFill>
            <a:srgbClr val="F1FCFE"/>
          </a:solidFill>
        </p:spPr>
        <p:txBody>
          <a:bodyPr wrap="square" rtlCol="0" anchor="t">
            <a:spAutoFit/>
          </a:bodyPr>
          <a:lstStyle/>
          <a:p>
            <a:pPr defTabSz="121920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思考：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微软雅黑" panose="020B0503020204020204" charset="-122"/>
              </a:rPr>
              <a:t>人口增长过快带来的环境压力有哪些呢？</a:t>
            </a:r>
            <a:endParaRPr lang="zh-CN" altLang="en-US" sz="2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2519"/>
          <a:stretch>
            <a:fillRect/>
          </a:stretch>
        </p:blipFill>
        <p:spPr>
          <a:xfrm>
            <a:off x="7320156" y="1413183"/>
            <a:ext cx="5062953" cy="295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tags/tag1.xml><?xml version="1.0" encoding="utf-8"?>
<p:tagLst xmlns:p="http://schemas.openxmlformats.org/presentationml/2006/main">
  <p:tag name="AS_UNIQUEID" val="5864"/>
  <p:tag name="KSO_WM_ASSEMBLE_CHIP_INDEX" val="9ea339b6fdd449cbab1234e8236d8f17"/>
  <p:tag name="KSO_WM_BEAUTIFY_FLAG" val=""/>
  <p:tag name="KSO_WM_CHIP_FILLAREA_FILL_RULE" val="{&quot;fill_align&quot;:&quot;lm&quot;,&quot;fill_mode&quot;:&quot;full&quot;,&quot;sacle_strategy&quot;:&quot;smart&quot;}"/>
  <p:tag name="KSO_WM_CHIP_GROUPID" val="5e7881253197e252a37019b5"/>
  <p:tag name="KSO_WM_CHIP_XID" val="5e7881253197e252a37019b6"/>
  <p:tag name="KSO_WM_TAG_VERSION" val="1.0"/>
  <p:tag name="KSO_WM_TEMPLATE_ASSEMBLE_GROUPID" val="60656f2d4054ed1e2fb804f0"/>
  <p:tag name="KSO_WM_TEMPLATE_ASSEMBLE_XID" val="60656f2d4054ed1e2fb804f0"/>
  <p:tag name="KSO_WM_TEMPLATE_CATEGORY" val="diagram"/>
  <p:tag name="KSO_WM_TEMPLATE_INDEX" val="20211834"/>
  <p:tag name="KSO_WM_UNIT_BLOCK" val="0"/>
  <p:tag name="KSO_WM_UNIT_COMPATIBLE" val="0"/>
  <p:tag name="KSO_WM_UNIT_DEC_AREA_ID" val="114e9e5a92744ab8b6c9f98aec45767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11834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4"/>
</p:tagLst>
</file>

<file path=ppt/tags/tag10.xml><?xml version="1.0" encoding="utf-8"?>
<p:tagLst xmlns:p="http://schemas.openxmlformats.org/presentationml/2006/main">
  <p:tag name="AS_UNIQUEID" val="6354"/>
  <p:tag name="KSO_WM_BEAUTIFY_FLAG" val=""/>
</p:tagLst>
</file>

<file path=ppt/tags/tag100.xml><?xml version="1.0" encoding="utf-8"?>
<p:tagLst xmlns:p="http://schemas.openxmlformats.org/presentationml/2006/main">
  <p:tag name="AS_UNIQUEID" val="4134"/>
</p:tagLst>
</file>

<file path=ppt/tags/tag101.xml><?xml version="1.0" encoding="utf-8"?>
<p:tagLst xmlns:p="http://schemas.openxmlformats.org/presentationml/2006/main">
  <p:tag name="ISLIDE.ICON" val="#49420;#9052;#140976;#372565;#11026;#372528;#115307;#119456;#14769;"/>
</p:tagLst>
</file>

<file path=ppt/tags/tag102.xml><?xml version="1.0" encoding="utf-8"?>
<p:tagLst xmlns:p="http://schemas.openxmlformats.org/presentationml/2006/main">
  <p:tag name="AS_UNIQUEID" val="1196"/>
  <p:tag name="KSO_WM_BEAUTIFY_FLAG" val=""/>
</p:tagLst>
</file>

<file path=ppt/tags/tag103.xml><?xml version="1.0" encoding="utf-8"?>
<p:tagLst xmlns:p="http://schemas.openxmlformats.org/presentationml/2006/main">
  <p:tag name="AS_UNIQUEID" val="999"/>
  <p:tag name="KSO_WM_BEAUTIFY_FLAG" val=""/>
</p:tagLst>
</file>

<file path=ppt/tags/tag104.xml><?xml version="1.0" encoding="utf-8"?>
<p:tagLst xmlns:p="http://schemas.openxmlformats.org/presentationml/2006/main">
  <p:tag name="AS_UNIQUEID" val="763"/>
  <p:tag name="KSO_WM_BEAUTIFY_FLAG" val=""/>
</p:tagLst>
</file>

<file path=ppt/tags/tag105.xml><?xml version="1.0" encoding="utf-8"?>
<p:tagLst xmlns:p="http://schemas.openxmlformats.org/presentationml/2006/main">
  <p:tag name="AS_UNIQUEID" val="10183"/>
  <p:tag name="KSO_WM_BEAUTIFY_FLAG" val=""/>
</p:tagLst>
</file>

<file path=ppt/tags/tag106.xml><?xml version="1.0" encoding="utf-8"?>
<p:tagLst xmlns:p="http://schemas.openxmlformats.org/presentationml/2006/main">
  <p:tag name="AS_UNIQUEID" val="1158"/>
  <p:tag name="KSO_WM_BEAUTIFY_FLAG" val=""/>
</p:tagLst>
</file>

<file path=ppt/tags/tag107.xml><?xml version="1.0" encoding="utf-8"?>
<p:tagLst xmlns:p="http://schemas.openxmlformats.org/presentationml/2006/main">
  <p:tag name="AS_UNIQUEID" val="11780"/>
</p:tagLst>
</file>

<file path=ppt/tags/tag108.xml><?xml version="1.0" encoding="utf-8"?>
<p:tagLst xmlns:p="http://schemas.openxmlformats.org/presentationml/2006/main">
  <p:tag name="AS_UNIQUEID" val="6927"/>
</p:tagLst>
</file>

<file path=ppt/tags/tag109.xml><?xml version="1.0" encoding="utf-8"?>
<p:tagLst xmlns:p="http://schemas.openxmlformats.org/presentationml/2006/main">
  <p:tag name="AS_UNIQUEID" val="6928"/>
</p:tagLst>
</file>

<file path=ppt/tags/tag11.xml><?xml version="1.0" encoding="utf-8"?>
<p:tagLst xmlns:p="http://schemas.openxmlformats.org/presentationml/2006/main">
  <p:tag name="AS_UNIQUEID" val="5542"/>
  <p:tag name="KSO_WM_BEAUTIFY_FLAG" val=""/>
</p:tagLst>
</file>

<file path=ppt/tags/tag110.xml><?xml version="1.0" encoding="utf-8"?>
<p:tagLst xmlns:p="http://schemas.openxmlformats.org/presentationml/2006/main">
  <p:tag name="AS_UNIQUEID" val="11783"/>
</p:tagLst>
</file>

<file path=ppt/tags/tag111.xml><?xml version="1.0" encoding="utf-8"?>
<p:tagLst xmlns:p="http://schemas.openxmlformats.org/presentationml/2006/main">
  <p:tag name="AS_UNIQUEID" val="6927"/>
</p:tagLst>
</file>

<file path=ppt/tags/tag112.xml><?xml version="1.0" encoding="utf-8"?>
<p:tagLst xmlns:p="http://schemas.openxmlformats.org/presentationml/2006/main">
  <p:tag name="AS_UNIQUEID" val="6928"/>
</p:tagLst>
</file>

<file path=ppt/tags/tag113.xml><?xml version="1.0" encoding="utf-8"?>
<p:tagLst xmlns:p="http://schemas.openxmlformats.org/presentationml/2006/main">
  <p:tag name="AS_UNIQUEID" val="3053"/>
  <p:tag name="KSO_WM_BEAUTIFY_FLAG" val=""/>
</p:tagLst>
</file>

<file path=ppt/tags/tag114.xml><?xml version="1.0" encoding="utf-8"?>
<p:tagLst xmlns:p="http://schemas.openxmlformats.org/presentationml/2006/main">
  <p:tag name="AS_UNIQUEID" val="10810"/>
  <p:tag name="KSO_WM_BEAUTIFY_FLAG" val=""/>
</p:tagLst>
</file>

<file path=ppt/tags/tag115.xml><?xml version="1.0" encoding="utf-8"?>
<p:tagLst xmlns:p="http://schemas.openxmlformats.org/presentationml/2006/main">
  <p:tag name="AS_UNIQUEID" val="1006"/>
  <p:tag name="KSO_WM_BEAUTIFY_FLAG" val=""/>
</p:tagLst>
</file>

<file path=ppt/tags/tag116.xml><?xml version="1.0" encoding="utf-8"?>
<p:tagLst xmlns:p="http://schemas.openxmlformats.org/presentationml/2006/main">
  <p:tag name="AS_UNIQUEID" val="10810"/>
  <p:tag name="KSO_WM_BEAUTIFY_FLAG" val=""/>
</p:tagLst>
</file>

<file path=ppt/tags/tag117.xml><?xml version="1.0" encoding="utf-8"?>
<p:tagLst xmlns:p="http://schemas.openxmlformats.org/presentationml/2006/main">
  <p:tag name="AS_UNIQUEID" val="11785"/>
  <p:tag name="KSO_WM_BEAUTIFY_FLAG" val=""/>
</p:tagLst>
</file>

<file path=ppt/tags/tag118.xml><?xml version="1.0" encoding="utf-8"?>
<p:tagLst xmlns:p="http://schemas.openxmlformats.org/presentationml/2006/main">
  <p:tag name="AS_UNIQUEID" val="1165"/>
</p:tagLst>
</file>

<file path=ppt/tags/tag119.xml><?xml version="1.0" encoding="utf-8"?>
<p:tagLst xmlns:p="http://schemas.openxmlformats.org/presentationml/2006/main">
  <p:tag name="AS_UNIQUEID" val="1167"/>
</p:tagLst>
</file>

<file path=ppt/tags/tag12.xml><?xml version="1.0" encoding="utf-8"?>
<p:tagLst xmlns:p="http://schemas.openxmlformats.org/presentationml/2006/main">
  <p:tag name="AS_UNIQUEID" val="2895"/>
  <p:tag name="KSO_WM_BEAUTIFY_FLAG" val=""/>
</p:tagLst>
</file>

<file path=ppt/tags/tag120.xml><?xml version="1.0" encoding="utf-8"?>
<p:tagLst xmlns:p="http://schemas.openxmlformats.org/presentationml/2006/main">
  <p:tag name="AS_UNIQUEID" val="806"/>
</p:tagLst>
</file>

<file path=ppt/tags/tag121.xml><?xml version="1.0" encoding="utf-8"?>
<p:tagLst xmlns:p="http://schemas.openxmlformats.org/presentationml/2006/main">
  <p:tag name="AS_UNIQUEID" val="388"/>
</p:tagLst>
</file>

<file path=ppt/tags/tag122.xml><?xml version="1.0" encoding="utf-8"?>
<p:tagLst xmlns:p="http://schemas.openxmlformats.org/presentationml/2006/main">
  <p:tag name="AS_UNIQUEID" val="3248"/>
  <p:tag name="KSO_WM_BEAUTIFY_FLAG" val=""/>
</p:tagLst>
</file>

<file path=ppt/tags/tag123.xml><?xml version="1.0" encoding="utf-8"?>
<p:tagLst xmlns:p="http://schemas.openxmlformats.org/presentationml/2006/main">
  <p:tag name="AS_UNIQUEID" val="6927"/>
</p:tagLst>
</file>

<file path=ppt/tags/tag124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AS_UNIQUEID" val="1957"/>
</p:tagLst>
</file>

<file path=ppt/tags/tag126.xml><?xml version="1.0" encoding="utf-8"?>
<p:tagLst xmlns:p="http://schemas.openxmlformats.org/presentationml/2006/main">
  <p:tag name="AS_UNIQUEID" val="1961"/>
</p:tagLst>
</file>

<file path=ppt/tags/tag127.xml><?xml version="1.0" encoding="utf-8"?>
<p:tagLst xmlns:p="http://schemas.openxmlformats.org/presentationml/2006/main">
  <p:tag name="AS_UNIQUEID" val="1165"/>
  <p:tag name="KSO_WM_BEAUTIFY_FLAG" val=""/>
</p:tagLst>
</file>

<file path=ppt/tags/tag128.xml><?xml version="1.0" encoding="utf-8"?>
<p:tagLst xmlns:p="http://schemas.openxmlformats.org/presentationml/2006/main">
  <p:tag name="AS_UNIQUEID" val="77"/>
</p:tagLst>
</file>

<file path=ppt/tags/tag129.xml><?xml version="1.0" encoding="utf-8"?>
<p:tagLst xmlns:p="http://schemas.openxmlformats.org/presentationml/2006/main">
  <p:tag name="AS_UNIQUEID" val="10654"/>
</p:tagLst>
</file>

<file path=ppt/tags/tag13.xml><?xml version="1.0" encoding="utf-8"?>
<p:tagLst xmlns:p="http://schemas.openxmlformats.org/presentationml/2006/main">
  <p:tag name="AS_UNIQUEID" val="11903"/>
</p:tagLst>
</file>

<file path=ppt/tags/tag130.xml><?xml version="1.0" encoding="utf-8"?>
<p:tagLst xmlns:p="http://schemas.openxmlformats.org/presentationml/2006/main">
  <p:tag name="AS_UNIQUEID" val="6927"/>
</p:tagLst>
</file>

<file path=ppt/tags/tag131.xml><?xml version="1.0" encoding="utf-8"?>
<p:tagLst xmlns:p="http://schemas.openxmlformats.org/presentationml/2006/main">
  <p:tag name="AS_UNIQUEID" val="1952"/>
</p:tagLst>
</file>

<file path=ppt/tags/tag132.xml><?xml version="1.0" encoding="utf-8"?>
<p:tagLst xmlns:p="http://schemas.openxmlformats.org/presentationml/2006/main">
  <p:tag name="AS_UNIQUEID" val="1953"/>
</p:tagLst>
</file>

<file path=ppt/tags/tag133.xml><?xml version="1.0" encoding="utf-8"?>
<p:tagLst xmlns:p="http://schemas.openxmlformats.org/presentationml/2006/main">
  <p:tag name="AS_UNIQUEID" val="1954"/>
</p:tagLst>
</file>

<file path=ppt/tags/tag134.xml><?xml version="1.0" encoding="utf-8"?>
<p:tagLst xmlns:p="http://schemas.openxmlformats.org/presentationml/2006/main">
  <p:tag name="AS_UNIQUEID" val="3480"/>
</p:tagLst>
</file>

<file path=ppt/tags/tag135.xml><?xml version="1.0" encoding="utf-8"?>
<p:tagLst xmlns:p="http://schemas.openxmlformats.org/presentationml/2006/main">
  <p:tag name="AS_UNIQUEID" val="3481"/>
</p:tagLst>
</file>

<file path=ppt/tags/tag136.xml><?xml version="1.0" encoding="utf-8"?>
<p:tagLst xmlns:p="http://schemas.openxmlformats.org/presentationml/2006/main">
  <p:tag name="AS_UNIQUEID" val="3482"/>
</p:tagLst>
</file>

<file path=ppt/tags/tag137.xml><?xml version="1.0" encoding="utf-8"?>
<p:tagLst xmlns:p="http://schemas.openxmlformats.org/presentationml/2006/main">
  <p:tag name="AS_UNIQUEID" val="3483"/>
</p:tagLst>
</file>

<file path=ppt/tags/tag138.xml><?xml version="1.0" encoding="utf-8"?>
<p:tagLst xmlns:p="http://schemas.openxmlformats.org/presentationml/2006/main">
  <p:tag name="AS_UNIQUEID" val="3484"/>
</p:tagLst>
</file>

<file path=ppt/tags/tag139.xml><?xml version="1.0" encoding="utf-8"?>
<p:tagLst xmlns:p="http://schemas.openxmlformats.org/presentationml/2006/main">
  <p:tag name="AS_UNIQUEID" val="3485"/>
</p:tagLst>
</file>

<file path=ppt/tags/tag14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0.xml><?xml version="1.0" encoding="utf-8"?>
<p:tagLst xmlns:p="http://schemas.openxmlformats.org/presentationml/2006/main">
  <p:tag name="AS_UNIQUEID" val="3486"/>
</p:tagLst>
</file>

<file path=ppt/tags/tag141.xml><?xml version="1.0" encoding="utf-8"?>
<p:tagLst xmlns:p="http://schemas.openxmlformats.org/presentationml/2006/main">
  <p:tag name="AS_UNIQUEID" val="3487"/>
</p:tagLst>
</file>

<file path=ppt/tags/tag142.xml><?xml version="1.0" encoding="utf-8"?>
<p:tagLst xmlns:p="http://schemas.openxmlformats.org/presentationml/2006/main">
  <p:tag name="AS_UNIQUEID" val="3488"/>
</p:tagLst>
</file>

<file path=ppt/tags/tag143.xml><?xml version="1.0" encoding="utf-8"?>
<p:tagLst xmlns:p="http://schemas.openxmlformats.org/presentationml/2006/main">
  <p:tag name="AS_UNIQUEID" val="3489"/>
</p:tagLst>
</file>

<file path=ppt/tags/tag144.xml><?xml version="1.0" encoding="utf-8"?>
<p:tagLst xmlns:p="http://schemas.openxmlformats.org/presentationml/2006/main">
  <p:tag name="AS_UNIQUEID" val="6927"/>
</p:tagLst>
</file>

<file path=ppt/tags/tag145.xml><?xml version="1.0" encoding="utf-8"?>
<p:tagLst xmlns:p="http://schemas.openxmlformats.org/presentationml/2006/main">
  <p:tag name="AS_UNIQUEID" val="1165"/>
  <p:tag name="KSO_WM_BEAUTIFY_FLAG" val=""/>
</p:tagLst>
</file>

<file path=ppt/tags/tag146.xml><?xml version="1.0" encoding="utf-8"?>
<p:tagLst xmlns:p="http://schemas.openxmlformats.org/presentationml/2006/main">
  <p:tag name="AS_UNIQUEID" val="10670"/>
  <p:tag name="KSO_WM_UNIT_TABLE_BEAUTIFY" val="smartTable{7d5e25c5-448c-4131-b063-183eeabfc9f9}"/>
</p:tagLst>
</file>

<file path=ppt/tags/tag147.xml><?xml version="1.0" encoding="utf-8"?>
<p:tagLst xmlns:p="http://schemas.openxmlformats.org/presentationml/2006/main">
  <p:tag name="AS_UNIQUEID" val="10671"/>
</p:tagLst>
</file>

<file path=ppt/tags/tag148.xml><?xml version="1.0" encoding="utf-8"?>
<p:tagLst xmlns:p="http://schemas.openxmlformats.org/presentationml/2006/main">
  <p:tag name="AS_UNIQUEID" val="10672"/>
  <p:tag name="KSO_WM_BEAUTIFY_FLAG" val=""/>
</p:tagLst>
</file>

<file path=ppt/tags/tag149.xml><?xml version="1.0" encoding="utf-8"?>
<p:tagLst xmlns:p="http://schemas.openxmlformats.org/presentationml/2006/main">
  <p:tag name="AS_UNIQUEID" val="6927"/>
</p:tagLst>
</file>

<file path=ppt/tags/tag15.xml><?xml version="1.0" encoding="utf-8"?>
<p:tagLst xmlns:p="http://schemas.openxmlformats.org/presentationml/2006/main">
  <p:tag name="AS_UNIQUEID" val="11896"/>
</p:tagLst>
</file>

<file path=ppt/tags/tag150.xml><?xml version="1.0" encoding="utf-8"?>
<p:tagLst xmlns:p="http://schemas.openxmlformats.org/presentationml/2006/main">
  <p:tag name="AS_UNIQUEID" val="12034"/>
</p:tagLst>
</file>

<file path=ppt/tags/tag151.xml><?xml version="1.0" encoding="utf-8"?>
<p:tagLst xmlns:p="http://schemas.openxmlformats.org/presentationml/2006/main">
  <p:tag name="AS_UNIQUEID" val="12035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AS_UNIQUEID" val="2624"/>
</p:tagLst>
</file>

<file path=ppt/tags/tag154.xml><?xml version="1.0" encoding="utf-8"?>
<p:tagLst xmlns:p="http://schemas.openxmlformats.org/presentationml/2006/main">
  <p:tag name="AS_UNIQUEID" val="423"/>
</p:tagLst>
</file>

<file path=ppt/tags/tag155.xml><?xml version="1.0" encoding="utf-8"?>
<p:tagLst xmlns:p="http://schemas.openxmlformats.org/presentationml/2006/main">
  <p:tag name="AS_UNIQUEID" val="423"/>
</p:tagLst>
</file>

<file path=ppt/tags/tag156.xml><?xml version="1.0" encoding="utf-8"?>
<p:tagLst xmlns:p="http://schemas.openxmlformats.org/presentationml/2006/main">
  <p:tag name="AS_UNIQUEID" val="423"/>
</p:tagLst>
</file>

<file path=ppt/tags/tag157.xml><?xml version="1.0" encoding="utf-8"?>
<p:tagLst xmlns:p="http://schemas.openxmlformats.org/presentationml/2006/main">
  <p:tag name="AS_UNIQUEID" val="423"/>
</p:tagLst>
</file>

<file path=ppt/tags/tag158.xml><?xml version="1.0" encoding="utf-8"?>
<p:tagLst xmlns:p="http://schemas.openxmlformats.org/presentationml/2006/main">
  <p:tag name="AS_UNIQUEID" val="2639"/>
</p:tagLst>
</file>

<file path=ppt/tags/tag159.xml><?xml version="1.0" encoding="utf-8"?>
<p:tagLst xmlns:p="http://schemas.openxmlformats.org/presentationml/2006/main">
  <p:tag name="AS_UNIQUEID" val="2640"/>
</p:tagLst>
</file>

<file path=ppt/tags/tag16.xml><?xml version="1.0" encoding="utf-8"?>
<p:tagLst xmlns:p="http://schemas.openxmlformats.org/presentationml/2006/main">
  <p:tag name="AS_UNIQUEID" val="11897"/>
</p:tagLst>
</file>

<file path=ppt/tags/tag160.xml><?xml version="1.0" encoding="utf-8"?>
<p:tagLst xmlns:p="http://schemas.openxmlformats.org/presentationml/2006/main">
  <p:tag name="AS_UNIQUEID" val="2641"/>
</p:tagLst>
</file>

<file path=ppt/tags/tag161.xml><?xml version="1.0" encoding="utf-8"?>
<p:tagLst xmlns:p="http://schemas.openxmlformats.org/presentationml/2006/main">
  <p:tag name="AS_UNIQUEID" val="10759"/>
</p:tagLst>
</file>

<file path=ppt/tags/tag162.xml><?xml version="1.0" encoding="utf-8"?>
<p:tagLst xmlns:p="http://schemas.openxmlformats.org/presentationml/2006/main">
  <p:tag name="AS_UNIQUEID" val="10760"/>
</p:tagLst>
</file>

<file path=ppt/tags/tag163.xml><?xml version="1.0" encoding="utf-8"?>
<p:tagLst xmlns:p="http://schemas.openxmlformats.org/presentationml/2006/main">
  <p:tag name="AS_UNIQUEID" val="10761"/>
</p:tagLst>
</file>

<file path=ppt/tags/tag164.xml><?xml version="1.0" encoding="utf-8"?>
<p:tagLst xmlns:p="http://schemas.openxmlformats.org/presentationml/2006/main">
  <p:tag name="AS_UNIQUEID" val="10762"/>
</p:tagLst>
</file>

<file path=ppt/tags/tag165.xml><?xml version="1.0" encoding="utf-8"?>
<p:tagLst xmlns:p="http://schemas.openxmlformats.org/presentationml/2006/main">
  <p:tag name="AS_UNIQUEID" val="8"/>
</p:tagLst>
</file>

<file path=ppt/tags/tag166.xml><?xml version="1.0" encoding="utf-8"?>
<p:tagLst xmlns:p="http://schemas.openxmlformats.org/presentationml/2006/main">
  <p:tag name="AS_UNIQUEID" val="8"/>
</p:tagLst>
</file>

<file path=ppt/tags/tag167.xml><?xml version="1.0" encoding="utf-8"?>
<p:tagLst xmlns:p="http://schemas.openxmlformats.org/presentationml/2006/main">
  <p:tag name="AS_UNIQUEID" val="8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AS_UNIQUEID" val="6927"/>
</p:tagLst>
</file>

<file path=ppt/tags/tag17.xml><?xml version="1.0" encoding="utf-8"?>
<p:tagLst xmlns:p="http://schemas.openxmlformats.org/presentationml/2006/main">
  <p:tag name="AS_UNIQUEID" val="11908"/>
  <p:tag name="KSO_WM_BEAUTIFY_FLAG" val=""/>
</p:tagLst>
</file>

<file path=ppt/tags/tag170.xml><?xml version="1.0" encoding="utf-8"?>
<p:tagLst xmlns:p="http://schemas.openxmlformats.org/presentationml/2006/main">
  <p:tag name="AS_UNIQUEID" val="10211"/>
</p:tagLst>
</file>

<file path=ppt/tags/tag171.xml><?xml version="1.0" encoding="utf-8"?>
<p:tagLst xmlns:p="http://schemas.openxmlformats.org/presentationml/2006/main">
  <p:tag name="AS_UNIQUEID" val="10212"/>
  <p:tag name="KSO_WM_BEAUTIFY_FLAG" val=""/>
</p:tagLst>
</file>

<file path=ppt/tags/tag172.xml><?xml version="1.0" encoding="utf-8"?>
<p:tagLst xmlns:p="http://schemas.openxmlformats.org/presentationml/2006/main">
  <p:tag name="AS_UNIQUEID" val="10213"/>
  <p:tag name="KSO_WM_BEAUTIFY_FLAG" val=""/>
</p:tagLst>
</file>

<file path=ppt/tags/tag173.xml><?xml version="1.0" encoding="utf-8"?>
<p:tagLst xmlns:p="http://schemas.openxmlformats.org/presentationml/2006/main">
  <p:tag name="AS_UNIQUEID" val="10214"/>
  <p:tag name="KSO_WM_BEAUTIFY_FLAG" val=""/>
</p:tagLst>
</file>

<file path=ppt/tags/tag174.xml><?xml version="1.0" encoding="utf-8"?>
<p:tagLst xmlns:p="http://schemas.openxmlformats.org/presentationml/2006/main">
  <p:tag name="AS_UNIQUEID" val="10215"/>
  <p:tag name="KSO_WM_BEAUTIFY_FLAG" val=""/>
</p:tagLst>
</file>

<file path=ppt/tags/tag175.xml><?xml version="1.0" encoding="utf-8"?>
<p:tagLst xmlns:p="http://schemas.openxmlformats.org/presentationml/2006/main">
  <p:tag name="AS_UNIQUEID" val="10216"/>
  <p:tag name="KSO_WM_BEAUTIFY_FLAG" val=""/>
</p:tagLst>
</file>

<file path=ppt/tags/tag176.xml><?xml version="1.0" encoding="utf-8"?>
<p:tagLst xmlns:p="http://schemas.openxmlformats.org/presentationml/2006/main">
  <p:tag name="AS_UNIQUEID" val="10217"/>
  <p:tag name="KSO_WM_BEAUTIFY_FLAG" val=""/>
</p:tagLst>
</file>

<file path=ppt/tags/tag177.xml><?xml version="1.0" encoding="utf-8"?>
<p:tagLst xmlns:p="http://schemas.openxmlformats.org/presentationml/2006/main">
  <p:tag name="AS_UNIQUEID" val="10219"/>
  <p:tag name="KSO_WM_BEAUTIFY_FLAG" val=""/>
</p:tagLst>
</file>

<file path=ppt/tags/tag178.xml><?xml version="1.0" encoding="utf-8"?>
<p:tagLst xmlns:p="http://schemas.openxmlformats.org/presentationml/2006/main">
  <p:tag name="AS_UNIQUEID" val="10220"/>
  <p:tag name="KSO_WM_BEAUTIFY_FLAG" val=""/>
</p:tagLst>
</file>

<file path=ppt/tags/tag179.xml><?xml version="1.0" encoding="utf-8"?>
<p:tagLst xmlns:p="http://schemas.openxmlformats.org/presentationml/2006/main">
  <p:tag name="AS_UNIQUEID" val="10221"/>
  <p:tag name="KSO_WM_BEAUTIFY_FLAG" val=""/>
</p:tagLst>
</file>

<file path=ppt/tags/tag18.xml><?xml version="1.0" encoding="utf-8"?>
<p:tagLst xmlns:p="http://schemas.openxmlformats.org/presentationml/2006/main">
  <p:tag name="AS_UNIQUEID" val="2895"/>
  <p:tag name="KSO_WM_BEAUTIFY_FLAG" val=""/>
</p:tagLst>
</file>

<file path=ppt/tags/tag180.xml><?xml version="1.0" encoding="utf-8"?>
<p:tagLst xmlns:p="http://schemas.openxmlformats.org/presentationml/2006/main">
  <p:tag name="AS_UNIQUEID" val="10222"/>
  <p:tag name="KSO_WM_BEAUTIFY_FLAG" val=""/>
</p:tagLst>
</file>

<file path=ppt/tags/tag181.xml><?xml version="1.0" encoding="utf-8"?>
<p:tagLst xmlns:p="http://schemas.openxmlformats.org/presentationml/2006/main">
  <p:tag name="AS_UNIQUEID" val="10223"/>
  <p:tag name="KSO_WM_BEAUTIFY_FLAG" val=""/>
</p:tagLst>
</file>

<file path=ppt/tags/tag182.xml><?xml version="1.0" encoding="utf-8"?>
<p:tagLst xmlns:p="http://schemas.openxmlformats.org/presentationml/2006/main">
  <p:tag name="AS_UNIQUEID" val="10224"/>
  <p:tag name="KSO_WM_BEAUTIFY_FLAG" val=""/>
</p:tagLst>
</file>

<file path=ppt/tags/tag183.xml><?xml version="1.0" encoding="utf-8"?>
<p:tagLst xmlns:p="http://schemas.openxmlformats.org/presentationml/2006/main">
  <p:tag name="AS_UNIQUEID" val="2644"/>
</p:tagLst>
</file>

<file path=ppt/tags/tag184.xml><?xml version="1.0" encoding="utf-8"?>
<p:tagLst xmlns:p="http://schemas.openxmlformats.org/presentationml/2006/main">
  <p:tag name="AS_UNIQUEID" val="4282"/>
</p:tagLst>
</file>

<file path=ppt/tags/tag185.xml><?xml version="1.0" encoding="utf-8"?>
<p:tagLst xmlns:p="http://schemas.openxmlformats.org/presentationml/2006/main">
  <p:tag name="AS_UNIQUEID" val="4283"/>
</p:tagLst>
</file>

<file path=ppt/tags/tag186.xml><?xml version="1.0" encoding="utf-8"?>
<p:tagLst xmlns:p="http://schemas.openxmlformats.org/presentationml/2006/main">
  <p:tag name="AS_UNIQUEID" val="4284"/>
</p:tagLst>
</file>

<file path=ppt/tags/tag187.xml><?xml version="1.0" encoding="utf-8"?>
<p:tagLst xmlns:p="http://schemas.openxmlformats.org/presentationml/2006/main">
  <p:tag name="AS_UNIQUEID" val="4285"/>
</p:tagLst>
</file>

<file path=ppt/tags/tag188.xml><?xml version="1.0" encoding="utf-8"?>
<p:tagLst xmlns:p="http://schemas.openxmlformats.org/presentationml/2006/main">
  <p:tag name="AS_UNIQUEID" val="4286"/>
</p:tagLst>
</file>

<file path=ppt/tags/tag189.xml><?xml version="1.0" encoding="utf-8"?>
<p:tagLst xmlns:p="http://schemas.openxmlformats.org/presentationml/2006/main">
  <p:tag name="AS_UNIQUEID" val="4287"/>
</p:tagLst>
</file>

<file path=ppt/tags/tag19.xml><?xml version="1.0" encoding="utf-8"?>
<p:tagLst xmlns:p="http://schemas.openxmlformats.org/presentationml/2006/main">
  <p:tag name="AS_UNIQUEID" val="11909"/>
</p:tagLst>
</file>

<file path=ppt/tags/tag190.xml><?xml version="1.0" encoding="utf-8"?>
<p:tagLst xmlns:p="http://schemas.openxmlformats.org/presentationml/2006/main">
  <p:tag name="AS_UNIQUEID" val="4288"/>
</p:tagLst>
</file>

<file path=ppt/tags/tag191.xml><?xml version="1.0" encoding="utf-8"?>
<p:tagLst xmlns:p="http://schemas.openxmlformats.org/presentationml/2006/main">
  <p:tag name="AS_UNIQUEID" val="4289"/>
</p:tagLst>
</file>

<file path=ppt/tags/tag192.xml><?xml version="1.0" encoding="utf-8"?>
<p:tagLst xmlns:p="http://schemas.openxmlformats.org/presentationml/2006/main">
  <p:tag name="AS_UNIQUEID" val="4290"/>
</p:tagLst>
</file>

<file path=ppt/tags/tag193.xml><?xml version="1.0" encoding="utf-8"?>
<p:tagLst xmlns:p="http://schemas.openxmlformats.org/presentationml/2006/main">
  <p:tag name="AS_UNIQUEID" val="4291"/>
</p:tagLst>
</file>

<file path=ppt/tags/tag194.xml><?xml version="1.0" encoding="utf-8"?>
<p:tagLst xmlns:p="http://schemas.openxmlformats.org/presentationml/2006/main">
  <p:tag name="AS_UNIQUEID" val="4292"/>
</p:tagLst>
</file>

<file path=ppt/tags/tag195.xml><?xml version="1.0" encoding="utf-8"?>
<p:tagLst xmlns:p="http://schemas.openxmlformats.org/presentationml/2006/main">
  <p:tag name="AS_UNIQUEID" val="4293"/>
</p:tagLst>
</file>

<file path=ppt/tags/tag196.xml><?xml version="1.0" encoding="utf-8"?>
<p:tagLst xmlns:p="http://schemas.openxmlformats.org/presentationml/2006/main">
  <p:tag name="AS_UNIQUEID" val="4294"/>
</p:tagLst>
</file>

<file path=ppt/tags/tag197.xml><?xml version="1.0" encoding="utf-8"?>
<p:tagLst xmlns:p="http://schemas.openxmlformats.org/presentationml/2006/main">
  <p:tag name="AS_UNIQUEID" val="4295"/>
</p:tagLst>
</file>

<file path=ppt/tags/tag198.xml><?xml version="1.0" encoding="utf-8"?>
<p:tagLst xmlns:p="http://schemas.openxmlformats.org/presentationml/2006/main">
  <p:tag name="AS_UNIQUEID" val="4296"/>
</p:tagLst>
</file>

<file path=ppt/tags/tag199.xml><?xml version="1.0" encoding="utf-8"?>
<p:tagLst xmlns:p="http://schemas.openxmlformats.org/presentationml/2006/main">
  <p:tag name="AS_UNIQUEID" val="4297"/>
</p:tagLst>
</file>

<file path=ppt/tags/tag2.xml><?xml version="1.0" encoding="utf-8"?>
<p:tagLst xmlns:p="http://schemas.openxmlformats.org/presentationml/2006/main">
  <p:tag name="AS_UNIQUEID" val="10572"/>
</p:tagLst>
</file>

<file path=ppt/tags/tag20.xml><?xml version="1.0" encoding="utf-8"?>
<p:tagLst xmlns:p="http://schemas.openxmlformats.org/presentationml/2006/main">
  <p:tag name="AS_UNIQUEID" val="11910"/>
  <p:tag name="KSO_WM_BEAUTIFY_FLAG" val=""/>
</p:tagLst>
</file>

<file path=ppt/tags/tag200.xml><?xml version="1.0" encoding="utf-8"?>
<p:tagLst xmlns:p="http://schemas.openxmlformats.org/presentationml/2006/main">
  <p:tag name="AS_UNIQUEID" val="132"/>
</p:tagLst>
</file>

<file path=ppt/tags/tag201.xml><?xml version="1.0" encoding="utf-8"?>
<p:tagLst xmlns:p="http://schemas.openxmlformats.org/presentationml/2006/main">
  <p:tag name="AS_UNIQUEID" val="836"/>
</p:tagLst>
</file>

<file path=ppt/tags/tag202.xml><?xml version="1.0" encoding="utf-8"?>
<p:tagLst xmlns:p="http://schemas.openxmlformats.org/presentationml/2006/main">
  <p:tag name="AS_UNIQUEID" val="1186"/>
</p:tagLst>
</file>

<file path=ppt/tags/tag203.xml><?xml version="1.0" encoding="utf-8"?>
<p:tagLst xmlns:p="http://schemas.openxmlformats.org/presentationml/2006/main">
  <p:tag name="AS_UNIQUEID" val="1187"/>
</p:tagLst>
</file>

<file path=ppt/tags/tag204.xml><?xml version="1.0" encoding="utf-8"?>
<p:tagLst xmlns:p="http://schemas.openxmlformats.org/presentationml/2006/main">
  <p:tag name="AS_UNIQUEID" val="4298"/>
</p:tagLst>
</file>

<file path=ppt/tags/tag205.xml><?xml version="1.0" encoding="utf-8"?>
<p:tagLst xmlns:p="http://schemas.openxmlformats.org/presentationml/2006/main">
  <p:tag name="AS_UNIQUEID" val="2639"/>
</p:tagLst>
</file>

<file path=ppt/tags/tag206.xml><?xml version="1.0" encoding="utf-8"?>
<p:tagLst xmlns:p="http://schemas.openxmlformats.org/presentationml/2006/main">
  <p:tag name="AS_UNIQUEID" val="2640"/>
</p:tagLst>
</file>

<file path=ppt/tags/tag207.xml><?xml version="1.0" encoding="utf-8"?>
<p:tagLst xmlns:p="http://schemas.openxmlformats.org/presentationml/2006/main">
  <p:tag name="AS_UNIQUEID" val="2641"/>
</p:tagLst>
</file>

<file path=ppt/tags/tag208.xml><?xml version="1.0" encoding="utf-8"?>
<p:tagLst xmlns:p="http://schemas.openxmlformats.org/presentationml/2006/main">
  <p:tag name="AS_UNIQUEID" val="4301"/>
</p:tagLst>
</file>

<file path=ppt/tags/tag209.xml><?xml version="1.0" encoding="utf-8"?>
<p:tagLst xmlns:p="http://schemas.openxmlformats.org/presentationml/2006/main">
  <p:tag name="AS_UNIQUEID" val="4302"/>
</p:tagLst>
</file>

<file path=ppt/tags/tag21.xml><?xml version="1.0" encoding="utf-8"?>
<p:tagLst xmlns:p="http://schemas.openxmlformats.org/presentationml/2006/main">
  <p:tag name="AS_UNIQUEID" val="11911"/>
</p:tagLst>
</file>

<file path=ppt/tags/tag210.xml><?xml version="1.0" encoding="utf-8"?>
<p:tagLst xmlns:p="http://schemas.openxmlformats.org/presentationml/2006/main">
  <p:tag name="AS_UNIQUEID" val="4303"/>
</p:tagLst>
</file>

<file path=ppt/tags/tag211.xml><?xml version="1.0" encoding="utf-8"?>
<p:tagLst xmlns:p="http://schemas.openxmlformats.org/presentationml/2006/main">
  <p:tag name="AS_UNIQUEID" val="4304"/>
</p:tagLst>
</file>

<file path=ppt/tags/tag212.xml><?xml version="1.0" encoding="utf-8"?>
<p:tagLst xmlns:p="http://schemas.openxmlformats.org/presentationml/2006/main">
  <p:tag name="AS_UNIQUEID" val="4305"/>
</p:tagLst>
</file>

<file path=ppt/tags/tag213.xml><?xml version="1.0" encoding="utf-8"?>
<p:tagLst xmlns:p="http://schemas.openxmlformats.org/presentationml/2006/main">
  <p:tag name="AS_UNIQUEID" val="4306"/>
</p:tagLst>
</file>

<file path=ppt/tags/tag214.xml><?xml version="1.0" encoding="utf-8"?>
<p:tagLst xmlns:p="http://schemas.openxmlformats.org/presentationml/2006/main">
  <p:tag name="AS_UNIQUEID" val="4307"/>
</p:tagLst>
</file>

<file path=ppt/tags/tag215.xml><?xml version="1.0" encoding="utf-8"?>
<p:tagLst xmlns:p="http://schemas.openxmlformats.org/presentationml/2006/main">
  <p:tag name="AS_UNIQUEID" val="4308"/>
</p:tagLst>
</file>

<file path=ppt/tags/tag216.xml><?xml version="1.0" encoding="utf-8"?>
<p:tagLst xmlns:p="http://schemas.openxmlformats.org/presentationml/2006/main">
  <p:tag name="AS_UNIQUEID" val="4309"/>
</p:tagLst>
</file>

<file path=ppt/tags/tag217.xml><?xml version="1.0" encoding="utf-8"?>
<p:tagLst xmlns:p="http://schemas.openxmlformats.org/presentationml/2006/main">
  <p:tag name="AS_UNIQUEID" val="4310"/>
</p:tagLst>
</file>

<file path=ppt/tags/tag218.xml><?xml version="1.0" encoding="utf-8"?>
<p:tagLst xmlns:p="http://schemas.openxmlformats.org/presentationml/2006/main">
  <p:tag name="AS_UNIQUEID" val="4311"/>
</p:tagLst>
</file>

<file path=ppt/tags/tag219.xml><?xml version="1.0" encoding="utf-8"?>
<p:tagLst xmlns:p="http://schemas.openxmlformats.org/presentationml/2006/main">
  <p:tag name="AS_UNIQUEID" val="4312"/>
</p:tagLst>
</file>

<file path=ppt/tags/tag22.xml><?xml version="1.0" encoding="utf-8"?>
<p:tagLst xmlns:p="http://schemas.openxmlformats.org/presentationml/2006/main">
  <p:tag name="AS_UNIQUEID" val="11912"/>
</p:tagLst>
</file>

<file path=ppt/tags/tag220.xml><?xml version="1.0" encoding="utf-8"?>
<p:tagLst xmlns:p="http://schemas.openxmlformats.org/presentationml/2006/main">
  <p:tag name="AS_UNIQUEID" val="4313"/>
</p:tagLst>
</file>

<file path=ppt/tags/tag221.xml><?xml version="1.0" encoding="utf-8"?>
<p:tagLst xmlns:p="http://schemas.openxmlformats.org/presentationml/2006/main">
  <p:tag name="AS_UNIQUEID" val="4314"/>
</p:tagLst>
</file>

<file path=ppt/tags/tag222.xml><?xml version="1.0" encoding="utf-8"?>
<p:tagLst xmlns:p="http://schemas.openxmlformats.org/presentationml/2006/main">
  <p:tag name="AS_UNIQUEID" val="4315"/>
</p:tagLst>
</file>

<file path=ppt/tags/tag223.xml><?xml version="1.0" encoding="utf-8"?>
<p:tagLst xmlns:p="http://schemas.openxmlformats.org/presentationml/2006/main">
  <p:tag name="AS_UNIQUEID" val="2639"/>
</p:tagLst>
</file>

<file path=ppt/tags/tag224.xml><?xml version="1.0" encoding="utf-8"?>
<p:tagLst xmlns:p="http://schemas.openxmlformats.org/presentationml/2006/main">
  <p:tag name="AS_UNIQUEID" val="2640"/>
</p:tagLst>
</file>

<file path=ppt/tags/tag225.xml><?xml version="1.0" encoding="utf-8"?>
<p:tagLst xmlns:p="http://schemas.openxmlformats.org/presentationml/2006/main">
  <p:tag name="AS_UNIQUEID" val="2641"/>
</p:tagLst>
</file>

<file path=ppt/tags/tag226.xml><?xml version="1.0" encoding="utf-8"?>
<p:tagLst xmlns:p="http://schemas.openxmlformats.org/presentationml/2006/main">
  <p:tag name="AS_UNIQUEID" val="4318"/>
</p:tagLst>
</file>

<file path=ppt/tags/tag227.xml><?xml version="1.0" encoding="utf-8"?>
<p:tagLst xmlns:p="http://schemas.openxmlformats.org/presentationml/2006/main">
  <p:tag name="AS_UNIQUEID" val="4319"/>
</p:tagLst>
</file>

<file path=ppt/tags/tag228.xml><?xml version="1.0" encoding="utf-8"?>
<p:tagLst xmlns:p="http://schemas.openxmlformats.org/presentationml/2006/main">
  <p:tag name="AS_UNIQUEID" val="4320"/>
</p:tagLst>
</file>

<file path=ppt/tags/tag229.xml><?xml version="1.0" encoding="utf-8"?>
<p:tagLst xmlns:p="http://schemas.openxmlformats.org/presentationml/2006/main">
  <p:tag name="AS_UNIQUEID" val="4321"/>
</p:tagLst>
</file>

<file path=ppt/tags/tag23.xml><?xml version="1.0" encoding="utf-8"?>
<p:tagLst xmlns:p="http://schemas.openxmlformats.org/presentationml/2006/main">
  <p:tag name="AS_UNIQUEID" val="6354"/>
  <p:tag name="KSO_WM_BEAUTIFY_FLAG" val=""/>
</p:tagLst>
</file>

<file path=ppt/tags/tag230.xml><?xml version="1.0" encoding="utf-8"?>
<p:tagLst xmlns:p="http://schemas.openxmlformats.org/presentationml/2006/main">
  <p:tag name="AS_UNIQUEID" val="4322"/>
</p:tagLst>
</file>

<file path=ppt/tags/tag231.xml><?xml version="1.0" encoding="utf-8"?>
<p:tagLst xmlns:p="http://schemas.openxmlformats.org/presentationml/2006/main">
  <p:tag name="AS_UNIQUEID" val="4323"/>
</p:tagLst>
</file>

<file path=ppt/tags/tag232.xml><?xml version="1.0" encoding="utf-8"?>
<p:tagLst xmlns:p="http://schemas.openxmlformats.org/presentationml/2006/main">
  <p:tag name="AS_UNIQUEID" val="4324"/>
</p:tagLst>
</file>

<file path=ppt/tags/tag233.xml><?xml version="1.0" encoding="utf-8"?>
<p:tagLst xmlns:p="http://schemas.openxmlformats.org/presentationml/2006/main">
  <p:tag name="AS_UNIQUEID" val="4325"/>
</p:tagLst>
</file>

<file path=ppt/tags/tag234.xml><?xml version="1.0" encoding="utf-8"?>
<p:tagLst xmlns:p="http://schemas.openxmlformats.org/presentationml/2006/main">
  <p:tag name="AS_UNIQUEID" val="4326"/>
</p:tagLst>
</file>

<file path=ppt/tags/tag235.xml><?xml version="1.0" encoding="utf-8"?>
<p:tagLst xmlns:p="http://schemas.openxmlformats.org/presentationml/2006/main">
  <p:tag name="AS_UNIQUEID" val="4327"/>
</p:tagLst>
</file>

<file path=ppt/tags/tag236.xml><?xml version="1.0" encoding="utf-8"?>
<p:tagLst xmlns:p="http://schemas.openxmlformats.org/presentationml/2006/main">
  <p:tag name="AS_UNIQUEID" val="4328"/>
</p:tagLst>
</file>

<file path=ppt/tags/tag237.xml><?xml version="1.0" encoding="utf-8"?>
<p:tagLst xmlns:p="http://schemas.openxmlformats.org/presentationml/2006/main">
  <p:tag name="AS_UNIQUEID" val="4329"/>
</p:tagLst>
</file>

<file path=ppt/tags/tag238.xml><?xml version="1.0" encoding="utf-8"?>
<p:tagLst xmlns:p="http://schemas.openxmlformats.org/presentationml/2006/main">
  <p:tag name="AS_UNIQUEID" val="4330"/>
</p:tagLst>
</file>

<file path=ppt/tags/tag239.xml><?xml version="1.0" encoding="utf-8"?>
<p:tagLst xmlns:p="http://schemas.openxmlformats.org/presentationml/2006/main">
  <p:tag name="AS_UNIQUEID" val="4331"/>
</p:tagLst>
</file>

<file path=ppt/tags/tag24.xml><?xml version="1.0" encoding="utf-8"?>
<p:tagLst xmlns:p="http://schemas.openxmlformats.org/presentationml/2006/main">
  <p:tag name="AS_UNIQUEID" val="5542"/>
  <p:tag name="KSO_WM_BEAUTIFY_FLAG" val=""/>
</p:tagLst>
</file>

<file path=ppt/tags/tag240.xml><?xml version="1.0" encoding="utf-8"?>
<p:tagLst xmlns:p="http://schemas.openxmlformats.org/presentationml/2006/main">
  <p:tag name="AS_UNIQUEID" val="4332"/>
</p:tagLst>
</file>

<file path=ppt/tags/tag241.xml><?xml version="1.0" encoding="utf-8"?>
<p:tagLst xmlns:p="http://schemas.openxmlformats.org/presentationml/2006/main">
  <p:tag name="AS_UNIQUEID" val="4333"/>
</p:tagLst>
</file>

<file path=ppt/tags/tag242.xml><?xml version="1.0" encoding="utf-8"?>
<p:tagLst xmlns:p="http://schemas.openxmlformats.org/presentationml/2006/main">
  <p:tag name="AS_UNIQUEID" val="4334"/>
</p:tagLst>
</file>

<file path=ppt/tags/tag243.xml><?xml version="1.0" encoding="utf-8"?>
<p:tagLst xmlns:p="http://schemas.openxmlformats.org/presentationml/2006/main">
  <p:tag name="AS_UNIQUEID" val="4335"/>
</p:tagLst>
</file>

<file path=ppt/tags/tag244.xml><?xml version="1.0" encoding="utf-8"?>
<p:tagLst xmlns:p="http://schemas.openxmlformats.org/presentationml/2006/main">
  <p:tag name="AS_UNIQUEID" val="4336"/>
</p:tagLst>
</file>

<file path=ppt/tags/tag245.xml><?xml version="1.0" encoding="utf-8"?>
<p:tagLst xmlns:p="http://schemas.openxmlformats.org/presentationml/2006/main">
  <p:tag name="AS_UNIQUEID" val="4337"/>
</p:tagLst>
</file>

<file path=ppt/tags/tag246.xml><?xml version="1.0" encoding="utf-8"?>
<p:tagLst xmlns:p="http://schemas.openxmlformats.org/presentationml/2006/main">
  <p:tag name="AS_UNIQUEID" val="4338"/>
</p:tagLst>
</file>

<file path=ppt/tags/tag247.xml><?xml version="1.0" encoding="utf-8"?>
<p:tagLst xmlns:p="http://schemas.openxmlformats.org/presentationml/2006/main">
  <p:tag name="AS_UNIQUEID" val="4339"/>
</p:tagLst>
</file>

<file path=ppt/tags/tag248.xml><?xml version="1.0" encoding="utf-8"?>
<p:tagLst xmlns:p="http://schemas.openxmlformats.org/presentationml/2006/main">
  <p:tag name="AS_UNIQUEID" val="4340"/>
</p:tagLst>
</file>

<file path=ppt/tags/tag249.xml><?xml version="1.0" encoding="utf-8"?>
<p:tagLst xmlns:p="http://schemas.openxmlformats.org/presentationml/2006/main">
  <p:tag name="AS_UNIQUEID" val="4341"/>
</p:tagLst>
</file>

<file path=ppt/tags/tag2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50.xml><?xml version="1.0" encoding="utf-8"?>
<p:tagLst xmlns:p="http://schemas.openxmlformats.org/presentationml/2006/main">
  <p:tag name="AS_UNIQUEID" val="4342"/>
</p:tagLst>
</file>

<file path=ppt/tags/tag251.xml><?xml version="1.0" encoding="utf-8"?>
<p:tagLst xmlns:p="http://schemas.openxmlformats.org/presentationml/2006/main">
  <p:tag name="AS_UNIQUEID" val="4343"/>
</p:tagLst>
</file>

<file path=ppt/tags/tag252.xml><?xml version="1.0" encoding="utf-8"?>
<p:tagLst xmlns:p="http://schemas.openxmlformats.org/presentationml/2006/main">
  <p:tag name="AS_UNIQUEID" val="4344"/>
</p:tagLst>
</file>

<file path=ppt/tags/tag253.xml><?xml version="1.0" encoding="utf-8"?>
<p:tagLst xmlns:p="http://schemas.openxmlformats.org/presentationml/2006/main">
  <p:tag name="AS_UNIQUEID" val="4345"/>
</p:tagLst>
</file>

<file path=ppt/tags/tag254.xml><?xml version="1.0" encoding="utf-8"?>
<p:tagLst xmlns:p="http://schemas.openxmlformats.org/presentationml/2006/main">
  <p:tag name="AS_UNIQUEID" val="4346"/>
</p:tagLst>
</file>

<file path=ppt/tags/tag255.xml><?xml version="1.0" encoding="utf-8"?>
<p:tagLst xmlns:p="http://schemas.openxmlformats.org/presentationml/2006/main">
  <p:tag name="AS_UNIQUEID" val="4347"/>
</p:tagLst>
</file>

<file path=ppt/tags/tag256.xml><?xml version="1.0" encoding="utf-8"?>
<p:tagLst xmlns:p="http://schemas.openxmlformats.org/presentationml/2006/main">
  <p:tag name="AS_UNIQUEID" val="4348"/>
</p:tagLst>
</file>

<file path=ppt/tags/tag257.xml><?xml version="1.0" encoding="utf-8"?>
<p:tagLst xmlns:p="http://schemas.openxmlformats.org/presentationml/2006/main">
  <p:tag name="AS_UNIQUEID" val="4349"/>
</p:tagLst>
</file>

<file path=ppt/tags/tag258.xml><?xml version="1.0" encoding="utf-8"?>
<p:tagLst xmlns:p="http://schemas.openxmlformats.org/presentationml/2006/main">
  <p:tag name="AS_UNIQUEID" val="4350"/>
</p:tagLst>
</file>

<file path=ppt/tags/tag259.xml><?xml version="1.0" encoding="utf-8"?>
<p:tagLst xmlns:p="http://schemas.openxmlformats.org/presentationml/2006/main">
  <p:tag name="AS_UNIQUEID" val="4351"/>
</p:tagLst>
</file>

<file path=ppt/tags/tag26.xml><?xml version="1.0" encoding="utf-8"?>
<p:tagLst xmlns:p="http://schemas.openxmlformats.org/presentationml/2006/main">
  <p:tag name="AS_UNIQUEID" val="11905"/>
</p:tagLst>
</file>

<file path=ppt/tags/tag260.xml><?xml version="1.0" encoding="utf-8"?>
<p:tagLst xmlns:p="http://schemas.openxmlformats.org/presentationml/2006/main">
  <p:tag name="AS_UNIQUEID" val="4352"/>
</p:tagLst>
</file>

<file path=ppt/tags/tag261.xml><?xml version="1.0" encoding="utf-8"?>
<p:tagLst xmlns:p="http://schemas.openxmlformats.org/presentationml/2006/main">
  <p:tag name="AS_UNIQUEID" val="4353"/>
</p:tagLst>
</file>

<file path=ppt/tags/tag262.xml><?xml version="1.0" encoding="utf-8"?>
<p:tagLst xmlns:p="http://schemas.openxmlformats.org/presentationml/2006/main">
  <p:tag name="AS_UNIQUEID" val="4354"/>
</p:tagLst>
</file>

<file path=ppt/tags/tag263.xml><?xml version="1.0" encoding="utf-8"?>
<p:tagLst xmlns:p="http://schemas.openxmlformats.org/presentationml/2006/main">
  <p:tag name="AS_UNIQUEID" val="4355"/>
</p:tagLst>
</file>

<file path=ppt/tags/tag264.xml><?xml version="1.0" encoding="utf-8"?>
<p:tagLst xmlns:p="http://schemas.openxmlformats.org/presentationml/2006/main">
  <p:tag name="AS_UNIQUEID" val="4356"/>
</p:tagLst>
</file>

<file path=ppt/tags/tag265.xml><?xml version="1.0" encoding="utf-8"?>
<p:tagLst xmlns:p="http://schemas.openxmlformats.org/presentationml/2006/main">
  <p:tag name="AS_UNIQUEID" val="4357"/>
</p:tagLst>
</file>

<file path=ppt/tags/tag266.xml><?xml version="1.0" encoding="utf-8"?>
<p:tagLst xmlns:p="http://schemas.openxmlformats.org/presentationml/2006/main">
  <p:tag name="AS_UNIQUEID" val="4358"/>
</p:tagLst>
</file>

<file path=ppt/tags/tag267.xml><?xml version="1.0" encoding="utf-8"?>
<p:tagLst xmlns:p="http://schemas.openxmlformats.org/presentationml/2006/main">
  <p:tag name="AS_UNIQUEID" val="4359"/>
</p:tagLst>
</file>

<file path=ppt/tags/tag268.xml><?xml version="1.0" encoding="utf-8"?>
<p:tagLst xmlns:p="http://schemas.openxmlformats.org/presentationml/2006/main">
  <p:tag name="AS_UNIQUEID" val="4360"/>
</p:tagLst>
</file>

<file path=ppt/tags/tag269.xml><?xml version="1.0" encoding="utf-8"?>
<p:tagLst xmlns:p="http://schemas.openxmlformats.org/presentationml/2006/main">
  <p:tag name="AS_UNIQUEID" val="4361"/>
</p:tagLst>
</file>

<file path=ppt/tags/tag27.xml><?xml version="1.0" encoding="utf-8"?>
<p:tagLst xmlns:p="http://schemas.openxmlformats.org/presentationml/2006/main">
  <p:tag name="AS_UNIQUEID" val="11906"/>
</p:tagLst>
</file>

<file path=ppt/tags/tag270.xml><?xml version="1.0" encoding="utf-8"?>
<p:tagLst xmlns:p="http://schemas.openxmlformats.org/presentationml/2006/main">
  <p:tag name="AS_UNIQUEID" val="4362"/>
</p:tagLst>
</file>

<file path=ppt/tags/tag271.xml><?xml version="1.0" encoding="utf-8"?>
<p:tagLst xmlns:p="http://schemas.openxmlformats.org/presentationml/2006/main">
  <p:tag name="AS_UNIQUEID" val="4363"/>
</p:tagLst>
</file>

<file path=ppt/tags/tag272.xml><?xml version="1.0" encoding="utf-8"?>
<p:tagLst xmlns:p="http://schemas.openxmlformats.org/presentationml/2006/main">
  <p:tag name="AS_UNIQUEID" val="4364"/>
</p:tagLst>
</file>

<file path=ppt/tags/tag273.xml><?xml version="1.0" encoding="utf-8"?>
<p:tagLst xmlns:p="http://schemas.openxmlformats.org/presentationml/2006/main">
  <p:tag name="AS_UNIQUEID" val="4365"/>
</p:tagLst>
</file>

<file path=ppt/tags/tag274.xml><?xml version="1.0" encoding="utf-8"?>
<p:tagLst xmlns:p="http://schemas.openxmlformats.org/presentationml/2006/main">
  <p:tag name="AS_UNIQUEID" val="4366"/>
</p:tagLst>
</file>

<file path=ppt/tags/tag275.xml><?xml version="1.0" encoding="utf-8"?>
<p:tagLst xmlns:p="http://schemas.openxmlformats.org/presentationml/2006/main">
  <p:tag name="AS_UNIQUEID" val="4367"/>
</p:tagLst>
</file>

<file path=ppt/tags/tag276.xml><?xml version="1.0" encoding="utf-8"?>
<p:tagLst xmlns:p="http://schemas.openxmlformats.org/presentationml/2006/main">
  <p:tag name="AS_UNIQUEID" val="4368"/>
</p:tagLst>
</file>

<file path=ppt/tags/tag277.xml><?xml version="1.0" encoding="utf-8"?>
<p:tagLst xmlns:p="http://schemas.openxmlformats.org/presentationml/2006/main">
  <p:tag name="AS_UNIQUEID" val="4369"/>
</p:tagLst>
</file>

<file path=ppt/tags/tag278.xml><?xml version="1.0" encoding="utf-8"?>
<p:tagLst xmlns:p="http://schemas.openxmlformats.org/presentationml/2006/main">
  <p:tag name="AS_UNIQUEID" val="4370"/>
</p:tagLst>
</file>

<file path=ppt/tags/tag279.xml><?xml version="1.0" encoding="utf-8"?>
<p:tagLst xmlns:p="http://schemas.openxmlformats.org/presentationml/2006/main">
  <p:tag name="AS_UNIQUEID" val="4371"/>
</p:tagLst>
</file>

<file path=ppt/tags/tag28.xml><?xml version="1.0" encoding="utf-8"?>
<p:tagLst xmlns:p="http://schemas.openxmlformats.org/presentationml/2006/main">
  <p:tag name="AS_UNIQUEID" val="11771"/>
</p:tagLst>
</file>

<file path=ppt/tags/tag280.xml><?xml version="1.0" encoding="utf-8"?>
<p:tagLst xmlns:p="http://schemas.openxmlformats.org/presentationml/2006/main">
  <p:tag name="AS_UNIQUEID" val="4372"/>
</p:tagLst>
</file>

<file path=ppt/tags/tag281.xml><?xml version="1.0" encoding="utf-8"?>
<p:tagLst xmlns:p="http://schemas.openxmlformats.org/presentationml/2006/main">
  <p:tag name="AS_UNIQUEID" val="4373"/>
</p:tagLst>
</file>

<file path=ppt/tags/tag282.xml><?xml version="1.0" encoding="utf-8"?>
<p:tagLst xmlns:p="http://schemas.openxmlformats.org/presentationml/2006/main">
  <p:tag name="AS_UNIQUEID" val="4374"/>
</p:tagLst>
</file>

<file path=ppt/tags/tag283.xml><?xml version="1.0" encoding="utf-8"?>
<p:tagLst xmlns:p="http://schemas.openxmlformats.org/presentationml/2006/main">
  <p:tag name="AS_UNIQUEID" val="4375"/>
</p:tagLst>
</file>

<file path=ppt/tags/tag284.xml><?xml version="1.0" encoding="utf-8"?>
<p:tagLst xmlns:p="http://schemas.openxmlformats.org/presentationml/2006/main">
  <p:tag name="AS_UNIQUEID" val="4376"/>
</p:tagLst>
</file>

<file path=ppt/tags/tag285.xml><?xml version="1.0" encoding="utf-8"?>
<p:tagLst xmlns:p="http://schemas.openxmlformats.org/presentationml/2006/main">
  <p:tag name="AS_UNIQUEID" val="4377"/>
</p:tagLst>
</file>

<file path=ppt/tags/tag286.xml><?xml version="1.0" encoding="utf-8"?>
<p:tagLst xmlns:p="http://schemas.openxmlformats.org/presentationml/2006/main">
  <p:tag name="AS_UNIQUEID" val="4378"/>
</p:tagLst>
</file>

<file path=ppt/tags/tag287.xml><?xml version="1.0" encoding="utf-8"?>
<p:tagLst xmlns:p="http://schemas.openxmlformats.org/presentationml/2006/main">
  <p:tag name="AS_UNIQUEID" val="4379"/>
</p:tagLst>
</file>

<file path=ppt/tags/tag288.xml><?xml version="1.0" encoding="utf-8"?>
<p:tagLst xmlns:p="http://schemas.openxmlformats.org/presentationml/2006/main">
  <p:tag name="AS_UNIQUEID" val="4380"/>
</p:tagLst>
</file>

<file path=ppt/tags/tag289.xml><?xml version="1.0" encoding="utf-8"?>
<p:tagLst xmlns:p="http://schemas.openxmlformats.org/presentationml/2006/main">
  <p:tag name="AS_UNIQUEID" val="4381"/>
</p:tagLst>
</file>

<file path=ppt/tags/tag29.xml><?xml version="1.0" encoding="utf-8"?>
<p:tagLst xmlns:p="http://schemas.openxmlformats.org/presentationml/2006/main">
  <p:tag name="AS_UNIQUEID" val="6927"/>
</p:tagLst>
</file>

<file path=ppt/tags/tag290.xml><?xml version="1.0" encoding="utf-8"?>
<p:tagLst xmlns:p="http://schemas.openxmlformats.org/presentationml/2006/main">
  <p:tag name="AS_UNIQUEID" val="4382"/>
</p:tagLst>
</file>

<file path=ppt/tags/tag291.xml><?xml version="1.0" encoding="utf-8"?>
<p:tagLst xmlns:p="http://schemas.openxmlformats.org/presentationml/2006/main">
  <p:tag name="AS_UNIQUEID" val="4383"/>
</p:tagLst>
</file>

<file path=ppt/tags/tag292.xml><?xml version="1.0" encoding="utf-8"?>
<p:tagLst xmlns:p="http://schemas.openxmlformats.org/presentationml/2006/main">
  <p:tag name="AS_UNIQUEID" val="4384"/>
</p:tagLst>
</file>

<file path=ppt/tags/tag293.xml><?xml version="1.0" encoding="utf-8"?>
<p:tagLst xmlns:p="http://schemas.openxmlformats.org/presentationml/2006/main">
  <p:tag name="AS_UNIQUEID" val="4385"/>
</p:tagLst>
</file>

<file path=ppt/tags/tag294.xml><?xml version="1.0" encoding="utf-8"?>
<p:tagLst xmlns:p="http://schemas.openxmlformats.org/presentationml/2006/main">
  <p:tag name="AS_UNIQUEID" val="4386"/>
</p:tagLst>
</file>

<file path=ppt/tags/tag295.xml><?xml version="1.0" encoding="utf-8"?>
<p:tagLst xmlns:p="http://schemas.openxmlformats.org/presentationml/2006/main">
  <p:tag name="AS_UNIQUEID" val="4387"/>
</p:tagLst>
</file>

<file path=ppt/tags/tag296.xml><?xml version="1.0" encoding="utf-8"?>
<p:tagLst xmlns:p="http://schemas.openxmlformats.org/presentationml/2006/main">
  <p:tag name="AS_UNIQUEID" val="4388"/>
</p:tagLst>
</file>

<file path=ppt/tags/tag297.xml><?xml version="1.0" encoding="utf-8"?>
<p:tagLst xmlns:p="http://schemas.openxmlformats.org/presentationml/2006/main">
  <p:tag name="AS_UNIQUEID" val="4389"/>
</p:tagLst>
</file>

<file path=ppt/tags/tag298.xml><?xml version="1.0" encoding="utf-8"?>
<p:tagLst xmlns:p="http://schemas.openxmlformats.org/presentationml/2006/main">
  <p:tag name="AS_UNIQUEID" val="4390"/>
</p:tagLst>
</file>

<file path=ppt/tags/tag299.xml><?xml version="1.0" encoding="utf-8"?>
<p:tagLst xmlns:p="http://schemas.openxmlformats.org/presentationml/2006/main">
  <p:tag name="AS_UNIQUEID" val="4391"/>
</p:tagLst>
</file>

<file path=ppt/tags/tag3.xml><?xml version="1.0" encoding="utf-8"?>
<p:tagLst xmlns:p="http://schemas.openxmlformats.org/presentationml/2006/main">
  <p:tag name="AS_UNIQUEID" val="10573"/>
</p:tagLst>
</file>

<file path=ppt/tags/tag30.xml><?xml version="1.0" encoding="utf-8"?>
<p:tagLst xmlns:p="http://schemas.openxmlformats.org/presentationml/2006/main">
  <p:tag name="AS_UNIQUEID" val="6928"/>
</p:tagLst>
</file>

<file path=ppt/tags/tag300.xml><?xml version="1.0" encoding="utf-8"?>
<p:tagLst xmlns:p="http://schemas.openxmlformats.org/presentationml/2006/main">
  <p:tag name="AS_UNIQUEID" val="4392"/>
</p:tagLst>
</file>

<file path=ppt/tags/tag301.xml><?xml version="1.0" encoding="utf-8"?>
<p:tagLst xmlns:p="http://schemas.openxmlformats.org/presentationml/2006/main">
  <p:tag name="AS_UNIQUEID" val="4393"/>
</p:tagLst>
</file>

<file path=ppt/tags/tag302.xml><?xml version="1.0" encoding="utf-8"?>
<p:tagLst xmlns:p="http://schemas.openxmlformats.org/presentationml/2006/main">
  <p:tag name="AS_UNIQUEID" val="4394"/>
</p:tagLst>
</file>

<file path=ppt/tags/tag303.xml><?xml version="1.0" encoding="utf-8"?>
<p:tagLst xmlns:p="http://schemas.openxmlformats.org/presentationml/2006/main">
  <p:tag name="AS_UNIQUEID" val="4395"/>
</p:tagLst>
</file>

<file path=ppt/tags/tag304.xml><?xml version="1.0" encoding="utf-8"?>
<p:tagLst xmlns:p="http://schemas.openxmlformats.org/presentationml/2006/main">
  <p:tag name="AS_UNIQUEID" val="4396"/>
</p:tagLst>
</file>

<file path=ppt/tags/tag305.xml><?xml version="1.0" encoding="utf-8"?>
<p:tagLst xmlns:p="http://schemas.openxmlformats.org/presentationml/2006/main">
  <p:tag name="AS_UNIQUEID" val="4397"/>
</p:tagLst>
</file>

<file path=ppt/tags/tag306.xml><?xml version="1.0" encoding="utf-8"?>
<p:tagLst xmlns:p="http://schemas.openxmlformats.org/presentationml/2006/main">
  <p:tag name="AS_UNIQUEID" val="4398"/>
</p:tagLst>
</file>

<file path=ppt/tags/tag307.xml><?xml version="1.0" encoding="utf-8"?>
<p:tagLst xmlns:p="http://schemas.openxmlformats.org/presentationml/2006/main">
  <p:tag name="AS_UNIQUEID" val="4399"/>
</p:tagLst>
</file>

<file path=ppt/tags/tag308.xml><?xml version="1.0" encoding="utf-8"?>
<p:tagLst xmlns:p="http://schemas.openxmlformats.org/presentationml/2006/main">
  <p:tag name="AS_UNIQUEID" val="4400"/>
</p:tagLst>
</file>

<file path=ppt/tags/tag309.xml><?xml version="1.0" encoding="utf-8"?>
<p:tagLst xmlns:p="http://schemas.openxmlformats.org/presentationml/2006/main">
  <p:tag name="AS_UNIQUEID" val="4401"/>
</p:tagLst>
</file>

<file path=ppt/tags/tag31.xml><?xml version="1.0" encoding="utf-8"?>
<p:tagLst xmlns:p="http://schemas.openxmlformats.org/presentationml/2006/main">
  <p:tag name="AS_UNIQUEID" val="2954"/>
  <p:tag name="KSO_WM_BEAUTIFY_FLAG" val=""/>
</p:tagLst>
</file>

<file path=ppt/tags/tag310.xml><?xml version="1.0" encoding="utf-8"?>
<p:tagLst xmlns:p="http://schemas.openxmlformats.org/presentationml/2006/main">
  <p:tag name="AS_UNIQUEID" val="4402"/>
</p:tagLst>
</file>

<file path=ppt/tags/tag311.xml><?xml version="1.0" encoding="utf-8"?>
<p:tagLst xmlns:p="http://schemas.openxmlformats.org/presentationml/2006/main">
  <p:tag name="AS_UNIQUEID" val="4403"/>
</p:tagLst>
</file>

<file path=ppt/tags/tag312.xml><?xml version="1.0" encoding="utf-8"?>
<p:tagLst xmlns:p="http://schemas.openxmlformats.org/presentationml/2006/main">
  <p:tag name="AS_UNIQUEID" val="4404"/>
</p:tagLst>
</file>

<file path=ppt/tags/tag313.xml><?xml version="1.0" encoding="utf-8"?>
<p:tagLst xmlns:p="http://schemas.openxmlformats.org/presentationml/2006/main">
  <p:tag name="AS_UNIQUEID" val="4405"/>
</p:tagLst>
</file>

<file path=ppt/tags/tag314.xml><?xml version="1.0" encoding="utf-8"?>
<p:tagLst xmlns:p="http://schemas.openxmlformats.org/presentationml/2006/main">
  <p:tag name="AS_UNIQUEID" val="4406"/>
</p:tagLst>
</file>

<file path=ppt/tags/tag315.xml><?xml version="1.0" encoding="utf-8"?>
<p:tagLst xmlns:p="http://schemas.openxmlformats.org/presentationml/2006/main">
  <p:tag name="AS_UNIQUEID" val="4407"/>
</p:tagLst>
</file>

<file path=ppt/tags/tag316.xml><?xml version="1.0" encoding="utf-8"?>
<p:tagLst xmlns:p="http://schemas.openxmlformats.org/presentationml/2006/main">
  <p:tag name="AS_UNIQUEID" val="4408"/>
</p:tagLst>
</file>

<file path=ppt/tags/tag317.xml><?xml version="1.0" encoding="utf-8"?>
<p:tagLst xmlns:p="http://schemas.openxmlformats.org/presentationml/2006/main">
  <p:tag name="AS_UNIQUEID" val="4409"/>
</p:tagLst>
</file>

<file path=ppt/tags/tag318.xml><?xml version="1.0" encoding="utf-8"?>
<p:tagLst xmlns:p="http://schemas.openxmlformats.org/presentationml/2006/main">
  <p:tag name="AS_UNIQUEID" val="4410"/>
</p:tagLst>
</file>

<file path=ppt/tags/tag319.xml><?xml version="1.0" encoding="utf-8"?>
<p:tagLst xmlns:p="http://schemas.openxmlformats.org/presentationml/2006/main">
  <p:tag name="AS_UNIQUEID" val="4411"/>
</p:tagLst>
</file>

<file path=ppt/tags/tag32.xml><?xml version="1.0" encoding="utf-8"?>
<p:tagLst xmlns:p="http://schemas.openxmlformats.org/presentationml/2006/main">
  <p:tag name="AS_UNIQUEID" val="2954"/>
  <p:tag name="KSO_WM_BEAUTIFY_FLAG" val=""/>
</p:tagLst>
</file>

<file path=ppt/tags/tag320.xml><?xml version="1.0" encoding="utf-8"?>
<p:tagLst xmlns:p="http://schemas.openxmlformats.org/presentationml/2006/main">
  <p:tag name="AS_UNIQUEID" val="4412"/>
</p:tagLst>
</file>

<file path=ppt/tags/tag321.xml><?xml version="1.0" encoding="utf-8"?>
<p:tagLst xmlns:p="http://schemas.openxmlformats.org/presentationml/2006/main">
  <p:tag name="AS_UNIQUEID" val="4413"/>
</p:tagLst>
</file>

<file path=ppt/tags/tag322.xml><?xml version="1.0" encoding="utf-8"?>
<p:tagLst xmlns:p="http://schemas.openxmlformats.org/presentationml/2006/main">
  <p:tag name="AS_UNIQUEID" val="4414"/>
</p:tagLst>
</file>

<file path=ppt/tags/tag323.xml><?xml version="1.0" encoding="utf-8"?>
<p:tagLst xmlns:p="http://schemas.openxmlformats.org/presentationml/2006/main">
  <p:tag name="AS_UNIQUEID" val="4415"/>
</p:tagLst>
</file>

<file path=ppt/tags/tag324.xml><?xml version="1.0" encoding="utf-8"?>
<p:tagLst xmlns:p="http://schemas.openxmlformats.org/presentationml/2006/main">
  <p:tag name="AS_UNIQUEID" val="4416"/>
</p:tagLst>
</file>

<file path=ppt/tags/tag325.xml><?xml version="1.0" encoding="utf-8"?>
<p:tagLst xmlns:p="http://schemas.openxmlformats.org/presentationml/2006/main">
  <p:tag name="AS_UNIQUEID" val="4417"/>
</p:tagLst>
</file>

<file path=ppt/tags/tag326.xml><?xml version="1.0" encoding="utf-8"?>
<p:tagLst xmlns:p="http://schemas.openxmlformats.org/presentationml/2006/main">
  <p:tag name="AS_UNIQUEID" val="4418"/>
</p:tagLst>
</file>

<file path=ppt/tags/tag327.xml><?xml version="1.0" encoding="utf-8"?>
<p:tagLst xmlns:p="http://schemas.openxmlformats.org/presentationml/2006/main">
  <p:tag name="AS_UNIQUEID" val="4419"/>
</p:tagLst>
</file>

<file path=ppt/tags/tag328.xml><?xml version="1.0" encoding="utf-8"?>
<p:tagLst xmlns:p="http://schemas.openxmlformats.org/presentationml/2006/main">
  <p:tag name="AS_UNIQUEID" val="4420"/>
</p:tagLst>
</file>

<file path=ppt/tags/tag329.xml><?xml version="1.0" encoding="utf-8"?>
<p:tagLst xmlns:p="http://schemas.openxmlformats.org/presentationml/2006/main">
  <p:tag name="AS_UNIQUEID" val="2639"/>
</p:tagLst>
</file>

<file path=ppt/tags/tag33.xml><?xml version="1.0" encoding="utf-8"?>
<p:tagLst xmlns:p="http://schemas.openxmlformats.org/presentationml/2006/main">
  <p:tag name="AS_UNIQUEID" val="10414"/>
  <p:tag name="KSO_WM_BEAUTIFY_FLAG" val=""/>
</p:tagLst>
</file>

<file path=ppt/tags/tag330.xml><?xml version="1.0" encoding="utf-8"?>
<p:tagLst xmlns:p="http://schemas.openxmlformats.org/presentationml/2006/main">
  <p:tag name="AS_UNIQUEID" val="2640"/>
</p:tagLst>
</file>

<file path=ppt/tags/tag331.xml><?xml version="1.0" encoding="utf-8"?>
<p:tagLst xmlns:p="http://schemas.openxmlformats.org/presentationml/2006/main">
  <p:tag name="AS_UNIQUEID" val="2641"/>
</p:tagLst>
</file>

<file path=ppt/tags/tag332.xml><?xml version="1.0" encoding="utf-8"?>
<p:tagLst xmlns:p="http://schemas.openxmlformats.org/presentationml/2006/main">
  <p:tag name="AS_UNIQUEID" val="4428"/>
</p:tagLst>
</file>

<file path=ppt/tags/tag333.xml><?xml version="1.0" encoding="utf-8"?>
<p:tagLst xmlns:p="http://schemas.openxmlformats.org/presentationml/2006/main">
  <p:tag name="AS_UNIQUEID" val="4429"/>
</p:tagLst>
</file>

<file path=ppt/tags/tag334.xml><?xml version="1.0" encoding="utf-8"?>
<p:tagLst xmlns:p="http://schemas.openxmlformats.org/presentationml/2006/main">
  <p:tag name="AS_UNIQUEID" val="4430"/>
</p:tagLst>
</file>

<file path=ppt/tags/tag335.xml><?xml version="1.0" encoding="utf-8"?>
<p:tagLst xmlns:p="http://schemas.openxmlformats.org/presentationml/2006/main">
  <p:tag name="AS_UNIQUEID" val="4431"/>
</p:tagLst>
</file>

<file path=ppt/tags/tag336.xml><?xml version="1.0" encoding="utf-8"?>
<p:tagLst xmlns:p="http://schemas.openxmlformats.org/presentationml/2006/main">
  <p:tag name="AS_UNIQUEID" val="4432"/>
</p:tagLst>
</file>

<file path=ppt/tags/tag337.xml><?xml version="1.0" encoding="utf-8"?>
<p:tagLst xmlns:p="http://schemas.openxmlformats.org/presentationml/2006/main">
  <p:tag name="AS_UNIQUEID" val="4433"/>
</p:tagLst>
</file>

<file path=ppt/tags/tag338.xml><?xml version="1.0" encoding="utf-8"?>
<p:tagLst xmlns:p="http://schemas.openxmlformats.org/presentationml/2006/main">
  <p:tag name="AS_UNIQUEID" val="4434"/>
</p:tagLst>
</file>

<file path=ppt/tags/tag339.xml><?xml version="1.0" encoding="utf-8"?>
<p:tagLst xmlns:p="http://schemas.openxmlformats.org/presentationml/2006/main">
  <p:tag name="AS_UNIQUEID" val="4435"/>
</p:tagLst>
</file>

<file path=ppt/tags/tag34.xml><?xml version="1.0" encoding="utf-8"?>
<p:tagLst xmlns:p="http://schemas.openxmlformats.org/presentationml/2006/main">
  <p:tag name="AS_UNIQUEID" val="3052"/>
  <p:tag name="KSO_WM_BEAUTIFY_FLAG" val=""/>
</p:tagLst>
</file>

<file path=ppt/tags/tag340.xml><?xml version="1.0" encoding="utf-8"?>
<p:tagLst xmlns:p="http://schemas.openxmlformats.org/presentationml/2006/main">
  <p:tag name="AS_UNIQUEID" val="4436"/>
</p:tagLst>
</file>

<file path=ppt/tags/tag341.xml><?xml version="1.0" encoding="utf-8"?>
<p:tagLst xmlns:p="http://schemas.openxmlformats.org/presentationml/2006/main">
  <p:tag name="AS_UNIQUEID" val="4437"/>
</p:tagLst>
</file>

<file path=ppt/tags/tag342.xml><?xml version="1.0" encoding="utf-8"?>
<p:tagLst xmlns:p="http://schemas.openxmlformats.org/presentationml/2006/main">
  <p:tag name="AS_UNIQUEID" val="4438"/>
</p:tagLst>
</file>

<file path=ppt/tags/tag343.xml><?xml version="1.0" encoding="utf-8"?>
<p:tagLst xmlns:p="http://schemas.openxmlformats.org/presentationml/2006/main">
  <p:tag name="AS_UNIQUEID" val="4439"/>
</p:tagLst>
</file>

<file path=ppt/tags/tag344.xml><?xml version="1.0" encoding="utf-8"?>
<p:tagLst xmlns:p="http://schemas.openxmlformats.org/presentationml/2006/main">
  <p:tag name="AS_UNIQUEID" val="4440"/>
</p:tagLst>
</file>

<file path=ppt/tags/tag345.xml><?xml version="1.0" encoding="utf-8"?>
<p:tagLst xmlns:p="http://schemas.openxmlformats.org/presentationml/2006/main">
  <p:tag name="AS_UNIQUEID" val="4441"/>
</p:tagLst>
</file>

<file path=ppt/tags/tag346.xml><?xml version="1.0" encoding="utf-8"?>
<p:tagLst xmlns:p="http://schemas.openxmlformats.org/presentationml/2006/main">
  <p:tag name="AS_UNIQUEID" val="4442"/>
</p:tagLst>
</file>

<file path=ppt/tags/tag347.xml><?xml version="1.0" encoding="utf-8"?>
<p:tagLst xmlns:p="http://schemas.openxmlformats.org/presentationml/2006/main">
  <p:tag name="AS_UNIQUEID" val="147"/>
</p:tagLst>
</file>

<file path=ppt/tags/tag348.xml><?xml version="1.0" encoding="utf-8"?>
<p:tagLst xmlns:p="http://schemas.openxmlformats.org/presentationml/2006/main">
  <p:tag name="AS_UNIQUEID" val="4443"/>
</p:tagLst>
</file>

<file path=ppt/tags/tag349.xml><?xml version="1.0" encoding="utf-8"?>
<p:tagLst xmlns:p="http://schemas.openxmlformats.org/presentationml/2006/main">
  <p:tag name="AS_UNIQUEID" val="2639"/>
</p:tagLst>
</file>

<file path=ppt/tags/tag35.xml><?xml version="1.0" encoding="utf-8"?>
<p:tagLst xmlns:p="http://schemas.openxmlformats.org/presentationml/2006/main">
  <p:tag name="AS_UNIQUEID" val="3053"/>
  <p:tag name="KSO_WM_BEAUTIFY_FLAG" val=""/>
</p:tagLst>
</file>

<file path=ppt/tags/tag350.xml><?xml version="1.0" encoding="utf-8"?>
<p:tagLst xmlns:p="http://schemas.openxmlformats.org/presentationml/2006/main">
  <p:tag name="AS_UNIQUEID" val="2640"/>
</p:tagLst>
</file>

<file path=ppt/tags/tag351.xml><?xml version="1.0" encoding="utf-8"?>
<p:tagLst xmlns:p="http://schemas.openxmlformats.org/presentationml/2006/main">
  <p:tag name="AS_UNIQUEID" val="2641"/>
</p:tagLst>
</file>

<file path=ppt/tags/tag352.xml><?xml version="1.0" encoding="utf-8"?>
<p:tagLst xmlns:p="http://schemas.openxmlformats.org/presentationml/2006/main">
  <p:tag name="AS_UNIQUEID" val="4446"/>
</p:tagLst>
</file>

<file path=ppt/tags/tag353.xml><?xml version="1.0" encoding="utf-8"?>
<p:tagLst xmlns:p="http://schemas.openxmlformats.org/presentationml/2006/main">
  <p:tag name="AS_UNIQUEID" val="151"/>
</p:tagLst>
</file>

<file path=ppt/tags/tag354.xml><?xml version="1.0" encoding="utf-8"?>
<p:tagLst xmlns:p="http://schemas.openxmlformats.org/presentationml/2006/main">
  <p:tag name="AS_UNIQUEID" val="15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12846*5118*885*885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55.xml><?xml version="1.0" encoding="utf-8"?>
<p:tagLst xmlns:p="http://schemas.openxmlformats.org/presentationml/2006/main">
  <p:tag name="AS_UNIQUEID" val="4447"/>
</p:tagLst>
</file>

<file path=ppt/tags/tag356.xml><?xml version="1.0" encoding="utf-8"?>
<p:tagLst xmlns:p="http://schemas.openxmlformats.org/presentationml/2006/main">
  <p:tag name="AS_UNIQUEID" val="4448"/>
</p:tagLst>
</file>

<file path=ppt/tags/tag357.xml><?xml version="1.0" encoding="utf-8"?>
<p:tagLst xmlns:p="http://schemas.openxmlformats.org/presentationml/2006/main">
  <p:tag name="AS_UNIQUEID" val="2639"/>
</p:tagLst>
</file>

<file path=ppt/tags/tag358.xml><?xml version="1.0" encoding="utf-8"?>
<p:tagLst xmlns:p="http://schemas.openxmlformats.org/presentationml/2006/main">
  <p:tag name="AS_UNIQUEID" val="2640"/>
</p:tagLst>
</file>

<file path=ppt/tags/tag359.xml><?xml version="1.0" encoding="utf-8"?>
<p:tagLst xmlns:p="http://schemas.openxmlformats.org/presentationml/2006/main">
  <p:tag name="AS_UNIQUEID" val="2641"/>
</p:tagLst>
</file>

<file path=ppt/tags/tag36.xml><?xml version="1.0" encoding="utf-8"?>
<p:tagLst xmlns:p="http://schemas.openxmlformats.org/presentationml/2006/main">
  <p:tag name="AS_UNIQUEID" val="998"/>
  <p:tag name="KSO_WM_BEAUTIFY_FLAG" val=""/>
</p:tagLst>
</file>

<file path=ppt/tags/tag360.xml><?xml version="1.0" encoding="utf-8"?>
<p:tagLst xmlns:p="http://schemas.openxmlformats.org/presentationml/2006/main">
  <p:tag name="AS_UNIQUEID" val="3868"/>
  <p:tag name="KSO_WM_BEAUTIFY_FLAG" val=""/>
</p:tagLst>
</file>

<file path=ppt/tags/tag361.xml><?xml version="1.0" encoding="utf-8"?>
<p:tagLst xmlns:p="http://schemas.openxmlformats.org/presentationml/2006/main">
  <p:tag name="AS_UNIQUEID" val="3869"/>
  <p:tag name="KSO_WM_BEAUTIFY_FLAG" val=""/>
</p:tagLst>
</file>

<file path=ppt/tags/tag362.xml><?xml version="1.0" encoding="utf-8"?>
<p:tagLst xmlns:p="http://schemas.openxmlformats.org/presentationml/2006/main">
  <p:tag name="AS_UNIQUEID" val="3870"/>
  <p:tag name="KSO_WM_BEAUTIFY_FLAG" val=""/>
</p:tagLst>
</file>

<file path=ppt/tags/tag363.xml><?xml version="1.0" encoding="utf-8"?>
<p:tagLst xmlns:p="http://schemas.openxmlformats.org/presentationml/2006/main">
  <p:tag name="AS_UNIQUEID" val="3871"/>
  <p:tag name="KSO_WM_BEAUTIFY_FLAG" val=""/>
</p:tagLst>
</file>

<file path=ppt/tags/tag364.xml><?xml version="1.0" encoding="utf-8"?>
<p:tagLst xmlns:p="http://schemas.openxmlformats.org/presentationml/2006/main">
  <p:tag name="AS_UNIQUEID" val="3872"/>
  <p:tag name="KSO_WM_BEAUTIFY_FLAG" val=""/>
</p:tagLst>
</file>

<file path=ppt/tags/tag365.xml><?xml version="1.0" encoding="utf-8"?>
<p:tagLst xmlns:p="http://schemas.openxmlformats.org/presentationml/2006/main">
  <p:tag name="AS_UNIQUEID" val="3873"/>
  <p:tag name="KSO_WM_BEAUTIFY_FLAG" val=""/>
</p:tagLst>
</file>

<file path=ppt/tags/tag366.xml><?xml version="1.0" encoding="utf-8"?>
<p:tagLst xmlns:p="http://schemas.openxmlformats.org/presentationml/2006/main">
  <p:tag name="AS_UNIQUEID" val="3874"/>
  <p:tag name="KSO_WM_BEAUTIFY_FLAG" val=""/>
</p:tagLst>
</file>

<file path=ppt/tags/tag367.xml><?xml version="1.0" encoding="utf-8"?>
<p:tagLst xmlns:p="http://schemas.openxmlformats.org/presentationml/2006/main">
  <p:tag name="AS_UNIQUEID" val="3875"/>
  <p:tag name="KSO_WM_BEAUTIFY_FLAG" val=""/>
</p:tagLst>
</file>

<file path=ppt/tags/tag368.xml><?xml version="1.0" encoding="utf-8"?>
<p:tagLst xmlns:p="http://schemas.openxmlformats.org/presentationml/2006/main">
  <p:tag name="AS_UNIQUEID" val="3876"/>
  <p:tag name="KSO_WM_BEAUTIFY_FLAG" val=""/>
</p:tagLst>
</file>

<file path=ppt/tags/tag369.xml><?xml version="1.0" encoding="utf-8"?>
<p:tagLst xmlns:p="http://schemas.openxmlformats.org/presentationml/2006/main">
  <p:tag name="AS_UNIQUEID" val="3877"/>
  <p:tag name="KSO_WM_BEAUTIFY_FLAG" val=""/>
</p:tagLst>
</file>

<file path=ppt/tags/tag37.xml><?xml version="1.0" encoding="utf-8"?>
<p:tagLst xmlns:p="http://schemas.openxmlformats.org/presentationml/2006/main">
  <p:tag name="AS_UNIQUEID" val="1150"/>
  <p:tag name="KSO_WM_BEAUTIFY_FLAG" val=""/>
</p:tagLst>
</file>

<file path=ppt/tags/tag370.xml><?xml version="1.0" encoding="utf-8"?>
<p:tagLst xmlns:p="http://schemas.openxmlformats.org/presentationml/2006/main">
  <p:tag name="AS_UNIQUEID" val="3878"/>
  <p:tag name="KSO_WM_BEAUTIFY_FLAG" val=""/>
</p:tagLst>
</file>

<file path=ppt/tags/tag371.xml><?xml version="1.0" encoding="utf-8"?>
<p:tagLst xmlns:p="http://schemas.openxmlformats.org/presentationml/2006/main">
  <p:tag name="AS_UNIQUEID" val="3879"/>
  <p:tag name="KSO_WM_BEAUTIFY_FLAG" val=""/>
</p:tagLst>
</file>

<file path=ppt/tags/tag372.xml><?xml version="1.0" encoding="utf-8"?>
<p:tagLst xmlns:p="http://schemas.openxmlformats.org/presentationml/2006/main">
  <p:tag name="AS_UNIQUEID" val="5484"/>
</p:tagLst>
</file>

<file path=ppt/tags/tag373.xml><?xml version="1.0" encoding="utf-8"?>
<p:tagLst xmlns:p="http://schemas.openxmlformats.org/presentationml/2006/main">
  <p:tag name="AS_UNIQUEID" val="5483"/>
</p:tagLst>
</file>

<file path=ppt/tags/tag374.xml><?xml version="1.0" encoding="utf-8"?>
<p:tagLst xmlns:p="http://schemas.openxmlformats.org/presentationml/2006/main">
  <p:tag name="AS_UNIQUEID" val="10844"/>
</p:tagLst>
</file>

<file path=ppt/tags/tag375.xml><?xml version="1.0" encoding="utf-8"?>
<p:tagLst xmlns:p="http://schemas.openxmlformats.org/presentationml/2006/main">
  <p:tag name="AS_UNIQUEID" val="6927"/>
</p:tagLst>
</file>

<file path=ppt/tags/tag376.xml><?xml version="1.0" encoding="utf-8"?>
<p:tagLst xmlns:p="http://schemas.openxmlformats.org/presentationml/2006/main">
  <p:tag name="AS_UNIQUEID" val="10981"/>
  <p:tag name="KSO_WM_BEAUTIFY_FLAG" val=""/>
</p:tagLst>
</file>

<file path=ppt/tags/tag377.xml><?xml version="1.0" encoding="utf-8"?>
<p:tagLst xmlns:p="http://schemas.openxmlformats.org/presentationml/2006/main">
  <p:tag name="AS_UNIQUEID" val="10982"/>
</p:tagLst>
</file>

<file path=ppt/tags/tag378.xml><?xml version="1.0" encoding="utf-8"?>
<p:tagLst xmlns:p="http://schemas.openxmlformats.org/presentationml/2006/main">
  <p:tag name="AS_UNIQUEID" val="10983"/>
  <p:tag name="KSO_WM_BEAUTIFY_FLAG" val=""/>
</p:tagLst>
</file>

<file path=ppt/tags/tag379.xml><?xml version="1.0" encoding="utf-8"?>
<p:tagLst xmlns:p="http://schemas.openxmlformats.org/presentationml/2006/main">
  <p:tag name="AS_UNIQUEID" val="10984"/>
  <p:tag name="KSO_WM_BEAUTIFY_FLAG" val=""/>
</p:tagLst>
</file>

<file path=ppt/tags/tag38.xml><?xml version="1.0" encoding="utf-8"?>
<p:tagLst xmlns:p="http://schemas.openxmlformats.org/presentationml/2006/main">
  <p:tag name="AS_UNIQUEID" val="1151"/>
  <p:tag name="KSO_WM_BEAUTIFY_FLAG" val=""/>
</p:tagLst>
</file>

<file path=ppt/tags/tag380.xml><?xml version="1.0" encoding="utf-8"?>
<p:tagLst xmlns:p="http://schemas.openxmlformats.org/presentationml/2006/main">
  <p:tag name="AS_UNIQUEID" val="10985"/>
</p:tagLst>
</file>

<file path=ppt/tags/tag381.xml><?xml version="1.0" encoding="utf-8"?>
<p:tagLst xmlns:p="http://schemas.openxmlformats.org/presentationml/2006/main">
  <p:tag name="AS_UNIQUEID" val="10986"/>
</p:tagLst>
</file>

<file path=ppt/tags/tag382.xml><?xml version="1.0" encoding="utf-8"?>
<p:tagLst xmlns:p="http://schemas.openxmlformats.org/presentationml/2006/main">
  <p:tag name="AS_UNIQUEID" val="10987"/>
</p:tagLst>
</file>

<file path=ppt/tags/tag383.xml><?xml version="1.0" encoding="utf-8"?>
<p:tagLst xmlns:p="http://schemas.openxmlformats.org/presentationml/2006/main">
  <p:tag name="AS_UNIQUEID" val="10988"/>
  <p:tag name="KSO_WM_BEAUTIFY_FLAG" val=""/>
</p:tagLst>
</file>

<file path=ppt/tags/tag384.xml><?xml version="1.0" encoding="utf-8"?>
<p:tagLst xmlns:p="http://schemas.openxmlformats.org/presentationml/2006/main">
  <p:tag name="AS_UNIQUEID" val="10989"/>
  <p:tag name="KSO_WM_BEAUTIFY_FLAG" val=""/>
</p:tagLst>
</file>

<file path=ppt/tags/tag385.xml><?xml version="1.0" encoding="utf-8"?>
<p:tagLst xmlns:p="http://schemas.openxmlformats.org/presentationml/2006/main">
  <p:tag name="AS_UNIQUEID" val="10990"/>
  <p:tag name="KSO_WM_BEAUTIFY_FLAG" val=""/>
</p:tagLst>
</file>

<file path=ppt/tags/tag386.xml><?xml version="1.0" encoding="utf-8"?>
<p:tagLst xmlns:p="http://schemas.openxmlformats.org/presentationml/2006/main">
  <p:tag name="AS_UNIQUEID" val="10991"/>
  <p:tag name="KSO_WM_BEAUTIFY_FLAG" val=""/>
</p:tagLst>
</file>

<file path=ppt/tags/tag387.xml><?xml version="1.0" encoding="utf-8"?>
<p:tagLst xmlns:p="http://schemas.openxmlformats.org/presentationml/2006/main">
  <p:tag name="AS_UNIQUEID" val="10992"/>
</p:tagLst>
</file>

<file path=ppt/tags/tag388.xml><?xml version="1.0" encoding="utf-8"?>
<p:tagLst xmlns:p="http://schemas.openxmlformats.org/presentationml/2006/main">
  <p:tag name="AS_UNIQUEID" val="10993"/>
</p:tagLst>
</file>

<file path=ppt/tags/tag389.xml><?xml version="1.0" encoding="utf-8"?>
<p:tagLst xmlns:p="http://schemas.openxmlformats.org/presentationml/2006/main">
  <p:tag name="AS_UNIQUEID" val="10994"/>
  <p:tag name="KSO_WM_BEAUTIFY_FLAG" val=""/>
</p:tagLst>
</file>

<file path=ppt/tags/tag39.xml><?xml version="1.0" encoding="utf-8"?>
<p:tagLst xmlns:p="http://schemas.openxmlformats.org/presentationml/2006/main">
  <p:tag name="AS_UNIQUEID" val="1114"/>
  <p:tag name="KSO_WM_BEAUTIFY_FLAG" val=""/>
</p:tagLst>
</file>

<file path=ppt/tags/tag390.xml><?xml version="1.0" encoding="utf-8"?>
<p:tagLst xmlns:p="http://schemas.openxmlformats.org/presentationml/2006/main">
  <p:tag name="AS_UNIQUEID" val="10995"/>
  <p:tag name="KSO_WM_BEAUTIFY_FLAG" val=""/>
</p:tagLst>
</file>

<file path=ppt/tags/tag391.xml><?xml version="1.0" encoding="utf-8"?>
<p:tagLst xmlns:p="http://schemas.openxmlformats.org/presentationml/2006/main">
  <p:tag name="AS_UNIQUEID" val="10996"/>
</p:tagLst>
</file>

<file path=ppt/tags/tag392.xml><?xml version="1.0" encoding="utf-8"?>
<p:tagLst xmlns:p="http://schemas.openxmlformats.org/presentationml/2006/main">
  <p:tag name="AS_UNIQUEID" val="10997"/>
  <p:tag name="KSO_WM_BEAUTIFY_FLAG" val=""/>
</p:tagLst>
</file>

<file path=ppt/tags/tag393.xml><?xml version="1.0" encoding="utf-8"?>
<p:tagLst xmlns:p="http://schemas.openxmlformats.org/presentationml/2006/main">
  <p:tag name="AS_UNIQUEID" val="10998"/>
  <p:tag name="KSO_WM_BEAUTIFY_FLAG" val=""/>
</p:tagLst>
</file>

<file path=ppt/tags/tag394.xml><?xml version="1.0" encoding="utf-8"?>
<p:tagLst xmlns:p="http://schemas.openxmlformats.org/presentationml/2006/main">
  <p:tag name="AS_UNIQUEID" val="10999"/>
</p:tagLst>
</file>

<file path=ppt/tags/tag395.xml><?xml version="1.0" encoding="utf-8"?>
<p:tagLst xmlns:p="http://schemas.openxmlformats.org/presentationml/2006/main">
  <p:tag name="AS_UNIQUEID" val="11000"/>
  <p:tag name="KSO_WM_BEAUTIFY_FLAG" val=""/>
</p:tagLst>
</file>

<file path=ppt/tags/tag396.xml><?xml version="1.0" encoding="utf-8"?>
<p:tagLst xmlns:p="http://schemas.openxmlformats.org/presentationml/2006/main">
  <p:tag name="AS_UNIQUEID" val="11001"/>
  <p:tag name="KSO_WM_BEAUTIFY_FLAG" val=""/>
</p:tagLst>
</file>

<file path=ppt/tags/tag397.xml><?xml version="1.0" encoding="utf-8"?>
<p:tagLst xmlns:p="http://schemas.openxmlformats.org/presentationml/2006/main">
  <p:tag name="AS_UNIQUEID" val="11002"/>
  <p:tag name="KSO_WM_BEAUTIFY_FLAG" val=""/>
</p:tagLst>
</file>

<file path=ppt/tags/tag398.xml><?xml version="1.0" encoding="utf-8"?>
<p:tagLst xmlns:p="http://schemas.openxmlformats.org/presentationml/2006/main">
  <p:tag name="AS_UNIQUEID" val="11003"/>
  <p:tag name="KSO_WM_BEAUTIFY_FLAG" val=""/>
</p:tagLst>
</file>

<file path=ppt/tags/tag399.xml><?xml version="1.0" encoding="utf-8"?>
<p:tagLst xmlns:p="http://schemas.openxmlformats.org/presentationml/2006/main">
  <p:tag name="AS_UNIQUEID" val="11004"/>
  <p:tag name="KSO_WM_BEAUTIFY_FLAG" val=""/>
</p:tagLst>
</file>

<file path=ppt/tags/tag4.xml><?xml version="1.0" encoding="utf-8"?>
<p:tagLst xmlns:p="http://schemas.openxmlformats.org/presentationml/2006/main">
  <p:tag name="AS_UNIQUEID" val="10574"/>
</p:tagLst>
</file>

<file path=ppt/tags/tag40.xml><?xml version="1.0" encoding="utf-8"?>
<p:tagLst xmlns:p="http://schemas.openxmlformats.org/presentationml/2006/main">
  <p:tag name="AS_UNIQUEID" val="1115"/>
  <p:tag name="KSO_WM_BEAUTIFY_FLAG" val=""/>
</p:tagLst>
</file>

<file path=ppt/tags/tag400.xml><?xml version="1.0" encoding="utf-8"?>
<p:tagLst xmlns:p="http://schemas.openxmlformats.org/presentationml/2006/main">
  <p:tag name="AS_UNIQUEID" val="11005"/>
  <p:tag name="KSO_WM_BEAUTIFY_FLAG" val=""/>
</p:tagLst>
</file>

<file path=ppt/tags/tag401.xml><?xml version="1.0" encoding="utf-8"?>
<p:tagLst xmlns:p="http://schemas.openxmlformats.org/presentationml/2006/main">
  <p:tag name="AS_UNIQUEID" val="11006"/>
</p:tagLst>
</file>

<file path=ppt/tags/tag402.xml><?xml version="1.0" encoding="utf-8"?>
<p:tagLst xmlns:p="http://schemas.openxmlformats.org/presentationml/2006/main">
  <p:tag name="AS_UNIQUEID" val="11007"/>
  <p:tag name="KSO_WM_BEAUTIFY_FLAG" val=""/>
</p:tagLst>
</file>

<file path=ppt/tags/tag403.xml><?xml version="1.0" encoding="utf-8"?>
<p:tagLst xmlns:p="http://schemas.openxmlformats.org/presentationml/2006/main">
  <p:tag name="AS_UNIQUEID" val="11008"/>
  <p:tag name="KSO_WM_BEAUTIFY_FLAG" val=""/>
</p:tagLst>
</file>

<file path=ppt/tags/tag404.xml><?xml version="1.0" encoding="utf-8"?>
<p:tagLst xmlns:p="http://schemas.openxmlformats.org/presentationml/2006/main">
  <p:tag name="AS_UNIQUEID" val="11009"/>
</p:tagLst>
</file>

<file path=ppt/tags/tag405.xml><?xml version="1.0" encoding="utf-8"?>
<p:tagLst xmlns:p="http://schemas.openxmlformats.org/presentationml/2006/main">
  <p:tag name="AS_UNIQUEID" val="11010"/>
  <p:tag name="KSO_WM_BEAUTIFY_FLAG" val=""/>
</p:tagLst>
</file>

<file path=ppt/tags/tag406.xml><?xml version="1.0" encoding="utf-8"?>
<p:tagLst xmlns:p="http://schemas.openxmlformats.org/presentationml/2006/main">
  <p:tag name="AS_UNIQUEID" val="11011"/>
  <p:tag name="KSO_WM_BEAUTIFY_FLAG" val=""/>
</p:tagLst>
</file>

<file path=ppt/tags/tag407.xml><?xml version="1.0" encoding="utf-8"?>
<p:tagLst xmlns:p="http://schemas.openxmlformats.org/presentationml/2006/main">
  <p:tag name="AS_UNIQUEID" val="11012"/>
</p:tagLst>
</file>

<file path=ppt/tags/tag408.xml><?xml version="1.0" encoding="utf-8"?>
<p:tagLst xmlns:p="http://schemas.openxmlformats.org/presentationml/2006/main">
  <p:tag name="AS_UNIQUEID" val="11013"/>
  <p:tag name="KSO_WM_BEAUTIFY_FLAG" val=""/>
</p:tagLst>
</file>

<file path=ppt/tags/tag409.xml><?xml version="1.0" encoding="utf-8"?>
<p:tagLst xmlns:p="http://schemas.openxmlformats.org/presentationml/2006/main">
  <p:tag name="AS_UNIQUEID" val="11014"/>
  <p:tag name="KSO_WM_BEAUTIFY_FLAG" val=""/>
</p:tagLst>
</file>

<file path=ppt/tags/tag41.xml><?xml version="1.0" encoding="utf-8"?>
<p:tagLst xmlns:p="http://schemas.openxmlformats.org/presentationml/2006/main">
  <p:tag name="AS_UNIQUEID" val="1116"/>
  <p:tag name="KSO_WM_BEAUTIFY_FLAG" val=""/>
</p:tagLst>
</file>

<file path=ppt/tags/tag410.xml><?xml version="1.0" encoding="utf-8"?>
<p:tagLst xmlns:p="http://schemas.openxmlformats.org/presentationml/2006/main">
  <p:tag name="AS_UNIQUEID" val="11015"/>
  <p:tag name="KSO_WM_BEAUTIFY_FLAG" val=""/>
</p:tagLst>
</file>

<file path=ppt/tags/tag411.xml><?xml version="1.0" encoding="utf-8"?>
<p:tagLst xmlns:p="http://schemas.openxmlformats.org/presentationml/2006/main">
  <p:tag name="AS_UNIQUEID" val="11016"/>
  <p:tag name="KSO_WM_BEAUTIFY_FLAG" val=""/>
</p:tagLst>
</file>

<file path=ppt/tags/tag412.xml><?xml version="1.0" encoding="utf-8"?>
<p:tagLst xmlns:p="http://schemas.openxmlformats.org/presentationml/2006/main">
  <p:tag name="AS_UNIQUEID" val="11017"/>
  <p:tag name="KSO_WM_BEAUTIFY_FLAG" val=""/>
</p:tagLst>
</file>

<file path=ppt/tags/tag413.xml><?xml version="1.0" encoding="utf-8"?>
<p:tagLst xmlns:p="http://schemas.openxmlformats.org/presentationml/2006/main">
  <p:tag name="AS_UNIQUEID" val="11018"/>
  <p:tag name="KSO_WM_BEAUTIFY_FLAG" val=""/>
</p:tagLst>
</file>

<file path=ppt/tags/tag414.xml><?xml version="1.0" encoding="utf-8"?>
<p:tagLst xmlns:p="http://schemas.openxmlformats.org/presentationml/2006/main">
  <p:tag name="AS_UNIQUEID" val="11019"/>
</p:tagLst>
</file>

<file path=ppt/tags/tag415.xml><?xml version="1.0" encoding="utf-8"?>
<p:tagLst xmlns:p="http://schemas.openxmlformats.org/presentationml/2006/main">
  <p:tag name="AS_UNIQUEID" val="11020"/>
  <p:tag name="KSO_WM_BEAUTIFY_FLAG" val=""/>
</p:tagLst>
</file>

<file path=ppt/tags/tag416.xml><?xml version="1.0" encoding="utf-8"?>
<p:tagLst xmlns:p="http://schemas.openxmlformats.org/presentationml/2006/main">
  <p:tag name="AS_UNIQUEID" val="11021"/>
  <p:tag name="KSO_WM_BEAUTIFY_FLAG" val=""/>
</p:tagLst>
</file>

<file path=ppt/tags/tag417.xml><?xml version="1.0" encoding="utf-8"?>
<p:tagLst xmlns:p="http://schemas.openxmlformats.org/presentationml/2006/main">
  <p:tag name="AS_UNIQUEID" val="11022"/>
  <p:tag name="KSO_WM_BEAUTIFY_FLAG" val=""/>
</p:tagLst>
</file>

<file path=ppt/tags/tag418.xml><?xml version="1.0" encoding="utf-8"?>
<p:tagLst xmlns:p="http://schemas.openxmlformats.org/presentationml/2006/main">
  <p:tag name="AS_UNIQUEID" val="11023"/>
  <p:tag name="KSO_WM_BEAUTIFY_FLAG" val=""/>
</p:tagLst>
</file>

<file path=ppt/tags/tag419.xml><?xml version="1.0" encoding="utf-8"?>
<p:tagLst xmlns:p="http://schemas.openxmlformats.org/presentationml/2006/main">
  <p:tag name="AS_UNIQUEID" val="11024"/>
</p:tagLst>
</file>

<file path=ppt/tags/tag42.xml><?xml version="1.0" encoding="utf-8"?>
<p:tagLst xmlns:p="http://schemas.openxmlformats.org/presentationml/2006/main">
  <p:tag name="AS_UNIQUEID" val="1121"/>
  <p:tag name="KSO_WM_BEAUTIFY_FLAG" val=""/>
</p:tagLst>
</file>

<file path=ppt/tags/tag420.xml><?xml version="1.0" encoding="utf-8"?>
<p:tagLst xmlns:p="http://schemas.openxmlformats.org/presentationml/2006/main">
  <p:tag name="AS_UNIQUEID" val="11025"/>
  <p:tag name="KSO_WM_BEAUTIFY_FLAG" val=""/>
</p:tagLst>
</file>

<file path=ppt/tags/tag421.xml><?xml version="1.0" encoding="utf-8"?>
<p:tagLst xmlns:p="http://schemas.openxmlformats.org/presentationml/2006/main">
  <p:tag name="AS_UNIQUEID" val="11026"/>
  <p:tag name="KSO_WM_BEAUTIFY_FLAG" val=""/>
</p:tagLst>
</file>

<file path=ppt/tags/tag422.xml><?xml version="1.0" encoding="utf-8"?>
<p:tagLst xmlns:p="http://schemas.openxmlformats.org/presentationml/2006/main">
  <p:tag name="AS_UNIQUEID" val="11027"/>
</p:tagLst>
</file>

<file path=ppt/tags/tag423.xml><?xml version="1.0" encoding="utf-8"?>
<p:tagLst xmlns:p="http://schemas.openxmlformats.org/presentationml/2006/main">
  <p:tag name="AS_UNIQUEID" val="11028"/>
  <p:tag name="KSO_WM_BEAUTIFY_FLAG" val=""/>
</p:tagLst>
</file>

<file path=ppt/tags/tag424.xml><?xml version="1.0" encoding="utf-8"?>
<p:tagLst xmlns:p="http://schemas.openxmlformats.org/presentationml/2006/main">
  <p:tag name="AS_UNIQUEID" val="11029"/>
  <p:tag name="KSO_WM_BEAUTIFY_FLAG" val=""/>
</p:tagLst>
</file>

<file path=ppt/tags/tag425.xml><?xml version="1.0" encoding="utf-8"?>
<p:tagLst xmlns:p="http://schemas.openxmlformats.org/presentationml/2006/main">
  <p:tag name="AS_UNIQUEID" val="11030"/>
  <p:tag name="KSO_WM_BEAUTIFY_FLAG" val=""/>
</p:tagLst>
</file>

<file path=ppt/tags/tag426.xml><?xml version="1.0" encoding="utf-8"?>
<p:tagLst xmlns:p="http://schemas.openxmlformats.org/presentationml/2006/main">
  <p:tag name="AS_UNIQUEID" val="11031"/>
  <p:tag name="KSO_WM_BEAUTIFY_FLAG" val=""/>
</p:tagLst>
</file>

<file path=ppt/tags/tag427.xml><?xml version="1.0" encoding="utf-8"?>
<p:tagLst xmlns:p="http://schemas.openxmlformats.org/presentationml/2006/main">
  <p:tag name="AS_UNIQUEID" val="11032"/>
  <p:tag name="KSO_WM_BEAUTIFY_FLAG" val=""/>
</p:tagLst>
</file>

<file path=ppt/tags/tag428.xml><?xml version="1.0" encoding="utf-8"?>
<p:tagLst xmlns:p="http://schemas.openxmlformats.org/presentationml/2006/main">
  <p:tag name="AS_UNIQUEID" val="11033"/>
  <p:tag name="KSO_WM_BEAUTIFY_FLAG" val=""/>
</p:tagLst>
</file>

<file path=ppt/tags/tag429.xml><?xml version="1.0" encoding="utf-8"?>
<p:tagLst xmlns:p="http://schemas.openxmlformats.org/presentationml/2006/main">
  <p:tag name="AS_UNIQUEID" val="11389"/>
</p:tagLst>
</file>

<file path=ppt/tags/tag43.xml><?xml version="1.0" encoding="utf-8"?>
<p:tagLst xmlns:p="http://schemas.openxmlformats.org/presentationml/2006/main">
  <p:tag name="AS_UNIQUEID" val="1122"/>
  <p:tag name="KSO_WM_BEAUTIFY_FLAG" val=""/>
</p:tagLst>
</file>

<file path=ppt/tags/tag430.xml><?xml version="1.0" encoding="utf-8"?>
<p:tagLst xmlns:p="http://schemas.openxmlformats.org/presentationml/2006/main">
  <p:tag name="AS_UNIQUEID" val="6927"/>
</p:tagLst>
</file>

<file path=ppt/tags/tag431.xml><?xml version="1.0" encoding="utf-8"?>
<p:tagLst xmlns:p="http://schemas.openxmlformats.org/presentationml/2006/main">
  <p:tag name="AS_UNIQUEID" val="11882"/>
  <p:tag name="KSO_WM_BEAUTIFY_FLAG" val=""/>
</p:tagLst>
</file>

<file path=ppt/tags/tag432.xml><?xml version="1.0" encoding="utf-8"?>
<p:tagLst xmlns:p="http://schemas.openxmlformats.org/presentationml/2006/main">
  <p:tag name="AS_UNIQUEID" val="11888"/>
  <p:tag name="KSO_WM_BEAUTIFY_FLAG" val=""/>
</p:tagLst>
</file>

<file path=ppt/tags/tag433.xml><?xml version="1.0" encoding="utf-8"?>
<p:tagLst xmlns:p="http://schemas.openxmlformats.org/presentationml/2006/main">
  <p:tag name="AS_UNIQUEID" val="11889"/>
</p:tagLst>
</file>

<file path=ppt/tags/tag434.xml><?xml version="1.0" encoding="utf-8"?>
<p:tagLst xmlns:p="http://schemas.openxmlformats.org/presentationml/2006/main">
  <p:tag name="AS_UNIQUEID" val="11890"/>
  <p:tag name="KSO_WM_BEAUTIFY_FLAG" val=""/>
</p:tagLst>
</file>

<file path=ppt/tags/tag435.xml><?xml version="1.0" encoding="utf-8"?>
<p:tagLst xmlns:p="http://schemas.openxmlformats.org/presentationml/2006/main">
  <p:tag name="AS_UNIQUEID" val="11891"/>
  <p:tag name="KSO_WM_BEAUTIFY_FLAG" val=""/>
</p:tagLst>
</file>

<file path=ppt/tags/tag436.xml><?xml version="1.0" encoding="utf-8"?>
<p:tagLst xmlns:p="http://schemas.openxmlformats.org/presentationml/2006/main">
  <p:tag name="AS_UNIQUEID" val="11892"/>
  <p:tag name="KSO_WM_BEAUTIFY_FLAG" val=""/>
</p:tagLst>
</file>

<file path=ppt/tags/tag437.xml><?xml version="1.0" encoding="utf-8"?>
<p:tagLst xmlns:p="http://schemas.openxmlformats.org/presentationml/2006/main">
  <p:tag name="AS_UNIQUEID" val="11893"/>
  <p:tag name="KSO_WM_BEAUTIFY_FLAG" val=""/>
</p:tagLst>
</file>

<file path=ppt/tags/tag438.xml><?xml version="1.0" encoding="utf-8"?>
<p:tagLst xmlns:p="http://schemas.openxmlformats.org/presentationml/2006/main">
  <p:tag name="AS_UNIQUEID" val="11894"/>
</p:tagLst>
</file>

<file path=ppt/tags/tag439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AS_UNIQUEID" val="1125"/>
  <p:tag name="KSO_WM_BEAUTIFY_FLAG" val=""/>
</p:tagLst>
</file>

<file path=ppt/tags/tag440.xml><?xml version="1.0" encoding="utf-8"?>
<p:tagLst xmlns:p="http://schemas.openxmlformats.org/presentationml/2006/main">
  <p:tag name="AS_UNIQUEID" val="11879"/>
</p:tagLst>
</file>

<file path=ppt/tags/tag441.xml><?xml version="1.0" encoding="utf-8"?>
<p:tagLst xmlns:p="http://schemas.openxmlformats.org/presentationml/2006/main">
  <p:tag name="AS_UNIQUEID" val="11880"/>
</p:tagLst>
</file>

<file path=ppt/tags/tag442.xml><?xml version="1.0" encoding="utf-8"?>
<p:tagLst xmlns:p="http://schemas.openxmlformats.org/presentationml/2006/main">
  <p:tag name="AS_UNIQUEID" val="3167"/>
  <p:tag name="KSO_WM_BEAUTIFY_FLAG" val=""/>
</p:tagLst>
</file>

<file path=ppt/tags/tag443.xml><?xml version="1.0" encoding="utf-8"?>
<p:tagLst xmlns:p="http://schemas.openxmlformats.org/presentationml/2006/main">
  <p:tag name="AS_UNIQUEID" val="3168"/>
  <p:tag name="KSO_WM_BEAUTIFY_FLAG" val=""/>
</p:tagLst>
</file>

<file path=ppt/tags/tag444.xml><?xml version="1.0" encoding="utf-8"?>
<p:tagLst xmlns:p="http://schemas.openxmlformats.org/presentationml/2006/main">
  <p:tag name="AS_UNIQUEID" val="3169"/>
</p:tagLst>
</file>

<file path=ppt/tags/tag445.xml><?xml version="1.0" encoding="utf-8"?>
<p:tagLst xmlns:p="http://schemas.openxmlformats.org/presentationml/2006/main">
  <p:tag name="AS_UNIQUEID" val="3170"/>
  <p:tag name="KSO_WM_BEAUTIFY_FLAG" val=""/>
</p:tagLst>
</file>

<file path=ppt/tags/tag446.xml><?xml version="1.0" encoding="utf-8"?>
<p:tagLst xmlns:p="http://schemas.openxmlformats.org/presentationml/2006/main">
  <p:tag name="AS_UNIQUEID" val="3171"/>
  <p:tag name="KSO_WM_BEAUTIFY_FLAG" val=""/>
</p:tagLst>
</file>

<file path=ppt/tags/tag447.xml><?xml version="1.0" encoding="utf-8"?>
<p:tagLst xmlns:p="http://schemas.openxmlformats.org/presentationml/2006/main">
  <p:tag name="AS_UNIQUEID" val="3172"/>
  <p:tag name="KSO_WM_BEAUTIFY_FLAG" val=""/>
</p:tagLst>
</file>

<file path=ppt/tags/tag448.xml><?xml version="1.0" encoding="utf-8"?>
<p:tagLst xmlns:p="http://schemas.openxmlformats.org/presentationml/2006/main">
  <p:tag name="AS_UNIQUEID" val="3173"/>
  <p:tag name="KSO_WM_BEAUTIFY_FLAG" val=""/>
</p:tagLst>
</file>

<file path=ppt/tags/tag449.xml><?xml version="1.0" encoding="utf-8"?>
<p:tagLst xmlns:p="http://schemas.openxmlformats.org/presentationml/2006/main">
  <p:tag name="AS_UNIQUEID" val="3174"/>
  <p:tag name="KSO_WM_BEAUTIFY_FLAG" val=""/>
</p:tagLst>
</file>

<file path=ppt/tags/tag45.xml><?xml version="1.0" encoding="utf-8"?>
<p:tagLst xmlns:p="http://schemas.openxmlformats.org/presentationml/2006/main">
  <p:tag name="AS_UNIQUEID" val="1131"/>
  <p:tag name="KSO_WM_BEAUTIFY_FLAG" val=""/>
</p:tagLst>
</file>

<file path=ppt/tags/tag450.xml><?xml version="1.0" encoding="utf-8"?>
<p:tagLst xmlns:p="http://schemas.openxmlformats.org/presentationml/2006/main">
  <p:tag name="AS_UNIQUEID" val="3175"/>
  <p:tag name="KSO_WM_BEAUTIFY_FLAG" val=""/>
</p:tagLst>
</file>

<file path=ppt/tags/tag451.xml><?xml version="1.0" encoding="utf-8"?>
<p:tagLst xmlns:p="http://schemas.openxmlformats.org/presentationml/2006/main">
  <p:tag name="AS_UNIQUEID" val="3176"/>
  <p:tag name="KSO_WM_BEAUTIFY_FLAG" val=""/>
</p:tagLst>
</file>

<file path=ppt/tags/tag452.xml><?xml version="1.0" encoding="utf-8"?>
<p:tagLst xmlns:p="http://schemas.openxmlformats.org/presentationml/2006/main">
  <p:tag name="AS_UNIQUEID" val="3177"/>
  <p:tag name="KSO_WM_BEAUTIFY_FLAG" val=""/>
</p:tagLst>
</file>

<file path=ppt/tags/tag453.xml><?xml version="1.0" encoding="utf-8"?>
<p:tagLst xmlns:p="http://schemas.openxmlformats.org/presentationml/2006/main">
  <p:tag name="AS_UNIQUEID" val="3178"/>
  <p:tag name="KSO_WM_BEAUTIFY_FLAG" val=""/>
</p:tagLst>
</file>

<file path=ppt/tags/tag454.xml><?xml version="1.0" encoding="utf-8"?>
<p:tagLst xmlns:p="http://schemas.openxmlformats.org/presentationml/2006/main">
  <p:tag name="AS_UNIQUEID" val="3179"/>
  <p:tag name="KSO_WM_BEAUTIFY_FLAG" val=""/>
</p:tagLst>
</file>

<file path=ppt/tags/tag455.xml><?xml version="1.0" encoding="utf-8"?>
<p:tagLst xmlns:p="http://schemas.openxmlformats.org/presentationml/2006/main">
  <p:tag name="AS_UNIQUEID" val="3180"/>
</p:tagLst>
</file>

<file path=ppt/tags/tag456.xml><?xml version="1.0" encoding="utf-8"?>
<p:tagLst xmlns:p="http://schemas.openxmlformats.org/presentationml/2006/main">
  <p:tag name="AS_UNIQUEID" val="3181"/>
  <p:tag name="KSO_WM_BEAUTIFY_FLAG" val=""/>
</p:tagLst>
</file>

<file path=ppt/tags/tag457.xml><?xml version="1.0" encoding="utf-8"?>
<p:tagLst xmlns:p="http://schemas.openxmlformats.org/presentationml/2006/main">
  <p:tag name="AS_UNIQUEID" val="3182"/>
  <p:tag name="KSO_WM_BEAUTIFY_FLAG" val=""/>
</p:tagLst>
</file>

<file path=ppt/tags/tag458.xml><?xml version="1.0" encoding="utf-8"?>
<p:tagLst xmlns:p="http://schemas.openxmlformats.org/presentationml/2006/main">
  <p:tag name="AS_UNIQUEID" val="3183"/>
  <p:tag name="KSO_WM_BEAUTIFY_FLAG" val=""/>
</p:tagLst>
</file>

<file path=ppt/tags/tag459.xml><?xml version="1.0" encoding="utf-8"?>
<p:tagLst xmlns:p="http://schemas.openxmlformats.org/presentationml/2006/main">
  <p:tag name="AS_UNIQUEID" val="3184"/>
  <p:tag name="KSO_WM_BEAUTIFY_FLAG" val=""/>
</p:tagLst>
</file>

<file path=ppt/tags/tag46.xml><?xml version="1.0" encoding="utf-8"?>
<p:tagLst xmlns:p="http://schemas.openxmlformats.org/presentationml/2006/main">
  <p:tag name="AS_UNIQUEID" val="1132"/>
  <p:tag name="KSO_WM_BEAUTIFY_FLAG" val=""/>
</p:tagLst>
</file>

<file path=ppt/tags/tag460.xml><?xml version="1.0" encoding="utf-8"?>
<p:tagLst xmlns:p="http://schemas.openxmlformats.org/presentationml/2006/main">
  <p:tag name="AS_UNIQUEID" val="3186"/>
  <p:tag name="KSO_WM_BEAUTIFY_FLAG" val=""/>
</p:tagLst>
</file>

<file path=ppt/tags/tag461.xml><?xml version="1.0" encoding="utf-8"?>
<p:tagLst xmlns:p="http://schemas.openxmlformats.org/presentationml/2006/main">
  <p:tag name="AS_UNIQUEID" val="3187"/>
</p:tagLst>
</file>

<file path=ppt/tags/tag462.xml><?xml version="1.0" encoding="utf-8"?>
<p:tagLst xmlns:p="http://schemas.openxmlformats.org/presentationml/2006/main">
  <p:tag name="AS_UNIQUEID" val="3188"/>
  <p:tag name="KSO_WM_BEAUTIFY_FLAG" val=""/>
</p:tagLst>
</file>

<file path=ppt/tags/tag463.xml><?xml version="1.0" encoding="utf-8"?>
<p:tagLst xmlns:p="http://schemas.openxmlformats.org/presentationml/2006/main">
  <p:tag name="AS_UNIQUEID" val="3189"/>
  <p:tag name="KSO_WM_BEAUTIFY_FLAG" val=""/>
</p:tagLst>
</file>

<file path=ppt/tags/tag464.xml><?xml version="1.0" encoding="utf-8"?>
<p:tagLst xmlns:p="http://schemas.openxmlformats.org/presentationml/2006/main">
  <p:tag name="AS_UNIQUEID" val="3190"/>
  <p:tag name="KSO_WM_BEAUTIFY_FLAG" val=""/>
</p:tagLst>
</file>

<file path=ppt/tags/tag465.xml><?xml version="1.0" encoding="utf-8"?>
<p:tagLst xmlns:p="http://schemas.openxmlformats.org/presentationml/2006/main">
  <p:tag name="AS_UNIQUEID" val="3191"/>
</p:tagLst>
</file>

<file path=ppt/tags/tag466.xml><?xml version="1.0" encoding="utf-8"?>
<p:tagLst xmlns:p="http://schemas.openxmlformats.org/presentationml/2006/main">
  <p:tag name="AS_UNIQUEID" val="3192"/>
  <p:tag name="KSO_WM_BEAUTIFY_FLAG" val=""/>
</p:tagLst>
</file>

<file path=ppt/tags/tag467.xml><?xml version="1.0" encoding="utf-8"?>
<p:tagLst xmlns:p="http://schemas.openxmlformats.org/presentationml/2006/main">
  <p:tag name="AS_UNIQUEID" val="3193"/>
  <p:tag name="KSO_WM_BEAUTIFY_FLAG" val=""/>
</p:tagLst>
</file>

<file path=ppt/tags/tag468.xml><?xml version="1.0" encoding="utf-8"?>
<p:tagLst xmlns:p="http://schemas.openxmlformats.org/presentationml/2006/main">
  <p:tag name="AS_UNIQUEID" val="3194"/>
  <p:tag name="KSO_WM_BEAUTIFY_FLAG" val=""/>
</p:tagLst>
</file>

<file path=ppt/tags/tag469.xml><?xml version="1.0" encoding="utf-8"?>
<p:tagLst xmlns:p="http://schemas.openxmlformats.org/presentationml/2006/main">
  <p:tag name="AS_UNIQUEID" val="3195"/>
  <p:tag name="KSO_WM_BEAUTIFY_FLAG" val=""/>
</p:tagLst>
</file>

<file path=ppt/tags/tag47.xml><?xml version="1.0" encoding="utf-8"?>
<p:tagLst xmlns:p="http://schemas.openxmlformats.org/presentationml/2006/main">
  <p:tag name="AS_UNIQUEID" val="1133"/>
  <p:tag name="KSO_WM_BEAUTIFY_FLAG" val=""/>
</p:tagLst>
</file>

<file path=ppt/tags/tag470.xml><?xml version="1.0" encoding="utf-8"?>
<p:tagLst xmlns:p="http://schemas.openxmlformats.org/presentationml/2006/main">
  <p:tag name="AS_UNIQUEID" val="3196"/>
  <p:tag name="KSO_WM_BEAUTIFY_FLAG" val=""/>
</p:tagLst>
</file>

<file path=ppt/tags/tag471.xml><?xml version="1.0" encoding="utf-8"?>
<p:tagLst xmlns:p="http://schemas.openxmlformats.org/presentationml/2006/main">
  <p:tag name="AS_UNIQUEID" val="11897"/>
</p:tagLst>
</file>

<file path=ppt/tags/tag472.xml><?xml version="1.0" encoding="utf-8"?>
<p:tagLst xmlns:p="http://schemas.openxmlformats.org/presentationml/2006/main">
  <p:tag name="AS_UNIQUEID" val="6927"/>
</p:tagLst>
</file>

<file path=ppt/tags/tag473.xml><?xml version="1.0" encoding="utf-8"?>
<p:tagLst xmlns:p="http://schemas.openxmlformats.org/presentationml/2006/main">
  <p:tag name="AS_UNIQUEID" val="6928"/>
</p:tagLst>
</file>

<file path=ppt/tags/tag474.xml><?xml version="1.0" encoding="utf-8"?>
<p:tagLst xmlns:p="http://schemas.openxmlformats.org/presentationml/2006/main">
  <p:tag name="AS_UNIQUEID" val="2643"/>
</p:tagLst>
</file>

<file path=ppt/tags/tag475.xml><?xml version="1.0" encoding="utf-8"?>
<p:tagLst xmlns:p="http://schemas.openxmlformats.org/presentationml/2006/main">
  <p:tag name="AS_UNIQUEID" val="2644"/>
</p:tagLst>
</file>

<file path=ppt/tags/tag476.xml><?xml version="1.0" encoding="utf-8"?>
<p:tagLst xmlns:p="http://schemas.openxmlformats.org/presentationml/2006/main">
  <p:tag name="AS_UNIQUEID" val="1058"/>
</p:tagLst>
</file>

<file path=ppt/tags/tag477.xml><?xml version="1.0" encoding="utf-8"?>
<p:tagLst xmlns:p="http://schemas.openxmlformats.org/presentationml/2006/main">
  <p:tag name="AS_UNIQUEID" val="4487"/>
</p:tagLst>
</file>

<file path=ppt/tags/tag478.xml><?xml version="1.0" encoding="utf-8"?>
<p:tagLst xmlns:p="http://schemas.openxmlformats.org/presentationml/2006/main">
  <p:tag name="AS_UNIQUEID" val="2639"/>
</p:tagLst>
</file>

<file path=ppt/tags/tag479.xml><?xml version="1.0" encoding="utf-8"?>
<p:tagLst xmlns:p="http://schemas.openxmlformats.org/presentationml/2006/main">
  <p:tag name="AS_UNIQUEID" val="2640"/>
</p:tagLst>
</file>

<file path=ppt/tags/tag48.xml><?xml version="1.0" encoding="utf-8"?>
<p:tagLst xmlns:p="http://schemas.openxmlformats.org/presentationml/2006/main">
  <p:tag name="AS_UNIQUEID" val="1130"/>
  <p:tag name="KSO_WM_BEAUTIFY_FLAG" val=""/>
</p:tagLst>
</file>

<file path=ppt/tags/tag480.xml><?xml version="1.0" encoding="utf-8"?>
<p:tagLst xmlns:p="http://schemas.openxmlformats.org/presentationml/2006/main">
  <p:tag name="AS_UNIQUEID" val="2641"/>
</p:tagLst>
</file>

<file path=ppt/tags/tag481.xml><?xml version="1.0" encoding="utf-8"?>
<p:tagLst xmlns:p="http://schemas.openxmlformats.org/presentationml/2006/main">
  <p:tag name="AS_UNIQUEID" val="2643"/>
</p:tagLst>
</file>

<file path=ppt/tags/tag482.xml><?xml version="1.0" encoding="utf-8"?>
<p:tagLst xmlns:p="http://schemas.openxmlformats.org/presentationml/2006/main">
  <p:tag name="AS_UNIQUEID" val="2644"/>
</p:tagLst>
</file>

<file path=ppt/tags/tag483.xml><?xml version="1.0" encoding="utf-8"?>
<p:tagLst xmlns:p="http://schemas.openxmlformats.org/presentationml/2006/main">
  <p:tag name="AS_UNIQUEID" val="4490"/>
</p:tagLst>
</file>

<file path=ppt/tags/tag484.xml><?xml version="1.0" encoding="utf-8"?>
<p:tagLst xmlns:p="http://schemas.openxmlformats.org/presentationml/2006/main">
  <p:tag name="AS_UNIQUEID" val="2639"/>
</p:tagLst>
</file>

<file path=ppt/tags/tag485.xml><?xml version="1.0" encoding="utf-8"?>
<p:tagLst xmlns:p="http://schemas.openxmlformats.org/presentationml/2006/main">
  <p:tag name="AS_UNIQUEID" val="2640"/>
</p:tagLst>
</file>

<file path=ppt/tags/tag486.xml><?xml version="1.0" encoding="utf-8"?>
<p:tagLst xmlns:p="http://schemas.openxmlformats.org/presentationml/2006/main">
  <p:tag name="AS_UNIQUEID" val="2641"/>
</p:tagLst>
</file>

<file path=ppt/tags/tag49.xml><?xml version="1.0" encoding="utf-8"?>
<p:tagLst xmlns:p="http://schemas.openxmlformats.org/presentationml/2006/main">
  <p:tag name="AS_UNIQUEID" val="11774"/>
</p:tagLst>
</file>

<file path=ppt/tags/tag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0.xml><?xml version="1.0" encoding="utf-8"?>
<p:tagLst xmlns:p="http://schemas.openxmlformats.org/presentationml/2006/main">
  <p:tag name="AS_UNIQUEID" val="6927"/>
</p:tagLst>
</file>

<file path=ppt/tags/tag51.xml><?xml version="1.0" encoding="utf-8"?>
<p:tagLst xmlns:p="http://schemas.openxmlformats.org/presentationml/2006/main">
  <p:tag name="AS_UNIQUEID" val="6928"/>
</p:tagLst>
</file>

<file path=ppt/tags/tag52.xml><?xml version="1.0" encoding="utf-8"?>
<p:tagLst xmlns:p="http://schemas.openxmlformats.org/presentationml/2006/main">
  <p:tag name="AS_UNIQUEID" val="3053"/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AS_UNIQUEID" val="772"/>
</p:tagLst>
</file>

<file path=ppt/tags/tag55.xml><?xml version="1.0" encoding="utf-8"?>
<p:tagLst xmlns:p="http://schemas.openxmlformats.org/presentationml/2006/main">
  <p:tag name="AS_UNIQUEID" val="1154"/>
</p:tagLst>
</file>

<file path=ppt/tags/tag56.xml><?xml version="1.0" encoding="utf-8"?>
<p:tagLst xmlns:p="http://schemas.openxmlformats.org/presentationml/2006/main">
  <p:tag name="AS_UNIQUEID" val="773"/>
</p:tagLst>
</file>

<file path=ppt/tags/tag57.xml><?xml version="1.0" encoding="utf-8"?>
<p:tagLst xmlns:p="http://schemas.openxmlformats.org/presentationml/2006/main">
  <p:tag name="AS_UNIQUEID" val="774"/>
</p:tagLst>
</file>

<file path=ppt/tags/tag58.xml><?xml version="1.0" encoding="utf-8"?>
<p:tagLst xmlns:p="http://schemas.openxmlformats.org/presentationml/2006/main">
  <p:tag name="AS_UNIQUEID" val="782"/>
</p:tagLst>
</file>

<file path=ppt/tags/tag59.xml><?xml version="1.0" encoding="utf-8"?>
<p:tagLst xmlns:p="http://schemas.openxmlformats.org/presentationml/2006/main">
  <p:tag name="AS_UNIQUEID" val="786"/>
</p:tagLst>
</file>

<file path=ppt/tags/tag6.xml><?xml version="1.0" encoding="utf-8"?>
<p:tagLst xmlns:p="http://schemas.openxmlformats.org/presentationml/2006/main">
  <p:tag name="AS_UNIQUEID" val="11899"/>
  <p:tag name="KSO_WM_BEAUTIFY_FLAG" val=""/>
</p:tagLst>
</file>

<file path=ppt/tags/tag60.xml><?xml version="1.0" encoding="utf-8"?>
<p:tagLst xmlns:p="http://schemas.openxmlformats.org/presentationml/2006/main">
  <p:tag name="AS_UNIQUEID" val="790"/>
</p:tagLst>
</file>

<file path=ppt/tags/tag61.xml><?xml version="1.0" encoding="utf-8"?>
<p:tagLst xmlns:p="http://schemas.openxmlformats.org/presentationml/2006/main">
  <p:tag name="AS_UNIQUEID" val="794"/>
</p:tagLst>
</file>

<file path=ppt/tags/tag62.xml><?xml version="1.0" encoding="utf-8"?>
<p:tagLst xmlns:p="http://schemas.openxmlformats.org/presentationml/2006/main">
  <p:tag name="AS_UNIQUEID" val="798"/>
</p:tagLst>
</file>

<file path=ppt/tags/tag63.xml><?xml version="1.0" encoding="utf-8"?>
<p:tagLst xmlns:p="http://schemas.openxmlformats.org/presentationml/2006/main">
  <p:tag name="AS_UNIQUEID" val="794"/>
</p:tagLst>
</file>

<file path=ppt/tags/tag64.xml><?xml version="1.0" encoding="utf-8"?>
<p:tagLst xmlns:p="http://schemas.openxmlformats.org/presentationml/2006/main">
  <p:tag name="AS_UNIQUEID" val="1050"/>
</p:tagLst>
</file>

<file path=ppt/tags/tag65.xml><?xml version="1.0" encoding="utf-8"?>
<p:tagLst xmlns:p="http://schemas.openxmlformats.org/presentationml/2006/main">
  <p:tag name="AS_UNIQUEID" val="796"/>
</p:tagLst>
</file>

<file path=ppt/tags/tag66.xml><?xml version="1.0" encoding="utf-8"?>
<p:tagLst xmlns:p="http://schemas.openxmlformats.org/presentationml/2006/main">
  <p:tag name="AS_UNIQUEID" val="784"/>
</p:tagLst>
</file>

<file path=ppt/tags/tag67.xml><?xml version="1.0" encoding="utf-8"?>
<p:tagLst xmlns:p="http://schemas.openxmlformats.org/presentationml/2006/main">
  <p:tag name="AS_UNIQUEID" val="780"/>
</p:tagLst>
</file>

<file path=ppt/tags/tag68.xml><?xml version="1.0" encoding="utf-8"?>
<p:tagLst xmlns:p="http://schemas.openxmlformats.org/presentationml/2006/main">
  <p:tag name="AS_UNIQUEID" val="776"/>
</p:tagLst>
</file>

<file path=ppt/tags/tag69.xml><?xml version="1.0" encoding="utf-8"?>
<p:tagLst xmlns:p="http://schemas.openxmlformats.org/presentationml/2006/main">
  <p:tag name="AS_UNIQUEID" val="788"/>
</p:tagLst>
</file>

<file path=ppt/tags/tag7.xml><?xml version="1.0" encoding="utf-8"?>
<p:tagLst xmlns:p="http://schemas.openxmlformats.org/presentationml/2006/main">
  <p:tag name="AS_UNIQUEID" val="11900"/>
  <p:tag name="KSO_WM_BEAUTIFY_FLAG" val=""/>
</p:tagLst>
</file>

<file path=ppt/tags/tag70.xml><?xml version="1.0" encoding="utf-8"?>
<p:tagLst xmlns:p="http://schemas.openxmlformats.org/presentationml/2006/main">
  <p:tag name="AS_UNIQUEID" val="792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AS_UNIQUEID" val="4106"/>
</p:tagLst>
</file>

<file path=ppt/tags/tag73.xml><?xml version="1.0" encoding="utf-8"?>
<p:tagLst xmlns:p="http://schemas.openxmlformats.org/presentationml/2006/main">
  <p:tag name="AS_UNIQUEID" val="4107"/>
</p:tagLst>
</file>

<file path=ppt/tags/tag74.xml><?xml version="1.0" encoding="utf-8"?>
<p:tagLst xmlns:p="http://schemas.openxmlformats.org/presentationml/2006/main">
  <p:tag name="AS_UNIQUEID" val="4108"/>
</p:tagLst>
</file>

<file path=ppt/tags/tag75.xml><?xml version="1.0" encoding="utf-8"?>
<p:tagLst xmlns:p="http://schemas.openxmlformats.org/presentationml/2006/main">
  <p:tag name="AS_UNIQUEID" val="4109"/>
</p:tagLst>
</file>

<file path=ppt/tags/tag76.xml><?xml version="1.0" encoding="utf-8"?>
<p:tagLst xmlns:p="http://schemas.openxmlformats.org/presentationml/2006/main">
  <p:tag name="AS_UNIQUEID" val="4110"/>
</p:tagLst>
</file>

<file path=ppt/tags/tag77.xml><?xml version="1.0" encoding="utf-8"?>
<p:tagLst xmlns:p="http://schemas.openxmlformats.org/presentationml/2006/main">
  <p:tag name="AS_UNIQUEID" val="4111"/>
</p:tagLst>
</file>

<file path=ppt/tags/tag78.xml><?xml version="1.0" encoding="utf-8"?>
<p:tagLst xmlns:p="http://schemas.openxmlformats.org/presentationml/2006/main">
  <p:tag name="AS_UNIQUEID" val="4112"/>
</p:tagLst>
</file>

<file path=ppt/tags/tag79.xml><?xml version="1.0" encoding="utf-8"?>
<p:tagLst xmlns:p="http://schemas.openxmlformats.org/presentationml/2006/main">
  <p:tag name="AS_UNIQUEID" val="4113"/>
</p:tagLst>
</file>

<file path=ppt/tags/tag8.xml><?xml version="1.0" encoding="utf-8"?>
<p:tagLst xmlns:p="http://schemas.openxmlformats.org/presentationml/2006/main">
  <p:tag name="AS_UNIQUEID" val="11901"/>
</p:tagLst>
</file>

<file path=ppt/tags/tag80.xml><?xml version="1.0" encoding="utf-8"?>
<p:tagLst xmlns:p="http://schemas.openxmlformats.org/presentationml/2006/main">
  <p:tag name="AS_UNIQUEID" val="4114"/>
</p:tagLst>
</file>

<file path=ppt/tags/tag81.xml><?xml version="1.0" encoding="utf-8"?>
<p:tagLst xmlns:p="http://schemas.openxmlformats.org/presentationml/2006/main">
  <p:tag name="AS_UNIQUEID" val="4115"/>
</p:tagLst>
</file>

<file path=ppt/tags/tag82.xml><?xml version="1.0" encoding="utf-8"?>
<p:tagLst xmlns:p="http://schemas.openxmlformats.org/presentationml/2006/main">
  <p:tag name="AS_UNIQUEID" val="4116"/>
</p:tagLst>
</file>

<file path=ppt/tags/tag83.xml><?xml version="1.0" encoding="utf-8"?>
<p:tagLst xmlns:p="http://schemas.openxmlformats.org/presentationml/2006/main">
  <p:tag name="AS_UNIQUEID" val="4117"/>
</p:tagLst>
</file>

<file path=ppt/tags/tag84.xml><?xml version="1.0" encoding="utf-8"?>
<p:tagLst xmlns:p="http://schemas.openxmlformats.org/presentationml/2006/main">
  <p:tag name="AS_UNIQUEID" val="4118"/>
</p:tagLst>
</file>

<file path=ppt/tags/tag85.xml><?xml version="1.0" encoding="utf-8"?>
<p:tagLst xmlns:p="http://schemas.openxmlformats.org/presentationml/2006/main">
  <p:tag name="AS_UNIQUEID" val="4119"/>
</p:tagLst>
</file>

<file path=ppt/tags/tag86.xml><?xml version="1.0" encoding="utf-8"?>
<p:tagLst xmlns:p="http://schemas.openxmlformats.org/presentationml/2006/main">
  <p:tag name="AS_UNIQUEID" val="4120"/>
</p:tagLst>
</file>

<file path=ppt/tags/tag87.xml><?xml version="1.0" encoding="utf-8"?>
<p:tagLst xmlns:p="http://schemas.openxmlformats.org/presentationml/2006/main">
  <p:tag name="AS_UNIQUEID" val="4121"/>
</p:tagLst>
</file>

<file path=ppt/tags/tag88.xml><?xml version="1.0" encoding="utf-8"?>
<p:tagLst xmlns:p="http://schemas.openxmlformats.org/presentationml/2006/main">
  <p:tag name="AS_UNIQUEID" val="4122"/>
</p:tagLst>
</file>

<file path=ppt/tags/tag89.xml><?xml version="1.0" encoding="utf-8"?>
<p:tagLst xmlns:p="http://schemas.openxmlformats.org/presentationml/2006/main">
  <p:tag name="AS_UNIQUEID" val="4123"/>
</p:tagLst>
</file>

<file path=ppt/tags/tag9.xml><?xml version="1.0" encoding="utf-8"?>
<p:tagLst xmlns:p="http://schemas.openxmlformats.org/presentationml/2006/main">
  <p:tag name="AS_UNIQUEID" val="11902"/>
</p:tagLst>
</file>

<file path=ppt/tags/tag90.xml><?xml version="1.0" encoding="utf-8"?>
<p:tagLst xmlns:p="http://schemas.openxmlformats.org/presentationml/2006/main">
  <p:tag name="AS_UNIQUEID" val="4124"/>
</p:tagLst>
</file>

<file path=ppt/tags/tag91.xml><?xml version="1.0" encoding="utf-8"?>
<p:tagLst xmlns:p="http://schemas.openxmlformats.org/presentationml/2006/main">
  <p:tag name="AS_UNIQUEID" val="4125"/>
</p:tagLst>
</file>

<file path=ppt/tags/tag92.xml><?xml version="1.0" encoding="utf-8"?>
<p:tagLst xmlns:p="http://schemas.openxmlformats.org/presentationml/2006/main">
  <p:tag name="AS_UNIQUEID" val="4126"/>
</p:tagLst>
</file>

<file path=ppt/tags/tag93.xml><?xml version="1.0" encoding="utf-8"?>
<p:tagLst xmlns:p="http://schemas.openxmlformats.org/presentationml/2006/main">
  <p:tag name="AS_UNIQUEID" val="4127"/>
</p:tagLst>
</file>

<file path=ppt/tags/tag94.xml><?xml version="1.0" encoding="utf-8"?>
<p:tagLst xmlns:p="http://schemas.openxmlformats.org/presentationml/2006/main">
  <p:tag name="AS_UNIQUEID" val="4128"/>
</p:tagLst>
</file>

<file path=ppt/tags/tag95.xml><?xml version="1.0" encoding="utf-8"?>
<p:tagLst xmlns:p="http://schemas.openxmlformats.org/presentationml/2006/main">
  <p:tag name="AS_UNIQUEID" val="4129"/>
</p:tagLst>
</file>

<file path=ppt/tags/tag96.xml><?xml version="1.0" encoding="utf-8"?>
<p:tagLst xmlns:p="http://schemas.openxmlformats.org/presentationml/2006/main">
  <p:tag name="AS_UNIQUEID" val="4130"/>
</p:tagLst>
</file>

<file path=ppt/tags/tag97.xml><?xml version="1.0" encoding="utf-8"?>
<p:tagLst xmlns:p="http://schemas.openxmlformats.org/presentationml/2006/main">
  <p:tag name="AS_UNIQUEID" val="4131"/>
</p:tagLst>
</file>

<file path=ppt/tags/tag98.xml><?xml version="1.0" encoding="utf-8"?>
<p:tagLst xmlns:p="http://schemas.openxmlformats.org/presentationml/2006/main">
  <p:tag name="AS_UNIQUEID" val="4132"/>
</p:tagLst>
</file>

<file path=ppt/tags/tag99.xml><?xml version="1.0" encoding="utf-8"?>
<p:tagLst xmlns:p="http://schemas.openxmlformats.org/presentationml/2006/main">
  <p:tag name="AS_UNIQUEID" val="41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2842</Words>
  <Application>WPS 演示</Application>
  <PresentationFormat>宽屏</PresentationFormat>
  <Paragraphs>417</Paragraphs>
  <Slides>27</Slides>
  <Notes>14</Notes>
  <HiddenSlides>1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6" baseType="lpstr">
      <vt:lpstr>Arial</vt:lpstr>
      <vt:lpstr>宋体</vt:lpstr>
      <vt:lpstr>Wingdings</vt:lpstr>
      <vt:lpstr>Arial Black</vt:lpstr>
      <vt:lpstr>微软雅黑</vt:lpstr>
      <vt:lpstr>黑体</vt:lpstr>
      <vt:lpstr>楷体</vt:lpstr>
      <vt:lpstr>Times New Roman</vt:lpstr>
      <vt:lpstr>Arial</vt:lpstr>
      <vt:lpstr>Wingdings</vt:lpstr>
      <vt:lpstr>Calibri</vt:lpstr>
      <vt:lpstr>Arial Unicode MS</vt:lpstr>
      <vt:lpstr>等线 Light</vt:lpstr>
      <vt:lpstr>等线</vt:lpstr>
      <vt:lpstr>Courier New</vt:lpstr>
      <vt:lpstr>等线</vt:lpstr>
      <vt:lpstr>Verdana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178230978@qq.com</dc:creator>
  <cp:lastModifiedBy>VI_XXD</cp:lastModifiedBy>
  <cp:revision>21</cp:revision>
  <dcterms:created xsi:type="dcterms:W3CDTF">2024-02-24T08:19:00Z</dcterms:created>
  <dcterms:modified xsi:type="dcterms:W3CDTF">2024-02-27T09:12:24Z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8305D08388AB48C28DAFEA2318D5F4A0_13</vt:lpwstr>
  </property>
  <property fmtid="{D5CDD505-2E9C-101B-9397-08002B2CF9AE}" pid="3" name="KSOProductBuildVer">
    <vt:lpwstr>2052-12.1.0.15374</vt:lpwstr>
  </property>
</Properties>
</file>